
<file path=[Content_Types].xml><?xml version="1.0" encoding="utf-8"?>
<Types xmlns="http://schemas.openxmlformats.org/package/2006/content-types">
  <Default Extension="jpeg" ContentType="image/jpeg"/>
  <Default Extension="JPG" ContentType="image/.jpg"/>
  <Default Extension="png" ContentType="image/png"/>
  <Default Extension="emf" ContentType="image/x-emf"/>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commentAuthors.xml" ContentType="application/vnd.openxmlformats-officedocument.presentationml.commentAuthors+xml"/>
  <Override PartName="/ppt/handoutMasters/handoutMaster1.xml" ContentType="application/vnd.openxmlformats-officedocument.presentationml.handoutMaster+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10.xml" ContentType="application/vnd.openxmlformats-officedocument.presentationml.tags+xml"/>
  <Override PartName="/ppt/tags/tag100.xml" ContentType="application/vnd.openxmlformats-officedocument.presentationml.tags+xml"/>
  <Override PartName="/ppt/tags/tag101.xml" ContentType="application/vnd.openxmlformats-officedocument.presentationml.tags+xml"/>
  <Override PartName="/ppt/tags/tag102.xml" ContentType="application/vnd.openxmlformats-officedocument.presentationml.tags+xml"/>
  <Override PartName="/ppt/tags/tag103.xml" ContentType="application/vnd.openxmlformats-officedocument.presentationml.tags+xml"/>
  <Override PartName="/ppt/tags/tag104.xml" ContentType="application/vnd.openxmlformats-officedocument.presentationml.tags+xml"/>
  <Override PartName="/ppt/tags/tag105.xml" ContentType="application/vnd.openxmlformats-officedocument.presentationml.tags+xml"/>
  <Override PartName="/ppt/tags/tag106.xml" ContentType="application/vnd.openxmlformats-officedocument.presentationml.tags+xml"/>
  <Override PartName="/ppt/tags/tag107.xml" ContentType="application/vnd.openxmlformats-officedocument.presentationml.tags+xml"/>
  <Override PartName="/ppt/tags/tag108.xml" ContentType="application/vnd.openxmlformats-officedocument.presentationml.tags+xml"/>
  <Override PartName="/ppt/tags/tag109.xml" ContentType="application/vnd.openxmlformats-officedocument.presentationml.tags+xml"/>
  <Override PartName="/ppt/tags/tag11.xml" ContentType="application/vnd.openxmlformats-officedocument.presentationml.tags+xml"/>
  <Override PartName="/ppt/tags/tag110.xml" ContentType="application/vnd.openxmlformats-officedocument.presentationml.tags+xml"/>
  <Override PartName="/ppt/tags/tag111.xml" ContentType="application/vnd.openxmlformats-officedocument.presentationml.tags+xml"/>
  <Override PartName="/ppt/tags/tag112.xml" ContentType="application/vnd.openxmlformats-officedocument.presentationml.tags+xml"/>
  <Override PartName="/ppt/tags/tag113.xml" ContentType="application/vnd.openxmlformats-officedocument.presentationml.tags+xml"/>
  <Override PartName="/ppt/tags/tag114.xml" ContentType="application/vnd.openxmlformats-officedocument.presentationml.tags+xml"/>
  <Override PartName="/ppt/tags/tag115.xml" ContentType="application/vnd.openxmlformats-officedocument.presentationml.tags+xml"/>
  <Override PartName="/ppt/tags/tag116.xml" ContentType="application/vnd.openxmlformats-officedocument.presentationml.tags+xml"/>
  <Override PartName="/ppt/tags/tag117.xml" ContentType="application/vnd.openxmlformats-officedocument.presentationml.tags+xml"/>
  <Override PartName="/ppt/tags/tag118.xml" ContentType="application/vnd.openxmlformats-officedocument.presentationml.tags+xml"/>
  <Override PartName="/ppt/tags/tag119.xml" ContentType="application/vnd.openxmlformats-officedocument.presentationml.tags+xml"/>
  <Override PartName="/ppt/tags/tag12.xml" ContentType="application/vnd.openxmlformats-officedocument.presentationml.tags+xml"/>
  <Override PartName="/ppt/tags/tag120.xml" ContentType="application/vnd.openxmlformats-officedocument.presentationml.tags+xml"/>
  <Override PartName="/ppt/tags/tag121.xml" ContentType="application/vnd.openxmlformats-officedocument.presentationml.tags+xml"/>
  <Override PartName="/ppt/tags/tag122.xml" ContentType="application/vnd.openxmlformats-officedocument.presentationml.tags+xml"/>
  <Override PartName="/ppt/tags/tag123.xml" ContentType="application/vnd.openxmlformats-officedocument.presentationml.tags+xml"/>
  <Override PartName="/ppt/tags/tag124.xml" ContentType="application/vnd.openxmlformats-officedocument.presentationml.tags+xml"/>
  <Override PartName="/ppt/tags/tag125.xml" ContentType="application/vnd.openxmlformats-officedocument.presentationml.tags+xml"/>
  <Override PartName="/ppt/tags/tag126.xml" ContentType="application/vnd.openxmlformats-officedocument.presentationml.tags+xml"/>
  <Override PartName="/ppt/tags/tag127.xml" ContentType="application/vnd.openxmlformats-officedocument.presentationml.tags+xml"/>
  <Override PartName="/ppt/tags/tag128.xml" ContentType="application/vnd.openxmlformats-officedocument.presentationml.tags+xml"/>
  <Override PartName="/ppt/tags/tag129.xml" ContentType="application/vnd.openxmlformats-officedocument.presentationml.tags+xml"/>
  <Override PartName="/ppt/tags/tag13.xml" ContentType="application/vnd.openxmlformats-officedocument.presentationml.tags+xml"/>
  <Override PartName="/ppt/tags/tag130.xml" ContentType="application/vnd.openxmlformats-officedocument.presentationml.tags+xml"/>
  <Override PartName="/ppt/tags/tag131.xml" ContentType="application/vnd.openxmlformats-officedocument.presentationml.tags+xml"/>
  <Override PartName="/ppt/tags/tag132.xml" ContentType="application/vnd.openxmlformats-officedocument.presentationml.tags+xml"/>
  <Override PartName="/ppt/tags/tag133.xml" ContentType="application/vnd.openxmlformats-officedocument.presentationml.tags+xml"/>
  <Override PartName="/ppt/tags/tag134.xml" ContentType="application/vnd.openxmlformats-officedocument.presentationml.tags+xml"/>
  <Override PartName="/ppt/tags/tag135.xml" ContentType="application/vnd.openxmlformats-officedocument.presentationml.tags+xml"/>
  <Override PartName="/ppt/tags/tag136.xml" ContentType="application/vnd.openxmlformats-officedocument.presentationml.tags+xml"/>
  <Override PartName="/ppt/tags/tag137.xml" ContentType="application/vnd.openxmlformats-officedocument.presentationml.tags+xml"/>
  <Override PartName="/ppt/tags/tag138.xml" ContentType="application/vnd.openxmlformats-officedocument.presentationml.tags+xml"/>
  <Override PartName="/ppt/tags/tag139.xml" ContentType="application/vnd.openxmlformats-officedocument.presentationml.tags+xml"/>
  <Override PartName="/ppt/tags/tag14.xml" ContentType="application/vnd.openxmlformats-officedocument.presentationml.tags+xml"/>
  <Override PartName="/ppt/tags/tag140.xml" ContentType="application/vnd.openxmlformats-officedocument.presentationml.tags+xml"/>
  <Override PartName="/ppt/tags/tag141.xml" ContentType="application/vnd.openxmlformats-officedocument.presentationml.tags+xml"/>
  <Override PartName="/ppt/tags/tag142.xml" ContentType="application/vnd.openxmlformats-officedocument.presentationml.tags+xml"/>
  <Override PartName="/ppt/tags/tag143.xml" ContentType="application/vnd.openxmlformats-officedocument.presentationml.tags+xml"/>
  <Override PartName="/ppt/tags/tag144.xml" ContentType="application/vnd.openxmlformats-officedocument.presentationml.tags+xml"/>
  <Override PartName="/ppt/tags/tag145.xml" ContentType="application/vnd.openxmlformats-officedocument.presentationml.tags+xml"/>
  <Override PartName="/ppt/tags/tag146.xml" ContentType="application/vnd.openxmlformats-officedocument.presentationml.tags+xml"/>
  <Override PartName="/ppt/tags/tag147.xml" ContentType="application/vnd.openxmlformats-officedocument.presentationml.tags+xml"/>
  <Override PartName="/ppt/tags/tag148.xml" ContentType="application/vnd.openxmlformats-officedocument.presentationml.tags+xml"/>
  <Override PartName="/ppt/tags/tag149.xml" ContentType="application/vnd.openxmlformats-officedocument.presentationml.tags+xml"/>
  <Override PartName="/ppt/tags/tag15.xml" ContentType="application/vnd.openxmlformats-officedocument.presentationml.tags+xml"/>
  <Override PartName="/ppt/tags/tag150.xml" ContentType="application/vnd.openxmlformats-officedocument.presentationml.tags+xml"/>
  <Override PartName="/ppt/tags/tag151.xml" ContentType="application/vnd.openxmlformats-officedocument.presentationml.tags+xml"/>
  <Override PartName="/ppt/tags/tag152.xml" ContentType="application/vnd.openxmlformats-officedocument.presentationml.tags+xml"/>
  <Override PartName="/ppt/tags/tag153.xml" ContentType="application/vnd.openxmlformats-officedocument.presentationml.tags+xml"/>
  <Override PartName="/ppt/tags/tag154.xml" ContentType="application/vnd.openxmlformats-officedocument.presentationml.tags+xml"/>
  <Override PartName="/ppt/tags/tag155.xml" ContentType="application/vnd.openxmlformats-officedocument.presentationml.tags+xml"/>
  <Override PartName="/ppt/tags/tag156.xml" ContentType="application/vnd.openxmlformats-officedocument.presentationml.tags+xml"/>
  <Override PartName="/ppt/tags/tag157.xml" ContentType="application/vnd.openxmlformats-officedocument.presentationml.tags+xml"/>
  <Override PartName="/ppt/tags/tag158.xml" ContentType="application/vnd.openxmlformats-officedocument.presentationml.tags+xml"/>
  <Override PartName="/ppt/tags/tag159.xml" ContentType="application/vnd.openxmlformats-officedocument.presentationml.tags+xml"/>
  <Override PartName="/ppt/tags/tag16.xml" ContentType="application/vnd.openxmlformats-officedocument.presentationml.tags+xml"/>
  <Override PartName="/ppt/tags/tag160.xml" ContentType="application/vnd.openxmlformats-officedocument.presentationml.tags+xml"/>
  <Override PartName="/ppt/tags/tag161.xml" ContentType="application/vnd.openxmlformats-officedocument.presentationml.tags+xml"/>
  <Override PartName="/ppt/tags/tag162.xml" ContentType="application/vnd.openxmlformats-officedocument.presentationml.tags+xml"/>
  <Override PartName="/ppt/tags/tag163.xml" ContentType="application/vnd.openxmlformats-officedocument.presentationml.tags+xml"/>
  <Override PartName="/ppt/tags/tag164.xml" ContentType="application/vnd.openxmlformats-officedocument.presentationml.tags+xml"/>
  <Override PartName="/ppt/tags/tag165.xml" ContentType="application/vnd.openxmlformats-officedocument.presentationml.tags+xml"/>
  <Override PartName="/ppt/tags/tag166.xml" ContentType="application/vnd.openxmlformats-officedocument.presentationml.tags+xml"/>
  <Override PartName="/ppt/tags/tag167.xml" ContentType="application/vnd.openxmlformats-officedocument.presentationml.tags+xml"/>
  <Override PartName="/ppt/tags/tag168.xml" ContentType="application/vnd.openxmlformats-officedocument.presentationml.tags+xml"/>
  <Override PartName="/ppt/tags/tag169.xml" ContentType="application/vnd.openxmlformats-officedocument.presentationml.tags+xml"/>
  <Override PartName="/ppt/tags/tag17.xml" ContentType="application/vnd.openxmlformats-officedocument.presentationml.tags+xml"/>
  <Override PartName="/ppt/tags/tag170.xml" ContentType="application/vnd.openxmlformats-officedocument.presentationml.tags+xml"/>
  <Override PartName="/ppt/tags/tag171.xml" ContentType="application/vnd.openxmlformats-officedocument.presentationml.tags+xml"/>
  <Override PartName="/ppt/tags/tag172.xml" ContentType="application/vnd.openxmlformats-officedocument.presentationml.tags+xml"/>
  <Override PartName="/ppt/tags/tag173.xml" ContentType="application/vnd.openxmlformats-officedocument.presentationml.tags+xml"/>
  <Override PartName="/ppt/tags/tag174.xml" ContentType="application/vnd.openxmlformats-officedocument.presentationml.tags+xml"/>
  <Override PartName="/ppt/tags/tag175.xml" ContentType="application/vnd.openxmlformats-officedocument.presentationml.tags+xml"/>
  <Override PartName="/ppt/tags/tag176.xml" ContentType="application/vnd.openxmlformats-officedocument.presentationml.tags+xml"/>
  <Override PartName="/ppt/tags/tag177.xml" ContentType="application/vnd.openxmlformats-officedocument.presentationml.tags+xml"/>
  <Override PartName="/ppt/tags/tag178.xml" ContentType="application/vnd.openxmlformats-officedocument.presentationml.tags+xml"/>
  <Override PartName="/ppt/tags/tag179.xml" ContentType="application/vnd.openxmlformats-officedocument.presentationml.tags+xml"/>
  <Override PartName="/ppt/tags/tag18.xml" ContentType="application/vnd.openxmlformats-officedocument.presentationml.tags+xml"/>
  <Override PartName="/ppt/tags/tag180.xml" ContentType="application/vnd.openxmlformats-officedocument.presentationml.tags+xml"/>
  <Override PartName="/ppt/tags/tag181.xml" ContentType="application/vnd.openxmlformats-officedocument.presentationml.tags+xml"/>
  <Override PartName="/ppt/tags/tag182.xml" ContentType="application/vnd.openxmlformats-officedocument.presentationml.tags+xml"/>
  <Override PartName="/ppt/tags/tag183.xml" ContentType="application/vnd.openxmlformats-officedocument.presentationml.tags+xml"/>
  <Override PartName="/ppt/tags/tag184.xml" ContentType="application/vnd.openxmlformats-officedocument.presentationml.tags+xml"/>
  <Override PartName="/ppt/tags/tag185.xml" ContentType="application/vnd.openxmlformats-officedocument.presentationml.tags+xml"/>
  <Override PartName="/ppt/tags/tag186.xml" ContentType="application/vnd.openxmlformats-officedocument.presentationml.tags+xml"/>
  <Override PartName="/ppt/tags/tag187.xml" ContentType="application/vnd.openxmlformats-officedocument.presentationml.tags+xml"/>
  <Override PartName="/ppt/tags/tag188.xml" ContentType="application/vnd.openxmlformats-officedocument.presentationml.tags+xml"/>
  <Override PartName="/ppt/tags/tag189.xml" ContentType="application/vnd.openxmlformats-officedocument.presentationml.tags+xml"/>
  <Override PartName="/ppt/tags/tag19.xml" ContentType="application/vnd.openxmlformats-officedocument.presentationml.tags+xml"/>
  <Override PartName="/ppt/tags/tag190.xml" ContentType="application/vnd.openxmlformats-officedocument.presentationml.tags+xml"/>
  <Override PartName="/ppt/tags/tag191.xml" ContentType="application/vnd.openxmlformats-officedocument.presentationml.tags+xml"/>
  <Override PartName="/ppt/tags/tag192.xml" ContentType="application/vnd.openxmlformats-officedocument.presentationml.tags+xml"/>
  <Override PartName="/ppt/tags/tag193.xml" ContentType="application/vnd.openxmlformats-officedocument.presentationml.tags+xml"/>
  <Override PartName="/ppt/tags/tag194.xml" ContentType="application/vnd.openxmlformats-officedocument.presentationml.tags+xml"/>
  <Override PartName="/ppt/tags/tag195.xml" ContentType="application/vnd.openxmlformats-officedocument.presentationml.tags+xml"/>
  <Override PartName="/ppt/tags/tag196.xml" ContentType="application/vnd.openxmlformats-officedocument.presentationml.tags+xml"/>
  <Override PartName="/ppt/tags/tag197.xml" ContentType="application/vnd.openxmlformats-officedocument.presentationml.tags+xml"/>
  <Override PartName="/ppt/tags/tag198.xml" ContentType="application/vnd.openxmlformats-officedocument.presentationml.tags+xml"/>
  <Override PartName="/ppt/tags/tag199.xml" ContentType="application/vnd.openxmlformats-officedocument.presentationml.tags+xml"/>
  <Override PartName="/ppt/tags/tag2.xml" ContentType="application/vnd.openxmlformats-officedocument.presentationml.tags+xml"/>
  <Override PartName="/ppt/tags/tag20.xml" ContentType="application/vnd.openxmlformats-officedocument.presentationml.tags+xml"/>
  <Override PartName="/ppt/tags/tag200.xml" ContentType="application/vnd.openxmlformats-officedocument.presentationml.tags+xml"/>
  <Override PartName="/ppt/tags/tag201.xml" ContentType="application/vnd.openxmlformats-officedocument.presentationml.tags+xml"/>
  <Override PartName="/ppt/tags/tag202.xml" ContentType="application/vnd.openxmlformats-officedocument.presentationml.tags+xml"/>
  <Override PartName="/ppt/tags/tag203.xml" ContentType="application/vnd.openxmlformats-officedocument.presentationml.tags+xml"/>
  <Override PartName="/ppt/tags/tag204.xml" ContentType="application/vnd.openxmlformats-officedocument.presentationml.tags+xml"/>
  <Override PartName="/ppt/tags/tag205.xml" ContentType="application/vnd.openxmlformats-officedocument.presentationml.tags+xml"/>
  <Override PartName="/ppt/tags/tag206.xml" ContentType="application/vnd.openxmlformats-officedocument.presentationml.tags+xml"/>
  <Override PartName="/ppt/tags/tag207.xml" ContentType="application/vnd.openxmlformats-officedocument.presentationml.tags+xml"/>
  <Override PartName="/ppt/tags/tag208.xml" ContentType="application/vnd.openxmlformats-officedocument.presentationml.tags+xml"/>
  <Override PartName="/ppt/tags/tag209.xml" ContentType="application/vnd.openxmlformats-officedocument.presentationml.tags+xml"/>
  <Override PartName="/ppt/tags/tag21.xml" ContentType="application/vnd.openxmlformats-officedocument.presentationml.tags+xml"/>
  <Override PartName="/ppt/tags/tag210.xml" ContentType="application/vnd.openxmlformats-officedocument.presentationml.tags+xml"/>
  <Override PartName="/ppt/tags/tag211.xml" ContentType="application/vnd.openxmlformats-officedocument.presentationml.tags+xml"/>
  <Override PartName="/ppt/tags/tag212.xml" ContentType="application/vnd.openxmlformats-officedocument.presentationml.tags+xml"/>
  <Override PartName="/ppt/tags/tag213.xml" ContentType="application/vnd.openxmlformats-officedocument.presentationml.tags+xml"/>
  <Override PartName="/ppt/tags/tag214.xml" ContentType="application/vnd.openxmlformats-officedocument.presentationml.tags+xml"/>
  <Override PartName="/ppt/tags/tag215.xml" ContentType="application/vnd.openxmlformats-officedocument.presentationml.tags+xml"/>
  <Override PartName="/ppt/tags/tag216.xml" ContentType="application/vnd.openxmlformats-officedocument.presentationml.tags+xml"/>
  <Override PartName="/ppt/tags/tag217.xml" ContentType="application/vnd.openxmlformats-officedocument.presentationml.tags+xml"/>
  <Override PartName="/ppt/tags/tag218.xml" ContentType="application/vnd.openxmlformats-officedocument.presentationml.tags+xml"/>
  <Override PartName="/ppt/tags/tag219.xml" ContentType="application/vnd.openxmlformats-officedocument.presentationml.tags+xml"/>
  <Override PartName="/ppt/tags/tag22.xml" ContentType="application/vnd.openxmlformats-officedocument.presentationml.tags+xml"/>
  <Override PartName="/ppt/tags/tag220.xml" ContentType="application/vnd.openxmlformats-officedocument.presentationml.tags+xml"/>
  <Override PartName="/ppt/tags/tag221.xml" ContentType="application/vnd.openxmlformats-officedocument.presentationml.tags+xml"/>
  <Override PartName="/ppt/tags/tag222.xml" ContentType="application/vnd.openxmlformats-officedocument.presentationml.tags+xml"/>
  <Override PartName="/ppt/tags/tag223.xml" ContentType="application/vnd.openxmlformats-officedocument.presentationml.tags+xml"/>
  <Override PartName="/ppt/tags/tag224.xml" ContentType="application/vnd.openxmlformats-officedocument.presentationml.tags+xml"/>
  <Override PartName="/ppt/tags/tag225.xml" ContentType="application/vnd.openxmlformats-officedocument.presentationml.tags+xml"/>
  <Override PartName="/ppt/tags/tag226.xml" ContentType="application/vnd.openxmlformats-officedocument.presentationml.tags+xml"/>
  <Override PartName="/ppt/tags/tag227.xml" ContentType="application/vnd.openxmlformats-officedocument.presentationml.tags+xml"/>
  <Override PartName="/ppt/tags/tag228.xml" ContentType="application/vnd.openxmlformats-officedocument.presentationml.tags+xml"/>
  <Override PartName="/ppt/tags/tag229.xml" ContentType="application/vnd.openxmlformats-officedocument.presentationml.tags+xml"/>
  <Override PartName="/ppt/tags/tag23.xml" ContentType="application/vnd.openxmlformats-officedocument.presentationml.tags+xml"/>
  <Override PartName="/ppt/tags/tag230.xml" ContentType="application/vnd.openxmlformats-officedocument.presentationml.tags+xml"/>
  <Override PartName="/ppt/tags/tag231.xml" ContentType="application/vnd.openxmlformats-officedocument.presentationml.tags+xml"/>
  <Override PartName="/ppt/tags/tag232.xml" ContentType="application/vnd.openxmlformats-officedocument.presentationml.tags+xml"/>
  <Override PartName="/ppt/tags/tag233.xml" ContentType="application/vnd.openxmlformats-officedocument.presentationml.tags+xml"/>
  <Override PartName="/ppt/tags/tag234.xml" ContentType="application/vnd.openxmlformats-officedocument.presentationml.tags+xml"/>
  <Override PartName="/ppt/tags/tag235.xml" ContentType="application/vnd.openxmlformats-officedocument.presentationml.tags+xml"/>
  <Override PartName="/ppt/tags/tag236.xml" ContentType="application/vnd.openxmlformats-officedocument.presentationml.tags+xml"/>
  <Override PartName="/ppt/tags/tag237.xml" ContentType="application/vnd.openxmlformats-officedocument.presentationml.tags+xml"/>
  <Override PartName="/ppt/tags/tag238.xml" ContentType="application/vnd.openxmlformats-officedocument.presentationml.tags+xml"/>
  <Override PartName="/ppt/tags/tag239.xml" ContentType="application/vnd.openxmlformats-officedocument.presentationml.tags+xml"/>
  <Override PartName="/ppt/tags/tag24.xml" ContentType="application/vnd.openxmlformats-officedocument.presentationml.tags+xml"/>
  <Override PartName="/ppt/tags/tag240.xml" ContentType="application/vnd.openxmlformats-officedocument.presentationml.tags+xml"/>
  <Override PartName="/ppt/tags/tag241.xml" ContentType="application/vnd.openxmlformats-officedocument.presentationml.tags+xml"/>
  <Override PartName="/ppt/tags/tag242.xml" ContentType="application/vnd.openxmlformats-officedocument.presentationml.tags+xml"/>
  <Override PartName="/ppt/tags/tag243.xml" ContentType="application/vnd.openxmlformats-officedocument.presentationml.tags+xml"/>
  <Override PartName="/ppt/tags/tag244.xml" ContentType="application/vnd.openxmlformats-officedocument.presentationml.tags+xml"/>
  <Override PartName="/ppt/tags/tag245.xml" ContentType="application/vnd.openxmlformats-officedocument.presentationml.tags+xml"/>
  <Override PartName="/ppt/tags/tag246.xml" ContentType="application/vnd.openxmlformats-officedocument.presentationml.tags+xml"/>
  <Override PartName="/ppt/tags/tag247.xml" ContentType="application/vnd.openxmlformats-officedocument.presentationml.tags+xml"/>
  <Override PartName="/ppt/tags/tag248.xml" ContentType="application/vnd.openxmlformats-officedocument.presentationml.tags+xml"/>
  <Override PartName="/ppt/tags/tag249.xml" ContentType="application/vnd.openxmlformats-officedocument.presentationml.tags+xml"/>
  <Override PartName="/ppt/tags/tag25.xml" ContentType="application/vnd.openxmlformats-officedocument.presentationml.tags+xml"/>
  <Override PartName="/ppt/tags/tag250.xml" ContentType="application/vnd.openxmlformats-officedocument.presentationml.tags+xml"/>
  <Override PartName="/ppt/tags/tag251.xml" ContentType="application/vnd.openxmlformats-officedocument.presentationml.tags+xml"/>
  <Override PartName="/ppt/tags/tag252.xml" ContentType="application/vnd.openxmlformats-officedocument.presentationml.tags+xml"/>
  <Override PartName="/ppt/tags/tag253.xml" ContentType="application/vnd.openxmlformats-officedocument.presentationml.tags+xml"/>
  <Override PartName="/ppt/tags/tag254.xml" ContentType="application/vnd.openxmlformats-officedocument.presentationml.tags+xml"/>
  <Override PartName="/ppt/tags/tag255.xml" ContentType="application/vnd.openxmlformats-officedocument.presentationml.tags+xml"/>
  <Override PartName="/ppt/tags/tag256.xml" ContentType="application/vnd.openxmlformats-officedocument.presentationml.tags+xml"/>
  <Override PartName="/ppt/tags/tag257.xml" ContentType="application/vnd.openxmlformats-officedocument.presentationml.tags+xml"/>
  <Override PartName="/ppt/tags/tag258.xml" ContentType="application/vnd.openxmlformats-officedocument.presentationml.tags+xml"/>
  <Override PartName="/ppt/tags/tag259.xml" ContentType="application/vnd.openxmlformats-officedocument.presentationml.tags+xml"/>
  <Override PartName="/ppt/tags/tag26.xml" ContentType="application/vnd.openxmlformats-officedocument.presentationml.tags+xml"/>
  <Override PartName="/ppt/tags/tag260.xml" ContentType="application/vnd.openxmlformats-officedocument.presentationml.tags+xml"/>
  <Override PartName="/ppt/tags/tag261.xml" ContentType="application/vnd.openxmlformats-officedocument.presentationml.tags+xml"/>
  <Override PartName="/ppt/tags/tag262.xml" ContentType="application/vnd.openxmlformats-officedocument.presentationml.tags+xml"/>
  <Override PartName="/ppt/tags/tag263.xml" ContentType="application/vnd.openxmlformats-officedocument.presentationml.tags+xml"/>
  <Override PartName="/ppt/tags/tag264.xml" ContentType="application/vnd.openxmlformats-officedocument.presentationml.tags+xml"/>
  <Override PartName="/ppt/tags/tag265.xml" ContentType="application/vnd.openxmlformats-officedocument.presentationml.tags+xml"/>
  <Override PartName="/ppt/tags/tag266.xml" ContentType="application/vnd.openxmlformats-officedocument.presentationml.tags+xml"/>
  <Override PartName="/ppt/tags/tag267.xml" ContentType="application/vnd.openxmlformats-officedocument.presentationml.tags+xml"/>
  <Override PartName="/ppt/tags/tag268.xml" ContentType="application/vnd.openxmlformats-officedocument.presentationml.tags+xml"/>
  <Override PartName="/ppt/tags/tag269.xml" ContentType="application/vnd.openxmlformats-officedocument.presentationml.tags+xml"/>
  <Override PartName="/ppt/tags/tag27.xml" ContentType="application/vnd.openxmlformats-officedocument.presentationml.tags+xml"/>
  <Override PartName="/ppt/tags/tag270.xml" ContentType="application/vnd.openxmlformats-officedocument.presentationml.tags+xml"/>
  <Override PartName="/ppt/tags/tag271.xml" ContentType="application/vnd.openxmlformats-officedocument.presentationml.tags+xml"/>
  <Override PartName="/ppt/tags/tag272.xml" ContentType="application/vnd.openxmlformats-officedocument.presentationml.tags+xml"/>
  <Override PartName="/ppt/tags/tag273.xml" ContentType="application/vnd.openxmlformats-officedocument.presentationml.tags+xml"/>
  <Override PartName="/ppt/tags/tag274.xml" ContentType="application/vnd.openxmlformats-officedocument.presentationml.tags+xml"/>
  <Override PartName="/ppt/tags/tag275.xml" ContentType="application/vnd.openxmlformats-officedocument.presentationml.tags+xml"/>
  <Override PartName="/ppt/tags/tag276.xml" ContentType="application/vnd.openxmlformats-officedocument.presentationml.tags+xml"/>
  <Override PartName="/ppt/tags/tag277.xml" ContentType="application/vnd.openxmlformats-officedocument.presentationml.tags+xml"/>
  <Override PartName="/ppt/tags/tag278.xml" ContentType="application/vnd.openxmlformats-officedocument.presentationml.tags+xml"/>
  <Override PartName="/ppt/tags/tag279.xml" ContentType="application/vnd.openxmlformats-officedocument.presentationml.tags+xml"/>
  <Override PartName="/ppt/tags/tag28.xml" ContentType="application/vnd.openxmlformats-officedocument.presentationml.tags+xml"/>
  <Override PartName="/ppt/tags/tag280.xml" ContentType="application/vnd.openxmlformats-officedocument.presentationml.tags+xml"/>
  <Override PartName="/ppt/tags/tag281.xml" ContentType="application/vnd.openxmlformats-officedocument.presentationml.tags+xml"/>
  <Override PartName="/ppt/tags/tag282.xml" ContentType="application/vnd.openxmlformats-officedocument.presentationml.tags+xml"/>
  <Override PartName="/ppt/tags/tag283.xml" ContentType="application/vnd.openxmlformats-officedocument.presentationml.tags+xml"/>
  <Override PartName="/ppt/tags/tag284.xml" ContentType="application/vnd.openxmlformats-officedocument.presentationml.tags+xml"/>
  <Override PartName="/ppt/tags/tag285.xml" ContentType="application/vnd.openxmlformats-officedocument.presentationml.tags+xml"/>
  <Override PartName="/ppt/tags/tag286.xml" ContentType="application/vnd.openxmlformats-officedocument.presentationml.tags+xml"/>
  <Override PartName="/ppt/tags/tag287.xml" ContentType="application/vnd.openxmlformats-officedocument.presentationml.tags+xml"/>
  <Override PartName="/ppt/tags/tag288.xml" ContentType="application/vnd.openxmlformats-officedocument.presentationml.tags+xml"/>
  <Override PartName="/ppt/tags/tag289.xml" ContentType="application/vnd.openxmlformats-officedocument.presentationml.tags+xml"/>
  <Override PartName="/ppt/tags/tag29.xml" ContentType="application/vnd.openxmlformats-officedocument.presentationml.tags+xml"/>
  <Override PartName="/ppt/tags/tag290.xml" ContentType="application/vnd.openxmlformats-officedocument.presentationml.tags+xml"/>
  <Override PartName="/ppt/tags/tag291.xml" ContentType="application/vnd.openxmlformats-officedocument.presentationml.tags+xml"/>
  <Override PartName="/ppt/tags/tag292.xml" ContentType="application/vnd.openxmlformats-officedocument.presentationml.tags+xml"/>
  <Override PartName="/ppt/tags/tag293.xml" ContentType="application/vnd.openxmlformats-officedocument.presentationml.tags+xml"/>
  <Override PartName="/ppt/tags/tag294.xml" ContentType="application/vnd.openxmlformats-officedocument.presentationml.tags+xml"/>
  <Override PartName="/ppt/tags/tag295.xml" ContentType="application/vnd.openxmlformats-officedocument.presentationml.tags+xml"/>
  <Override PartName="/ppt/tags/tag296.xml" ContentType="application/vnd.openxmlformats-officedocument.presentationml.tags+xml"/>
  <Override PartName="/ppt/tags/tag297.xml" ContentType="application/vnd.openxmlformats-officedocument.presentationml.tags+xml"/>
  <Override PartName="/ppt/tags/tag298.xml" ContentType="application/vnd.openxmlformats-officedocument.presentationml.tags+xml"/>
  <Override PartName="/ppt/tags/tag299.xml" ContentType="application/vnd.openxmlformats-officedocument.presentationml.tags+xml"/>
  <Override PartName="/ppt/tags/tag3.xml" ContentType="application/vnd.openxmlformats-officedocument.presentationml.tags+xml"/>
  <Override PartName="/ppt/tags/tag30.xml" ContentType="application/vnd.openxmlformats-officedocument.presentationml.tags+xml"/>
  <Override PartName="/ppt/tags/tag300.xml" ContentType="application/vnd.openxmlformats-officedocument.presentationml.tags+xml"/>
  <Override PartName="/ppt/tags/tag301.xml" ContentType="application/vnd.openxmlformats-officedocument.presentationml.tags+xml"/>
  <Override PartName="/ppt/tags/tag302.xml" ContentType="application/vnd.openxmlformats-officedocument.presentationml.tags+xml"/>
  <Override PartName="/ppt/tags/tag303.xml" ContentType="application/vnd.openxmlformats-officedocument.presentationml.tags+xml"/>
  <Override PartName="/ppt/tags/tag304.xml" ContentType="application/vnd.openxmlformats-officedocument.presentationml.tags+xml"/>
  <Override PartName="/ppt/tags/tag305.xml" ContentType="application/vnd.openxmlformats-officedocument.presentationml.tags+xml"/>
  <Override PartName="/ppt/tags/tag306.xml" ContentType="application/vnd.openxmlformats-officedocument.presentationml.tags+xml"/>
  <Override PartName="/ppt/tags/tag307.xml" ContentType="application/vnd.openxmlformats-officedocument.presentationml.tags+xml"/>
  <Override PartName="/ppt/tags/tag308.xml" ContentType="application/vnd.openxmlformats-officedocument.presentationml.tags+xml"/>
  <Override PartName="/ppt/tags/tag309.xml" ContentType="application/vnd.openxmlformats-officedocument.presentationml.tags+xml"/>
  <Override PartName="/ppt/tags/tag31.xml" ContentType="application/vnd.openxmlformats-officedocument.presentationml.tags+xml"/>
  <Override PartName="/ppt/tags/tag310.xml" ContentType="application/vnd.openxmlformats-officedocument.presentationml.tags+xml"/>
  <Override PartName="/ppt/tags/tag311.xml" ContentType="application/vnd.openxmlformats-officedocument.presentationml.tags+xml"/>
  <Override PartName="/ppt/tags/tag312.xml" ContentType="application/vnd.openxmlformats-officedocument.presentationml.tags+xml"/>
  <Override PartName="/ppt/tags/tag313.xml" ContentType="application/vnd.openxmlformats-officedocument.presentationml.tags+xml"/>
  <Override PartName="/ppt/tags/tag314.xml" ContentType="application/vnd.openxmlformats-officedocument.presentationml.tags+xml"/>
  <Override PartName="/ppt/tags/tag315.xml" ContentType="application/vnd.openxmlformats-officedocument.presentationml.tags+xml"/>
  <Override PartName="/ppt/tags/tag316.xml" ContentType="application/vnd.openxmlformats-officedocument.presentationml.tags+xml"/>
  <Override PartName="/ppt/tags/tag317.xml" ContentType="application/vnd.openxmlformats-officedocument.presentationml.tags+xml"/>
  <Override PartName="/ppt/tags/tag318.xml" ContentType="application/vnd.openxmlformats-officedocument.presentationml.tags+xml"/>
  <Override PartName="/ppt/tags/tag319.xml" ContentType="application/vnd.openxmlformats-officedocument.presentationml.tags+xml"/>
  <Override PartName="/ppt/tags/tag32.xml" ContentType="application/vnd.openxmlformats-officedocument.presentationml.tags+xml"/>
  <Override PartName="/ppt/tags/tag320.xml" ContentType="application/vnd.openxmlformats-officedocument.presentationml.tags+xml"/>
  <Override PartName="/ppt/tags/tag321.xml" ContentType="application/vnd.openxmlformats-officedocument.presentationml.tags+xml"/>
  <Override PartName="/ppt/tags/tag322.xml" ContentType="application/vnd.openxmlformats-officedocument.presentationml.tags+xml"/>
  <Override PartName="/ppt/tags/tag323.xml" ContentType="application/vnd.openxmlformats-officedocument.presentationml.tags+xml"/>
  <Override PartName="/ppt/tags/tag324.xml" ContentType="application/vnd.openxmlformats-officedocument.presentationml.tags+xml"/>
  <Override PartName="/ppt/tags/tag325.xml" ContentType="application/vnd.openxmlformats-officedocument.presentationml.tags+xml"/>
  <Override PartName="/ppt/tags/tag326.xml" ContentType="application/vnd.openxmlformats-officedocument.presentationml.tags+xml"/>
  <Override PartName="/ppt/tags/tag327.xml" ContentType="application/vnd.openxmlformats-officedocument.presentationml.tags+xml"/>
  <Override PartName="/ppt/tags/tag328.xml" ContentType="application/vnd.openxmlformats-officedocument.presentationml.tags+xml"/>
  <Override PartName="/ppt/tags/tag329.xml" ContentType="application/vnd.openxmlformats-officedocument.presentationml.tags+xml"/>
  <Override PartName="/ppt/tags/tag33.xml" ContentType="application/vnd.openxmlformats-officedocument.presentationml.tags+xml"/>
  <Override PartName="/ppt/tags/tag330.xml" ContentType="application/vnd.openxmlformats-officedocument.presentationml.tags+xml"/>
  <Override PartName="/ppt/tags/tag331.xml" ContentType="application/vnd.openxmlformats-officedocument.presentationml.tags+xml"/>
  <Override PartName="/ppt/tags/tag332.xml" ContentType="application/vnd.openxmlformats-officedocument.presentationml.tags+xml"/>
  <Override PartName="/ppt/tags/tag333.xml" ContentType="application/vnd.openxmlformats-officedocument.presentationml.tags+xml"/>
  <Override PartName="/ppt/tags/tag334.xml" ContentType="application/vnd.openxmlformats-officedocument.presentationml.tags+xml"/>
  <Override PartName="/ppt/tags/tag335.xml" ContentType="application/vnd.openxmlformats-officedocument.presentationml.tags+xml"/>
  <Override PartName="/ppt/tags/tag336.xml" ContentType="application/vnd.openxmlformats-officedocument.presentationml.tags+xml"/>
  <Override PartName="/ppt/tags/tag337.xml" ContentType="application/vnd.openxmlformats-officedocument.presentationml.tags+xml"/>
  <Override PartName="/ppt/tags/tag338.xml" ContentType="application/vnd.openxmlformats-officedocument.presentationml.tags+xml"/>
  <Override PartName="/ppt/tags/tag339.xml" ContentType="application/vnd.openxmlformats-officedocument.presentationml.tags+xml"/>
  <Override PartName="/ppt/tags/tag34.xml" ContentType="application/vnd.openxmlformats-officedocument.presentationml.tags+xml"/>
  <Override PartName="/ppt/tags/tag340.xml" ContentType="application/vnd.openxmlformats-officedocument.presentationml.tags+xml"/>
  <Override PartName="/ppt/tags/tag341.xml" ContentType="application/vnd.openxmlformats-officedocument.presentationml.tags+xml"/>
  <Override PartName="/ppt/tags/tag342.xml" ContentType="application/vnd.openxmlformats-officedocument.presentationml.tags+xml"/>
  <Override PartName="/ppt/tags/tag343.xml" ContentType="application/vnd.openxmlformats-officedocument.presentationml.tags+xml"/>
  <Override PartName="/ppt/tags/tag344.xml" ContentType="application/vnd.openxmlformats-officedocument.presentationml.tags+xml"/>
  <Override PartName="/ppt/tags/tag345.xml" ContentType="application/vnd.openxmlformats-officedocument.presentationml.tags+xml"/>
  <Override PartName="/ppt/tags/tag346.xml" ContentType="application/vnd.openxmlformats-officedocument.presentationml.tags+xml"/>
  <Override PartName="/ppt/tags/tag347.xml" ContentType="application/vnd.openxmlformats-officedocument.presentationml.tags+xml"/>
  <Override PartName="/ppt/tags/tag348.xml" ContentType="application/vnd.openxmlformats-officedocument.presentationml.tags+xml"/>
  <Override PartName="/ppt/tags/tag349.xml" ContentType="application/vnd.openxmlformats-officedocument.presentationml.tags+xml"/>
  <Override PartName="/ppt/tags/tag35.xml" ContentType="application/vnd.openxmlformats-officedocument.presentationml.tags+xml"/>
  <Override PartName="/ppt/tags/tag350.xml" ContentType="application/vnd.openxmlformats-officedocument.presentationml.tags+xml"/>
  <Override PartName="/ppt/tags/tag351.xml" ContentType="application/vnd.openxmlformats-officedocument.presentationml.tags+xml"/>
  <Override PartName="/ppt/tags/tag352.xml" ContentType="application/vnd.openxmlformats-officedocument.presentationml.tags+xml"/>
  <Override PartName="/ppt/tags/tag353.xml" ContentType="application/vnd.openxmlformats-officedocument.presentationml.tags+xml"/>
  <Override PartName="/ppt/tags/tag354.xml" ContentType="application/vnd.openxmlformats-officedocument.presentationml.tags+xml"/>
  <Override PartName="/ppt/tags/tag355.xml" ContentType="application/vnd.openxmlformats-officedocument.presentationml.tags+xml"/>
  <Override PartName="/ppt/tags/tag356.xml" ContentType="application/vnd.openxmlformats-officedocument.presentationml.tags+xml"/>
  <Override PartName="/ppt/tags/tag357.xml" ContentType="application/vnd.openxmlformats-officedocument.presentationml.tags+xml"/>
  <Override PartName="/ppt/tags/tag358.xml" ContentType="application/vnd.openxmlformats-officedocument.presentationml.tags+xml"/>
  <Override PartName="/ppt/tags/tag359.xml" ContentType="application/vnd.openxmlformats-officedocument.presentationml.tags+xml"/>
  <Override PartName="/ppt/tags/tag36.xml" ContentType="application/vnd.openxmlformats-officedocument.presentationml.tags+xml"/>
  <Override PartName="/ppt/tags/tag360.xml" ContentType="application/vnd.openxmlformats-officedocument.presentationml.tags+xml"/>
  <Override PartName="/ppt/tags/tag361.xml" ContentType="application/vnd.openxmlformats-officedocument.presentationml.tags+xml"/>
  <Override PartName="/ppt/tags/tag362.xml" ContentType="application/vnd.openxmlformats-officedocument.presentationml.tags+xml"/>
  <Override PartName="/ppt/tags/tag363.xml" ContentType="application/vnd.openxmlformats-officedocument.presentationml.tags+xml"/>
  <Override PartName="/ppt/tags/tag364.xml" ContentType="application/vnd.openxmlformats-officedocument.presentationml.tags+xml"/>
  <Override PartName="/ppt/tags/tag365.xml" ContentType="application/vnd.openxmlformats-officedocument.presentationml.tags+xml"/>
  <Override PartName="/ppt/tags/tag366.xml" ContentType="application/vnd.openxmlformats-officedocument.presentationml.tags+xml"/>
  <Override PartName="/ppt/tags/tag367.xml" ContentType="application/vnd.openxmlformats-officedocument.presentationml.tags+xml"/>
  <Override PartName="/ppt/tags/tag368.xml" ContentType="application/vnd.openxmlformats-officedocument.presentationml.tags+xml"/>
  <Override PartName="/ppt/tags/tag369.xml" ContentType="application/vnd.openxmlformats-officedocument.presentationml.tags+xml"/>
  <Override PartName="/ppt/tags/tag37.xml" ContentType="application/vnd.openxmlformats-officedocument.presentationml.tags+xml"/>
  <Override PartName="/ppt/tags/tag370.xml" ContentType="application/vnd.openxmlformats-officedocument.presentationml.tags+xml"/>
  <Override PartName="/ppt/tags/tag371.xml" ContentType="application/vnd.openxmlformats-officedocument.presentationml.tags+xml"/>
  <Override PartName="/ppt/tags/tag372.xml" ContentType="application/vnd.openxmlformats-officedocument.presentationml.tags+xml"/>
  <Override PartName="/ppt/tags/tag373.xml" ContentType="application/vnd.openxmlformats-officedocument.presentationml.tags+xml"/>
  <Override PartName="/ppt/tags/tag374.xml" ContentType="application/vnd.openxmlformats-officedocument.presentationml.tags+xml"/>
  <Override PartName="/ppt/tags/tag375.xml" ContentType="application/vnd.openxmlformats-officedocument.presentationml.tags+xml"/>
  <Override PartName="/ppt/tags/tag376.xml" ContentType="application/vnd.openxmlformats-officedocument.presentationml.tags+xml"/>
  <Override PartName="/ppt/tags/tag377.xml" ContentType="application/vnd.openxmlformats-officedocument.presentationml.tags+xml"/>
  <Override PartName="/ppt/tags/tag378.xml" ContentType="application/vnd.openxmlformats-officedocument.presentationml.tags+xml"/>
  <Override PartName="/ppt/tags/tag379.xml" ContentType="application/vnd.openxmlformats-officedocument.presentationml.tags+xml"/>
  <Override PartName="/ppt/tags/tag38.xml" ContentType="application/vnd.openxmlformats-officedocument.presentationml.tags+xml"/>
  <Override PartName="/ppt/tags/tag380.xml" ContentType="application/vnd.openxmlformats-officedocument.presentationml.tags+xml"/>
  <Override PartName="/ppt/tags/tag381.xml" ContentType="application/vnd.openxmlformats-officedocument.presentationml.tags+xml"/>
  <Override PartName="/ppt/tags/tag382.xml" ContentType="application/vnd.openxmlformats-officedocument.presentationml.tags+xml"/>
  <Override PartName="/ppt/tags/tag383.xml" ContentType="application/vnd.openxmlformats-officedocument.presentationml.tags+xml"/>
  <Override PartName="/ppt/tags/tag384.xml" ContentType="application/vnd.openxmlformats-officedocument.presentationml.tags+xml"/>
  <Override PartName="/ppt/tags/tag385.xml" ContentType="application/vnd.openxmlformats-officedocument.presentationml.tags+xml"/>
  <Override PartName="/ppt/tags/tag386.xml" ContentType="application/vnd.openxmlformats-officedocument.presentationml.tags+xml"/>
  <Override PartName="/ppt/tags/tag387.xml" ContentType="application/vnd.openxmlformats-officedocument.presentationml.tags+xml"/>
  <Override PartName="/ppt/tags/tag388.xml" ContentType="application/vnd.openxmlformats-officedocument.presentationml.tags+xml"/>
  <Override PartName="/ppt/tags/tag389.xml" ContentType="application/vnd.openxmlformats-officedocument.presentationml.tags+xml"/>
  <Override PartName="/ppt/tags/tag39.xml" ContentType="application/vnd.openxmlformats-officedocument.presentationml.tags+xml"/>
  <Override PartName="/ppt/tags/tag390.xml" ContentType="application/vnd.openxmlformats-officedocument.presentationml.tags+xml"/>
  <Override PartName="/ppt/tags/tag391.xml" ContentType="application/vnd.openxmlformats-officedocument.presentationml.tags+xml"/>
  <Override PartName="/ppt/tags/tag392.xml" ContentType="application/vnd.openxmlformats-officedocument.presentationml.tags+xml"/>
  <Override PartName="/ppt/tags/tag393.xml" ContentType="application/vnd.openxmlformats-officedocument.presentationml.tags+xml"/>
  <Override PartName="/ppt/tags/tag394.xml" ContentType="application/vnd.openxmlformats-officedocument.presentationml.tags+xml"/>
  <Override PartName="/ppt/tags/tag395.xml" ContentType="application/vnd.openxmlformats-officedocument.presentationml.tags+xml"/>
  <Override PartName="/ppt/tags/tag396.xml" ContentType="application/vnd.openxmlformats-officedocument.presentationml.tags+xml"/>
  <Override PartName="/ppt/tags/tag397.xml" ContentType="application/vnd.openxmlformats-officedocument.presentationml.tags+xml"/>
  <Override PartName="/ppt/tags/tag398.xml" ContentType="application/vnd.openxmlformats-officedocument.presentationml.tags+xml"/>
  <Override PartName="/ppt/tags/tag399.xml" ContentType="application/vnd.openxmlformats-officedocument.presentationml.tags+xml"/>
  <Override PartName="/ppt/tags/tag4.xml" ContentType="application/vnd.openxmlformats-officedocument.presentationml.tags+xml"/>
  <Override PartName="/ppt/tags/tag40.xml" ContentType="application/vnd.openxmlformats-officedocument.presentationml.tags+xml"/>
  <Override PartName="/ppt/tags/tag400.xml" ContentType="application/vnd.openxmlformats-officedocument.presentationml.tags+xml"/>
  <Override PartName="/ppt/tags/tag401.xml" ContentType="application/vnd.openxmlformats-officedocument.presentationml.tags+xml"/>
  <Override PartName="/ppt/tags/tag402.xml" ContentType="application/vnd.openxmlformats-officedocument.presentationml.tags+xml"/>
  <Override PartName="/ppt/tags/tag403.xml" ContentType="application/vnd.openxmlformats-officedocument.presentationml.tags+xml"/>
  <Override PartName="/ppt/tags/tag404.xml" ContentType="application/vnd.openxmlformats-officedocument.presentationml.tags+xml"/>
  <Override PartName="/ppt/tags/tag405.xml" ContentType="application/vnd.openxmlformats-officedocument.presentationml.tags+xml"/>
  <Override PartName="/ppt/tags/tag406.xml" ContentType="application/vnd.openxmlformats-officedocument.presentationml.tags+xml"/>
  <Override PartName="/ppt/tags/tag407.xml" ContentType="application/vnd.openxmlformats-officedocument.presentationml.tags+xml"/>
  <Override PartName="/ppt/tags/tag408.xml" ContentType="application/vnd.openxmlformats-officedocument.presentationml.tags+xml"/>
  <Override PartName="/ppt/tags/tag409.xml" ContentType="application/vnd.openxmlformats-officedocument.presentationml.tags+xml"/>
  <Override PartName="/ppt/tags/tag41.xml" ContentType="application/vnd.openxmlformats-officedocument.presentationml.tags+xml"/>
  <Override PartName="/ppt/tags/tag410.xml" ContentType="application/vnd.openxmlformats-officedocument.presentationml.tags+xml"/>
  <Override PartName="/ppt/tags/tag411.xml" ContentType="application/vnd.openxmlformats-officedocument.presentationml.tags+xml"/>
  <Override PartName="/ppt/tags/tag412.xml" ContentType="application/vnd.openxmlformats-officedocument.presentationml.tags+xml"/>
  <Override PartName="/ppt/tags/tag413.xml" ContentType="application/vnd.openxmlformats-officedocument.presentationml.tags+xml"/>
  <Override PartName="/ppt/tags/tag414.xml" ContentType="application/vnd.openxmlformats-officedocument.presentationml.tags+xml"/>
  <Override PartName="/ppt/tags/tag415.xml" ContentType="application/vnd.openxmlformats-officedocument.presentationml.tags+xml"/>
  <Override PartName="/ppt/tags/tag416.xml" ContentType="application/vnd.openxmlformats-officedocument.presentationml.tags+xml"/>
  <Override PartName="/ppt/tags/tag417.xml" ContentType="application/vnd.openxmlformats-officedocument.presentationml.tags+xml"/>
  <Override PartName="/ppt/tags/tag418.xml" ContentType="application/vnd.openxmlformats-officedocument.presentationml.tags+xml"/>
  <Override PartName="/ppt/tags/tag419.xml" ContentType="application/vnd.openxmlformats-officedocument.presentationml.tags+xml"/>
  <Override PartName="/ppt/tags/tag42.xml" ContentType="application/vnd.openxmlformats-officedocument.presentationml.tags+xml"/>
  <Override PartName="/ppt/tags/tag420.xml" ContentType="application/vnd.openxmlformats-officedocument.presentationml.tags+xml"/>
  <Override PartName="/ppt/tags/tag421.xml" ContentType="application/vnd.openxmlformats-officedocument.presentationml.tags+xml"/>
  <Override PartName="/ppt/tags/tag422.xml" ContentType="application/vnd.openxmlformats-officedocument.presentationml.tags+xml"/>
  <Override PartName="/ppt/tags/tag423.xml" ContentType="application/vnd.openxmlformats-officedocument.presentationml.tags+xml"/>
  <Override PartName="/ppt/tags/tag424.xml" ContentType="application/vnd.openxmlformats-officedocument.presentationml.tags+xml"/>
  <Override PartName="/ppt/tags/tag425.xml" ContentType="application/vnd.openxmlformats-officedocument.presentationml.tags+xml"/>
  <Override PartName="/ppt/tags/tag426.xml" ContentType="application/vnd.openxmlformats-officedocument.presentationml.tags+xml"/>
  <Override PartName="/ppt/tags/tag427.xml" ContentType="application/vnd.openxmlformats-officedocument.presentationml.tags+xml"/>
  <Override PartName="/ppt/tags/tag428.xml" ContentType="application/vnd.openxmlformats-officedocument.presentationml.tags+xml"/>
  <Override PartName="/ppt/tags/tag429.xml" ContentType="application/vnd.openxmlformats-officedocument.presentationml.tags+xml"/>
  <Override PartName="/ppt/tags/tag43.xml" ContentType="application/vnd.openxmlformats-officedocument.presentationml.tags+xml"/>
  <Override PartName="/ppt/tags/tag430.xml" ContentType="application/vnd.openxmlformats-officedocument.presentationml.tags+xml"/>
  <Override PartName="/ppt/tags/tag431.xml" ContentType="application/vnd.openxmlformats-officedocument.presentationml.tags+xml"/>
  <Override PartName="/ppt/tags/tag432.xml" ContentType="application/vnd.openxmlformats-officedocument.presentationml.tags+xml"/>
  <Override PartName="/ppt/tags/tag433.xml" ContentType="application/vnd.openxmlformats-officedocument.presentationml.tags+xml"/>
  <Override PartName="/ppt/tags/tag434.xml" ContentType="application/vnd.openxmlformats-officedocument.presentationml.tags+xml"/>
  <Override PartName="/ppt/tags/tag435.xml" ContentType="application/vnd.openxmlformats-officedocument.presentationml.tags+xml"/>
  <Override PartName="/ppt/tags/tag436.xml" ContentType="application/vnd.openxmlformats-officedocument.presentationml.tags+xml"/>
  <Override PartName="/ppt/tags/tag437.xml" ContentType="application/vnd.openxmlformats-officedocument.presentationml.tags+xml"/>
  <Override PartName="/ppt/tags/tag438.xml" ContentType="application/vnd.openxmlformats-officedocument.presentationml.tags+xml"/>
  <Override PartName="/ppt/tags/tag439.xml" ContentType="application/vnd.openxmlformats-officedocument.presentationml.tags+xml"/>
  <Override PartName="/ppt/tags/tag44.xml" ContentType="application/vnd.openxmlformats-officedocument.presentationml.tags+xml"/>
  <Override PartName="/ppt/tags/tag440.xml" ContentType="application/vnd.openxmlformats-officedocument.presentationml.tags+xml"/>
  <Override PartName="/ppt/tags/tag441.xml" ContentType="application/vnd.openxmlformats-officedocument.presentationml.tags+xml"/>
  <Override PartName="/ppt/tags/tag442.xml" ContentType="application/vnd.openxmlformats-officedocument.presentationml.tags+xml"/>
  <Override PartName="/ppt/tags/tag443.xml" ContentType="application/vnd.openxmlformats-officedocument.presentationml.tags+xml"/>
  <Override PartName="/ppt/tags/tag444.xml" ContentType="application/vnd.openxmlformats-officedocument.presentationml.tags+xml"/>
  <Override PartName="/ppt/tags/tag445.xml" ContentType="application/vnd.openxmlformats-officedocument.presentationml.tags+xml"/>
  <Override PartName="/ppt/tags/tag446.xml" ContentType="application/vnd.openxmlformats-officedocument.presentationml.tags+xml"/>
  <Override PartName="/ppt/tags/tag447.xml" ContentType="application/vnd.openxmlformats-officedocument.presentationml.tags+xml"/>
  <Override PartName="/ppt/tags/tag448.xml" ContentType="application/vnd.openxmlformats-officedocument.presentationml.tags+xml"/>
  <Override PartName="/ppt/tags/tag449.xml" ContentType="application/vnd.openxmlformats-officedocument.presentationml.tags+xml"/>
  <Override PartName="/ppt/tags/tag45.xml" ContentType="application/vnd.openxmlformats-officedocument.presentationml.tags+xml"/>
  <Override PartName="/ppt/tags/tag450.xml" ContentType="application/vnd.openxmlformats-officedocument.presentationml.tags+xml"/>
  <Override PartName="/ppt/tags/tag451.xml" ContentType="application/vnd.openxmlformats-officedocument.presentationml.tags+xml"/>
  <Override PartName="/ppt/tags/tag452.xml" ContentType="application/vnd.openxmlformats-officedocument.presentationml.tags+xml"/>
  <Override PartName="/ppt/tags/tag453.xml" ContentType="application/vnd.openxmlformats-officedocument.presentationml.tags+xml"/>
  <Override PartName="/ppt/tags/tag454.xml" ContentType="application/vnd.openxmlformats-officedocument.presentationml.tags+xml"/>
  <Override PartName="/ppt/tags/tag455.xml" ContentType="application/vnd.openxmlformats-officedocument.presentationml.tags+xml"/>
  <Override PartName="/ppt/tags/tag456.xml" ContentType="application/vnd.openxmlformats-officedocument.presentationml.tags+xml"/>
  <Override PartName="/ppt/tags/tag457.xml" ContentType="application/vnd.openxmlformats-officedocument.presentationml.tags+xml"/>
  <Override PartName="/ppt/tags/tag458.xml" ContentType="application/vnd.openxmlformats-officedocument.presentationml.tags+xml"/>
  <Override PartName="/ppt/tags/tag459.xml" ContentType="application/vnd.openxmlformats-officedocument.presentationml.tags+xml"/>
  <Override PartName="/ppt/tags/tag46.xml" ContentType="application/vnd.openxmlformats-officedocument.presentationml.tags+xml"/>
  <Override PartName="/ppt/tags/tag460.xml" ContentType="application/vnd.openxmlformats-officedocument.presentationml.tags+xml"/>
  <Override PartName="/ppt/tags/tag461.xml" ContentType="application/vnd.openxmlformats-officedocument.presentationml.tags+xml"/>
  <Override PartName="/ppt/tags/tag462.xml" ContentType="application/vnd.openxmlformats-officedocument.presentationml.tags+xml"/>
  <Override PartName="/ppt/tags/tag463.xml" ContentType="application/vnd.openxmlformats-officedocument.presentationml.tags+xml"/>
  <Override PartName="/ppt/tags/tag464.xml" ContentType="application/vnd.openxmlformats-officedocument.presentationml.tags+xml"/>
  <Override PartName="/ppt/tags/tag465.xml" ContentType="application/vnd.openxmlformats-officedocument.presentationml.tags+xml"/>
  <Override PartName="/ppt/tags/tag466.xml" ContentType="application/vnd.openxmlformats-officedocument.presentationml.tags+xml"/>
  <Override PartName="/ppt/tags/tag467.xml" ContentType="application/vnd.openxmlformats-officedocument.presentationml.tags+xml"/>
  <Override PartName="/ppt/tags/tag468.xml" ContentType="application/vnd.openxmlformats-officedocument.presentationml.tags+xml"/>
  <Override PartName="/ppt/tags/tag469.xml" ContentType="application/vnd.openxmlformats-officedocument.presentationml.tags+xml"/>
  <Override PartName="/ppt/tags/tag47.xml" ContentType="application/vnd.openxmlformats-officedocument.presentationml.tags+xml"/>
  <Override PartName="/ppt/tags/tag470.xml" ContentType="application/vnd.openxmlformats-officedocument.presentationml.tags+xml"/>
  <Override PartName="/ppt/tags/tag471.xml" ContentType="application/vnd.openxmlformats-officedocument.presentationml.tags+xml"/>
  <Override PartName="/ppt/tags/tag472.xml" ContentType="application/vnd.openxmlformats-officedocument.presentationml.tags+xml"/>
  <Override PartName="/ppt/tags/tag473.xml" ContentType="application/vnd.openxmlformats-officedocument.presentationml.tags+xml"/>
  <Override PartName="/ppt/tags/tag474.xml" ContentType="application/vnd.openxmlformats-officedocument.presentationml.tags+xml"/>
  <Override PartName="/ppt/tags/tag475.xml" ContentType="application/vnd.openxmlformats-officedocument.presentationml.tags+xml"/>
  <Override PartName="/ppt/tags/tag476.xml" ContentType="application/vnd.openxmlformats-officedocument.presentationml.tags+xml"/>
  <Override PartName="/ppt/tags/tag477.xml" ContentType="application/vnd.openxmlformats-officedocument.presentationml.tags+xml"/>
  <Override PartName="/ppt/tags/tag478.xml" ContentType="application/vnd.openxmlformats-officedocument.presentationml.tags+xml"/>
  <Override PartName="/ppt/tags/tag479.xml" ContentType="application/vnd.openxmlformats-officedocument.presentationml.tags+xml"/>
  <Override PartName="/ppt/tags/tag48.xml" ContentType="application/vnd.openxmlformats-officedocument.presentationml.tags+xml"/>
  <Override PartName="/ppt/tags/tag480.xml" ContentType="application/vnd.openxmlformats-officedocument.presentationml.tags+xml"/>
  <Override PartName="/ppt/tags/tag481.xml" ContentType="application/vnd.openxmlformats-officedocument.presentationml.tags+xml"/>
  <Override PartName="/ppt/tags/tag482.xml" ContentType="application/vnd.openxmlformats-officedocument.presentationml.tags+xml"/>
  <Override PartName="/ppt/tags/tag483.xml" ContentType="application/vnd.openxmlformats-officedocument.presentationml.tags+xml"/>
  <Override PartName="/ppt/tags/tag484.xml" ContentType="application/vnd.openxmlformats-officedocument.presentationml.tags+xml"/>
  <Override PartName="/ppt/tags/tag485.xml" ContentType="application/vnd.openxmlformats-officedocument.presentationml.tags+xml"/>
  <Override PartName="/ppt/tags/tag486.xml" ContentType="application/vnd.openxmlformats-officedocument.presentationml.tags+xml"/>
  <Override PartName="/ppt/tags/tag487.xml" ContentType="application/vnd.openxmlformats-officedocument.presentationml.tags+xml"/>
  <Override PartName="/ppt/tags/tag488.xml" ContentType="application/vnd.openxmlformats-officedocument.presentationml.tags+xml"/>
  <Override PartName="/ppt/tags/tag489.xml" ContentType="application/vnd.openxmlformats-officedocument.presentationml.tags+xml"/>
  <Override PartName="/ppt/tags/tag49.xml" ContentType="application/vnd.openxmlformats-officedocument.presentationml.tags+xml"/>
  <Override PartName="/ppt/tags/tag490.xml" ContentType="application/vnd.openxmlformats-officedocument.presentationml.tags+xml"/>
  <Override PartName="/ppt/tags/tag491.xml" ContentType="application/vnd.openxmlformats-officedocument.presentationml.tags+xml"/>
  <Override PartName="/ppt/tags/tag492.xml" ContentType="application/vnd.openxmlformats-officedocument.presentationml.tags+xml"/>
  <Override PartName="/ppt/tags/tag493.xml" ContentType="application/vnd.openxmlformats-officedocument.presentationml.tags+xml"/>
  <Override PartName="/ppt/tags/tag494.xml" ContentType="application/vnd.openxmlformats-officedocument.presentationml.tags+xml"/>
  <Override PartName="/ppt/tags/tag495.xml" ContentType="application/vnd.openxmlformats-officedocument.presentationml.tags+xml"/>
  <Override PartName="/ppt/tags/tag496.xml" ContentType="application/vnd.openxmlformats-officedocument.presentationml.tags+xml"/>
  <Override PartName="/ppt/tags/tag497.xml" ContentType="application/vnd.openxmlformats-officedocument.presentationml.tags+xml"/>
  <Override PartName="/ppt/tags/tag498.xml" ContentType="application/vnd.openxmlformats-officedocument.presentationml.tags+xml"/>
  <Override PartName="/ppt/tags/tag499.xml" ContentType="application/vnd.openxmlformats-officedocument.presentationml.tags+xml"/>
  <Override PartName="/ppt/tags/tag5.xml" ContentType="application/vnd.openxmlformats-officedocument.presentationml.tags+xml"/>
  <Override PartName="/ppt/tags/tag50.xml" ContentType="application/vnd.openxmlformats-officedocument.presentationml.tags+xml"/>
  <Override PartName="/ppt/tags/tag500.xml" ContentType="application/vnd.openxmlformats-officedocument.presentationml.tags+xml"/>
  <Override PartName="/ppt/tags/tag501.xml" ContentType="application/vnd.openxmlformats-officedocument.presentationml.tags+xml"/>
  <Override PartName="/ppt/tags/tag502.xml" ContentType="application/vnd.openxmlformats-officedocument.presentationml.tags+xml"/>
  <Override PartName="/ppt/tags/tag503.xml" ContentType="application/vnd.openxmlformats-officedocument.presentationml.tags+xml"/>
  <Override PartName="/ppt/tags/tag504.xml" ContentType="application/vnd.openxmlformats-officedocument.presentationml.tags+xml"/>
  <Override PartName="/ppt/tags/tag505.xml" ContentType="application/vnd.openxmlformats-officedocument.presentationml.tags+xml"/>
  <Override PartName="/ppt/tags/tag506.xml" ContentType="application/vnd.openxmlformats-officedocument.presentationml.tags+xml"/>
  <Override PartName="/ppt/tags/tag507.xml" ContentType="application/vnd.openxmlformats-officedocument.presentationml.tags+xml"/>
  <Override PartName="/ppt/tags/tag508.xml" ContentType="application/vnd.openxmlformats-officedocument.presentationml.tags+xml"/>
  <Override PartName="/ppt/tags/tag509.xml" ContentType="application/vnd.openxmlformats-officedocument.presentationml.tags+xml"/>
  <Override PartName="/ppt/tags/tag51.xml" ContentType="application/vnd.openxmlformats-officedocument.presentationml.tags+xml"/>
  <Override PartName="/ppt/tags/tag510.xml" ContentType="application/vnd.openxmlformats-officedocument.presentationml.tags+xml"/>
  <Override PartName="/ppt/tags/tag511.xml" ContentType="application/vnd.openxmlformats-officedocument.presentationml.tags+xml"/>
  <Override PartName="/ppt/tags/tag512.xml" ContentType="application/vnd.openxmlformats-officedocument.presentationml.tags+xml"/>
  <Override PartName="/ppt/tags/tag513.xml" ContentType="application/vnd.openxmlformats-officedocument.presentationml.tags+xml"/>
  <Override PartName="/ppt/tags/tag514.xml" ContentType="application/vnd.openxmlformats-officedocument.presentationml.tags+xml"/>
  <Override PartName="/ppt/tags/tag515.xml" ContentType="application/vnd.openxmlformats-officedocument.presentationml.tags+xml"/>
  <Override PartName="/ppt/tags/tag516.xml" ContentType="application/vnd.openxmlformats-officedocument.presentationml.tags+xml"/>
  <Override PartName="/ppt/tags/tag517.xml" ContentType="application/vnd.openxmlformats-officedocument.presentationml.tags+xml"/>
  <Override PartName="/ppt/tags/tag518.xml" ContentType="application/vnd.openxmlformats-officedocument.presentationml.tags+xml"/>
  <Override PartName="/ppt/tags/tag519.xml" ContentType="application/vnd.openxmlformats-officedocument.presentationml.tags+xml"/>
  <Override PartName="/ppt/tags/tag52.xml" ContentType="application/vnd.openxmlformats-officedocument.presentationml.tags+xml"/>
  <Override PartName="/ppt/tags/tag520.xml" ContentType="application/vnd.openxmlformats-officedocument.presentationml.tags+xml"/>
  <Override PartName="/ppt/tags/tag521.xml" ContentType="application/vnd.openxmlformats-officedocument.presentationml.tags+xml"/>
  <Override PartName="/ppt/tags/tag522.xml" ContentType="application/vnd.openxmlformats-officedocument.presentationml.tags+xml"/>
  <Override PartName="/ppt/tags/tag523.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tags/tag75.xml" ContentType="application/vnd.openxmlformats-officedocument.presentationml.tags+xml"/>
  <Override PartName="/ppt/tags/tag76.xml" ContentType="application/vnd.openxmlformats-officedocument.presentationml.tags+xml"/>
  <Override PartName="/ppt/tags/tag77.xml" ContentType="application/vnd.openxmlformats-officedocument.presentationml.tags+xml"/>
  <Override PartName="/ppt/tags/tag78.xml" ContentType="application/vnd.openxmlformats-officedocument.presentationml.tags+xml"/>
  <Override PartName="/ppt/tags/tag79.xml" ContentType="application/vnd.openxmlformats-officedocument.presentationml.tags+xml"/>
  <Override PartName="/ppt/tags/tag8.xml" ContentType="application/vnd.openxmlformats-officedocument.presentationml.tags+xml"/>
  <Override PartName="/ppt/tags/tag80.xml" ContentType="application/vnd.openxmlformats-officedocument.presentationml.tags+xml"/>
  <Override PartName="/ppt/tags/tag81.xml" ContentType="application/vnd.openxmlformats-officedocument.presentationml.tags+xml"/>
  <Override PartName="/ppt/tags/tag82.xml" ContentType="application/vnd.openxmlformats-officedocument.presentationml.tags+xml"/>
  <Override PartName="/ppt/tags/tag83.xml" ContentType="application/vnd.openxmlformats-officedocument.presentationml.tags+xml"/>
  <Override PartName="/ppt/tags/tag84.xml" ContentType="application/vnd.openxmlformats-officedocument.presentationml.tags+xml"/>
  <Override PartName="/ppt/tags/tag85.xml" ContentType="application/vnd.openxmlformats-officedocument.presentationml.tags+xml"/>
  <Override PartName="/ppt/tags/tag86.xml" ContentType="application/vnd.openxmlformats-officedocument.presentationml.tags+xml"/>
  <Override PartName="/ppt/tags/tag87.xml" ContentType="application/vnd.openxmlformats-officedocument.presentationml.tags+xml"/>
  <Override PartName="/ppt/tags/tag88.xml" ContentType="application/vnd.openxmlformats-officedocument.presentationml.tags+xml"/>
  <Override PartName="/ppt/tags/tag89.xml" ContentType="application/vnd.openxmlformats-officedocument.presentationml.tags+xml"/>
  <Override PartName="/ppt/tags/tag9.xml" ContentType="application/vnd.openxmlformats-officedocument.presentationml.tags+xml"/>
  <Override PartName="/ppt/tags/tag90.xml" ContentType="application/vnd.openxmlformats-officedocument.presentationml.tags+xml"/>
  <Override PartName="/ppt/tags/tag91.xml" ContentType="application/vnd.openxmlformats-officedocument.presentationml.tags+xml"/>
  <Override PartName="/ppt/tags/tag92.xml" ContentType="application/vnd.openxmlformats-officedocument.presentationml.tags+xml"/>
  <Override PartName="/ppt/tags/tag93.xml" ContentType="application/vnd.openxmlformats-officedocument.presentationml.tags+xml"/>
  <Override PartName="/ppt/tags/tag94.xml" ContentType="application/vnd.openxmlformats-officedocument.presentationml.tags+xml"/>
  <Override PartName="/ppt/tags/tag95.xml" ContentType="application/vnd.openxmlformats-officedocument.presentationml.tags+xml"/>
  <Override PartName="/ppt/tags/tag96.xml" ContentType="application/vnd.openxmlformats-officedocument.presentationml.tags+xml"/>
  <Override PartName="/ppt/tags/tag97.xml" ContentType="application/vnd.openxmlformats-officedocument.presentationml.tags+xml"/>
  <Override PartName="/ppt/tags/tag98.xml" ContentType="application/vnd.openxmlformats-officedocument.presentationml.tags+xml"/>
  <Override PartName="/ppt/tags/tag99.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63" r:id="rId3"/>
  </p:sldMasterIdLst>
  <p:notesMasterIdLst>
    <p:notesMasterId r:id="rId5"/>
  </p:notesMasterIdLst>
  <p:handoutMasterIdLst>
    <p:handoutMasterId r:id="rId31"/>
  </p:handoutMasterIdLst>
  <p:sldIdLst>
    <p:sldId id="2506" r:id="rId4"/>
    <p:sldId id="3320" r:id="rId6"/>
    <p:sldId id="2855" r:id="rId7"/>
    <p:sldId id="3796" r:id="rId8"/>
    <p:sldId id="2533" r:id="rId9"/>
    <p:sldId id="3607" r:id="rId10"/>
    <p:sldId id="4069" r:id="rId11"/>
    <p:sldId id="3566" r:id="rId12"/>
    <p:sldId id="4047" r:id="rId13"/>
    <p:sldId id="4070" r:id="rId14"/>
    <p:sldId id="4048" r:id="rId15"/>
    <p:sldId id="4071" r:id="rId16"/>
    <p:sldId id="4072" r:id="rId17"/>
    <p:sldId id="4074" r:id="rId18"/>
    <p:sldId id="4073" r:id="rId19"/>
    <p:sldId id="4075" r:id="rId20"/>
    <p:sldId id="4051" r:id="rId21"/>
    <p:sldId id="4076" r:id="rId22"/>
    <p:sldId id="4025" r:id="rId23"/>
    <p:sldId id="3794" r:id="rId24"/>
    <p:sldId id="3908" r:id="rId25"/>
    <p:sldId id="4032" r:id="rId26"/>
    <p:sldId id="4061" r:id="rId27"/>
    <p:sldId id="3231" r:id="rId28"/>
    <p:sldId id="4079" r:id="rId29"/>
    <p:sldId id="4062" r:id="rId30"/>
  </p:sldIdLst>
  <p:sldSz cx="12192000" cy="6858000"/>
  <p:notesSz cx="6858000" cy="9144000"/>
  <p:custDataLst>
    <p:tags r:id="rId36"/>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376" userDrawn="1">
          <p15:clr>
            <a:srgbClr val="A4A3A4"/>
          </p15:clr>
        </p15:guide>
        <p15:guide id="2" pos="4044"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7" name="翟宏帅" initials="翟" lastIdx="0" clrIdx="0"/>
  <p:cmAuthor id="0" name="Administrator" initials="A" lastIdx="0" clrIdx="0"/>
  <p:cmAuthor id="1" name="杜永波" initials="杜" lastIdx="0" clrIdx="0"/>
  <p:cmAuthor id="8" name="Lenovo" initials="L" lastIdx="0" clrIdx="9"/>
  <p:cmAuthor id="2" name="作者" initials="作" lastIdx="0" clrIdx="2"/>
  <p:cmAuthor id="3" name="lenovo" initials="l" lastIdx="0" clrIdx="0"/>
  <p:cmAuthor id="10" name="宋洁然" initials="宋" lastIdx="0" clrIdx="1"/>
  <p:cmAuthor id="4" name="姜伟光" initials="姜" lastIdx="0" clrIdx="0"/>
  <p:cmAuthor id="11" name="ming qiu" initials="m" lastIdx="0" clrIdx="1"/>
  <p:cmAuthor id="5" name="Pueschner, Franziska {FA~Shanghai}" initials="P" lastIdx="0" clrIdx="0"/>
  <p:cmAuthor id="12" name="Mia Vida Villanueva" initials="M" lastIdx="0" clrIdx="0"/>
  <p:cmAuthor id="6" name="dongyu" initials="d" lastIdx="0" clrIdx="8"/>
  <p:cmAuthor id="13" name="26291" initials="2" lastIdx="0" clrIdx="12"/>
  <p:cmAuthor id="14" name="222" initials="" lastIdx="0" clrIdx="0"/>
  <p:cmAuthor id="15" name="Vivian Liu" initials="" lastIdx="0" clrIdx="1"/>
  <p:cmAuthor id="16" name="刘浩" initials="" lastIdx="0" clrIdx="0"/>
  <p:cmAuthor id="17" name="孙宇婷" initials="" lastIdx="0" clrIdx="21"/>
  <p:cmAuthor id="19" name="Windows 用户" initials="" lastIdx="0" clrIdx="0"/>
  <p:cmAuthor id="20" name="ASUS" initials="" lastIdx="0" clrIdx="0"/>
  <p:cmAuthor id="18" name="未知用户1" initials="未知用户1" lastIdx="0" clrIdx="0"/>
  <p:cmAuthor id="21" name="li marry" initials="" lastIdx="0" clrIdx="0"/>
  <p:cmAuthor id="23" name="xj" initials="x" lastIdx="0" clrIdx="23"/>
  <p:cmAuthor id="25" name="李彦利" initials="李" lastIdx="0" clrIdx="25"/>
  <p:cmAuthor id="26" name="刘刘" initials="刘" lastIdx="0" clrIdx="20"/>
  <p:cmAuthor id="22" name="自由精灵" initials="自" lastIdx="0" clrIdx="21"/>
  <p:cmAuthor id="29" name="张 林娜" initials="" lastIdx="0" clrIdx="0"/>
  <p:cmAuthor id="38" name="NFB" initials="N" lastIdx="0" clrIdx="14"/>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987" autoAdjust="0"/>
    <p:restoredTop sz="96314" autoAdjust="0"/>
  </p:normalViewPr>
  <p:slideViewPr>
    <p:cSldViewPr snapToGrid="0" showGuides="1">
      <p:cViewPr varScale="1">
        <p:scale>
          <a:sx n="106" d="100"/>
          <a:sy n="106" d="100"/>
        </p:scale>
        <p:origin x="732" y="108"/>
      </p:cViewPr>
      <p:guideLst>
        <p:guide orient="horz" pos="2376"/>
        <p:guide pos="4044"/>
      </p:guideLst>
    </p:cSldViewPr>
  </p:slideViewPr>
  <p:notesTextViewPr>
    <p:cViewPr>
      <p:scale>
        <a:sx n="1" d="1"/>
        <a:sy n="1" d="1"/>
      </p:scale>
      <p:origin x="0" y="0"/>
    </p:cViewPr>
  </p:notesTextViewPr>
  <p:notesViewPr>
    <p:cSldViewPr>
      <p:cViewPr>
        <p:scale>
          <a:sx n="1" d="100"/>
          <a:sy n="1" d="100"/>
        </p:scale>
        <p:origin x="0" y="0"/>
      </p:cViewPr>
      <p:guideLst/>
    </p:cSldViewPr>
  </p:notes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5.xml"/><Relationship Id="rId8" Type="http://schemas.openxmlformats.org/officeDocument/2006/relationships/slide" Target="slides/slide4.xml"/><Relationship Id="rId7" Type="http://schemas.openxmlformats.org/officeDocument/2006/relationships/slide" Target="slides/slide3.xml"/><Relationship Id="rId6" Type="http://schemas.openxmlformats.org/officeDocument/2006/relationships/slide" Target="slides/slide2.xml"/><Relationship Id="rId5" Type="http://schemas.openxmlformats.org/officeDocument/2006/relationships/notesMaster" Target="notesMasters/notesMaster1.xml"/><Relationship Id="rId4" Type="http://schemas.openxmlformats.org/officeDocument/2006/relationships/slide" Target="slides/slide1.xml"/><Relationship Id="rId36" Type="http://schemas.openxmlformats.org/officeDocument/2006/relationships/tags" Target="tags/tag523.xml"/><Relationship Id="rId35" Type="http://schemas.openxmlformats.org/officeDocument/2006/relationships/commentAuthors" Target="commentAuthors.xml"/><Relationship Id="rId34" Type="http://schemas.openxmlformats.org/officeDocument/2006/relationships/tableStyles" Target="tableStyles.xml"/><Relationship Id="rId33" Type="http://schemas.openxmlformats.org/officeDocument/2006/relationships/viewProps" Target="viewProps.xml"/><Relationship Id="rId32" Type="http://schemas.openxmlformats.org/officeDocument/2006/relationships/presProps" Target="presProps.xml"/><Relationship Id="rId31" Type="http://schemas.openxmlformats.org/officeDocument/2006/relationships/handoutMaster" Target="handoutMasters/handoutMaster1.xml"/><Relationship Id="rId30" Type="http://schemas.openxmlformats.org/officeDocument/2006/relationships/slide" Target="slides/slide26.xml"/><Relationship Id="rId3" Type="http://schemas.openxmlformats.org/officeDocument/2006/relationships/slideMaster" Target="slideMasters/slideMaster2.xml"/><Relationship Id="rId29" Type="http://schemas.openxmlformats.org/officeDocument/2006/relationships/slide" Target="slides/slide25.xml"/><Relationship Id="rId28" Type="http://schemas.openxmlformats.org/officeDocument/2006/relationships/slide" Target="slides/slide24.xml"/><Relationship Id="rId27" Type="http://schemas.openxmlformats.org/officeDocument/2006/relationships/slide" Target="slides/slide23.xml"/><Relationship Id="rId26" Type="http://schemas.openxmlformats.org/officeDocument/2006/relationships/slide" Target="slides/slide22.xml"/><Relationship Id="rId25" Type="http://schemas.openxmlformats.org/officeDocument/2006/relationships/slide" Target="slides/slide21.xml"/><Relationship Id="rId24" Type="http://schemas.openxmlformats.org/officeDocument/2006/relationships/slide" Target="slides/slide20.xml"/><Relationship Id="rId23" Type="http://schemas.openxmlformats.org/officeDocument/2006/relationships/slide" Target="slides/slide19.xml"/><Relationship Id="rId22" Type="http://schemas.openxmlformats.org/officeDocument/2006/relationships/slide" Target="slides/slide18.xml"/><Relationship Id="rId21" Type="http://schemas.openxmlformats.org/officeDocument/2006/relationships/slide" Target="slides/slide17.xml"/><Relationship Id="rId20" Type="http://schemas.openxmlformats.org/officeDocument/2006/relationships/slide" Target="slides/slide16.xml"/><Relationship Id="rId2" Type="http://schemas.openxmlformats.org/officeDocument/2006/relationships/theme" Target="theme/theme1.xml"/><Relationship Id="rId19" Type="http://schemas.openxmlformats.org/officeDocument/2006/relationships/slide" Target="slides/slide15.xml"/><Relationship Id="rId18" Type="http://schemas.openxmlformats.org/officeDocument/2006/relationships/slide" Target="slides/slide14.xml"/><Relationship Id="rId17" Type="http://schemas.openxmlformats.org/officeDocument/2006/relationships/slide" Target="slides/slide13.xml"/><Relationship Id="rId16" Type="http://schemas.openxmlformats.org/officeDocument/2006/relationships/slide" Target="slides/slide12.xml"/><Relationship Id="rId15" Type="http://schemas.openxmlformats.org/officeDocument/2006/relationships/slide" Target="slides/slide11.xml"/><Relationship Id="rId14" Type="http://schemas.openxmlformats.org/officeDocument/2006/relationships/slide" Target="slides/slide10.xml"/><Relationship Id="rId13" Type="http://schemas.openxmlformats.org/officeDocument/2006/relationships/slide" Target="slides/slide9.xml"/><Relationship Id="rId12" Type="http://schemas.openxmlformats.org/officeDocument/2006/relationships/slide" Target="slides/slide8.xml"/><Relationship Id="rId11" Type="http://schemas.openxmlformats.org/officeDocument/2006/relationships/slide" Target="slides/slide7.xml"/><Relationship Id="rId10" Type="http://schemas.openxmlformats.org/officeDocument/2006/relationships/slide" Target="slides/slide6.xml"/><Relationship Id="rId1" Type="http://schemas.openxmlformats.org/officeDocument/2006/relationships/slideMaster" Target="slideMasters/slideMaster1.xml"/></Relationships>
</file>

<file path=ppt/handoutMasters/_rels/handoutMaster1.xml.rels><?xml version="1.0" encoding="UTF-8" standalone="yes"?>
<Relationships xmlns="http://schemas.openxmlformats.org/package/2006/relationships"><Relationship Id="rId5" Type="http://schemas.openxmlformats.org/officeDocument/2006/relationships/theme" Target="../theme/theme4.xml"/><Relationship Id="rId4" Type="http://schemas.openxmlformats.org/officeDocument/2006/relationships/tags" Target="../tags/tag522.xml"/><Relationship Id="rId3" Type="http://schemas.openxmlformats.org/officeDocument/2006/relationships/tags" Target="../tags/tag521.xml"/><Relationship Id="rId2" Type="http://schemas.openxmlformats.org/officeDocument/2006/relationships/tags" Target="../tags/tag520.xml"/><Relationship Id="rId1" Type="http://schemas.openxmlformats.org/officeDocument/2006/relationships/tags" Target="../tags/tag519.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custDataLst>
              <p:tags r:id="rId1"/>
            </p:custDataLst>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sz="quarter" idx="1"/>
            <p:custDataLst>
              <p:tags r:id="rId2"/>
            </p:custDataLst>
          </p:nvPr>
        </p:nvSpPr>
        <p:spPr>
          <a:xfrm>
            <a:off x="3884613" y="0"/>
            <a:ext cx="2971800" cy="458788"/>
          </a:xfrm>
          <a:prstGeom prst="rect">
            <a:avLst/>
          </a:prstGeom>
        </p:spPr>
        <p:txBody>
          <a:bodyPr vert="horz" lIns="91440" tIns="45720" rIns="91440" bIns="45720" rtlCol="0"/>
          <a:lstStyle>
            <a:lvl1pPr algn="r">
              <a:defRPr sz="1200"/>
            </a:lvl1pPr>
          </a:lstStyle>
          <a:p>
            <a:fld id="{0F9B84EA-7D68-4D60-9CB1-D50884785D1C}" type="datetimeFigureOut">
              <a:rPr lang="zh-CN" altLang="en-US" smtClean="0"/>
            </a:fld>
            <a:endParaRPr lang="zh-CN" altLang="en-US"/>
          </a:p>
        </p:txBody>
      </p:sp>
      <p:sp>
        <p:nvSpPr>
          <p:cNvPr id="4" name="页脚占位符 3"/>
          <p:cNvSpPr>
            <a:spLocks noGrp="1"/>
          </p:cNvSpPr>
          <p:nvPr>
            <p:ph type="ftr" sz="quarter" idx="2"/>
            <p:custDataLst>
              <p:tags r:id="rId3"/>
            </p:custDataLst>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5" name="灯片编号占位符 4"/>
          <p:cNvSpPr>
            <a:spLocks noGrp="1"/>
          </p:cNvSpPr>
          <p:nvPr>
            <p:ph type="sldNum" sz="quarter" idx="3"/>
            <p:custDataLst>
              <p:tags r:id="rId4"/>
            </p:custDataLst>
          </p:nvPr>
        </p:nvSpPr>
        <p:spPr>
          <a:xfrm>
            <a:off x="3884613" y="8685213"/>
            <a:ext cx="2971800" cy="458787"/>
          </a:xfrm>
          <a:prstGeom prst="rect">
            <a:avLst/>
          </a:prstGeom>
        </p:spPr>
        <p:txBody>
          <a:bodyPr vert="horz" lIns="91440" tIns="45720" rIns="91440" bIns="45720" rtlCol="0" anchor="b"/>
          <a:lstStyle>
            <a:lvl1pPr algn="r">
              <a:defRPr sz="1200"/>
            </a:lvl1pPr>
          </a:lstStyle>
          <a:p>
            <a:fld id="{8D4E0FC9-F1F8-4FAE-9988-3BA365CFD46F}" type="slidenum">
              <a:rPr lang="zh-CN" altLang="en-US" smtClean="0"/>
            </a:fld>
            <a:endParaRPr lang="zh-CN" alt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7" Type="http://schemas.openxmlformats.org/officeDocument/2006/relationships/theme" Target="../theme/theme3.xml"/><Relationship Id="rId6" Type="http://schemas.openxmlformats.org/officeDocument/2006/relationships/tags" Target="../tags/tag518.xml"/><Relationship Id="rId5" Type="http://schemas.openxmlformats.org/officeDocument/2006/relationships/tags" Target="../tags/tag517.xml"/><Relationship Id="rId4" Type="http://schemas.openxmlformats.org/officeDocument/2006/relationships/tags" Target="../tags/tag516.xml"/><Relationship Id="rId3" Type="http://schemas.openxmlformats.org/officeDocument/2006/relationships/tags" Target="../tags/tag515.xml"/><Relationship Id="rId2" Type="http://schemas.openxmlformats.org/officeDocument/2006/relationships/tags" Target="../tags/tag514.xml"/><Relationship Id="rId1" Type="http://schemas.openxmlformats.org/officeDocument/2006/relationships/tags" Target="../tags/tag51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custDataLst>
              <p:tags r:id="rId1"/>
            </p:custDataLst>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custDataLst>
              <p:tags r:id="rId2"/>
            </p:custDataLst>
          </p:nvPr>
        </p:nvSpPr>
        <p:spPr>
          <a:xfrm>
            <a:off x="3884613" y="0"/>
            <a:ext cx="2971800" cy="458788"/>
          </a:xfrm>
          <a:prstGeom prst="rect">
            <a:avLst/>
          </a:prstGeom>
        </p:spPr>
        <p:txBody>
          <a:bodyPr vert="horz" lIns="91440" tIns="45720" rIns="91440" bIns="45720" rtlCol="0"/>
          <a:lstStyle>
            <a:lvl1pPr algn="r">
              <a:defRPr sz="1200"/>
            </a:lvl1pPr>
          </a:lstStyle>
          <a:p>
            <a:fld id="{5F271917-B337-4335-AEF3-7EECED3CFA3F}" type="datetimeFigureOut">
              <a:rPr lang="zh-CN" altLang="en-US" smtClean="0"/>
            </a:fld>
            <a:endParaRPr lang="zh-CN" altLang="en-US"/>
          </a:p>
        </p:txBody>
      </p:sp>
      <p:sp>
        <p:nvSpPr>
          <p:cNvPr id="4" name="幻灯片图像占位符 3"/>
          <p:cNvSpPr>
            <a:spLocks noGrp="1" noRot="1" noChangeAspect="1"/>
          </p:cNvSpPr>
          <p:nvPr>
            <p:ph type="sldImg" idx="2"/>
            <p:custDataLst>
              <p:tags r:id="rId3"/>
            </p:custDataLst>
          </p:nvPr>
        </p:nvSpPr>
        <p:spPr>
          <a:xfrm>
            <a:off x="685800" y="1143000"/>
            <a:ext cx="5486400" cy="3086100"/>
          </a:xfrm>
          <a:prstGeom prst="rect">
            <a:avLst/>
          </a:prstGeom>
          <a:noFill/>
          <a:ln w="12700">
            <a:solidFill>
              <a:prstClr val="black"/>
            </a:solidFill>
          </a:ln>
        </p:spPr>
      </p:sp>
      <p:sp>
        <p:nvSpPr>
          <p:cNvPr id="5" name="备注占位符 4"/>
          <p:cNvSpPr>
            <a:spLocks noGrp="1"/>
          </p:cNvSpPr>
          <p:nvPr>
            <p:ph type="body" sz="quarter" idx="3"/>
            <p:custDataLst>
              <p:tags r:id="rId4"/>
            </p:custDataLst>
          </p:nvPr>
        </p:nvSpPr>
        <p:spPr>
          <a:xfrm>
            <a:off x="685800" y="4400550"/>
            <a:ext cx="5486400" cy="3600450"/>
          </a:xfrm>
          <a:prstGeom prst="rect">
            <a:avLst/>
          </a:prstGeom>
        </p:spPr>
        <p:txBody>
          <a:bodyPr vert="horz" lIns="91440" tIns="45720" rIns="91440" bIns="45720" rtlCol="0"/>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6" name="页脚占位符 5"/>
          <p:cNvSpPr>
            <a:spLocks noGrp="1"/>
          </p:cNvSpPr>
          <p:nvPr>
            <p:ph type="ftr" sz="quarter" idx="4"/>
            <p:custDataLst>
              <p:tags r:id="rId5"/>
            </p:custDataLst>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custDataLst>
              <p:tags r:id="rId6"/>
            </p:custDataLst>
          </p:nvPr>
        </p:nvSpPr>
        <p:spPr>
          <a:xfrm>
            <a:off x="3884613" y="8685213"/>
            <a:ext cx="2971800" cy="458787"/>
          </a:xfrm>
          <a:prstGeom prst="rect">
            <a:avLst/>
          </a:prstGeom>
        </p:spPr>
        <p:txBody>
          <a:bodyPr vert="horz" lIns="91440" tIns="45720" rIns="91440" bIns="45720" rtlCol="0" anchor="b"/>
          <a:lstStyle>
            <a:lvl1pPr algn="r">
              <a:defRPr sz="1200"/>
            </a:lvl1pPr>
          </a:lstStyle>
          <a:p>
            <a:fld id="{909BB9C8-14E8-4727-93A3-876F3F25BCCD}" type="slidenum">
              <a:rPr lang="zh-CN" altLang="en-US" smtClean="0"/>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5" Type="http://schemas.openxmlformats.org/officeDocument/2006/relationships/tags" Target="../tags/tag192.xml"/><Relationship Id="rId4" Type="http://schemas.openxmlformats.org/officeDocument/2006/relationships/tags" Target="../tags/tag191.xml"/><Relationship Id="rId3" Type="http://schemas.openxmlformats.org/officeDocument/2006/relationships/tags" Target="../tags/tag190.xml"/><Relationship Id="rId2" Type="http://schemas.openxmlformats.org/officeDocument/2006/relationships/notesMaster" Target="../notesMasters/notesMaster1.xml"/><Relationship Id="rId1" Type="http://schemas.openxmlformats.org/officeDocument/2006/relationships/slide" Target="../slides/slide1.xml"/></Relationships>
</file>

<file path=ppt/notesSlides/_rels/notesSlide2.xml.rels><?xml version="1.0" encoding="UTF-8" standalone="yes"?>
<Relationships xmlns="http://schemas.openxmlformats.org/package/2006/relationships"><Relationship Id="rId5" Type="http://schemas.openxmlformats.org/officeDocument/2006/relationships/tags" Target="../tags/tag497.xml"/><Relationship Id="rId4" Type="http://schemas.openxmlformats.org/officeDocument/2006/relationships/tags" Target="../tags/tag496.xml"/><Relationship Id="rId3" Type="http://schemas.openxmlformats.org/officeDocument/2006/relationships/tags" Target="../tags/tag495.xml"/><Relationship Id="rId2" Type="http://schemas.openxmlformats.org/officeDocument/2006/relationships/notesMaster" Target="../notesMasters/notesMaster1.xml"/><Relationship Id="rId1" Type="http://schemas.openxmlformats.org/officeDocument/2006/relationships/slide" Target="../slides/slide24.xml"/></Relationships>
</file>

<file path=ppt/notesSlides/_rels/notesSlide3.xml.rels><?xml version="1.0" encoding="UTF-8" standalone="yes"?>
<Relationships xmlns="http://schemas.openxmlformats.org/package/2006/relationships"><Relationship Id="rId5" Type="http://schemas.openxmlformats.org/officeDocument/2006/relationships/tags" Target="../tags/tag508.xml"/><Relationship Id="rId4" Type="http://schemas.openxmlformats.org/officeDocument/2006/relationships/tags" Target="../tags/tag507.xml"/><Relationship Id="rId3" Type="http://schemas.openxmlformats.org/officeDocument/2006/relationships/tags" Target="../tags/tag506.xml"/><Relationship Id="rId2" Type="http://schemas.openxmlformats.org/officeDocument/2006/relationships/notesMaster" Target="../notesMasters/notesMaster1.xml"/><Relationship Id="rId1" Type="http://schemas.openxmlformats.org/officeDocument/2006/relationships/slide" Target="../slides/slide25.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custDataLst>
              <p:tags r:id="rId3"/>
            </p:custDataLst>
          </p:nvPr>
        </p:nvSpPr>
        <p:spPr/>
      </p:sp>
      <p:sp>
        <p:nvSpPr>
          <p:cNvPr id="3" name="备注占位符 2"/>
          <p:cNvSpPr txBox="1">
            <a:spLocks noGrp="1"/>
          </p:cNvSpPr>
          <p:nvPr>
            <p:ph type="body" idx="1"/>
            <p:custDataLst>
              <p:tags r:id="rId4"/>
            </p:custDataLst>
          </p:nvPr>
        </p:nvSpPr>
        <p:spPr/>
        <p:txBody>
          <a:bodyPr/>
          <a:lstStyle/>
          <a:p>
            <a:endParaRPr kumimoji="1" lang="zh-CN" altLang="en-US"/>
          </a:p>
        </p:txBody>
      </p:sp>
      <p:sp>
        <p:nvSpPr>
          <p:cNvPr id="4" name="灯片编号占位符 3"/>
          <p:cNvSpPr>
            <a:spLocks noGrp="1"/>
          </p:cNvSpPr>
          <p:nvPr>
            <p:ph type="sldNum" sz="quarter" idx="5"/>
            <p:custDataLst>
              <p:tags r:id="rId5"/>
            </p:custDataLst>
          </p:nvPr>
        </p:nvSpPr>
        <p:spPr/>
        <p:txBody>
          <a:bodyPr/>
          <a:lstStyle/>
          <a:p>
            <a:fld id="{BB0A81B8-E2F7-6243-8BE5-A91BC155FFDD}" type="slidenum">
              <a:rPr/>
            </a:fld>
            <a:endParaRPr kumimoji="1"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custDataLst>
              <p:tags r:id="rId3"/>
            </p:custDataLst>
          </p:nvPr>
        </p:nvSpPr>
        <p:spPr/>
      </p:sp>
      <p:sp>
        <p:nvSpPr>
          <p:cNvPr id="3" name="备注占位符 2"/>
          <p:cNvSpPr txBox="1">
            <a:spLocks noGrp="1"/>
          </p:cNvSpPr>
          <p:nvPr>
            <p:ph type="body" idx="1"/>
            <p:custDataLst>
              <p:tags r:id="rId4"/>
            </p:custDataLst>
          </p:nvPr>
        </p:nvSpPr>
        <p:spPr/>
        <p:txBody>
          <a:bodyPr/>
          <a:lstStyle/>
          <a:p>
            <a:endParaRPr lang="zh-CN" altLang="en-US"/>
          </a:p>
        </p:txBody>
      </p:sp>
      <p:sp>
        <p:nvSpPr>
          <p:cNvPr id="4" name="灯片编号占位符 3"/>
          <p:cNvSpPr>
            <a:spLocks noGrp="1"/>
          </p:cNvSpPr>
          <p:nvPr>
            <p:ph type="sldNum" sz="quarter" idx="10"/>
            <p:custDataLst>
              <p:tags r:id="rId5"/>
            </p:custDataLst>
          </p:nvPr>
        </p:nvSpPr>
        <p:spPr/>
        <p:txBody>
          <a:bodyPr/>
          <a:lstStyle/>
          <a:p>
            <a:fld id="{FDDEA1BF-8780-46E0-9765-F8CE1553B56F}" type="slidenum">
              <a:rPr lang="zh-CN" altLang="en-US" smtClean="0">
                <a:solidFill>
                  <a:prstClr val="black"/>
                </a:solidFill>
              </a:rPr>
            </a:fld>
            <a:endParaRPr lang="zh-CN" altLang="en-US">
              <a:solidFill>
                <a:prstClr val="black"/>
              </a:solidFill>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custDataLst>
              <p:tags r:id="rId3"/>
            </p:custDataLst>
          </p:nvPr>
        </p:nvSpPr>
        <p:spPr/>
      </p:sp>
      <p:sp>
        <p:nvSpPr>
          <p:cNvPr id="3" name="备注占位符 2"/>
          <p:cNvSpPr txBox="1">
            <a:spLocks noGrp="1"/>
          </p:cNvSpPr>
          <p:nvPr>
            <p:ph type="body" idx="1"/>
            <p:custDataLst>
              <p:tags r:id="rId4"/>
            </p:custDataLst>
          </p:nvPr>
        </p:nvSpPr>
        <p:spPr/>
        <p:txBody>
          <a:bodyPr/>
          <a:lstStyle/>
          <a:p>
            <a:endParaRPr lang="zh-CN" altLang="en-US"/>
          </a:p>
        </p:txBody>
      </p:sp>
      <p:sp>
        <p:nvSpPr>
          <p:cNvPr id="4" name="灯片编号占位符 3"/>
          <p:cNvSpPr>
            <a:spLocks noGrp="1"/>
          </p:cNvSpPr>
          <p:nvPr>
            <p:ph type="sldNum" sz="quarter" idx="10"/>
            <p:custDataLst>
              <p:tags r:id="rId5"/>
            </p:custDataLst>
          </p:nvPr>
        </p:nvSpPr>
        <p:spPr/>
        <p:txBody>
          <a:bodyPr/>
          <a:lstStyle/>
          <a:p>
            <a:fld id="{FDDEA1BF-8780-46E0-9765-F8CE1553B56F}" type="slidenum">
              <a:rPr lang="zh-CN" altLang="en-US" smtClean="0">
                <a:solidFill>
                  <a:prstClr val="black"/>
                </a:solidFill>
              </a:rPr>
            </a:fld>
            <a:endParaRPr lang="zh-CN" altLang="en-US">
              <a:solidFill>
                <a:prstClr val="black"/>
              </a:solidFill>
            </a:endParaRPr>
          </a:p>
        </p:txBody>
      </p:sp>
    </p:spTree>
  </p:cSld>
  <p:clrMapOvr>
    <a:masterClrMapping/>
  </p:clrMapOvr>
</p:notes>
</file>

<file path=ppt/slideLayouts/_rels/slideLayout1.xml.rels><?xml version="1.0" encoding="UTF-8" standalone="yes"?>
<Relationships xmlns="http://schemas.openxmlformats.org/package/2006/relationships"><Relationship Id="rId6" Type="http://schemas.openxmlformats.org/officeDocument/2006/relationships/tags" Target="../tags/tag5.xml"/><Relationship Id="rId5" Type="http://schemas.openxmlformats.org/officeDocument/2006/relationships/tags" Target="../tags/tag4.xml"/><Relationship Id="rId4" Type="http://schemas.openxmlformats.org/officeDocument/2006/relationships/tags" Target="../tags/tag3.xml"/><Relationship Id="rId3" Type="http://schemas.openxmlformats.org/officeDocument/2006/relationships/tags" Target="../tags/tag2.xml"/><Relationship Id="rId2" Type="http://schemas.openxmlformats.org/officeDocument/2006/relationships/tags" Target="../tags/tag1.xml"/><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7" Type="http://schemas.openxmlformats.org/officeDocument/2006/relationships/tags" Target="../tags/tag59.xml"/><Relationship Id="rId6" Type="http://schemas.openxmlformats.org/officeDocument/2006/relationships/tags" Target="../tags/tag58.xml"/><Relationship Id="rId5" Type="http://schemas.openxmlformats.org/officeDocument/2006/relationships/tags" Target="../tags/tag57.xml"/><Relationship Id="rId4" Type="http://schemas.openxmlformats.org/officeDocument/2006/relationships/tags" Target="../tags/tag56.xml"/><Relationship Id="rId3" Type="http://schemas.openxmlformats.org/officeDocument/2006/relationships/tags" Target="../tags/tag55.xml"/><Relationship Id="rId2" Type="http://schemas.openxmlformats.org/officeDocument/2006/relationships/tags" Target="../tags/tag54.xml"/><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6" Type="http://schemas.openxmlformats.org/officeDocument/2006/relationships/tags" Target="../tags/tag64.xml"/><Relationship Id="rId5" Type="http://schemas.openxmlformats.org/officeDocument/2006/relationships/tags" Target="../tags/tag63.xml"/><Relationship Id="rId4" Type="http://schemas.openxmlformats.org/officeDocument/2006/relationships/tags" Target="../tags/tag62.xml"/><Relationship Id="rId3" Type="http://schemas.openxmlformats.org/officeDocument/2006/relationships/tags" Target="../tags/tag61.xml"/><Relationship Id="rId2" Type="http://schemas.openxmlformats.org/officeDocument/2006/relationships/tags" Target="../tags/tag60.xml"/><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6" Type="http://schemas.openxmlformats.org/officeDocument/2006/relationships/tags" Target="../tags/tag69.xml"/><Relationship Id="rId5" Type="http://schemas.openxmlformats.org/officeDocument/2006/relationships/tags" Target="../tags/tag68.xml"/><Relationship Id="rId4" Type="http://schemas.openxmlformats.org/officeDocument/2006/relationships/tags" Target="../tags/tag67.xml"/><Relationship Id="rId3" Type="http://schemas.openxmlformats.org/officeDocument/2006/relationships/tags" Target="../tags/tag66.xml"/><Relationship Id="rId2" Type="http://schemas.openxmlformats.org/officeDocument/2006/relationships/tags" Target="../tags/tag65.xml"/><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6" Type="http://schemas.openxmlformats.org/officeDocument/2006/relationships/tags" Target="../tags/tag74.xml"/><Relationship Id="rId5" Type="http://schemas.openxmlformats.org/officeDocument/2006/relationships/tags" Target="../tags/tag73.xml"/><Relationship Id="rId4" Type="http://schemas.openxmlformats.org/officeDocument/2006/relationships/tags" Target="../tags/tag72.xml"/><Relationship Id="rId3" Type="http://schemas.openxmlformats.org/officeDocument/2006/relationships/tags" Target="../tags/tag71.xml"/><Relationship Id="rId2" Type="http://schemas.openxmlformats.org/officeDocument/2006/relationships/tags" Target="../tags/tag70.xml"/><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6" Type="http://schemas.openxmlformats.org/officeDocument/2006/relationships/tags" Target="../tags/tag79.xml"/><Relationship Id="rId5" Type="http://schemas.openxmlformats.org/officeDocument/2006/relationships/tags" Target="../tags/tag78.xml"/><Relationship Id="rId4" Type="http://schemas.openxmlformats.org/officeDocument/2006/relationships/tags" Target="../tags/tag77.xml"/><Relationship Id="rId3" Type="http://schemas.openxmlformats.org/officeDocument/2006/relationships/tags" Target="../tags/tag76.xml"/><Relationship Id="rId2" Type="http://schemas.openxmlformats.org/officeDocument/2006/relationships/tags" Target="../tags/tag75.xml"/><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6" Type="http://schemas.openxmlformats.org/officeDocument/2006/relationships/tags" Target="../tags/tag94.xml"/><Relationship Id="rId5" Type="http://schemas.openxmlformats.org/officeDocument/2006/relationships/tags" Target="../tags/tag93.xml"/><Relationship Id="rId4" Type="http://schemas.openxmlformats.org/officeDocument/2006/relationships/tags" Target="../tags/tag92.xml"/><Relationship Id="rId3" Type="http://schemas.openxmlformats.org/officeDocument/2006/relationships/tags" Target="../tags/tag91.xml"/><Relationship Id="rId2" Type="http://schemas.openxmlformats.org/officeDocument/2006/relationships/tags" Target="../tags/tag90.xml"/><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6" Type="http://schemas.openxmlformats.org/officeDocument/2006/relationships/tags" Target="../tags/tag99.xml"/><Relationship Id="rId5" Type="http://schemas.openxmlformats.org/officeDocument/2006/relationships/tags" Target="../tags/tag98.xml"/><Relationship Id="rId4" Type="http://schemas.openxmlformats.org/officeDocument/2006/relationships/tags" Target="../tags/tag97.xml"/><Relationship Id="rId3" Type="http://schemas.openxmlformats.org/officeDocument/2006/relationships/tags" Target="../tags/tag96.xml"/><Relationship Id="rId2" Type="http://schemas.openxmlformats.org/officeDocument/2006/relationships/tags" Target="../tags/tag95.xml"/><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6" Type="http://schemas.openxmlformats.org/officeDocument/2006/relationships/tags" Target="../tags/tag104.xml"/><Relationship Id="rId5" Type="http://schemas.openxmlformats.org/officeDocument/2006/relationships/tags" Target="../tags/tag103.xml"/><Relationship Id="rId4" Type="http://schemas.openxmlformats.org/officeDocument/2006/relationships/tags" Target="../tags/tag102.xml"/><Relationship Id="rId3" Type="http://schemas.openxmlformats.org/officeDocument/2006/relationships/tags" Target="../tags/tag101.xml"/><Relationship Id="rId2" Type="http://schemas.openxmlformats.org/officeDocument/2006/relationships/tags" Target="../tags/tag100.xml"/><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7" Type="http://schemas.openxmlformats.org/officeDocument/2006/relationships/tags" Target="../tags/tag110.xml"/><Relationship Id="rId6" Type="http://schemas.openxmlformats.org/officeDocument/2006/relationships/tags" Target="../tags/tag109.xml"/><Relationship Id="rId5" Type="http://schemas.openxmlformats.org/officeDocument/2006/relationships/tags" Target="../tags/tag108.xml"/><Relationship Id="rId4" Type="http://schemas.openxmlformats.org/officeDocument/2006/relationships/tags" Target="../tags/tag107.xml"/><Relationship Id="rId3" Type="http://schemas.openxmlformats.org/officeDocument/2006/relationships/tags" Target="../tags/tag106.xml"/><Relationship Id="rId2" Type="http://schemas.openxmlformats.org/officeDocument/2006/relationships/tags" Target="../tags/tag105.xml"/><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9" Type="http://schemas.openxmlformats.org/officeDocument/2006/relationships/tags" Target="../tags/tag118.xml"/><Relationship Id="rId8" Type="http://schemas.openxmlformats.org/officeDocument/2006/relationships/tags" Target="../tags/tag117.xml"/><Relationship Id="rId7" Type="http://schemas.openxmlformats.org/officeDocument/2006/relationships/tags" Target="../tags/tag116.xml"/><Relationship Id="rId6" Type="http://schemas.openxmlformats.org/officeDocument/2006/relationships/tags" Target="../tags/tag115.xml"/><Relationship Id="rId5" Type="http://schemas.openxmlformats.org/officeDocument/2006/relationships/tags" Target="../tags/tag114.xml"/><Relationship Id="rId4" Type="http://schemas.openxmlformats.org/officeDocument/2006/relationships/tags" Target="../tags/tag113.xml"/><Relationship Id="rId3" Type="http://schemas.openxmlformats.org/officeDocument/2006/relationships/tags" Target="../tags/tag112.xml"/><Relationship Id="rId2" Type="http://schemas.openxmlformats.org/officeDocument/2006/relationships/tags" Target="../tags/tag111.xml"/><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6" Type="http://schemas.openxmlformats.org/officeDocument/2006/relationships/tags" Target="../tags/tag10.xml"/><Relationship Id="rId5" Type="http://schemas.openxmlformats.org/officeDocument/2006/relationships/tags" Target="../tags/tag9.xml"/><Relationship Id="rId4" Type="http://schemas.openxmlformats.org/officeDocument/2006/relationships/tags" Target="../tags/tag8.xml"/><Relationship Id="rId3" Type="http://schemas.openxmlformats.org/officeDocument/2006/relationships/tags" Target="../tags/tag7.xml"/><Relationship Id="rId2" Type="http://schemas.openxmlformats.org/officeDocument/2006/relationships/tags" Target="../tags/tag6.xml"/><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9" Type="http://schemas.openxmlformats.org/officeDocument/2006/relationships/tags" Target="../tags/tag126.xml"/><Relationship Id="rId8" Type="http://schemas.openxmlformats.org/officeDocument/2006/relationships/tags" Target="../tags/tag125.xml"/><Relationship Id="rId7" Type="http://schemas.openxmlformats.org/officeDocument/2006/relationships/tags" Target="../tags/tag124.xml"/><Relationship Id="rId6" Type="http://schemas.openxmlformats.org/officeDocument/2006/relationships/tags" Target="../tags/tag123.xml"/><Relationship Id="rId5" Type="http://schemas.openxmlformats.org/officeDocument/2006/relationships/tags" Target="../tags/tag122.xml"/><Relationship Id="rId4" Type="http://schemas.openxmlformats.org/officeDocument/2006/relationships/tags" Target="../tags/tag121.xml"/><Relationship Id="rId3" Type="http://schemas.openxmlformats.org/officeDocument/2006/relationships/tags" Target="../tags/tag120.xml"/><Relationship Id="rId2" Type="http://schemas.openxmlformats.org/officeDocument/2006/relationships/tags" Target="../tags/tag119.xml"/><Relationship Id="rId11" Type="http://schemas.openxmlformats.org/officeDocument/2006/relationships/hyperlink" Target="http://www.1ppt.com/xiazai/" TargetMode="External"/><Relationship Id="rId10" Type="http://schemas.openxmlformats.org/officeDocument/2006/relationships/tags" Target="../tags/tag127.xml"/><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5" Type="http://schemas.openxmlformats.org/officeDocument/2006/relationships/tags" Target="../tags/tag131.xml"/><Relationship Id="rId4" Type="http://schemas.openxmlformats.org/officeDocument/2006/relationships/tags" Target="../tags/tag130.xml"/><Relationship Id="rId3" Type="http://schemas.openxmlformats.org/officeDocument/2006/relationships/tags" Target="../tags/tag129.xml"/><Relationship Id="rId2" Type="http://schemas.openxmlformats.org/officeDocument/2006/relationships/tags" Target="../tags/tag128.xml"/><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7" Type="http://schemas.openxmlformats.org/officeDocument/2006/relationships/image" Target="../media/image1.jpeg"/><Relationship Id="rId6" Type="http://schemas.openxmlformats.org/officeDocument/2006/relationships/tags" Target="../tags/tag136.xml"/><Relationship Id="rId5" Type="http://schemas.openxmlformats.org/officeDocument/2006/relationships/tags" Target="../tags/tag135.xml"/><Relationship Id="rId4" Type="http://schemas.openxmlformats.org/officeDocument/2006/relationships/tags" Target="../tags/tag134.xml"/><Relationship Id="rId3" Type="http://schemas.openxmlformats.org/officeDocument/2006/relationships/tags" Target="../tags/tag133.xml"/><Relationship Id="rId2" Type="http://schemas.openxmlformats.org/officeDocument/2006/relationships/tags" Target="../tags/tag132.xml"/><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7" Type="http://schemas.openxmlformats.org/officeDocument/2006/relationships/tags" Target="../tags/tag142.xml"/><Relationship Id="rId6" Type="http://schemas.openxmlformats.org/officeDocument/2006/relationships/tags" Target="../tags/tag141.xml"/><Relationship Id="rId5" Type="http://schemas.openxmlformats.org/officeDocument/2006/relationships/tags" Target="../tags/tag140.xml"/><Relationship Id="rId4" Type="http://schemas.openxmlformats.org/officeDocument/2006/relationships/tags" Target="../tags/tag139.xml"/><Relationship Id="rId3" Type="http://schemas.openxmlformats.org/officeDocument/2006/relationships/tags" Target="../tags/tag138.xml"/><Relationship Id="rId2" Type="http://schemas.openxmlformats.org/officeDocument/2006/relationships/tags" Target="../tags/tag137.xml"/><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7" Type="http://schemas.openxmlformats.org/officeDocument/2006/relationships/tags" Target="../tags/tag148.xml"/><Relationship Id="rId6" Type="http://schemas.openxmlformats.org/officeDocument/2006/relationships/tags" Target="../tags/tag147.xml"/><Relationship Id="rId5" Type="http://schemas.openxmlformats.org/officeDocument/2006/relationships/tags" Target="../tags/tag146.xml"/><Relationship Id="rId4" Type="http://schemas.openxmlformats.org/officeDocument/2006/relationships/tags" Target="../tags/tag145.xml"/><Relationship Id="rId3" Type="http://schemas.openxmlformats.org/officeDocument/2006/relationships/tags" Target="../tags/tag144.xml"/><Relationship Id="rId2" Type="http://schemas.openxmlformats.org/officeDocument/2006/relationships/tags" Target="../tags/tag143.xml"/><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6" Type="http://schemas.openxmlformats.org/officeDocument/2006/relationships/tags" Target="../tags/tag153.xml"/><Relationship Id="rId5" Type="http://schemas.openxmlformats.org/officeDocument/2006/relationships/tags" Target="../tags/tag152.xml"/><Relationship Id="rId4" Type="http://schemas.openxmlformats.org/officeDocument/2006/relationships/tags" Target="../tags/tag151.xml"/><Relationship Id="rId3" Type="http://schemas.openxmlformats.org/officeDocument/2006/relationships/tags" Target="../tags/tag150.xml"/><Relationship Id="rId2" Type="http://schemas.openxmlformats.org/officeDocument/2006/relationships/tags" Target="../tags/tag149.xml"/><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6" Type="http://schemas.openxmlformats.org/officeDocument/2006/relationships/tags" Target="../tags/tag158.xml"/><Relationship Id="rId5" Type="http://schemas.openxmlformats.org/officeDocument/2006/relationships/tags" Target="../tags/tag157.xml"/><Relationship Id="rId4" Type="http://schemas.openxmlformats.org/officeDocument/2006/relationships/tags" Target="../tags/tag156.xml"/><Relationship Id="rId3" Type="http://schemas.openxmlformats.org/officeDocument/2006/relationships/tags" Target="../tags/tag155.xml"/><Relationship Id="rId2" Type="http://schemas.openxmlformats.org/officeDocument/2006/relationships/tags" Target="../tags/tag154.xml"/><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6" Type="http://schemas.openxmlformats.org/officeDocument/2006/relationships/tags" Target="../tags/tag163.xml"/><Relationship Id="rId5" Type="http://schemas.openxmlformats.org/officeDocument/2006/relationships/tags" Target="../tags/tag162.xml"/><Relationship Id="rId4" Type="http://schemas.openxmlformats.org/officeDocument/2006/relationships/tags" Target="../tags/tag161.xml"/><Relationship Id="rId3" Type="http://schemas.openxmlformats.org/officeDocument/2006/relationships/tags" Target="../tags/tag160.xml"/><Relationship Id="rId2" Type="http://schemas.openxmlformats.org/officeDocument/2006/relationships/tags" Target="../tags/tag159.xml"/><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6" Type="http://schemas.openxmlformats.org/officeDocument/2006/relationships/tags" Target="../tags/tag168.xml"/><Relationship Id="rId5" Type="http://schemas.openxmlformats.org/officeDocument/2006/relationships/tags" Target="../tags/tag167.xml"/><Relationship Id="rId4" Type="http://schemas.openxmlformats.org/officeDocument/2006/relationships/tags" Target="../tags/tag166.xml"/><Relationship Id="rId3" Type="http://schemas.openxmlformats.org/officeDocument/2006/relationships/tags" Target="../tags/tag165.xml"/><Relationship Id="rId2" Type="http://schemas.openxmlformats.org/officeDocument/2006/relationships/tags" Target="../tags/tag164.xml"/><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6" Type="http://schemas.openxmlformats.org/officeDocument/2006/relationships/tags" Target="../tags/tag15.xml"/><Relationship Id="rId5" Type="http://schemas.openxmlformats.org/officeDocument/2006/relationships/tags" Target="../tags/tag14.xml"/><Relationship Id="rId4" Type="http://schemas.openxmlformats.org/officeDocument/2006/relationships/tags" Target="../tags/tag13.xml"/><Relationship Id="rId3" Type="http://schemas.openxmlformats.org/officeDocument/2006/relationships/tags" Target="../tags/tag12.xml"/><Relationship Id="rId2" Type="http://schemas.openxmlformats.org/officeDocument/2006/relationships/tags" Target="../tags/tag11.xml"/><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7" Type="http://schemas.openxmlformats.org/officeDocument/2006/relationships/tags" Target="../tags/tag21.xml"/><Relationship Id="rId6" Type="http://schemas.openxmlformats.org/officeDocument/2006/relationships/tags" Target="../tags/tag20.xml"/><Relationship Id="rId5" Type="http://schemas.openxmlformats.org/officeDocument/2006/relationships/tags" Target="../tags/tag19.xml"/><Relationship Id="rId4" Type="http://schemas.openxmlformats.org/officeDocument/2006/relationships/tags" Target="../tags/tag18.xml"/><Relationship Id="rId3" Type="http://schemas.openxmlformats.org/officeDocument/2006/relationships/tags" Target="../tags/tag17.xml"/><Relationship Id="rId2" Type="http://schemas.openxmlformats.org/officeDocument/2006/relationships/tags" Target="../tags/tag16.xml"/><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9" Type="http://schemas.openxmlformats.org/officeDocument/2006/relationships/tags" Target="../tags/tag29.xml"/><Relationship Id="rId8" Type="http://schemas.openxmlformats.org/officeDocument/2006/relationships/tags" Target="../tags/tag28.xml"/><Relationship Id="rId7" Type="http://schemas.openxmlformats.org/officeDocument/2006/relationships/tags" Target="../tags/tag27.xml"/><Relationship Id="rId6" Type="http://schemas.openxmlformats.org/officeDocument/2006/relationships/tags" Target="../tags/tag26.xml"/><Relationship Id="rId5" Type="http://schemas.openxmlformats.org/officeDocument/2006/relationships/tags" Target="../tags/tag25.xml"/><Relationship Id="rId4" Type="http://schemas.openxmlformats.org/officeDocument/2006/relationships/tags" Target="../tags/tag24.xml"/><Relationship Id="rId3" Type="http://schemas.openxmlformats.org/officeDocument/2006/relationships/tags" Target="../tags/tag23.xml"/><Relationship Id="rId2" Type="http://schemas.openxmlformats.org/officeDocument/2006/relationships/tags" Target="../tags/tag22.xml"/><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9" Type="http://schemas.openxmlformats.org/officeDocument/2006/relationships/tags" Target="../tags/tag37.xml"/><Relationship Id="rId8" Type="http://schemas.openxmlformats.org/officeDocument/2006/relationships/tags" Target="../tags/tag36.xml"/><Relationship Id="rId7" Type="http://schemas.openxmlformats.org/officeDocument/2006/relationships/tags" Target="../tags/tag35.xml"/><Relationship Id="rId6" Type="http://schemas.openxmlformats.org/officeDocument/2006/relationships/tags" Target="../tags/tag34.xml"/><Relationship Id="rId5" Type="http://schemas.openxmlformats.org/officeDocument/2006/relationships/tags" Target="../tags/tag33.xml"/><Relationship Id="rId4" Type="http://schemas.openxmlformats.org/officeDocument/2006/relationships/tags" Target="../tags/tag32.xml"/><Relationship Id="rId3" Type="http://schemas.openxmlformats.org/officeDocument/2006/relationships/tags" Target="../tags/tag31.xml"/><Relationship Id="rId2" Type="http://schemas.openxmlformats.org/officeDocument/2006/relationships/tags" Target="../tags/tag30.xml"/><Relationship Id="rId11" Type="http://schemas.openxmlformats.org/officeDocument/2006/relationships/hyperlink" Target="http://www.1ppt.com/xiazai/" TargetMode="External"/><Relationship Id="rId10" Type="http://schemas.openxmlformats.org/officeDocument/2006/relationships/tags" Target="../tags/tag38.xml"/><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5" Type="http://schemas.openxmlformats.org/officeDocument/2006/relationships/tags" Target="../tags/tag42.xml"/><Relationship Id="rId4" Type="http://schemas.openxmlformats.org/officeDocument/2006/relationships/tags" Target="../tags/tag41.xml"/><Relationship Id="rId3" Type="http://schemas.openxmlformats.org/officeDocument/2006/relationships/tags" Target="../tags/tag40.xml"/><Relationship Id="rId2" Type="http://schemas.openxmlformats.org/officeDocument/2006/relationships/tags" Target="../tags/tag39.xml"/><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7" Type="http://schemas.openxmlformats.org/officeDocument/2006/relationships/image" Target="../media/image1.jpeg"/><Relationship Id="rId6" Type="http://schemas.openxmlformats.org/officeDocument/2006/relationships/tags" Target="../tags/tag47.xml"/><Relationship Id="rId5" Type="http://schemas.openxmlformats.org/officeDocument/2006/relationships/tags" Target="../tags/tag46.xml"/><Relationship Id="rId4" Type="http://schemas.openxmlformats.org/officeDocument/2006/relationships/tags" Target="../tags/tag45.xml"/><Relationship Id="rId3" Type="http://schemas.openxmlformats.org/officeDocument/2006/relationships/tags" Target="../tags/tag44.xml"/><Relationship Id="rId2" Type="http://schemas.openxmlformats.org/officeDocument/2006/relationships/tags" Target="../tags/tag43.xml"/><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7" Type="http://schemas.openxmlformats.org/officeDocument/2006/relationships/tags" Target="../tags/tag53.xml"/><Relationship Id="rId6" Type="http://schemas.openxmlformats.org/officeDocument/2006/relationships/tags" Target="../tags/tag52.xml"/><Relationship Id="rId5" Type="http://schemas.openxmlformats.org/officeDocument/2006/relationships/tags" Target="../tags/tag51.xml"/><Relationship Id="rId4" Type="http://schemas.openxmlformats.org/officeDocument/2006/relationships/tags" Target="../tags/tag50.xml"/><Relationship Id="rId3" Type="http://schemas.openxmlformats.org/officeDocument/2006/relationships/tags" Target="../tags/tag49.xml"/><Relationship Id="rId2" Type="http://schemas.openxmlformats.org/officeDocument/2006/relationships/tags" Target="../tags/tag48.xml"/><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bg>
      <p:bgPr>
        <a:solidFill>
          <a:schemeClr val="bg1">
            <a:alpha val="70000"/>
          </a:schemeClr>
        </a:solidFill>
        <a:effectLst/>
      </p:bgPr>
    </p:bg>
    <p:spTree>
      <p:nvGrpSpPr>
        <p:cNvPr id="1" name=""/>
        <p:cNvGrpSpPr/>
        <p:nvPr/>
      </p:nvGrpSpPr>
      <p:grpSpPr>
        <a:xfrm>
          <a:off x="0" y="0"/>
          <a:ext cx="0" cy="0"/>
          <a:chOff x="0" y="0"/>
          <a:chExt cx="0" cy="0"/>
        </a:xfrm>
      </p:grpSpPr>
      <p:sp>
        <p:nvSpPr>
          <p:cNvPr id="2" name="标题 1"/>
          <p:cNvSpPr>
            <a:spLocks noGrp="1"/>
          </p:cNvSpPr>
          <p:nvPr>
            <p:ph type="ctrTitle"/>
            <p:custDataLst>
              <p:tags r:id="rId2"/>
            </p:custDataLst>
          </p:nvPr>
        </p:nvSpPr>
        <p:spPr>
          <a:xfrm>
            <a:off x="1524000" y="1122363"/>
            <a:ext cx="9144000" cy="2387600"/>
          </a:xfrm>
        </p:spPr>
        <p:txBody>
          <a:bodyPr anchor="b"/>
          <a:lstStyle>
            <a:lvl1pPr algn="ctr">
              <a:defRPr sz="6000"/>
            </a:lvl1pPr>
          </a:lstStyle>
          <a:p>
            <a:r>
              <a:rPr lang="zh-CN" altLang="en-US"/>
              <a:t>单击此处编辑母版标题样式</a:t>
            </a:r>
            <a:endParaRPr lang="zh-CN" altLang="en-US"/>
          </a:p>
        </p:txBody>
      </p:sp>
      <p:sp>
        <p:nvSpPr>
          <p:cNvPr id="3" name="副标题 2"/>
          <p:cNvSpPr>
            <a:spLocks noGrp="1"/>
          </p:cNvSpPr>
          <p:nvPr>
            <p:ph type="subTitle" idx="1"/>
            <p:custDataLst>
              <p:tags r:id="rId3"/>
            </p:custDataLst>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endParaRPr lang="zh-CN" altLang="en-US"/>
          </a:p>
        </p:txBody>
      </p:sp>
      <p:sp>
        <p:nvSpPr>
          <p:cNvPr id="4" name="日期占位符 3"/>
          <p:cNvSpPr>
            <a:spLocks noGrp="1"/>
          </p:cNvSpPr>
          <p:nvPr>
            <p:ph type="dt" sz="half" idx="10"/>
            <p:custDataLst>
              <p:tags r:id="rId4"/>
            </p:custDataLst>
          </p:nvPr>
        </p:nvSpPr>
        <p:spPr/>
        <p:txBody>
          <a:bodyPr/>
          <a:lstStyle/>
          <a:p>
            <a:fld id="{D4BA96C3-EDA1-4EE1-B967-B3E441F67AF9}" type="datetimeFigureOut">
              <a:rPr lang="zh-CN" altLang="en-US" smtClean="0"/>
            </a:fld>
            <a:endParaRPr lang="zh-CN" altLang="en-US"/>
          </a:p>
        </p:txBody>
      </p:sp>
      <p:sp>
        <p:nvSpPr>
          <p:cNvPr id="5" name="页脚占位符 4"/>
          <p:cNvSpPr>
            <a:spLocks noGrp="1"/>
          </p:cNvSpPr>
          <p:nvPr>
            <p:ph type="ftr" sz="quarter" idx="11"/>
            <p:custDataLst>
              <p:tags r:id="rId5"/>
            </p:custDataLst>
          </p:nvPr>
        </p:nvSpPr>
        <p:spPr/>
        <p:txBody>
          <a:bodyPr/>
          <a:lstStyle/>
          <a:p>
            <a:endParaRPr lang="zh-CN" altLang="en-US"/>
          </a:p>
        </p:txBody>
      </p:sp>
      <p:sp>
        <p:nvSpPr>
          <p:cNvPr id="6" name="灯片编号占位符 5"/>
          <p:cNvSpPr>
            <a:spLocks noGrp="1"/>
          </p:cNvSpPr>
          <p:nvPr>
            <p:ph type="sldNum" sz="quarter" idx="12"/>
            <p:custDataLst>
              <p:tags r:id="rId6"/>
            </p:custDataLst>
          </p:nvPr>
        </p:nvSpPr>
        <p:spPr/>
        <p:txBody>
          <a:bodyPr/>
          <a:lstStyle/>
          <a:p>
            <a:fld id="{7BD80B0F-6881-4047-A1BD-5901B0F00B99}" type="slidenum">
              <a:rPr lang="zh-CN" altLang="en-US" smtClean="0"/>
            </a:fld>
            <a:endParaRPr lang="zh-CN" altLang="en-US"/>
          </a:p>
        </p:txBody>
      </p:sp>
    </p:spTree>
  </p:cSld>
  <p:clrMapOvr>
    <a:masterClrMapping/>
  </p:clrMapOv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a:xfrm>
            <a:off x="839788" y="457200"/>
            <a:ext cx="3932237" cy="1600200"/>
          </a:xfrm>
        </p:spPr>
        <p:txBody>
          <a:bodyPr anchor="b"/>
          <a:lstStyle>
            <a:lvl1pPr>
              <a:defRPr sz="3200"/>
            </a:lvl1pPr>
          </a:lstStyle>
          <a:p>
            <a:r>
              <a:rPr lang="zh-CN" altLang="en-US"/>
              <a:t>单击此处编辑母版标题样式</a:t>
            </a:r>
            <a:endParaRPr lang="zh-CN" altLang="en-US"/>
          </a:p>
        </p:txBody>
      </p:sp>
      <p:sp>
        <p:nvSpPr>
          <p:cNvPr id="3" name="图片占位符 2"/>
          <p:cNvSpPr>
            <a:spLocks noGrp="1"/>
          </p:cNvSpPr>
          <p:nvPr>
            <p:ph type="pic" idx="1"/>
            <p:custDataLst>
              <p:tags r:id="rId3"/>
            </p:custDataLst>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custDataLst>
              <p:tags r:id="rId4"/>
            </p:custDataLst>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endParaRPr lang="zh-CN" altLang="en-US"/>
          </a:p>
        </p:txBody>
      </p:sp>
      <p:sp>
        <p:nvSpPr>
          <p:cNvPr id="5" name="日期占位符 4"/>
          <p:cNvSpPr>
            <a:spLocks noGrp="1"/>
          </p:cNvSpPr>
          <p:nvPr>
            <p:ph type="dt" sz="half" idx="10"/>
            <p:custDataLst>
              <p:tags r:id="rId5"/>
            </p:custDataLst>
          </p:nvPr>
        </p:nvSpPr>
        <p:spPr/>
        <p:txBody>
          <a:bodyPr/>
          <a:lstStyle/>
          <a:p>
            <a:fld id="{D4BA96C3-EDA1-4EE1-B967-B3E441F67AF9}" type="datetimeFigureOut">
              <a:rPr lang="zh-CN" altLang="en-US" smtClean="0"/>
            </a:fld>
            <a:endParaRPr lang="zh-CN" altLang="en-US"/>
          </a:p>
        </p:txBody>
      </p:sp>
      <p:sp>
        <p:nvSpPr>
          <p:cNvPr id="6" name="页脚占位符 5"/>
          <p:cNvSpPr>
            <a:spLocks noGrp="1"/>
          </p:cNvSpPr>
          <p:nvPr>
            <p:ph type="ftr" sz="quarter" idx="11"/>
            <p:custDataLst>
              <p:tags r:id="rId6"/>
            </p:custDataLst>
          </p:nvPr>
        </p:nvSpPr>
        <p:spPr/>
        <p:txBody>
          <a:bodyPr/>
          <a:lstStyle/>
          <a:p>
            <a:endParaRPr lang="zh-CN" altLang="en-US"/>
          </a:p>
        </p:txBody>
      </p:sp>
      <p:sp>
        <p:nvSpPr>
          <p:cNvPr id="7" name="灯片编号占位符 6"/>
          <p:cNvSpPr>
            <a:spLocks noGrp="1"/>
          </p:cNvSpPr>
          <p:nvPr>
            <p:ph type="sldNum" sz="quarter" idx="12"/>
            <p:custDataLst>
              <p:tags r:id="rId7"/>
            </p:custDataLst>
          </p:nvPr>
        </p:nvSpPr>
        <p:spPr/>
        <p:txBody>
          <a:bodyPr/>
          <a:lstStyle/>
          <a:p>
            <a:fld id="{7BD80B0F-6881-4047-A1BD-5901B0F00B99}" type="slidenum">
              <a:rPr lang="zh-CN" altLang="en-US" smtClean="0"/>
            </a:fld>
            <a:endParaRPr lang="zh-CN" altLang="en-US"/>
          </a:p>
        </p:txBody>
      </p:sp>
    </p:spTree>
  </p:cSld>
  <p:clrMapOvr>
    <a:masterClrMapping/>
  </p:clrMapOv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p:txBody>
          <a:bodyPr/>
          <a:lstStyle/>
          <a:p>
            <a:r>
              <a:rPr lang="zh-CN" altLang="en-US"/>
              <a:t>单击此处编辑母版标题样式</a:t>
            </a:r>
            <a:endParaRPr lang="zh-CN" altLang="en-US"/>
          </a:p>
        </p:txBody>
      </p:sp>
      <p:sp>
        <p:nvSpPr>
          <p:cNvPr id="3" name="竖排文字占位符 2"/>
          <p:cNvSpPr>
            <a:spLocks noGrp="1"/>
          </p:cNvSpPr>
          <p:nvPr>
            <p:ph type="body" orient="vert" idx="1"/>
            <p:custDataLst>
              <p:tags r:id="rId3"/>
            </p:custDataLst>
          </p:nvPr>
        </p:nvSpPr>
        <p:spPr/>
        <p:txBody>
          <a:bodyPr vert="eaVert"/>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4" name="日期占位符 3"/>
          <p:cNvSpPr>
            <a:spLocks noGrp="1"/>
          </p:cNvSpPr>
          <p:nvPr>
            <p:ph type="dt" sz="half" idx="10"/>
            <p:custDataLst>
              <p:tags r:id="rId4"/>
            </p:custDataLst>
          </p:nvPr>
        </p:nvSpPr>
        <p:spPr/>
        <p:txBody>
          <a:bodyPr/>
          <a:lstStyle/>
          <a:p>
            <a:fld id="{D4BA96C3-EDA1-4EE1-B967-B3E441F67AF9}" type="datetimeFigureOut">
              <a:rPr lang="zh-CN" altLang="en-US" smtClean="0"/>
            </a:fld>
            <a:endParaRPr lang="zh-CN" altLang="en-US"/>
          </a:p>
        </p:txBody>
      </p:sp>
      <p:sp>
        <p:nvSpPr>
          <p:cNvPr id="5" name="页脚占位符 4"/>
          <p:cNvSpPr>
            <a:spLocks noGrp="1"/>
          </p:cNvSpPr>
          <p:nvPr>
            <p:ph type="ftr" sz="quarter" idx="11"/>
            <p:custDataLst>
              <p:tags r:id="rId5"/>
            </p:custDataLst>
          </p:nvPr>
        </p:nvSpPr>
        <p:spPr/>
        <p:txBody>
          <a:bodyPr/>
          <a:lstStyle/>
          <a:p>
            <a:endParaRPr lang="zh-CN" altLang="en-US"/>
          </a:p>
        </p:txBody>
      </p:sp>
      <p:sp>
        <p:nvSpPr>
          <p:cNvPr id="6" name="灯片编号占位符 5"/>
          <p:cNvSpPr>
            <a:spLocks noGrp="1"/>
          </p:cNvSpPr>
          <p:nvPr>
            <p:ph type="sldNum" sz="quarter" idx="12"/>
            <p:custDataLst>
              <p:tags r:id="rId6"/>
            </p:custDataLst>
          </p:nvPr>
        </p:nvSpPr>
        <p:spPr/>
        <p:txBody>
          <a:bodyPr/>
          <a:lstStyle/>
          <a:p>
            <a:fld id="{7BD80B0F-6881-4047-A1BD-5901B0F00B99}" type="slidenum">
              <a:rPr lang="zh-CN" altLang="en-US" smtClean="0"/>
            </a:fld>
            <a:endParaRPr lang="zh-CN" altLang="en-US"/>
          </a:p>
        </p:txBody>
      </p:sp>
    </p:spTree>
  </p:cSld>
  <p:clrMapOvr>
    <a:masterClrMapping/>
  </p:clrMapOvr>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p:custDataLst>
              <p:tags r:id="rId2"/>
            </p:custDataLst>
          </p:nvPr>
        </p:nvSpPr>
        <p:spPr>
          <a:xfrm>
            <a:off x="8724900" y="365125"/>
            <a:ext cx="2628900" cy="5811838"/>
          </a:xfrm>
        </p:spPr>
        <p:txBody>
          <a:bodyPr vert="eaVert"/>
          <a:lstStyle/>
          <a:p>
            <a:r>
              <a:rPr lang="zh-CN" altLang="en-US"/>
              <a:t>单击此处编辑母版标题样式</a:t>
            </a:r>
            <a:endParaRPr lang="zh-CN" altLang="en-US"/>
          </a:p>
        </p:txBody>
      </p:sp>
      <p:sp>
        <p:nvSpPr>
          <p:cNvPr id="3" name="竖排文字占位符 2"/>
          <p:cNvSpPr>
            <a:spLocks noGrp="1"/>
          </p:cNvSpPr>
          <p:nvPr>
            <p:ph type="body" orient="vert" idx="1"/>
            <p:custDataLst>
              <p:tags r:id="rId3"/>
            </p:custDataLst>
          </p:nvPr>
        </p:nvSpPr>
        <p:spPr>
          <a:xfrm>
            <a:off x="838200" y="365125"/>
            <a:ext cx="7734300" cy="5811838"/>
          </a:xfrm>
        </p:spPr>
        <p:txBody>
          <a:bodyPr vert="eaVert"/>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4" name="日期占位符 3"/>
          <p:cNvSpPr>
            <a:spLocks noGrp="1"/>
          </p:cNvSpPr>
          <p:nvPr>
            <p:ph type="dt" sz="half" idx="10"/>
            <p:custDataLst>
              <p:tags r:id="rId4"/>
            </p:custDataLst>
          </p:nvPr>
        </p:nvSpPr>
        <p:spPr/>
        <p:txBody>
          <a:bodyPr/>
          <a:lstStyle/>
          <a:p>
            <a:fld id="{D4BA96C3-EDA1-4EE1-B967-B3E441F67AF9}" type="datetimeFigureOut">
              <a:rPr lang="zh-CN" altLang="en-US" smtClean="0"/>
            </a:fld>
            <a:endParaRPr lang="zh-CN" altLang="en-US"/>
          </a:p>
        </p:txBody>
      </p:sp>
      <p:sp>
        <p:nvSpPr>
          <p:cNvPr id="5" name="页脚占位符 4"/>
          <p:cNvSpPr>
            <a:spLocks noGrp="1"/>
          </p:cNvSpPr>
          <p:nvPr>
            <p:ph type="ftr" sz="quarter" idx="11"/>
            <p:custDataLst>
              <p:tags r:id="rId5"/>
            </p:custDataLst>
          </p:nvPr>
        </p:nvSpPr>
        <p:spPr/>
        <p:txBody>
          <a:bodyPr/>
          <a:lstStyle/>
          <a:p>
            <a:endParaRPr lang="zh-CN" altLang="en-US"/>
          </a:p>
        </p:txBody>
      </p:sp>
      <p:sp>
        <p:nvSpPr>
          <p:cNvPr id="6" name="灯片编号占位符 5"/>
          <p:cNvSpPr>
            <a:spLocks noGrp="1"/>
          </p:cNvSpPr>
          <p:nvPr>
            <p:ph type="sldNum" sz="quarter" idx="12"/>
            <p:custDataLst>
              <p:tags r:id="rId6"/>
            </p:custDataLst>
          </p:nvPr>
        </p:nvSpPr>
        <p:spPr/>
        <p:txBody>
          <a:bodyPr/>
          <a:lstStyle/>
          <a:p>
            <a:fld id="{7BD80B0F-6881-4047-A1BD-5901B0F00B99}" type="slidenum">
              <a:rPr lang="zh-CN" altLang="en-US" smtClean="0"/>
            </a:fld>
            <a:endParaRPr lang="zh-CN" altLang="en-US"/>
          </a:p>
        </p:txBody>
      </p:sp>
    </p:spTree>
  </p:cSld>
  <p:clrMapOvr>
    <a:masterClrMapping/>
  </p:clrMapOvr>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_自定义版式">
    <p:spTree>
      <p:nvGrpSpPr>
        <p:cNvPr id="1" name=""/>
        <p:cNvGrpSpPr/>
        <p:nvPr/>
      </p:nvGrpSpPr>
      <p:grpSpPr>
        <a:xfrm>
          <a:off x="0" y="0"/>
          <a:ext cx="0" cy="0"/>
          <a:chOff x="0" y="0"/>
          <a:chExt cx="0" cy="0"/>
        </a:xfrm>
      </p:grpSpPr>
      <p:sp>
        <p:nvSpPr>
          <p:cNvPr id="3" name="TextBox 54"/>
          <p:cNvSpPr txBox="1"/>
          <p:nvPr userDrawn="1">
            <p:custDataLst>
              <p:tags r:id="rId2"/>
            </p:custDataLst>
          </p:nvPr>
        </p:nvSpPr>
        <p:spPr>
          <a:xfrm>
            <a:off x="1140452" y="441291"/>
            <a:ext cx="4143493" cy="523220"/>
          </a:xfrm>
          <a:prstGeom prst="rect">
            <a:avLst/>
          </a:prstGeom>
          <a:noFill/>
        </p:spPr>
        <p:txBody>
          <a:bodyPr wrap="square" rtlCol="0">
            <a:spAutoFit/>
          </a:bodyPr>
          <a:lstStyle>
            <a:defPPr>
              <a:defRPr lang="zh-CN"/>
            </a:defPPr>
            <a:lvl1pPr fontAlgn="base">
              <a:spcBef>
                <a:spcPct val="0"/>
              </a:spcBef>
              <a:spcAft>
                <a:spcPct val="0"/>
              </a:spcAft>
              <a:buFont typeface="Arial" panose="020B0604020202020204" pitchFamily="34" charset="0"/>
              <a:buNone/>
              <a:defRPr sz="2800" b="1">
                <a:solidFill>
                  <a:srgbClr val="374E6F"/>
                </a:solidFill>
                <a:latin typeface="微软雅黑" panose="020B0503020204020204" charset="-122"/>
                <a:ea typeface="微软雅黑" panose="020B0503020204020204" charset="-122"/>
              </a:defRPr>
            </a:lvl1pPr>
          </a:lstStyle>
          <a:p>
            <a:pPr lvl="0"/>
            <a:r>
              <a:rPr lang="zh-CN" altLang="en-US"/>
              <a:t>上半年工作总结</a:t>
            </a:r>
            <a:endParaRPr lang="zh-CN" altLang="en-US"/>
          </a:p>
        </p:txBody>
      </p:sp>
      <p:grpSp>
        <p:nvGrpSpPr>
          <p:cNvPr id="4" name="组合 3"/>
          <p:cNvGrpSpPr/>
          <p:nvPr userDrawn="1">
            <p:custDataLst>
              <p:tags r:id="rId3"/>
            </p:custDataLst>
          </p:nvPr>
        </p:nvGrpSpPr>
        <p:grpSpPr>
          <a:xfrm>
            <a:off x="0" y="414067"/>
            <a:ext cx="862642" cy="508481"/>
            <a:chOff x="0" y="414068"/>
            <a:chExt cx="1214741" cy="432188"/>
          </a:xfrm>
          <a:effectLst>
            <a:outerShdw blurRad="101600" dist="38100" dir="2700000" algn="tl" rotWithShape="0">
              <a:prstClr val="black">
                <a:alpha val="15000"/>
              </a:prstClr>
            </a:outerShdw>
          </a:effectLst>
        </p:grpSpPr>
        <p:sp>
          <p:nvSpPr>
            <p:cNvPr id="5" name="矩形 4"/>
            <p:cNvSpPr/>
            <p:nvPr>
              <p:custDataLst>
                <p:tags r:id="rId4"/>
              </p:custDataLst>
            </p:nvPr>
          </p:nvSpPr>
          <p:spPr>
            <a:xfrm>
              <a:off x="0" y="414068"/>
              <a:ext cx="942026" cy="432188"/>
            </a:xfrm>
            <a:prstGeom prst="rect">
              <a:avLst/>
            </a:prstGeom>
            <a:solidFill>
              <a:srgbClr val="4F81A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矩形 5"/>
            <p:cNvSpPr/>
            <p:nvPr>
              <p:custDataLst>
                <p:tags r:id="rId5"/>
              </p:custDataLst>
            </p:nvPr>
          </p:nvSpPr>
          <p:spPr>
            <a:xfrm>
              <a:off x="1041688" y="414068"/>
              <a:ext cx="173053" cy="432188"/>
            </a:xfrm>
            <a:prstGeom prst="rect">
              <a:avLst/>
            </a:prstGeom>
            <a:solidFill>
              <a:srgbClr val="374E6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7" name="TextBox 54"/>
          <p:cNvSpPr txBox="1"/>
          <p:nvPr userDrawn="1">
            <p:custDataLst>
              <p:tags r:id="rId6"/>
            </p:custDataLst>
          </p:nvPr>
        </p:nvSpPr>
        <p:spPr>
          <a:xfrm>
            <a:off x="9991154" y="441291"/>
            <a:ext cx="1740771" cy="523220"/>
          </a:xfrm>
          <a:prstGeom prst="rect">
            <a:avLst/>
          </a:prstGeom>
          <a:noFill/>
        </p:spPr>
        <p:txBody>
          <a:bodyPr wrap="square" rtlCol="0">
            <a:spAutoFit/>
          </a:bodyPr>
          <a:lstStyle>
            <a:defPPr>
              <a:defRPr lang="zh-CN"/>
            </a:defPPr>
            <a:lvl1pPr>
              <a:defRPr sz="3200">
                <a:solidFill>
                  <a:schemeClr val="tx1">
                    <a:lumMod val="75000"/>
                  </a:schemeClr>
                </a:solidFill>
                <a:latin typeface="方正卡通简体" panose="03000509000000000000" pitchFamily="65" charset="-122"/>
                <a:ea typeface="方正卡通简体" panose="03000509000000000000" pitchFamily="65" charset="-122"/>
              </a:defRPr>
            </a:lvl1pPr>
          </a:lstStyle>
          <a:p>
            <a:pPr fontAlgn="base">
              <a:spcBef>
                <a:spcPct val="0"/>
              </a:spcBef>
              <a:spcAft>
                <a:spcPct val="0"/>
              </a:spcAft>
              <a:buFont typeface="Arial" panose="020B0604020202020204" pitchFamily="34" charset="0"/>
              <a:buNone/>
            </a:pPr>
            <a:r>
              <a:rPr lang="en-US" altLang="zh-CN" sz="2800">
                <a:solidFill>
                  <a:schemeClr val="tx1">
                    <a:lumMod val="75000"/>
                    <a:lumOff val="25000"/>
                  </a:schemeClr>
                </a:solidFill>
                <a:latin typeface="思源黑体" panose="020B0500000000000000" pitchFamily="34" charset="-122"/>
                <a:ea typeface="思源黑体" panose="020B0500000000000000" pitchFamily="34" charset="-122"/>
              </a:rPr>
              <a:t>PART 02</a:t>
            </a:r>
            <a:endParaRPr lang="zh-CN" altLang="en-US" sz="2800">
              <a:solidFill>
                <a:schemeClr val="tx1">
                  <a:lumMod val="75000"/>
                  <a:lumOff val="25000"/>
                </a:schemeClr>
              </a:solidFill>
              <a:latin typeface="思源黑体" panose="020B0500000000000000" pitchFamily="34" charset="-122"/>
              <a:ea typeface="思源黑体" panose="020B0500000000000000" pitchFamily="34" charset="-122"/>
            </a:endParaRPr>
          </a:p>
        </p:txBody>
      </p:sp>
    </p:spTree>
  </p:cSld>
  <p:clrMapOvr>
    <a:masterClrMapping/>
  </p:clrMapOvr>
  <p:transition/>
  <p:hf sldNum="0" ftr="0" dt="0"/>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2_自定义版式">
    <p:spTree>
      <p:nvGrpSpPr>
        <p:cNvPr id="1" name=""/>
        <p:cNvGrpSpPr/>
        <p:nvPr/>
      </p:nvGrpSpPr>
      <p:grpSpPr>
        <a:xfrm>
          <a:off x="0" y="0"/>
          <a:ext cx="0" cy="0"/>
          <a:chOff x="0" y="0"/>
          <a:chExt cx="0" cy="0"/>
        </a:xfrm>
      </p:grpSpPr>
      <p:sp>
        <p:nvSpPr>
          <p:cNvPr id="3" name="TextBox 54"/>
          <p:cNvSpPr txBox="1"/>
          <p:nvPr userDrawn="1">
            <p:custDataLst>
              <p:tags r:id="rId2"/>
            </p:custDataLst>
          </p:nvPr>
        </p:nvSpPr>
        <p:spPr>
          <a:xfrm>
            <a:off x="1140452" y="441291"/>
            <a:ext cx="4143493" cy="523220"/>
          </a:xfrm>
          <a:prstGeom prst="rect">
            <a:avLst/>
          </a:prstGeom>
          <a:noFill/>
        </p:spPr>
        <p:txBody>
          <a:bodyPr wrap="square" rtlCol="0">
            <a:spAutoFit/>
          </a:bodyPr>
          <a:lstStyle>
            <a:defPPr>
              <a:defRPr lang="zh-CN"/>
            </a:defPPr>
            <a:lvl1pPr fontAlgn="base">
              <a:spcBef>
                <a:spcPct val="0"/>
              </a:spcBef>
              <a:spcAft>
                <a:spcPct val="0"/>
              </a:spcAft>
              <a:buFont typeface="Arial" panose="020B0604020202020204" pitchFamily="34" charset="0"/>
              <a:buNone/>
              <a:defRPr sz="2800" b="1">
                <a:solidFill>
                  <a:srgbClr val="374E6F"/>
                </a:solidFill>
                <a:latin typeface="微软雅黑" panose="020B0503020204020204" charset="-122"/>
                <a:ea typeface="微软雅黑" panose="020B0503020204020204" charset="-122"/>
              </a:defRPr>
            </a:lvl1pPr>
          </a:lstStyle>
          <a:p>
            <a:pPr lvl="0"/>
            <a:r>
              <a:rPr lang="zh-CN" altLang="en-US"/>
              <a:t>存在的问题与改进</a:t>
            </a:r>
            <a:endParaRPr lang="zh-CN" altLang="en-US"/>
          </a:p>
        </p:txBody>
      </p:sp>
      <p:grpSp>
        <p:nvGrpSpPr>
          <p:cNvPr id="4" name="组合 3"/>
          <p:cNvGrpSpPr/>
          <p:nvPr userDrawn="1">
            <p:custDataLst>
              <p:tags r:id="rId3"/>
            </p:custDataLst>
          </p:nvPr>
        </p:nvGrpSpPr>
        <p:grpSpPr>
          <a:xfrm>
            <a:off x="0" y="414067"/>
            <a:ext cx="862642" cy="508481"/>
            <a:chOff x="0" y="414068"/>
            <a:chExt cx="1214741" cy="432188"/>
          </a:xfrm>
          <a:effectLst>
            <a:outerShdw blurRad="101600" dist="38100" dir="2700000" algn="tl" rotWithShape="0">
              <a:prstClr val="black">
                <a:alpha val="15000"/>
              </a:prstClr>
            </a:outerShdw>
          </a:effectLst>
        </p:grpSpPr>
        <p:sp>
          <p:nvSpPr>
            <p:cNvPr id="5" name="矩形 4"/>
            <p:cNvSpPr/>
            <p:nvPr>
              <p:custDataLst>
                <p:tags r:id="rId4"/>
              </p:custDataLst>
            </p:nvPr>
          </p:nvSpPr>
          <p:spPr>
            <a:xfrm>
              <a:off x="0" y="414068"/>
              <a:ext cx="942026" cy="432188"/>
            </a:xfrm>
            <a:prstGeom prst="rect">
              <a:avLst/>
            </a:prstGeom>
            <a:solidFill>
              <a:srgbClr val="4F81A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矩形 5"/>
            <p:cNvSpPr/>
            <p:nvPr>
              <p:custDataLst>
                <p:tags r:id="rId5"/>
              </p:custDataLst>
            </p:nvPr>
          </p:nvSpPr>
          <p:spPr>
            <a:xfrm>
              <a:off x="1041688" y="414068"/>
              <a:ext cx="173053" cy="432188"/>
            </a:xfrm>
            <a:prstGeom prst="rect">
              <a:avLst/>
            </a:prstGeom>
            <a:solidFill>
              <a:srgbClr val="374E6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7" name="TextBox 54"/>
          <p:cNvSpPr txBox="1"/>
          <p:nvPr userDrawn="1">
            <p:custDataLst>
              <p:tags r:id="rId6"/>
            </p:custDataLst>
          </p:nvPr>
        </p:nvSpPr>
        <p:spPr>
          <a:xfrm>
            <a:off x="9991154" y="441291"/>
            <a:ext cx="1740771" cy="523220"/>
          </a:xfrm>
          <a:prstGeom prst="rect">
            <a:avLst/>
          </a:prstGeom>
          <a:noFill/>
        </p:spPr>
        <p:txBody>
          <a:bodyPr wrap="square" rtlCol="0">
            <a:spAutoFit/>
          </a:bodyPr>
          <a:lstStyle>
            <a:defPPr>
              <a:defRPr lang="zh-CN"/>
            </a:defPPr>
            <a:lvl1pPr>
              <a:defRPr sz="3200">
                <a:solidFill>
                  <a:schemeClr val="tx1">
                    <a:lumMod val="75000"/>
                  </a:schemeClr>
                </a:solidFill>
                <a:latin typeface="方正卡通简体" panose="03000509000000000000" pitchFamily="65" charset="-122"/>
                <a:ea typeface="方正卡通简体" panose="03000509000000000000" pitchFamily="65" charset="-122"/>
              </a:defRPr>
            </a:lvl1pPr>
          </a:lstStyle>
          <a:p>
            <a:pPr fontAlgn="base">
              <a:spcBef>
                <a:spcPct val="0"/>
              </a:spcBef>
              <a:spcAft>
                <a:spcPct val="0"/>
              </a:spcAft>
              <a:buFont typeface="Arial" panose="020B0604020202020204" pitchFamily="34" charset="0"/>
              <a:buNone/>
            </a:pPr>
            <a:r>
              <a:rPr lang="en-US" altLang="zh-CN" sz="2800">
                <a:solidFill>
                  <a:schemeClr val="tx1">
                    <a:lumMod val="75000"/>
                    <a:lumOff val="25000"/>
                  </a:schemeClr>
                </a:solidFill>
                <a:latin typeface="思源黑体" panose="020B0500000000000000" pitchFamily="34" charset="-122"/>
                <a:ea typeface="思源黑体" panose="020B0500000000000000" pitchFamily="34" charset="-122"/>
              </a:rPr>
              <a:t>PART 03</a:t>
            </a:r>
            <a:endParaRPr lang="zh-CN" altLang="en-US" sz="2800">
              <a:solidFill>
                <a:schemeClr val="tx1">
                  <a:lumMod val="75000"/>
                  <a:lumOff val="25000"/>
                </a:schemeClr>
              </a:solidFill>
              <a:latin typeface="思源黑体" panose="020B0500000000000000" pitchFamily="34" charset="-122"/>
              <a:ea typeface="思源黑体" panose="020B0500000000000000" pitchFamily="34" charset="-122"/>
            </a:endParaRPr>
          </a:p>
        </p:txBody>
      </p:sp>
    </p:spTree>
  </p:cSld>
  <p:clrMapOvr>
    <a:masterClrMapping/>
  </p:clrMapOvr>
  <p:transition/>
  <p:hf sldNum="0" ftr="0" dt="0"/>
</p:sldLayout>
</file>

<file path=ppt/slideLayouts/slideLayout15.xml><?xml version="1.0" encoding="utf-8"?>
<p:sldLayout xmlns:a="http://schemas.openxmlformats.org/drawingml/2006/main" xmlns:r="http://schemas.openxmlformats.org/officeDocument/2006/relationships" xmlns:p="http://schemas.openxmlformats.org/presentationml/2006/main" type="title" preserve="1">
  <p:cSld name="标题幻灯片">
    <p:bg>
      <p:bgPr>
        <a:solidFill>
          <a:schemeClr val="bg1">
            <a:alpha val="70000"/>
          </a:schemeClr>
        </a:solidFill>
        <a:effectLst/>
      </p:bgPr>
    </p:bg>
    <p:spTree>
      <p:nvGrpSpPr>
        <p:cNvPr id="1" name=""/>
        <p:cNvGrpSpPr/>
        <p:nvPr/>
      </p:nvGrpSpPr>
      <p:grpSpPr>
        <a:xfrm>
          <a:off x="0" y="0"/>
          <a:ext cx="0" cy="0"/>
          <a:chOff x="0" y="0"/>
          <a:chExt cx="0" cy="0"/>
        </a:xfrm>
      </p:grpSpPr>
      <p:sp>
        <p:nvSpPr>
          <p:cNvPr id="2" name="标题 1"/>
          <p:cNvSpPr>
            <a:spLocks noGrp="1"/>
          </p:cNvSpPr>
          <p:nvPr>
            <p:ph type="ctrTitle"/>
            <p:custDataLst>
              <p:tags r:id="rId2"/>
            </p:custDataLst>
          </p:nvPr>
        </p:nvSpPr>
        <p:spPr>
          <a:xfrm>
            <a:off x="1524000" y="1122363"/>
            <a:ext cx="9144000" cy="2387600"/>
          </a:xfrm>
        </p:spPr>
        <p:txBody>
          <a:bodyPr anchor="b"/>
          <a:lstStyle>
            <a:lvl1pPr algn="ctr">
              <a:defRPr sz="6000"/>
            </a:lvl1pPr>
          </a:lstStyle>
          <a:p>
            <a:r>
              <a:rPr lang="zh-CN" altLang="en-US"/>
              <a:t>单击此处编辑母版标题样式</a:t>
            </a:r>
            <a:endParaRPr lang="zh-CN" altLang="en-US"/>
          </a:p>
        </p:txBody>
      </p:sp>
      <p:sp>
        <p:nvSpPr>
          <p:cNvPr id="3" name="副标题 2"/>
          <p:cNvSpPr>
            <a:spLocks noGrp="1"/>
          </p:cNvSpPr>
          <p:nvPr>
            <p:ph type="subTitle" idx="1"/>
            <p:custDataLst>
              <p:tags r:id="rId3"/>
            </p:custDataLst>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endParaRPr lang="zh-CN" altLang="en-US"/>
          </a:p>
        </p:txBody>
      </p:sp>
      <p:sp>
        <p:nvSpPr>
          <p:cNvPr id="4" name="日期占位符 3"/>
          <p:cNvSpPr>
            <a:spLocks noGrp="1"/>
          </p:cNvSpPr>
          <p:nvPr>
            <p:ph type="dt" sz="half" idx="10"/>
            <p:custDataLst>
              <p:tags r:id="rId4"/>
            </p:custDataLst>
          </p:nvPr>
        </p:nvSpPr>
        <p:spPr/>
        <p:txBody>
          <a:bodyPr/>
          <a:lstStyle/>
          <a:p>
            <a:fld id="{D4BA96C3-EDA1-4EE1-B967-B3E441F67AF9}" type="datetimeFigureOut">
              <a:rPr lang="zh-CN" altLang="en-US" smtClean="0"/>
            </a:fld>
            <a:endParaRPr lang="zh-CN" altLang="en-US"/>
          </a:p>
        </p:txBody>
      </p:sp>
      <p:sp>
        <p:nvSpPr>
          <p:cNvPr id="5" name="页脚占位符 4"/>
          <p:cNvSpPr>
            <a:spLocks noGrp="1"/>
          </p:cNvSpPr>
          <p:nvPr>
            <p:ph type="ftr" sz="quarter" idx="11"/>
            <p:custDataLst>
              <p:tags r:id="rId5"/>
            </p:custDataLst>
          </p:nvPr>
        </p:nvSpPr>
        <p:spPr/>
        <p:txBody>
          <a:bodyPr/>
          <a:lstStyle/>
          <a:p>
            <a:endParaRPr lang="zh-CN" altLang="en-US"/>
          </a:p>
        </p:txBody>
      </p:sp>
      <p:sp>
        <p:nvSpPr>
          <p:cNvPr id="6" name="灯片编号占位符 5"/>
          <p:cNvSpPr>
            <a:spLocks noGrp="1"/>
          </p:cNvSpPr>
          <p:nvPr>
            <p:ph type="sldNum" sz="quarter" idx="12"/>
            <p:custDataLst>
              <p:tags r:id="rId6"/>
            </p:custDataLst>
          </p:nvPr>
        </p:nvSpPr>
        <p:spPr/>
        <p:txBody>
          <a:bodyPr/>
          <a:lstStyle/>
          <a:p>
            <a:fld id="{7BD80B0F-6881-4047-A1BD-5901B0F00B99}" type="slidenum">
              <a:rPr lang="zh-CN" altLang="en-US" smtClean="0"/>
            </a:fld>
            <a:endParaRPr lang="zh-CN" altLang="en-US"/>
          </a:p>
        </p:txBody>
      </p:sp>
    </p:spTree>
  </p:cSld>
  <p:clrMapOvr>
    <a:masterClrMapping/>
  </p:clrMapOvr>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p:txBody>
          <a:bodyPr/>
          <a:lstStyle/>
          <a:p>
            <a:r>
              <a:rPr lang="zh-CN" altLang="en-US"/>
              <a:t>单击此处编辑母版标题样式</a:t>
            </a:r>
            <a:endParaRPr lang="zh-CN" altLang="en-US"/>
          </a:p>
        </p:txBody>
      </p:sp>
      <p:sp>
        <p:nvSpPr>
          <p:cNvPr id="3" name="内容占位符 2"/>
          <p:cNvSpPr>
            <a:spLocks noGrp="1"/>
          </p:cNvSpPr>
          <p:nvPr>
            <p:ph idx="1"/>
            <p:custDataLst>
              <p:tags r:id="rId3"/>
            </p:custDataLst>
          </p:nvPr>
        </p:nvSpPr>
        <p:spPr/>
        <p:txBody>
          <a:body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4" name="日期占位符 3"/>
          <p:cNvSpPr>
            <a:spLocks noGrp="1"/>
          </p:cNvSpPr>
          <p:nvPr>
            <p:ph type="dt" sz="half" idx="10"/>
            <p:custDataLst>
              <p:tags r:id="rId4"/>
            </p:custDataLst>
          </p:nvPr>
        </p:nvSpPr>
        <p:spPr/>
        <p:txBody>
          <a:bodyPr/>
          <a:lstStyle/>
          <a:p>
            <a:fld id="{D4BA96C3-EDA1-4EE1-B967-B3E441F67AF9}" type="datetimeFigureOut">
              <a:rPr lang="zh-CN" altLang="en-US" smtClean="0"/>
            </a:fld>
            <a:endParaRPr lang="zh-CN" altLang="en-US"/>
          </a:p>
        </p:txBody>
      </p:sp>
      <p:sp>
        <p:nvSpPr>
          <p:cNvPr id="5" name="页脚占位符 4"/>
          <p:cNvSpPr>
            <a:spLocks noGrp="1"/>
          </p:cNvSpPr>
          <p:nvPr>
            <p:ph type="ftr" sz="quarter" idx="11"/>
            <p:custDataLst>
              <p:tags r:id="rId5"/>
            </p:custDataLst>
          </p:nvPr>
        </p:nvSpPr>
        <p:spPr/>
        <p:txBody>
          <a:bodyPr/>
          <a:lstStyle/>
          <a:p>
            <a:endParaRPr lang="zh-CN" altLang="en-US"/>
          </a:p>
        </p:txBody>
      </p:sp>
      <p:sp>
        <p:nvSpPr>
          <p:cNvPr id="6" name="灯片编号占位符 5"/>
          <p:cNvSpPr>
            <a:spLocks noGrp="1"/>
          </p:cNvSpPr>
          <p:nvPr>
            <p:ph type="sldNum" sz="quarter" idx="12"/>
            <p:custDataLst>
              <p:tags r:id="rId6"/>
            </p:custDataLst>
          </p:nvPr>
        </p:nvSpPr>
        <p:spPr/>
        <p:txBody>
          <a:bodyPr/>
          <a:lstStyle/>
          <a:p>
            <a:fld id="{7BD80B0F-6881-4047-A1BD-5901B0F00B99}" type="slidenum">
              <a:rPr lang="zh-CN" altLang="en-US" smtClean="0"/>
            </a:fld>
            <a:endParaRPr lang="zh-CN" altLang="en-US"/>
          </a:p>
        </p:txBody>
      </p:sp>
    </p:spTree>
  </p:cSld>
  <p:clrMapOvr>
    <a:masterClrMapping/>
  </p:clrMapOvr>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a:xfrm>
            <a:off x="831850" y="1709738"/>
            <a:ext cx="10515600" cy="2852737"/>
          </a:xfrm>
        </p:spPr>
        <p:txBody>
          <a:bodyPr anchor="b"/>
          <a:lstStyle>
            <a:lvl1pPr>
              <a:defRPr sz="6000"/>
            </a:lvl1pPr>
          </a:lstStyle>
          <a:p>
            <a:r>
              <a:rPr lang="zh-CN" altLang="en-US"/>
              <a:t>单击此处编辑母版标题样式</a:t>
            </a:r>
            <a:endParaRPr lang="zh-CN" altLang="en-US"/>
          </a:p>
        </p:txBody>
      </p:sp>
      <p:sp>
        <p:nvSpPr>
          <p:cNvPr id="3" name="文本占位符 2"/>
          <p:cNvSpPr>
            <a:spLocks noGrp="1"/>
          </p:cNvSpPr>
          <p:nvPr>
            <p:ph type="body" idx="1"/>
            <p:custDataLst>
              <p:tags r:id="rId3"/>
            </p:custDataLst>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单击此处编辑母版文本样式</a:t>
            </a:r>
            <a:endParaRPr lang="zh-CN" altLang="en-US"/>
          </a:p>
        </p:txBody>
      </p:sp>
      <p:sp>
        <p:nvSpPr>
          <p:cNvPr id="4" name="日期占位符 3"/>
          <p:cNvSpPr>
            <a:spLocks noGrp="1"/>
          </p:cNvSpPr>
          <p:nvPr>
            <p:ph type="dt" sz="half" idx="10"/>
            <p:custDataLst>
              <p:tags r:id="rId4"/>
            </p:custDataLst>
          </p:nvPr>
        </p:nvSpPr>
        <p:spPr/>
        <p:txBody>
          <a:bodyPr/>
          <a:lstStyle/>
          <a:p>
            <a:fld id="{D4BA96C3-EDA1-4EE1-B967-B3E441F67AF9}" type="datetimeFigureOut">
              <a:rPr lang="zh-CN" altLang="en-US" smtClean="0"/>
            </a:fld>
            <a:endParaRPr lang="zh-CN" altLang="en-US"/>
          </a:p>
        </p:txBody>
      </p:sp>
      <p:sp>
        <p:nvSpPr>
          <p:cNvPr id="5" name="页脚占位符 4"/>
          <p:cNvSpPr>
            <a:spLocks noGrp="1"/>
          </p:cNvSpPr>
          <p:nvPr>
            <p:ph type="ftr" sz="quarter" idx="11"/>
            <p:custDataLst>
              <p:tags r:id="rId5"/>
            </p:custDataLst>
          </p:nvPr>
        </p:nvSpPr>
        <p:spPr/>
        <p:txBody>
          <a:bodyPr/>
          <a:lstStyle/>
          <a:p>
            <a:endParaRPr lang="zh-CN" altLang="en-US"/>
          </a:p>
        </p:txBody>
      </p:sp>
      <p:sp>
        <p:nvSpPr>
          <p:cNvPr id="6" name="灯片编号占位符 5"/>
          <p:cNvSpPr>
            <a:spLocks noGrp="1"/>
          </p:cNvSpPr>
          <p:nvPr>
            <p:ph type="sldNum" sz="quarter" idx="12"/>
            <p:custDataLst>
              <p:tags r:id="rId6"/>
            </p:custDataLst>
          </p:nvPr>
        </p:nvSpPr>
        <p:spPr/>
        <p:txBody>
          <a:bodyPr/>
          <a:lstStyle/>
          <a:p>
            <a:fld id="{7BD80B0F-6881-4047-A1BD-5901B0F00B99}" type="slidenum">
              <a:rPr lang="zh-CN" altLang="en-US" smtClean="0"/>
            </a:fld>
            <a:endParaRPr lang="zh-CN" altLang="en-US"/>
          </a:p>
        </p:txBody>
      </p:sp>
    </p:spTree>
  </p:cSld>
  <p:clrMapOvr>
    <a:masterClrMapping/>
  </p:clrMapOvr>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p:txBody>
          <a:bodyPr/>
          <a:lstStyle/>
          <a:p>
            <a:r>
              <a:rPr lang="zh-CN" altLang="en-US"/>
              <a:t>单击此处编辑母版标题样式</a:t>
            </a:r>
            <a:endParaRPr lang="zh-CN" altLang="en-US"/>
          </a:p>
        </p:txBody>
      </p:sp>
      <p:sp>
        <p:nvSpPr>
          <p:cNvPr id="3" name="内容占位符 2"/>
          <p:cNvSpPr>
            <a:spLocks noGrp="1"/>
          </p:cNvSpPr>
          <p:nvPr>
            <p:ph sz="half" idx="1"/>
            <p:custDataLst>
              <p:tags r:id="rId3"/>
            </p:custDataLst>
          </p:nvPr>
        </p:nvSpPr>
        <p:spPr>
          <a:xfrm>
            <a:off x="838200" y="1825625"/>
            <a:ext cx="5181600" cy="4351338"/>
          </a:xfrm>
        </p:spPr>
        <p:txBody>
          <a:body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4" name="内容占位符 3"/>
          <p:cNvSpPr>
            <a:spLocks noGrp="1"/>
          </p:cNvSpPr>
          <p:nvPr>
            <p:ph sz="half" idx="2"/>
            <p:custDataLst>
              <p:tags r:id="rId4"/>
            </p:custDataLst>
          </p:nvPr>
        </p:nvSpPr>
        <p:spPr>
          <a:xfrm>
            <a:off x="6172200" y="1825625"/>
            <a:ext cx="5181600" cy="4351338"/>
          </a:xfrm>
        </p:spPr>
        <p:txBody>
          <a:body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5" name="日期占位符 4"/>
          <p:cNvSpPr>
            <a:spLocks noGrp="1"/>
          </p:cNvSpPr>
          <p:nvPr>
            <p:ph type="dt" sz="half" idx="10"/>
            <p:custDataLst>
              <p:tags r:id="rId5"/>
            </p:custDataLst>
          </p:nvPr>
        </p:nvSpPr>
        <p:spPr/>
        <p:txBody>
          <a:bodyPr/>
          <a:lstStyle/>
          <a:p>
            <a:fld id="{D4BA96C3-EDA1-4EE1-B967-B3E441F67AF9}" type="datetimeFigureOut">
              <a:rPr lang="zh-CN" altLang="en-US" smtClean="0"/>
            </a:fld>
            <a:endParaRPr lang="zh-CN" altLang="en-US"/>
          </a:p>
        </p:txBody>
      </p:sp>
      <p:sp>
        <p:nvSpPr>
          <p:cNvPr id="6" name="页脚占位符 5"/>
          <p:cNvSpPr>
            <a:spLocks noGrp="1"/>
          </p:cNvSpPr>
          <p:nvPr>
            <p:ph type="ftr" sz="quarter" idx="11"/>
            <p:custDataLst>
              <p:tags r:id="rId6"/>
            </p:custDataLst>
          </p:nvPr>
        </p:nvSpPr>
        <p:spPr/>
        <p:txBody>
          <a:bodyPr/>
          <a:lstStyle/>
          <a:p>
            <a:endParaRPr lang="zh-CN" altLang="en-US"/>
          </a:p>
        </p:txBody>
      </p:sp>
      <p:sp>
        <p:nvSpPr>
          <p:cNvPr id="7" name="灯片编号占位符 6"/>
          <p:cNvSpPr>
            <a:spLocks noGrp="1"/>
          </p:cNvSpPr>
          <p:nvPr>
            <p:ph type="sldNum" sz="quarter" idx="12"/>
            <p:custDataLst>
              <p:tags r:id="rId7"/>
            </p:custDataLst>
          </p:nvPr>
        </p:nvSpPr>
        <p:spPr/>
        <p:txBody>
          <a:bodyPr/>
          <a:lstStyle/>
          <a:p>
            <a:fld id="{7BD80B0F-6881-4047-A1BD-5901B0F00B99}" type="slidenum">
              <a:rPr lang="zh-CN" altLang="en-US" smtClean="0"/>
            </a:fld>
            <a:endParaRPr lang="zh-CN" altLang="en-US"/>
          </a:p>
        </p:txBody>
      </p:sp>
    </p:spTree>
  </p:cSld>
  <p:clrMapOvr>
    <a:masterClrMapping/>
  </p:clrMapOvr>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a:xfrm>
            <a:off x="839788" y="365125"/>
            <a:ext cx="10515600" cy="1325563"/>
          </a:xfrm>
        </p:spPr>
        <p:txBody>
          <a:bodyPr/>
          <a:lstStyle/>
          <a:p>
            <a:r>
              <a:rPr lang="zh-CN" altLang="en-US"/>
              <a:t>单击此处编辑母版标题样式</a:t>
            </a:r>
            <a:endParaRPr lang="zh-CN" altLang="en-US"/>
          </a:p>
        </p:txBody>
      </p:sp>
      <p:sp>
        <p:nvSpPr>
          <p:cNvPr id="3" name="文本占位符 2"/>
          <p:cNvSpPr>
            <a:spLocks noGrp="1"/>
          </p:cNvSpPr>
          <p:nvPr>
            <p:ph type="body" idx="1"/>
            <p:custDataLst>
              <p:tags r:id="rId3"/>
            </p:custDataLst>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endParaRPr lang="zh-CN" altLang="en-US"/>
          </a:p>
        </p:txBody>
      </p:sp>
      <p:sp>
        <p:nvSpPr>
          <p:cNvPr id="4" name="内容占位符 3"/>
          <p:cNvSpPr>
            <a:spLocks noGrp="1"/>
          </p:cNvSpPr>
          <p:nvPr>
            <p:ph sz="half" idx="2"/>
            <p:custDataLst>
              <p:tags r:id="rId4"/>
            </p:custDataLst>
          </p:nvPr>
        </p:nvSpPr>
        <p:spPr>
          <a:xfrm>
            <a:off x="839788" y="2505075"/>
            <a:ext cx="5157787" cy="3684588"/>
          </a:xfrm>
        </p:spPr>
        <p:txBody>
          <a:body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5" name="文本占位符 4"/>
          <p:cNvSpPr>
            <a:spLocks noGrp="1"/>
          </p:cNvSpPr>
          <p:nvPr>
            <p:ph type="body" sz="quarter" idx="3"/>
            <p:custDataLst>
              <p:tags r:id="rId5"/>
            </p:custDataLst>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endParaRPr lang="zh-CN" altLang="en-US"/>
          </a:p>
        </p:txBody>
      </p:sp>
      <p:sp>
        <p:nvSpPr>
          <p:cNvPr id="6" name="内容占位符 5"/>
          <p:cNvSpPr>
            <a:spLocks noGrp="1"/>
          </p:cNvSpPr>
          <p:nvPr>
            <p:ph sz="quarter" idx="4"/>
            <p:custDataLst>
              <p:tags r:id="rId6"/>
            </p:custDataLst>
          </p:nvPr>
        </p:nvSpPr>
        <p:spPr>
          <a:xfrm>
            <a:off x="6172200" y="2505075"/>
            <a:ext cx="5183188" cy="3684588"/>
          </a:xfrm>
        </p:spPr>
        <p:txBody>
          <a:body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7" name="日期占位符 6"/>
          <p:cNvSpPr>
            <a:spLocks noGrp="1"/>
          </p:cNvSpPr>
          <p:nvPr>
            <p:ph type="dt" sz="half" idx="10"/>
            <p:custDataLst>
              <p:tags r:id="rId7"/>
            </p:custDataLst>
          </p:nvPr>
        </p:nvSpPr>
        <p:spPr/>
        <p:txBody>
          <a:bodyPr/>
          <a:lstStyle/>
          <a:p>
            <a:fld id="{D4BA96C3-EDA1-4EE1-B967-B3E441F67AF9}" type="datetimeFigureOut">
              <a:rPr lang="zh-CN" altLang="en-US" smtClean="0"/>
            </a:fld>
            <a:endParaRPr lang="zh-CN" altLang="en-US"/>
          </a:p>
        </p:txBody>
      </p:sp>
      <p:sp>
        <p:nvSpPr>
          <p:cNvPr id="8" name="页脚占位符 7"/>
          <p:cNvSpPr>
            <a:spLocks noGrp="1"/>
          </p:cNvSpPr>
          <p:nvPr>
            <p:ph type="ftr" sz="quarter" idx="11"/>
            <p:custDataLst>
              <p:tags r:id="rId8"/>
            </p:custDataLst>
          </p:nvPr>
        </p:nvSpPr>
        <p:spPr/>
        <p:txBody>
          <a:bodyPr/>
          <a:lstStyle/>
          <a:p>
            <a:endParaRPr lang="zh-CN" altLang="en-US"/>
          </a:p>
        </p:txBody>
      </p:sp>
      <p:sp>
        <p:nvSpPr>
          <p:cNvPr id="9" name="灯片编号占位符 8"/>
          <p:cNvSpPr>
            <a:spLocks noGrp="1"/>
          </p:cNvSpPr>
          <p:nvPr>
            <p:ph type="sldNum" sz="quarter" idx="12"/>
            <p:custDataLst>
              <p:tags r:id="rId9"/>
            </p:custDataLst>
          </p:nvPr>
        </p:nvSpPr>
        <p:spPr/>
        <p:txBody>
          <a:bodyPr/>
          <a:lstStyle/>
          <a:p>
            <a:fld id="{7BD80B0F-6881-4047-A1BD-5901B0F00B99}" type="slidenum">
              <a:rPr lang="zh-CN" altLang="en-US" smtClean="0"/>
            </a:fld>
            <a:endParaRPr lang="zh-CN" altLang="en-US"/>
          </a:p>
        </p:txBody>
      </p:sp>
    </p:spTree>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p:txBody>
          <a:bodyPr/>
          <a:lstStyle/>
          <a:p>
            <a:r>
              <a:rPr lang="zh-CN" altLang="en-US"/>
              <a:t>单击此处编辑母版标题样式</a:t>
            </a:r>
            <a:endParaRPr lang="zh-CN" altLang="en-US"/>
          </a:p>
        </p:txBody>
      </p:sp>
      <p:sp>
        <p:nvSpPr>
          <p:cNvPr id="3" name="内容占位符 2"/>
          <p:cNvSpPr>
            <a:spLocks noGrp="1"/>
          </p:cNvSpPr>
          <p:nvPr>
            <p:ph idx="1"/>
            <p:custDataLst>
              <p:tags r:id="rId3"/>
            </p:custDataLst>
          </p:nvPr>
        </p:nvSpPr>
        <p:spPr/>
        <p:txBody>
          <a:body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4" name="日期占位符 3"/>
          <p:cNvSpPr>
            <a:spLocks noGrp="1"/>
          </p:cNvSpPr>
          <p:nvPr>
            <p:ph type="dt" sz="half" idx="10"/>
            <p:custDataLst>
              <p:tags r:id="rId4"/>
            </p:custDataLst>
          </p:nvPr>
        </p:nvSpPr>
        <p:spPr/>
        <p:txBody>
          <a:bodyPr/>
          <a:lstStyle/>
          <a:p>
            <a:fld id="{D4BA96C3-EDA1-4EE1-B967-B3E441F67AF9}" type="datetimeFigureOut">
              <a:rPr lang="zh-CN" altLang="en-US" smtClean="0"/>
            </a:fld>
            <a:endParaRPr lang="zh-CN" altLang="en-US"/>
          </a:p>
        </p:txBody>
      </p:sp>
      <p:sp>
        <p:nvSpPr>
          <p:cNvPr id="5" name="页脚占位符 4"/>
          <p:cNvSpPr>
            <a:spLocks noGrp="1"/>
          </p:cNvSpPr>
          <p:nvPr>
            <p:ph type="ftr" sz="quarter" idx="11"/>
            <p:custDataLst>
              <p:tags r:id="rId5"/>
            </p:custDataLst>
          </p:nvPr>
        </p:nvSpPr>
        <p:spPr/>
        <p:txBody>
          <a:bodyPr/>
          <a:lstStyle/>
          <a:p>
            <a:endParaRPr lang="zh-CN" altLang="en-US"/>
          </a:p>
        </p:txBody>
      </p:sp>
      <p:sp>
        <p:nvSpPr>
          <p:cNvPr id="6" name="灯片编号占位符 5"/>
          <p:cNvSpPr>
            <a:spLocks noGrp="1"/>
          </p:cNvSpPr>
          <p:nvPr>
            <p:ph type="sldNum" sz="quarter" idx="12"/>
            <p:custDataLst>
              <p:tags r:id="rId6"/>
            </p:custDataLst>
          </p:nvPr>
        </p:nvSpPr>
        <p:spPr/>
        <p:txBody>
          <a:bodyPr/>
          <a:lstStyle/>
          <a:p>
            <a:fld id="{7BD80B0F-6881-4047-A1BD-5901B0F00B99}" type="slidenum">
              <a:rPr lang="zh-CN" altLang="en-US" smtClean="0"/>
            </a:fld>
            <a:endParaRPr lang="zh-CN" altLang="en-US"/>
          </a:p>
        </p:txBody>
      </p:sp>
    </p:spTree>
  </p:cSld>
  <p:clrMapOvr>
    <a:masterClrMapping/>
  </p:clrMapOvr>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type="twoTxTwoObj" preserve="1">
  <p:cSld name="1_比较">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a:xfrm>
            <a:off x="839788" y="365125"/>
            <a:ext cx="10515600" cy="1325563"/>
          </a:xfrm>
        </p:spPr>
        <p:txBody>
          <a:bodyPr/>
          <a:lstStyle/>
          <a:p>
            <a:r>
              <a:rPr lang="zh-CN" altLang="en-US"/>
              <a:t>单击此处编辑母版标题样式</a:t>
            </a:r>
            <a:endParaRPr lang="zh-CN" altLang="en-US"/>
          </a:p>
        </p:txBody>
      </p:sp>
      <p:sp>
        <p:nvSpPr>
          <p:cNvPr id="3" name="文本占位符 2"/>
          <p:cNvSpPr>
            <a:spLocks noGrp="1"/>
          </p:cNvSpPr>
          <p:nvPr>
            <p:ph type="body" idx="1"/>
            <p:custDataLst>
              <p:tags r:id="rId3"/>
            </p:custDataLst>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endParaRPr lang="zh-CN" altLang="en-US"/>
          </a:p>
        </p:txBody>
      </p:sp>
      <p:sp>
        <p:nvSpPr>
          <p:cNvPr id="4" name="内容占位符 3"/>
          <p:cNvSpPr>
            <a:spLocks noGrp="1"/>
          </p:cNvSpPr>
          <p:nvPr>
            <p:ph sz="half" idx="2"/>
            <p:custDataLst>
              <p:tags r:id="rId4"/>
            </p:custDataLst>
          </p:nvPr>
        </p:nvSpPr>
        <p:spPr>
          <a:xfrm>
            <a:off x="839788" y="2505075"/>
            <a:ext cx="5157787" cy="3684588"/>
          </a:xfrm>
        </p:spPr>
        <p:txBody>
          <a:body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5" name="文本占位符 4"/>
          <p:cNvSpPr>
            <a:spLocks noGrp="1"/>
          </p:cNvSpPr>
          <p:nvPr>
            <p:ph type="body" sz="quarter" idx="3"/>
            <p:custDataLst>
              <p:tags r:id="rId5"/>
            </p:custDataLst>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endParaRPr lang="zh-CN" altLang="en-US"/>
          </a:p>
        </p:txBody>
      </p:sp>
      <p:sp>
        <p:nvSpPr>
          <p:cNvPr id="6" name="内容占位符 5"/>
          <p:cNvSpPr>
            <a:spLocks noGrp="1"/>
          </p:cNvSpPr>
          <p:nvPr>
            <p:ph sz="quarter" idx="4"/>
            <p:custDataLst>
              <p:tags r:id="rId6"/>
            </p:custDataLst>
          </p:nvPr>
        </p:nvSpPr>
        <p:spPr>
          <a:xfrm>
            <a:off x="6172200" y="2505075"/>
            <a:ext cx="5183188" cy="3684588"/>
          </a:xfrm>
        </p:spPr>
        <p:txBody>
          <a:body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7" name="日期占位符 6"/>
          <p:cNvSpPr>
            <a:spLocks noGrp="1"/>
          </p:cNvSpPr>
          <p:nvPr>
            <p:ph type="dt" sz="half" idx="10"/>
            <p:custDataLst>
              <p:tags r:id="rId7"/>
            </p:custDataLst>
          </p:nvPr>
        </p:nvSpPr>
        <p:spPr/>
        <p:txBody>
          <a:bodyPr/>
          <a:lstStyle/>
          <a:p>
            <a:fld id="{D4BA96C3-EDA1-4EE1-B967-B3E441F67AF9}" type="datetimeFigureOut">
              <a:rPr lang="zh-CN" altLang="en-US" smtClean="0"/>
            </a:fld>
            <a:endParaRPr lang="zh-CN" altLang="en-US"/>
          </a:p>
        </p:txBody>
      </p:sp>
      <p:sp>
        <p:nvSpPr>
          <p:cNvPr id="8" name="页脚占位符 7"/>
          <p:cNvSpPr>
            <a:spLocks noGrp="1"/>
          </p:cNvSpPr>
          <p:nvPr>
            <p:ph type="ftr" sz="quarter" idx="11"/>
            <p:custDataLst>
              <p:tags r:id="rId8"/>
            </p:custDataLst>
          </p:nvPr>
        </p:nvSpPr>
        <p:spPr/>
        <p:txBody>
          <a:bodyPr/>
          <a:lstStyle/>
          <a:p>
            <a:endParaRPr lang="zh-CN" altLang="en-US"/>
          </a:p>
        </p:txBody>
      </p:sp>
      <p:sp>
        <p:nvSpPr>
          <p:cNvPr id="9" name="灯片编号占位符 8"/>
          <p:cNvSpPr>
            <a:spLocks noGrp="1"/>
          </p:cNvSpPr>
          <p:nvPr>
            <p:ph type="sldNum" sz="quarter" idx="12"/>
            <p:custDataLst>
              <p:tags r:id="rId9"/>
            </p:custDataLst>
          </p:nvPr>
        </p:nvSpPr>
        <p:spPr/>
        <p:txBody>
          <a:bodyPr/>
          <a:lstStyle/>
          <a:p>
            <a:fld id="{7BD80B0F-6881-4047-A1BD-5901B0F00B99}" type="slidenum">
              <a:rPr lang="zh-CN" altLang="en-US" smtClean="0"/>
            </a:fld>
            <a:endParaRPr lang="zh-CN" altLang="en-US"/>
          </a:p>
        </p:txBody>
      </p:sp>
      <p:sp>
        <p:nvSpPr>
          <p:cNvPr id="11" name="TextBox 10"/>
          <p:cNvSpPr txBox="1"/>
          <p:nvPr userDrawn="1">
            <p:custDataLst>
              <p:tags r:id="rId10"/>
            </p:custDataLst>
          </p:nvPr>
        </p:nvSpPr>
        <p:spPr>
          <a:xfrm>
            <a:off x="2164879" y="6739570"/>
            <a:ext cx="1224136" cy="118430"/>
          </a:xfrm>
          <a:prstGeom prst="rect">
            <a:avLst/>
          </a:prstGeom>
          <a:noFill/>
        </p:spPr>
        <p:txBody>
          <a:bodyPr wrap="square" rtlCol="0">
            <a:spAutoFit/>
          </a:bodyPr>
          <a:lstStyle/>
          <a:p>
            <a:pPr marL="0" marR="0" lvl="0" indent="0" defTabSz="914400" eaLnBrk="1" fontAlgn="auto" latinLnBrk="0" hangingPunct="1">
              <a:lnSpc>
                <a:spcPct val="200000"/>
              </a:lnSpc>
              <a:spcBef>
                <a:spcPct val="0"/>
              </a:spcBef>
              <a:spcAft>
                <a:spcPct val="0"/>
              </a:spcAft>
              <a:buClrTx/>
              <a:buSzTx/>
              <a:buFontTx/>
              <a:buNone/>
              <a:defRPr/>
            </a:pPr>
            <a:r>
              <a:rPr kumimoji="0" lang="en-US" altLang="zh-CN" sz="100" b="0" i="0" u="none" strike="noStrike" kern="0" cap="none" spc="0" normalizeH="0" baseline="0" noProof="0">
                <a:ln>
                  <a:noFill/>
                </a:ln>
                <a:solidFill>
                  <a:prstClr val="black"/>
                </a:solidFill>
                <a:effectLst/>
                <a:uLnTx/>
                <a:uFillTx/>
                <a:hlinkClick r:id="rId11"/>
              </a:rPr>
              <a:t>PPT</a:t>
            </a:r>
            <a:r>
              <a:rPr kumimoji="0" lang="zh-CN" altLang="en-US" sz="100" b="0" i="0" u="none" strike="noStrike" kern="0" cap="none" spc="0" normalizeH="0" baseline="0" noProof="0">
                <a:ln>
                  <a:noFill/>
                </a:ln>
                <a:solidFill>
                  <a:prstClr val="black"/>
                </a:solidFill>
                <a:effectLst/>
                <a:uLnTx/>
                <a:uFillTx/>
                <a:hlinkClick r:id="rId11"/>
              </a:rPr>
              <a:t>下载</a:t>
            </a:r>
            <a:r>
              <a:rPr kumimoji="0" lang="zh-CN" altLang="en-US" sz="100" b="0" i="0" u="none" strike="noStrike" kern="0" cap="none" spc="0" normalizeH="0" baseline="0" noProof="0">
                <a:ln>
                  <a:noFill/>
                </a:ln>
                <a:solidFill>
                  <a:prstClr val="black"/>
                </a:solidFill>
                <a:effectLst/>
                <a:uLnTx/>
                <a:uFillTx/>
              </a:rPr>
              <a:t> </a:t>
            </a:r>
            <a:r>
              <a:rPr kumimoji="0" lang="en-US" altLang="zh-CN" sz="100" b="0" i="0" u="none" strike="noStrike" kern="0" cap="none" spc="0" normalizeH="0" baseline="0" noProof="0">
                <a:ln>
                  <a:noFill/>
                </a:ln>
                <a:solidFill>
                  <a:prstClr val="black"/>
                </a:solidFill>
                <a:effectLst/>
                <a:uLnTx/>
                <a:uFillTx/>
              </a:rPr>
              <a:t>http://www.1ppt.com/xiazai/</a:t>
            </a:r>
            <a:endParaRPr kumimoji="0" lang="en-US" altLang="zh-CN" sz="100" b="0" i="0" u="none" strike="noStrike" kern="0" cap="none" spc="0" normalizeH="0" baseline="0" noProof="0">
              <a:ln>
                <a:noFill/>
              </a:ln>
              <a:solidFill>
                <a:prstClr val="black"/>
              </a:solidFill>
              <a:effectLst/>
              <a:uLnTx/>
              <a:uFillTx/>
            </a:endParaRPr>
          </a:p>
        </p:txBody>
      </p:sp>
    </p:spTree>
  </p:cSld>
  <p:clrMapOvr>
    <a:masterClrMapping/>
  </p:clrMapOvr>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p:txBody>
          <a:bodyPr/>
          <a:lstStyle/>
          <a:p>
            <a:r>
              <a:rPr lang="zh-CN" altLang="en-US"/>
              <a:t>单击此处编辑母版标题样式</a:t>
            </a:r>
            <a:endParaRPr lang="zh-CN" altLang="en-US"/>
          </a:p>
        </p:txBody>
      </p:sp>
      <p:sp>
        <p:nvSpPr>
          <p:cNvPr id="3" name="日期占位符 2"/>
          <p:cNvSpPr>
            <a:spLocks noGrp="1"/>
          </p:cNvSpPr>
          <p:nvPr>
            <p:ph type="dt" sz="half" idx="10"/>
            <p:custDataLst>
              <p:tags r:id="rId3"/>
            </p:custDataLst>
          </p:nvPr>
        </p:nvSpPr>
        <p:spPr/>
        <p:txBody>
          <a:bodyPr/>
          <a:lstStyle/>
          <a:p>
            <a:fld id="{D4BA96C3-EDA1-4EE1-B967-B3E441F67AF9}" type="datetimeFigureOut">
              <a:rPr lang="zh-CN" altLang="en-US" smtClean="0"/>
            </a:fld>
            <a:endParaRPr lang="zh-CN" altLang="en-US"/>
          </a:p>
        </p:txBody>
      </p:sp>
      <p:sp>
        <p:nvSpPr>
          <p:cNvPr id="4" name="页脚占位符 3"/>
          <p:cNvSpPr>
            <a:spLocks noGrp="1"/>
          </p:cNvSpPr>
          <p:nvPr>
            <p:ph type="ftr" sz="quarter" idx="11"/>
            <p:custDataLst>
              <p:tags r:id="rId4"/>
            </p:custDataLst>
          </p:nvPr>
        </p:nvSpPr>
        <p:spPr/>
        <p:txBody>
          <a:bodyPr/>
          <a:lstStyle/>
          <a:p>
            <a:endParaRPr lang="zh-CN" altLang="en-US"/>
          </a:p>
        </p:txBody>
      </p:sp>
      <p:sp>
        <p:nvSpPr>
          <p:cNvPr id="5" name="灯片编号占位符 4"/>
          <p:cNvSpPr>
            <a:spLocks noGrp="1"/>
          </p:cNvSpPr>
          <p:nvPr>
            <p:ph type="sldNum" sz="quarter" idx="12"/>
            <p:custDataLst>
              <p:tags r:id="rId5"/>
            </p:custDataLst>
          </p:nvPr>
        </p:nvSpPr>
        <p:spPr/>
        <p:txBody>
          <a:bodyPr/>
          <a:lstStyle/>
          <a:p>
            <a:fld id="{7BD80B0F-6881-4047-A1BD-5901B0F00B99}" type="slidenum">
              <a:rPr lang="zh-CN" altLang="en-US" smtClean="0"/>
            </a:fld>
            <a:endParaRPr lang="zh-CN" altLang="en-US"/>
          </a:p>
        </p:txBody>
      </p:sp>
    </p:spTree>
  </p:cSld>
  <p:clrMapOvr>
    <a:masterClrMapping/>
  </p:clrMapOvr>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custDataLst>
              <p:tags r:id="rId2"/>
            </p:custDataLst>
          </p:nvPr>
        </p:nvSpPr>
        <p:spPr/>
        <p:txBody>
          <a:bodyPr/>
          <a:lstStyle/>
          <a:p>
            <a:fld id="{D4BA96C3-EDA1-4EE1-B967-B3E441F67AF9}" type="datetimeFigureOut">
              <a:rPr lang="zh-CN" altLang="en-US" smtClean="0"/>
            </a:fld>
            <a:endParaRPr lang="zh-CN" altLang="en-US"/>
          </a:p>
        </p:txBody>
      </p:sp>
      <p:sp>
        <p:nvSpPr>
          <p:cNvPr id="3" name="页脚占位符 2"/>
          <p:cNvSpPr>
            <a:spLocks noGrp="1"/>
          </p:cNvSpPr>
          <p:nvPr>
            <p:ph type="ftr" sz="quarter" idx="11"/>
            <p:custDataLst>
              <p:tags r:id="rId3"/>
            </p:custDataLst>
          </p:nvPr>
        </p:nvSpPr>
        <p:spPr/>
        <p:txBody>
          <a:bodyPr/>
          <a:lstStyle/>
          <a:p>
            <a:endParaRPr lang="zh-CN" altLang="en-US"/>
          </a:p>
        </p:txBody>
      </p:sp>
      <p:sp>
        <p:nvSpPr>
          <p:cNvPr id="4" name="灯片编号占位符 3"/>
          <p:cNvSpPr>
            <a:spLocks noGrp="1"/>
          </p:cNvSpPr>
          <p:nvPr>
            <p:ph type="sldNum" sz="quarter" idx="12"/>
            <p:custDataLst>
              <p:tags r:id="rId4"/>
            </p:custDataLst>
          </p:nvPr>
        </p:nvSpPr>
        <p:spPr/>
        <p:txBody>
          <a:bodyPr/>
          <a:lstStyle/>
          <a:p>
            <a:fld id="{7BD80B0F-6881-4047-A1BD-5901B0F00B99}" type="slidenum">
              <a:rPr lang="zh-CN" altLang="en-US" smtClean="0"/>
            </a:fld>
            <a:endParaRPr lang="zh-CN" altLang="en-US"/>
          </a:p>
        </p:txBody>
      </p:sp>
      <p:cxnSp>
        <p:nvCxnSpPr>
          <p:cNvPr id="5" name="直接箭头连接符 4"/>
          <p:cNvCxnSpPr/>
          <p:nvPr userDrawn="1">
            <p:custDataLst>
              <p:tags r:id="rId5"/>
            </p:custDataLst>
          </p:nvPr>
        </p:nvCxnSpPr>
        <p:spPr>
          <a:xfrm>
            <a:off x="41910" y="741680"/>
            <a:ext cx="12180570" cy="8890"/>
          </a:xfrm>
          <a:prstGeom prst="straightConnector1">
            <a:avLst/>
          </a:prstGeom>
          <a:ln w="12700" cmpd="sng">
            <a:solidFill>
              <a:schemeClr val="accent2">
                <a:lumMod val="60000"/>
                <a:lumOff val="40000"/>
              </a:schemeClr>
            </a:solidFill>
            <a:prstDash val="solid"/>
            <a:tailEnd type="arrow" w="med" len="med"/>
          </a:ln>
        </p:spPr>
        <p:style>
          <a:lnRef idx="1">
            <a:schemeClr val="accent2"/>
          </a:lnRef>
          <a:fillRef idx="0">
            <a:schemeClr val="accent2"/>
          </a:fillRef>
          <a:effectRef idx="0">
            <a:schemeClr val="accent2"/>
          </a:effectRef>
          <a:fontRef idx="minor">
            <a:schemeClr val="tx1"/>
          </a:fontRef>
        </p:style>
      </p:cxnSp>
      <p:pic>
        <p:nvPicPr>
          <p:cNvPr id="104" name="图片 103"/>
          <p:cNvPicPr/>
          <p:nvPr userDrawn="1">
            <p:custDataLst>
              <p:tags r:id="rId6"/>
            </p:custDataLst>
          </p:nvPr>
        </p:nvPicPr>
        <p:blipFill>
          <a:blip r:embed="rId7">
            <a:clrChange>
              <a:clrFrom>
                <a:srgbClr val="FFFFFF">
                  <a:alpha val="100000"/>
                </a:srgbClr>
              </a:clrFrom>
              <a:clrTo>
                <a:srgbClr val="FFFFFF">
                  <a:alpha val="100000"/>
                  <a:alpha val="0"/>
                </a:srgbClr>
              </a:clrTo>
            </a:clrChange>
          </a:blip>
          <a:stretch>
            <a:fillRect/>
          </a:stretch>
        </p:blipFill>
        <p:spPr>
          <a:xfrm>
            <a:off x="11487150" y="66675"/>
            <a:ext cx="680085" cy="648335"/>
          </a:xfrm>
          <a:prstGeom prst="rect">
            <a:avLst/>
          </a:prstGeom>
          <a:noFill/>
          <a:ln w="9525">
            <a:noFill/>
          </a:ln>
        </p:spPr>
      </p:pic>
    </p:spTree>
  </p:cSld>
  <p:clrMapOvr>
    <a:masterClrMapping/>
  </p:clrMapOvr>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a:xfrm>
            <a:off x="839788" y="457200"/>
            <a:ext cx="3932237" cy="1600200"/>
          </a:xfrm>
        </p:spPr>
        <p:txBody>
          <a:bodyPr anchor="b"/>
          <a:lstStyle>
            <a:lvl1pPr>
              <a:defRPr sz="3200"/>
            </a:lvl1pPr>
          </a:lstStyle>
          <a:p>
            <a:r>
              <a:rPr lang="zh-CN" altLang="en-US"/>
              <a:t>单击此处编辑母版标题样式</a:t>
            </a:r>
            <a:endParaRPr lang="zh-CN" altLang="en-US"/>
          </a:p>
        </p:txBody>
      </p:sp>
      <p:sp>
        <p:nvSpPr>
          <p:cNvPr id="3" name="内容占位符 2"/>
          <p:cNvSpPr>
            <a:spLocks noGrp="1"/>
          </p:cNvSpPr>
          <p:nvPr>
            <p:ph idx="1"/>
            <p:custDataLst>
              <p:tags r:id="rId3"/>
            </p:custDataLst>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4" name="文本占位符 3"/>
          <p:cNvSpPr>
            <a:spLocks noGrp="1"/>
          </p:cNvSpPr>
          <p:nvPr>
            <p:ph type="body" sz="half" idx="2"/>
            <p:custDataLst>
              <p:tags r:id="rId4"/>
            </p:custDataLst>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endParaRPr lang="zh-CN" altLang="en-US"/>
          </a:p>
        </p:txBody>
      </p:sp>
      <p:sp>
        <p:nvSpPr>
          <p:cNvPr id="5" name="日期占位符 4"/>
          <p:cNvSpPr>
            <a:spLocks noGrp="1"/>
          </p:cNvSpPr>
          <p:nvPr>
            <p:ph type="dt" sz="half" idx="10"/>
            <p:custDataLst>
              <p:tags r:id="rId5"/>
            </p:custDataLst>
          </p:nvPr>
        </p:nvSpPr>
        <p:spPr/>
        <p:txBody>
          <a:bodyPr/>
          <a:lstStyle/>
          <a:p>
            <a:fld id="{D4BA96C3-EDA1-4EE1-B967-B3E441F67AF9}" type="datetimeFigureOut">
              <a:rPr lang="zh-CN" altLang="en-US" smtClean="0"/>
            </a:fld>
            <a:endParaRPr lang="zh-CN" altLang="en-US"/>
          </a:p>
        </p:txBody>
      </p:sp>
      <p:sp>
        <p:nvSpPr>
          <p:cNvPr id="6" name="页脚占位符 5"/>
          <p:cNvSpPr>
            <a:spLocks noGrp="1"/>
          </p:cNvSpPr>
          <p:nvPr>
            <p:ph type="ftr" sz="quarter" idx="11"/>
            <p:custDataLst>
              <p:tags r:id="rId6"/>
            </p:custDataLst>
          </p:nvPr>
        </p:nvSpPr>
        <p:spPr/>
        <p:txBody>
          <a:bodyPr/>
          <a:lstStyle/>
          <a:p>
            <a:endParaRPr lang="zh-CN" altLang="en-US"/>
          </a:p>
        </p:txBody>
      </p:sp>
      <p:sp>
        <p:nvSpPr>
          <p:cNvPr id="7" name="灯片编号占位符 6"/>
          <p:cNvSpPr>
            <a:spLocks noGrp="1"/>
          </p:cNvSpPr>
          <p:nvPr>
            <p:ph type="sldNum" sz="quarter" idx="12"/>
            <p:custDataLst>
              <p:tags r:id="rId7"/>
            </p:custDataLst>
          </p:nvPr>
        </p:nvSpPr>
        <p:spPr/>
        <p:txBody>
          <a:bodyPr/>
          <a:lstStyle/>
          <a:p>
            <a:fld id="{7BD80B0F-6881-4047-A1BD-5901B0F00B99}" type="slidenum">
              <a:rPr lang="zh-CN" altLang="en-US" smtClean="0"/>
            </a:fld>
            <a:endParaRPr lang="zh-CN" altLang="en-US"/>
          </a:p>
        </p:txBody>
      </p:sp>
    </p:spTree>
  </p:cSld>
  <p:clrMapOvr>
    <a:masterClrMapping/>
  </p:clrMapOvr>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a:xfrm>
            <a:off x="839788" y="457200"/>
            <a:ext cx="3932237" cy="1600200"/>
          </a:xfrm>
        </p:spPr>
        <p:txBody>
          <a:bodyPr anchor="b"/>
          <a:lstStyle>
            <a:lvl1pPr>
              <a:defRPr sz="3200"/>
            </a:lvl1pPr>
          </a:lstStyle>
          <a:p>
            <a:r>
              <a:rPr lang="zh-CN" altLang="en-US"/>
              <a:t>单击此处编辑母版标题样式</a:t>
            </a:r>
            <a:endParaRPr lang="zh-CN" altLang="en-US"/>
          </a:p>
        </p:txBody>
      </p:sp>
      <p:sp>
        <p:nvSpPr>
          <p:cNvPr id="3" name="图片占位符 2"/>
          <p:cNvSpPr>
            <a:spLocks noGrp="1"/>
          </p:cNvSpPr>
          <p:nvPr>
            <p:ph type="pic" idx="1"/>
            <p:custDataLst>
              <p:tags r:id="rId3"/>
            </p:custDataLst>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custDataLst>
              <p:tags r:id="rId4"/>
            </p:custDataLst>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endParaRPr lang="zh-CN" altLang="en-US"/>
          </a:p>
        </p:txBody>
      </p:sp>
      <p:sp>
        <p:nvSpPr>
          <p:cNvPr id="5" name="日期占位符 4"/>
          <p:cNvSpPr>
            <a:spLocks noGrp="1"/>
          </p:cNvSpPr>
          <p:nvPr>
            <p:ph type="dt" sz="half" idx="10"/>
            <p:custDataLst>
              <p:tags r:id="rId5"/>
            </p:custDataLst>
          </p:nvPr>
        </p:nvSpPr>
        <p:spPr/>
        <p:txBody>
          <a:bodyPr/>
          <a:lstStyle/>
          <a:p>
            <a:fld id="{D4BA96C3-EDA1-4EE1-B967-B3E441F67AF9}" type="datetimeFigureOut">
              <a:rPr lang="zh-CN" altLang="en-US" smtClean="0"/>
            </a:fld>
            <a:endParaRPr lang="zh-CN" altLang="en-US"/>
          </a:p>
        </p:txBody>
      </p:sp>
      <p:sp>
        <p:nvSpPr>
          <p:cNvPr id="6" name="页脚占位符 5"/>
          <p:cNvSpPr>
            <a:spLocks noGrp="1"/>
          </p:cNvSpPr>
          <p:nvPr>
            <p:ph type="ftr" sz="quarter" idx="11"/>
            <p:custDataLst>
              <p:tags r:id="rId6"/>
            </p:custDataLst>
          </p:nvPr>
        </p:nvSpPr>
        <p:spPr/>
        <p:txBody>
          <a:bodyPr/>
          <a:lstStyle/>
          <a:p>
            <a:endParaRPr lang="zh-CN" altLang="en-US"/>
          </a:p>
        </p:txBody>
      </p:sp>
      <p:sp>
        <p:nvSpPr>
          <p:cNvPr id="7" name="灯片编号占位符 6"/>
          <p:cNvSpPr>
            <a:spLocks noGrp="1"/>
          </p:cNvSpPr>
          <p:nvPr>
            <p:ph type="sldNum" sz="quarter" idx="12"/>
            <p:custDataLst>
              <p:tags r:id="rId7"/>
            </p:custDataLst>
          </p:nvPr>
        </p:nvSpPr>
        <p:spPr/>
        <p:txBody>
          <a:bodyPr/>
          <a:lstStyle/>
          <a:p>
            <a:fld id="{7BD80B0F-6881-4047-A1BD-5901B0F00B99}" type="slidenum">
              <a:rPr lang="zh-CN" altLang="en-US" smtClean="0"/>
            </a:fld>
            <a:endParaRPr lang="zh-CN" altLang="en-US"/>
          </a:p>
        </p:txBody>
      </p:sp>
    </p:spTree>
  </p:cSld>
  <p:clrMapOvr>
    <a:masterClrMapping/>
  </p:clrMapOvr>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p:txBody>
          <a:bodyPr/>
          <a:lstStyle/>
          <a:p>
            <a:r>
              <a:rPr lang="zh-CN" altLang="en-US"/>
              <a:t>单击此处编辑母版标题样式</a:t>
            </a:r>
            <a:endParaRPr lang="zh-CN" altLang="en-US"/>
          </a:p>
        </p:txBody>
      </p:sp>
      <p:sp>
        <p:nvSpPr>
          <p:cNvPr id="3" name="竖排文字占位符 2"/>
          <p:cNvSpPr>
            <a:spLocks noGrp="1"/>
          </p:cNvSpPr>
          <p:nvPr>
            <p:ph type="body" orient="vert" idx="1"/>
            <p:custDataLst>
              <p:tags r:id="rId3"/>
            </p:custDataLst>
          </p:nvPr>
        </p:nvSpPr>
        <p:spPr/>
        <p:txBody>
          <a:bodyPr vert="eaVert"/>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4" name="日期占位符 3"/>
          <p:cNvSpPr>
            <a:spLocks noGrp="1"/>
          </p:cNvSpPr>
          <p:nvPr>
            <p:ph type="dt" sz="half" idx="10"/>
            <p:custDataLst>
              <p:tags r:id="rId4"/>
            </p:custDataLst>
          </p:nvPr>
        </p:nvSpPr>
        <p:spPr/>
        <p:txBody>
          <a:bodyPr/>
          <a:lstStyle/>
          <a:p>
            <a:fld id="{D4BA96C3-EDA1-4EE1-B967-B3E441F67AF9}" type="datetimeFigureOut">
              <a:rPr lang="zh-CN" altLang="en-US" smtClean="0"/>
            </a:fld>
            <a:endParaRPr lang="zh-CN" altLang="en-US"/>
          </a:p>
        </p:txBody>
      </p:sp>
      <p:sp>
        <p:nvSpPr>
          <p:cNvPr id="5" name="页脚占位符 4"/>
          <p:cNvSpPr>
            <a:spLocks noGrp="1"/>
          </p:cNvSpPr>
          <p:nvPr>
            <p:ph type="ftr" sz="quarter" idx="11"/>
            <p:custDataLst>
              <p:tags r:id="rId5"/>
            </p:custDataLst>
          </p:nvPr>
        </p:nvSpPr>
        <p:spPr/>
        <p:txBody>
          <a:bodyPr/>
          <a:lstStyle/>
          <a:p>
            <a:endParaRPr lang="zh-CN" altLang="en-US"/>
          </a:p>
        </p:txBody>
      </p:sp>
      <p:sp>
        <p:nvSpPr>
          <p:cNvPr id="6" name="灯片编号占位符 5"/>
          <p:cNvSpPr>
            <a:spLocks noGrp="1"/>
          </p:cNvSpPr>
          <p:nvPr>
            <p:ph type="sldNum" sz="quarter" idx="12"/>
            <p:custDataLst>
              <p:tags r:id="rId6"/>
            </p:custDataLst>
          </p:nvPr>
        </p:nvSpPr>
        <p:spPr/>
        <p:txBody>
          <a:bodyPr/>
          <a:lstStyle/>
          <a:p>
            <a:fld id="{7BD80B0F-6881-4047-A1BD-5901B0F00B99}" type="slidenum">
              <a:rPr lang="zh-CN" altLang="en-US" smtClean="0"/>
            </a:fld>
            <a:endParaRPr lang="zh-CN" altLang="en-US"/>
          </a:p>
        </p:txBody>
      </p:sp>
    </p:spTree>
  </p:cSld>
  <p:clrMapOvr>
    <a:masterClrMapping/>
  </p:clrMapOvr>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p:custDataLst>
              <p:tags r:id="rId2"/>
            </p:custDataLst>
          </p:nvPr>
        </p:nvSpPr>
        <p:spPr>
          <a:xfrm>
            <a:off x="8724900" y="365125"/>
            <a:ext cx="2628900" cy="5811838"/>
          </a:xfrm>
        </p:spPr>
        <p:txBody>
          <a:bodyPr vert="eaVert"/>
          <a:lstStyle/>
          <a:p>
            <a:r>
              <a:rPr lang="zh-CN" altLang="en-US"/>
              <a:t>单击此处编辑母版标题样式</a:t>
            </a:r>
            <a:endParaRPr lang="zh-CN" altLang="en-US"/>
          </a:p>
        </p:txBody>
      </p:sp>
      <p:sp>
        <p:nvSpPr>
          <p:cNvPr id="3" name="竖排文字占位符 2"/>
          <p:cNvSpPr>
            <a:spLocks noGrp="1"/>
          </p:cNvSpPr>
          <p:nvPr>
            <p:ph type="body" orient="vert" idx="1"/>
            <p:custDataLst>
              <p:tags r:id="rId3"/>
            </p:custDataLst>
          </p:nvPr>
        </p:nvSpPr>
        <p:spPr>
          <a:xfrm>
            <a:off x="838200" y="365125"/>
            <a:ext cx="7734300" cy="5811838"/>
          </a:xfrm>
        </p:spPr>
        <p:txBody>
          <a:bodyPr vert="eaVert"/>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4" name="日期占位符 3"/>
          <p:cNvSpPr>
            <a:spLocks noGrp="1"/>
          </p:cNvSpPr>
          <p:nvPr>
            <p:ph type="dt" sz="half" idx="10"/>
            <p:custDataLst>
              <p:tags r:id="rId4"/>
            </p:custDataLst>
          </p:nvPr>
        </p:nvSpPr>
        <p:spPr/>
        <p:txBody>
          <a:bodyPr/>
          <a:lstStyle/>
          <a:p>
            <a:fld id="{D4BA96C3-EDA1-4EE1-B967-B3E441F67AF9}" type="datetimeFigureOut">
              <a:rPr lang="zh-CN" altLang="en-US" smtClean="0"/>
            </a:fld>
            <a:endParaRPr lang="zh-CN" altLang="en-US"/>
          </a:p>
        </p:txBody>
      </p:sp>
      <p:sp>
        <p:nvSpPr>
          <p:cNvPr id="5" name="页脚占位符 4"/>
          <p:cNvSpPr>
            <a:spLocks noGrp="1"/>
          </p:cNvSpPr>
          <p:nvPr>
            <p:ph type="ftr" sz="quarter" idx="11"/>
            <p:custDataLst>
              <p:tags r:id="rId5"/>
            </p:custDataLst>
          </p:nvPr>
        </p:nvSpPr>
        <p:spPr/>
        <p:txBody>
          <a:bodyPr/>
          <a:lstStyle/>
          <a:p>
            <a:endParaRPr lang="zh-CN" altLang="en-US"/>
          </a:p>
        </p:txBody>
      </p:sp>
      <p:sp>
        <p:nvSpPr>
          <p:cNvPr id="6" name="灯片编号占位符 5"/>
          <p:cNvSpPr>
            <a:spLocks noGrp="1"/>
          </p:cNvSpPr>
          <p:nvPr>
            <p:ph type="sldNum" sz="quarter" idx="12"/>
            <p:custDataLst>
              <p:tags r:id="rId6"/>
            </p:custDataLst>
          </p:nvPr>
        </p:nvSpPr>
        <p:spPr/>
        <p:txBody>
          <a:bodyPr/>
          <a:lstStyle/>
          <a:p>
            <a:fld id="{7BD80B0F-6881-4047-A1BD-5901B0F00B99}" type="slidenum">
              <a:rPr lang="zh-CN" altLang="en-US" smtClean="0"/>
            </a:fld>
            <a:endParaRPr lang="zh-CN" altLang="en-US"/>
          </a:p>
        </p:txBody>
      </p:sp>
    </p:spTree>
  </p:cSld>
  <p:clrMapOvr>
    <a:masterClrMapping/>
  </p:clrMapOvr>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1_自定义版式">
    <p:spTree>
      <p:nvGrpSpPr>
        <p:cNvPr id="1" name=""/>
        <p:cNvGrpSpPr/>
        <p:nvPr/>
      </p:nvGrpSpPr>
      <p:grpSpPr>
        <a:xfrm>
          <a:off x="0" y="0"/>
          <a:ext cx="0" cy="0"/>
          <a:chOff x="0" y="0"/>
          <a:chExt cx="0" cy="0"/>
        </a:xfrm>
      </p:grpSpPr>
      <p:sp>
        <p:nvSpPr>
          <p:cNvPr id="3" name="TextBox 54"/>
          <p:cNvSpPr txBox="1"/>
          <p:nvPr userDrawn="1">
            <p:custDataLst>
              <p:tags r:id="rId2"/>
            </p:custDataLst>
          </p:nvPr>
        </p:nvSpPr>
        <p:spPr>
          <a:xfrm>
            <a:off x="1140452" y="441291"/>
            <a:ext cx="4143493" cy="523220"/>
          </a:xfrm>
          <a:prstGeom prst="rect">
            <a:avLst/>
          </a:prstGeom>
          <a:noFill/>
        </p:spPr>
        <p:txBody>
          <a:bodyPr wrap="square" rtlCol="0">
            <a:spAutoFit/>
          </a:bodyPr>
          <a:lstStyle>
            <a:defPPr>
              <a:defRPr lang="zh-CN"/>
            </a:defPPr>
            <a:lvl1pPr fontAlgn="base">
              <a:spcBef>
                <a:spcPct val="0"/>
              </a:spcBef>
              <a:spcAft>
                <a:spcPct val="0"/>
              </a:spcAft>
              <a:buFont typeface="Arial" panose="020B0604020202020204" pitchFamily="34" charset="0"/>
              <a:buNone/>
              <a:defRPr sz="2800" b="1">
                <a:solidFill>
                  <a:srgbClr val="374E6F"/>
                </a:solidFill>
                <a:latin typeface="微软雅黑" panose="020B0503020204020204" charset="-122"/>
                <a:ea typeface="微软雅黑" panose="020B0503020204020204" charset="-122"/>
              </a:defRPr>
            </a:lvl1pPr>
          </a:lstStyle>
          <a:p>
            <a:pPr lvl="0"/>
            <a:r>
              <a:rPr lang="zh-CN" altLang="en-US"/>
              <a:t>上半年工作总结</a:t>
            </a:r>
            <a:endParaRPr lang="zh-CN" altLang="en-US"/>
          </a:p>
        </p:txBody>
      </p:sp>
      <p:grpSp>
        <p:nvGrpSpPr>
          <p:cNvPr id="4" name="组合 3"/>
          <p:cNvGrpSpPr/>
          <p:nvPr userDrawn="1">
            <p:custDataLst>
              <p:tags r:id="rId3"/>
            </p:custDataLst>
          </p:nvPr>
        </p:nvGrpSpPr>
        <p:grpSpPr>
          <a:xfrm>
            <a:off x="0" y="414067"/>
            <a:ext cx="862642" cy="508481"/>
            <a:chOff x="0" y="414068"/>
            <a:chExt cx="1214741" cy="432188"/>
          </a:xfrm>
          <a:effectLst>
            <a:outerShdw blurRad="101600" dist="38100" dir="2700000" algn="tl" rotWithShape="0">
              <a:prstClr val="black">
                <a:alpha val="15000"/>
              </a:prstClr>
            </a:outerShdw>
          </a:effectLst>
        </p:grpSpPr>
        <p:sp>
          <p:nvSpPr>
            <p:cNvPr id="5" name="矩形 4"/>
            <p:cNvSpPr/>
            <p:nvPr>
              <p:custDataLst>
                <p:tags r:id="rId4"/>
              </p:custDataLst>
            </p:nvPr>
          </p:nvSpPr>
          <p:spPr>
            <a:xfrm>
              <a:off x="0" y="414068"/>
              <a:ext cx="942026" cy="432188"/>
            </a:xfrm>
            <a:prstGeom prst="rect">
              <a:avLst/>
            </a:prstGeom>
            <a:solidFill>
              <a:srgbClr val="4F81A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矩形 5"/>
            <p:cNvSpPr/>
            <p:nvPr>
              <p:custDataLst>
                <p:tags r:id="rId5"/>
              </p:custDataLst>
            </p:nvPr>
          </p:nvSpPr>
          <p:spPr>
            <a:xfrm>
              <a:off x="1041688" y="414068"/>
              <a:ext cx="173053" cy="432188"/>
            </a:xfrm>
            <a:prstGeom prst="rect">
              <a:avLst/>
            </a:prstGeom>
            <a:solidFill>
              <a:srgbClr val="374E6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7" name="TextBox 54"/>
          <p:cNvSpPr txBox="1"/>
          <p:nvPr userDrawn="1">
            <p:custDataLst>
              <p:tags r:id="rId6"/>
            </p:custDataLst>
          </p:nvPr>
        </p:nvSpPr>
        <p:spPr>
          <a:xfrm>
            <a:off x="9991154" y="441291"/>
            <a:ext cx="1740771" cy="523220"/>
          </a:xfrm>
          <a:prstGeom prst="rect">
            <a:avLst/>
          </a:prstGeom>
          <a:noFill/>
        </p:spPr>
        <p:txBody>
          <a:bodyPr wrap="square" rtlCol="0">
            <a:spAutoFit/>
          </a:bodyPr>
          <a:lstStyle>
            <a:defPPr>
              <a:defRPr lang="zh-CN"/>
            </a:defPPr>
            <a:lvl1pPr>
              <a:defRPr sz="3200">
                <a:solidFill>
                  <a:schemeClr val="tx1">
                    <a:lumMod val="75000"/>
                  </a:schemeClr>
                </a:solidFill>
                <a:latin typeface="方正卡通简体" panose="03000509000000000000" pitchFamily="65" charset="-122"/>
                <a:ea typeface="方正卡通简体" panose="03000509000000000000" pitchFamily="65" charset="-122"/>
              </a:defRPr>
            </a:lvl1pPr>
          </a:lstStyle>
          <a:p>
            <a:pPr fontAlgn="base">
              <a:spcBef>
                <a:spcPct val="0"/>
              </a:spcBef>
              <a:spcAft>
                <a:spcPct val="0"/>
              </a:spcAft>
              <a:buFont typeface="Arial" panose="020B0604020202020204" pitchFamily="34" charset="0"/>
              <a:buNone/>
            </a:pPr>
            <a:r>
              <a:rPr lang="en-US" altLang="zh-CN" sz="2800">
                <a:solidFill>
                  <a:schemeClr val="tx1">
                    <a:lumMod val="75000"/>
                    <a:lumOff val="25000"/>
                  </a:schemeClr>
                </a:solidFill>
                <a:latin typeface="思源黑体" panose="020B0500000000000000" pitchFamily="34" charset="-122"/>
                <a:ea typeface="思源黑体" panose="020B0500000000000000" pitchFamily="34" charset="-122"/>
              </a:rPr>
              <a:t>PART 02</a:t>
            </a:r>
            <a:endParaRPr lang="zh-CN" altLang="en-US" sz="2800">
              <a:solidFill>
                <a:schemeClr val="tx1">
                  <a:lumMod val="75000"/>
                  <a:lumOff val="25000"/>
                </a:schemeClr>
              </a:solidFill>
              <a:latin typeface="思源黑体" panose="020B0500000000000000" pitchFamily="34" charset="-122"/>
              <a:ea typeface="思源黑体" panose="020B0500000000000000" pitchFamily="34" charset="-122"/>
            </a:endParaRPr>
          </a:p>
        </p:txBody>
      </p:sp>
    </p:spTree>
  </p:cSld>
  <p:clrMapOvr>
    <a:masterClrMapping/>
  </p:clrMapOvr>
  <p:transition/>
  <p:hf sldNum="0" ftr="0" dt="0"/>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2_自定义版式">
    <p:spTree>
      <p:nvGrpSpPr>
        <p:cNvPr id="1" name=""/>
        <p:cNvGrpSpPr/>
        <p:nvPr/>
      </p:nvGrpSpPr>
      <p:grpSpPr>
        <a:xfrm>
          <a:off x="0" y="0"/>
          <a:ext cx="0" cy="0"/>
          <a:chOff x="0" y="0"/>
          <a:chExt cx="0" cy="0"/>
        </a:xfrm>
      </p:grpSpPr>
      <p:sp>
        <p:nvSpPr>
          <p:cNvPr id="3" name="TextBox 54"/>
          <p:cNvSpPr txBox="1"/>
          <p:nvPr userDrawn="1">
            <p:custDataLst>
              <p:tags r:id="rId2"/>
            </p:custDataLst>
          </p:nvPr>
        </p:nvSpPr>
        <p:spPr>
          <a:xfrm>
            <a:off x="1140452" y="441291"/>
            <a:ext cx="4143493" cy="523220"/>
          </a:xfrm>
          <a:prstGeom prst="rect">
            <a:avLst/>
          </a:prstGeom>
          <a:noFill/>
        </p:spPr>
        <p:txBody>
          <a:bodyPr wrap="square" rtlCol="0">
            <a:spAutoFit/>
          </a:bodyPr>
          <a:lstStyle>
            <a:defPPr>
              <a:defRPr lang="zh-CN"/>
            </a:defPPr>
            <a:lvl1pPr fontAlgn="base">
              <a:spcBef>
                <a:spcPct val="0"/>
              </a:spcBef>
              <a:spcAft>
                <a:spcPct val="0"/>
              </a:spcAft>
              <a:buFont typeface="Arial" panose="020B0604020202020204" pitchFamily="34" charset="0"/>
              <a:buNone/>
              <a:defRPr sz="2800" b="1">
                <a:solidFill>
                  <a:srgbClr val="374E6F"/>
                </a:solidFill>
                <a:latin typeface="微软雅黑" panose="020B0503020204020204" charset="-122"/>
                <a:ea typeface="微软雅黑" panose="020B0503020204020204" charset="-122"/>
              </a:defRPr>
            </a:lvl1pPr>
          </a:lstStyle>
          <a:p>
            <a:pPr lvl="0"/>
            <a:r>
              <a:rPr lang="zh-CN" altLang="en-US"/>
              <a:t>存在的问题与改进</a:t>
            </a:r>
            <a:endParaRPr lang="zh-CN" altLang="en-US"/>
          </a:p>
        </p:txBody>
      </p:sp>
      <p:grpSp>
        <p:nvGrpSpPr>
          <p:cNvPr id="4" name="组合 3"/>
          <p:cNvGrpSpPr/>
          <p:nvPr userDrawn="1">
            <p:custDataLst>
              <p:tags r:id="rId3"/>
            </p:custDataLst>
          </p:nvPr>
        </p:nvGrpSpPr>
        <p:grpSpPr>
          <a:xfrm>
            <a:off x="0" y="414067"/>
            <a:ext cx="862642" cy="508481"/>
            <a:chOff x="0" y="414068"/>
            <a:chExt cx="1214741" cy="432188"/>
          </a:xfrm>
          <a:effectLst>
            <a:outerShdw blurRad="101600" dist="38100" dir="2700000" algn="tl" rotWithShape="0">
              <a:prstClr val="black">
                <a:alpha val="15000"/>
              </a:prstClr>
            </a:outerShdw>
          </a:effectLst>
        </p:grpSpPr>
        <p:sp>
          <p:nvSpPr>
            <p:cNvPr id="5" name="矩形 4"/>
            <p:cNvSpPr/>
            <p:nvPr>
              <p:custDataLst>
                <p:tags r:id="rId4"/>
              </p:custDataLst>
            </p:nvPr>
          </p:nvSpPr>
          <p:spPr>
            <a:xfrm>
              <a:off x="0" y="414068"/>
              <a:ext cx="942026" cy="432188"/>
            </a:xfrm>
            <a:prstGeom prst="rect">
              <a:avLst/>
            </a:prstGeom>
            <a:solidFill>
              <a:srgbClr val="4F81A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矩形 5"/>
            <p:cNvSpPr/>
            <p:nvPr>
              <p:custDataLst>
                <p:tags r:id="rId5"/>
              </p:custDataLst>
            </p:nvPr>
          </p:nvSpPr>
          <p:spPr>
            <a:xfrm>
              <a:off x="1041688" y="414068"/>
              <a:ext cx="173053" cy="432188"/>
            </a:xfrm>
            <a:prstGeom prst="rect">
              <a:avLst/>
            </a:prstGeom>
            <a:solidFill>
              <a:srgbClr val="374E6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7" name="TextBox 54"/>
          <p:cNvSpPr txBox="1"/>
          <p:nvPr userDrawn="1">
            <p:custDataLst>
              <p:tags r:id="rId6"/>
            </p:custDataLst>
          </p:nvPr>
        </p:nvSpPr>
        <p:spPr>
          <a:xfrm>
            <a:off x="9991154" y="441291"/>
            <a:ext cx="1740771" cy="523220"/>
          </a:xfrm>
          <a:prstGeom prst="rect">
            <a:avLst/>
          </a:prstGeom>
          <a:noFill/>
        </p:spPr>
        <p:txBody>
          <a:bodyPr wrap="square" rtlCol="0">
            <a:spAutoFit/>
          </a:bodyPr>
          <a:lstStyle>
            <a:defPPr>
              <a:defRPr lang="zh-CN"/>
            </a:defPPr>
            <a:lvl1pPr>
              <a:defRPr sz="3200">
                <a:solidFill>
                  <a:schemeClr val="tx1">
                    <a:lumMod val="75000"/>
                  </a:schemeClr>
                </a:solidFill>
                <a:latin typeface="方正卡通简体" panose="03000509000000000000" pitchFamily="65" charset="-122"/>
                <a:ea typeface="方正卡通简体" panose="03000509000000000000" pitchFamily="65" charset="-122"/>
              </a:defRPr>
            </a:lvl1pPr>
          </a:lstStyle>
          <a:p>
            <a:pPr fontAlgn="base">
              <a:spcBef>
                <a:spcPct val="0"/>
              </a:spcBef>
              <a:spcAft>
                <a:spcPct val="0"/>
              </a:spcAft>
              <a:buFont typeface="Arial" panose="020B0604020202020204" pitchFamily="34" charset="0"/>
              <a:buNone/>
            </a:pPr>
            <a:r>
              <a:rPr lang="en-US" altLang="zh-CN" sz="2800">
                <a:solidFill>
                  <a:schemeClr val="tx1">
                    <a:lumMod val="75000"/>
                    <a:lumOff val="25000"/>
                  </a:schemeClr>
                </a:solidFill>
                <a:latin typeface="思源黑体" panose="020B0500000000000000" pitchFamily="34" charset="-122"/>
                <a:ea typeface="思源黑体" panose="020B0500000000000000" pitchFamily="34" charset="-122"/>
              </a:rPr>
              <a:t>PART 03</a:t>
            </a:r>
            <a:endParaRPr lang="zh-CN" altLang="en-US" sz="2800">
              <a:solidFill>
                <a:schemeClr val="tx1">
                  <a:lumMod val="75000"/>
                  <a:lumOff val="25000"/>
                </a:schemeClr>
              </a:solidFill>
              <a:latin typeface="思源黑体" panose="020B0500000000000000" pitchFamily="34" charset="-122"/>
              <a:ea typeface="思源黑体" panose="020B0500000000000000" pitchFamily="34" charset="-122"/>
            </a:endParaRPr>
          </a:p>
        </p:txBody>
      </p:sp>
    </p:spTree>
  </p:cSld>
  <p:clrMapOvr>
    <a:masterClrMapping/>
  </p:clrMapOvr>
  <p:transition/>
  <p:hf sldNum="0" ftr="0" dt="0"/>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a:xfrm>
            <a:off x="831850" y="1709738"/>
            <a:ext cx="10515600" cy="2852737"/>
          </a:xfrm>
        </p:spPr>
        <p:txBody>
          <a:bodyPr anchor="b"/>
          <a:lstStyle>
            <a:lvl1pPr>
              <a:defRPr sz="6000"/>
            </a:lvl1pPr>
          </a:lstStyle>
          <a:p>
            <a:r>
              <a:rPr lang="zh-CN" altLang="en-US"/>
              <a:t>单击此处编辑母版标题样式</a:t>
            </a:r>
            <a:endParaRPr lang="zh-CN" altLang="en-US"/>
          </a:p>
        </p:txBody>
      </p:sp>
      <p:sp>
        <p:nvSpPr>
          <p:cNvPr id="3" name="文本占位符 2"/>
          <p:cNvSpPr>
            <a:spLocks noGrp="1"/>
          </p:cNvSpPr>
          <p:nvPr>
            <p:ph type="body" idx="1"/>
            <p:custDataLst>
              <p:tags r:id="rId3"/>
            </p:custDataLst>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单击此处编辑母版文本样式</a:t>
            </a:r>
            <a:endParaRPr lang="zh-CN" altLang="en-US"/>
          </a:p>
        </p:txBody>
      </p:sp>
      <p:sp>
        <p:nvSpPr>
          <p:cNvPr id="4" name="日期占位符 3"/>
          <p:cNvSpPr>
            <a:spLocks noGrp="1"/>
          </p:cNvSpPr>
          <p:nvPr>
            <p:ph type="dt" sz="half" idx="10"/>
            <p:custDataLst>
              <p:tags r:id="rId4"/>
            </p:custDataLst>
          </p:nvPr>
        </p:nvSpPr>
        <p:spPr/>
        <p:txBody>
          <a:bodyPr/>
          <a:lstStyle/>
          <a:p>
            <a:fld id="{D4BA96C3-EDA1-4EE1-B967-B3E441F67AF9}" type="datetimeFigureOut">
              <a:rPr lang="zh-CN" altLang="en-US" smtClean="0"/>
            </a:fld>
            <a:endParaRPr lang="zh-CN" altLang="en-US"/>
          </a:p>
        </p:txBody>
      </p:sp>
      <p:sp>
        <p:nvSpPr>
          <p:cNvPr id="5" name="页脚占位符 4"/>
          <p:cNvSpPr>
            <a:spLocks noGrp="1"/>
          </p:cNvSpPr>
          <p:nvPr>
            <p:ph type="ftr" sz="quarter" idx="11"/>
            <p:custDataLst>
              <p:tags r:id="rId5"/>
            </p:custDataLst>
          </p:nvPr>
        </p:nvSpPr>
        <p:spPr/>
        <p:txBody>
          <a:bodyPr/>
          <a:lstStyle/>
          <a:p>
            <a:endParaRPr lang="zh-CN" altLang="en-US"/>
          </a:p>
        </p:txBody>
      </p:sp>
      <p:sp>
        <p:nvSpPr>
          <p:cNvPr id="6" name="灯片编号占位符 5"/>
          <p:cNvSpPr>
            <a:spLocks noGrp="1"/>
          </p:cNvSpPr>
          <p:nvPr>
            <p:ph type="sldNum" sz="quarter" idx="12"/>
            <p:custDataLst>
              <p:tags r:id="rId6"/>
            </p:custDataLst>
          </p:nvPr>
        </p:nvSpPr>
        <p:spPr/>
        <p:txBody>
          <a:bodyPr/>
          <a:lstStyle/>
          <a:p>
            <a:fld id="{7BD80B0F-6881-4047-A1BD-5901B0F00B99}" type="slidenum">
              <a:rPr lang="zh-CN" altLang="en-US" smtClean="0"/>
            </a:fld>
            <a:endParaRPr lang="zh-CN" altLang="en-US"/>
          </a:p>
        </p:txBody>
      </p:sp>
    </p:spTree>
  </p:cSld>
  <p:clrMapOvr>
    <a:masterClrMapping/>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p:txBody>
          <a:bodyPr/>
          <a:lstStyle/>
          <a:p>
            <a:r>
              <a:rPr lang="zh-CN" altLang="en-US"/>
              <a:t>单击此处编辑母版标题样式</a:t>
            </a:r>
            <a:endParaRPr lang="zh-CN" altLang="en-US"/>
          </a:p>
        </p:txBody>
      </p:sp>
      <p:sp>
        <p:nvSpPr>
          <p:cNvPr id="3" name="内容占位符 2"/>
          <p:cNvSpPr>
            <a:spLocks noGrp="1"/>
          </p:cNvSpPr>
          <p:nvPr>
            <p:ph sz="half" idx="1"/>
            <p:custDataLst>
              <p:tags r:id="rId3"/>
            </p:custDataLst>
          </p:nvPr>
        </p:nvSpPr>
        <p:spPr>
          <a:xfrm>
            <a:off x="838200" y="1825625"/>
            <a:ext cx="5181600" cy="4351338"/>
          </a:xfrm>
        </p:spPr>
        <p:txBody>
          <a:body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4" name="内容占位符 3"/>
          <p:cNvSpPr>
            <a:spLocks noGrp="1"/>
          </p:cNvSpPr>
          <p:nvPr>
            <p:ph sz="half" idx="2"/>
            <p:custDataLst>
              <p:tags r:id="rId4"/>
            </p:custDataLst>
          </p:nvPr>
        </p:nvSpPr>
        <p:spPr>
          <a:xfrm>
            <a:off x="6172200" y="1825625"/>
            <a:ext cx="5181600" cy="4351338"/>
          </a:xfrm>
        </p:spPr>
        <p:txBody>
          <a:body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5" name="日期占位符 4"/>
          <p:cNvSpPr>
            <a:spLocks noGrp="1"/>
          </p:cNvSpPr>
          <p:nvPr>
            <p:ph type="dt" sz="half" idx="10"/>
            <p:custDataLst>
              <p:tags r:id="rId5"/>
            </p:custDataLst>
          </p:nvPr>
        </p:nvSpPr>
        <p:spPr/>
        <p:txBody>
          <a:bodyPr/>
          <a:lstStyle/>
          <a:p>
            <a:fld id="{D4BA96C3-EDA1-4EE1-B967-B3E441F67AF9}" type="datetimeFigureOut">
              <a:rPr lang="zh-CN" altLang="en-US" smtClean="0"/>
            </a:fld>
            <a:endParaRPr lang="zh-CN" altLang="en-US"/>
          </a:p>
        </p:txBody>
      </p:sp>
      <p:sp>
        <p:nvSpPr>
          <p:cNvPr id="6" name="页脚占位符 5"/>
          <p:cNvSpPr>
            <a:spLocks noGrp="1"/>
          </p:cNvSpPr>
          <p:nvPr>
            <p:ph type="ftr" sz="quarter" idx="11"/>
            <p:custDataLst>
              <p:tags r:id="rId6"/>
            </p:custDataLst>
          </p:nvPr>
        </p:nvSpPr>
        <p:spPr/>
        <p:txBody>
          <a:bodyPr/>
          <a:lstStyle/>
          <a:p>
            <a:endParaRPr lang="zh-CN" altLang="en-US"/>
          </a:p>
        </p:txBody>
      </p:sp>
      <p:sp>
        <p:nvSpPr>
          <p:cNvPr id="7" name="灯片编号占位符 6"/>
          <p:cNvSpPr>
            <a:spLocks noGrp="1"/>
          </p:cNvSpPr>
          <p:nvPr>
            <p:ph type="sldNum" sz="quarter" idx="12"/>
            <p:custDataLst>
              <p:tags r:id="rId7"/>
            </p:custDataLst>
          </p:nvPr>
        </p:nvSpPr>
        <p:spPr/>
        <p:txBody>
          <a:bodyPr/>
          <a:lstStyle/>
          <a:p>
            <a:fld id="{7BD80B0F-6881-4047-A1BD-5901B0F00B99}" type="slidenum">
              <a:rPr lang="zh-CN" altLang="en-US" smtClean="0"/>
            </a:fld>
            <a:endParaRPr lang="zh-CN" altLang="en-US"/>
          </a:p>
        </p:txBody>
      </p:sp>
    </p:spTree>
  </p:cSld>
  <p:clrMapOvr>
    <a:masterClrMapping/>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a:xfrm>
            <a:off x="839788" y="365125"/>
            <a:ext cx="10515600" cy="1325563"/>
          </a:xfrm>
        </p:spPr>
        <p:txBody>
          <a:bodyPr/>
          <a:lstStyle/>
          <a:p>
            <a:r>
              <a:rPr lang="zh-CN" altLang="en-US"/>
              <a:t>单击此处编辑母版标题样式</a:t>
            </a:r>
            <a:endParaRPr lang="zh-CN" altLang="en-US"/>
          </a:p>
        </p:txBody>
      </p:sp>
      <p:sp>
        <p:nvSpPr>
          <p:cNvPr id="3" name="文本占位符 2"/>
          <p:cNvSpPr>
            <a:spLocks noGrp="1"/>
          </p:cNvSpPr>
          <p:nvPr>
            <p:ph type="body" idx="1"/>
            <p:custDataLst>
              <p:tags r:id="rId3"/>
            </p:custDataLst>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endParaRPr lang="zh-CN" altLang="en-US"/>
          </a:p>
        </p:txBody>
      </p:sp>
      <p:sp>
        <p:nvSpPr>
          <p:cNvPr id="4" name="内容占位符 3"/>
          <p:cNvSpPr>
            <a:spLocks noGrp="1"/>
          </p:cNvSpPr>
          <p:nvPr>
            <p:ph sz="half" idx="2"/>
            <p:custDataLst>
              <p:tags r:id="rId4"/>
            </p:custDataLst>
          </p:nvPr>
        </p:nvSpPr>
        <p:spPr>
          <a:xfrm>
            <a:off x="839788" y="2505075"/>
            <a:ext cx="5157787" cy="3684588"/>
          </a:xfrm>
        </p:spPr>
        <p:txBody>
          <a:body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5" name="文本占位符 4"/>
          <p:cNvSpPr>
            <a:spLocks noGrp="1"/>
          </p:cNvSpPr>
          <p:nvPr>
            <p:ph type="body" sz="quarter" idx="3"/>
            <p:custDataLst>
              <p:tags r:id="rId5"/>
            </p:custDataLst>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endParaRPr lang="zh-CN" altLang="en-US"/>
          </a:p>
        </p:txBody>
      </p:sp>
      <p:sp>
        <p:nvSpPr>
          <p:cNvPr id="6" name="内容占位符 5"/>
          <p:cNvSpPr>
            <a:spLocks noGrp="1"/>
          </p:cNvSpPr>
          <p:nvPr>
            <p:ph sz="quarter" idx="4"/>
            <p:custDataLst>
              <p:tags r:id="rId6"/>
            </p:custDataLst>
          </p:nvPr>
        </p:nvSpPr>
        <p:spPr>
          <a:xfrm>
            <a:off x="6172200" y="2505075"/>
            <a:ext cx="5183188" cy="3684588"/>
          </a:xfrm>
        </p:spPr>
        <p:txBody>
          <a:body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7" name="日期占位符 6"/>
          <p:cNvSpPr>
            <a:spLocks noGrp="1"/>
          </p:cNvSpPr>
          <p:nvPr>
            <p:ph type="dt" sz="half" idx="10"/>
            <p:custDataLst>
              <p:tags r:id="rId7"/>
            </p:custDataLst>
          </p:nvPr>
        </p:nvSpPr>
        <p:spPr/>
        <p:txBody>
          <a:bodyPr/>
          <a:lstStyle/>
          <a:p>
            <a:fld id="{D4BA96C3-EDA1-4EE1-B967-B3E441F67AF9}" type="datetimeFigureOut">
              <a:rPr lang="zh-CN" altLang="en-US" smtClean="0"/>
            </a:fld>
            <a:endParaRPr lang="zh-CN" altLang="en-US"/>
          </a:p>
        </p:txBody>
      </p:sp>
      <p:sp>
        <p:nvSpPr>
          <p:cNvPr id="8" name="页脚占位符 7"/>
          <p:cNvSpPr>
            <a:spLocks noGrp="1"/>
          </p:cNvSpPr>
          <p:nvPr>
            <p:ph type="ftr" sz="quarter" idx="11"/>
            <p:custDataLst>
              <p:tags r:id="rId8"/>
            </p:custDataLst>
          </p:nvPr>
        </p:nvSpPr>
        <p:spPr/>
        <p:txBody>
          <a:bodyPr/>
          <a:lstStyle/>
          <a:p>
            <a:endParaRPr lang="zh-CN" altLang="en-US"/>
          </a:p>
        </p:txBody>
      </p:sp>
      <p:sp>
        <p:nvSpPr>
          <p:cNvPr id="9" name="灯片编号占位符 8"/>
          <p:cNvSpPr>
            <a:spLocks noGrp="1"/>
          </p:cNvSpPr>
          <p:nvPr>
            <p:ph type="sldNum" sz="quarter" idx="12"/>
            <p:custDataLst>
              <p:tags r:id="rId9"/>
            </p:custDataLst>
          </p:nvPr>
        </p:nvSpPr>
        <p:spPr/>
        <p:txBody>
          <a:bodyPr/>
          <a:lstStyle/>
          <a:p>
            <a:fld id="{7BD80B0F-6881-4047-A1BD-5901B0F00B99}" type="slidenum">
              <a:rPr lang="zh-CN" altLang="en-US" smtClean="0"/>
            </a:fld>
            <a:endParaRPr lang="zh-CN" altLang="en-US"/>
          </a:p>
        </p:txBody>
      </p:sp>
    </p:spTree>
  </p:cSld>
  <p:clrMapOvr>
    <a:masterClrMapping/>
  </p:clrMapOv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1_比较">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a:xfrm>
            <a:off x="839788" y="365125"/>
            <a:ext cx="10515600" cy="1325563"/>
          </a:xfrm>
        </p:spPr>
        <p:txBody>
          <a:bodyPr/>
          <a:lstStyle/>
          <a:p>
            <a:r>
              <a:rPr lang="zh-CN" altLang="en-US"/>
              <a:t>单击此处编辑母版标题样式</a:t>
            </a:r>
            <a:endParaRPr lang="zh-CN" altLang="en-US"/>
          </a:p>
        </p:txBody>
      </p:sp>
      <p:sp>
        <p:nvSpPr>
          <p:cNvPr id="3" name="文本占位符 2"/>
          <p:cNvSpPr>
            <a:spLocks noGrp="1"/>
          </p:cNvSpPr>
          <p:nvPr>
            <p:ph type="body" idx="1"/>
            <p:custDataLst>
              <p:tags r:id="rId3"/>
            </p:custDataLst>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endParaRPr lang="zh-CN" altLang="en-US"/>
          </a:p>
        </p:txBody>
      </p:sp>
      <p:sp>
        <p:nvSpPr>
          <p:cNvPr id="4" name="内容占位符 3"/>
          <p:cNvSpPr>
            <a:spLocks noGrp="1"/>
          </p:cNvSpPr>
          <p:nvPr>
            <p:ph sz="half" idx="2"/>
            <p:custDataLst>
              <p:tags r:id="rId4"/>
            </p:custDataLst>
          </p:nvPr>
        </p:nvSpPr>
        <p:spPr>
          <a:xfrm>
            <a:off x="839788" y="2505075"/>
            <a:ext cx="5157787" cy="3684588"/>
          </a:xfrm>
        </p:spPr>
        <p:txBody>
          <a:body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5" name="文本占位符 4"/>
          <p:cNvSpPr>
            <a:spLocks noGrp="1"/>
          </p:cNvSpPr>
          <p:nvPr>
            <p:ph type="body" sz="quarter" idx="3"/>
            <p:custDataLst>
              <p:tags r:id="rId5"/>
            </p:custDataLst>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endParaRPr lang="zh-CN" altLang="en-US"/>
          </a:p>
        </p:txBody>
      </p:sp>
      <p:sp>
        <p:nvSpPr>
          <p:cNvPr id="6" name="内容占位符 5"/>
          <p:cNvSpPr>
            <a:spLocks noGrp="1"/>
          </p:cNvSpPr>
          <p:nvPr>
            <p:ph sz="quarter" idx="4"/>
            <p:custDataLst>
              <p:tags r:id="rId6"/>
            </p:custDataLst>
          </p:nvPr>
        </p:nvSpPr>
        <p:spPr>
          <a:xfrm>
            <a:off x="6172200" y="2505075"/>
            <a:ext cx="5183188" cy="3684588"/>
          </a:xfrm>
        </p:spPr>
        <p:txBody>
          <a:body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7" name="日期占位符 6"/>
          <p:cNvSpPr>
            <a:spLocks noGrp="1"/>
          </p:cNvSpPr>
          <p:nvPr>
            <p:ph type="dt" sz="half" idx="10"/>
            <p:custDataLst>
              <p:tags r:id="rId7"/>
            </p:custDataLst>
          </p:nvPr>
        </p:nvSpPr>
        <p:spPr/>
        <p:txBody>
          <a:bodyPr/>
          <a:lstStyle/>
          <a:p>
            <a:fld id="{D4BA96C3-EDA1-4EE1-B967-B3E441F67AF9}" type="datetimeFigureOut">
              <a:rPr lang="zh-CN" altLang="en-US" smtClean="0"/>
            </a:fld>
            <a:endParaRPr lang="zh-CN" altLang="en-US"/>
          </a:p>
        </p:txBody>
      </p:sp>
      <p:sp>
        <p:nvSpPr>
          <p:cNvPr id="8" name="页脚占位符 7"/>
          <p:cNvSpPr>
            <a:spLocks noGrp="1"/>
          </p:cNvSpPr>
          <p:nvPr>
            <p:ph type="ftr" sz="quarter" idx="11"/>
            <p:custDataLst>
              <p:tags r:id="rId8"/>
            </p:custDataLst>
          </p:nvPr>
        </p:nvSpPr>
        <p:spPr/>
        <p:txBody>
          <a:bodyPr/>
          <a:lstStyle/>
          <a:p>
            <a:endParaRPr lang="zh-CN" altLang="en-US"/>
          </a:p>
        </p:txBody>
      </p:sp>
      <p:sp>
        <p:nvSpPr>
          <p:cNvPr id="9" name="灯片编号占位符 8"/>
          <p:cNvSpPr>
            <a:spLocks noGrp="1"/>
          </p:cNvSpPr>
          <p:nvPr>
            <p:ph type="sldNum" sz="quarter" idx="12"/>
            <p:custDataLst>
              <p:tags r:id="rId9"/>
            </p:custDataLst>
          </p:nvPr>
        </p:nvSpPr>
        <p:spPr/>
        <p:txBody>
          <a:bodyPr/>
          <a:lstStyle/>
          <a:p>
            <a:fld id="{7BD80B0F-6881-4047-A1BD-5901B0F00B99}" type="slidenum">
              <a:rPr lang="zh-CN" altLang="en-US" smtClean="0"/>
            </a:fld>
            <a:endParaRPr lang="zh-CN" altLang="en-US"/>
          </a:p>
        </p:txBody>
      </p:sp>
      <p:sp>
        <p:nvSpPr>
          <p:cNvPr id="11" name="TextBox 10"/>
          <p:cNvSpPr txBox="1"/>
          <p:nvPr userDrawn="1">
            <p:custDataLst>
              <p:tags r:id="rId10"/>
            </p:custDataLst>
          </p:nvPr>
        </p:nvSpPr>
        <p:spPr>
          <a:xfrm>
            <a:off x="2164879" y="6739570"/>
            <a:ext cx="1224136" cy="118430"/>
          </a:xfrm>
          <a:prstGeom prst="rect">
            <a:avLst/>
          </a:prstGeom>
          <a:noFill/>
        </p:spPr>
        <p:txBody>
          <a:bodyPr wrap="square" rtlCol="0">
            <a:spAutoFit/>
          </a:bodyPr>
          <a:lstStyle/>
          <a:p>
            <a:pPr marL="0" marR="0" lvl="0" indent="0" defTabSz="914400" eaLnBrk="1" fontAlgn="auto" latinLnBrk="0" hangingPunct="1">
              <a:lnSpc>
                <a:spcPct val="200000"/>
              </a:lnSpc>
              <a:spcBef>
                <a:spcPct val="0"/>
              </a:spcBef>
              <a:spcAft>
                <a:spcPct val="0"/>
              </a:spcAft>
              <a:buClrTx/>
              <a:buSzTx/>
              <a:buFontTx/>
              <a:buNone/>
              <a:defRPr/>
            </a:pPr>
            <a:r>
              <a:rPr kumimoji="0" lang="en-US" altLang="zh-CN" sz="100" b="0" i="0" u="none" strike="noStrike" kern="0" cap="none" spc="0" normalizeH="0" baseline="0" noProof="0">
                <a:ln>
                  <a:noFill/>
                </a:ln>
                <a:solidFill>
                  <a:prstClr val="black"/>
                </a:solidFill>
                <a:effectLst/>
                <a:uLnTx/>
                <a:uFillTx/>
                <a:hlinkClick r:id="rId11"/>
              </a:rPr>
              <a:t>PPT</a:t>
            </a:r>
            <a:r>
              <a:rPr kumimoji="0" lang="zh-CN" altLang="en-US" sz="100" b="0" i="0" u="none" strike="noStrike" kern="0" cap="none" spc="0" normalizeH="0" baseline="0" noProof="0">
                <a:ln>
                  <a:noFill/>
                </a:ln>
                <a:solidFill>
                  <a:prstClr val="black"/>
                </a:solidFill>
                <a:effectLst/>
                <a:uLnTx/>
                <a:uFillTx/>
                <a:hlinkClick r:id="rId11"/>
              </a:rPr>
              <a:t>下载</a:t>
            </a:r>
            <a:r>
              <a:rPr kumimoji="0" lang="zh-CN" altLang="en-US" sz="100" b="0" i="0" u="none" strike="noStrike" kern="0" cap="none" spc="0" normalizeH="0" baseline="0" noProof="0">
                <a:ln>
                  <a:noFill/>
                </a:ln>
                <a:solidFill>
                  <a:prstClr val="black"/>
                </a:solidFill>
                <a:effectLst/>
                <a:uLnTx/>
                <a:uFillTx/>
              </a:rPr>
              <a:t> </a:t>
            </a:r>
            <a:r>
              <a:rPr kumimoji="0" lang="en-US" altLang="zh-CN" sz="100" b="0" i="0" u="none" strike="noStrike" kern="0" cap="none" spc="0" normalizeH="0" baseline="0" noProof="0">
                <a:ln>
                  <a:noFill/>
                </a:ln>
                <a:solidFill>
                  <a:prstClr val="black"/>
                </a:solidFill>
                <a:effectLst/>
                <a:uLnTx/>
                <a:uFillTx/>
              </a:rPr>
              <a:t>http://www.1ppt.com/xiazai/</a:t>
            </a:r>
            <a:endParaRPr kumimoji="0" lang="en-US" altLang="zh-CN" sz="100" b="0" i="0" u="none" strike="noStrike" kern="0" cap="none" spc="0" normalizeH="0" baseline="0" noProof="0">
              <a:ln>
                <a:noFill/>
              </a:ln>
              <a:solidFill>
                <a:prstClr val="black"/>
              </a:solidFill>
              <a:effectLst/>
              <a:uLnTx/>
              <a:uFillTx/>
            </a:endParaRPr>
          </a:p>
        </p:txBody>
      </p:sp>
    </p:spTree>
  </p:cSld>
  <p:clrMapOvr>
    <a:masterClrMapping/>
  </p:clrMapOv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p:txBody>
          <a:bodyPr/>
          <a:lstStyle/>
          <a:p>
            <a:r>
              <a:rPr lang="zh-CN" altLang="en-US"/>
              <a:t>单击此处编辑母版标题样式</a:t>
            </a:r>
            <a:endParaRPr lang="zh-CN" altLang="en-US"/>
          </a:p>
        </p:txBody>
      </p:sp>
      <p:sp>
        <p:nvSpPr>
          <p:cNvPr id="3" name="日期占位符 2"/>
          <p:cNvSpPr>
            <a:spLocks noGrp="1"/>
          </p:cNvSpPr>
          <p:nvPr>
            <p:ph type="dt" sz="half" idx="10"/>
            <p:custDataLst>
              <p:tags r:id="rId3"/>
            </p:custDataLst>
          </p:nvPr>
        </p:nvSpPr>
        <p:spPr/>
        <p:txBody>
          <a:bodyPr/>
          <a:lstStyle/>
          <a:p>
            <a:fld id="{D4BA96C3-EDA1-4EE1-B967-B3E441F67AF9}" type="datetimeFigureOut">
              <a:rPr lang="zh-CN" altLang="en-US" smtClean="0"/>
            </a:fld>
            <a:endParaRPr lang="zh-CN" altLang="en-US"/>
          </a:p>
        </p:txBody>
      </p:sp>
      <p:sp>
        <p:nvSpPr>
          <p:cNvPr id="4" name="页脚占位符 3"/>
          <p:cNvSpPr>
            <a:spLocks noGrp="1"/>
          </p:cNvSpPr>
          <p:nvPr>
            <p:ph type="ftr" sz="quarter" idx="11"/>
            <p:custDataLst>
              <p:tags r:id="rId4"/>
            </p:custDataLst>
          </p:nvPr>
        </p:nvSpPr>
        <p:spPr/>
        <p:txBody>
          <a:bodyPr/>
          <a:lstStyle/>
          <a:p>
            <a:endParaRPr lang="zh-CN" altLang="en-US"/>
          </a:p>
        </p:txBody>
      </p:sp>
      <p:sp>
        <p:nvSpPr>
          <p:cNvPr id="5" name="灯片编号占位符 4"/>
          <p:cNvSpPr>
            <a:spLocks noGrp="1"/>
          </p:cNvSpPr>
          <p:nvPr>
            <p:ph type="sldNum" sz="quarter" idx="12"/>
            <p:custDataLst>
              <p:tags r:id="rId5"/>
            </p:custDataLst>
          </p:nvPr>
        </p:nvSpPr>
        <p:spPr/>
        <p:txBody>
          <a:bodyPr/>
          <a:lstStyle/>
          <a:p>
            <a:fld id="{7BD80B0F-6881-4047-A1BD-5901B0F00B99}" type="slidenum">
              <a:rPr lang="zh-CN" altLang="en-US" smtClean="0"/>
            </a:fld>
            <a:endParaRPr lang="zh-CN" altLang="en-US"/>
          </a:p>
        </p:txBody>
      </p:sp>
    </p:spTree>
  </p:cSld>
  <p:clrMapOvr>
    <a:masterClrMapping/>
  </p:clrMapOv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custDataLst>
              <p:tags r:id="rId2"/>
            </p:custDataLst>
          </p:nvPr>
        </p:nvSpPr>
        <p:spPr/>
        <p:txBody>
          <a:bodyPr/>
          <a:lstStyle/>
          <a:p>
            <a:fld id="{D4BA96C3-EDA1-4EE1-B967-B3E441F67AF9}" type="datetimeFigureOut">
              <a:rPr lang="zh-CN" altLang="en-US" smtClean="0"/>
            </a:fld>
            <a:endParaRPr lang="zh-CN" altLang="en-US"/>
          </a:p>
        </p:txBody>
      </p:sp>
      <p:sp>
        <p:nvSpPr>
          <p:cNvPr id="3" name="页脚占位符 2"/>
          <p:cNvSpPr>
            <a:spLocks noGrp="1"/>
          </p:cNvSpPr>
          <p:nvPr>
            <p:ph type="ftr" sz="quarter" idx="11"/>
            <p:custDataLst>
              <p:tags r:id="rId3"/>
            </p:custDataLst>
          </p:nvPr>
        </p:nvSpPr>
        <p:spPr/>
        <p:txBody>
          <a:bodyPr/>
          <a:lstStyle/>
          <a:p>
            <a:endParaRPr lang="zh-CN" altLang="en-US"/>
          </a:p>
        </p:txBody>
      </p:sp>
      <p:sp>
        <p:nvSpPr>
          <p:cNvPr id="4" name="灯片编号占位符 3"/>
          <p:cNvSpPr>
            <a:spLocks noGrp="1"/>
          </p:cNvSpPr>
          <p:nvPr>
            <p:ph type="sldNum" sz="quarter" idx="12"/>
            <p:custDataLst>
              <p:tags r:id="rId4"/>
            </p:custDataLst>
          </p:nvPr>
        </p:nvSpPr>
        <p:spPr/>
        <p:txBody>
          <a:bodyPr/>
          <a:lstStyle/>
          <a:p>
            <a:fld id="{7BD80B0F-6881-4047-A1BD-5901B0F00B99}" type="slidenum">
              <a:rPr lang="zh-CN" altLang="en-US" smtClean="0"/>
            </a:fld>
            <a:endParaRPr lang="zh-CN" altLang="en-US"/>
          </a:p>
        </p:txBody>
      </p:sp>
      <p:cxnSp>
        <p:nvCxnSpPr>
          <p:cNvPr id="5" name="直接箭头连接符 4"/>
          <p:cNvCxnSpPr/>
          <p:nvPr userDrawn="1">
            <p:custDataLst>
              <p:tags r:id="rId5"/>
            </p:custDataLst>
          </p:nvPr>
        </p:nvCxnSpPr>
        <p:spPr>
          <a:xfrm>
            <a:off x="41910" y="741680"/>
            <a:ext cx="12180570" cy="8890"/>
          </a:xfrm>
          <a:prstGeom prst="straightConnector1">
            <a:avLst/>
          </a:prstGeom>
          <a:ln w="12700" cmpd="sng">
            <a:solidFill>
              <a:schemeClr val="accent2">
                <a:lumMod val="60000"/>
                <a:lumOff val="40000"/>
              </a:schemeClr>
            </a:solidFill>
            <a:prstDash val="solid"/>
            <a:tailEnd type="arrow" w="med" len="med"/>
          </a:ln>
        </p:spPr>
        <p:style>
          <a:lnRef idx="1">
            <a:schemeClr val="accent2"/>
          </a:lnRef>
          <a:fillRef idx="0">
            <a:schemeClr val="accent2"/>
          </a:fillRef>
          <a:effectRef idx="0">
            <a:schemeClr val="accent2"/>
          </a:effectRef>
          <a:fontRef idx="minor">
            <a:schemeClr val="tx1"/>
          </a:fontRef>
        </p:style>
      </p:cxnSp>
      <p:pic>
        <p:nvPicPr>
          <p:cNvPr id="104" name="图片 103"/>
          <p:cNvPicPr/>
          <p:nvPr userDrawn="1">
            <p:custDataLst>
              <p:tags r:id="rId6"/>
            </p:custDataLst>
          </p:nvPr>
        </p:nvPicPr>
        <p:blipFill>
          <a:blip r:embed="rId7">
            <a:clrChange>
              <a:clrFrom>
                <a:srgbClr val="FFFFFF">
                  <a:alpha val="100000"/>
                </a:srgbClr>
              </a:clrFrom>
              <a:clrTo>
                <a:srgbClr val="FFFFFF">
                  <a:alpha val="100000"/>
                  <a:alpha val="0"/>
                </a:srgbClr>
              </a:clrTo>
            </a:clrChange>
          </a:blip>
          <a:stretch>
            <a:fillRect/>
          </a:stretch>
        </p:blipFill>
        <p:spPr>
          <a:xfrm>
            <a:off x="11487150" y="66675"/>
            <a:ext cx="680085" cy="648335"/>
          </a:xfrm>
          <a:prstGeom prst="rect">
            <a:avLst/>
          </a:prstGeom>
          <a:noFill/>
          <a:ln w="9525">
            <a:noFill/>
          </a:ln>
        </p:spPr>
      </p:pic>
    </p:spTree>
  </p:cSld>
  <p:clrMapOvr>
    <a:masterClrMapping/>
  </p:clrMapOv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a:xfrm>
            <a:off x="839788" y="457200"/>
            <a:ext cx="3932237" cy="1600200"/>
          </a:xfrm>
        </p:spPr>
        <p:txBody>
          <a:bodyPr anchor="b"/>
          <a:lstStyle>
            <a:lvl1pPr>
              <a:defRPr sz="3200"/>
            </a:lvl1pPr>
          </a:lstStyle>
          <a:p>
            <a:r>
              <a:rPr lang="zh-CN" altLang="en-US"/>
              <a:t>单击此处编辑母版标题样式</a:t>
            </a:r>
            <a:endParaRPr lang="zh-CN" altLang="en-US"/>
          </a:p>
        </p:txBody>
      </p:sp>
      <p:sp>
        <p:nvSpPr>
          <p:cNvPr id="3" name="内容占位符 2"/>
          <p:cNvSpPr>
            <a:spLocks noGrp="1"/>
          </p:cNvSpPr>
          <p:nvPr>
            <p:ph idx="1"/>
            <p:custDataLst>
              <p:tags r:id="rId3"/>
            </p:custDataLst>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4" name="文本占位符 3"/>
          <p:cNvSpPr>
            <a:spLocks noGrp="1"/>
          </p:cNvSpPr>
          <p:nvPr>
            <p:ph type="body" sz="half" idx="2"/>
            <p:custDataLst>
              <p:tags r:id="rId4"/>
            </p:custDataLst>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endParaRPr lang="zh-CN" altLang="en-US"/>
          </a:p>
        </p:txBody>
      </p:sp>
      <p:sp>
        <p:nvSpPr>
          <p:cNvPr id="5" name="日期占位符 4"/>
          <p:cNvSpPr>
            <a:spLocks noGrp="1"/>
          </p:cNvSpPr>
          <p:nvPr>
            <p:ph type="dt" sz="half" idx="10"/>
            <p:custDataLst>
              <p:tags r:id="rId5"/>
            </p:custDataLst>
          </p:nvPr>
        </p:nvSpPr>
        <p:spPr/>
        <p:txBody>
          <a:bodyPr/>
          <a:lstStyle/>
          <a:p>
            <a:fld id="{D4BA96C3-EDA1-4EE1-B967-B3E441F67AF9}" type="datetimeFigureOut">
              <a:rPr lang="zh-CN" altLang="en-US" smtClean="0"/>
            </a:fld>
            <a:endParaRPr lang="zh-CN" altLang="en-US"/>
          </a:p>
        </p:txBody>
      </p:sp>
      <p:sp>
        <p:nvSpPr>
          <p:cNvPr id="6" name="页脚占位符 5"/>
          <p:cNvSpPr>
            <a:spLocks noGrp="1"/>
          </p:cNvSpPr>
          <p:nvPr>
            <p:ph type="ftr" sz="quarter" idx="11"/>
            <p:custDataLst>
              <p:tags r:id="rId6"/>
            </p:custDataLst>
          </p:nvPr>
        </p:nvSpPr>
        <p:spPr/>
        <p:txBody>
          <a:bodyPr/>
          <a:lstStyle/>
          <a:p>
            <a:endParaRPr lang="zh-CN" altLang="en-US"/>
          </a:p>
        </p:txBody>
      </p:sp>
      <p:sp>
        <p:nvSpPr>
          <p:cNvPr id="7" name="灯片编号占位符 6"/>
          <p:cNvSpPr>
            <a:spLocks noGrp="1"/>
          </p:cNvSpPr>
          <p:nvPr>
            <p:ph type="sldNum" sz="quarter" idx="12"/>
            <p:custDataLst>
              <p:tags r:id="rId7"/>
            </p:custDataLst>
          </p:nvPr>
        </p:nvSpPr>
        <p:spPr/>
        <p:txBody>
          <a:bodyPr/>
          <a:lstStyle/>
          <a:p>
            <a:fld id="{7BD80B0F-6881-4047-A1BD-5901B0F00B99}" type="slidenum">
              <a:rPr lang="zh-CN" altLang="en-US" smtClean="0"/>
            </a:fld>
            <a:endParaRPr lang="zh-CN" altLang="en-US"/>
          </a:p>
        </p:txBody>
      </p:sp>
    </p:spTree>
  </p:cSld>
  <p:clrMapOvr>
    <a:masterClrMapping/>
  </p:clrMapOvr>
  <p:transition/>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9" Type="http://schemas.openxmlformats.org/officeDocument/2006/relationships/theme" Target="../theme/theme1.xml"/><Relationship Id="rId28" Type="http://schemas.openxmlformats.org/officeDocument/2006/relationships/image" Target="file:///D:\qq&#25991;&#20214;\712321467\Image\C2C\Image2\%7b75232B38-A165-1FB7-499C-2E1C792CACB5%7d.png" TargetMode="External"/><Relationship Id="rId27" Type="http://schemas.openxmlformats.org/officeDocument/2006/relationships/image" Target="../media/image4.png"/><Relationship Id="rId26" Type="http://schemas.openxmlformats.org/officeDocument/2006/relationships/tags" Target="../tags/tag89.xml"/><Relationship Id="rId25" Type="http://schemas.openxmlformats.org/officeDocument/2006/relationships/image" Target="../media/image3.png"/><Relationship Id="rId24" Type="http://schemas.openxmlformats.org/officeDocument/2006/relationships/tags" Target="../tags/tag88.xml"/><Relationship Id="rId23" Type="http://schemas.openxmlformats.org/officeDocument/2006/relationships/tags" Target="../tags/tag87.xml"/><Relationship Id="rId22" Type="http://schemas.openxmlformats.org/officeDocument/2006/relationships/tags" Target="../tags/tag86.xml"/><Relationship Id="rId21" Type="http://schemas.openxmlformats.org/officeDocument/2006/relationships/tags" Target="../tags/tag85.xml"/><Relationship Id="rId20" Type="http://schemas.openxmlformats.org/officeDocument/2006/relationships/tags" Target="../tags/tag84.xml"/><Relationship Id="rId2" Type="http://schemas.openxmlformats.org/officeDocument/2006/relationships/slideLayout" Target="../slideLayouts/slideLayout2.xml"/><Relationship Id="rId19" Type="http://schemas.openxmlformats.org/officeDocument/2006/relationships/tags" Target="../tags/tag83.xml"/><Relationship Id="rId18" Type="http://schemas.openxmlformats.org/officeDocument/2006/relationships/tags" Target="../tags/tag82.xml"/><Relationship Id="rId17" Type="http://schemas.openxmlformats.org/officeDocument/2006/relationships/tags" Target="../tags/tag81.xml"/><Relationship Id="rId16" Type="http://schemas.openxmlformats.org/officeDocument/2006/relationships/image" Target="../media/image2.png"/><Relationship Id="rId15" Type="http://schemas.openxmlformats.org/officeDocument/2006/relationships/tags" Target="../tags/tag80.xml"/><Relationship Id="rId14" Type="http://schemas.openxmlformats.org/officeDocument/2006/relationships/slideLayout" Target="../slideLayouts/slideLayout14.xml"/><Relationship Id="rId13" Type="http://schemas.openxmlformats.org/officeDocument/2006/relationships/slideLayout" Target="../slideLayouts/slideLayout13.xml"/><Relationship Id="rId12" Type="http://schemas.openxmlformats.org/officeDocument/2006/relationships/slideLayout" Target="../slideLayouts/slideLayout12.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9" Type="http://schemas.openxmlformats.org/officeDocument/2006/relationships/slideLayout" Target="../slideLayouts/slideLayout23.xml"/><Relationship Id="rId8" Type="http://schemas.openxmlformats.org/officeDocument/2006/relationships/slideLayout" Target="../slideLayouts/slideLayout22.xml"/><Relationship Id="rId7" Type="http://schemas.openxmlformats.org/officeDocument/2006/relationships/slideLayout" Target="../slideLayouts/slideLayout21.xml"/><Relationship Id="rId6" Type="http://schemas.openxmlformats.org/officeDocument/2006/relationships/slideLayout" Target="../slideLayouts/slideLayout20.xml"/><Relationship Id="rId5" Type="http://schemas.openxmlformats.org/officeDocument/2006/relationships/slideLayout" Target="../slideLayouts/slideLayout19.xml"/><Relationship Id="rId4" Type="http://schemas.openxmlformats.org/officeDocument/2006/relationships/slideLayout" Target="../slideLayouts/slideLayout18.xml"/><Relationship Id="rId3" Type="http://schemas.openxmlformats.org/officeDocument/2006/relationships/slideLayout" Target="../slideLayouts/slideLayout17.xml"/><Relationship Id="rId29" Type="http://schemas.openxmlformats.org/officeDocument/2006/relationships/theme" Target="../theme/theme2.xml"/><Relationship Id="rId28" Type="http://schemas.openxmlformats.org/officeDocument/2006/relationships/image" Target="file:///D:\qq&#25991;&#20214;\712321467\Image\C2C\Image2\%7b75232B38-A165-1FB7-499C-2E1C792CACB5%7d.png" TargetMode="External"/><Relationship Id="rId27" Type="http://schemas.openxmlformats.org/officeDocument/2006/relationships/image" Target="../media/image4.png"/><Relationship Id="rId26" Type="http://schemas.openxmlformats.org/officeDocument/2006/relationships/tags" Target="../tags/tag178.xml"/><Relationship Id="rId25" Type="http://schemas.openxmlformats.org/officeDocument/2006/relationships/image" Target="../media/image5.png"/><Relationship Id="rId24" Type="http://schemas.openxmlformats.org/officeDocument/2006/relationships/tags" Target="../tags/tag177.xml"/><Relationship Id="rId23" Type="http://schemas.openxmlformats.org/officeDocument/2006/relationships/tags" Target="../tags/tag176.xml"/><Relationship Id="rId22" Type="http://schemas.openxmlformats.org/officeDocument/2006/relationships/tags" Target="../tags/tag175.xml"/><Relationship Id="rId21" Type="http://schemas.openxmlformats.org/officeDocument/2006/relationships/tags" Target="../tags/tag174.xml"/><Relationship Id="rId20" Type="http://schemas.openxmlformats.org/officeDocument/2006/relationships/tags" Target="../tags/tag173.xml"/><Relationship Id="rId2" Type="http://schemas.openxmlformats.org/officeDocument/2006/relationships/slideLayout" Target="../slideLayouts/slideLayout16.xml"/><Relationship Id="rId19" Type="http://schemas.openxmlformats.org/officeDocument/2006/relationships/tags" Target="../tags/tag172.xml"/><Relationship Id="rId18" Type="http://schemas.openxmlformats.org/officeDocument/2006/relationships/tags" Target="../tags/tag171.xml"/><Relationship Id="rId17" Type="http://schemas.openxmlformats.org/officeDocument/2006/relationships/tags" Target="../tags/tag170.xml"/><Relationship Id="rId16" Type="http://schemas.openxmlformats.org/officeDocument/2006/relationships/image" Target="../media/image2.png"/><Relationship Id="rId15" Type="http://schemas.openxmlformats.org/officeDocument/2006/relationships/tags" Target="../tags/tag169.xml"/><Relationship Id="rId14" Type="http://schemas.openxmlformats.org/officeDocument/2006/relationships/slideLayout" Target="../slideLayouts/slideLayout28.xml"/><Relationship Id="rId13" Type="http://schemas.openxmlformats.org/officeDocument/2006/relationships/slideLayout" Target="../slideLayouts/slideLayout27.xml"/><Relationship Id="rId12" Type="http://schemas.openxmlformats.org/officeDocument/2006/relationships/slideLayout" Target="../slideLayouts/slideLayout26.xml"/><Relationship Id="rId11" Type="http://schemas.openxmlformats.org/officeDocument/2006/relationships/slideLayout" Target="../slideLayouts/slideLayout25.xml"/><Relationship Id="rId10" Type="http://schemas.openxmlformats.org/officeDocument/2006/relationships/slideLayout" Target="../slideLayouts/slideLayout24.xml"/><Relationship Id="rId1" Type="http://schemas.openxmlformats.org/officeDocument/2006/relationships/slideLayout" Target="../slideLayouts/slideLayout1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9" name="图片 8"/>
          <p:cNvPicPr>
            <a:picLocks noChangeAspect="1"/>
          </p:cNvPicPr>
          <p:nvPr userDrawn="1">
            <p:custDataLst>
              <p:tags r:id="rId15"/>
            </p:custDataLst>
          </p:nvPr>
        </p:nvPicPr>
        <p:blipFill>
          <a:blip r:embed="rId16"/>
          <a:stretch>
            <a:fillRect/>
          </a:stretch>
        </p:blipFill>
        <p:spPr>
          <a:xfrm>
            <a:off x="-22225" y="-34925"/>
            <a:ext cx="12236450" cy="6927850"/>
          </a:xfrm>
          <a:prstGeom prst="rect">
            <a:avLst/>
          </a:prstGeom>
        </p:spPr>
      </p:pic>
      <p:sp>
        <p:nvSpPr>
          <p:cNvPr id="2" name="标题占位符 1"/>
          <p:cNvSpPr>
            <a:spLocks noGrp="1"/>
          </p:cNvSpPr>
          <p:nvPr>
            <p:ph type="title"/>
            <p:custDataLst>
              <p:tags r:id="rId17"/>
            </p:custDataLst>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endParaRPr lang="zh-CN" altLang="en-US"/>
          </a:p>
        </p:txBody>
      </p:sp>
      <p:sp>
        <p:nvSpPr>
          <p:cNvPr id="3" name="文本占位符 2"/>
          <p:cNvSpPr>
            <a:spLocks noGrp="1"/>
          </p:cNvSpPr>
          <p:nvPr>
            <p:ph type="body" idx="1"/>
            <p:custDataLst>
              <p:tags r:id="rId18"/>
            </p:custDataLst>
          </p:nvPr>
        </p:nvSpPr>
        <p:spPr>
          <a:xfrm>
            <a:off x="838200" y="1825625"/>
            <a:ext cx="10515600" cy="4351338"/>
          </a:xfrm>
          <a:prstGeom prst="rect">
            <a:avLst/>
          </a:prstGeom>
        </p:spPr>
        <p:txBody>
          <a:bodyPr vert="horz" lIns="91440" tIns="45720" rIns="91440" bIns="45720" rtlCol="0">
            <a:normAutofit/>
          </a:body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4" name="日期占位符 3"/>
          <p:cNvSpPr>
            <a:spLocks noGrp="1"/>
          </p:cNvSpPr>
          <p:nvPr>
            <p:ph type="dt" sz="half" idx="2"/>
            <p:custDataLst>
              <p:tags r:id="rId19"/>
            </p:custDataLst>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4BA96C3-EDA1-4EE1-B967-B3E441F67AF9}" type="datetimeFigureOut">
              <a:rPr lang="zh-CN" altLang="en-US" smtClean="0"/>
            </a:fld>
            <a:endParaRPr lang="zh-CN" altLang="en-US"/>
          </a:p>
        </p:txBody>
      </p:sp>
      <p:sp>
        <p:nvSpPr>
          <p:cNvPr id="5" name="页脚占位符 4"/>
          <p:cNvSpPr>
            <a:spLocks noGrp="1"/>
          </p:cNvSpPr>
          <p:nvPr>
            <p:ph type="ftr" sz="quarter" idx="3"/>
            <p:custDataLst>
              <p:tags r:id="rId20"/>
            </p:custDataLst>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custDataLst>
              <p:tags r:id="rId21"/>
            </p:custDataLst>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BD80B0F-6881-4047-A1BD-5901B0F00B99}" type="slidenum">
              <a:rPr lang="zh-CN" altLang="en-US" smtClean="0"/>
            </a:fld>
            <a:endParaRPr lang="zh-CN" altLang="en-US"/>
          </a:p>
        </p:txBody>
      </p:sp>
      <p:cxnSp>
        <p:nvCxnSpPr>
          <p:cNvPr id="8" name="直接箭头连接符 7"/>
          <p:cNvCxnSpPr/>
          <p:nvPr userDrawn="1">
            <p:custDataLst>
              <p:tags r:id="rId22"/>
            </p:custDataLst>
          </p:nvPr>
        </p:nvCxnSpPr>
        <p:spPr>
          <a:xfrm>
            <a:off x="41910" y="741680"/>
            <a:ext cx="12180570" cy="8890"/>
          </a:xfrm>
          <a:prstGeom prst="straightConnector1">
            <a:avLst/>
          </a:prstGeom>
          <a:ln w="12700" cmpd="sng">
            <a:solidFill>
              <a:schemeClr val="accent2">
                <a:lumMod val="60000"/>
                <a:lumOff val="40000"/>
              </a:schemeClr>
            </a:solidFill>
            <a:prstDash val="solid"/>
            <a:tailEnd type="arrow" w="med" len="med"/>
          </a:ln>
        </p:spPr>
        <p:style>
          <a:lnRef idx="1">
            <a:schemeClr val="accent2"/>
          </a:lnRef>
          <a:fillRef idx="0">
            <a:schemeClr val="accent2"/>
          </a:fillRef>
          <a:effectRef idx="0">
            <a:schemeClr val="accent2"/>
          </a:effectRef>
          <a:fontRef idx="minor">
            <a:schemeClr val="tx1"/>
          </a:fontRef>
        </p:style>
      </p:cxnSp>
      <p:sp>
        <p:nvSpPr>
          <p:cNvPr id="7" name="文本框 6"/>
          <p:cNvSpPr txBox="1"/>
          <p:nvPr userDrawn="1">
            <p:custDataLst>
              <p:tags r:id="rId23"/>
            </p:custDataLst>
          </p:nvPr>
        </p:nvSpPr>
        <p:spPr>
          <a:xfrm>
            <a:off x="5308600" y="-523875"/>
            <a:ext cx="4064000" cy="368300"/>
          </a:xfrm>
          <a:prstGeom prst="rect">
            <a:avLst/>
          </a:prstGeom>
          <a:noFill/>
        </p:spPr>
        <p:txBody>
          <a:bodyPr wrap="square" rtlCol="0">
            <a:spAutoFit/>
          </a:bodyPr>
          <a:lstStyle/>
          <a:p>
            <a:endParaRPr lang="zh-CN" altLang="en-US"/>
          </a:p>
        </p:txBody>
      </p:sp>
      <p:pic>
        <p:nvPicPr>
          <p:cNvPr id="10" name="图片 9"/>
          <p:cNvPicPr>
            <a:picLocks noChangeAspect="1"/>
          </p:cNvPicPr>
          <p:nvPr userDrawn="1">
            <p:custDataLst>
              <p:tags r:id="rId24"/>
            </p:custDataLst>
          </p:nvPr>
        </p:nvPicPr>
        <p:blipFill>
          <a:blip r:embed="rId25"/>
          <a:srcRect l="14025" t="20400" r="14961" b="27266"/>
          <a:stretch>
            <a:fillRect/>
          </a:stretch>
        </p:blipFill>
        <p:spPr>
          <a:xfrm>
            <a:off x="0" y="-34925"/>
            <a:ext cx="1263015" cy="785495"/>
          </a:xfrm>
          <a:prstGeom prst="rect">
            <a:avLst/>
          </a:prstGeom>
        </p:spPr>
      </p:pic>
      <p:pic>
        <p:nvPicPr>
          <p:cNvPr id="11" name="图片 1073743875" descr="学科网 zxxk.com"/>
          <p:cNvPicPr>
            <a:picLocks noChangeAspect="1"/>
          </p:cNvPicPr>
          <p:nvPr>
            <p:custDataLst>
              <p:tags r:id="rId26"/>
            </p:custDataLst>
          </p:nvPr>
        </p:nvPicPr>
        <p:blipFill>
          <a:blip r:embed="rId27" r:link="rId28"/>
          <a:stretch>
            <a:fillRect/>
          </a:stretch>
        </p:blipFill>
        <p:spPr>
          <a:xfrm>
            <a:off x="838200" y="365125"/>
            <a:ext cx="9525" cy="9525"/>
          </a:xfrm>
          <a:prstGeom prst="rect">
            <a:avLst/>
          </a:prstGeom>
          <a:noFill/>
          <a:ln>
            <a:noFill/>
            <a:miter lim="800000"/>
            <a:headEnd/>
            <a:tailEnd/>
          </a:ln>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Lst>
  <p:transition/>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9" name="图片 8"/>
          <p:cNvPicPr>
            <a:picLocks noChangeAspect="1"/>
          </p:cNvPicPr>
          <p:nvPr userDrawn="1">
            <p:custDataLst>
              <p:tags r:id="rId15"/>
            </p:custDataLst>
          </p:nvPr>
        </p:nvPicPr>
        <p:blipFill>
          <a:blip r:embed="rId16"/>
          <a:stretch>
            <a:fillRect/>
          </a:stretch>
        </p:blipFill>
        <p:spPr>
          <a:xfrm>
            <a:off x="-22225" y="-34925"/>
            <a:ext cx="12236450" cy="6927850"/>
          </a:xfrm>
          <a:prstGeom prst="rect">
            <a:avLst/>
          </a:prstGeom>
        </p:spPr>
      </p:pic>
      <p:sp>
        <p:nvSpPr>
          <p:cNvPr id="2" name="标题占位符 1"/>
          <p:cNvSpPr>
            <a:spLocks noGrp="1"/>
          </p:cNvSpPr>
          <p:nvPr>
            <p:ph type="title"/>
            <p:custDataLst>
              <p:tags r:id="rId17"/>
            </p:custDataLst>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endParaRPr lang="zh-CN" altLang="en-US"/>
          </a:p>
        </p:txBody>
      </p:sp>
      <p:sp>
        <p:nvSpPr>
          <p:cNvPr id="3" name="文本占位符 2"/>
          <p:cNvSpPr>
            <a:spLocks noGrp="1"/>
          </p:cNvSpPr>
          <p:nvPr>
            <p:ph type="body" idx="1"/>
            <p:custDataLst>
              <p:tags r:id="rId18"/>
            </p:custDataLst>
          </p:nvPr>
        </p:nvSpPr>
        <p:spPr>
          <a:xfrm>
            <a:off x="838200" y="1825625"/>
            <a:ext cx="10515600" cy="4351338"/>
          </a:xfrm>
          <a:prstGeom prst="rect">
            <a:avLst/>
          </a:prstGeom>
        </p:spPr>
        <p:txBody>
          <a:bodyPr vert="horz" lIns="91440" tIns="45720" rIns="91440" bIns="45720" rtlCol="0">
            <a:normAutofit/>
          </a:body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4" name="日期占位符 3"/>
          <p:cNvSpPr>
            <a:spLocks noGrp="1"/>
          </p:cNvSpPr>
          <p:nvPr>
            <p:ph type="dt" sz="half" idx="2"/>
            <p:custDataLst>
              <p:tags r:id="rId19"/>
            </p:custDataLst>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4BA96C3-EDA1-4EE1-B967-B3E441F67AF9}" type="datetimeFigureOut">
              <a:rPr lang="zh-CN" altLang="en-US" smtClean="0"/>
            </a:fld>
            <a:endParaRPr lang="zh-CN" altLang="en-US"/>
          </a:p>
        </p:txBody>
      </p:sp>
      <p:sp>
        <p:nvSpPr>
          <p:cNvPr id="5" name="页脚占位符 4"/>
          <p:cNvSpPr>
            <a:spLocks noGrp="1"/>
          </p:cNvSpPr>
          <p:nvPr>
            <p:ph type="ftr" sz="quarter" idx="3"/>
            <p:custDataLst>
              <p:tags r:id="rId20"/>
            </p:custDataLst>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custDataLst>
              <p:tags r:id="rId21"/>
            </p:custDataLst>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BD80B0F-6881-4047-A1BD-5901B0F00B99}" type="slidenum">
              <a:rPr lang="zh-CN" altLang="en-US" smtClean="0"/>
            </a:fld>
            <a:endParaRPr lang="zh-CN" altLang="en-US"/>
          </a:p>
        </p:txBody>
      </p:sp>
      <p:cxnSp>
        <p:nvCxnSpPr>
          <p:cNvPr id="8" name="直接箭头连接符 7"/>
          <p:cNvCxnSpPr/>
          <p:nvPr userDrawn="1">
            <p:custDataLst>
              <p:tags r:id="rId22"/>
            </p:custDataLst>
          </p:nvPr>
        </p:nvCxnSpPr>
        <p:spPr>
          <a:xfrm>
            <a:off x="41910" y="741680"/>
            <a:ext cx="12180570" cy="8890"/>
          </a:xfrm>
          <a:prstGeom prst="straightConnector1">
            <a:avLst/>
          </a:prstGeom>
          <a:ln w="12700" cmpd="sng">
            <a:solidFill>
              <a:schemeClr val="accent2">
                <a:lumMod val="60000"/>
                <a:lumOff val="40000"/>
              </a:schemeClr>
            </a:solidFill>
            <a:prstDash val="solid"/>
            <a:tailEnd type="arrow" w="med" len="med"/>
          </a:ln>
        </p:spPr>
        <p:style>
          <a:lnRef idx="1">
            <a:schemeClr val="accent2"/>
          </a:lnRef>
          <a:fillRef idx="0">
            <a:schemeClr val="accent2"/>
          </a:fillRef>
          <a:effectRef idx="0">
            <a:schemeClr val="accent2"/>
          </a:effectRef>
          <a:fontRef idx="minor">
            <a:schemeClr val="tx1"/>
          </a:fontRef>
        </p:style>
      </p:cxnSp>
      <p:sp>
        <p:nvSpPr>
          <p:cNvPr id="7" name="文本框 6"/>
          <p:cNvSpPr txBox="1"/>
          <p:nvPr userDrawn="1">
            <p:custDataLst>
              <p:tags r:id="rId23"/>
            </p:custDataLst>
          </p:nvPr>
        </p:nvSpPr>
        <p:spPr>
          <a:xfrm>
            <a:off x="5308600" y="-523875"/>
            <a:ext cx="4064000" cy="368300"/>
          </a:xfrm>
          <a:prstGeom prst="rect">
            <a:avLst/>
          </a:prstGeom>
          <a:noFill/>
        </p:spPr>
        <p:txBody>
          <a:bodyPr wrap="square" rtlCol="0">
            <a:spAutoFit/>
          </a:bodyPr>
          <a:lstStyle/>
          <a:p>
            <a:endParaRPr lang="zh-CN" altLang="en-US"/>
          </a:p>
        </p:txBody>
      </p:sp>
      <p:pic>
        <p:nvPicPr>
          <p:cNvPr id="12" name="图片 11"/>
          <p:cNvPicPr>
            <a:picLocks noChangeAspect="1"/>
          </p:cNvPicPr>
          <p:nvPr userDrawn="1">
            <p:custDataLst>
              <p:tags r:id="rId24"/>
            </p:custDataLst>
          </p:nvPr>
        </p:nvPicPr>
        <p:blipFill>
          <a:blip r:embed="rId25"/>
          <a:srcRect t="9407" b="11012"/>
          <a:stretch>
            <a:fillRect/>
          </a:stretch>
        </p:blipFill>
        <p:spPr>
          <a:xfrm>
            <a:off x="-22225" y="-34925"/>
            <a:ext cx="1292225" cy="771525"/>
          </a:xfrm>
          <a:prstGeom prst="rect">
            <a:avLst/>
          </a:prstGeom>
        </p:spPr>
      </p:pic>
      <p:pic>
        <p:nvPicPr>
          <p:cNvPr id="13" name="图片 1073743875" descr="学科网 zxxk.com"/>
          <p:cNvPicPr>
            <a:picLocks noChangeAspect="1"/>
          </p:cNvPicPr>
          <p:nvPr>
            <p:custDataLst>
              <p:tags r:id="rId26"/>
            </p:custDataLst>
          </p:nvPr>
        </p:nvPicPr>
        <p:blipFill>
          <a:blip r:embed="rId27" r:link="rId28"/>
          <a:stretch>
            <a:fillRect/>
          </a:stretch>
        </p:blipFill>
        <p:spPr>
          <a:xfrm>
            <a:off x="838200" y="365125"/>
            <a:ext cx="9525" cy="9525"/>
          </a:xfrm>
          <a:prstGeom prst="rect">
            <a:avLst/>
          </a:prstGeom>
          <a:noFill/>
          <a:ln>
            <a:noFill/>
            <a:miter lim="800000"/>
            <a:headEnd/>
            <a:tailEnd/>
          </a:ln>
        </p:spPr>
      </p:pic>
    </p:spTree>
  </p:cSld>
  <p:clrMap bg1="lt1" tx1="dk1" bg2="lt2" tx2="dk2" accent1="accent1" accent2="accent2" accent3="accent3" accent4="accent4" accent5="accent5" accent6="accent6" hlink="hlink" folHlink="folHlink"/>
  <p:sldLayoutIdLst>
    <p:sldLayoutId id="2147483664" r:id="rId1"/>
    <p:sldLayoutId id="2147483665" r:id="rId2"/>
    <p:sldLayoutId id="2147483666" r:id="rId3"/>
    <p:sldLayoutId id="2147483667" r:id="rId4"/>
    <p:sldLayoutId id="2147483668" r:id="rId5"/>
    <p:sldLayoutId id="2147483669" r:id="rId6"/>
    <p:sldLayoutId id="2147483670" r:id="rId7"/>
    <p:sldLayoutId id="2147483671" r:id="rId8"/>
    <p:sldLayoutId id="2147483672" r:id="rId9"/>
    <p:sldLayoutId id="2147483673" r:id="rId10"/>
    <p:sldLayoutId id="2147483674" r:id="rId11"/>
    <p:sldLayoutId id="2147483675" r:id="rId12"/>
    <p:sldLayoutId id="2147483676" r:id="rId13"/>
    <p:sldLayoutId id="2147483677" r:id="rId14"/>
  </p:sldLayoutIdLst>
  <p:transition/>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9" Type="http://schemas.openxmlformats.org/officeDocument/2006/relationships/tags" Target="../tags/tag187.xml"/><Relationship Id="rId8" Type="http://schemas.openxmlformats.org/officeDocument/2006/relationships/tags" Target="../tags/tag186.xml"/><Relationship Id="rId7" Type="http://schemas.openxmlformats.org/officeDocument/2006/relationships/tags" Target="../tags/tag185.xml"/><Relationship Id="rId6" Type="http://schemas.openxmlformats.org/officeDocument/2006/relationships/tags" Target="../tags/tag184.xml"/><Relationship Id="rId5" Type="http://schemas.openxmlformats.org/officeDocument/2006/relationships/tags" Target="../tags/tag183.xml"/><Relationship Id="rId4" Type="http://schemas.openxmlformats.org/officeDocument/2006/relationships/tags" Target="../tags/tag182.xml"/><Relationship Id="rId3" Type="http://schemas.openxmlformats.org/officeDocument/2006/relationships/tags" Target="../tags/tag181.xml"/><Relationship Id="rId2" Type="http://schemas.openxmlformats.org/officeDocument/2006/relationships/tags" Target="../tags/tag180.xml"/><Relationship Id="rId14" Type="http://schemas.openxmlformats.org/officeDocument/2006/relationships/notesSlide" Target="../notesSlides/notesSlide1.xml"/><Relationship Id="rId13" Type="http://schemas.openxmlformats.org/officeDocument/2006/relationships/slideLayout" Target="../slideLayouts/slideLayout8.xml"/><Relationship Id="rId12" Type="http://schemas.openxmlformats.org/officeDocument/2006/relationships/image" Target="../media/image6.png"/><Relationship Id="rId11" Type="http://schemas.openxmlformats.org/officeDocument/2006/relationships/tags" Target="../tags/tag189.xml"/><Relationship Id="rId10" Type="http://schemas.openxmlformats.org/officeDocument/2006/relationships/tags" Target="../tags/tag188.xml"/><Relationship Id="rId1" Type="http://schemas.openxmlformats.org/officeDocument/2006/relationships/tags" Target="../tags/tag179.xml"/></Relationships>
</file>

<file path=ppt/slides/_rels/slide10.xml.rels><?xml version="1.0" encoding="UTF-8" standalone="yes"?>
<Relationships xmlns="http://schemas.openxmlformats.org/package/2006/relationships"><Relationship Id="rId9" Type="http://schemas.openxmlformats.org/officeDocument/2006/relationships/tags" Target="../tags/tag330.xml"/><Relationship Id="rId8" Type="http://schemas.openxmlformats.org/officeDocument/2006/relationships/tags" Target="../tags/tag329.xml"/><Relationship Id="rId7" Type="http://schemas.openxmlformats.org/officeDocument/2006/relationships/tags" Target="../tags/tag328.xml"/><Relationship Id="rId6" Type="http://schemas.openxmlformats.org/officeDocument/2006/relationships/tags" Target="../tags/tag327.xml"/><Relationship Id="rId5" Type="http://schemas.openxmlformats.org/officeDocument/2006/relationships/tags" Target="../tags/tag326.xml"/><Relationship Id="rId4" Type="http://schemas.openxmlformats.org/officeDocument/2006/relationships/tags" Target="../tags/tag325.xml"/><Relationship Id="rId3" Type="http://schemas.openxmlformats.org/officeDocument/2006/relationships/tags" Target="../tags/tag324.xml"/><Relationship Id="rId2" Type="http://schemas.openxmlformats.org/officeDocument/2006/relationships/tags" Target="../tags/tag323.xml"/><Relationship Id="rId13" Type="http://schemas.openxmlformats.org/officeDocument/2006/relationships/slideLayout" Target="../slideLayouts/slideLayout2.xml"/><Relationship Id="rId12" Type="http://schemas.openxmlformats.org/officeDocument/2006/relationships/tags" Target="../tags/tag333.xml"/><Relationship Id="rId11" Type="http://schemas.openxmlformats.org/officeDocument/2006/relationships/tags" Target="../tags/tag332.xml"/><Relationship Id="rId10" Type="http://schemas.openxmlformats.org/officeDocument/2006/relationships/tags" Target="../tags/tag331.xml"/><Relationship Id="rId1" Type="http://schemas.openxmlformats.org/officeDocument/2006/relationships/tags" Target="../tags/tag322.xml"/></Relationships>
</file>

<file path=ppt/slides/_rels/slide11.xml.rels><?xml version="1.0" encoding="UTF-8" standalone="yes"?>
<Relationships xmlns="http://schemas.openxmlformats.org/package/2006/relationships"><Relationship Id="rId9" Type="http://schemas.openxmlformats.org/officeDocument/2006/relationships/tags" Target="../tags/tag342.xml"/><Relationship Id="rId8" Type="http://schemas.openxmlformats.org/officeDocument/2006/relationships/tags" Target="../tags/tag341.xml"/><Relationship Id="rId7" Type="http://schemas.openxmlformats.org/officeDocument/2006/relationships/tags" Target="../tags/tag340.xml"/><Relationship Id="rId6" Type="http://schemas.openxmlformats.org/officeDocument/2006/relationships/tags" Target="../tags/tag339.xml"/><Relationship Id="rId5" Type="http://schemas.openxmlformats.org/officeDocument/2006/relationships/tags" Target="../tags/tag338.xml"/><Relationship Id="rId4" Type="http://schemas.openxmlformats.org/officeDocument/2006/relationships/tags" Target="../tags/tag337.xml"/><Relationship Id="rId3" Type="http://schemas.openxmlformats.org/officeDocument/2006/relationships/tags" Target="../tags/tag336.xml"/><Relationship Id="rId25" Type="http://schemas.openxmlformats.org/officeDocument/2006/relationships/slideLayout" Target="../slideLayouts/slideLayout2.xml"/><Relationship Id="rId24" Type="http://schemas.openxmlformats.org/officeDocument/2006/relationships/tags" Target="../tags/tag357.xml"/><Relationship Id="rId23" Type="http://schemas.openxmlformats.org/officeDocument/2006/relationships/tags" Target="../tags/tag356.xml"/><Relationship Id="rId22" Type="http://schemas.openxmlformats.org/officeDocument/2006/relationships/tags" Target="../tags/tag355.xml"/><Relationship Id="rId21" Type="http://schemas.openxmlformats.org/officeDocument/2006/relationships/tags" Target="../tags/tag354.xml"/><Relationship Id="rId20" Type="http://schemas.openxmlformats.org/officeDocument/2006/relationships/tags" Target="../tags/tag353.xml"/><Relationship Id="rId2" Type="http://schemas.openxmlformats.org/officeDocument/2006/relationships/tags" Target="../tags/tag335.xml"/><Relationship Id="rId19" Type="http://schemas.openxmlformats.org/officeDocument/2006/relationships/tags" Target="../tags/tag352.xml"/><Relationship Id="rId18" Type="http://schemas.openxmlformats.org/officeDocument/2006/relationships/tags" Target="../tags/tag351.xml"/><Relationship Id="rId17" Type="http://schemas.openxmlformats.org/officeDocument/2006/relationships/tags" Target="../tags/tag350.xml"/><Relationship Id="rId16" Type="http://schemas.openxmlformats.org/officeDocument/2006/relationships/tags" Target="../tags/tag349.xml"/><Relationship Id="rId15" Type="http://schemas.openxmlformats.org/officeDocument/2006/relationships/tags" Target="../tags/tag348.xml"/><Relationship Id="rId14" Type="http://schemas.openxmlformats.org/officeDocument/2006/relationships/tags" Target="../tags/tag347.xml"/><Relationship Id="rId13" Type="http://schemas.openxmlformats.org/officeDocument/2006/relationships/tags" Target="../tags/tag346.xml"/><Relationship Id="rId12" Type="http://schemas.openxmlformats.org/officeDocument/2006/relationships/tags" Target="../tags/tag345.xml"/><Relationship Id="rId11" Type="http://schemas.openxmlformats.org/officeDocument/2006/relationships/tags" Target="../tags/tag344.xml"/><Relationship Id="rId10" Type="http://schemas.openxmlformats.org/officeDocument/2006/relationships/tags" Target="../tags/tag343.xml"/><Relationship Id="rId1" Type="http://schemas.openxmlformats.org/officeDocument/2006/relationships/tags" Target="../tags/tag334.xml"/></Relationships>
</file>

<file path=ppt/slides/_rels/slide12.xml.rels><?xml version="1.0" encoding="UTF-8" standalone="yes"?>
<Relationships xmlns="http://schemas.openxmlformats.org/package/2006/relationships"><Relationship Id="rId9" Type="http://schemas.openxmlformats.org/officeDocument/2006/relationships/tags" Target="../tags/tag366.xml"/><Relationship Id="rId8" Type="http://schemas.openxmlformats.org/officeDocument/2006/relationships/tags" Target="../tags/tag365.xml"/><Relationship Id="rId7" Type="http://schemas.openxmlformats.org/officeDocument/2006/relationships/tags" Target="../tags/tag364.xml"/><Relationship Id="rId6" Type="http://schemas.openxmlformats.org/officeDocument/2006/relationships/tags" Target="../tags/tag363.xml"/><Relationship Id="rId5" Type="http://schemas.openxmlformats.org/officeDocument/2006/relationships/tags" Target="../tags/tag362.xml"/><Relationship Id="rId4" Type="http://schemas.openxmlformats.org/officeDocument/2006/relationships/tags" Target="../tags/tag361.xml"/><Relationship Id="rId30" Type="http://schemas.openxmlformats.org/officeDocument/2006/relationships/slideLayout" Target="../slideLayouts/slideLayout2.xml"/><Relationship Id="rId3" Type="http://schemas.openxmlformats.org/officeDocument/2006/relationships/tags" Target="../tags/tag360.xml"/><Relationship Id="rId29" Type="http://schemas.openxmlformats.org/officeDocument/2006/relationships/tags" Target="../tags/tag386.xml"/><Relationship Id="rId28" Type="http://schemas.openxmlformats.org/officeDocument/2006/relationships/tags" Target="../tags/tag385.xml"/><Relationship Id="rId27" Type="http://schemas.openxmlformats.org/officeDocument/2006/relationships/tags" Target="../tags/tag384.xml"/><Relationship Id="rId26" Type="http://schemas.openxmlformats.org/officeDocument/2006/relationships/tags" Target="../tags/tag383.xml"/><Relationship Id="rId25" Type="http://schemas.openxmlformats.org/officeDocument/2006/relationships/tags" Target="../tags/tag382.xml"/><Relationship Id="rId24" Type="http://schemas.openxmlformats.org/officeDocument/2006/relationships/tags" Target="../tags/tag381.xml"/><Relationship Id="rId23" Type="http://schemas.openxmlformats.org/officeDocument/2006/relationships/tags" Target="../tags/tag380.xml"/><Relationship Id="rId22" Type="http://schemas.openxmlformats.org/officeDocument/2006/relationships/tags" Target="../tags/tag379.xml"/><Relationship Id="rId21" Type="http://schemas.openxmlformats.org/officeDocument/2006/relationships/tags" Target="../tags/tag378.xml"/><Relationship Id="rId20" Type="http://schemas.openxmlformats.org/officeDocument/2006/relationships/tags" Target="../tags/tag377.xml"/><Relationship Id="rId2" Type="http://schemas.openxmlformats.org/officeDocument/2006/relationships/tags" Target="../tags/tag359.xml"/><Relationship Id="rId19" Type="http://schemas.openxmlformats.org/officeDocument/2006/relationships/tags" Target="../tags/tag376.xml"/><Relationship Id="rId18" Type="http://schemas.openxmlformats.org/officeDocument/2006/relationships/tags" Target="../tags/tag375.xml"/><Relationship Id="rId17" Type="http://schemas.openxmlformats.org/officeDocument/2006/relationships/tags" Target="../tags/tag374.xml"/><Relationship Id="rId16" Type="http://schemas.openxmlformats.org/officeDocument/2006/relationships/tags" Target="../tags/tag373.xml"/><Relationship Id="rId15" Type="http://schemas.openxmlformats.org/officeDocument/2006/relationships/tags" Target="../tags/tag372.xml"/><Relationship Id="rId14" Type="http://schemas.openxmlformats.org/officeDocument/2006/relationships/tags" Target="../tags/tag371.xml"/><Relationship Id="rId13" Type="http://schemas.openxmlformats.org/officeDocument/2006/relationships/tags" Target="../tags/tag370.xml"/><Relationship Id="rId12" Type="http://schemas.openxmlformats.org/officeDocument/2006/relationships/tags" Target="../tags/tag369.xml"/><Relationship Id="rId11" Type="http://schemas.openxmlformats.org/officeDocument/2006/relationships/tags" Target="../tags/tag368.xml"/><Relationship Id="rId10" Type="http://schemas.openxmlformats.org/officeDocument/2006/relationships/tags" Target="../tags/tag367.xml"/><Relationship Id="rId1" Type="http://schemas.openxmlformats.org/officeDocument/2006/relationships/tags" Target="../tags/tag358.xml"/></Relationships>
</file>

<file path=ppt/slides/_rels/slide13.xml.rels><?xml version="1.0" encoding="UTF-8" standalone="yes"?>
<Relationships xmlns="http://schemas.openxmlformats.org/package/2006/relationships"><Relationship Id="rId9" Type="http://schemas.openxmlformats.org/officeDocument/2006/relationships/tags" Target="../tags/tag395.xml"/><Relationship Id="rId8" Type="http://schemas.openxmlformats.org/officeDocument/2006/relationships/tags" Target="../tags/tag394.xml"/><Relationship Id="rId7" Type="http://schemas.openxmlformats.org/officeDocument/2006/relationships/tags" Target="../tags/tag393.xml"/><Relationship Id="rId6" Type="http://schemas.openxmlformats.org/officeDocument/2006/relationships/tags" Target="../tags/tag392.xml"/><Relationship Id="rId5" Type="http://schemas.openxmlformats.org/officeDocument/2006/relationships/tags" Target="../tags/tag391.xml"/><Relationship Id="rId4" Type="http://schemas.openxmlformats.org/officeDocument/2006/relationships/tags" Target="../tags/tag390.xml"/><Relationship Id="rId3" Type="http://schemas.openxmlformats.org/officeDocument/2006/relationships/tags" Target="../tags/tag389.xml"/><Relationship Id="rId2" Type="http://schemas.openxmlformats.org/officeDocument/2006/relationships/tags" Target="../tags/tag388.xml"/><Relationship Id="rId18" Type="http://schemas.openxmlformats.org/officeDocument/2006/relationships/slideLayout" Target="../slideLayouts/slideLayout2.xml"/><Relationship Id="rId17" Type="http://schemas.openxmlformats.org/officeDocument/2006/relationships/tags" Target="../tags/tag403.xml"/><Relationship Id="rId16" Type="http://schemas.openxmlformats.org/officeDocument/2006/relationships/tags" Target="../tags/tag402.xml"/><Relationship Id="rId15" Type="http://schemas.openxmlformats.org/officeDocument/2006/relationships/tags" Target="../tags/tag401.xml"/><Relationship Id="rId14" Type="http://schemas.openxmlformats.org/officeDocument/2006/relationships/tags" Target="../tags/tag400.xml"/><Relationship Id="rId13" Type="http://schemas.openxmlformats.org/officeDocument/2006/relationships/tags" Target="../tags/tag399.xml"/><Relationship Id="rId12" Type="http://schemas.openxmlformats.org/officeDocument/2006/relationships/tags" Target="../tags/tag398.xml"/><Relationship Id="rId11" Type="http://schemas.openxmlformats.org/officeDocument/2006/relationships/tags" Target="../tags/tag397.xml"/><Relationship Id="rId10" Type="http://schemas.openxmlformats.org/officeDocument/2006/relationships/tags" Target="../tags/tag396.xml"/><Relationship Id="rId1" Type="http://schemas.openxmlformats.org/officeDocument/2006/relationships/tags" Target="../tags/tag387.xml"/></Relationships>
</file>

<file path=ppt/slides/_rels/slide14.xml.rels><?xml version="1.0" encoding="UTF-8" standalone="yes"?>
<Relationships xmlns="http://schemas.openxmlformats.org/package/2006/relationships"><Relationship Id="rId9" Type="http://schemas.openxmlformats.org/officeDocument/2006/relationships/tags" Target="../tags/tag412.xml"/><Relationship Id="rId8" Type="http://schemas.openxmlformats.org/officeDocument/2006/relationships/tags" Target="../tags/tag411.xml"/><Relationship Id="rId7" Type="http://schemas.openxmlformats.org/officeDocument/2006/relationships/tags" Target="../tags/tag410.xml"/><Relationship Id="rId6" Type="http://schemas.openxmlformats.org/officeDocument/2006/relationships/tags" Target="../tags/tag409.xml"/><Relationship Id="rId5" Type="http://schemas.openxmlformats.org/officeDocument/2006/relationships/tags" Target="../tags/tag408.xml"/><Relationship Id="rId4" Type="http://schemas.openxmlformats.org/officeDocument/2006/relationships/tags" Target="../tags/tag407.xml"/><Relationship Id="rId3" Type="http://schemas.openxmlformats.org/officeDocument/2006/relationships/tags" Target="../tags/tag406.xml"/><Relationship Id="rId2" Type="http://schemas.openxmlformats.org/officeDocument/2006/relationships/tags" Target="../tags/tag405.xml"/><Relationship Id="rId14" Type="http://schemas.openxmlformats.org/officeDocument/2006/relationships/slideLayout" Target="../slideLayouts/slideLayout2.xml"/><Relationship Id="rId13" Type="http://schemas.openxmlformats.org/officeDocument/2006/relationships/tags" Target="../tags/tag416.xml"/><Relationship Id="rId12" Type="http://schemas.openxmlformats.org/officeDocument/2006/relationships/tags" Target="../tags/tag415.xml"/><Relationship Id="rId11" Type="http://schemas.openxmlformats.org/officeDocument/2006/relationships/tags" Target="../tags/tag414.xml"/><Relationship Id="rId10" Type="http://schemas.openxmlformats.org/officeDocument/2006/relationships/tags" Target="../tags/tag413.xml"/><Relationship Id="rId1" Type="http://schemas.openxmlformats.org/officeDocument/2006/relationships/tags" Target="../tags/tag404.xml"/></Relationships>
</file>

<file path=ppt/slides/_rels/slide15.xml.rels><?xml version="1.0" encoding="UTF-8" standalone="yes"?>
<Relationships xmlns="http://schemas.openxmlformats.org/package/2006/relationships"><Relationship Id="rId9" Type="http://schemas.openxmlformats.org/officeDocument/2006/relationships/tags" Target="../tags/tag425.xml"/><Relationship Id="rId8" Type="http://schemas.openxmlformats.org/officeDocument/2006/relationships/tags" Target="../tags/tag424.xml"/><Relationship Id="rId7" Type="http://schemas.openxmlformats.org/officeDocument/2006/relationships/tags" Target="../tags/tag423.xml"/><Relationship Id="rId6" Type="http://schemas.openxmlformats.org/officeDocument/2006/relationships/tags" Target="../tags/tag422.xml"/><Relationship Id="rId5" Type="http://schemas.openxmlformats.org/officeDocument/2006/relationships/tags" Target="../tags/tag421.xml"/><Relationship Id="rId4" Type="http://schemas.openxmlformats.org/officeDocument/2006/relationships/tags" Target="../tags/tag420.xml"/><Relationship Id="rId3" Type="http://schemas.openxmlformats.org/officeDocument/2006/relationships/tags" Target="../tags/tag419.xml"/><Relationship Id="rId2" Type="http://schemas.openxmlformats.org/officeDocument/2006/relationships/tags" Target="../tags/tag418.xml"/><Relationship Id="rId18" Type="http://schemas.openxmlformats.org/officeDocument/2006/relationships/slideLayout" Target="../slideLayouts/slideLayout2.xml"/><Relationship Id="rId17" Type="http://schemas.openxmlformats.org/officeDocument/2006/relationships/tags" Target="../tags/tag433.xml"/><Relationship Id="rId16" Type="http://schemas.openxmlformats.org/officeDocument/2006/relationships/tags" Target="../tags/tag432.xml"/><Relationship Id="rId15" Type="http://schemas.openxmlformats.org/officeDocument/2006/relationships/tags" Target="../tags/tag431.xml"/><Relationship Id="rId14" Type="http://schemas.openxmlformats.org/officeDocument/2006/relationships/tags" Target="../tags/tag430.xml"/><Relationship Id="rId13" Type="http://schemas.openxmlformats.org/officeDocument/2006/relationships/tags" Target="../tags/tag429.xml"/><Relationship Id="rId12" Type="http://schemas.openxmlformats.org/officeDocument/2006/relationships/tags" Target="../tags/tag428.xml"/><Relationship Id="rId11" Type="http://schemas.openxmlformats.org/officeDocument/2006/relationships/tags" Target="../tags/tag427.xml"/><Relationship Id="rId10" Type="http://schemas.openxmlformats.org/officeDocument/2006/relationships/tags" Target="../tags/tag426.xml"/><Relationship Id="rId1" Type="http://schemas.openxmlformats.org/officeDocument/2006/relationships/tags" Target="../tags/tag417.xml"/></Relationships>
</file>

<file path=ppt/slides/_rels/slide16.xml.rels><?xml version="1.0" encoding="UTF-8" standalone="yes"?>
<Relationships xmlns="http://schemas.openxmlformats.org/package/2006/relationships"><Relationship Id="rId9" Type="http://schemas.openxmlformats.org/officeDocument/2006/relationships/tags" Target="../tags/tag442.xml"/><Relationship Id="rId8" Type="http://schemas.openxmlformats.org/officeDocument/2006/relationships/tags" Target="../tags/tag441.xml"/><Relationship Id="rId7" Type="http://schemas.openxmlformats.org/officeDocument/2006/relationships/tags" Target="../tags/tag440.xml"/><Relationship Id="rId6" Type="http://schemas.openxmlformats.org/officeDocument/2006/relationships/tags" Target="../tags/tag439.xml"/><Relationship Id="rId5" Type="http://schemas.openxmlformats.org/officeDocument/2006/relationships/tags" Target="../tags/tag438.xml"/><Relationship Id="rId4" Type="http://schemas.openxmlformats.org/officeDocument/2006/relationships/tags" Target="../tags/tag437.xml"/><Relationship Id="rId3" Type="http://schemas.openxmlformats.org/officeDocument/2006/relationships/tags" Target="../tags/tag436.xml"/><Relationship Id="rId21" Type="http://schemas.openxmlformats.org/officeDocument/2006/relationships/slideLayout" Target="../slideLayouts/slideLayout2.xml"/><Relationship Id="rId20" Type="http://schemas.openxmlformats.org/officeDocument/2006/relationships/tags" Target="../tags/tag453.xml"/><Relationship Id="rId2" Type="http://schemas.openxmlformats.org/officeDocument/2006/relationships/tags" Target="../tags/tag435.xml"/><Relationship Id="rId19" Type="http://schemas.openxmlformats.org/officeDocument/2006/relationships/tags" Target="../tags/tag452.xml"/><Relationship Id="rId18" Type="http://schemas.openxmlformats.org/officeDocument/2006/relationships/tags" Target="../tags/tag451.xml"/><Relationship Id="rId17" Type="http://schemas.openxmlformats.org/officeDocument/2006/relationships/tags" Target="../tags/tag450.xml"/><Relationship Id="rId16" Type="http://schemas.openxmlformats.org/officeDocument/2006/relationships/tags" Target="../tags/tag449.xml"/><Relationship Id="rId15" Type="http://schemas.openxmlformats.org/officeDocument/2006/relationships/tags" Target="../tags/tag448.xml"/><Relationship Id="rId14" Type="http://schemas.openxmlformats.org/officeDocument/2006/relationships/tags" Target="../tags/tag447.xml"/><Relationship Id="rId13" Type="http://schemas.openxmlformats.org/officeDocument/2006/relationships/tags" Target="../tags/tag446.xml"/><Relationship Id="rId12" Type="http://schemas.openxmlformats.org/officeDocument/2006/relationships/tags" Target="../tags/tag445.xml"/><Relationship Id="rId11" Type="http://schemas.openxmlformats.org/officeDocument/2006/relationships/tags" Target="../tags/tag444.xml"/><Relationship Id="rId10" Type="http://schemas.openxmlformats.org/officeDocument/2006/relationships/tags" Target="../tags/tag443.xml"/><Relationship Id="rId1" Type="http://schemas.openxmlformats.org/officeDocument/2006/relationships/tags" Target="../tags/tag434.xml"/></Relationships>
</file>

<file path=ppt/slides/_rels/slide17.xml.rels><?xml version="1.0" encoding="UTF-8" standalone="yes"?>
<Relationships xmlns="http://schemas.openxmlformats.org/package/2006/relationships"><Relationship Id="rId4" Type="http://schemas.openxmlformats.org/officeDocument/2006/relationships/slideLayout" Target="../slideLayouts/slideLayout2.xml"/><Relationship Id="rId3" Type="http://schemas.openxmlformats.org/officeDocument/2006/relationships/tags" Target="../tags/tag456.xml"/><Relationship Id="rId2" Type="http://schemas.openxmlformats.org/officeDocument/2006/relationships/tags" Target="../tags/tag455.xml"/><Relationship Id="rId1" Type="http://schemas.openxmlformats.org/officeDocument/2006/relationships/tags" Target="../tags/tag454.xml"/></Relationships>
</file>

<file path=ppt/slides/_rels/slide18.xml.rels><?xml version="1.0" encoding="UTF-8" standalone="yes"?>
<Relationships xmlns="http://schemas.openxmlformats.org/package/2006/relationships"><Relationship Id="rId4" Type="http://schemas.openxmlformats.org/officeDocument/2006/relationships/slideLayout" Target="../slideLayouts/slideLayout2.xml"/><Relationship Id="rId3" Type="http://schemas.openxmlformats.org/officeDocument/2006/relationships/tags" Target="../tags/tag459.xml"/><Relationship Id="rId2" Type="http://schemas.openxmlformats.org/officeDocument/2006/relationships/tags" Target="../tags/tag458.xml"/><Relationship Id="rId1" Type="http://schemas.openxmlformats.org/officeDocument/2006/relationships/tags" Target="../tags/tag457.xml"/></Relationships>
</file>

<file path=ppt/slides/_rels/slide19.xml.rels><?xml version="1.0" encoding="UTF-8" standalone="yes"?>
<Relationships xmlns="http://schemas.openxmlformats.org/package/2006/relationships"><Relationship Id="rId8" Type="http://schemas.openxmlformats.org/officeDocument/2006/relationships/slideLayout" Target="../slideLayouts/slideLayout8.xml"/><Relationship Id="rId7" Type="http://schemas.openxmlformats.org/officeDocument/2006/relationships/tags" Target="../tags/tag465.xml"/><Relationship Id="rId6" Type="http://schemas.openxmlformats.org/officeDocument/2006/relationships/image" Target="../media/image12.emf"/><Relationship Id="rId5" Type="http://schemas.openxmlformats.org/officeDocument/2006/relationships/tags" Target="../tags/tag464.xml"/><Relationship Id="rId4" Type="http://schemas.openxmlformats.org/officeDocument/2006/relationships/tags" Target="../tags/tag463.xml"/><Relationship Id="rId3" Type="http://schemas.openxmlformats.org/officeDocument/2006/relationships/tags" Target="../tags/tag462.xml"/><Relationship Id="rId2" Type="http://schemas.openxmlformats.org/officeDocument/2006/relationships/tags" Target="../tags/tag461.xml"/><Relationship Id="rId1" Type="http://schemas.openxmlformats.org/officeDocument/2006/relationships/tags" Target="../tags/tag460.xml"/></Relationships>
</file>

<file path=ppt/slides/_rels/slide2.xml.rels><?xml version="1.0" encoding="UTF-8" standalone="yes"?>
<Relationships xmlns="http://schemas.openxmlformats.org/package/2006/relationships"><Relationship Id="rId9" Type="http://schemas.openxmlformats.org/officeDocument/2006/relationships/tags" Target="../tags/tag201.xml"/><Relationship Id="rId8" Type="http://schemas.openxmlformats.org/officeDocument/2006/relationships/tags" Target="../tags/tag200.xml"/><Relationship Id="rId7" Type="http://schemas.openxmlformats.org/officeDocument/2006/relationships/tags" Target="../tags/tag199.xml"/><Relationship Id="rId6" Type="http://schemas.openxmlformats.org/officeDocument/2006/relationships/tags" Target="../tags/tag198.xml"/><Relationship Id="rId5" Type="http://schemas.openxmlformats.org/officeDocument/2006/relationships/tags" Target="../tags/tag197.xml"/><Relationship Id="rId4" Type="http://schemas.openxmlformats.org/officeDocument/2006/relationships/tags" Target="../tags/tag196.xml"/><Relationship Id="rId3" Type="http://schemas.openxmlformats.org/officeDocument/2006/relationships/tags" Target="../tags/tag195.xml"/><Relationship Id="rId2" Type="http://schemas.openxmlformats.org/officeDocument/2006/relationships/tags" Target="../tags/tag194.xml"/><Relationship Id="rId11" Type="http://schemas.openxmlformats.org/officeDocument/2006/relationships/slideLayout" Target="../slideLayouts/slideLayout8.xml"/><Relationship Id="rId10" Type="http://schemas.openxmlformats.org/officeDocument/2006/relationships/tags" Target="../tags/tag202.xml"/><Relationship Id="rId1" Type="http://schemas.openxmlformats.org/officeDocument/2006/relationships/tags" Target="../tags/tag193.xml"/></Relationships>
</file>

<file path=ppt/slides/_rels/slide20.xml.rels><?xml version="1.0" encoding="UTF-8" standalone="yes"?>
<Relationships xmlns="http://schemas.openxmlformats.org/package/2006/relationships"><Relationship Id="rId8" Type="http://schemas.openxmlformats.org/officeDocument/2006/relationships/slideLayout" Target="../slideLayouts/slideLayout8.xml"/><Relationship Id="rId7" Type="http://schemas.openxmlformats.org/officeDocument/2006/relationships/tags" Target="../tags/tag471.xml"/><Relationship Id="rId6" Type="http://schemas.openxmlformats.org/officeDocument/2006/relationships/image" Target="../media/image13.emf"/><Relationship Id="rId5" Type="http://schemas.openxmlformats.org/officeDocument/2006/relationships/tags" Target="../tags/tag470.xml"/><Relationship Id="rId4" Type="http://schemas.openxmlformats.org/officeDocument/2006/relationships/tags" Target="../tags/tag469.xml"/><Relationship Id="rId3" Type="http://schemas.openxmlformats.org/officeDocument/2006/relationships/tags" Target="../tags/tag468.xml"/><Relationship Id="rId2" Type="http://schemas.openxmlformats.org/officeDocument/2006/relationships/tags" Target="../tags/tag467.xml"/><Relationship Id="rId1" Type="http://schemas.openxmlformats.org/officeDocument/2006/relationships/tags" Target="../tags/tag466.xml"/></Relationships>
</file>

<file path=ppt/slides/_rels/slide21.xml.rels><?xml version="1.0" encoding="UTF-8" standalone="yes"?>
<Relationships xmlns="http://schemas.openxmlformats.org/package/2006/relationships"><Relationship Id="rId6" Type="http://schemas.openxmlformats.org/officeDocument/2006/relationships/slideLayout" Target="../slideLayouts/slideLayout8.xml"/><Relationship Id="rId5" Type="http://schemas.openxmlformats.org/officeDocument/2006/relationships/tags" Target="../tags/tag476.xml"/><Relationship Id="rId4" Type="http://schemas.openxmlformats.org/officeDocument/2006/relationships/tags" Target="../tags/tag475.xml"/><Relationship Id="rId3" Type="http://schemas.openxmlformats.org/officeDocument/2006/relationships/tags" Target="../tags/tag474.xml"/><Relationship Id="rId2" Type="http://schemas.openxmlformats.org/officeDocument/2006/relationships/tags" Target="../tags/tag473.xml"/><Relationship Id="rId1" Type="http://schemas.openxmlformats.org/officeDocument/2006/relationships/tags" Target="../tags/tag472.xml"/></Relationships>
</file>

<file path=ppt/slides/_rels/slide22.xml.rels><?xml version="1.0" encoding="UTF-8" standalone="yes"?>
<Relationships xmlns="http://schemas.openxmlformats.org/package/2006/relationships"><Relationship Id="rId6" Type="http://schemas.openxmlformats.org/officeDocument/2006/relationships/slideLayout" Target="../slideLayouts/slideLayout8.xml"/><Relationship Id="rId5" Type="http://schemas.openxmlformats.org/officeDocument/2006/relationships/tags" Target="../tags/tag481.xml"/><Relationship Id="rId4" Type="http://schemas.openxmlformats.org/officeDocument/2006/relationships/tags" Target="../tags/tag480.xml"/><Relationship Id="rId3" Type="http://schemas.openxmlformats.org/officeDocument/2006/relationships/tags" Target="../tags/tag479.xml"/><Relationship Id="rId2" Type="http://schemas.openxmlformats.org/officeDocument/2006/relationships/tags" Target="../tags/tag478.xml"/><Relationship Id="rId1" Type="http://schemas.openxmlformats.org/officeDocument/2006/relationships/tags" Target="../tags/tag477.xml"/></Relationships>
</file>

<file path=ppt/slides/_rels/slide23.xml.rels><?xml version="1.0" encoding="UTF-8" standalone="yes"?>
<Relationships xmlns="http://schemas.openxmlformats.org/package/2006/relationships"><Relationship Id="rId6" Type="http://schemas.openxmlformats.org/officeDocument/2006/relationships/slideLayout" Target="../slideLayouts/slideLayout22.xml"/><Relationship Id="rId5" Type="http://schemas.openxmlformats.org/officeDocument/2006/relationships/tags" Target="../tags/tag486.xml"/><Relationship Id="rId4" Type="http://schemas.openxmlformats.org/officeDocument/2006/relationships/tags" Target="../tags/tag485.xml"/><Relationship Id="rId3" Type="http://schemas.openxmlformats.org/officeDocument/2006/relationships/tags" Target="../tags/tag484.xml"/><Relationship Id="rId2" Type="http://schemas.openxmlformats.org/officeDocument/2006/relationships/tags" Target="../tags/tag483.xml"/><Relationship Id="rId1" Type="http://schemas.openxmlformats.org/officeDocument/2006/relationships/tags" Target="../tags/tag482.xml"/></Relationships>
</file>

<file path=ppt/slides/_rels/slide24.xml.rels><?xml version="1.0" encoding="UTF-8" standalone="yes"?>
<Relationships xmlns="http://schemas.openxmlformats.org/package/2006/relationships"><Relationship Id="rId9" Type="http://schemas.openxmlformats.org/officeDocument/2006/relationships/slideLayout" Target="../slideLayouts/slideLayout8.xml"/><Relationship Id="rId8" Type="http://schemas.openxmlformats.org/officeDocument/2006/relationships/tags" Target="../tags/tag494.xml"/><Relationship Id="rId7" Type="http://schemas.openxmlformats.org/officeDocument/2006/relationships/tags" Target="../tags/tag493.xml"/><Relationship Id="rId6" Type="http://schemas.openxmlformats.org/officeDocument/2006/relationships/tags" Target="../tags/tag492.xml"/><Relationship Id="rId5" Type="http://schemas.openxmlformats.org/officeDocument/2006/relationships/tags" Target="../tags/tag491.xml"/><Relationship Id="rId4" Type="http://schemas.openxmlformats.org/officeDocument/2006/relationships/tags" Target="../tags/tag490.xml"/><Relationship Id="rId3" Type="http://schemas.openxmlformats.org/officeDocument/2006/relationships/tags" Target="../tags/tag489.xml"/><Relationship Id="rId2" Type="http://schemas.openxmlformats.org/officeDocument/2006/relationships/tags" Target="../tags/tag488.xml"/><Relationship Id="rId10" Type="http://schemas.openxmlformats.org/officeDocument/2006/relationships/notesSlide" Target="../notesSlides/notesSlide2.xml"/><Relationship Id="rId1" Type="http://schemas.openxmlformats.org/officeDocument/2006/relationships/tags" Target="../tags/tag487.xml"/></Relationships>
</file>

<file path=ppt/slides/_rels/slide25.xml.rels><?xml version="1.0" encoding="UTF-8" standalone="yes"?>
<Relationships xmlns="http://schemas.openxmlformats.org/package/2006/relationships"><Relationship Id="rId9" Type="http://schemas.openxmlformats.org/officeDocument/2006/relationships/slideLayout" Target="../slideLayouts/slideLayout8.xml"/><Relationship Id="rId8" Type="http://schemas.openxmlformats.org/officeDocument/2006/relationships/tags" Target="../tags/tag505.xml"/><Relationship Id="rId7" Type="http://schemas.openxmlformats.org/officeDocument/2006/relationships/tags" Target="../tags/tag504.xml"/><Relationship Id="rId6" Type="http://schemas.openxmlformats.org/officeDocument/2006/relationships/tags" Target="../tags/tag503.xml"/><Relationship Id="rId5" Type="http://schemas.openxmlformats.org/officeDocument/2006/relationships/tags" Target="../tags/tag502.xml"/><Relationship Id="rId4" Type="http://schemas.openxmlformats.org/officeDocument/2006/relationships/tags" Target="../tags/tag501.xml"/><Relationship Id="rId3" Type="http://schemas.openxmlformats.org/officeDocument/2006/relationships/tags" Target="../tags/tag500.xml"/><Relationship Id="rId2" Type="http://schemas.openxmlformats.org/officeDocument/2006/relationships/tags" Target="../tags/tag499.xml"/><Relationship Id="rId10" Type="http://schemas.openxmlformats.org/officeDocument/2006/relationships/notesSlide" Target="../notesSlides/notesSlide3.xml"/><Relationship Id="rId1" Type="http://schemas.openxmlformats.org/officeDocument/2006/relationships/tags" Target="../tags/tag498.xml"/></Relationships>
</file>

<file path=ppt/slides/_rels/slide26.xml.rels><?xml version="1.0" encoding="UTF-8" standalone="yes"?>
<Relationships xmlns="http://schemas.openxmlformats.org/package/2006/relationships"><Relationship Id="rId5" Type="http://schemas.openxmlformats.org/officeDocument/2006/relationships/slideLayout" Target="../slideLayouts/slideLayout22.xml"/><Relationship Id="rId4" Type="http://schemas.openxmlformats.org/officeDocument/2006/relationships/tags" Target="../tags/tag512.xml"/><Relationship Id="rId3" Type="http://schemas.openxmlformats.org/officeDocument/2006/relationships/tags" Target="../tags/tag511.xml"/><Relationship Id="rId2" Type="http://schemas.openxmlformats.org/officeDocument/2006/relationships/tags" Target="../tags/tag510.xml"/><Relationship Id="rId1" Type="http://schemas.openxmlformats.org/officeDocument/2006/relationships/tags" Target="../tags/tag509.xml"/></Relationships>
</file>

<file path=ppt/slides/_rels/slide3.xml.rels><?xml version="1.0" encoding="UTF-8" standalone="yes"?>
<Relationships xmlns="http://schemas.openxmlformats.org/package/2006/relationships"><Relationship Id="rId9" Type="http://schemas.openxmlformats.org/officeDocument/2006/relationships/tags" Target="../tags/tag210.xml"/><Relationship Id="rId8" Type="http://schemas.openxmlformats.org/officeDocument/2006/relationships/image" Target="../media/image7.png"/><Relationship Id="rId7" Type="http://schemas.openxmlformats.org/officeDocument/2006/relationships/tags" Target="../tags/tag209.xml"/><Relationship Id="rId6" Type="http://schemas.openxmlformats.org/officeDocument/2006/relationships/tags" Target="../tags/tag208.xml"/><Relationship Id="rId5" Type="http://schemas.openxmlformats.org/officeDocument/2006/relationships/tags" Target="../tags/tag207.xml"/><Relationship Id="rId4" Type="http://schemas.openxmlformats.org/officeDocument/2006/relationships/tags" Target="../tags/tag206.xml"/><Relationship Id="rId3" Type="http://schemas.openxmlformats.org/officeDocument/2006/relationships/tags" Target="../tags/tag205.xml"/><Relationship Id="rId28" Type="http://schemas.openxmlformats.org/officeDocument/2006/relationships/slideLayout" Target="../slideLayouts/slideLayout8.xml"/><Relationship Id="rId27" Type="http://schemas.openxmlformats.org/officeDocument/2006/relationships/tags" Target="../tags/tag228.xml"/><Relationship Id="rId26" Type="http://schemas.openxmlformats.org/officeDocument/2006/relationships/tags" Target="../tags/tag227.xml"/><Relationship Id="rId25" Type="http://schemas.openxmlformats.org/officeDocument/2006/relationships/tags" Target="../tags/tag226.xml"/><Relationship Id="rId24" Type="http://schemas.openxmlformats.org/officeDocument/2006/relationships/tags" Target="../tags/tag225.xml"/><Relationship Id="rId23" Type="http://schemas.openxmlformats.org/officeDocument/2006/relationships/tags" Target="../tags/tag224.xml"/><Relationship Id="rId22" Type="http://schemas.openxmlformats.org/officeDocument/2006/relationships/tags" Target="../tags/tag223.xml"/><Relationship Id="rId21" Type="http://schemas.openxmlformats.org/officeDocument/2006/relationships/tags" Target="../tags/tag222.xml"/><Relationship Id="rId20" Type="http://schemas.openxmlformats.org/officeDocument/2006/relationships/tags" Target="../tags/tag221.xml"/><Relationship Id="rId2" Type="http://schemas.openxmlformats.org/officeDocument/2006/relationships/tags" Target="../tags/tag204.xml"/><Relationship Id="rId19" Type="http://schemas.openxmlformats.org/officeDocument/2006/relationships/tags" Target="../tags/tag220.xml"/><Relationship Id="rId18" Type="http://schemas.openxmlformats.org/officeDocument/2006/relationships/tags" Target="../tags/tag219.xml"/><Relationship Id="rId17" Type="http://schemas.openxmlformats.org/officeDocument/2006/relationships/tags" Target="../tags/tag218.xml"/><Relationship Id="rId16" Type="http://schemas.openxmlformats.org/officeDocument/2006/relationships/tags" Target="../tags/tag217.xml"/><Relationship Id="rId15" Type="http://schemas.openxmlformats.org/officeDocument/2006/relationships/tags" Target="../tags/tag216.xml"/><Relationship Id="rId14" Type="http://schemas.openxmlformats.org/officeDocument/2006/relationships/tags" Target="../tags/tag215.xml"/><Relationship Id="rId13" Type="http://schemas.openxmlformats.org/officeDocument/2006/relationships/tags" Target="../tags/tag214.xml"/><Relationship Id="rId12" Type="http://schemas.openxmlformats.org/officeDocument/2006/relationships/tags" Target="../tags/tag213.xml"/><Relationship Id="rId11" Type="http://schemas.openxmlformats.org/officeDocument/2006/relationships/tags" Target="../tags/tag212.xml"/><Relationship Id="rId10" Type="http://schemas.openxmlformats.org/officeDocument/2006/relationships/tags" Target="../tags/tag211.xml"/><Relationship Id="rId1" Type="http://schemas.openxmlformats.org/officeDocument/2006/relationships/tags" Target="../tags/tag203.xml"/></Relationships>
</file>

<file path=ppt/slides/_rels/slide4.xml.rels><?xml version="1.0" encoding="UTF-8" standalone="yes"?>
<Relationships xmlns="http://schemas.openxmlformats.org/package/2006/relationships"><Relationship Id="rId9" Type="http://schemas.openxmlformats.org/officeDocument/2006/relationships/tags" Target="../tags/tag236.xml"/><Relationship Id="rId8" Type="http://schemas.openxmlformats.org/officeDocument/2006/relationships/tags" Target="../tags/tag235.xml"/><Relationship Id="rId7" Type="http://schemas.openxmlformats.org/officeDocument/2006/relationships/tags" Target="../tags/tag234.xml"/><Relationship Id="rId6" Type="http://schemas.openxmlformats.org/officeDocument/2006/relationships/tags" Target="../tags/tag233.xml"/><Relationship Id="rId5" Type="http://schemas.openxmlformats.org/officeDocument/2006/relationships/tags" Target="../tags/tag232.xml"/><Relationship Id="rId49" Type="http://schemas.openxmlformats.org/officeDocument/2006/relationships/slideLayout" Target="../slideLayouts/slideLayout8.xml"/><Relationship Id="rId48" Type="http://schemas.openxmlformats.org/officeDocument/2006/relationships/tags" Target="../tags/tag275.xml"/><Relationship Id="rId47" Type="http://schemas.openxmlformats.org/officeDocument/2006/relationships/tags" Target="../tags/tag274.xml"/><Relationship Id="rId46" Type="http://schemas.openxmlformats.org/officeDocument/2006/relationships/tags" Target="../tags/tag273.xml"/><Relationship Id="rId45" Type="http://schemas.openxmlformats.org/officeDocument/2006/relationships/tags" Target="../tags/tag272.xml"/><Relationship Id="rId44" Type="http://schemas.openxmlformats.org/officeDocument/2006/relationships/tags" Target="../tags/tag271.xml"/><Relationship Id="rId43" Type="http://schemas.openxmlformats.org/officeDocument/2006/relationships/tags" Target="../tags/tag270.xml"/><Relationship Id="rId42" Type="http://schemas.openxmlformats.org/officeDocument/2006/relationships/tags" Target="../tags/tag269.xml"/><Relationship Id="rId41" Type="http://schemas.openxmlformats.org/officeDocument/2006/relationships/tags" Target="../tags/tag268.xml"/><Relationship Id="rId40" Type="http://schemas.openxmlformats.org/officeDocument/2006/relationships/tags" Target="../tags/tag267.xml"/><Relationship Id="rId4" Type="http://schemas.openxmlformats.org/officeDocument/2006/relationships/image" Target="../media/image8.png"/><Relationship Id="rId39" Type="http://schemas.openxmlformats.org/officeDocument/2006/relationships/tags" Target="../tags/tag266.xml"/><Relationship Id="rId38" Type="http://schemas.openxmlformats.org/officeDocument/2006/relationships/tags" Target="../tags/tag265.xml"/><Relationship Id="rId37" Type="http://schemas.openxmlformats.org/officeDocument/2006/relationships/tags" Target="../tags/tag264.xml"/><Relationship Id="rId36" Type="http://schemas.openxmlformats.org/officeDocument/2006/relationships/tags" Target="../tags/tag263.xml"/><Relationship Id="rId35" Type="http://schemas.openxmlformats.org/officeDocument/2006/relationships/tags" Target="../tags/tag262.xml"/><Relationship Id="rId34" Type="http://schemas.openxmlformats.org/officeDocument/2006/relationships/tags" Target="../tags/tag261.xml"/><Relationship Id="rId33" Type="http://schemas.openxmlformats.org/officeDocument/2006/relationships/tags" Target="../tags/tag260.xml"/><Relationship Id="rId32" Type="http://schemas.openxmlformats.org/officeDocument/2006/relationships/tags" Target="../tags/tag259.xml"/><Relationship Id="rId31" Type="http://schemas.openxmlformats.org/officeDocument/2006/relationships/tags" Target="../tags/tag258.xml"/><Relationship Id="rId30" Type="http://schemas.openxmlformats.org/officeDocument/2006/relationships/tags" Target="../tags/tag257.xml"/><Relationship Id="rId3" Type="http://schemas.openxmlformats.org/officeDocument/2006/relationships/tags" Target="../tags/tag231.xml"/><Relationship Id="rId29" Type="http://schemas.openxmlformats.org/officeDocument/2006/relationships/tags" Target="../tags/tag256.xml"/><Relationship Id="rId28" Type="http://schemas.openxmlformats.org/officeDocument/2006/relationships/tags" Target="../tags/tag255.xml"/><Relationship Id="rId27" Type="http://schemas.openxmlformats.org/officeDocument/2006/relationships/tags" Target="../tags/tag254.xml"/><Relationship Id="rId26" Type="http://schemas.openxmlformats.org/officeDocument/2006/relationships/tags" Target="../tags/tag253.xml"/><Relationship Id="rId25" Type="http://schemas.openxmlformats.org/officeDocument/2006/relationships/tags" Target="../tags/tag252.xml"/><Relationship Id="rId24" Type="http://schemas.openxmlformats.org/officeDocument/2006/relationships/tags" Target="../tags/tag251.xml"/><Relationship Id="rId23" Type="http://schemas.openxmlformats.org/officeDocument/2006/relationships/tags" Target="../tags/tag250.xml"/><Relationship Id="rId22" Type="http://schemas.openxmlformats.org/officeDocument/2006/relationships/tags" Target="../tags/tag249.xml"/><Relationship Id="rId21" Type="http://schemas.openxmlformats.org/officeDocument/2006/relationships/tags" Target="../tags/tag248.xml"/><Relationship Id="rId20" Type="http://schemas.openxmlformats.org/officeDocument/2006/relationships/tags" Target="../tags/tag247.xml"/><Relationship Id="rId2" Type="http://schemas.openxmlformats.org/officeDocument/2006/relationships/tags" Target="../tags/tag230.xml"/><Relationship Id="rId19" Type="http://schemas.openxmlformats.org/officeDocument/2006/relationships/tags" Target="../tags/tag246.xml"/><Relationship Id="rId18" Type="http://schemas.openxmlformats.org/officeDocument/2006/relationships/tags" Target="../tags/tag245.xml"/><Relationship Id="rId17" Type="http://schemas.openxmlformats.org/officeDocument/2006/relationships/tags" Target="../tags/tag244.xml"/><Relationship Id="rId16" Type="http://schemas.openxmlformats.org/officeDocument/2006/relationships/tags" Target="../tags/tag243.xml"/><Relationship Id="rId15" Type="http://schemas.openxmlformats.org/officeDocument/2006/relationships/tags" Target="../tags/tag242.xml"/><Relationship Id="rId14" Type="http://schemas.openxmlformats.org/officeDocument/2006/relationships/tags" Target="../tags/tag241.xml"/><Relationship Id="rId13" Type="http://schemas.openxmlformats.org/officeDocument/2006/relationships/tags" Target="../tags/tag240.xml"/><Relationship Id="rId12" Type="http://schemas.openxmlformats.org/officeDocument/2006/relationships/tags" Target="../tags/tag239.xml"/><Relationship Id="rId11" Type="http://schemas.openxmlformats.org/officeDocument/2006/relationships/tags" Target="../tags/tag238.xml"/><Relationship Id="rId10" Type="http://schemas.openxmlformats.org/officeDocument/2006/relationships/tags" Target="../tags/tag237.xml"/><Relationship Id="rId1" Type="http://schemas.openxmlformats.org/officeDocument/2006/relationships/tags" Target="../tags/tag229.xml"/></Relationships>
</file>

<file path=ppt/slides/_rels/slide5.xml.rels><?xml version="1.0" encoding="UTF-8" standalone="yes"?>
<Relationships xmlns="http://schemas.openxmlformats.org/package/2006/relationships"><Relationship Id="rId3" Type="http://schemas.openxmlformats.org/officeDocument/2006/relationships/slideLayout" Target="../slideLayouts/slideLayout8.xml"/><Relationship Id="rId2" Type="http://schemas.openxmlformats.org/officeDocument/2006/relationships/tags" Target="../tags/tag277.xml"/><Relationship Id="rId1" Type="http://schemas.openxmlformats.org/officeDocument/2006/relationships/tags" Target="../tags/tag276.xml"/></Relationships>
</file>

<file path=ppt/slides/_rels/slide6.xml.rels><?xml version="1.0" encoding="UTF-8" standalone="yes"?>
<Relationships xmlns="http://schemas.openxmlformats.org/package/2006/relationships"><Relationship Id="rId9" Type="http://schemas.openxmlformats.org/officeDocument/2006/relationships/tags" Target="../tags/tag285.xml"/><Relationship Id="rId8" Type="http://schemas.openxmlformats.org/officeDocument/2006/relationships/tags" Target="../tags/tag284.xml"/><Relationship Id="rId7" Type="http://schemas.openxmlformats.org/officeDocument/2006/relationships/tags" Target="../tags/tag283.xml"/><Relationship Id="rId6" Type="http://schemas.openxmlformats.org/officeDocument/2006/relationships/tags" Target="../tags/tag282.xml"/><Relationship Id="rId5" Type="http://schemas.openxmlformats.org/officeDocument/2006/relationships/tags" Target="../tags/tag281.xml"/><Relationship Id="rId4" Type="http://schemas.openxmlformats.org/officeDocument/2006/relationships/tags" Target="../tags/tag280.xml"/><Relationship Id="rId3" Type="http://schemas.openxmlformats.org/officeDocument/2006/relationships/tags" Target="../tags/tag279.xml"/><Relationship Id="rId2" Type="http://schemas.openxmlformats.org/officeDocument/2006/relationships/image" Target="../media/image9.png"/><Relationship Id="rId11" Type="http://schemas.openxmlformats.org/officeDocument/2006/relationships/slideLayout" Target="../slideLayouts/slideLayout8.xml"/><Relationship Id="rId10" Type="http://schemas.openxmlformats.org/officeDocument/2006/relationships/image" Target="../media/image10.png"/><Relationship Id="rId1" Type="http://schemas.openxmlformats.org/officeDocument/2006/relationships/tags" Target="../tags/tag278.xml"/></Relationships>
</file>

<file path=ppt/slides/_rels/slide7.xml.rels><?xml version="1.0" encoding="UTF-8" standalone="yes"?>
<Relationships xmlns="http://schemas.openxmlformats.org/package/2006/relationships"><Relationship Id="rId9" Type="http://schemas.openxmlformats.org/officeDocument/2006/relationships/tags" Target="../tags/tag293.xml"/><Relationship Id="rId8" Type="http://schemas.openxmlformats.org/officeDocument/2006/relationships/tags" Target="../tags/tag292.xml"/><Relationship Id="rId7" Type="http://schemas.openxmlformats.org/officeDocument/2006/relationships/tags" Target="../tags/tag291.xml"/><Relationship Id="rId6" Type="http://schemas.openxmlformats.org/officeDocument/2006/relationships/tags" Target="../tags/tag290.xml"/><Relationship Id="rId5" Type="http://schemas.openxmlformats.org/officeDocument/2006/relationships/tags" Target="../tags/tag289.xml"/><Relationship Id="rId4" Type="http://schemas.openxmlformats.org/officeDocument/2006/relationships/tags" Target="../tags/tag288.xml"/><Relationship Id="rId3" Type="http://schemas.openxmlformats.org/officeDocument/2006/relationships/tags" Target="../tags/tag287.xml"/><Relationship Id="rId2" Type="http://schemas.openxmlformats.org/officeDocument/2006/relationships/image" Target="../media/image9.png"/><Relationship Id="rId13" Type="http://schemas.openxmlformats.org/officeDocument/2006/relationships/slideLayout" Target="../slideLayouts/slideLayout8.xml"/><Relationship Id="rId12" Type="http://schemas.openxmlformats.org/officeDocument/2006/relationships/image" Target="../media/image11.png"/><Relationship Id="rId11" Type="http://schemas.openxmlformats.org/officeDocument/2006/relationships/tags" Target="../tags/tag295.xml"/><Relationship Id="rId10" Type="http://schemas.openxmlformats.org/officeDocument/2006/relationships/tags" Target="../tags/tag294.xml"/><Relationship Id="rId1" Type="http://schemas.openxmlformats.org/officeDocument/2006/relationships/tags" Target="../tags/tag286.xml"/></Relationships>
</file>

<file path=ppt/slides/_rels/slide8.xml.rels><?xml version="1.0" encoding="UTF-8" standalone="yes"?>
<Relationships xmlns="http://schemas.openxmlformats.org/package/2006/relationships"><Relationship Id="rId9" Type="http://schemas.openxmlformats.org/officeDocument/2006/relationships/tags" Target="../tags/tag304.xml"/><Relationship Id="rId8" Type="http://schemas.openxmlformats.org/officeDocument/2006/relationships/tags" Target="../tags/tag303.xml"/><Relationship Id="rId7" Type="http://schemas.openxmlformats.org/officeDocument/2006/relationships/tags" Target="../tags/tag302.xml"/><Relationship Id="rId6" Type="http://schemas.openxmlformats.org/officeDocument/2006/relationships/tags" Target="../tags/tag301.xml"/><Relationship Id="rId5" Type="http://schemas.openxmlformats.org/officeDocument/2006/relationships/tags" Target="../tags/tag300.xml"/><Relationship Id="rId4" Type="http://schemas.openxmlformats.org/officeDocument/2006/relationships/tags" Target="../tags/tag299.xml"/><Relationship Id="rId3" Type="http://schemas.openxmlformats.org/officeDocument/2006/relationships/tags" Target="../tags/tag298.xml"/><Relationship Id="rId2" Type="http://schemas.openxmlformats.org/officeDocument/2006/relationships/tags" Target="../tags/tag297.xml"/><Relationship Id="rId14" Type="http://schemas.openxmlformats.org/officeDocument/2006/relationships/slideLayout" Target="../slideLayouts/slideLayout2.xml"/><Relationship Id="rId13" Type="http://schemas.openxmlformats.org/officeDocument/2006/relationships/tags" Target="../tags/tag308.xml"/><Relationship Id="rId12" Type="http://schemas.openxmlformats.org/officeDocument/2006/relationships/tags" Target="../tags/tag307.xml"/><Relationship Id="rId11" Type="http://schemas.openxmlformats.org/officeDocument/2006/relationships/tags" Target="../tags/tag306.xml"/><Relationship Id="rId10" Type="http://schemas.openxmlformats.org/officeDocument/2006/relationships/tags" Target="../tags/tag305.xml"/><Relationship Id="rId1" Type="http://schemas.openxmlformats.org/officeDocument/2006/relationships/tags" Target="../tags/tag296.xml"/></Relationships>
</file>

<file path=ppt/slides/_rels/slide9.xml.rels><?xml version="1.0" encoding="UTF-8" standalone="yes"?>
<Relationships xmlns="http://schemas.openxmlformats.org/package/2006/relationships"><Relationship Id="rId9" Type="http://schemas.openxmlformats.org/officeDocument/2006/relationships/tags" Target="../tags/tag317.xml"/><Relationship Id="rId8" Type="http://schemas.openxmlformats.org/officeDocument/2006/relationships/tags" Target="../tags/tag316.xml"/><Relationship Id="rId7" Type="http://schemas.openxmlformats.org/officeDocument/2006/relationships/tags" Target="../tags/tag315.xml"/><Relationship Id="rId6" Type="http://schemas.openxmlformats.org/officeDocument/2006/relationships/tags" Target="../tags/tag314.xml"/><Relationship Id="rId5" Type="http://schemas.openxmlformats.org/officeDocument/2006/relationships/tags" Target="../tags/tag313.xml"/><Relationship Id="rId4" Type="http://schemas.openxmlformats.org/officeDocument/2006/relationships/tags" Target="../tags/tag312.xml"/><Relationship Id="rId3" Type="http://schemas.openxmlformats.org/officeDocument/2006/relationships/tags" Target="../tags/tag311.xml"/><Relationship Id="rId2" Type="http://schemas.openxmlformats.org/officeDocument/2006/relationships/tags" Target="../tags/tag310.xml"/><Relationship Id="rId14" Type="http://schemas.openxmlformats.org/officeDocument/2006/relationships/slideLayout" Target="../slideLayouts/slideLayout2.xml"/><Relationship Id="rId13" Type="http://schemas.openxmlformats.org/officeDocument/2006/relationships/tags" Target="../tags/tag321.xml"/><Relationship Id="rId12" Type="http://schemas.openxmlformats.org/officeDocument/2006/relationships/tags" Target="../tags/tag320.xml"/><Relationship Id="rId11" Type="http://schemas.openxmlformats.org/officeDocument/2006/relationships/tags" Target="../tags/tag319.xml"/><Relationship Id="rId10" Type="http://schemas.openxmlformats.org/officeDocument/2006/relationships/tags" Target="../tags/tag318.xml"/><Relationship Id="rId1" Type="http://schemas.openxmlformats.org/officeDocument/2006/relationships/tags" Target="../tags/tag30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 name="矩形 32"/>
          <p:cNvSpPr/>
          <p:nvPr>
            <p:custDataLst>
              <p:tags r:id="rId1"/>
            </p:custDataLst>
          </p:nvPr>
        </p:nvSpPr>
        <p:spPr>
          <a:xfrm>
            <a:off x="405765" y="2760980"/>
            <a:ext cx="6443345" cy="885825"/>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7" name="矩形: 圆角 4"/>
          <p:cNvSpPr/>
          <p:nvPr>
            <p:custDataLst>
              <p:tags r:id="rId2"/>
            </p:custDataLst>
          </p:nvPr>
        </p:nvSpPr>
        <p:spPr>
          <a:xfrm rot="18941252">
            <a:off x="-315006" y="-281731"/>
            <a:ext cx="648000" cy="648000"/>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cs typeface="+mn-ea"/>
              <a:sym typeface="+mn-lt"/>
            </a:endParaRPr>
          </a:p>
        </p:txBody>
      </p:sp>
      <p:sp>
        <p:nvSpPr>
          <p:cNvPr id="23" name="矩形 22"/>
          <p:cNvSpPr/>
          <p:nvPr>
            <p:custDataLst>
              <p:tags r:id="rId3"/>
            </p:custDataLst>
          </p:nvPr>
        </p:nvSpPr>
        <p:spPr>
          <a:xfrm>
            <a:off x="1251335" y="1504889"/>
            <a:ext cx="4299936" cy="1088390"/>
          </a:xfrm>
          <a:prstGeom prst="rect">
            <a:avLst/>
          </a:prstGeom>
        </p:spPr>
        <p:txBody>
          <a:bodyPr wrap="square">
            <a:spAutoFit/>
          </a:bodyPr>
          <a:lstStyle/>
          <a:p>
            <a:pPr algn="dist" defTabSz="914400">
              <a:lnSpc>
                <a:spcPct val="90000"/>
              </a:lnSpc>
              <a:spcBef>
                <a:spcPct val="0"/>
              </a:spcBef>
            </a:pPr>
            <a:r>
              <a:rPr lang="zh-CN" altLang="en-US" sz="7200" b="1">
                <a:solidFill>
                  <a:schemeClr val="tx1"/>
                </a:solidFill>
                <a:cs typeface="+mn-ea"/>
                <a:sym typeface="+mn-lt"/>
              </a:rPr>
              <a:t>思想政治</a:t>
            </a:r>
            <a:endParaRPr lang="zh-CN" altLang="en-US" sz="7200" b="1">
              <a:solidFill>
                <a:schemeClr val="tx1"/>
              </a:solidFill>
              <a:cs typeface="+mn-ea"/>
              <a:sym typeface="+mn-lt"/>
            </a:endParaRPr>
          </a:p>
        </p:txBody>
      </p:sp>
      <p:sp>
        <p:nvSpPr>
          <p:cNvPr id="24" name="TextBox 891"/>
          <p:cNvSpPr txBox="1"/>
          <p:nvPr>
            <p:custDataLst>
              <p:tags r:id="rId4"/>
            </p:custDataLst>
          </p:nvPr>
        </p:nvSpPr>
        <p:spPr>
          <a:xfrm>
            <a:off x="486410" y="2759075"/>
            <a:ext cx="6301740" cy="1753235"/>
          </a:xfrm>
          <a:prstGeom prst="rect">
            <a:avLst/>
          </a:prstGeom>
          <a:noFill/>
          <a:ln>
            <a:noFill/>
          </a:ln>
        </p:spPr>
        <p:txBody>
          <a:bodyPr wrap="square" rtlCol="0">
            <a:spAutoFit/>
          </a:bodyPr>
          <a:lstStyle/>
          <a:p>
            <a:pPr algn="dist"/>
            <a:r>
              <a:rPr lang="en-US" altLang="zh-CN" sz="5400">
                <a:solidFill>
                  <a:schemeClr val="bg1"/>
                </a:solidFill>
                <a:latin typeface="微软雅黑" panose="020B0503020204020204" charset="-122"/>
                <a:ea typeface="微软雅黑" panose="020B0503020204020204" charset="-122"/>
                <a:cs typeface="+mn-ea"/>
                <a:sym typeface="思源黑体 CN Medium" panose="020B0600000000000000" pitchFamily="34" charset="-122"/>
              </a:rPr>
              <a:t>2024</a:t>
            </a:r>
            <a:r>
              <a:rPr lang="zh-CN" altLang="en-US" sz="5400">
                <a:solidFill>
                  <a:schemeClr val="bg1"/>
                </a:solidFill>
                <a:latin typeface="思源黑体 CN Heavy" panose="020B0A00000000000000" pitchFamily="34" charset="-122"/>
                <a:ea typeface="思源黑体 CN Heavy" panose="020B0A00000000000000" pitchFamily="34" charset="-122"/>
                <a:cs typeface="+mn-ea"/>
                <a:sym typeface="思源黑体 CN Medium" panose="020B0600000000000000" pitchFamily="34" charset="-122"/>
              </a:rPr>
              <a:t>高考一轮复习</a:t>
            </a:r>
            <a:endParaRPr lang="zh-CN" altLang="en-US" sz="5400">
              <a:solidFill>
                <a:schemeClr val="bg1"/>
              </a:solidFill>
              <a:latin typeface="思源黑体 CN Heavy" panose="020B0A00000000000000" pitchFamily="34" charset="-122"/>
              <a:ea typeface="思源黑体 CN Heavy" panose="020B0A00000000000000" pitchFamily="34" charset="-122"/>
              <a:cs typeface="+mn-ea"/>
              <a:sym typeface="思源黑体 CN Medium" panose="020B0600000000000000" pitchFamily="34" charset="-122"/>
            </a:endParaRPr>
          </a:p>
          <a:p>
            <a:pPr algn="dist"/>
            <a:endParaRPr lang="zh-CN" altLang="en-US" sz="5400">
              <a:solidFill>
                <a:schemeClr val="tx1">
                  <a:lumMod val="65000"/>
                  <a:lumOff val="35000"/>
                </a:schemeClr>
              </a:solidFill>
              <a:cs typeface="+mn-ea"/>
              <a:sym typeface="+mn-lt"/>
            </a:endParaRPr>
          </a:p>
        </p:txBody>
      </p:sp>
      <p:grpSp>
        <p:nvGrpSpPr>
          <p:cNvPr id="28" name="组合 27"/>
          <p:cNvGrpSpPr/>
          <p:nvPr>
            <p:custDataLst>
              <p:tags r:id="rId5"/>
            </p:custDataLst>
          </p:nvPr>
        </p:nvGrpSpPr>
        <p:grpSpPr>
          <a:xfrm>
            <a:off x="405765" y="4030345"/>
            <a:ext cx="6442710" cy="1861591"/>
            <a:chOff x="2455475" y="2216010"/>
            <a:chExt cx="6443196" cy="1301665"/>
          </a:xfrm>
          <a:noFill/>
        </p:grpSpPr>
        <p:sp>
          <p:nvSpPr>
            <p:cNvPr id="29" name="矩形 28"/>
            <p:cNvSpPr/>
            <p:nvPr>
              <p:custDataLst>
                <p:tags r:id="rId6"/>
              </p:custDataLst>
            </p:nvPr>
          </p:nvSpPr>
          <p:spPr>
            <a:xfrm>
              <a:off x="2455475" y="2216010"/>
              <a:ext cx="6443196" cy="1301665"/>
            </a:xfrm>
            <a:prstGeom prst="rect">
              <a:avLst/>
            </a:prstGeom>
            <a:grpFill/>
            <a:ln w="28575" cmpd="sng">
              <a:solidFill>
                <a:schemeClr val="accent1">
                  <a:shade val="50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3200" b="1">
                <a:solidFill>
                  <a:srgbClr val="C00000"/>
                </a:solidFill>
                <a:cs typeface="+mn-ea"/>
                <a:sym typeface="+mn-lt"/>
              </a:endParaRPr>
            </a:p>
          </p:txBody>
        </p:sp>
        <p:sp>
          <p:nvSpPr>
            <p:cNvPr id="30" name="文本框 29"/>
            <p:cNvSpPr txBox="1"/>
            <p:nvPr>
              <p:custDataLst>
                <p:tags r:id="rId7"/>
              </p:custDataLst>
            </p:nvPr>
          </p:nvSpPr>
          <p:spPr>
            <a:xfrm>
              <a:off x="2596456" y="2413057"/>
              <a:ext cx="6302215" cy="1000435"/>
            </a:xfrm>
            <a:prstGeom prst="rect">
              <a:avLst/>
            </a:prstGeom>
            <a:grpFill/>
          </p:spPr>
          <p:txBody>
            <a:bodyPr wrap="square" rtlCol="0">
              <a:noAutofit/>
            </a:bodyPr>
            <a:lstStyle/>
            <a:p>
              <a:pPr algn="ctr">
                <a:lnSpc>
                  <a:spcPct val="100000"/>
                </a:lnSpc>
                <a:spcBef>
                  <a:spcPct val="0"/>
                </a:spcBef>
                <a:buFontTx/>
                <a:buNone/>
              </a:pPr>
              <a:r>
                <a:rPr sz="3200" b="1">
                  <a:solidFill>
                    <a:schemeClr val="accent1">
                      <a:lumMod val="75000"/>
                    </a:schemeClr>
                  </a:solidFill>
                  <a:latin typeface="微软雅黑" panose="020B0503020204020204" charset="-122"/>
                  <a:ea typeface="微软雅黑" panose="020B0503020204020204" charset="-122"/>
                  <a:sym typeface="+mn-ea"/>
                </a:rPr>
                <a:t>必修四 第</a:t>
              </a:r>
              <a:r>
                <a:rPr lang="zh-CN" sz="3200" b="1">
                  <a:solidFill>
                    <a:schemeClr val="accent1">
                      <a:lumMod val="75000"/>
                    </a:schemeClr>
                  </a:solidFill>
                  <a:latin typeface="微软雅黑" panose="020B0503020204020204" charset="-122"/>
                  <a:ea typeface="微软雅黑" panose="020B0503020204020204" charset="-122"/>
                  <a:sym typeface="+mn-ea"/>
                </a:rPr>
                <a:t>二</a:t>
              </a:r>
              <a:r>
                <a:rPr sz="3200" b="1">
                  <a:solidFill>
                    <a:schemeClr val="accent1">
                      <a:lumMod val="75000"/>
                    </a:schemeClr>
                  </a:solidFill>
                  <a:latin typeface="微软雅黑" panose="020B0503020204020204" charset="-122"/>
                  <a:ea typeface="微软雅黑" panose="020B0503020204020204" charset="-122"/>
                  <a:sym typeface="+mn-ea"/>
                </a:rPr>
                <a:t>单元 </a:t>
              </a:r>
              <a:endParaRPr sz="3200" b="1">
                <a:solidFill>
                  <a:schemeClr val="accent1">
                    <a:lumMod val="75000"/>
                  </a:schemeClr>
                </a:solidFill>
                <a:latin typeface="微软雅黑" panose="020B0503020204020204" charset="-122"/>
                <a:ea typeface="微软雅黑" panose="020B0503020204020204" charset="-122"/>
                <a:sym typeface="+mn-ea"/>
              </a:endParaRPr>
            </a:p>
            <a:p>
              <a:pPr algn="ctr">
                <a:lnSpc>
                  <a:spcPct val="100000"/>
                </a:lnSpc>
                <a:spcBef>
                  <a:spcPct val="0"/>
                </a:spcBef>
                <a:buFontTx/>
                <a:buNone/>
              </a:pPr>
              <a:r>
                <a:rPr sz="3200" b="1">
                  <a:solidFill>
                    <a:schemeClr val="accent1">
                      <a:lumMod val="75000"/>
                    </a:schemeClr>
                  </a:solidFill>
                  <a:latin typeface="微软雅黑" panose="020B0503020204020204" charset="-122"/>
                  <a:ea typeface="微软雅黑" panose="020B0503020204020204" charset="-122"/>
                  <a:sym typeface="+mn-ea"/>
                </a:rPr>
                <a:t> 第六课  实现人生的价值</a:t>
              </a:r>
              <a:endParaRPr sz="3200" b="1">
                <a:solidFill>
                  <a:schemeClr val="accent1">
                    <a:lumMod val="75000"/>
                  </a:schemeClr>
                </a:solidFill>
                <a:latin typeface="微软雅黑" panose="020B0503020204020204" charset="-122"/>
                <a:ea typeface="微软雅黑" panose="020B0503020204020204" charset="-122"/>
                <a:sym typeface="+mn-ea"/>
              </a:endParaRPr>
            </a:p>
          </p:txBody>
        </p:sp>
      </p:grpSp>
      <p:grpSp>
        <p:nvGrpSpPr>
          <p:cNvPr id="14" name="组合 13"/>
          <p:cNvGrpSpPr/>
          <p:nvPr>
            <p:custDataLst>
              <p:tags r:id="rId8"/>
            </p:custDataLst>
          </p:nvPr>
        </p:nvGrpSpPr>
        <p:grpSpPr>
          <a:xfrm>
            <a:off x="925225" y="6103932"/>
            <a:ext cx="10776019" cy="576000"/>
            <a:chOff x="925225" y="6103932"/>
            <a:chExt cx="10776019" cy="576000"/>
          </a:xfrm>
        </p:grpSpPr>
        <p:sp>
          <p:nvSpPr>
            <p:cNvPr id="20" name="矩形: 圆角 4"/>
            <p:cNvSpPr/>
            <p:nvPr>
              <p:custDataLst>
                <p:tags r:id="rId9"/>
              </p:custDataLst>
            </p:nvPr>
          </p:nvSpPr>
          <p:spPr>
            <a:xfrm>
              <a:off x="925225" y="6103932"/>
              <a:ext cx="576000" cy="576000"/>
            </a:xfrm>
            <a:prstGeom prst="rect">
              <a:avLst/>
            </a:prstGeom>
            <a:solidFill>
              <a:srgbClr val="C7D4ED">
                <a:alpha val="53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cs typeface="+mn-ea"/>
                <a:sym typeface="+mn-lt"/>
              </a:endParaRPr>
            </a:p>
          </p:txBody>
        </p:sp>
        <p:sp>
          <p:nvSpPr>
            <p:cNvPr id="21" name="矩形: 圆角 4"/>
            <p:cNvSpPr/>
            <p:nvPr>
              <p:custDataLst>
                <p:tags r:id="rId10"/>
              </p:custDataLst>
            </p:nvPr>
          </p:nvSpPr>
          <p:spPr>
            <a:xfrm>
              <a:off x="11485244" y="6283932"/>
              <a:ext cx="216000" cy="216000"/>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cs typeface="+mn-ea"/>
                <a:sym typeface="+mn-lt"/>
              </a:endParaRPr>
            </a:p>
          </p:txBody>
        </p:sp>
      </p:grpSp>
      <p:pic>
        <p:nvPicPr>
          <p:cNvPr id="2" name="图片 1"/>
          <p:cNvPicPr>
            <a:picLocks noChangeAspect="1"/>
          </p:cNvPicPr>
          <p:nvPr>
            <p:custDataLst>
              <p:tags r:id="rId11"/>
            </p:custDataLst>
          </p:nvPr>
        </p:nvPicPr>
        <p:blipFill>
          <a:blip r:embed="rId12"/>
          <a:stretch>
            <a:fillRect/>
          </a:stretch>
        </p:blipFill>
        <p:spPr>
          <a:xfrm>
            <a:off x="7077710" y="1708150"/>
            <a:ext cx="4767580" cy="3173730"/>
          </a:xfrm>
          <a:prstGeom prst="rect">
            <a:avLst/>
          </a:prstGeom>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23"/>
                                        </p:tgtEl>
                                        <p:attrNameLst>
                                          <p:attrName>style.visibility</p:attrName>
                                        </p:attrNameLst>
                                      </p:cBhvr>
                                      <p:to>
                                        <p:strVal val="visible"/>
                                      </p:to>
                                    </p:set>
                                    <p:anim calcmode="lin" valueType="num">
                                      <p:cBhvr>
                                        <p:cTn id="7" dur="500" fill="hold"/>
                                        <p:tgtEl>
                                          <p:spTgt spid="23"/>
                                        </p:tgtEl>
                                        <p:attrNameLst>
                                          <p:attrName>ppt_w</p:attrName>
                                        </p:attrNameLst>
                                      </p:cBhvr>
                                      <p:tavLst>
                                        <p:tav tm="0">
                                          <p:val>
                                            <p:fltVal val="0"/>
                                          </p:val>
                                        </p:tav>
                                        <p:tav tm="100000">
                                          <p:val>
                                            <p:strVal val="#ppt_w"/>
                                          </p:val>
                                        </p:tav>
                                      </p:tavLst>
                                    </p:anim>
                                    <p:anim calcmode="lin" valueType="num">
                                      <p:cBhvr>
                                        <p:cTn id="8" dur="500" fill="hold"/>
                                        <p:tgtEl>
                                          <p:spTgt spid="23"/>
                                        </p:tgtEl>
                                        <p:attrNameLst>
                                          <p:attrName>ppt_h</p:attrName>
                                        </p:attrNameLst>
                                      </p:cBhvr>
                                      <p:tavLst>
                                        <p:tav tm="0">
                                          <p:val>
                                            <p:fltVal val="0"/>
                                          </p:val>
                                        </p:tav>
                                        <p:tav tm="100000">
                                          <p:val>
                                            <p:strVal val="#ppt_h"/>
                                          </p:val>
                                        </p:tav>
                                      </p:tavLst>
                                    </p:anim>
                                    <p:animEffect transition="in" filter="fade">
                                      <p:cBhvr>
                                        <p:cTn id="9"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五边形 3"/>
          <p:cNvSpPr/>
          <p:nvPr>
            <p:custDataLst>
              <p:tags r:id="rId1"/>
            </p:custDataLst>
          </p:nvPr>
        </p:nvSpPr>
        <p:spPr>
          <a:xfrm>
            <a:off x="1450340" y="107950"/>
            <a:ext cx="2133600" cy="544830"/>
          </a:xfrm>
          <a:prstGeom prst="homePlate">
            <a:avLst/>
          </a:prstGeom>
          <a:solidFill>
            <a:schemeClr val="accent1">
              <a:lumMod val="75000"/>
            </a:schemeClr>
          </a:solidFill>
          <a:ln>
            <a:noFill/>
          </a:ln>
          <a:effectLst>
            <a:outerShdw blurRad="76200" dir="13500000" sy="23000" kx="12000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kumimoji="1" lang="zh-CN" altLang="en-US" sz="3200" b="1">
                <a:solidFill>
                  <a:schemeClr val="bg1"/>
                </a:solidFill>
                <a:latin typeface="微软雅黑" panose="020B0503020204020204" charset="-122"/>
                <a:ea typeface="微软雅黑" panose="020B0503020204020204" charset="-122"/>
                <a:cs typeface="Arial" panose="020B0604020202020204" pitchFamily="34" charset="0"/>
              </a:rPr>
              <a:t>核心考点</a:t>
            </a:r>
            <a:endParaRPr kumimoji="1" lang="zh-CN" altLang="en-US" sz="3200" b="1">
              <a:solidFill>
                <a:schemeClr val="bg1"/>
              </a:solidFill>
              <a:latin typeface="微软雅黑" panose="020B0503020204020204" charset="-122"/>
              <a:ea typeface="微软雅黑" panose="020B0503020204020204" charset="-122"/>
              <a:cs typeface="Arial" panose="020B0604020202020204" pitchFamily="34" charset="0"/>
            </a:endParaRPr>
          </a:p>
        </p:txBody>
      </p:sp>
      <p:sp>
        <p:nvSpPr>
          <p:cNvPr id="7" name="矩形 6"/>
          <p:cNvSpPr/>
          <p:nvPr>
            <p:custDataLst>
              <p:tags r:id="rId2"/>
            </p:custDataLst>
          </p:nvPr>
        </p:nvSpPr>
        <p:spPr>
          <a:xfrm>
            <a:off x="963295" y="617220"/>
            <a:ext cx="7329170" cy="693420"/>
          </a:xfrm>
          <a:prstGeom prst="rect">
            <a:avLst/>
          </a:prstGeom>
        </p:spPr>
        <p:txBody>
          <a:bodyPr wrap="square" lIns="68580" tIns="34290" rIns="68580" bIns="34290">
            <a:noAutofit/>
          </a:bodyPr>
          <a:lstStyle/>
          <a:p>
            <a:pPr>
              <a:lnSpc>
                <a:spcPct val="150000"/>
              </a:lnSpc>
              <a:spcBef>
                <a:spcPts val="750"/>
              </a:spcBef>
            </a:pPr>
            <a:r>
              <a:rPr lang="en-US" sz="2800" b="1">
                <a:solidFill>
                  <a:schemeClr val="tx1">
                    <a:lumMod val="85000"/>
                    <a:lumOff val="15000"/>
                  </a:schemeClr>
                </a:solidFill>
                <a:latin typeface="Arial" panose="020B0604020202020204"/>
                <a:ea typeface="微软雅黑" panose="020B0503020204020204" charset="-122"/>
              </a:rPr>
              <a:t>3</a:t>
            </a:r>
            <a:r>
              <a:rPr sz="2800" b="1">
                <a:solidFill>
                  <a:schemeClr val="tx1">
                    <a:lumMod val="85000"/>
                    <a:lumOff val="15000"/>
                  </a:schemeClr>
                </a:solidFill>
                <a:latin typeface="Arial" panose="020B0604020202020204"/>
                <a:ea typeface="微软雅黑" panose="020B0503020204020204" charset="-122"/>
              </a:rPr>
              <a:t>、</a:t>
            </a:r>
            <a:r>
              <a:rPr lang="zh-CN" sz="2800" b="1">
                <a:solidFill>
                  <a:schemeClr val="tx1">
                    <a:lumMod val="85000"/>
                    <a:lumOff val="15000"/>
                  </a:schemeClr>
                </a:solidFill>
                <a:latin typeface="Arial" panose="020B0604020202020204"/>
                <a:ea typeface="微软雅黑" panose="020B0503020204020204" charset="-122"/>
              </a:rPr>
              <a:t>  培育和践行社会主义核心价值观</a:t>
            </a:r>
            <a:endParaRPr lang="zh-CN" sz="2800" b="1">
              <a:solidFill>
                <a:schemeClr val="tx1">
                  <a:lumMod val="85000"/>
                  <a:lumOff val="15000"/>
                </a:schemeClr>
              </a:solidFill>
              <a:latin typeface="Arial" panose="020B0604020202020204"/>
              <a:ea typeface="微软雅黑" panose="020B0503020204020204" charset="-122"/>
            </a:endParaRPr>
          </a:p>
        </p:txBody>
      </p:sp>
      <p:grpSp>
        <p:nvGrpSpPr>
          <p:cNvPr id="2" name="4ff1e102-f1af-47a4-a855-3a19cb8687e2"/>
          <p:cNvGrpSpPr>
            <a:grpSpLocks noChangeAspect="1"/>
          </p:cNvGrpSpPr>
          <p:nvPr>
            <p:custDataLst>
              <p:tags r:id="rId3"/>
            </p:custDataLst>
          </p:nvPr>
        </p:nvGrpSpPr>
        <p:grpSpPr>
          <a:xfrm>
            <a:off x="701675" y="2667635"/>
            <a:ext cx="2373630" cy="2373630"/>
            <a:chOff x="5112536" y="1809000"/>
            <a:chExt cx="3795911" cy="3795911"/>
          </a:xfrm>
        </p:grpSpPr>
        <p:sp>
          <p:nvSpPr>
            <p:cNvPr id="3" name="iŝ1iḑè"/>
            <p:cNvSpPr/>
            <p:nvPr>
              <p:custDataLst>
                <p:tags r:id="rId4"/>
              </p:custDataLst>
            </p:nvPr>
          </p:nvSpPr>
          <p:spPr>
            <a:xfrm flipH="1">
              <a:off x="5112536" y="1809000"/>
              <a:ext cx="3795911" cy="3795911"/>
            </a:xfrm>
            <a:prstGeom prst="ellipse">
              <a:avLst/>
            </a:prstGeom>
            <a:noFill/>
            <a:ln w="25400">
              <a:solidFill>
                <a:schemeClr val="tx2">
                  <a:alpha val="50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p>
          </p:txBody>
        </p:sp>
        <p:sp>
          <p:nvSpPr>
            <p:cNvPr id="6" name="ïṥ1îďé"/>
            <p:cNvSpPr/>
            <p:nvPr>
              <p:custDataLst>
                <p:tags r:id="rId5"/>
              </p:custDataLst>
            </p:nvPr>
          </p:nvSpPr>
          <p:spPr>
            <a:xfrm flipH="1">
              <a:off x="5586408" y="2284352"/>
              <a:ext cx="2845204" cy="2845206"/>
            </a:xfrm>
            <a:prstGeom prst="ellipse">
              <a:avLst/>
            </a:prstGeom>
            <a:solidFill>
              <a:srgbClr val="C00000"/>
            </a:solidFill>
            <a:ln w="6350" cap="flat" cmpd="sng" algn="ctr">
              <a:solidFill>
                <a:srgbClr val="C00000"/>
              </a:solid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p>
          </p:txBody>
        </p:sp>
      </p:grpSp>
      <p:sp>
        <p:nvSpPr>
          <p:cNvPr id="8" name="文本框 7"/>
          <p:cNvSpPr txBox="1"/>
          <p:nvPr>
            <p:custDataLst>
              <p:tags r:id="rId6"/>
            </p:custDataLst>
          </p:nvPr>
        </p:nvSpPr>
        <p:spPr>
          <a:xfrm>
            <a:off x="963295" y="3422015"/>
            <a:ext cx="1733550" cy="436245"/>
          </a:xfrm>
          <a:prstGeom prst="rect">
            <a:avLst/>
          </a:prstGeom>
          <a:noFill/>
        </p:spPr>
        <p:txBody>
          <a:bodyPr wrap="square" rtlCol="0">
            <a:noAutofit/>
          </a:bodyPr>
          <a:lstStyle/>
          <a:p>
            <a:pPr algn="ctr">
              <a:defRPr/>
            </a:pPr>
            <a:r>
              <a:rPr lang="zh-CN" altLang="en-US" sz="2800" b="1">
                <a:solidFill>
                  <a:schemeClr val="bg1">
                    <a:lumMod val="95000"/>
                  </a:schemeClr>
                </a:solidFill>
                <a:effectLst>
                  <a:outerShdw blurRad="38100" dist="38100" dir="2700000" algn="tl">
                    <a:srgbClr val="000000">
                      <a:alpha val="43137"/>
                    </a:srgbClr>
                  </a:outerShdw>
                </a:effectLst>
                <a:latin typeface="微软雅黑" panose="020B0503020204020204" charset="-122"/>
                <a:ea typeface="微软雅黑" panose="020B0503020204020204" charset="-122"/>
              </a:rPr>
              <a:t>核心价</a:t>
            </a:r>
            <a:endParaRPr lang="zh-CN" altLang="en-US" sz="2800" b="1">
              <a:solidFill>
                <a:schemeClr val="bg1">
                  <a:lumMod val="95000"/>
                </a:schemeClr>
              </a:solidFill>
              <a:effectLst>
                <a:outerShdw blurRad="38100" dist="38100" dir="2700000" algn="tl">
                  <a:srgbClr val="000000">
                    <a:alpha val="43137"/>
                  </a:srgbClr>
                </a:outerShdw>
              </a:effectLst>
              <a:latin typeface="微软雅黑" panose="020B0503020204020204" charset="-122"/>
              <a:ea typeface="微软雅黑" panose="020B0503020204020204" charset="-122"/>
            </a:endParaRPr>
          </a:p>
          <a:p>
            <a:pPr algn="ctr">
              <a:defRPr/>
            </a:pPr>
            <a:r>
              <a:rPr lang="zh-CN" altLang="en-US" sz="2800" b="1">
                <a:solidFill>
                  <a:schemeClr val="bg1">
                    <a:lumMod val="95000"/>
                  </a:schemeClr>
                </a:solidFill>
                <a:effectLst>
                  <a:outerShdw blurRad="38100" dist="38100" dir="2700000" algn="tl">
                    <a:srgbClr val="000000">
                      <a:alpha val="43137"/>
                    </a:srgbClr>
                  </a:outerShdw>
                </a:effectLst>
                <a:latin typeface="微软雅黑" panose="020B0503020204020204" charset="-122"/>
                <a:ea typeface="微软雅黑" panose="020B0503020204020204" charset="-122"/>
              </a:rPr>
              <a:t>值观</a:t>
            </a:r>
            <a:endParaRPr lang="zh-CN" altLang="en-US" sz="2800" b="1">
              <a:solidFill>
                <a:schemeClr val="bg1">
                  <a:lumMod val="95000"/>
                </a:schemeClr>
              </a:solidFill>
              <a:effectLst>
                <a:outerShdw blurRad="38100" dist="38100" dir="2700000" algn="tl">
                  <a:srgbClr val="000000">
                    <a:alpha val="43137"/>
                  </a:srgbClr>
                </a:outerShdw>
              </a:effectLst>
              <a:latin typeface="微软雅黑" panose="020B0503020204020204" charset="-122"/>
              <a:ea typeface="微软雅黑" panose="020B0503020204020204" charset="-122"/>
            </a:endParaRPr>
          </a:p>
        </p:txBody>
      </p:sp>
      <p:sp>
        <p:nvSpPr>
          <p:cNvPr id="9" name="圆角矩形 4"/>
          <p:cNvSpPr txBox="1"/>
          <p:nvPr>
            <p:custDataLst>
              <p:tags r:id="rId7"/>
            </p:custDataLst>
          </p:nvPr>
        </p:nvSpPr>
        <p:spPr>
          <a:xfrm>
            <a:off x="3296920" y="1569720"/>
            <a:ext cx="8350885" cy="568960"/>
          </a:xfrm>
          <a:prstGeom prst="rect">
            <a:avLst/>
          </a:prstGeom>
          <a:noFill/>
          <a:ln>
            <a:noFill/>
          </a:ln>
          <a:effectLst/>
          <a:scene3d>
            <a:camera prst="orthographicFront"/>
            <a:lightRig rig="threePt" dir="t">
              <a:rot lat="0" lon="0" rev="7500000"/>
            </a:lightRig>
          </a:scene3d>
          <a:sp3d/>
        </p:spPr>
        <p:txBody>
          <a:bodyPr spcFirstLastPara="0" vert="horz" wrap="square" lIns="114300" tIns="114300" rIns="114300" bIns="114300" numCol="1" spcCol="1270" anchor="ctr" anchorCtr="0">
            <a:noAutofit/>
          </a:bodyPr>
          <a:lstStyle/>
          <a:p>
            <a:pPr marL="342900" indent="-342900" defTabSz="1333500" fontAlgn="auto">
              <a:lnSpc>
                <a:spcPts val="3000"/>
              </a:lnSpc>
              <a:spcAft>
                <a:spcPct val="0"/>
              </a:spcAft>
              <a:buClr>
                <a:srgbClr val="C00000"/>
              </a:buClr>
              <a:buSzPct val="80000"/>
              <a:buFont typeface="Wingdings" panose="05000000000000000000" pitchFamily="2" charset="2"/>
              <a:buChar char="u"/>
              <a:defRPr/>
            </a:pPr>
            <a:r>
              <a:rPr lang="zh-CN" altLang="en-US" sz="2000" b="1" noProof="1">
                <a:latin typeface="微软雅黑" panose="020B0503020204020204" charset="-122"/>
                <a:ea typeface="微软雅黑" panose="020B0503020204020204" charset="-122"/>
              </a:rPr>
              <a:t>重要性：</a:t>
            </a:r>
            <a:r>
              <a:rPr lang="zh-CN" altLang="en-US" sz="2000" noProof="1">
                <a:latin typeface="微软雅黑" panose="020B0503020204020204" charset="-122"/>
                <a:ea typeface="微软雅黑" panose="020B0503020204020204" charset="-122"/>
              </a:rPr>
              <a:t>社会主义核心价值观是当代中国精神的集中体现，凝结着全体人民共同的价值追求。</a:t>
            </a:r>
            <a:endParaRPr lang="zh-CN" altLang="en-US" sz="2000" noProof="1">
              <a:latin typeface="微软雅黑" panose="020B0503020204020204" charset="-122"/>
              <a:ea typeface="微软雅黑" panose="020B0503020204020204" charset="-122"/>
            </a:endParaRPr>
          </a:p>
        </p:txBody>
      </p:sp>
      <p:sp>
        <p:nvSpPr>
          <p:cNvPr id="10" name="圆角矩形 4"/>
          <p:cNvSpPr txBox="1"/>
          <p:nvPr>
            <p:custDataLst>
              <p:tags r:id="rId8"/>
            </p:custDataLst>
          </p:nvPr>
        </p:nvSpPr>
        <p:spPr>
          <a:xfrm>
            <a:off x="3270250" y="2458085"/>
            <a:ext cx="8194675" cy="956310"/>
          </a:xfrm>
          <a:prstGeom prst="rect">
            <a:avLst/>
          </a:prstGeom>
          <a:noFill/>
          <a:ln>
            <a:noFill/>
          </a:ln>
          <a:effectLst/>
          <a:scene3d>
            <a:camera prst="orthographicFront"/>
            <a:lightRig rig="threePt" dir="t">
              <a:rot lat="0" lon="0" rev="7500000"/>
            </a:lightRig>
          </a:scene3d>
          <a:sp3d/>
        </p:spPr>
        <p:txBody>
          <a:bodyPr spcFirstLastPara="0" vert="horz" wrap="square" lIns="114300" tIns="114300" rIns="114300" bIns="114300" numCol="1" spcCol="1270" anchor="ctr" anchorCtr="0">
            <a:noAutofit/>
          </a:bodyPr>
          <a:lstStyle/>
          <a:p>
            <a:pPr marL="342900" indent="-342900" defTabSz="1333500" fontAlgn="auto">
              <a:lnSpc>
                <a:spcPts val="3000"/>
              </a:lnSpc>
              <a:spcAft>
                <a:spcPct val="0"/>
              </a:spcAft>
              <a:buClr>
                <a:srgbClr val="C00000"/>
              </a:buClr>
              <a:buSzPct val="80000"/>
              <a:buFont typeface="Wingdings" panose="05000000000000000000" pitchFamily="2" charset="2"/>
              <a:buChar char="u"/>
              <a:defRPr/>
            </a:pPr>
            <a:r>
              <a:rPr lang="zh-CN" altLang="en-US" sz="2000" b="1" noProof="1">
                <a:latin typeface="微软雅黑" panose="020B0503020204020204" charset="-122"/>
                <a:ea typeface="微软雅黑" panose="020B0503020204020204" charset="-122"/>
              </a:rPr>
              <a:t>基本内容、根本遵循：</a:t>
            </a:r>
            <a:r>
              <a:rPr lang="zh-CN" altLang="en-US" sz="2000" noProof="1">
                <a:latin typeface="微软雅黑" panose="020B0503020204020204" charset="-122"/>
                <a:ea typeface="微软雅黑" panose="020B0503020204020204" charset="-122"/>
              </a:rPr>
              <a:t>富强、民主、文明、和谐是国家层面的价值目标，自由、平等、公正、法治是社会层面的价值取向，爱国、敬业、诚信、友善是公民个人层面的价值准则</a:t>
            </a:r>
            <a:endParaRPr lang="zh-CN" altLang="en-US" sz="2000" noProof="1">
              <a:latin typeface="微软雅黑" panose="020B0503020204020204" charset="-122"/>
              <a:ea typeface="微软雅黑" panose="020B0503020204020204" charset="-122"/>
            </a:endParaRPr>
          </a:p>
        </p:txBody>
      </p:sp>
      <p:sp>
        <p:nvSpPr>
          <p:cNvPr id="11" name="圆角矩形 4"/>
          <p:cNvSpPr txBox="1"/>
          <p:nvPr>
            <p:custDataLst>
              <p:tags r:id="rId9"/>
            </p:custDataLst>
          </p:nvPr>
        </p:nvSpPr>
        <p:spPr>
          <a:xfrm>
            <a:off x="3282950" y="3752215"/>
            <a:ext cx="8295005" cy="568960"/>
          </a:xfrm>
          <a:prstGeom prst="rect">
            <a:avLst/>
          </a:prstGeom>
          <a:noFill/>
          <a:ln>
            <a:noFill/>
          </a:ln>
          <a:effectLst/>
          <a:scene3d>
            <a:camera prst="orthographicFront"/>
            <a:lightRig rig="threePt" dir="t">
              <a:rot lat="0" lon="0" rev="7500000"/>
            </a:lightRig>
          </a:scene3d>
          <a:sp3d/>
        </p:spPr>
        <p:txBody>
          <a:bodyPr spcFirstLastPara="0" vert="horz" wrap="square" lIns="114300" tIns="114300" rIns="114300" bIns="114300" numCol="1" spcCol="1270" anchor="ctr" anchorCtr="0">
            <a:noAutofit/>
          </a:bodyPr>
          <a:lstStyle/>
          <a:p>
            <a:pPr marL="342900" indent="-342900" defTabSz="1333500" fontAlgn="auto">
              <a:lnSpc>
                <a:spcPts val="3000"/>
              </a:lnSpc>
              <a:spcAft>
                <a:spcPct val="0"/>
              </a:spcAft>
              <a:buClr>
                <a:srgbClr val="C00000"/>
              </a:buClr>
              <a:buSzPct val="80000"/>
              <a:buFont typeface="Wingdings" panose="05000000000000000000" pitchFamily="2" charset="2"/>
              <a:buChar char="u"/>
              <a:defRPr/>
            </a:pPr>
            <a:r>
              <a:rPr lang="zh-CN" altLang="en-US" sz="2000" b="1" noProof="1">
                <a:latin typeface="微软雅黑" panose="020B0503020204020204" charset="-122"/>
                <a:ea typeface="微软雅黑" panose="020B0503020204020204" charset="-122"/>
              </a:rPr>
              <a:t>特点：</a:t>
            </a:r>
            <a:r>
              <a:rPr lang="zh-CN" altLang="en-US" sz="2000" noProof="1">
                <a:latin typeface="微软雅黑" panose="020B0503020204020204" charset="-122"/>
                <a:ea typeface="微软雅黑" panose="020B0503020204020204" charset="-122"/>
              </a:rPr>
              <a:t>既体现了社会主义本质要求，继承了中华优秀传统文化，也吸收了世界文明有益成果，体现了时代精神</a:t>
            </a:r>
            <a:endParaRPr lang="zh-CN" altLang="en-US" sz="2000" noProof="1">
              <a:latin typeface="微软雅黑" panose="020B0503020204020204" charset="-122"/>
              <a:ea typeface="微软雅黑" panose="020B0503020204020204" charset="-122"/>
            </a:endParaRPr>
          </a:p>
        </p:txBody>
      </p:sp>
      <p:sp>
        <p:nvSpPr>
          <p:cNvPr id="19" name="圆角矩形 4"/>
          <p:cNvSpPr txBox="1"/>
          <p:nvPr>
            <p:custDataLst>
              <p:tags r:id="rId10"/>
            </p:custDataLst>
          </p:nvPr>
        </p:nvSpPr>
        <p:spPr>
          <a:xfrm>
            <a:off x="3338830" y="4479925"/>
            <a:ext cx="8308340" cy="952500"/>
          </a:xfrm>
          <a:prstGeom prst="rect">
            <a:avLst/>
          </a:prstGeom>
          <a:noFill/>
          <a:ln>
            <a:noFill/>
          </a:ln>
          <a:effectLst/>
          <a:scene3d>
            <a:camera prst="orthographicFront"/>
            <a:lightRig rig="threePt" dir="t">
              <a:rot lat="0" lon="0" rev="7500000"/>
            </a:lightRig>
          </a:scene3d>
          <a:sp3d/>
        </p:spPr>
        <p:txBody>
          <a:bodyPr spcFirstLastPara="0" vert="horz" wrap="square" lIns="114300" tIns="114300" rIns="114300" bIns="114300" numCol="1" spcCol="1270" anchor="ctr" anchorCtr="0">
            <a:noAutofit/>
          </a:bodyPr>
          <a:lstStyle/>
          <a:p>
            <a:pPr marL="342900" indent="-342900" defTabSz="1333500" fontAlgn="auto">
              <a:lnSpc>
                <a:spcPts val="3000"/>
              </a:lnSpc>
              <a:spcAft>
                <a:spcPct val="0"/>
              </a:spcAft>
              <a:buClr>
                <a:srgbClr val="C00000"/>
              </a:buClr>
              <a:buSzPct val="80000"/>
              <a:buFont typeface="Wingdings" panose="05000000000000000000" pitchFamily="2" charset="2"/>
              <a:buChar char="u"/>
              <a:defRPr/>
            </a:pPr>
            <a:r>
              <a:rPr lang="zh-CN" altLang="en-US" sz="2000" b="1" noProof="1">
                <a:latin typeface="微软雅黑" panose="020B0503020204020204" charset="-122"/>
                <a:ea typeface="微软雅黑" panose="020B0503020204020204" charset="-122"/>
              </a:rPr>
              <a:t>如何践行：</a:t>
            </a:r>
            <a:r>
              <a:rPr lang="en-US" altLang="zh-CN" sz="2000" noProof="1">
                <a:latin typeface="微软雅黑" panose="020B0503020204020204" charset="-122"/>
                <a:ea typeface="微软雅黑" panose="020B0503020204020204" charset="-122"/>
              </a:rPr>
              <a:t>  </a:t>
            </a:r>
            <a:endParaRPr lang="en-US" altLang="zh-CN" sz="2000" noProof="1">
              <a:latin typeface="微软雅黑" panose="020B0503020204020204" charset="-122"/>
              <a:ea typeface="微软雅黑" panose="020B0503020204020204" charset="-122"/>
            </a:endParaRPr>
          </a:p>
          <a:p>
            <a:pPr indent="0" defTabSz="1333500" fontAlgn="auto">
              <a:lnSpc>
                <a:spcPts val="3000"/>
              </a:lnSpc>
              <a:spcAft>
                <a:spcPct val="0"/>
              </a:spcAft>
              <a:buClr>
                <a:srgbClr val="C00000"/>
              </a:buClr>
              <a:buSzPct val="80000"/>
              <a:buFont typeface="Wingdings" panose="05000000000000000000" pitchFamily="2" charset="2"/>
              <a:buNone/>
              <a:defRPr/>
            </a:pPr>
            <a:r>
              <a:rPr lang="en-US" altLang="zh-CN" sz="2000" noProof="1">
                <a:latin typeface="微软雅黑" panose="020B0503020204020204" charset="-122"/>
                <a:ea typeface="微软雅黑" panose="020B0503020204020204" charset="-122"/>
              </a:rPr>
              <a:t>       </a:t>
            </a:r>
            <a:endParaRPr lang="zh-CN" altLang="en-US" sz="2000" noProof="1">
              <a:latin typeface="微软雅黑" panose="020B0503020204020204" charset="-122"/>
              <a:ea typeface="微软雅黑" panose="020B0503020204020204" charset="-122"/>
            </a:endParaRPr>
          </a:p>
        </p:txBody>
      </p:sp>
      <p:sp>
        <p:nvSpPr>
          <p:cNvPr id="24" name="文本框 23"/>
          <p:cNvSpPr txBox="1"/>
          <p:nvPr>
            <p:custDataLst>
              <p:tags r:id="rId11"/>
            </p:custDataLst>
          </p:nvPr>
        </p:nvSpPr>
        <p:spPr>
          <a:xfrm>
            <a:off x="3799840" y="5041265"/>
            <a:ext cx="8270875" cy="1245235"/>
          </a:xfrm>
          <a:prstGeom prst="rect">
            <a:avLst/>
          </a:prstGeom>
          <a:noFill/>
        </p:spPr>
        <p:txBody>
          <a:bodyPr wrap="square" rtlCol="0" anchor="t">
            <a:spAutoFit/>
          </a:bodyPr>
          <a:lstStyle/>
          <a:p>
            <a:pPr marL="342900" indent="-342900" algn="l" defTabSz="1333500">
              <a:lnSpc>
                <a:spcPts val="3000"/>
              </a:lnSpc>
              <a:spcAft>
                <a:spcPct val="0"/>
              </a:spcAft>
              <a:buClr>
                <a:srgbClr val="C00000"/>
              </a:buClr>
              <a:buSzPct val="80000"/>
              <a:buFont typeface="Wingdings" panose="05000000000000000000" charset="0"/>
              <a:buChar char="Ø"/>
              <a:defRPr/>
            </a:pPr>
            <a:r>
              <a:rPr lang="zh-CN" altLang="en-US" sz="2000">
                <a:latin typeface="微软雅黑" panose="020B0503020204020204" charset="-122"/>
                <a:ea typeface="微软雅黑" panose="020B0503020204020204" charset="-122"/>
                <a:sym typeface="+mn-ea"/>
              </a:rPr>
              <a:t>要使其的影响像空气一样无所不在、无时不有</a:t>
            </a:r>
            <a:endParaRPr lang="zh-CN" altLang="en-US" sz="2000" noProof="1">
              <a:latin typeface="微软雅黑" panose="020B0503020204020204" charset="-122"/>
              <a:ea typeface="微软雅黑" panose="020B0503020204020204" charset="-122"/>
            </a:endParaRPr>
          </a:p>
          <a:p>
            <a:pPr marL="342900" indent="-342900" algn="l" defTabSz="1333500">
              <a:lnSpc>
                <a:spcPts val="3000"/>
              </a:lnSpc>
              <a:spcAft>
                <a:spcPct val="0"/>
              </a:spcAft>
              <a:buClr>
                <a:srgbClr val="C00000"/>
              </a:buClr>
              <a:buSzPct val="80000"/>
              <a:buFont typeface="Wingdings" panose="05000000000000000000" charset="0"/>
              <a:buChar char="Ø"/>
              <a:defRPr/>
            </a:pPr>
            <a:r>
              <a:rPr lang="zh-CN" altLang="en-US" sz="2000">
                <a:latin typeface="微软雅黑" panose="020B0503020204020204" charset="-122"/>
                <a:ea typeface="微软雅黑" panose="020B0503020204020204" charset="-122"/>
                <a:sym typeface="+mn-ea"/>
              </a:rPr>
              <a:t>使其与人们日常生活紧密联系起来，在落细、落小、落实上下功夫</a:t>
            </a:r>
            <a:endParaRPr lang="zh-CN" altLang="en-US" sz="2000" noProof="1">
              <a:latin typeface="微软雅黑" panose="020B0503020204020204" charset="-122"/>
              <a:ea typeface="微软雅黑" panose="020B0503020204020204" charset="-122"/>
            </a:endParaRPr>
          </a:p>
          <a:p>
            <a:pPr marL="342900" indent="-342900" algn="l" defTabSz="1333500">
              <a:lnSpc>
                <a:spcPts val="3000"/>
              </a:lnSpc>
              <a:spcAft>
                <a:spcPct val="0"/>
              </a:spcAft>
              <a:buClr>
                <a:srgbClr val="C00000"/>
              </a:buClr>
              <a:buSzPct val="80000"/>
              <a:buFont typeface="Wingdings" panose="05000000000000000000" charset="0"/>
              <a:buChar char="Ø"/>
              <a:defRPr/>
            </a:pPr>
            <a:r>
              <a:rPr lang="zh-CN" altLang="en-US" sz="2000">
                <a:latin typeface="微软雅黑" panose="020B0503020204020204" charset="-122"/>
                <a:ea typeface="微软雅黑" panose="020B0503020204020204" charset="-122"/>
                <a:sym typeface="+mn-ea"/>
              </a:rPr>
              <a:t>使其内化为人们的精神追求，外化为人们的自觉行动</a:t>
            </a:r>
            <a:endParaRPr lang="zh-CN" altLang="en-US" sz="2000">
              <a:latin typeface="微软雅黑" panose="020B0503020204020204" charset="-122"/>
              <a:ea typeface="微软雅黑" panose="020B0503020204020204" charset="-122"/>
              <a:sym typeface="+mn-ea"/>
            </a:endParaRPr>
          </a:p>
        </p:txBody>
      </p:sp>
      <p:sp>
        <p:nvSpPr>
          <p:cNvPr id="25" name="文本框 37"/>
          <p:cNvSpPr txBox="1"/>
          <p:nvPr>
            <p:custDataLst>
              <p:tags r:id="rId12"/>
            </p:custDataLst>
          </p:nvPr>
        </p:nvSpPr>
        <p:spPr>
          <a:xfrm>
            <a:off x="3982085" y="86995"/>
            <a:ext cx="5109210" cy="583565"/>
          </a:xfrm>
          <a:prstGeom prst="rect">
            <a:avLst/>
          </a:prstGeom>
          <a:noFill/>
        </p:spPr>
        <p:txBody>
          <a:bodyPr wrap="square">
            <a:spAutoFit/>
          </a:bodyPr>
          <a:lstStyle/>
          <a:p>
            <a:pPr eaLnBrk="1" fontAlgn="auto" hangingPunct="1">
              <a:spcBef>
                <a:spcPct val="0"/>
              </a:spcBef>
              <a:spcAft>
                <a:spcPct val="0"/>
              </a:spcAft>
            </a:pPr>
            <a:r>
              <a:rPr lang="zh-CN" altLang="zh-CN" sz="3200" b="1">
                <a:solidFill>
                  <a:schemeClr val="accent1">
                    <a:lumMod val="75000"/>
                  </a:schemeClr>
                </a:solidFill>
                <a:sym typeface="+mn-ea"/>
              </a:rPr>
              <a:t>一、价值与价值观</a:t>
            </a:r>
            <a:endParaRPr lang="zh-CN" altLang="zh-CN" sz="3200" b="1">
              <a:solidFill>
                <a:schemeClr val="accent1">
                  <a:lumMod val="75000"/>
                </a:schemeClr>
              </a:solidFill>
              <a:sym typeface="+mn-ea"/>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fade">
                                      <p:cBhvr>
                                        <p:cTn id="11" dur="500"/>
                                        <p:tgtEl>
                                          <p:spTgt spid="8"/>
                                        </p:tgtEl>
                                      </p:cBhvr>
                                    </p:animEffect>
                                  </p:childTnLst>
                                </p:cTn>
                              </p:par>
                            </p:childTnLst>
                          </p:cTn>
                        </p:par>
                        <p:par>
                          <p:cTn id="12" fill="hold">
                            <p:stCondLst>
                              <p:cond delay="1000"/>
                            </p:stCondLst>
                            <p:childTnLst>
                              <p:par>
                                <p:cTn id="13" presetID="10" presetClass="entr" presetSubtype="0" fill="hold" grpId="0" nodeType="afterEffect">
                                  <p:stCondLst>
                                    <p:cond delay="0"/>
                                  </p:stCondLst>
                                  <p:iterate type="wd">
                                    <p:tmPct val="10000"/>
                                  </p:iterate>
                                  <p:childTnLst>
                                    <p:set>
                                      <p:cBhvr>
                                        <p:cTn id="14" dur="1" fill="hold">
                                          <p:stCondLst>
                                            <p:cond delay="0"/>
                                          </p:stCondLst>
                                        </p:cTn>
                                        <p:tgtEl>
                                          <p:spTgt spid="9"/>
                                        </p:tgtEl>
                                        <p:attrNameLst>
                                          <p:attrName>style.visibility</p:attrName>
                                        </p:attrNameLst>
                                      </p:cBhvr>
                                      <p:to>
                                        <p:strVal val="visible"/>
                                      </p:to>
                                    </p:set>
                                    <p:animEffect transition="in" filter="fade">
                                      <p:cBhvr>
                                        <p:cTn id="15" dur="500"/>
                                        <p:tgtEl>
                                          <p:spTgt spid="9"/>
                                        </p:tgtEl>
                                      </p:cBhvr>
                                    </p:animEffect>
                                  </p:childTnLst>
                                </p:cTn>
                              </p:par>
                            </p:childTnLst>
                          </p:cTn>
                        </p:par>
                        <p:par>
                          <p:cTn id="16" fill="hold">
                            <p:stCondLst>
                              <p:cond delay="3500"/>
                            </p:stCondLst>
                            <p:childTnLst>
                              <p:par>
                                <p:cTn id="17" presetID="10" presetClass="entr" presetSubtype="0" fill="hold" grpId="0" nodeType="afterEffect">
                                  <p:stCondLst>
                                    <p:cond delay="0"/>
                                  </p:stCondLst>
                                  <p:iterate type="wd">
                                    <p:tmPct val="10000"/>
                                  </p:iterate>
                                  <p:childTnLst>
                                    <p:set>
                                      <p:cBhvr>
                                        <p:cTn id="18" dur="1" fill="hold">
                                          <p:stCondLst>
                                            <p:cond delay="0"/>
                                          </p:stCondLst>
                                        </p:cTn>
                                        <p:tgtEl>
                                          <p:spTgt spid="10"/>
                                        </p:tgtEl>
                                        <p:attrNameLst>
                                          <p:attrName>style.visibility</p:attrName>
                                        </p:attrNameLst>
                                      </p:cBhvr>
                                      <p:to>
                                        <p:strVal val="visible"/>
                                      </p:to>
                                    </p:set>
                                    <p:animEffect transition="in" filter="fade">
                                      <p:cBhvr>
                                        <p:cTn id="19" dur="500"/>
                                        <p:tgtEl>
                                          <p:spTgt spid="10"/>
                                        </p:tgtEl>
                                      </p:cBhvr>
                                    </p:animEffect>
                                  </p:childTnLst>
                                </p:cTn>
                              </p:par>
                            </p:childTnLst>
                          </p:cTn>
                        </p:par>
                        <p:par>
                          <p:cTn id="20" fill="hold">
                            <p:stCondLst>
                              <p:cond delay="7800"/>
                            </p:stCondLst>
                            <p:childTnLst>
                              <p:par>
                                <p:cTn id="21" presetID="10" presetClass="entr" presetSubtype="0" fill="hold" grpId="0" nodeType="afterEffect">
                                  <p:stCondLst>
                                    <p:cond delay="0"/>
                                  </p:stCondLst>
                                  <p:iterate type="wd">
                                    <p:tmPct val="10000"/>
                                  </p:iterate>
                                  <p:childTnLst>
                                    <p:set>
                                      <p:cBhvr>
                                        <p:cTn id="22" dur="1" fill="hold">
                                          <p:stCondLst>
                                            <p:cond delay="0"/>
                                          </p:stCondLst>
                                        </p:cTn>
                                        <p:tgtEl>
                                          <p:spTgt spid="11"/>
                                        </p:tgtEl>
                                        <p:attrNameLst>
                                          <p:attrName>style.visibility</p:attrName>
                                        </p:attrNameLst>
                                      </p:cBhvr>
                                      <p:to>
                                        <p:strVal val="visible"/>
                                      </p:to>
                                    </p:set>
                                    <p:animEffect transition="in" filter="fade">
                                      <p:cBhvr>
                                        <p:cTn id="23" dur="500"/>
                                        <p:tgtEl>
                                          <p:spTgt spid="11"/>
                                        </p:tgtEl>
                                      </p:cBhvr>
                                    </p:animEffect>
                                  </p:childTnLst>
                                </p:cTn>
                              </p:par>
                            </p:childTnLst>
                          </p:cTn>
                        </p:par>
                        <p:par>
                          <p:cTn id="24" fill="hold">
                            <p:stCondLst>
                              <p:cond delay="10649"/>
                            </p:stCondLst>
                            <p:childTnLst>
                              <p:par>
                                <p:cTn id="25" presetID="10" presetClass="entr" presetSubtype="0" fill="hold" grpId="0" nodeType="afterEffect">
                                  <p:stCondLst>
                                    <p:cond delay="0"/>
                                  </p:stCondLst>
                                  <p:iterate type="wd">
                                    <p:tmPct val="10000"/>
                                  </p:iterate>
                                  <p:childTnLst>
                                    <p:set>
                                      <p:cBhvr>
                                        <p:cTn id="26" dur="1" fill="hold">
                                          <p:stCondLst>
                                            <p:cond delay="0"/>
                                          </p:stCondLst>
                                        </p:cTn>
                                        <p:tgtEl>
                                          <p:spTgt spid="19"/>
                                        </p:tgtEl>
                                        <p:attrNameLst>
                                          <p:attrName>style.visibility</p:attrName>
                                        </p:attrNameLst>
                                      </p:cBhvr>
                                      <p:to>
                                        <p:strVal val="visible"/>
                                      </p:to>
                                    </p:set>
                                    <p:animEffect transition="in" filter="fade">
                                      <p:cBhvr>
                                        <p:cTn id="27"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animBg="1"/>
      <p:bldP spid="10" grpId="0" animBg="1"/>
      <p:bldP spid="11" grpId="0" animBg="1"/>
      <p:bldP spid="19"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五边形 3"/>
          <p:cNvSpPr/>
          <p:nvPr>
            <p:custDataLst>
              <p:tags r:id="rId1"/>
            </p:custDataLst>
          </p:nvPr>
        </p:nvSpPr>
        <p:spPr>
          <a:xfrm>
            <a:off x="1450340" y="107950"/>
            <a:ext cx="2133600" cy="544830"/>
          </a:xfrm>
          <a:prstGeom prst="homePlate">
            <a:avLst/>
          </a:prstGeom>
          <a:solidFill>
            <a:schemeClr val="accent1">
              <a:lumMod val="75000"/>
            </a:schemeClr>
          </a:solidFill>
          <a:ln>
            <a:noFill/>
          </a:ln>
          <a:effectLst>
            <a:outerShdw blurRad="76200" dir="13500000" sy="23000" kx="12000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kumimoji="1" lang="zh-CN" altLang="en-US" sz="3200" b="1">
                <a:solidFill>
                  <a:schemeClr val="bg1"/>
                </a:solidFill>
                <a:latin typeface="微软雅黑" panose="020B0503020204020204" charset="-122"/>
                <a:ea typeface="微软雅黑" panose="020B0503020204020204" charset="-122"/>
                <a:cs typeface="Arial" panose="020B0604020202020204" pitchFamily="34" charset="0"/>
              </a:rPr>
              <a:t>核心考点</a:t>
            </a:r>
            <a:endParaRPr kumimoji="1" lang="zh-CN" altLang="en-US" sz="3200" b="1">
              <a:solidFill>
                <a:schemeClr val="bg1"/>
              </a:solidFill>
              <a:latin typeface="微软雅黑" panose="020B0503020204020204" charset="-122"/>
              <a:ea typeface="微软雅黑" panose="020B0503020204020204" charset="-122"/>
              <a:cs typeface="Arial" panose="020B0604020202020204" pitchFamily="34" charset="0"/>
            </a:endParaRPr>
          </a:p>
        </p:txBody>
      </p:sp>
      <p:sp>
        <p:nvSpPr>
          <p:cNvPr id="7" name="矩形 6"/>
          <p:cNvSpPr/>
          <p:nvPr>
            <p:custDataLst>
              <p:tags r:id="rId2"/>
            </p:custDataLst>
          </p:nvPr>
        </p:nvSpPr>
        <p:spPr>
          <a:xfrm>
            <a:off x="963295" y="617220"/>
            <a:ext cx="4982845" cy="693420"/>
          </a:xfrm>
          <a:prstGeom prst="rect">
            <a:avLst/>
          </a:prstGeom>
        </p:spPr>
        <p:txBody>
          <a:bodyPr wrap="square" lIns="68580" tIns="34290" rIns="68580" bIns="34290">
            <a:noAutofit/>
          </a:bodyPr>
          <a:lstStyle/>
          <a:p>
            <a:pPr>
              <a:lnSpc>
                <a:spcPct val="150000"/>
              </a:lnSpc>
              <a:spcBef>
                <a:spcPts val="750"/>
              </a:spcBef>
            </a:pPr>
            <a:r>
              <a:rPr lang="en-US" altLang="zh-CN" sz="2800" b="1">
                <a:solidFill>
                  <a:schemeClr val="tx1">
                    <a:lumMod val="85000"/>
                    <a:lumOff val="15000"/>
                  </a:schemeClr>
                </a:solidFill>
                <a:latin typeface="Arial" panose="020B0604020202020204"/>
                <a:ea typeface="微软雅黑" panose="020B0503020204020204" charset="-122"/>
              </a:rPr>
              <a:t>1</a:t>
            </a:r>
            <a:r>
              <a:rPr lang="zh-CN" altLang="en-US" sz="2800" b="1">
                <a:solidFill>
                  <a:schemeClr val="tx1">
                    <a:lumMod val="85000"/>
                    <a:lumOff val="15000"/>
                  </a:schemeClr>
                </a:solidFill>
                <a:latin typeface="Arial" panose="020B0604020202020204"/>
                <a:ea typeface="微软雅黑" panose="020B0503020204020204" charset="-122"/>
              </a:rPr>
              <a:t>、含义、联系和形成</a:t>
            </a:r>
            <a:endParaRPr lang="zh-CN" altLang="en-US" sz="2800" b="1">
              <a:solidFill>
                <a:schemeClr val="tx1">
                  <a:lumMod val="85000"/>
                  <a:lumOff val="15000"/>
                </a:schemeClr>
              </a:solidFill>
              <a:latin typeface="Arial" panose="020B0604020202020204"/>
              <a:ea typeface="微软雅黑" panose="020B0503020204020204" charset="-122"/>
            </a:endParaRPr>
          </a:p>
        </p:txBody>
      </p:sp>
      <p:sp>
        <p:nvSpPr>
          <p:cNvPr id="19" name="TextBox 37"/>
          <p:cNvSpPr txBox="1"/>
          <p:nvPr>
            <p:custDataLst>
              <p:tags r:id="rId3"/>
            </p:custDataLst>
          </p:nvPr>
        </p:nvSpPr>
        <p:spPr>
          <a:xfrm>
            <a:off x="1280795" y="4592955"/>
            <a:ext cx="1388110" cy="460375"/>
          </a:xfrm>
          <a:prstGeom prst="rect">
            <a:avLst/>
          </a:prstGeom>
          <a:noFill/>
        </p:spPr>
        <p:txBody>
          <a:bodyPr wrap="square">
            <a:spAutoFit/>
          </a:bodyPr>
          <a:lstStyle/>
          <a:p>
            <a:pPr algn="ctr" eaLnBrk="1" hangingPunct="1">
              <a:buFont typeface="Arial" panose="020B0604020202020204" pitchFamily="34" charset="0"/>
              <a:buNone/>
              <a:defRPr/>
            </a:pPr>
            <a:r>
              <a:rPr lang="zh-CN" altLang="en-US" sz="2400" b="1">
                <a:gradFill flip="none" rotWithShape="1">
                  <a:gsLst>
                    <a:gs pos="0">
                      <a:srgbClr val="C00000">
                        <a:shade val="30000"/>
                        <a:satMod val="115000"/>
                      </a:srgbClr>
                    </a:gs>
                    <a:gs pos="50000">
                      <a:srgbClr val="C00000">
                        <a:shade val="67500"/>
                        <a:satMod val="115000"/>
                      </a:srgbClr>
                    </a:gs>
                    <a:gs pos="100000">
                      <a:srgbClr val="C00000">
                        <a:shade val="100000"/>
                        <a:satMod val="115000"/>
                      </a:srgbClr>
                    </a:gs>
                  </a:gsLst>
                  <a:lin ang="16200000" scaled="1"/>
                </a:gradFill>
                <a:latin typeface="微软雅黑" panose="020B0503020204020204" charset="-122"/>
                <a:ea typeface="微软雅黑" panose="020B0503020204020204" charset="-122"/>
              </a:rPr>
              <a:t>含义</a:t>
            </a:r>
            <a:endParaRPr lang="zh-CN" altLang="en-US" sz="2400" b="1">
              <a:gradFill flip="none" rotWithShape="1">
                <a:gsLst>
                  <a:gs pos="0">
                    <a:srgbClr val="C00000">
                      <a:shade val="30000"/>
                      <a:satMod val="115000"/>
                    </a:srgbClr>
                  </a:gs>
                  <a:gs pos="50000">
                    <a:srgbClr val="C00000">
                      <a:shade val="67500"/>
                      <a:satMod val="115000"/>
                    </a:srgbClr>
                  </a:gs>
                  <a:gs pos="100000">
                    <a:srgbClr val="C00000">
                      <a:shade val="100000"/>
                      <a:satMod val="115000"/>
                    </a:srgbClr>
                  </a:gs>
                </a:gsLst>
                <a:lin ang="16200000" scaled="1"/>
              </a:gradFill>
              <a:latin typeface="微软雅黑" panose="020B0503020204020204" charset="-122"/>
              <a:ea typeface="微软雅黑" panose="020B0503020204020204" charset="-122"/>
            </a:endParaRPr>
          </a:p>
        </p:txBody>
      </p:sp>
      <p:sp>
        <p:nvSpPr>
          <p:cNvPr id="28" name="Freeform 4"/>
          <p:cNvSpPr>
            <a:spLocks noChangeArrowheads="1"/>
          </p:cNvSpPr>
          <p:nvPr>
            <p:custDataLst>
              <p:tags r:id="rId4"/>
            </p:custDataLst>
          </p:nvPr>
        </p:nvSpPr>
        <p:spPr bwMode="auto">
          <a:xfrm rot="19980000">
            <a:off x="2161575" y="3818951"/>
            <a:ext cx="747355" cy="570113"/>
          </a:xfrm>
          <a:custGeom>
            <a:avLst/>
            <a:gdLst>
              <a:gd name="T0" fmla="*/ 372 w 498"/>
              <a:gd name="T1" fmla="*/ 337 h 391"/>
              <a:gd name="T2" fmla="*/ 372 w 498"/>
              <a:gd name="T3" fmla="*/ 337 h 391"/>
              <a:gd name="T4" fmla="*/ 53 w 498"/>
              <a:gd name="T5" fmla="*/ 337 h 391"/>
              <a:gd name="T6" fmla="*/ 53 w 498"/>
              <a:gd name="T7" fmla="*/ 116 h 391"/>
              <a:gd name="T8" fmla="*/ 116 w 498"/>
              <a:gd name="T9" fmla="*/ 116 h 391"/>
              <a:gd name="T10" fmla="*/ 169 w 498"/>
              <a:gd name="T11" fmla="*/ 71 h 391"/>
              <a:gd name="T12" fmla="*/ 27 w 498"/>
              <a:gd name="T13" fmla="*/ 71 h 391"/>
              <a:gd name="T14" fmla="*/ 0 w 498"/>
              <a:gd name="T15" fmla="*/ 89 h 391"/>
              <a:gd name="T16" fmla="*/ 0 w 498"/>
              <a:gd name="T17" fmla="*/ 363 h 391"/>
              <a:gd name="T18" fmla="*/ 27 w 498"/>
              <a:gd name="T19" fmla="*/ 390 h 391"/>
              <a:gd name="T20" fmla="*/ 399 w 498"/>
              <a:gd name="T21" fmla="*/ 390 h 391"/>
              <a:gd name="T22" fmla="*/ 426 w 498"/>
              <a:gd name="T23" fmla="*/ 363 h 391"/>
              <a:gd name="T24" fmla="*/ 426 w 498"/>
              <a:gd name="T25" fmla="*/ 275 h 391"/>
              <a:gd name="T26" fmla="*/ 372 w 498"/>
              <a:gd name="T27" fmla="*/ 310 h 391"/>
              <a:gd name="T28" fmla="*/ 372 w 498"/>
              <a:gd name="T29" fmla="*/ 337 h 391"/>
              <a:gd name="T30" fmla="*/ 328 w 498"/>
              <a:gd name="T31" fmla="*/ 169 h 391"/>
              <a:gd name="T32" fmla="*/ 328 w 498"/>
              <a:gd name="T33" fmla="*/ 169 h 391"/>
              <a:gd name="T34" fmla="*/ 328 w 498"/>
              <a:gd name="T35" fmla="*/ 257 h 391"/>
              <a:gd name="T36" fmla="*/ 497 w 498"/>
              <a:gd name="T37" fmla="*/ 125 h 391"/>
              <a:gd name="T38" fmla="*/ 328 w 498"/>
              <a:gd name="T39" fmla="*/ 0 h 391"/>
              <a:gd name="T40" fmla="*/ 328 w 498"/>
              <a:gd name="T41" fmla="*/ 80 h 391"/>
              <a:gd name="T42" fmla="*/ 133 w 498"/>
              <a:gd name="T43" fmla="*/ 275 h 391"/>
              <a:gd name="T44" fmla="*/ 328 w 498"/>
              <a:gd name="T45" fmla="*/ 169 h 391"/>
              <a:gd name="connsiteX0" fmla="*/ 7470 w 9980"/>
              <a:gd name="connsiteY0" fmla="*/ 8619 h 9974"/>
              <a:gd name="connsiteX1" fmla="*/ 7470 w 9980"/>
              <a:gd name="connsiteY1" fmla="*/ 8619 h 9974"/>
              <a:gd name="connsiteX2" fmla="*/ 1064 w 9980"/>
              <a:gd name="connsiteY2" fmla="*/ 8619 h 9974"/>
              <a:gd name="connsiteX3" fmla="*/ 1064 w 9980"/>
              <a:gd name="connsiteY3" fmla="*/ 2967 h 9974"/>
              <a:gd name="connsiteX4" fmla="*/ 2329 w 9980"/>
              <a:gd name="connsiteY4" fmla="*/ 2967 h 9974"/>
              <a:gd name="connsiteX5" fmla="*/ 3394 w 9980"/>
              <a:gd name="connsiteY5" fmla="*/ 1816 h 9974"/>
              <a:gd name="connsiteX6" fmla="*/ 542 w 9980"/>
              <a:gd name="connsiteY6" fmla="*/ 1816 h 9974"/>
              <a:gd name="connsiteX7" fmla="*/ 0 w 9980"/>
              <a:gd name="connsiteY7" fmla="*/ 2276 h 9974"/>
              <a:gd name="connsiteX8" fmla="*/ 0 w 9980"/>
              <a:gd name="connsiteY8" fmla="*/ 9284 h 9974"/>
              <a:gd name="connsiteX9" fmla="*/ 542 w 9980"/>
              <a:gd name="connsiteY9" fmla="*/ 9974 h 9974"/>
              <a:gd name="connsiteX10" fmla="*/ 8012 w 9980"/>
              <a:gd name="connsiteY10" fmla="*/ 9974 h 9974"/>
              <a:gd name="connsiteX11" fmla="*/ 8554 w 9980"/>
              <a:gd name="connsiteY11" fmla="*/ 9284 h 9974"/>
              <a:gd name="connsiteX12" fmla="*/ 7470 w 9980"/>
              <a:gd name="connsiteY12" fmla="*/ 7928 h 9974"/>
              <a:gd name="connsiteX13" fmla="*/ 7470 w 9980"/>
              <a:gd name="connsiteY13" fmla="*/ 8619 h 9974"/>
              <a:gd name="connsiteX14" fmla="*/ 6586 w 9980"/>
              <a:gd name="connsiteY14" fmla="*/ 4322 h 9974"/>
              <a:gd name="connsiteX15" fmla="*/ 6586 w 9980"/>
              <a:gd name="connsiteY15" fmla="*/ 4322 h 9974"/>
              <a:gd name="connsiteX16" fmla="*/ 6586 w 9980"/>
              <a:gd name="connsiteY16" fmla="*/ 6573 h 9974"/>
              <a:gd name="connsiteX17" fmla="*/ 9980 w 9980"/>
              <a:gd name="connsiteY17" fmla="*/ 3197 h 9974"/>
              <a:gd name="connsiteX18" fmla="*/ 6586 w 9980"/>
              <a:gd name="connsiteY18" fmla="*/ 0 h 9974"/>
              <a:gd name="connsiteX19" fmla="*/ 6586 w 9980"/>
              <a:gd name="connsiteY19" fmla="*/ 2046 h 9974"/>
              <a:gd name="connsiteX20" fmla="*/ 2671 w 9980"/>
              <a:gd name="connsiteY20" fmla="*/ 7033 h 9974"/>
              <a:gd name="connsiteX21" fmla="*/ 6586 w 9980"/>
              <a:gd name="connsiteY21" fmla="*/ 4322 h 9974"/>
              <a:gd name="connsiteX0-1" fmla="*/ 7485 w 10000"/>
              <a:gd name="connsiteY0-2" fmla="*/ 8641 h 10152"/>
              <a:gd name="connsiteX1-3" fmla="*/ 7485 w 10000"/>
              <a:gd name="connsiteY1-4" fmla="*/ 8641 h 10152"/>
              <a:gd name="connsiteX2-5" fmla="*/ 1066 w 10000"/>
              <a:gd name="connsiteY2-6" fmla="*/ 8641 h 10152"/>
              <a:gd name="connsiteX3-7" fmla="*/ 1066 w 10000"/>
              <a:gd name="connsiteY3-8" fmla="*/ 2975 h 10152"/>
              <a:gd name="connsiteX4-9" fmla="*/ 2334 w 10000"/>
              <a:gd name="connsiteY4-10" fmla="*/ 2975 h 10152"/>
              <a:gd name="connsiteX5-11" fmla="*/ 3401 w 10000"/>
              <a:gd name="connsiteY5-12" fmla="*/ 1821 h 10152"/>
              <a:gd name="connsiteX6-13" fmla="*/ 543 w 10000"/>
              <a:gd name="connsiteY6-14" fmla="*/ 1821 h 10152"/>
              <a:gd name="connsiteX7-15" fmla="*/ 0 w 10000"/>
              <a:gd name="connsiteY7-16" fmla="*/ 2282 h 10152"/>
              <a:gd name="connsiteX8-17" fmla="*/ 0 w 10000"/>
              <a:gd name="connsiteY8-18" fmla="*/ 9308 h 10152"/>
              <a:gd name="connsiteX9-19" fmla="*/ 543 w 10000"/>
              <a:gd name="connsiteY9-20" fmla="*/ 10000 h 10152"/>
              <a:gd name="connsiteX10-21" fmla="*/ 8028 w 10000"/>
              <a:gd name="connsiteY10-22" fmla="*/ 10000 h 10152"/>
              <a:gd name="connsiteX11-23" fmla="*/ 7485 w 10000"/>
              <a:gd name="connsiteY11-24" fmla="*/ 7949 h 10152"/>
              <a:gd name="connsiteX12-25" fmla="*/ 7485 w 10000"/>
              <a:gd name="connsiteY12-26" fmla="*/ 8641 h 10152"/>
              <a:gd name="connsiteX13-27" fmla="*/ 6599 w 10000"/>
              <a:gd name="connsiteY13-28" fmla="*/ 4333 h 10152"/>
              <a:gd name="connsiteX14-29" fmla="*/ 6599 w 10000"/>
              <a:gd name="connsiteY14-30" fmla="*/ 4333 h 10152"/>
              <a:gd name="connsiteX15-31" fmla="*/ 6599 w 10000"/>
              <a:gd name="connsiteY15-32" fmla="*/ 6590 h 10152"/>
              <a:gd name="connsiteX16-33" fmla="*/ 10000 w 10000"/>
              <a:gd name="connsiteY16-34" fmla="*/ 3205 h 10152"/>
              <a:gd name="connsiteX17-35" fmla="*/ 6599 w 10000"/>
              <a:gd name="connsiteY17-36" fmla="*/ 0 h 10152"/>
              <a:gd name="connsiteX18-37" fmla="*/ 6599 w 10000"/>
              <a:gd name="connsiteY18-38" fmla="*/ 2051 h 10152"/>
              <a:gd name="connsiteX19-39" fmla="*/ 2676 w 10000"/>
              <a:gd name="connsiteY19-40" fmla="*/ 7051 h 10152"/>
              <a:gd name="connsiteX20-41" fmla="*/ 6599 w 10000"/>
              <a:gd name="connsiteY20-42" fmla="*/ 4333 h 10152"/>
              <a:gd name="connsiteX0-43" fmla="*/ 7485 w 10000"/>
              <a:gd name="connsiteY0-44" fmla="*/ 8641 h 10100"/>
              <a:gd name="connsiteX1-45" fmla="*/ 7485 w 10000"/>
              <a:gd name="connsiteY1-46" fmla="*/ 8641 h 10100"/>
              <a:gd name="connsiteX2-47" fmla="*/ 1066 w 10000"/>
              <a:gd name="connsiteY2-48" fmla="*/ 8641 h 10100"/>
              <a:gd name="connsiteX3-49" fmla="*/ 1066 w 10000"/>
              <a:gd name="connsiteY3-50" fmla="*/ 2975 h 10100"/>
              <a:gd name="connsiteX4-51" fmla="*/ 2334 w 10000"/>
              <a:gd name="connsiteY4-52" fmla="*/ 2975 h 10100"/>
              <a:gd name="connsiteX5-53" fmla="*/ 3401 w 10000"/>
              <a:gd name="connsiteY5-54" fmla="*/ 1821 h 10100"/>
              <a:gd name="connsiteX6-55" fmla="*/ 543 w 10000"/>
              <a:gd name="connsiteY6-56" fmla="*/ 1821 h 10100"/>
              <a:gd name="connsiteX7-57" fmla="*/ 0 w 10000"/>
              <a:gd name="connsiteY7-58" fmla="*/ 2282 h 10100"/>
              <a:gd name="connsiteX8-59" fmla="*/ 0 w 10000"/>
              <a:gd name="connsiteY8-60" fmla="*/ 9308 h 10100"/>
              <a:gd name="connsiteX9-61" fmla="*/ 543 w 10000"/>
              <a:gd name="connsiteY9-62" fmla="*/ 10000 h 10100"/>
              <a:gd name="connsiteX10-63" fmla="*/ 8028 w 10000"/>
              <a:gd name="connsiteY10-64" fmla="*/ 10000 h 10100"/>
              <a:gd name="connsiteX11-65" fmla="*/ 7485 w 10000"/>
              <a:gd name="connsiteY11-66" fmla="*/ 8641 h 10100"/>
              <a:gd name="connsiteX12-67" fmla="*/ 6599 w 10000"/>
              <a:gd name="connsiteY12-68" fmla="*/ 4333 h 10100"/>
              <a:gd name="connsiteX13-69" fmla="*/ 6599 w 10000"/>
              <a:gd name="connsiteY13-70" fmla="*/ 4333 h 10100"/>
              <a:gd name="connsiteX14-71" fmla="*/ 6599 w 10000"/>
              <a:gd name="connsiteY14-72" fmla="*/ 6590 h 10100"/>
              <a:gd name="connsiteX15-73" fmla="*/ 10000 w 10000"/>
              <a:gd name="connsiteY15-74" fmla="*/ 3205 h 10100"/>
              <a:gd name="connsiteX16-75" fmla="*/ 6599 w 10000"/>
              <a:gd name="connsiteY16-76" fmla="*/ 0 h 10100"/>
              <a:gd name="connsiteX17-77" fmla="*/ 6599 w 10000"/>
              <a:gd name="connsiteY17-78" fmla="*/ 2051 h 10100"/>
              <a:gd name="connsiteX18-79" fmla="*/ 2676 w 10000"/>
              <a:gd name="connsiteY18-80" fmla="*/ 7051 h 10100"/>
              <a:gd name="connsiteX19-81" fmla="*/ 6599 w 10000"/>
              <a:gd name="connsiteY19-82" fmla="*/ 4333 h 10100"/>
              <a:gd name="connsiteX0-83" fmla="*/ 7682 w 10197"/>
              <a:gd name="connsiteY0-84" fmla="*/ 8641 h 10022"/>
              <a:gd name="connsiteX1-85" fmla="*/ 7682 w 10197"/>
              <a:gd name="connsiteY1-86" fmla="*/ 8641 h 10022"/>
              <a:gd name="connsiteX2-87" fmla="*/ 1263 w 10197"/>
              <a:gd name="connsiteY2-88" fmla="*/ 8641 h 10022"/>
              <a:gd name="connsiteX3-89" fmla="*/ 1263 w 10197"/>
              <a:gd name="connsiteY3-90" fmla="*/ 2975 h 10022"/>
              <a:gd name="connsiteX4-91" fmla="*/ 2531 w 10197"/>
              <a:gd name="connsiteY4-92" fmla="*/ 2975 h 10022"/>
              <a:gd name="connsiteX5-93" fmla="*/ 3598 w 10197"/>
              <a:gd name="connsiteY5-94" fmla="*/ 1821 h 10022"/>
              <a:gd name="connsiteX6-95" fmla="*/ 740 w 10197"/>
              <a:gd name="connsiteY6-96" fmla="*/ 1821 h 10022"/>
              <a:gd name="connsiteX7-97" fmla="*/ 197 w 10197"/>
              <a:gd name="connsiteY7-98" fmla="*/ 2282 h 10022"/>
              <a:gd name="connsiteX8-99" fmla="*/ 197 w 10197"/>
              <a:gd name="connsiteY8-100" fmla="*/ 9308 h 10022"/>
              <a:gd name="connsiteX9-101" fmla="*/ 740 w 10197"/>
              <a:gd name="connsiteY9-102" fmla="*/ 10000 h 10022"/>
              <a:gd name="connsiteX10-103" fmla="*/ 7682 w 10197"/>
              <a:gd name="connsiteY10-104" fmla="*/ 8641 h 10022"/>
              <a:gd name="connsiteX11-105" fmla="*/ 6796 w 10197"/>
              <a:gd name="connsiteY11-106" fmla="*/ 4333 h 10022"/>
              <a:gd name="connsiteX12-107" fmla="*/ 6796 w 10197"/>
              <a:gd name="connsiteY12-108" fmla="*/ 4333 h 10022"/>
              <a:gd name="connsiteX13-109" fmla="*/ 6796 w 10197"/>
              <a:gd name="connsiteY13-110" fmla="*/ 6590 h 10022"/>
              <a:gd name="connsiteX14-111" fmla="*/ 10197 w 10197"/>
              <a:gd name="connsiteY14-112" fmla="*/ 3205 h 10022"/>
              <a:gd name="connsiteX15-113" fmla="*/ 6796 w 10197"/>
              <a:gd name="connsiteY15-114" fmla="*/ 0 h 10022"/>
              <a:gd name="connsiteX16-115" fmla="*/ 6796 w 10197"/>
              <a:gd name="connsiteY16-116" fmla="*/ 2051 h 10022"/>
              <a:gd name="connsiteX17-117" fmla="*/ 2873 w 10197"/>
              <a:gd name="connsiteY17-118" fmla="*/ 7051 h 10022"/>
              <a:gd name="connsiteX18-119" fmla="*/ 6796 w 10197"/>
              <a:gd name="connsiteY18-120" fmla="*/ 4333 h 10022"/>
              <a:gd name="connsiteX0-121" fmla="*/ 740 w 10197"/>
              <a:gd name="connsiteY0-122" fmla="*/ 10000 h 10022"/>
              <a:gd name="connsiteX1-123" fmla="*/ 7682 w 10197"/>
              <a:gd name="connsiteY1-124" fmla="*/ 8641 h 10022"/>
              <a:gd name="connsiteX2-125" fmla="*/ 1263 w 10197"/>
              <a:gd name="connsiteY2-126" fmla="*/ 8641 h 10022"/>
              <a:gd name="connsiteX3-127" fmla="*/ 1263 w 10197"/>
              <a:gd name="connsiteY3-128" fmla="*/ 2975 h 10022"/>
              <a:gd name="connsiteX4-129" fmla="*/ 2531 w 10197"/>
              <a:gd name="connsiteY4-130" fmla="*/ 2975 h 10022"/>
              <a:gd name="connsiteX5-131" fmla="*/ 3598 w 10197"/>
              <a:gd name="connsiteY5-132" fmla="*/ 1821 h 10022"/>
              <a:gd name="connsiteX6-133" fmla="*/ 740 w 10197"/>
              <a:gd name="connsiteY6-134" fmla="*/ 1821 h 10022"/>
              <a:gd name="connsiteX7-135" fmla="*/ 197 w 10197"/>
              <a:gd name="connsiteY7-136" fmla="*/ 2282 h 10022"/>
              <a:gd name="connsiteX8-137" fmla="*/ 197 w 10197"/>
              <a:gd name="connsiteY8-138" fmla="*/ 9308 h 10022"/>
              <a:gd name="connsiteX9-139" fmla="*/ 740 w 10197"/>
              <a:gd name="connsiteY9-140" fmla="*/ 10000 h 10022"/>
              <a:gd name="connsiteX10-141" fmla="*/ 6796 w 10197"/>
              <a:gd name="connsiteY10-142" fmla="*/ 4333 h 10022"/>
              <a:gd name="connsiteX11-143" fmla="*/ 6796 w 10197"/>
              <a:gd name="connsiteY11-144" fmla="*/ 4333 h 10022"/>
              <a:gd name="connsiteX12-145" fmla="*/ 6796 w 10197"/>
              <a:gd name="connsiteY12-146" fmla="*/ 6590 h 10022"/>
              <a:gd name="connsiteX13-147" fmla="*/ 10197 w 10197"/>
              <a:gd name="connsiteY13-148" fmla="*/ 3205 h 10022"/>
              <a:gd name="connsiteX14-149" fmla="*/ 6796 w 10197"/>
              <a:gd name="connsiteY14-150" fmla="*/ 0 h 10022"/>
              <a:gd name="connsiteX15-151" fmla="*/ 6796 w 10197"/>
              <a:gd name="connsiteY15-152" fmla="*/ 2051 h 10022"/>
              <a:gd name="connsiteX16-153" fmla="*/ 2873 w 10197"/>
              <a:gd name="connsiteY16-154" fmla="*/ 7051 h 10022"/>
              <a:gd name="connsiteX17-155" fmla="*/ 6796 w 10197"/>
              <a:gd name="connsiteY17-156" fmla="*/ 4333 h 10022"/>
              <a:gd name="connsiteX0-157" fmla="*/ 554 w 10554"/>
              <a:gd name="connsiteY0-158" fmla="*/ 9308 h 9666"/>
              <a:gd name="connsiteX1-159" fmla="*/ 8039 w 10554"/>
              <a:gd name="connsiteY1-160" fmla="*/ 8641 h 9666"/>
              <a:gd name="connsiteX2-161" fmla="*/ 1620 w 10554"/>
              <a:gd name="connsiteY2-162" fmla="*/ 8641 h 9666"/>
              <a:gd name="connsiteX3-163" fmla="*/ 1620 w 10554"/>
              <a:gd name="connsiteY3-164" fmla="*/ 2975 h 9666"/>
              <a:gd name="connsiteX4-165" fmla="*/ 2888 w 10554"/>
              <a:gd name="connsiteY4-166" fmla="*/ 2975 h 9666"/>
              <a:gd name="connsiteX5-167" fmla="*/ 3955 w 10554"/>
              <a:gd name="connsiteY5-168" fmla="*/ 1821 h 9666"/>
              <a:gd name="connsiteX6-169" fmla="*/ 1097 w 10554"/>
              <a:gd name="connsiteY6-170" fmla="*/ 1821 h 9666"/>
              <a:gd name="connsiteX7-171" fmla="*/ 554 w 10554"/>
              <a:gd name="connsiteY7-172" fmla="*/ 2282 h 9666"/>
              <a:gd name="connsiteX8-173" fmla="*/ 554 w 10554"/>
              <a:gd name="connsiteY8-174" fmla="*/ 9308 h 9666"/>
              <a:gd name="connsiteX9-175" fmla="*/ 7153 w 10554"/>
              <a:gd name="connsiteY9-176" fmla="*/ 4333 h 9666"/>
              <a:gd name="connsiteX10-177" fmla="*/ 7153 w 10554"/>
              <a:gd name="connsiteY10-178" fmla="*/ 4333 h 9666"/>
              <a:gd name="connsiteX11-179" fmla="*/ 7153 w 10554"/>
              <a:gd name="connsiteY11-180" fmla="*/ 6590 h 9666"/>
              <a:gd name="connsiteX12-181" fmla="*/ 10554 w 10554"/>
              <a:gd name="connsiteY12-182" fmla="*/ 3205 h 9666"/>
              <a:gd name="connsiteX13-183" fmla="*/ 7153 w 10554"/>
              <a:gd name="connsiteY13-184" fmla="*/ 0 h 9666"/>
              <a:gd name="connsiteX14-185" fmla="*/ 7153 w 10554"/>
              <a:gd name="connsiteY14-186" fmla="*/ 2051 h 9666"/>
              <a:gd name="connsiteX15-187" fmla="*/ 3230 w 10554"/>
              <a:gd name="connsiteY15-188" fmla="*/ 7051 h 9666"/>
              <a:gd name="connsiteX16-189" fmla="*/ 7153 w 10554"/>
              <a:gd name="connsiteY16-190" fmla="*/ 4333 h 9666"/>
              <a:gd name="connsiteX0-191" fmla="*/ 525 w 10000"/>
              <a:gd name="connsiteY0-192" fmla="*/ 9630 h 10000"/>
              <a:gd name="connsiteX1-193" fmla="*/ 7617 w 10000"/>
              <a:gd name="connsiteY1-194" fmla="*/ 8940 h 10000"/>
              <a:gd name="connsiteX2-195" fmla="*/ 1535 w 10000"/>
              <a:gd name="connsiteY2-196" fmla="*/ 8940 h 10000"/>
              <a:gd name="connsiteX3-197" fmla="*/ 1535 w 10000"/>
              <a:gd name="connsiteY3-198" fmla="*/ 3078 h 10000"/>
              <a:gd name="connsiteX4-199" fmla="*/ 2736 w 10000"/>
              <a:gd name="connsiteY4-200" fmla="*/ 3078 h 10000"/>
              <a:gd name="connsiteX5-201" fmla="*/ 1039 w 10000"/>
              <a:gd name="connsiteY5-202" fmla="*/ 1884 h 10000"/>
              <a:gd name="connsiteX6-203" fmla="*/ 525 w 10000"/>
              <a:gd name="connsiteY6-204" fmla="*/ 2361 h 10000"/>
              <a:gd name="connsiteX7-205" fmla="*/ 525 w 10000"/>
              <a:gd name="connsiteY7-206" fmla="*/ 9630 h 10000"/>
              <a:gd name="connsiteX8-207" fmla="*/ 6778 w 10000"/>
              <a:gd name="connsiteY8-208" fmla="*/ 4483 h 10000"/>
              <a:gd name="connsiteX9-209" fmla="*/ 6778 w 10000"/>
              <a:gd name="connsiteY9-210" fmla="*/ 4483 h 10000"/>
              <a:gd name="connsiteX10-211" fmla="*/ 6778 w 10000"/>
              <a:gd name="connsiteY10-212" fmla="*/ 6818 h 10000"/>
              <a:gd name="connsiteX11-213" fmla="*/ 10000 w 10000"/>
              <a:gd name="connsiteY11-214" fmla="*/ 3316 h 10000"/>
              <a:gd name="connsiteX12-215" fmla="*/ 6778 w 10000"/>
              <a:gd name="connsiteY12-216" fmla="*/ 0 h 10000"/>
              <a:gd name="connsiteX13-217" fmla="*/ 6778 w 10000"/>
              <a:gd name="connsiteY13-218" fmla="*/ 2122 h 10000"/>
              <a:gd name="connsiteX14-219" fmla="*/ 3060 w 10000"/>
              <a:gd name="connsiteY14-220" fmla="*/ 7295 h 10000"/>
              <a:gd name="connsiteX15-221" fmla="*/ 6778 w 10000"/>
              <a:gd name="connsiteY15-222" fmla="*/ 4483 h 10000"/>
              <a:gd name="connsiteX0-223" fmla="*/ 525 w 10000"/>
              <a:gd name="connsiteY0-224" fmla="*/ 9630 h 10000"/>
              <a:gd name="connsiteX1-225" fmla="*/ 7617 w 10000"/>
              <a:gd name="connsiteY1-226" fmla="*/ 8940 h 10000"/>
              <a:gd name="connsiteX2-227" fmla="*/ 1535 w 10000"/>
              <a:gd name="connsiteY2-228" fmla="*/ 8940 h 10000"/>
              <a:gd name="connsiteX3-229" fmla="*/ 1535 w 10000"/>
              <a:gd name="connsiteY3-230" fmla="*/ 3078 h 10000"/>
              <a:gd name="connsiteX4-231" fmla="*/ 1039 w 10000"/>
              <a:gd name="connsiteY4-232" fmla="*/ 1884 h 10000"/>
              <a:gd name="connsiteX5-233" fmla="*/ 525 w 10000"/>
              <a:gd name="connsiteY5-234" fmla="*/ 2361 h 10000"/>
              <a:gd name="connsiteX6-235" fmla="*/ 525 w 10000"/>
              <a:gd name="connsiteY6-236" fmla="*/ 9630 h 10000"/>
              <a:gd name="connsiteX7-237" fmla="*/ 6778 w 10000"/>
              <a:gd name="connsiteY7-238" fmla="*/ 4483 h 10000"/>
              <a:gd name="connsiteX8-239" fmla="*/ 6778 w 10000"/>
              <a:gd name="connsiteY8-240" fmla="*/ 4483 h 10000"/>
              <a:gd name="connsiteX9-241" fmla="*/ 6778 w 10000"/>
              <a:gd name="connsiteY9-242" fmla="*/ 6818 h 10000"/>
              <a:gd name="connsiteX10-243" fmla="*/ 10000 w 10000"/>
              <a:gd name="connsiteY10-244" fmla="*/ 3316 h 10000"/>
              <a:gd name="connsiteX11-245" fmla="*/ 6778 w 10000"/>
              <a:gd name="connsiteY11-246" fmla="*/ 0 h 10000"/>
              <a:gd name="connsiteX12-247" fmla="*/ 6778 w 10000"/>
              <a:gd name="connsiteY12-248" fmla="*/ 2122 h 10000"/>
              <a:gd name="connsiteX13-249" fmla="*/ 3060 w 10000"/>
              <a:gd name="connsiteY13-250" fmla="*/ 7295 h 10000"/>
              <a:gd name="connsiteX14-251" fmla="*/ 6778 w 10000"/>
              <a:gd name="connsiteY14-252" fmla="*/ 4483 h 10000"/>
              <a:gd name="connsiteX0-253" fmla="*/ 525 w 10000"/>
              <a:gd name="connsiteY0-254" fmla="*/ 9630 h 10000"/>
              <a:gd name="connsiteX1-255" fmla="*/ 7617 w 10000"/>
              <a:gd name="connsiteY1-256" fmla="*/ 8940 h 10000"/>
              <a:gd name="connsiteX2-257" fmla="*/ 1535 w 10000"/>
              <a:gd name="connsiteY2-258" fmla="*/ 8940 h 10000"/>
              <a:gd name="connsiteX3-259" fmla="*/ 1039 w 10000"/>
              <a:gd name="connsiteY3-260" fmla="*/ 1884 h 10000"/>
              <a:gd name="connsiteX4-261" fmla="*/ 525 w 10000"/>
              <a:gd name="connsiteY4-262" fmla="*/ 2361 h 10000"/>
              <a:gd name="connsiteX5-263" fmla="*/ 525 w 10000"/>
              <a:gd name="connsiteY5-264" fmla="*/ 9630 h 10000"/>
              <a:gd name="connsiteX6-265" fmla="*/ 6778 w 10000"/>
              <a:gd name="connsiteY6-266" fmla="*/ 4483 h 10000"/>
              <a:gd name="connsiteX7-267" fmla="*/ 6778 w 10000"/>
              <a:gd name="connsiteY7-268" fmla="*/ 4483 h 10000"/>
              <a:gd name="connsiteX8-269" fmla="*/ 6778 w 10000"/>
              <a:gd name="connsiteY8-270" fmla="*/ 6818 h 10000"/>
              <a:gd name="connsiteX9-271" fmla="*/ 10000 w 10000"/>
              <a:gd name="connsiteY9-272" fmla="*/ 3316 h 10000"/>
              <a:gd name="connsiteX10-273" fmla="*/ 6778 w 10000"/>
              <a:gd name="connsiteY10-274" fmla="*/ 0 h 10000"/>
              <a:gd name="connsiteX11-275" fmla="*/ 6778 w 10000"/>
              <a:gd name="connsiteY11-276" fmla="*/ 2122 h 10000"/>
              <a:gd name="connsiteX12-277" fmla="*/ 3060 w 10000"/>
              <a:gd name="connsiteY12-278" fmla="*/ 7295 h 10000"/>
              <a:gd name="connsiteX13-279" fmla="*/ 6778 w 10000"/>
              <a:gd name="connsiteY13-280" fmla="*/ 4483 h 10000"/>
              <a:gd name="connsiteX0-281" fmla="*/ 564 w 10039"/>
              <a:gd name="connsiteY0-282" fmla="*/ 9630 h 10000"/>
              <a:gd name="connsiteX1-283" fmla="*/ 7656 w 10039"/>
              <a:gd name="connsiteY1-284" fmla="*/ 8940 h 10000"/>
              <a:gd name="connsiteX2-285" fmla="*/ 1574 w 10039"/>
              <a:gd name="connsiteY2-286" fmla="*/ 8940 h 10000"/>
              <a:gd name="connsiteX3-287" fmla="*/ 564 w 10039"/>
              <a:gd name="connsiteY3-288" fmla="*/ 2361 h 10000"/>
              <a:gd name="connsiteX4-289" fmla="*/ 564 w 10039"/>
              <a:gd name="connsiteY4-290" fmla="*/ 9630 h 10000"/>
              <a:gd name="connsiteX5-291" fmla="*/ 6817 w 10039"/>
              <a:gd name="connsiteY5-292" fmla="*/ 4483 h 10000"/>
              <a:gd name="connsiteX6-293" fmla="*/ 6817 w 10039"/>
              <a:gd name="connsiteY6-294" fmla="*/ 4483 h 10000"/>
              <a:gd name="connsiteX7-295" fmla="*/ 6817 w 10039"/>
              <a:gd name="connsiteY7-296" fmla="*/ 6818 h 10000"/>
              <a:gd name="connsiteX8-297" fmla="*/ 10039 w 10039"/>
              <a:gd name="connsiteY8-298" fmla="*/ 3316 h 10000"/>
              <a:gd name="connsiteX9-299" fmla="*/ 6817 w 10039"/>
              <a:gd name="connsiteY9-300" fmla="*/ 0 h 10000"/>
              <a:gd name="connsiteX10-301" fmla="*/ 6817 w 10039"/>
              <a:gd name="connsiteY10-302" fmla="*/ 2122 h 10000"/>
              <a:gd name="connsiteX11-303" fmla="*/ 3099 w 10039"/>
              <a:gd name="connsiteY11-304" fmla="*/ 7295 h 10000"/>
              <a:gd name="connsiteX12-305" fmla="*/ 6817 w 10039"/>
              <a:gd name="connsiteY12-306" fmla="*/ 4483 h 10000"/>
              <a:gd name="connsiteX0-307" fmla="*/ 454 w 9929"/>
              <a:gd name="connsiteY0-308" fmla="*/ 9630 h 10000"/>
              <a:gd name="connsiteX1-309" fmla="*/ 7546 w 9929"/>
              <a:gd name="connsiteY1-310" fmla="*/ 8940 h 10000"/>
              <a:gd name="connsiteX2-311" fmla="*/ 1464 w 9929"/>
              <a:gd name="connsiteY2-312" fmla="*/ 8940 h 10000"/>
              <a:gd name="connsiteX3-313" fmla="*/ 454 w 9929"/>
              <a:gd name="connsiteY3-314" fmla="*/ 9630 h 10000"/>
              <a:gd name="connsiteX4-315" fmla="*/ 6707 w 9929"/>
              <a:gd name="connsiteY4-316" fmla="*/ 4483 h 10000"/>
              <a:gd name="connsiteX5-317" fmla="*/ 6707 w 9929"/>
              <a:gd name="connsiteY5-318" fmla="*/ 4483 h 10000"/>
              <a:gd name="connsiteX6-319" fmla="*/ 6707 w 9929"/>
              <a:gd name="connsiteY6-320" fmla="*/ 6818 h 10000"/>
              <a:gd name="connsiteX7-321" fmla="*/ 9929 w 9929"/>
              <a:gd name="connsiteY7-322" fmla="*/ 3316 h 10000"/>
              <a:gd name="connsiteX8-323" fmla="*/ 6707 w 9929"/>
              <a:gd name="connsiteY8-324" fmla="*/ 0 h 10000"/>
              <a:gd name="connsiteX9-325" fmla="*/ 6707 w 9929"/>
              <a:gd name="connsiteY9-326" fmla="*/ 2122 h 10000"/>
              <a:gd name="connsiteX10-327" fmla="*/ 2989 w 9929"/>
              <a:gd name="connsiteY10-328" fmla="*/ 7295 h 10000"/>
              <a:gd name="connsiteX11-329" fmla="*/ 6707 w 9929"/>
              <a:gd name="connsiteY11-330" fmla="*/ 4483 h 10000"/>
              <a:gd name="connsiteX0-331" fmla="*/ 0 w 8526"/>
              <a:gd name="connsiteY0-332" fmla="*/ 8940 h 8940"/>
              <a:gd name="connsiteX1-333" fmla="*/ 6126 w 8526"/>
              <a:gd name="connsiteY1-334" fmla="*/ 8940 h 8940"/>
              <a:gd name="connsiteX2-335" fmla="*/ 0 w 8526"/>
              <a:gd name="connsiteY2-336" fmla="*/ 8940 h 8940"/>
              <a:gd name="connsiteX3-337" fmla="*/ 5281 w 8526"/>
              <a:gd name="connsiteY3-338" fmla="*/ 4483 h 8940"/>
              <a:gd name="connsiteX4-339" fmla="*/ 5281 w 8526"/>
              <a:gd name="connsiteY4-340" fmla="*/ 4483 h 8940"/>
              <a:gd name="connsiteX5-341" fmla="*/ 5281 w 8526"/>
              <a:gd name="connsiteY5-342" fmla="*/ 6818 h 8940"/>
              <a:gd name="connsiteX6-343" fmla="*/ 8526 w 8526"/>
              <a:gd name="connsiteY6-344" fmla="*/ 3316 h 8940"/>
              <a:gd name="connsiteX7-345" fmla="*/ 5281 w 8526"/>
              <a:gd name="connsiteY7-346" fmla="*/ 0 h 8940"/>
              <a:gd name="connsiteX8-347" fmla="*/ 5281 w 8526"/>
              <a:gd name="connsiteY8-348" fmla="*/ 2122 h 8940"/>
              <a:gd name="connsiteX9-349" fmla="*/ 1536 w 8526"/>
              <a:gd name="connsiteY9-350" fmla="*/ 7295 h 8940"/>
              <a:gd name="connsiteX10-351" fmla="*/ 5281 w 8526"/>
              <a:gd name="connsiteY10-352" fmla="*/ 4483 h 8940"/>
              <a:gd name="connsiteX0-353" fmla="*/ 4392 w 8198"/>
              <a:gd name="connsiteY0-354" fmla="*/ 5015 h 8160"/>
              <a:gd name="connsiteX1-355" fmla="*/ 4392 w 8198"/>
              <a:gd name="connsiteY1-356" fmla="*/ 5015 h 8160"/>
              <a:gd name="connsiteX2-357" fmla="*/ 4392 w 8198"/>
              <a:gd name="connsiteY2-358" fmla="*/ 7626 h 8160"/>
              <a:gd name="connsiteX3-359" fmla="*/ 8198 w 8198"/>
              <a:gd name="connsiteY3-360" fmla="*/ 3709 h 8160"/>
              <a:gd name="connsiteX4-361" fmla="*/ 4392 w 8198"/>
              <a:gd name="connsiteY4-362" fmla="*/ 0 h 8160"/>
              <a:gd name="connsiteX5-363" fmla="*/ 4392 w 8198"/>
              <a:gd name="connsiteY5-364" fmla="*/ 2374 h 8160"/>
              <a:gd name="connsiteX6-365" fmla="*/ 0 w 8198"/>
              <a:gd name="connsiteY6-366" fmla="*/ 8160 h 8160"/>
              <a:gd name="connsiteX7-367" fmla="*/ 4392 w 8198"/>
              <a:gd name="connsiteY7-368" fmla="*/ 5015 h 8160"/>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Lst>
            <a:rect l="l" t="t" r="r" b="b"/>
            <a:pathLst>
              <a:path w="8198" h="8160">
                <a:moveTo>
                  <a:pt x="4392" y="5015"/>
                </a:moveTo>
                <a:lnTo>
                  <a:pt x="4392" y="5015"/>
                </a:lnTo>
                <a:lnTo>
                  <a:pt x="4392" y="7626"/>
                </a:lnTo>
                <a:lnTo>
                  <a:pt x="8198" y="3709"/>
                </a:lnTo>
                <a:lnTo>
                  <a:pt x="4392" y="0"/>
                </a:lnTo>
                <a:lnTo>
                  <a:pt x="4392" y="2374"/>
                </a:lnTo>
                <a:cubicBezTo>
                  <a:pt x="0" y="2374"/>
                  <a:pt x="0" y="8160"/>
                  <a:pt x="0" y="8160"/>
                </a:cubicBezTo>
                <a:cubicBezTo>
                  <a:pt x="1194" y="5549"/>
                  <a:pt x="2005" y="5015"/>
                  <a:pt x="4392" y="5015"/>
                </a:cubicBezTo>
                <a:close/>
              </a:path>
            </a:pathLst>
          </a:custGeom>
          <a:solidFill>
            <a:schemeClr val="accent6"/>
          </a:solidFill>
          <a:ln>
            <a:noFill/>
          </a:ln>
          <a:effectLst/>
        </p:spPr>
        <p:txBody>
          <a:bodyPr wrap="none" lIns="34290" tIns="17145" rIns="34290" bIns="17145" anchor="ctr"/>
          <a:lstStyle/>
          <a:p>
            <a:pPr eaLnBrk="1" fontAlgn="auto" hangingPunct="1">
              <a:spcBef>
                <a:spcPct val="0"/>
              </a:spcBef>
              <a:spcAft>
                <a:spcPct val="0"/>
              </a:spcAft>
              <a:defRPr/>
            </a:pPr>
            <a:endParaRPr lang="en-US">
              <a:latin typeface="+mn-lt"/>
              <a:ea typeface="+mn-ea"/>
            </a:endParaRPr>
          </a:p>
        </p:txBody>
      </p:sp>
      <p:sp>
        <p:nvSpPr>
          <p:cNvPr id="34" name="Freeform 4"/>
          <p:cNvSpPr>
            <a:spLocks noChangeArrowheads="1"/>
          </p:cNvSpPr>
          <p:nvPr>
            <p:custDataLst>
              <p:tags r:id="rId5"/>
            </p:custDataLst>
          </p:nvPr>
        </p:nvSpPr>
        <p:spPr bwMode="auto">
          <a:xfrm rot="20220000">
            <a:off x="3078910" y="2670733"/>
            <a:ext cx="747355" cy="570113"/>
          </a:xfrm>
          <a:custGeom>
            <a:avLst/>
            <a:gdLst>
              <a:gd name="T0" fmla="*/ 372 w 498"/>
              <a:gd name="T1" fmla="*/ 337 h 391"/>
              <a:gd name="T2" fmla="*/ 372 w 498"/>
              <a:gd name="T3" fmla="*/ 337 h 391"/>
              <a:gd name="T4" fmla="*/ 53 w 498"/>
              <a:gd name="T5" fmla="*/ 337 h 391"/>
              <a:gd name="T6" fmla="*/ 53 w 498"/>
              <a:gd name="T7" fmla="*/ 116 h 391"/>
              <a:gd name="T8" fmla="*/ 116 w 498"/>
              <a:gd name="T9" fmla="*/ 116 h 391"/>
              <a:gd name="T10" fmla="*/ 169 w 498"/>
              <a:gd name="T11" fmla="*/ 71 h 391"/>
              <a:gd name="T12" fmla="*/ 27 w 498"/>
              <a:gd name="T13" fmla="*/ 71 h 391"/>
              <a:gd name="T14" fmla="*/ 0 w 498"/>
              <a:gd name="T15" fmla="*/ 89 h 391"/>
              <a:gd name="T16" fmla="*/ 0 w 498"/>
              <a:gd name="T17" fmla="*/ 363 h 391"/>
              <a:gd name="T18" fmla="*/ 27 w 498"/>
              <a:gd name="T19" fmla="*/ 390 h 391"/>
              <a:gd name="T20" fmla="*/ 399 w 498"/>
              <a:gd name="T21" fmla="*/ 390 h 391"/>
              <a:gd name="T22" fmla="*/ 426 w 498"/>
              <a:gd name="T23" fmla="*/ 363 h 391"/>
              <a:gd name="T24" fmla="*/ 426 w 498"/>
              <a:gd name="T25" fmla="*/ 275 h 391"/>
              <a:gd name="T26" fmla="*/ 372 w 498"/>
              <a:gd name="T27" fmla="*/ 310 h 391"/>
              <a:gd name="T28" fmla="*/ 372 w 498"/>
              <a:gd name="T29" fmla="*/ 337 h 391"/>
              <a:gd name="T30" fmla="*/ 328 w 498"/>
              <a:gd name="T31" fmla="*/ 169 h 391"/>
              <a:gd name="T32" fmla="*/ 328 w 498"/>
              <a:gd name="T33" fmla="*/ 169 h 391"/>
              <a:gd name="T34" fmla="*/ 328 w 498"/>
              <a:gd name="T35" fmla="*/ 257 h 391"/>
              <a:gd name="T36" fmla="*/ 497 w 498"/>
              <a:gd name="T37" fmla="*/ 125 h 391"/>
              <a:gd name="T38" fmla="*/ 328 w 498"/>
              <a:gd name="T39" fmla="*/ 0 h 391"/>
              <a:gd name="T40" fmla="*/ 328 w 498"/>
              <a:gd name="T41" fmla="*/ 80 h 391"/>
              <a:gd name="T42" fmla="*/ 133 w 498"/>
              <a:gd name="T43" fmla="*/ 275 h 391"/>
              <a:gd name="T44" fmla="*/ 328 w 498"/>
              <a:gd name="T45" fmla="*/ 169 h 391"/>
              <a:gd name="connsiteX0" fmla="*/ 7470 w 9980"/>
              <a:gd name="connsiteY0" fmla="*/ 8619 h 9974"/>
              <a:gd name="connsiteX1" fmla="*/ 7470 w 9980"/>
              <a:gd name="connsiteY1" fmla="*/ 8619 h 9974"/>
              <a:gd name="connsiteX2" fmla="*/ 1064 w 9980"/>
              <a:gd name="connsiteY2" fmla="*/ 8619 h 9974"/>
              <a:gd name="connsiteX3" fmla="*/ 1064 w 9980"/>
              <a:gd name="connsiteY3" fmla="*/ 2967 h 9974"/>
              <a:gd name="connsiteX4" fmla="*/ 2329 w 9980"/>
              <a:gd name="connsiteY4" fmla="*/ 2967 h 9974"/>
              <a:gd name="connsiteX5" fmla="*/ 3394 w 9980"/>
              <a:gd name="connsiteY5" fmla="*/ 1816 h 9974"/>
              <a:gd name="connsiteX6" fmla="*/ 542 w 9980"/>
              <a:gd name="connsiteY6" fmla="*/ 1816 h 9974"/>
              <a:gd name="connsiteX7" fmla="*/ 0 w 9980"/>
              <a:gd name="connsiteY7" fmla="*/ 2276 h 9974"/>
              <a:gd name="connsiteX8" fmla="*/ 0 w 9980"/>
              <a:gd name="connsiteY8" fmla="*/ 9284 h 9974"/>
              <a:gd name="connsiteX9" fmla="*/ 542 w 9980"/>
              <a:gd name="connsiteY9" fmla="*/ 9974 h 9974"/>
              <a:gd name="connsiteX10" fmla="*/ 8012 w 9980"/>
              <a:gd name="connsiteY10" fmla="*/ 9974 h 9974"/>
              <a:gd name="connsiteX11" fmla="*/ 8554 w 9980"/>
              <a:gd name="connsiteY11" fmla="*/ 9284 h 9974"/>
              <a:gd name="connsiteX12" fmla="*/ 7470 w 9980"/>
              <a:gd name="connsiteY12" fmla="*/ 7928 h 9974"/>
              <a:gd name="connsiteX13" fmla="*/ 7470 w 9980"/>
              <a:gd name="connsiteY13" fmla="*/ 8619 h 9974"/>
              <a:gd name="connsiteX14" fmla="*/ 6586 w 9980"/>
              <a:gd name="connsiteY14" fmla="*/ 4322 h 9974"/>
              <a:gd name="connsiteX15" fmla="*/ 6586 w 9980"/>
              <a:gd name="connsiteY15" fmla="*/ 4322 h 9974"/>
              <a:gd name="connsiteX16" fmla="*/ 6586 w 9980"/>
              <a:gd name="connsiteY16" fmla="*/ 6573 h 9974"/>
              <a:gd name="connsiteX17" fmla="*/ 9980 w 9980"/>
              <a:gd name="connsiteY17" fmla="*/ 3197 h 9974"/>
              <a:gd name="connsiteX18" fmla="*/ 6586 w 9980"/>
              <a:gd name="connsiteY18" fmla="*/ 0 h 9974"/>
              <a:gd name="connsiteX19" fmla="*/ 6586 w 9980"/>
              <a:gd name="connsiteY19" fmla="*/ 2046 h 9974"/>
              <a:gd name="connsiteX20" fmla="*/ 2671 w 9980"/>
              <a:gd name="connsiteY20" fmla="*/ 7033 h 9974"/>
              <a:gd name="connsiteX21" fmla="*/ 6586 w 9980"/>
              <a:gd name="connsiteY21" fmla="*/ 4322 h 9974"/>
              <a:gd name="connsiteX0-1" fmla="*/ 7485 w 10000"/>
              <a:gd name="connsiteY0-2" fmla="*/ 8641 h 10152"/>
              <a:gd name="connsiteX1-3" fmla="*/ 7485 w 10000"/>
              <a:gd name="connsiteY1-4" fmla="*/ 8641 h 10152"/>
              <a:gd name="connsiteX2-5" fmla="*/ 1066 w 10000"/>
              <a:gd name="connsiteY2-6" fmla="*/ 8641 h 10152"/>
              <a:gd name="connsiteX3-7" fmla="*/ 1066 w 10000"/>
              <a:gd name="connsiteY3-8" fmla="*/ 2975 h 10152"/>
              <a:gd name="connsiteX4-9" fmla="*/ 2334 w 10000"/>
              <a:gd name="connsiteY4-10" fmla="*/ 2975 h 10152"/>
              <a:gd name="connsiteX5-11" fmla="*/ 3401 w 10000"/>
              <a:gd name="connsiteY5-12" fmla="*/ 1821 h 10152"/>
              <a:gd name="connsiteX6-13" fmla="*/ 543 w 10000"/>
              <a:gd name="connsiteY6-14" fmla="*/ 1821 h 10152"/>
              <a:gd name="connsiteX7-15" fmla="*/ 0 w 10000"/>
              <a:gd name="connsiteY7-16" fmla="*/ 2282 h 10152"/>
              <a:gd name="connsiteX8-17" fmla="*/ 0 w 10000"/>
              <a:gd name="connsiteY8-18" fmla="*/ 9308 h 10152"/>
              <a:gd name="connsiteX9-19" fmla="*/ 543 w 10000"/>
              <a:gd name="connsiteY9-20" fmla="*/ 10000 h 10152"/>
              <a:gd name="connsiteX10-21" fmla="*/ 8028 w 10000"/>
              <a:gd name="connsiteY10-22" fmla="*/ 10000 h 10152"/>
              <a:gd name="connsiteX11-23" fmla="*/ 7485 w 10000"/>
              <a:gd name="connsiteY11-24" fmla="*/ 7949 h 10152"/>
              <a:gd name="connsiteX12-25" fmla="*/ 7485 w 10000"/>
              <a:gd name="connsiteY12-26" fmla="*/ 8641 h 10152"/>
              <a:gd name="connsiteX13-27" fmla="*/ 6599 w 10000"/>
              <a:gd name="connsiteY13-28" fmla="*/ 4333 h 10152"/>
              <a:gd name="connsiteX14-29" fmla="*/ 6599 w 10000"/>
              <a:gd name="connsiteY14-30" fmla="*/ 4333 h 10152"/>
              <a:gd name="connsiteX15-31" fmla="*/ 6599 w 10000"/>
              <a:gd name="connsiteY15-32" fmla="*/ 6590 h 10152"/>
              <a:gd name="connsiteX16-33" fmla="*/ 10000 w 10000"/>
              <a:gd name="connsiteY16-34" fmla="*/ 3205 h 10152"/>
              <a:gd name="connsiteX17-35" fmla="*/ 6599 w 10000"/>
              <a:gd name="connsiteY17-36" fmla="*/ 0 h 10152"/>
              <a:gd name="connsiteX18-37" fmla="*/ 6599 w 10000"/>
              <a:gd name="connsiteY18-38" fmla="*/ 2051 h 10152"/>
              <a:gd name="connsiteX19-39" fmla="*/ 2676 w 10000"/>
              <a:gd name="connsiteY19-40" fmla="*/ 7051 h 10152"/>
              <a:gd name="connsiteX20-41" fmla="*/ 6599 w 10000"/>
              <a:gd name="connsiteY20-42" fmla="*/ 4333 h 10152"/>
              <a:gd name="connsiteX0-43" fmla="*/ 7485 w 10000"/>
              <a:gd name="connsiteY0-44" fmla="*/ 8641 h 10100"/>
              <a:gd name="connsiteX1-45" fmla="*/ 7485 w 10000"/>
              <a:gd name="connsiteY1-46" fmla="*/ 8641 h 10100"/>
              <a:gd name="connsiteX2-47" fmla="*/ 1066 w 10000"/>
              <a:gd name="connsiteY2-48" fmla="*/ 8641 h 10100"/>
              <a:gd name="connsiteX3-49" fmla="*/ 1066 w 10000"/>
              <a:gd name="connsiteY3-50" fmla="*/ 2975 h 10100"/>
              <a:gd name="connsiteX4-51" fmla="*/ 2334 w 10000"/>
              <a:gd name="connsiteY4-52" fmla="*/ 2975 h 10100"/>
              <a:gd name="connsiteX5-53" fmla="*/ 3401 w 10000"/>
              <a:gd name="connsiteY5-54" fmla="*/ 1821 h 10100"/>
              <a:gd name="connsiteX6-55" fmla="*/ 543 w 10000"/>
              <a:gd name="connsiteY6-56" fmla="*/ 1821 h 10100"/>
              <a:gd name="connsiteX7-57" fmla="*/ 0 w 10000"/>
              <a:gd name="connsiteY7-58" fmla="*/ 2282 h 10100"/>
              <a:gd name="connsiteX8-59" fmla="*/ 0 w 10000"/>
              <a:gd name="connsiteY8-60" fmla="*/ 9308 h 10100"/>
              <a:gd name="connsiteX9-61" fmla="*/ 543 w 10000"/>
              <a:gd name="connsiteY9-62" fmla="*/ 10000 h 10100"/>
              <a:gd name="connsiteX10-63" fmla="*/ 8028 w 10000"/>
              <a:gd name="connsiteY10-64" fmla="*/ 10000 h 10100"/>
              <a:gd name="connsiteX11-65" fmla="*/ 7485 w 10000"/>
              <a:gd name="connsiteY11-66" fmla="*/ 8641 h 10100"/>
              <a:gd name="connsiteX12-67" fmla="*/ 6599 w 10000"/>
              <a:gd name="connsiteY12-68" fmla="*/ 4333 h 10100"/>
              <a:gd name="connsiteX13-69" fmla="*/ 6599 w 10000"/>
              <a:gd name="connsiteY13-70" fmla="*/ 4333 h 10100"/>
              <a:gd name="connsiteX14-71" fmla="*/ 6599 w 10000"/>
              <a:gd name="connsiteY14-72" fmla="*/ 6590 h 10100"/>
              <a:gd name="connsiteX15-73" fmla="*/ 10000 w 10000"/>
              <a:gd name="connsiteY15-74" fmla="*/ 3205 h 10100"/>
              <a:gd name="connsiteX16-75" fmla="*/ 6599 w 10000"/>
              <a:gd name="connsiteY16-76" fmla="*/ 0 h 10100"/>
              <a:gd name="connsiteX17-77" fmla="*/ 6599 w 10000"/>
              <a:gd name="connsiteY17-78" fmla="*/ 2051 h 10100"/>
              <a:gd name="connsiteX18-79" fmla="*/ 2676 w 10000"/>
              <a:gd name="connsiteY18-80" fmla="*/ 7051 h 10100"/>
              <a:gd name="connsiteX19-81" fmla="*/ 6599 w 10000"/>
              <a:gd name="connsiteY19-82" fmla="*/ 4333 h 10100"/>
              <a:gd name="connsiteX0-83" fmla="*/ 7682 w 10197"/>
              <a:gd name="connsiteY0-84" fmla="*/ 8641 h 10022"/>
              <a:gd name="connsiteX1-85" fmla="*/ 7682 w 10197"/>
              <a:gd name="connsiteY1-86" fmla="*/ 8641 h 10022"/>
              <a:gd name="connsiteX2-87" fmla="*/ 1263 w 10197"/>
              <a:gd name="connsiteY2-88" fmla="*/ 8641 h 10022"/>
              <a:gd name="connsiteX3-89" fmla="*/ 1263 w 10197"/>
              <a:gd name="connsiteY3-90" fmla="*/ 2975 h 10022"/>
              <a:gd name="connsiteX4-91" fmla="*/ 2531 w 10197"/>
              <a:gd name="connsiteY4-92" fmla="*/ 2975 h 10022"/>
              <a:gd name="connsiteX5-93" fmla="*/ 3598 w 10197"/>
              <a:gd name="connsiteY5-94" fmla="*/ 1821 h 10022"/>
              <a:gd name="connsiteX6-95" fmla="*/ 740 w 10197"/>
              <a:gd name="connsiteY6-96" fmla="*/ 1821 h 10022"/>
              <a:gd name="connsiteX7-97" fmla="*/ 197 w 10197"/>
              <a:gd name="connsiteY7-98" fmla="*/ 2282 h 10022"/>
              <a:gd name="connsiteX8-99" fmla="*/ 197 w 10197"/>
              <a:gd name="connsiteY8-100" fmla="*/ 9308 h 10022"/>
              <a:gd name="connsiteX9-101" fmla="*/ 740 w 10197"/>
              <a:gd name="connsiteY9-102" fmla="*/ 10000 h 10022"/>
              <a:gd name="connsiteX10-103" fmla="*/ 7682 w 10197"/>
              <a:gd name="connsiteY10-104" fmla="*/ 8641 h 10022"/>
              <a:gd name="connsiteX11-105" fmla="*/ 6796 w 10197"/>
              <a:gd name="connsiteY11-106" fmla="*/ 4333 h 10022"/>
              <a:gd name="connsiteX12-107" fmla="*/ 6796 w 10197"/>
              <a:gd name="connsiteY12-108" fmla="*/ 4333 h 10022"/>
              <a:gd name="connsiteX13-109" fmla="*/ 6796 w 10197"/>
              <a:gd name="connsiteY13-110" fmla="*/ 6590 h 10022"/>
              <a:gd name="connsiteX14-111" fmla="*/ 10197 w 10197"/>
              <a:gd name="connsiteY14-112" fmla="*/ 3205 h 10022"/>
              <a:gd name="connsiteX15-113" fmla="*/ 6796 w 10197"/>
              <a:gd name="connsiteY15-114" fmla="*/ 0 h 10022"/>
              <a:gd name="connsiteX16-115" fmla="*/ 6796 w 10197"/>
              <a:gd name="connsiteY16-116" fmla="*/ 2051 h 10022"/>
              <a:gd name="connsiteX17-117" fmla="*/ 2873 w 10197"/>
              <a:gd name="connsiteY17-118" fmla="*/ 7051 h 10022"/>
              <a:gd name="connsiteX18-119" fmla="*/ 6796 w 10197"/>
              <a:gd name="connsiteY18-120" fmla="*/ 4333 h 10022"/>
              <a:gd name="connsiteX0-121" fmla="*/ 740 w 10197"/>
              <a:gd name="connsiteY0-122" fmla="*/ 10000 h 10022"/>
              <a:gd name="connsiteX1-123" fmla="*/ 7682 w 10197"/>
              <a:gd name="connsiteY1-124" fmla="*/ 8641 h 10022"/>
              <a:gd name="connsiteX2-125" fmla="*/ 1263 w 10197"/>
              <a:gd name="connsiteY2-126" fmla="*/ 8641 h 10022"/>
              <a:gd name="connsiteX3-127" fmla="*/ 1263 w 10197"/>
              <a:gd name="connsiteY3-128" fmla="*/ 2975 h 10022"/>
              <a:gd name="connsiteX4-129" fmla="*/ 2531 w 10197"/>
              <a:gd name="connsiteY4-130" fmla="*/ 2975 h 10022"/>
              <a:gd name="connsiteX5-131" fmla="*/ 3598 w 10197"/>
              <a:gd name="connsiteY5-132" fmla="*/ 1821 h 10022"/>
              <a:gd name="connsiteX6-133" fmla="*/ 740 w 10197"/>
              <a:gd name="connsiteY6-134" fmla="*/ 1821 h 10022"/>
              <a:gd name="connsiteX7-135" fmla="*/ 197 w 10197"/>
              <a:gd name="connsiteY7-136" fmla="*/ 2282 h 10022"/>
              <a:gd name="connsiteX8-137" fmla="*/ 197 w 10197"/>
              <a:gd name="connsiteY8-138" fmla="*/ 9308 h 10022"/>
              <a:gd name="connsiteX9-139" fmla="*/ 740 w 10197"/>
              <a:gd name="connsiteY9-140" fmla="*/ 10000 h 10022"/>
              <a:gd name="connsiteX10-141" fmla="*/ 6796 w 10197"/>
              <a:gd name="connsiteY10-142" fmla="*/ 4333 h 10022"/>
              <a:gd name="connsiteX11-143" fmla="*/ 6796 w 10197"/>
              <a:gd name="connsiteY11-144" fmla="*/ 4333 h 10022"/>
              <a:gd name="connsiteX12-145" fmla="*/ 6796 w 10197"/>
              <a:gd name="connsiteY12-146" fmla="*/ 6590 h 10022"/>
              <a:gd name="connsiteX13-147" fmla="*/ 10197 w 10197"/>
              <a:gd name="connsiteY13-148" fmla="*/ 3205 h 10022"/>
              <a:gd name="connsiteX14-149" fmla="*/ 6796 w 10197"/>
              <a:gd name="connsiteY14-150" fmla="*/ 0 h 10022"/>
              <a:gd name="connsiteX15-151" fmla="*/ 6796 w 10197"/>
              <a:gd name="connsiteY15-152" fmla="*/ 2051 h 10022"/>
              <a:gd name="connsiteX16-153" fmla="*/ 2873 w 10197"/>
              <a:gd name="connsiteY16-154" fmla="*/ 7051 h 10022"/>
              <a:gd name="connsiteX17-155" fmla="*/ 6796 w 10197"/>
              <a:gd name="connsiteY17-156" fmla="*/ 4333 h 10022"/>
              <a:gd name="connsiteX0-157" fmla="*/ 554 w 10554"/>
              <a:gd name="connsiteY0-158" fmla="*/ 9308 h 9666"/>
              <a:gd name="connsiteX1-159" fmla="*/ 8039 w 10554"/>
              <a:gd name="connsiteY1-160" fmla="*/ 8641 h 9666"/>
              <a:gd name="connsiteX2-161" fmla="*/ 1620 w 10554"/>
              <a:gd name="connsiteY2-162" fmla="*/ 8641 h 9666"/>
              <a:gd name="connsiteX3-163" fmla="*/ 1620 w 10554"/>
              <a:gd name="connsiteY3-164" fmla="*/ 2975 h 9666"/>
              <a:gd name="connsiteX4-165" fmla="*/ 2888 w 10554"/>
              <a:gd name="connsiteY4-166" fmla="*/ 2975 h 9666"/>
              <a:gd name="connsiteX5-167" fmla="*/ 3955 w 10554"/>
              <a:gd name="connsiteY5-168" fmla="*/ 1821 h 9666"/>
              <a:gd name="connsiteX6-169" fmla="*/ 1097 w 10554"/>
              <a:gd name="connsiteY6-170" fmla="*/ 1821 h 9666"/>
              <a:gd name="connsiteX7-171" fmla="*/ 554 w 10554"/>
              <a:gd name="connsiteY7-172" fmla="*/ 2282 h 9666"/>
              <a:gd name="connsiteX8-173" fmla="*/ 554 w 10554"/>
              <a:gd name="connsiteY8-174" fmla="*/ 9308 h 9666"/>
              <a:gd name="connsiteX9-175" fmla="*/ 7153 w 10554"/>
              <a:gd name="connsiteY9-176" fmla="*/ 4333 h 9666"/>
              <a:gd name="connsiteX10-177" fmla="*/ 7153 w 10554"/>
              <a:gd name="connsiteY10-178" fmla="*/ 4333 h 9666"/>
              <a:gd name="connsiteX11-179" fmla="*/ 7153 w 10554"/>
              <a:gd name="connsiteY11-180" fmla="*/ 6590 h 9666"/>
              <a:gd name="connsiteX12-181" fmla="*/ 10554 w 10554"/>
              <a:gd name="connsiteY12-182" fmla="*/ 3205 h 9666"/>
              <a:gd name="connsiteX13-183" fmla="*/ 7153 w 10554"/>
              <a:gd name="connsiteY13-184" fmla="*/ 0 h 9666"/>
              <a:gd name="connsiteX14-185" fmla="*/ 7153 w 10554"/>
              <a:gd name="connsiteY14-186" fmla="*/ 2051 h 9666"/>
              <a:gd name="connsiteX15-187" fmla="*/ 3230 w 10554"/>
              <a:gd name="connsiteY15-188" fmla="*/ 7051 h 9666"/>
              <a:gd name="connsiteX16-189" fmla="*/ 7153 w 10554"/>
              <a:gd name="connsiteY16-190" fmla="*/ 4333 h 9666"/>
              <a:gd name="connsiteX0-191" fmla="*/ 525 w 10000"/>
              <a:gd name="connsiteY0-192" fmla="*/ 9630 h 10000"/>
              <a:gd name="connsiteX1-193" fmla="*/ 7617 w 10000"/>
              <a:gd name="connsiteY1-194" fmla="*/ 8940 h 10000"/>
              <a:gd name="connsiteX2-195" fmla="*/ 1535 w 10000"/>
              <a:gd name="connsiteY2-196" fmla="*/ 8940 h 10000"/>
              <a:gd name="connsiteX3-197" fmla="*/ 1535 w 10000"/>
              <a:gd name="connsiteY3-198" fmla="*/ 3078 h 10000"/>
              <a:gd name="connsiteX4-199" fmla="*/ 2736 w 10000"/>
              <a:gd name="connsiteY4-200" fmla="*/ 3078 h 10000"/>
              <a:gd name="connsiteX5-201" fmla="*/ 1039 w 10000"/>
              <a:gd name="connsiteY5-202" fmla="*/ 1884 h 10000"/>
              <a:gd name="connsiteX6-203" fmla="*/ 525 w 10000"/>
              <a:gd name="connsiteY6-204" fmla="*/ 2361 h 10000"/>
              <a:gd name="connsiteX7-205" fmla="*/ 525 w 10000"/>
              <a:gd name="connsiteY7-206" fmla="*/ 9630 h 10000"/>
              <a:gd name="connsiteX8-207" fmla="*/ 6778 w 10000"/>
              <a:gd name="connsiteY8-208" fmla="*/ 4483 h 10000"/>
              <a:gd name="connsiteX9-209" fmla="*/ 6778 w 10000"/>
              <a:gd name="connsiteY9-210" fmla="*/ 4483 h 10000"/>
              <a:gd name="connsiteX10-211" fmla="*/ 6778 w 10000"/>
              <a:gd name="connsiteY10-212" fmla="*/ 6818 h 10000"/>
              <a:gd name="connsiteX11-213" fmla="*/ 10000 w 10000"/>
              <a:gd name="connsiteY11-214" fmla="*/ 3316 h 10000"/>
              <a:gd name="connsiteX12-215" fmla="*/ 6778 w 10000"/>
              <a:gd name="connsiteY12-216" fmla="*/ 0 h 10000"/>
              <a:gd name="connsiteX13-217" fmla="*/ 6778 w 10000"/>
              <a:gd name="connsiteY13-218" fmla="*/ 2122 h 10000"/>
              <a:gd name="connsiteX14-219" fmla="*/ 3060 w 10000"/>
              <a:gd name="connsiteY14-220" fmla="*/ 7295 h 10000"/>
              <a:gd name="connsiteX15-221" fmla="*/ 6778 w 10000"/>
              <a:gd name="connsiteY15-222" fmla="*/ 4483 h 10000"/>
              <a:gd name="connsiteX0-223" fmla="*/ 525 w 10000"/>
              <a:gd name="connsiteY0-224" fmla="*/ 9630 h 10000"/>
              <a:gd name="connsiteX1-225" fmla="*/ 7617 w 10000"/>
              <a:gd name="connsiteY1-226" fmla="*/ 8940 h 10000"/>
              <a:gd name="connsiteX2-227" fmla="*/ 1535 w 10000"/>
              <a:gd name="connsiteY2-228" fmla="*/ 8940 h 10000"/>
              <a:gd name="connsiteX3-229" fmla="*/ 1535 w 10000"/>
              <a:gd name="connsiteY3-230" fmla="*/ 3078 h 10000"/>
              <a:gd name="connsiteX4-231" fmla="*/ 1039 w 10000"/>
              <a:gd name="connsiteY4-232" fmla="*/ 1884 h 10000"/>
              <a:gd name="connsiteX5-233" fmla="*/ 525 w 10000"/>
              <a:gd name="connsiteY5-234" fmla="*/ 2361 h 10000"/>
              <a:gd name="connsiteX6-235" fmla="*/ 525 w 10000"/>
              <a:gd name="connsiteY6-236" fmla="*/ 9630 h 10000"/>
              <a:gd name="connsiteX7-237" fmla="*/ 6778 w 10000"/>
              <a:gd name="connsiteY7-238" fmla="*/ 4483 h 10000"/>
              <a:gd name="connsiteX8-239" fmla="*/ 6778 w 10000"/>
              <a:gd name="connsiteY8-240" fmla="*/ 4483 h 10000"/>
              <a:gd name="connsiteX9-241" fmla="*/ 6778 w 10000"/>
              <a:gd name="connsiteY9-242" fmla="*/ 6818 h 10000"/>
              <a:gd name="connsiteX10-243" fmla="*/ 10000 w 10000"/>
              <a:gd name="connsiteY10-244" fmla="*/ 3316 h 10000"/>
              <a:gd name="connsiteX11-245" fmla="*/ 6778 w 10000"/>
              <a:gd name="connsiteY11-246" fmla="*/ 0 h 10000"/>
              <a:gd name="connsiteX12-247" fmla="*/ 6778 w 10000"/>
              <a:gd name="connsiteY12-248" fmla="*/ 2122 h 10000"/>
              <a:gd name="connsiteX13-249" fmla="*/ 3060 w 10000"/>
              <a:gd name="connsiteY13-250" fmla="*/ 7295 h 10000"/>
              <a:gd name="connsiteX14-251" fmla="*/ 6778 w 10000"/>
              <a:gd name="connsiteY14-252" fmla="*/ 4483 h 10000"/>
              <a:gd name="connsiteX0-253" fmla="*/ 525 w 10000"/>
              <a:gd name="connsiteY0-254" fmla="*/ 9630 h 10000"/>
              <a:gd name="connsiteX1-255" fmla="*/ 7617 w 10000"/>
              <a:gd name="connsiteY1-256" fmla="*/ 8940 h 10000"/>
              <a:gd name="connsiteX2-257" fmla="*/ 1535 w 10000"/>
              <a:gd name="connsiteY2-258" fmla="*/ 8940 h 10000"/>
              <a:gd name="connsiteX3-259" fmla="*/ 1039 w 10000"/>
              <a:gd name="connsiteY3-260" fmla="*/ 1884 h 10000"/>
              <a:gd name="connsiteX4-261" fmla="*/ 525 w 10000"/>
              <a:gd name="connsiteY4-262" fmla="*/ 2361 h 10000"/>
              <a:gd name="connsiteX5-263" fmla="*/ 525 w 10000"/>
              <a:gd name="connsiteY5-264" fmla="*/ 9630 h 10000"/>
              <a:gd name="connsiteX6-265" fmla="*/ 6778 w 10000"/>
              <a:gd name="connsiteY6-266" fmla="*/ 4483 h 10000"/>
              <a:gd name="connsiteX7-267" fmla="*/ 6778 w 10000"/>
              <a:gd name="connsiteY7-268" fmla="*/ 4483 h 10000"/>
              <a:gd name="connsiteX8-269" fmla="*/ 6778 w 10000"/>
              <a:gd name="connsiteY8-270" fmla="*/ 6818 h 10000"/>
              <a:gd name="connsiteX9-271" fmla="*/ 10000 w 10000"/>
              <a:gd name="connsiteY9-272" fmla="*/ 3316 h 10000"/>
              <a:gd name="connsiteX10-273" fmla="*/ 6778 w 10000"/>
              <a:gd name="connsiteY10-274" fmla="*/ 0 h 10000"/>
              <a:gd name="connsiteX11-275" fmla="*/ 6778 w 10000"/>
              <a:gd name="connsiteY11-276" fmla="*/ 2122 h 10000"/>
              <a:gd name="connsiteX12-277" fmla="*/ 3060 w 10000"/>
              <a:gd name="connsiteY12-278" fmla="*/ 7295 h 10000"/>
              <a:gd name="connsiteX13-279" fmla="*/ 6778 w 10000"/>
              <a:gd name="connsiteY13-280" fmla="*/ 4483 h 10000"/>
              <a:gd name="connsiteX0-281" fmla="*/ 564 w 10039"/>
              <a:gd name="connsiteY0-282" fmla="*/ 9630 h 10000"/>
              <a:gd name="connsiteX1-283" fmla="*/ 7656 w 10039"/>
              <a:gd name="connsiteY1-284" fmla="*/ 8940 h 10000"/>
              <a:gd name="connsiteX2-285" fmla="*/ 1574 w 10039"/>
              <a:gd name="connsiteY2-286" fmla="*/ 8940 h 10000"/>
              <a:gd name="connsiteX3-287" fmla="*/ 564 w 10039"/>
              <a:gd name="connsiteY3-288" fmla="*/ 2361 h 10000"/>
              <a:gd name="connsiteX4-289" fmla="*/ 564 w 10039"/>
              <a:gd name="connsiteY4-290" fmla="*/ 9630 h 10000"/>
              <a:gd name="connsiteX5-291" fmla="*/ 6817 w 10039"/>
              <a:gd name="connsiteY5-292" fmla="*/ 4483 h 10000"/>
              <a:gd name="connsiteX6-293" fmla="*/ 6817 w 10039"/>
              <a:gd name="connsiteY6-294" fmla="*/ 4483 h 10000"/>
              <a:gd name="connsiteX7-295" fmla="*/ 6817 w 10039"/>
              <a:gd name="connsiteY7-296" fmla="*/ 6818 h 10000"/>
              <a:gd name="connsiteX8-297" fmla="*/ 10039 w 10039"/>
              <a:gd name="connsiteY8-298" fmla="*/ 3316 h 10000"/>
              <a:gd name="connsiteX9-299" fmla="*/ 6817 w 10039"/>
              <a:gd name="connsiteY9-300" fmla="*/ 0 h 10000"/>
              <a:gd name="connsiteX10-301" fmla="*/ 6817 w 10039"/>
              <a:gd name="connsiteY10-302" fmla="*/ 2122 h 10000"/>
              <a:gd name="connsiteX11-303" fmla="*/ 3099 w 10039"/>
              <a:gd name="connsiteY11-304" fmla="*/ 7295 h 10000"/>
              <a:gd name="connsiteX12-305" fmla="*/ 6817 w 10039"/>
              <a:gd name="connsiteY12-306" fmla="*/ 4483 h 10000"/>
              <a:gd name="connsiteX0-307" fmla="*/ 454 w 9929"/>
              <a:gd name="connsiteY0-308" fmla="*/ 9630 h 10000"/>
              <a:gd name="connsiteX1-309" fmla="*/ 7546 w 9929"/>
              <a:gd name="connsiteY1-310" fmla="*/ 8940 h 10000"/>
              <a:gd name="connsiteX2-311" fmla="*/ 1464 w 9929"/>
              <a:gd name="connsiteY2-312" fmla="*/ 8940 h 10000"/>
              <a:gd name="connsiteX3-313" fmla="*/ 454 w 9929"/>
              <a:gd name="connsiteY3-314" fmla="*/ 9630 h 10000"/>
              <a:gd name="connsiteX4-315" fmla="*/ 6707 w 9929"/>
              <a:gd name="connsiteY4-316" fmla="*/ 4483 h 10000"/>
              <a:gd name="connsiteX5-317" fmla="*/ 6707 w 9929"/>
              <a:gd name="connsiteY5-318" fmla="*/ 4483 h 10000"/>
              <a:gd name="connsiteX6-319" fmla="*/ 6707 w 9929"/>
              <a:gd name="connsiteY6-320" fmla="*/ 6818 h 10000"/>
              <a:gd name="connsiteX7-321" fmla="*/ 9929 w 9929"/>
              <a:gd name="connsiteY7-322" fmla="*/ 3316 h 10000"/>
              <a:gd name="connsiteX8-323" fmla="*/ 6707 w 9929"/>
              <a:gd name="connsiteY8-324" fmla="*/ 0 h 10000"/>
              <a:gd name="connsiteX9-325" fmla="*/ 6707 w 9929"/>
              <a:gd name="connsiteY9-326" fmla="*/ 2122 h 10000"/>
              <a:gd name="connsiteX10-327" fmla="*/ 2989 w 9929"/>
              <a:gd name="connsiteY10-328" fmla="*/ 7295 h 10000"/>
              <a:gd name="connsiteX11-329" fmla="*/ 6707 w 9929"/>
              <a:gd name="connsiteY11-330" fmla="*/ 4483 h 10000"/>
              <a:gd name="connsiteX0-331" fmla="*/ 0 w 8526"/>
              <a:gd name="connsiteY0-332" fmla="*/ 8940 h 8940"/>
              <a:gd name="connsiteX1-333" fmla="*/ 6126 w 8526"/>
              <a:gd name="connsiteY1-334" fmla="*/ 8940 h 8940"/>
              <a:gd name="connsiteX2-335" fmla="*/ 0 w 8526"/>
              <a:gd name="connsiteY2-336" fmla="*/ 8940 h 8940"/>
              <a:gd name="connsiteX3-337" fmla="*/ 5281 w 8526"/>
              <a:gd name="connsiteY3-338" fmla="*/ 4483 h 8940"/>
              <a:gd name="connsiteX4-339" fmla="*/ 5281 w 8526"/>
              <a:gd name="connsiteY4-340" fmla="*/ 4483 h 8940"/>
              <a:gd name="connsiteX5-341" fmla="*/ 5281 w 8526"/>
              <a:gd name="connsiteY5-342" fmla="*/ 6818 h 8940"/>
              <a:gd name="connsiteX6-343" fmla="*/ 8526 w 8526"/>
              <a:gd name="connsiteY6-344" fmla="*/ 3316 h 8940"/>
              <a:gd name="connsiteX7-345" fmla="*/ 5281 w 8526"/>
              <a:gd name="connsiteY7-346" fmla="*/ 0 h 8940"/>
              <a:gd name="connsiteX8-347" fmla="*/ 5281 w 8526"/>
              <a:gd name="connsiteY8-348" fmla="*/ 2122 h 8940"/>
              <a:gd name="connsiteX9-349" fmla="*/ 1536 w 8526"/>
              <a:gd name="connsiteY9-350" fmla="*/ 7295 h 8940"/>
              <a:gd name="connsiteX10-351" fmla="*/ 5281 w 8526"/>
              <a:gd name="connsiteY10-352" fmla="*/ 4483 h 8940"/>
              <a:gd name="connsiteX0-353" fmla="*/ 4392 w 8198"/>
              <a:gd name="connsiteY0-354" fmla="*/ 5015 h 8160"/>
              <a:gd name="connsiteX1-355" fmla="*/ 4392 w 8198"/>
              <a:gd name="connsiteY1-356" fmla="*/ 5015 h 8160"/>
              <a:gd name="connsiteX2-357" fmla="*/ 4392 w 8198"/>
              <a:gd name="connsiteY2-358" fmla="*/ 7626 h 8160"/>
              <a:gd name="connsiteX3-359" fmla="*/ 8198 w 8198"/>
              <a:gd name="connsiteY3-360" fmla="*/ 3709 h 8160"/>
              <a:gd name="connsiteX4-361" fmla="*/ 4392 w 8198"/>
              <a:gd name="connsiteY4-362" fmla="*/ 0 h 8160"/>
              <a:gd name="connsiteX5-363" fmla="*/ 4392 w 8198"/>
              <a:gd name="connsiteY5-364" fmla="*/ 2374 h 8160"/>
              <a:gd name="connsiteX6-365" fmla="*/ 0 w 8198"/>
              <a:gd name="connsiteY6-366" fmla="*/ 8160 h 8160"/>
              <a:gd name="connsiteX7-367" fmla="*/ 4392 w 8198"/>
              <a:gd name="connsiteY7-368" fmla="*/ 5015 h 8160"/>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Lst>
            <a:rect l="l" t="t" r="r" b="b"/>
            <a:pathLst>
              <a:path w="8198" h="8160">
                <a:moveTo>
                  <a:pt x="4392" y="5015"/>
                </a:moveTo>
                <a:lnTo>
                  <a:pt x="4392" y="5015"/>
                </a:lnTo>
                <a:lnTo>
                  <a:pt x="4392" y="7626"/>
                </a:lnTo>
                <a:lnTo>
                  <a:pt x="8198" y="3709"/>
                </a:lnTo>
                <a:lnTo>
                  <a:pt x="4392" y="0"/>
                </a:lnTo>
                <a:lnTo>
                  <a:pt x="4392" y="2374"/>
                </a:lnTo>
                <a:cubicBezTo>
                  <a:pt x="0" y="2374"/>
                  <a:pt x="0" y="8160"/>
                  <a:pt x="0" y="8160"/>
                </a:cubicBezTo>
                <a:cubicBezTo>
                  <a:pt x="1194" y="5549"/>
                  <a:pt x="2005" y="5015"/>
                  <a:pt x="4392" y="5015"/>
                </a:cubicBezTo>
                <a:close/>
              </a:path>
            </a:pathLst>
          </a:custGeom>
          <a:solidFill>
            <a:schemeClr val="accent5"/>
          </a:solidFill>
          <a:ln>
            <a:noFill/>
          </a:ln>
          <a:effectLst/>
        </p:spPr>
        <p:txBody>
          <a:bodyPr wrap="none" lIns="34290" tIns="17145" rIns="34290" bIns="17145" anchor="ctr"/>
          <a:lstStyle/>
          <a:p>
            <a:pPr eaLnBrk="1" fontAlgn="auto" hangingPunct="1">
              <a:spcBef>
                <a:spcPct val="0"/>
              </a:spcBef>
              <a:spcAft>
                <a:spcPct val="0"/>
              </a:spcAft>
              <a:defRPr/>
            </a:pPr>
            <a:endParaRPr lang="en-US">
              <a:latin typeface="+mn-lt"/>
              <a:ea typeface="+mn-ea"/>
            </a:endParaRPr>
          </a:p>
        </p:txBody>
      </p:sp>
      <p:grpSp>
        <p:nvGrpSpPr>
          <p:cNvPr id="3" name="组合 2"/>
          <p:cNvGrpSpPr/>
          <p:nvPr>
            <p:custDataLst>
              <p:tags r:id="rId6"/>
            </p:custDataLst>
          </p:nvPr>
        </p:nvGrpSpPr>
        <p:grpSpPr>
          <a:xfrm>
            <a:off x="2454234" y="4280502"/>
            <a:ext cx="7573645" cy="1084580"/>
            <a:chOff x="3788369" y="4245515"/>
            <a:chExt cx="7573645" cy="1084580"/>
          </a:xfrm>
        </p:grpSpPr>
        <p:sp>
          <p:nvSpPr>
            <p:cNvPr id="24" name="Rectangle 84"/>
            <p:cNvSpPr/>
            <p:nvPr>
              <p:custDataLst>
                <p:tags r:id="rId7"/>
              </p:custDataLst>
            </p:nvPr>
          </p:nvSpPr>
          <p:spPr>
            <a:xfrm>
              <a:off x="3788369" y="4245515"/>
              <a:ext cx="7573645" cy="1084580"/>
            </a:xfrm>
            <a:prstGeom prst="flowChartProcess">
              <a:avLst/>
            </a:prstGeom>
            <a:solidFill>
              <a:schemeClr val="accent6"/>
            </a:solidFill>
            <a:ln>
              <a:noFill/>
            </a:ln>
            <a:effectLst>
              <a:outerShdw blurRad="50800" dist="38100" dir="2700000" algn="tl" rotWithShape="0">
                <a:prstClr val="black">
                  <a:alpha val="40000"/>
                </a:prstClr>
              </a:outerShdw>
              <a:reflection blurRad="6350" stA="52000" endA="300" endPos="350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lIns="182843" tIns="91422" rIns="182843" bIns="91422" rtlCol="0" anchor="ctr"/>
            <a:lstStyle/>
            <a:p>
              <a:pPr algn="ctr"/>
              <a:endParaRPr lang="id-ID"/>
            </a:p>
          </p:txBody>
        </p:sp>
        <p:sp>
          <p:nvSpPr>
            <p:cNvPr id="6" name="文本框 5"/>
            <p:cNvSpPr txBox="1"/>
            <p:nvPr>
              <p:custDataLst>
                <p:tags r:id="rId8"/>
              </p:custDataLst>
            </p:nvPr>
          </p:nvSpPr>
          <p:spPr>
            <a:xfrm>
              <a:off x="3917909" y="4492530"/>
              <a:ext cx="7152640" cy="645160"/>
            </a:xfrm>
            <a:prstGeom prst="rect">
              <a:avLst/>
            </a:prstGeom>
            <a:noFill/>
          </p:spPr>
          <p:txBody>
            <a:bodyPr wrap="square" rtlCol="0">
              <a:spAutoFit/>
            </a:bodyPr>
            <a:lstStyle/>
            <a:p>
              <a:pPr algn="l"/>
              <a:r>
                <a:rPr lang="zh-CN" altLang="en-US" b="1">
                  <a:solidFill>
                    <a:srgbClr val="FFFFFF"/>
                  </a:solidFill>
                  <a:latin typeface="微软雅黑" panose="020B0503020204020204" charset="-122"/>
                  <a:ea typeface="微软雅黑" panose="020B0503020204020204" charset="-122"/>
                </a:rPr>
                <a:t>价值判断：人们对事物能否满足主体的需要以及满足的程度作出判断。</a:t>
              </a:r>
              <a:endParaRPr lang="zh-CN" altLang="en-US" b="1">
                <a:solidFill>
                  <a:srgbClr val="FFFFFF"/>
                </a:solidFill>
                <a:latin typeface="微软雅黑" panose="020B0503020204020204" charset="-122"/>
                <a:ea typeface="微软雅黑" panose="020B0503020204020204" charset="-122"/>
              </a:endParaRPr>
            </a:p>
            <a:p>
              <a:pPr algn="l"/>
              <a:r>
                <a:rPr lang="zh-CN" altLang="en-US" b="1">
                  <a:solidFill>
                    <a:srgbClr val="FFFFFF"/>
                  </a:solidFill>
                  <a:latin typeface="微软雅黑" panose="020B0503020204020204" charset="-122"/>
                  <a:ea typeface="微软雅黑" panose="020B0503020204020204" charset="-122"/>
                </a:rPr>
                <a:t>价值选择：在价值判断的基础上进一步作出的选择。</a:t>
              </a:r>
              <a:endParaRPr lang="zh-CN" altLang="en-US" b="1">
                <a:solidFill>
                  <a:srgbClr val="FFFFFF"/>
                </a:solidFill>
                <a:latin typeface="微软雅黑" panose="020B0503020204020204" charset="-122"/>
                <a:ea typeface="微软雅黑" panose="020B0503020204020204" charset="-122"/>
              </a:endParaRPr>
            </a:p>
          </p:txBody>
        </p:sp>
      </p:grpSp>
      <p:grpSp>
        <p:nvGrpSpPr>
          <p:cNvPr id="8" name="组合 7"/>
          <p:cNvGrpSpPr/>
          <p:nvPr>
            <p:custDataLst>
              <p:tags r:id="rId9"/>
            </p:custDataLst>
          </p:nvPr>
        </p:nvGrpSpPr>
        <p:grpSpPr>
          <a:xfrm>
            <a:off x="4612005" y="1889124"/>
            <a:ext cx="5415916" cy="1084580"/>
            <a:chOff x="7832801" y="1854052"/>
            <a:chExt cx="2711074" cy="1084542"/>
          </a:xfrm>
        </p:grpSpPr>
        <p:sp>
          <p:nvSpPr>
            <p:cNvPr id="39" name="Rectangle 84"/>
            <p:cNvSpPr/>
            <p:nvPr>
              <p:custDataLst>
                <p:tags r:id="rId10"/>
              </p:custDataLst>
            </p:nvPr>
          </p:nvSpPr>
          <p:spPr>
            <a:xfrm>
              <a:off x="7832801" y="1854052"/>
              <a:ext cx="2711074" cy="1084542"/>
            </a:xfrm>
            <a:prstGeom prst="flowChartProcess">
              <a:avLst/>
            </a:prstGeom>
            <a:solidFill>
              <a:schemeClr val="accent2"/>
            </a:solidFill>
            <a:ln>
              <a:noFill/>
            </a:ln>
            <a:effectLst>
              <a:outerShdw blurRad="50800" dist="38100" dir="2700000" algn="tl" rotWithShape="0">
                <a:prstClr val="black">
                  <a:alpha val="40000"/>
                </a:prstClr>
              </a:outerShdw>
              <a:reflection blurRad="6350" stA="52000" endA="300" endPos="350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lIns="182843" tIns="91422" rIns="182843" bIns="91422" rtlCol="0" anchor="ctr"/>
            <a:lstStyle/>
            <a:p>
              <a:pPr algn="ctr"/>
              <a:endParaRPr lang="id-ID"/>
            </a:p>
          </p:txBody>
        </p:sp>
        <p:sp>
          <p:nvSpPr>
            <p:cNvPr id="9" name="文本框 8"/>
            <p:cNvSpPr txBox="1"/>
            <p:nvPr>
              <p:custDataLst>
                <p:tags r:id="rId11"/>
              </p:custDataLst>
            </p:nvPr>
          </p:nvSpPr>
          <p:spPr>
            <a:xfrm>
              <a:off x="7869991" y="1956917"/>
              <a:ext cx="2650679" cy="921988"/>
            </a:xfrm>
            <a:prstGeom prst="rect">
              <a:avLst/>
            </a:prstGeom>
            <a:noFill/>
          </p:spPr>
          <p:txBody>
            <a:bodyPr wrap="square" rtlCol="0">
              <a:spAutoFit/>
            </a:bodyPr>
            <a:lstStyle/>
            <a:p>
              <a:pPr algn="l"/>
              <a:r>
                <a:rPr lang="zh-CN" altLang="en-US" b="1">
                  <a:solidFill>
                    <a:srgbClr val="FFFFFF"/>
                  </a:solidFill>
                  <a:latin typeface="微软雅黑" panose="020B0503020204020204" charset="-122"/>
                  <a:ea typeface="微软雅黑" panose="020B0503020204020204" charset="-122"/>
                </a:rPr>
                <a:t>各种价值判断和价值选择都不是凭空产生的，而是社会存在在不同人的头脑中的反映，是在社会实践基础上形成的。</a:t>
              </a:r>
              <a:endParaRPr lang="zh-CN" altLang="en-US" b="1">
                <a:solidFill>
                  <a:srgbClr val="FFFFFF"/>
                </a:solidFill>
                <a:latin typeface="微软雅黑" panose="020B0503020204020204" charset="-122"/>
                <a:ea typeface="微软雅黑" panose="020B0503020204020204" charset="-122"/>
              </a:endParaRPr>
            </a:p>
          </p:txBody>
        </p:sp>
      </p:grpSp>
      <p:grpSp>
        <p:nvGrpSpPr>
          <p:cNvPr id="10" name="组合 9"/>
          <p:cNvGrpSpPr/>
          <p:nvPr>
            <p:custDataLst>
              <p:tags r:id="rId12"/>
            </p:custDataLst>
          </p:nvPr>
        </p:nvGrpSpPr>
        <p:grpSpPr>
          <a:xfrm>
            <a:off x="3406473" y="3101916"/>
            <a:ext cx="6621145" cy="1060450"/>
            <a:chOff x="4740608" y="3060027"/>
            <a:chExt cx="6621145" cy="1060450"/>
          </a:xfrm>
        </p:grpSpPr>
        <p:sp>
          <p:nvSpPr>
            <p:cNvPr id="30" name="Rectangle 84"/>
            <p:cNvSpPr/>
            <p:nvPr>
              <p:custDataLst>
                <p:tags r:id="rId13"/>
              </p:custDataLst>
            </p:nvPr>
          </p:nvSpPr>
          <p:spPr>
            <a:xfrm>
              <a:off x="4740608" y="3060027"/>
              <a:ext cx="6621145" cy="1060450"/>
            </a:xfrm>
            <a:prstGeom prst="flowChartProcess">
              <a:avLst/>
            </a:prstGeom>
            <a:solidFill>
              <a:schemeClr val="accent5"/>
            </a:solidFill>
            <a:ln>
              <a:noFill/>
            </a:ln>
            <a:effectLst>
              <a:outerShdw blurRad="50800" dist="38100" dir="2700000" algn="tl" rotWithShape="0">
                <a:prstClr val="black">
                  <a:alpha val="40000"/>
                </a:prstClr>
              </a:outerShdw>
              <a:reflection blurRad="6350" stA="52000" endA="300" endPos="350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lIns="182843" tIns="91422" rIns="182843" bIns="91422" rtlCol="0" anchor="ctr"/>
            <a:lstStyle/>
            <a:p>
              <a:pPr algn="ctr"/>
              <a:endParaRPr lang="id-ID"/>
            </a:p>
          </p:txBody>
        </p:sp>
        <p:sp>
          <p:nvSpPr>
            <p:cNvPr id="11" name="文本框 10"/>
            <p:cNvSpPr txBox="1"/>
            <p:nvPr>
              <p:custDataLst>
                <p:tags r:id="rId14"/>
              </p:custDataLst>
            </p:nvPr>
          </p:nvSpPr>
          <p:spPr>
            <a:xfrm>
              <a:off x="4807283" y="3414992"/>
              <a:ext cx="6329045" cy="368300"/>
            </a:xfrm>
            <a:prstGeom prst="rect">
              <a:avLst/>
            </a:prstGeom>
            <a:noFill/>
          </p:spPr>
          <p:txBody>
            <a:bodyPr wrap="square" rtlCol="0">
              <a:spAutoFit/>
            </a:bodyPr>
            <a:lstStyle/>
            <a:p>
              <a:pPr algn="l"/>
              <a:r>
                <a:rPr lang="zh-CN" altLang="en-US" b="1">
                  <a:solidFill>
                    <a:srgbClr val="FFFFFF"/>
                  </a:solidFill>
                  <a:latin typeface="微软雅黑" panose="020B0503020204020204" charset="-122"/>
                  <a:ea typeface="微软雅黑" panose="020B0503020204020204" charset="-122"/>
                </a:rPr>
                <a:t>价值判断是价值选择的基础，价值选择是价值判断的体现。</a:t>
              </a:r>
              <a:endParaRPr lang="zh-CN" altLang="en-US" b="1">
                <a:solidFill>
                  <a:srgbClr val="FFFFFF"/>
                </a:solidFill>
                <a:latin typeface="微软雅黑" panose="020B0503020204020204" charset="-122"/>
                <a:ea typeface="微软雅黑" panose="020B0503020204020204" charset="-122"/>
              </a:endParaRPr>
            </a:p>
          </p:txBody>
        </p:sp>
      </p:grpSp>
      <p:grpSp>
        <p:nvGrpSpPr>
          <p:cNvPr id="13" name="组合 12"/>
          <p:cNvGrpSpPr/>
          <p:nvPr>
            <p:custDataLst>
              <p:tags r:id="rId15"/>
            </p:custDataLst>
          </p:nvPr>
        </p:nvGrpSpPr>
        <p:grpSpPr>
          <a:xfrm>
            <a:off x="554990" y="5316855"/>
            <a:ext cx="1236345" cy="1198880"/>
            <a:chOff x="4664281" y="7414022"/>
            <a:chExt cx="6017072" cy="5822309"/>
          </a:xfrm>
        </p:grpSpPr>
        <p:sp>
          <p:nvSpPr>
            <p:cNvPr id="41" name="Freeform 276"/>
            <p:cNvSpPr/>
            <p:nvPr>
              <p:custDataLst>
                <p:tags r:id="rId16"/>
              </p:custDataLst>
            </p:nvPr>
          </p:nvSpPr>
          <p:spPr bwMode="auto">
            <a:xfrm>
              <a:off x="6131251" y="7414022"/>
              <a:ext cx="4550102" cy="4371912"/>
            </a:xfrm>
            <a:custGeom>
              <a:avLst/>
              <a:gdLst>
                <a:gd name="T0" fmla="*/ 130 w 183"/>
                <a:gd name="T1" fmla="*/ 92 h 175"/>
                <a:gd name="T2" fmla="*/ 156 w 183"/>
                <a:gd name="T3" fmla="*/ 85 h 175"/>
                <a:gd name="T4" fmla="*/ 175 w 183"/>
                <a:gd name="T5" fmla="*/ 99 h 175"/>
                <a:gd name="T6" fmla="*/ 125 w 183"/>
                <a:gd name="T7" fmla="*/ 121 h 175"/>
                <a:gd name="T8" fmla="*/ 84 w 183"/>
                <a:gd name="T9" fmla="*/ 142 h 175"/>
                <a:gd name="T10" fmla="*/ 61 w 183"/>
                <a:gd name="T11" fmla="*/ 175 h 175"/>
                <a:gd name="T12" fmla="*/ 0 w 183"/>
                <a:gd name="T13" fmla="*/ 175 h 175"/>
                <a:gd name="T14" fmla="*/ 44 w 183"/>
                <a:gd name="T15" fmla="*/ 110 h 175"/>
                <a:gd name="T16" fmla="*/ 56 w 183"/>
                <a:gd name="T17" fmla="*/ 69 h 175"/>
                <a:gd name="T18" fmla="*/ 86 w 183"/>
                <a:gd name="T19" fmla="*/ 26 h 175"/>
                <a:gd name="T20" fmla="*/ 100 w 183"/>
                <a:gd name="T21" fmla="*/ 23 h 175"/>
                <a:gd name="T22" fmla="*/ 103 w 183"/>
                <a:gd name="T23" fmla="*/ 26 h 175"/>
                <a:gd name="T24" fmla="*/ 113 w 183"/>
                <a:gd name="T25" fmla="*/ 27 h 175"/>
                <a:gd name="T26" fmla="*/ 118 w 183"/>
                <a:gd name="T27" fmla="*/ 34 h 175"/>
                <a:gd name="T28" fmla="*/ 126 w 183"/>
                <a:gd name="T29" fmla="*/ 35 h 175"/>
                <a:gd name="T30" fmla="*/ 137 w 183"/>
                <a:gd name="T31" fmla="*/ 45 h 175"/>
                <a:gd name="T32" fmla="*/ 163 w 183"/>
                <a:gd name="T33" fmla="*/ 6 h 175"/>
                <a:gd name="T34" fmla="*/ 177 w 183"/>
                <a:gd name="T35" fmla="*/ 3 h 175"/>
                <a:gd name="T36" fmla="*/ 180 w 183"/>
                <a:gd name="T37" fmla="*/ 17 h 175"/>
                <a:gd name="T38" fmla="*/ 130 w 183"/>
                <a:gd name="T39" fmla="*/ 92 h 1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83" h="175">
                  <a:moveTo>
                    <a:pt x="130" y="92"/>
                  </a:moveTo>
                  <a:cubicBezTo>
                    <a:pt x="156" y="85"/>
                    <a:pt x="156" y="85"/>
                    <a:pt x="156" y="85"/>
                  </a:cubicBezTo>
                  <a:cubicBezTo>
                    <a:pt x="169" y="83"/>
                    <a:pt x="178" y="91"/>
                    <a:pt x="175" y="99"/>
                  </a:cubicBezTo>
                  <a:cubicBezTo>
                    <a:pt x="175" y="99"/>
                    <a:pt x="142" y="109"/>
                    <a:pt x="125" y="121"/>
                  </a:cubicBezTo>
                  <a:cubicBezTo>
                    <a:pt x="100" y="140"/>
                    <a:pt x="85" y="142"/>
                    <a:pt x="84" y="142"/>
                  </a:cubicBezTo>
                  <a:cubicBezTo>
                    <a:pt x="61" y="175"/>
                    <a:pt x="61" y="175"/>
                    <a:pt x="61" y="175"/>
                  </a:cubicBezTo>
                  <a:cubicBezTo>
                    <a:pt x="0" y="175"/>
                    <a:pt x="0" y="175"/>
                    <a:pt x="0" y="175"/>
                  </a:cubicBezTo>
                  <a:cubicBezTo>
                    <a:pt x="44" y="110"/>
                    <a:pt x="44" y="110"/>
                    <a:pt x="44" y="110"/>
                  </a:cubicBezTo>
                  <a:cubicBezTo>
                    <a:pt x="46" y="92"/>
                    <a:pt x="46" y="81"/>
                    <a:pt x="56" y="69"/>
                  </a:cubicBezTo>
                  <a:cubicBezTo>
                    <a:pt x="86" y="26"/>
                    <a:pt x="86" y="26"/>
                    <a:pt x="86" y="26"/>
                  </a:cubicBezTo>
                  <a:cubicBezTo>
                    <a:pt x="89" y="21"/>
                    <a:pt x="95" y="20"/>
                    <a:pt x="100" y="23"/>
                  </a:cubicBezTo>
                  <a:cubicBezTo>
                    <a:pt x="101" y="24"/>
                    <a:pt x="102" y="25"/>
                    <a:pt x="103" y="26"/>
                  </a:cubicBezTo>
                  <a:cubicBezTo>
                    <a:pt x="106" y="25"/>
                    <a:pt x="110" y="25"/>
                    <a:pt x="113" y="27"/>
                  </a:cubicBezTo>
                  <a:cubicBezTo>
                    <a:pt x="116" y="28"/>
                    <a:pt x="117" y="31"/>
                    <a:pt x="118" y="34"/>
                  </a:cubicBezTo>
                  <a:cubicBezTo>
                    <a:pt x="120" y="33"/>
                    <a:pt x="123" y="33"/>
                    <a:pt x="126" y="35"/>
                  </a:cubicBezTo>
                  <a:cubicBezTo>
                    <a:pt x="128" y="37"/>
                    <a:pt x="136" y="43"/>
                    <a:pt x="137" y="45"/>
                  </a:cubicBezTo>
                  <a:cubicBezTo>
                    <a:pt x="163" y="6"/>
                    <a:pt x="163" y="6"/>
                    <a:pt x="163" y="6"/>
                  </a:cubicBezTo>
                  <a:cubicBezTo>
                    <a:pt x="166" y="1"/>
                    <a:pt x="172" y="0"/>
                    <a:pt x="177" y="3"/>
                  </a:cubicBezTo>
                  <a:cubicBezTo>
                    <a:pt x="181" y="6"/>
                    <a:pt x="183" y="12"/>
                    <a:pt x="180" y="17"/>
                  </a:cubicBezTo>
                  <a:cubicBezTo>
                    <a:pt x="130" y="92"/>
                    <a:pt x="130" y="92"/>
                    <a:pt x="130" y="92"/>
                  </a:cubicBezTo>
                </a:path>
              </a:pathLst>
            </a:custGeom>
            <a:solidFill>
              <a:srgbClr val="F2C7A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th-TH"/>
            </a:p>
          </p:txBody>
        </p:sp>
        <p:sp>
          <p:nvSpPr>
            <p:cNvPr id="42" name="Freeform 280"/>
            <p:cNvSpPr/>
            <p:nvPr>
              <p:custDataLst>
                <p:tags r:id="rId17"/>
              </p:custDataLst>
            </p:nvPr>
          </p:nvSpPr>
          <p:spPr bwMode="auto">
            <a:xfrm>
              <a:off x="4664281" y="10488863"/>
              <a:ext cx="2685305" cy="2747468"/>
            </a:xfrm>
            <a:custGeom>
              <a:avLst/>
              <a:gdLst>
                <a:gd name="T0" fmla="*/ 0 w 648"/>
                <a:gd name="T1" fmla="*/ 663 h 663"/>
                <a:gd name="T2" fmla="*/ 432 w 648"/>
                <a:gd name="T3" fmla="*/ 0 h 663"/>
                <a:gd name="T4" fmla="*/ 648 w 648"/>
                <a:gd name="T5" fmla="*/ 144 h 663"/>
                <a:gd name="T6" fmla="*/ 312 w 648"/>
                <a:gd name="T7" fmla="*/ 663 h 663"/>
                <a:gd name="T8" fmla="*/ 0 w 648"/>
                <a:gd name="T9" fmla="*/ 663 h 663"/>
              </a:gdLst>
              <a:ahLst/>
              <a:cxnLst>
                <a:cxn ang="0">
                  <a:pos x="T0" y="T1"/>
                </a:cxn>
                <a:cxn ang="0">
                  <a:pos x="T2" y="T3"/>
                </a:cxn>
                <a:cxn ang="0">
                  <a:pos x="T4" y="T5"/>
                </a:cxn>
                <a:cxn ang="0">
                  <a:pos x="T6" y="T7"/>
                </a:cxn>
                <a:cxn ang="0">
                  <a:pos x="T8" y="T9"/>
                </a:cxn>
              </a:cxnLst>
              <a:rect l="0" t="0" r="r" b="b"/>
              <a:pathLst>
                <a:path w="648" h="663">
                  <a:moveTo>
                    <a:pt x="0" y="663"/>
                  </a:moveTo>
                  <a:lnTo>
                    <a:pt x="432" y="0"/>
                  </a:lnTo>
                  <a:lnTo>
                    <a:pt x="648" y="144"/>
                  </a:lnTo>
                  <a:lnTo>
                    <a:pt x="312" y="663"/>
                  </a:lnTo>
                  <a:lnTo>
                    <a:pt x="0" y="663"/>
                  </a:lnTo>
                  <a:close/>
                </a:path>
              </a:pathLst>
            </a:custGeom>
            <a:solidFill>
              <a:srgbClr val="2B2B2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th-TH"/>
            </a:p>
          </p:txBody>
        </p:sp>
        <p:sp>
          <p:nvSpPr>
            <p:cNvPr id="43" name="Freeform 281"/>
            <p:cNvSpPr/>
            <p:nvPr>
              <p:custDataLst>
                <p:tags r:id="rId18"/>
              </p:custDataLst>
            </p:nvPr>
          </p:nvSpPr>
          <p:spPr bwMode="auto">
            <a:xfrm>
              <a:off x="5882611" y="11060735"/>
              <a:ext cx="2362074" cy="2175596"/>
            </a:xfrm>
            <a:custGeom>
              <a:avLst/>
              <a:gdLst>
                <a:gd name="T0" fmla="*/ 0 w 570"/>
                <a:gd name="T1" fmla="*/ 525 h 525"/>
                <a:gd name="T2" fmla="*/ 342 w 570"/>
                <a:gd name="T3" fmla="*/ 0 h 525"/>
                <a:gd name="T4" fmla="*/ 570 w 570"/>
                <a:gd name="T5" fmla="*/ 151 h 525"/>
                <a:gd name="T6" fmla="*/ 324 w 570"/>
                <a:gd name="T7" fmla="*/ 525 h 525"/>
                <a:gd name="T8" fmla="*/ 0 w 570"/>
                <a:gd name="T9" fmla="*/ 525 h 525"/>
              </a:gdLst>
              <a:ahLst/>
              <a:cxnLst>
                <a:cxn ang="0">
                  <a:pos x="T0" y="T1"/>
                </a:cxn>
                <a:cxn ang="0">
                  <a:pos x="T2" y="T3"/>
                </a:cxn>
                <a:cxn ang="0">
                  <a:pos x="T4" y="T5"/>
                </a:cxn>
                <a:cxn ang="0">
                  <a:pos x="T6" y="T7"/>
                </a:cxn>
                <a:cxn ang="0">
                  <a:pos x="T8" y="T9"/>
                </a:cxn>
              </a:cxnLst>
              <a:rect l="0" t="0" r="r" b="b"/>
              <a:pathLst>
                <a:path w="570" h="525">
                  <a:moveTo>
                    <a:pt x="0" y="525"/>
                  </a:moveTo>
                  <a:lnTo>
                    <a:pt x="342" y="0"/>
                  </a:lnTo>
                  <a:lnTo>
                    <a:pt x="570" y="151"/>
                  </a:lnTo>
                  <a:lnTo>
                    <a:pt x="324" y="525"/>
                  </a:lnTo>
                  <a:lnTo>
                    <a:pt x="0" y="525"/>
                  </a:lnTo>
                  <a:close/>
                </a:path>
              </a:pathLst>
            </a:custGeom>
            <a:solidFill>
              <a:srgbClr val="38383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th-TH"/>
            </a:p>
          </p:txBody>
        </p:sp>
        <p:sp>
          <p:nvSpPr>
            <p:cNvPr id="44" name="Freeform 282"/>
            <p:cNvSpPr/>
            <p:nvPr>
              <p:custDataLst>
                <p:tags r:id="rId19"/>
              </p:custDataLst>
            </p:nvPr>
          </p:nvSpPr>
          <p:spPr bwMode="auto">
            <a:xfrm>
              <a:off x="6603666" y="10260944"/>
              <a:ext cx="1715613" cy="1326077"/>
            </a:xfrm>
            <a:custGeom>
              <a:avLst/>
              <a:gdLst>
                <a:gd name="T0" fmla="*/ 48 w 414"/>
                <a:gd name="T1" fmla="*/ 0 h 320"/>
                <a:gd name="T2" fmla="*/ 414 w 414"/>
                <a:gd name="T3" fmla="*/ 242 h 320"/>
                <a:gd name="T4" fmla="*/ 366 w 414"/>
                <a:gd name="T5" fmla="*/ 320 h 320"/>
                <a:gd name="T6" fmla="*/ 0 w 414"/>
                <a:gd name="T7" fmla="*/ 79 h 320"/>
                <a:gd name="T8" fmla="*/ 48 w 414"/>
                <a:gd name="T9" fmla="*/ 0 h 320"/>
              </a:gdLst>
              <a:ahLst/>
              <a:cxnLst>
                <a:cxn ang="0">
                  <a:pos x="T0" y="T1"/>
                </a:cxn>
                <a:cxn ang="0">
                  <a:pos x="T2" y="T3"/>
                </a:cxn>
                <a:cxn ang="0">
                  <a:pos x="T4" y="T5"/>
                </a:cxn>
                <a:cxn ang="0">
                  <a:pos x="T6" y="T7"/>
                </a:cxn>
                <a:cxn ang="0">
                  <a:pos x="T8" y="T9"/>
                </a:cxn>
              </a:cxnLst>
              <a:rect l="0" t="0" r="r" b="b"/>
              <a:pathLst>
                <a:path w="412" h="320">
                  <a:moveTo>
                    <a:pt x="48" y="0"/>
                  </a:moveTo>
                  <a:lnTo>
                    <a:pt x="414" y="242"/>
                  </a:lnTo>
                  <a:lnTo>
                    <a:pt x="366" y="320"/>
                  </a:lnTo>
                  <a:lnTo>
                    <a:pt x="0" y="79"/>
                  </a:lnTo>
                  <a:lnTo>
                    <a:pt x="48" y="0"/>
                  </a:lnTo>
                  <a:close/>
                </a:path>
              </a:pathLst>
            </a:custGeom>
            <a:solidFill>
              <a:srgbClr val="EEEFF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th-TH"/>
            </a:p>
          </p:txBody>
        </p:sp>
        <p:sp>
          <p:nvSpPr>
            <p:cNvPr id="45" name="Freeform 283"/>
            <p:cNvSpPr/>
            <p:nvPr>
              <p:custDataLst>
                <p:tags r:id="rId20"/>
              </p:custDataLst>
            </p:nvPr>
          </p:nvSpPr>
          <p:spPr bwMode="auto">
            <a:xfrm>
              <a:off x="6404756" y="10787230"/>
              <a:ext cx="497279" cy="501424"/>
            </a:xfrm>
            <a:custGeom>
              <a:avLst/>
              <a:gdLst>
                <a:gd name="T0" fmla="*/ 17 w 20"/>
                <a:gd name="T1" fmla="*/ 15 h 20"/>
                <a:gd name="T2" fmla="*/ 5 w 20"/>
                <a:gd name="T3" fmla="*/ 17 h 20"/>
                <a:gd name="T4" fmla="*/ 3 w 20"/>
                <a:gd name="T5" fmla="*/ 5 h 20"/>
                <a:gd name="T6" fmla="*/ 15 w 20"/>
                <a:gd name="T7" fmla="*/ 3 h 20"/>
                <a:gd name="T8" fmla="*/ 17 w 20"/>
                <a:gd name="T9" fmla="*/ 15 h 20"/>
              </a:gdLst>
              <a:ahLst/>
              <a:cxnLst>
                <a:cxn ang="0">
                  <a:pos x="T0" y="T1"/>
                </a:cxn>
                <a:cxn ang="0">
                  <a:pos x="T2" y="T3"/>
                </a:cxn>
                <a:cxn ang="0">
                  <a:pos x="T4" y="T5"/>
                </a:cxn>
                <a:cxn ang="0">
                  <a:pos x="T6" y="T7"/>
                </a:cxn>
                <a:cxn ang="0">
                  <a:pos x="T8" y="T9"/>
                </a:cxn>
              </a:cxnLst>
              <a:rect l="0" t="0" r="r" b="b"/>
              <a:pathLst>
                <a:path w="20" h="20">
                  <a:moveTo>
                    <a:pt x="17" y="15"/>
                  </a:moveTo>
                  <a:cubicBezTo>
                    <a:pt x="14" y="19"/>
                    <a:pt x="9" y="20"/>
                    <a:pt x="5" y="17"/>
                  </a:cubicBezTo>
                  <a:cubicBezTo>
                    <a:pt x="1" y="15"/>
                    <a:pt x="0" y="9"/>
                    <a:pt x="3" y="5"/>
                  </a:cubicBezTo>
                  <a:cubicBezTo>
                    <a:pt x="5" y="1"/>
                    <a:pt x="11" y="0"/>
                    <a:pt x="15" y="3"/>
                  </a:cubicBezTo>
                  <a:cubicBezTo>
                    <a:pt x="19" y="6"/>
                    <a:pt x="20" y="11"/>
                    <a:pt x="17" y="15"/>
                  </a:cubicBezTo>
                  <a:close/>
                </a:path>
              </a:pathLst>
            </a:custGeom>
            <a:solidFill>
              <a:srgbClr val="F8EEE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th-TH"/>
            </a:p>
          </p:txBody>
        </p:sp>
      </p:grpSp>
      <p:sp>
        <p:nvSpPr>
          <p:cNvPr id="25" name="Freeform 4"/>
          <p:cNvSpPr>
            <a:spLocks noChangeArrowheads="1"/>
          </p:cNvSpPr>
          <p:nvPr>
            <p:custDataLst>
              <p:tags r:id="rId21"/>
            </p:custDataLst>
          </p:nvPr>
        </p:nvSpPr>
        <p:spPr bwMode="auto">
          <a:xfrm rot="19740000">
            <a:off x="4252390" y="1462328"/>
            <a:ext cx="747355" cy="570113"/>
          </a:xfrm>
          <a:custGeom>
            <a:avLst/>
            <a:gdLst>
              <a:gd name="T0" fmla="*/ 372 w 498"/>
              <a:gd name="T1" fmla="*/ 337 h 391"/>
              <a:gd name="T2" fmla="*/ 372 w 498"/>
              <a:gd name="T3" fmla="*/ 337 h 391"/>
              <a:gd name="T4" fmla="*/ 53 w 498"/>
              <a:gd name="T5" fmla="*/ 337 h 391"/>
              <a:gd name="T6" fmla="*/ 53 w 498"/>
              <a:gd name="T7" fmla="*/ 116 h 391"/>
              <a:gd name="T8" fmla="*/ 116 w 498"/>
              <a:gd name="T9" fmla="*/ 116 h 391"/>
              <a:gd name="T10" fmla="*/ 169 w 498"/>
              <a:gd name="T11" fmla="*/ 71 h 391"/>
              <a:gd name="T12" fmla="*/ 27 w 498"/>
              <a:gd name="T13" fmla="*/ 71 h 391"/>
              <a:gd name="T14" fmla="*/ 0 w 498"/>
              <a:gd name="T15" fmla="*/ 89 h 391"/>
              <a:gd name="T16" fmla="*/ 0 w 498"/>
              <a:gd name="T17" fmla="*/ 363 h 391"/>
              <a:gd name="T18" fmla="*/ 27 w 498"/>
              <a:gd name="T19" fmla="*/ 390 h 391"/>
              <a:gd name="T20" fmla="*/ 399 w 498"/>
              <a:gd name="T21" fmla="*/ 390 h 391"/>
              <a:gd name="T22" fmla="*/ 426 w 498"/>
              <a:gd name="T23" fmla="*/ 363 h 391"/>
              <a:gd name="T24" fmla="*/ 426 w 498"/>
              <a:gd name="T25" fmla="*/ 275 h 391"/>
              <a:gd name="T26" fmla="*/ 372 w 498"/>
              <a:gd name="T27" fmla="*/ 310 h 391"/>
              <a:gd name="T28" fmla="*/ 372 w 498"/>
              <a:gd name="T29" fmla="*/ 337 h 391"/>
              <a:gd name="T30" fmla="*/ 328 w 498"/>
              <a:gd name="T31" fmla="*/ 169 h 391"/>
              <a:gd name="T32" fmla="*/ 328 w 498"/>
              <a:gd name="T33" fmla="*/ 169 h 391"/>
              <a:gd name="T34" fmla="*/ 328 w 498"/>
              <a:gd name="T35" fmla="*/ 257 h 391"/>
              <a:gd name="T36" fmla="*/ 497 w 498"/>
              <a:gd name="T37" fmla="*/ 125 h 391"/>
              <a:gd name="T38" fmla="*/ 328 w 498"/>
              <a:gd name="T39" fmla="*/ 0 h 391"/>
              <a:gd name="T40" fmla="*/ 328 w 498"/>
              <a:gd name="T41" fmla="*/ 80 h 391"/>
              <a:gd name="T42" fmla="*/ 133 w 498"/>
              <a:gd name="T43" fmla="*/ 275 h 391"/>
              <a:gd name="T44" fmla="*/ 328 w 498"/>
              <a:gd name="T45" fmla="*/ 169 h 391"/>
              <a:gd name="connsiteX0" fmla="*/ 7470 w 9980"/>
              <a:gd name="connsiteY0" fmla="*/ 8619 h 9974"/>
              <a:gd name="connsiteX1" fmla="*/ 7470 w 9980"/>
              <a:gd name="connsiteY1" fmla="*/ 8619 h 9974"/>
              <a:gd name="connsiteX2" fmla="*/ 1064 w 9980"/>
              <a:gd name="connsiteY2" fmla="*/ 8619 h 9974"/>
              <a:gd name="connsiteX3" fmla="*/ 1064 w 9980"/>
              <a:gd name="connsiteY3" fmla="*/ 2967 h 9974"/>
              <a:gd name="connsiteX4" fmla="*/ 2329 w 9980"/>
              <a:gd name="connsiteY4" fmla="*/ 2967 h 9974"/>
              <a:gd name="connsiteX5" fmla="*/ 3394 w 9980"/>
              <a:gd name="connsiteY5" fmla="*/ 1816 h 9974"/>
              <a:gd name="connsiteX6" fmla="*/ 542 w 9980"/>
              <a:gd name="connsiteY6" fmla="*/ 1816 h 9974"/>
              <a:gd name="connsiteX7" fmla="*/ 0 w 9980"/>
              <a:gd name="connsiteY7" fmla="*/ 2276 h 9974"/>
              <a:gd name="connsiteX8" fmla="*/ 0 w 9980"/>
              <a:gd name="connsiteY8" fmla="*/ 9284 h 9974"/>
              <a:gd name="connsiteX9" fmla="*/ 542 w 9980"/>
              <a:gd name="connsiteY9" fmla="*/ 9974 h 9974"/>
              <a:gd name="connsiteX10" fmla="*/ 8012 w 9980"/>
              <a:gd name="connsiteY10" fmla="*/ 9974 h 9974"/>
              <a:gd name="connsiteX11" fmla="*/ 8554 w 9980"/>
              <a:gd name="connsiteY11" fmla="*/ 9284 h 9974"/>
              <a:gd name="connsiteX12" fmla="*/ 7470 w 9980"/>
              <a:gd name="connsiteY12" fmla="*/ 7928 h 9974"/>
              <a:gd name="connsiteX13" fmla="*/ 7470 w 9980"/>
              <a:gd name="connsiteY13" fmla="*/ 8619 h 9974"/>
              <a:gd name="connsiteX14" fmla="*/ 6586 w 9980"/>
              <a:gd name="connsiteY14" fmla="*/ 4322 h 9974"/>
              <a:gd name="connsiteX15" fmla="*/ 6586 w 9980"/>
              <a:gd name="connsiteY15" fmla="*/ 4322 h 9974"/>
              <a:gd name="connsiteX16" fmla="*/ 6586 w 9980"/>
              <a:gd name="connsiteY16" fmla="*/ 6573 h 9974"/>
              <a:gd name="connsiteX17" fmla="*/ 9980 w 9980"/>
              <a:gd name="connsiteY17" fmla="*/ 3197 h 9974"/>
              <a:gd name="connsiteX18" fmla="*/ 6586 w 9980"/>
              <a:gd name="connsiteY18" fmla="*/ 0 h 9974"/>
              <a:gd name="connsiteX19" fmla="*/ 6586 w 9980"/>
              <a:gd name="connsiteY19" fmla="*/ 2046 h 9974"/>
              <a:gd name="connsiteX20" fmla="*/ 2671 w 9980"/>
              <a:gd name="connsiteY20" fmla="*/ 7033 h 9974"/>
              <a:gd name="connsiteX21" fmla="*/ 6586 w 9980"/>
              <a:gd name="connsiteY21" fmla="*/ 4322 h 9974"/>
              <a:gd name="connsiteX0-1" fmla="*/ 7485 w 10000"/>
              <a:gd name="connsiteY0-2" fmla="*/ 8641 h 10152"/>
              <a:gd name="connsiteX1-3" fmla="*/ 7485 w 10000"/>
              <a:gd name="connsiteY1-4" fmla="*/ 8641 h 10152"/>
              <a:gd name="connsiteX2-5" fmla="*/ 1066 w 10000"/>
              <a:gd name="connsiteY2-6" fmla="*/ 8641 h 10152"/>
              <a:gd name="connsiteX3-7" fmla="*/ 1066 w 10000"/>
              <a:gd name="connsiteY3-8" fmla="*/ 2975 h 10152"/>
              <a:gd name="connsiteX4-9" fmla="*/ 2334 w 10000"/>
              <a:gd name="connsiteY4-10" fmla="*/ 2975 h 10152"/>
              <a:gd name="connsiteX5-11" fmla="*/ 3401 w 10000"/>
              <a:gd name="connsiteY5-12" fmla="*/ 1821 h 10152"/>
              <a:gd name="connsiteX6-13" fmla="*/ 543 w 10000"/>
              <a:gd name="connsiteY6-14" fmla="*/ 1821 h 10152"/>
              <a:gd name="connsiteX7-15" fmla="*/ 0 w 10000"/>
              <a:gd name="connsiteY7-16" fmla="*/ 2282 h 10152"/>
              <a:gd name="connsiteX8-17" fmla="*/ 0 w 10000"/>
              <a:gd name="connsiteY8-18" fmla="*/ 9308 h 10152"/>
              <a:gd name="connsiteX9-19" fmla="*/ 543 w 10000"/>
              <a:gd name="connsiteY9-20" fmla="*/ 10000 h 10152"/>
              <a:gd name="connsiteX10-21" fmla="*/ 8028 w 10000"/>
              <a:gd name="connsiteY10-22" fmla="*/ 10000 h 10152"/>
              <a:gd name="connsiteX11-23" fmla="*/ 7485 w 10000"/>
              <a:gd name="connsiteY11-24" fmla="*/ 7949 h 10152"/>
              <a:gd name="connsiteX12-25" fmla="*/ 7485 w 10000"/>
              <a:gd name="connsiteY12-26" fmla="*/ 8641 h 10152"/>
              <a:gd name="connsiteX13-27" fmla="*/ 6599 w 10000"/>
              <a:gd name="connsiteY13-28" fmla="*/ 4333 h 10152"/>
              <a:gd name="connsiteX14-29" fmla="*/ 6599 w 10000"/>
              <a:gd name="connsiteY14-30" fmla="*/ 4333 h 10152"/>
              <a:gd name="connsiteX15-31" fmla="*/ 6599 w 10000"/>
              <a:gd name="connsiteY15-32" fmla="*/ 6590 h 10152"/>
              <a:gd name="connsiteX16-33" fmla="*/ 10000 w 10000"/>
              <a:gd name="connsiteY16-34" fmla="*/ 3205 h 10152"/>
              <a:gd name="connsiteX17-35" fmla="*/ 6599 w 10000"/>
              <a:gd name="connsiteY17-36" fmla="*/ 0 h 10152"/>
              <a:gd name="connsiteX18-37" fmla="*/ 6599 w 10000"/>
              <a:gd name="connsiteY18-38" fmla="*/ 2051 h 10152"/>
              <a:gd name="connsiteX19-39" fmla="*/ 2676 w 10000"/>
              <a:gd name="connsiteY19-40" fmla="*/ 7051 h 10152"/>
              <a:gd name="connsiteX20-41" fmla="*/ 6599 w 10000"/>
              <a:gd name="connsiteY20-42" fmla="*/ 4333 h 10152"/>
              <a:gd name="connsiteX0-43" fmla="*/ 7485 w 10000"/>
              <a:gd name="connsiteY0-44" fmla="*/ 8641 h 10100"/>
              <a:gd name="connsiteX1-45" fmla="*/ 7485 w 10000"/>
              <a:gd name="connsiteY1-46" fmla="*/ 8641 h 10100"/>
              <a:gd name="connsiteX2-47" fmla="*/ 1066 w 10000"/>
              <a:gd name="connsiteY2-48" fmla="*/ 8641 h 10100"/>
              <a:gd name="connsiteX3-49" fmla="*/ 1066 w 10000"/>
              <a:gd name="connsiteY3-50" fmla="*/ 2975 h 10100"/>
              <a:gd name="connsiteX4-51" fmla="*/ 2334 w 10000"/>
              <a:gd name="connsiteY4-52" fmla="*/ 2975 h 10100"/>
              <a:gd name="connsiteX5-53" fmla="*/ 3401 w 10000"/>
              <a:gd name="connsiteY5-54" fmla="*/ 1821 h 10100"/>
              <a:gd name="connsiteX6-55" fmla="*/ 543 w 10000"/>
              <a:gd name="connsiteY6-56" fmla="*/ 1821 h 10100"/>
              <a:gd name="connsiteX7-57" fmla="*/ 0 w 10000"/>
              <a:gd name="connsiteY7-58" fmla="*/ 2282 h 10100"/>
              <a:gd name="connsiteX8-59" fmla="*/ 0 w 10000"/>
              <a:gd name="connsiteY8-60" fmla="*/ 9308 h 10100"/>
              <a:gd name="connsiteX9-61" fmla="*/ 543 w 10000"/>
              <a:gd name="connsiteY9-62" fmla="*/ 10000 h 10100"/>
              <a:gd name="connsiteX10-63" fmla="*/ 8028 w 10000"/>
              <a:gd name="connsiteY10-64" fmla="*/ 10000 h 10100"/>
              <a:gd name="connsiteX11-65" fmla="*/ 7485 w 10000"/>
              <a:gd name="connsiteY11-66" fmla="*/ 8641 h 10100"/>
              <a:gd name="connsiteX12-67" fmla="*/ 6599 w 10000"/>
              <a:gd name="connsiteY12-68" fmla="*/ 4333 h 10100"/>
              <a:gd name="connsiteX13-69" fmla="*/ 6599 w 10000"/>
              <a:gd name="connsiteY13-70" fmla="*/ 4333 h 10100"/>
              <a:gd name="connsiteX14-71" fmla="*/ 6599 w 10000"/>
              <a:gd name="connsiteY14-72" fmla="*/ 6590 h 10100"/>
              <a:gd name="connsiteX15-73" fmla="*/ 10000 w 10000"/>
              <a:gd name="connsiteY15-74" fmla="*/ 3205 h 10100"/>
              <a:gd name="connsiteX16-75" fmla="*/ 6599 w 10000"/>
              <a:gd name="connsiteY16-76" fmla="*/ 0 h 10100"/>
              <a:gd name="connsiteX17-77" fmla="*/ 6599 w 10000"/>
              <a:gd name="connsiteY17-78" fmla="*/ 2051 h 10100"/>
              <a:gd name="connsiteX18-79" fmla="*/ 2676 w 10000"/>
              <a:gd name="connsiteY18-80" fmla="*/ 7051 h 10100"/>
              <a:gd name="connsiteX19-81" fmla="*/ 6599 w 10000"/>
              <a:gd name="connsiteY19-82" fmla="*/ 4333 h 10100"/>
              <a:gd name="connsiteX0-83" fmla="*/ 7682 w 10197"/>
              <a:gd name="connsiteY0-84" fmla="*/ 8641 h 10022"/>
              <a:gd name="connsiteX1-85" fmla="*/ 7682 w 10197"/>
              <a:gd name="connsiteY1-86" fmla="*/ 8641 h 10022"/>
              <a:gd name="connsiteX2-87" fmla="*/ 1263 w 10197"/>
              <a:gd name="connsiteY2-88" fmla="*/ 8641 h 10022"/>
              <a:gd name="connsiteX3-89" fmla="*/ 1263 w 10197"/>
              <a:gd name="connsiteY3-90" fmla="*/ 2975 h 10022"/>
              <a:gd name="connsiteX4-91" fmla="*/ 2531 w 10197"/>
              <a:gd name="connsiteY4-92" fmla="*/ 2975 h 10022"/>
              <a:gd name="connsiteX5-93" fmla="*/ 3598 w 10197"/>
              <a:gd name="connsiteY5-94" fmla="*/ 1821 h 10022"/>
              <a:gd name="connsiteX6-95" fmla="*/ 740 w 10197"/>
              <a:gd name="connsiteY6-96" fmla="*/ 1821 h 10022"/>
              <a:gd name="connsiteX7-97" fmla="*/ 197 w 10197"/>
              <a:gd name="connsiteY7-98" fmla="*/ 2282 h 10022"/>
              <a:gd name="connsiteX8-99" fmla="*/ 197 w 10197"/>
              <a:gd name="connsiteY8-100" fmla="*/ 9308 h 10022"/>
              <a:gd name="connsiteX9-101" fmla="*/ 740 w 10197"/>
              <a:gd name="connsiteY9-102" fmla="*/ 10000 h 10022"/>
              <a:gd name="connsiteX10-103" fmla="*/ 7682 w 10197"/>
              <a:gd name="connsiteY10-104" fmla="*/ 8641 h 10022"/>
              <a:gd name="connsiteX11-105" fmla="*/ 6796 w 10197"/>
              <a:gd name="connsiteY11-106" fmla="*/ 4333 h 10022"/>
              <a:gd name="connsiteX12-107" fmla="*/ 6796 w 10197"/>
              <a:gd name="connsiteY12-108" fmla="*/ 4333 h 10022"/>
              <a:gd name="connsiteX13-109" fmla="*/ 6796 w 10197"/>
              <a:gd name="connsiteY13-110" fmla="*/ 6590 h 10022"/>
              <a:gd name="connsiteX14-111" fmla="*/ 10197 w 10197"/>
              <a:gd name="connsiteY14-112" fmla="*/ 3205 h 10022"/>
              <a:gd name="connsiteX15-113" fmla="*/ 6796 w 10197"/>
              <a:gd name="connsiteY15-114" fmla="*/ 0 h 10022"/>
              <a:gd name="connsiteX16-115" fmla="*/ 6796 w 10197"/>
              <a:gd name="connsiteY16-116" fmla="*/ 2051 h 10022"/>
              <a:gd name="connsiteX17-117" fmla="*/ 2873 w 10197"/>
              <a:gd name="connsiteY17-118" fmla="*/ 7051 h 10022"/>
              <a:gd name="connsiteX18-119" fmla="*/ 6796 w 10197"/>
              <a:gd name="connsiteY18-120" fmla="*/ 4333 h 10022"/>
              <a:gd name="connsiteX0-121" fmla="*/ 740 w 10197"/>
              <a:gd name="connsiteY0-122" fmla="*/ 10000 h 10022"/>
              <a:gd name="connsiteX1-123" fmla="*/ 7682 w 10197"/>
              <a:gd name="connsiteY1-124" fmla="*/ 8641 h 10022"/>
              <a:gd name="connsiteX2-125" fmla="*/ 1263 w 10197"/>
              <a:gd name="connsiteY2-126" fmla="*/ 8641 h 10022"/>
              <a:gd name="connsiteX3-127" fmla="*/ 1263 w 10197"/>
              <a:gd name="connsiteY3-128" fmla="*/ 2975 h 10022"/>
              <a:gd name="connsiteX4-129" fmla="*/ 2531 w 10197"/>
              <a:gd name="connsiteY4-130" fmla="*/ 2975 h 10022"/>
              <a:gd name="connsiteX5-131" fmla="*/ 3598 w 10197"/>
              <a:gd name="connsiteY5-132" fmla="*/ 1821 h 10022"/>
              <a:gd name="connsiteX6-133" fmla="*/ 740 w 10197"/>
              <a:gd name="connsiteY6-134" fmla="*/ 1821 h 10022"/>
              <a:gd name="connsiteX7-135" fmla="*/ 197 w 10197"/>
              <a:gd name="connsiteY7-136" fmla="*/ 2282 h 10022"/>
              <a:gd name="connsiteX8-137" fmla="*/ 197 w 10197"/>
              <a:gd name="connsiteY8-138" fmla="*/ 9308 h 10022"/>
              <a:gd name="connsiteX9-139" fmla="*/ 740 w 10197"/>
              <a:gd name="connsiteY9-140" fmla="*/ 10000 h 10022"/>
              <a:gd name="connsiteX10-141" fmla="*/ 6796 w 10197"/>
              <a:gd name="connsiteY10-142" fmla="*/ 4333 h 10022"/>
              <a:gd name="connsiteX11-143" fmla="*/ 6796 w 10197"/>
              <a:gd name="connsiteY11-144" fmla="*/ 4333 h 10022"/>
              <a:gd name="connsiteX12-145" fmla="*/ 6796 w 10197"/>
              <a:gd name="connsiteY12-146" fmla="*/ 6590 h 10022"/>
              <a:gd name="connsiteX13-147" fmla="*/ 10197 w 10197"/>
              <a:gd name="connsiteY13-148" fmla="*/ 3205 h 10022"/>
              <a:gd name="connsiteX14-149" fmla="*/ 6796 w 10197"/>
              <a:gd name="connsiteY14-150" fmla="*/ 0 h 10022"/>
              <a:gd name="connsiteX15-151" fmla="*/ 6796 w 10197"/>
              <a:gd name="connsiteY15-152" fmla="*/ 2051 h 10022"/>
              <a:gd name="connsiteX16-153" fmla="*/ 2873 w 10197"/>
              <a:gd name="connsiteY16-154" fmla="*/ 7051 h 10022"/>
              <a:gd name="connsiteX17-155" fmla="*/ 6796 w 10197"/>
              <a:gd name="connsiteY17-156" fmla="*/ 4333 h 10022"/>
              <a:gd name="connsiteX0-157" fmla="*/ 554 w 10554"/>
              <a:gd name="connsiteY0-158" fmla="*/ 9308 h 9666"/>
              <a:gd name="connsiteX1-159" fmla="*/ 8039 w 10554"/>
              <a:gd name="connsiteY1-160" fmla="*/ 8641 h 9666"/>
              <a:gd name="connsiteX2-161" fmla="*/ 1620 w 10554"/>
              <a:gd name="connsiteY2-162" fmla="*/ 8641 h 9666"/>
              <a:gd name="connsiteX3-163" fmla="*/ 1620 w 10554"/>
              <a:gd name="connsiteY3-164" fmla="*/ 2975 h 9666"/>
              <a:gd name="connsiteX4-165" fmla="*/ 2888 w 10554"/>
              <a:gd name="connsiteY4-166" fmla="*/ 2975 h 9666"/>
              <a:gd name="connsiteX5-167" fmla="*/ 3955 w 10554"/>
              <a:gd name="connsiteY5-168" fmla="*/ 1821 h 9666"/>
              <a:gd name="connsiteX6-169" fmla="*/ 1097 w 10554"/>
              <a:gd name="connsiteY6-170" fmla="*/ 1821 h 9666"/>
              <a:gd name="connsiteX7-171" fmla="*/ 554 w 10554"/>
              <a:gd name="connsiteY7-172" fmla="*/ 2282 h 9666"/>
              <a:gd name="connsiteX8-173" fmla="*/ 554 w 10554"/>
              <a:gd name="connsiteY8-174" fmla="*/ 9308 h 9666"/>
              <a:gd name="connsiteX9-175" fmla="*/ 7153 w 10554"/>
              <a:gd name="connsiteY9-176" fmla="*/ 4333 h 9666"/>
              <a:gd name="connsiteX10-177" fmla="*/ 7153 w 10554"/>
              <a:gd name="connsiteY10-178" fmla="*/ 4333 h 9666"/>
              <a:gd name="connsiteX11-179" fmla="*/ 7153 w 10554"/>
              <a:gd name="connsiteY11-180" fmla="*/ 6590 h 9666"/>
              <a:gd name="connsiteX12-181" fmla="*/ 10554 w 10554"/>
              <a:gd name="connsiteY12-182" fmla="*/ 3205 h 9666"/>
              <a:gd name="connsiteX13-183" fmla="*/ 7153 w 10554"/>
              <a:gd name="connsiteY13-184" fmla="*/ 0 h 9666"/>
              <a:gd name="connsiteX14-185" fmla="*/ 7153 w 10554"/>
              <a:gd name="connsiteY14-186" fmla="*/ 2051 h 9666"/>
              <a:gd name="connsiteX15-187" fmla="*/ 3230 w 10554"/>
              <a:gd name="connsiteY15-188" fmla="*/ 7051 h 9666"/>
              <a:gd name="connsiteX16-189" fmla="*/ 7153 w 10554"/>
              <a:gd name="connsiteY16-190" fmla="*/ 4333 h 9666"/>
              <a:gd name="connsiteX0-191" fmla="*/ 525 w 10000"/>
              <a:gd name="connsiteY0-192" fmla="*/ 9630 h 10000"/>
              <a:gd name="connsiteX1-193" fmla="*/ 7617 w 10000"/>
              <a:gd name="connsiteY1-194" fmla="*/ 8940 h 10000"/>
              <a:gd name="connsiteX2-195" fmla="*/ 1535 w 10000"/>
              <a:gd name="connsiteY2-196" fmla="*/ 8940 h 10000"/>
              <a:gd name="connsiteX3-197" fmla="*/ 1535 w 10000"/>
              <a:gd name="connsiteY3-198" fmla="*/ 3078 h 10000"/>
              <a:gd name="connsiteX4-199" fmla="*/ 2736 w 10000"/>
              <a:gd name="connsiteY4-200" fmla="*/ 3078 h 10000"/>
              <a:gd name="connsiteX5-201" fmla="*/ 1039 w 10000"/>
              <a:gd name="connsiteY5-202" fmla="*/ 1884 h 10000"/>
              <a:gd name="connsiteX6-203" fmla="*/ 525 w 10000"/>
              <a:gd name="connsiteY6-204" fmla="*/ 2361 h 10000"/>
              <a:gd name="connsiteX7-205" fmla="*/ 525 w 10000"/>
              <a:gd name="connsiteY7-206" fmla="*/ 9630 h 10000"/>
              <a:gd name="connsiteX8-207" fmla="*/ 6778 w 10000"/>
              <a:gd name="connsiteY8-208" fmla="*/ 4483 h 10000"/>
              <a:gd name="connsiteX9-209" fmla="*/ 6778 w 10000"/>
              <a:gd name="connsiteY9-210" fmla="*/ 4483 h 10000"/>
              <a:gd name="connsiteX10-211" fmla="*/ 6778 w 10000"/>
              <a:gd name="connsiteY10-212" fmla="*/ 6818 h 10000"/>
              <a:gd name="connsiteX11-213" fmla="*/ 10000 w 10000"/>
              <a:gd name="connsiteY11-214" fmla="*/ 3316 h 10000"/>
              <a:gd name="connsiteX12-215" fmla="*/ 6778 w 10000"/>
              <a:gd name="connsiteY12-216" fmla="*/ 0 h 10000"/>
              <a:gd name="connsiteX13-217" fmla="*/ 6778 w 10000"/>
              <a:gd name="connsiteY13-218" fmla="*/ 2122 h 10000"/>
              <a:gd name="connsiteX14-219" fmla="*/ 3060 w 10000"/>
              <a:gd name="connsiteY14-220" fmla="*/ 7295 h 10000"/>
              <a:gd name="connsiteX15-221" fmla="*/ 6778 w 10000"/>
              <a:gd name="connsiteY15-222" fmla="*/ 4483 h 10000"/>
              <a:gd name="connsiteX0-223" fmla="*/ 525 w 10000"/>
              <a:gd name="connsiteY0-224" fmla="*/ 9630 h 10000"/>
              <a:gd name="connsiteX1-225" fmla="*/ 7617 w 10000"/>
              <a:gd name="connsiteY1-226" fmla="*/ 8940 h 10000"/>
              <a:gd name="connsiteX2-227" fmla="*/ 1535 w 10000"/>
              <a:gd name="connsiteY2-228" fmla="*/ 8940 h 10000"/>
              <a:gd name="connsiteX3-229" fmla="*/ 1535 w 10000"/>
              <a:gd name="connsiteY3-230" fmla="*/ 3078 h 10000"/>
              <a:gd name="connsiteX4-231" fmla="*/ 1039 w 10000"/>
              <a:gd name="connsiteY4-232" fmla="*/ 1884 h 10000"/>
              <a:gd name="connsiteX5-233" fmla="*/ 525 w 10000"/>
              <a:gd name="connsiteY5-234" fmla="*/ 2361 h 10000"/>
              <a:gd name="connsiteX6-235" fmla="*/ 525 w 10000"/>
              <a:gd name="connsiteY6-236" fmla="*/ 9630 h 10000"/>
              <a:gd name="connsiteX7-237" fmla="*/ 6778 w 10000"/>
              <a:gd name="connsiteY7-238" fmla="*/ 4483 h 10000"/>
              <a:gd name="connsiteX8-239" fmla="*/ 6778 w 10000"/>
              <a:gd name="connsiteY8-240" fmla="*/ 4483 h 10000"/>
              <a:gd name="connsiteX9-241" fmla="*/ 6778 w 10000"/>
              <a:gd name="connsiteY9-242" fmla="*/ 6818 h 10000"/>
              <a:gd name="connsiteX10-243" fmla="*/ 10000 w 10000"/>
              <a:gd name="connsiteY10-244" fmla="*/ 3316 h 10000"/>
              <a:gd name="connsiteX11-245" fmla="*/ 6778 w 10000"/>
              <a:gd name="connsiteY11-246" fmla="*/ 0 h 10000"/>
              <a:gd name="connsiteX12-247" fmla="*/ 6778 w 10000"/>
              <a:gd name="connsiteY12-248" fmla="*/ 2122 h 10000"/>
              <a:gd name="connsiteX13-249" fmla="*/ 3060 w 10000"/>
              <a:gd name="connsiteY13-250" fmla="*/ 7295 h 10000"/>
              <a:gd name="connsiteX14-251" fmla="*/ 6778 w 10000"/>
              <a:gd name="connsiteY14-252" fmla="*/ 4483 h 10000"/>
              <a:gd name="connsiteX0-253" fmla="*/ 525 w 10000"/>
              <a:gd name="connsiteY0-254" fmla="*/ 9630 h 10000"/>
              <a:gd name="connsiteX1-255" fmla="*/ 7617 w 10000"/>
              <a:gd name="connsiteY1-256" fmla="*/ 8940 h 10000"/>
              <a:gd name="connsiteX2-257" fmla="*/ 1535 w 10000"/>
              <a:gd name="connsiteY2-258" fmla="*/ 8940 h 10000"/>
              <a:gd name="connsiteX3-259" fmla="*/ 1039 w 10000"/>
              <a:gd name="connsiteY3-260" fmla="*/ 1884 h 10000"/>
              <a:gd name="connsiteX4-261" fmla="*/ 525 w 10000"/>
              <a:gd name="connsiteY4-262" fmla="*/ 2361 h 10000"/>
              <a:gd name="connsiteX5-263" fmla="*/ 525 w 10000"/>
              <a:gd name="connsiteY5-264" fmla="*/ 9630 h 10000"/>
              <a:gd name="connsiteX6-265" fmla="*/ 6778 w 10000"/>
              <a:gd name="connsiteY6-266" fmla="*/ 4483 h 10000"/>
              <a:gd name="connsiteX7-267" fmla="*/ 6778 w 10000"/>
              <a:gd name="connsiteY7-268" fmla="*/ 4483 h 10000"/>
              <a:gd name="connsiteX8-269" fmla="*/ 6778 w 10000"/>
              <a:gd name="connsiteY8-270" fmla="*/ 6818 h 10000"/>
              <a:gd name="connsiteX9-271" fmla="*/ 10000 w 10000"/>
              <a:gd name="connsiteY9-272" fmla="*/ 3316 h 10000"/>
              <a:gd name="connsiteX10-273" fmla="*/ 6778 w 10000"/>
              <a:gd name="connsiteY10-274" fmla="*/ 0 h 10000"/>
              <a:gd name="connsiteX11-275" fmla="*/ 6778 w 10000"/>
              <a:gd name="connsiteY11-276" fmla="*/ 2122 h 10000"/>
              <a:gd name="connsiteX12-277" fmla="*/ 3060 w 10000"/>
              <a:gd name="connsiteY12-278" fmla="*/ 7295 h 10000"/>
              <a:gd name="connsiteX13-279" fmla="*/ 6778 w 10000"/>
              <a:gd name="connsiteY13-280" fmla="*/ 4483 h 10000"/>
              <a:gd name="connsiteX0-281" fmla="*/ 564 w 10039"/>
              <a:gd name="connsiteY0-282" fmla="*/ 9630 h 10000"/>
              <a:gd name="connsiteX1-283" fmla="*/ 7656 w 10039"/>
              <a:gd name="connsiteY1-284" fmla="*/ 8940 h 10000"/>
              <a:gd name="connsiteX2-285" fmla="*/ 1574 w 10039"/>
              <a:gd name="connsiteY2-286" fmla="*/ 8940 h 10000"/>
              <a:gd name="connsiteX3-287" fmla="*/ 564 w 10039"/>
              <a:gd name="connsiteY3-288" fmla="*/ 2361 h 10000"/>
              <a:gd name="connsiteX4-289" fmla="*/ 564 w 10039"/>
              <a:gd name="connsiteY4-290" fmla="*/ 9630 h 10000"/>
              <a:gd name="connsiteX5-291" fmla="*/ 6817 w 10039"/>
              <a:gd name="connsiteY5-292" fmla="*/ 4483 h 10000"/>
              <a:gd name="connsiteX6-293" fmla="*/ 6817 w 10039"/>
              <a:gd name="connsiteY6-294" fmla="*/ 4483 h 10000"/>
              <a:gd name="connsiteX7-295" fmla="*/ 6817 w 10039"/>
              <a:gd name="connsiteY7-296" fmla="*/ 6818 h 10000"/>
              <a:gd name="connsiteX8-297" fmla="*/ 10039 w 10039"/>
              <a:gd name="connsiteY8-298" fmla="*/ 3316 h 10000"/>
              <a:gd name="connsiteX9-299" fmla="*/ 6817 w 10039"/>
              <a:gd name="connsiteY9-300" fmla="*/ 0 h 10000"/>
              <a:gd name="connsiteX10-301" fmla="*/ 6817 w 10039"/>
              <a:gd name="connsiteY10-302" fmla="*/ 2122 h 10000"/>
              <a:gd name="connsiteX11-303" fmla="*/ 3099 w 10039"/>
              <a:gd name="connsiteY11-304" fmla="*/ 7295 h 10000"/>
              <a:gd name="connsiteX12-305" fmla="*/ 6817 w 10039"/>
              <a:gd name="connsiteY12-306" fmla="*/ 4483 h 10000"/>
              <a:gd name="connsiteX0-307" fmla="*/ 454 w 9929"/>
              <a:gd name="connsiteY0-308" fmla="*/ 9630 h 10000"/>
              <a:gd name="connsiteX1-309" fmla="*/ 7546 w 9929"/>
              <a:gd name="connsiteY1-310" fmla="*/ 8940 h 10000"/>
              <a:gd name="connsiteX2-311" fmla="*/ 1464 w 9929"/>
              <a:gd name="connsiteY2-312" fmla="*/ 8940 h 10000"/>
              <a:gd name="connsiteX3-313" fmla="*/ 454 w 9929"/>
              <a:gd name="connsiteY3-314" fmla="*/ 9630 h 10000"/>
              <a:gd name="connsiteX4-315" fmla="*/ 6707 w 9929"/>
              <a:gd name="connsiteY4-316" fmla="*/ 4483 h 10000"/>
              <a:gd name="connsiteX5-317" fmla="*/ 6707 w 9929"/>
              <a:gd name="connsiteY5-318" fmla="*/ 4483 h 10000"/>
              <a:gd name="connsiteX6-319" fmla="*/ 6707 w 9929"/>
              <a:gd name="connsiteY6-320" fmla="*/ 6818 h 10000"/>
              <a:gd name="connsiteX7-321" fmla="*/ 9929 w 9929"/>
              <a:gd name="connsiteY7-322" fmla="*/ 3316 h 10000"/>
              <a:gd name="connsiteX8-323" fmla="*/ 6707 w 9929"/>
              <a:gd name="connsiteY8-324" fmla="*/ 0 h 10000"/>
              <a:gd name="connsiteX9-325" fmla="*/ 6707 w 9929"/>
              <a:gd name="connsiteY9-326" fmla="*/ 2122 h 10000"/>
              <a:gd name="connsiteX10-327" fmla="*/ 2989 w 9929"/>
              <a:gd name="connsiteY10-328" fmla="*/ 7295 h 10000"/>
              <a:gd name="connsiteX11-329" fmla="*/ 6707 w 9929"/>
              <a:gd name="connsiteY11-330" fmla="*/ 4483 h 10000"/>
              <a:gd name="connsiteX0-331" fmla="*/ 0 w 8526"/>
              <a:gd name="connsiteY0-332" fmla="*/ 8940 h 8940"/>
              <a:gd name="connsiteX1-333" fmla="*/ 6126 w 8526"/>
              <a:gd name="connsiteY1-334" fmla="*/ 8940 h 8940"/>
              <a:gd name="connsiteX2-335" fmla="*/ 0 w 8526"/>
              <a:gd name="connsiteY2-336" fmla="*/ 8940 h 8940"/>
              <a:gd name="connsiteX3-337" fmla="*/ 5281 w 8526"/>
              <a:gd name="connsiteY3-338" fmla="*/ 4483 h 8940"/>
              <a:gd name="connsiteX4-339" fmla="*/ 5281 w 8526"/>
              <a:gd name="connsiteY4-340" fmla="*/ 4483 h 8940"/>
              <a:gd name="connsiteX5-341" fmla="*/ 5281 w 8526"/>
              <a:gd name="connsiteY5-342" fmla="*/ 6818 h 8940"/>
              <a:gd name="connsiteX6-343" fmla="*/ 8526 w 8526"/>
              <a:gd name="connsiteY6-344" fmla="*/ 3316 h 8940"/>
              <a:gd name="connsiteX7-345" fmla="*/ 5281 w 8526"/>
              <a:gd name="connsiteY7-346" fmla="*/ 0 h 8940"/>
              <a:gd name="connsiteX8-347" fmla="*/ 5281 w 8526"/>
              <a:gd name="connsiteY8-348" fmla="*/ 2122 h 8940"/>
              <a:gd name="connsiteX9-349" fmla="*/ 1536 w 8526"/>
              <a:gd name="connsiteY9-350" fmla="*/ 7295 h 8940"/>
              <a:gd name="connsiteX10-351" fmla="*/ 5281 w 8526"/>
              <a:gd name="connsiteY10-352" fmla="*/ 4483 h 8940"/>
              <a:gd name="connsiteX0-353" fmla="*/ 4392 w 8198"/>
              <a:gd name="connsiteY0-354" fmla="*/ 5015 h 8160"/>
              <a:gd name="connsiteX1-355" fmla="*/ 4392 w 8198"/>
              <a:gd name="connsiteY1-356" fmla="*/ 5015 h 8160"/>
              <a:gd name="connsiteX2-357" fmla="*/ 4392 w 8198"/>
              <a:gd name="connsiteY2-358" fmla="*/ 7626 h 8160"/>
              <a:gd name="connsiteX3-359" fmla="*/ 8198 w 8198"/>
              <a:gd name="connsiteY3-360" fmla="*/ 3709 h 8160"/>
              <a:gd name="connsiteX4-361" fmla="*/ 4392 w 8198"/>
              <a:gd name="connsiteY4-362" fmla="*/ 0 h 8160"/>
              <a:gd name="connsiteX5-363" fmla="*/ 4392 w 8198"/>
              <a:gd name="connsiteY5-364" fmla="*/ 2374 h 8160"/>
              <a:gd name="connsiteX6-365" fmla="*/ 0 w 8198"/>
              <a:gd name="connsiteY6-366" fmla="*/ 8160 h 8160"/>
              <a:gd name="connsiteX7-367" fmla="*/ 4392 w 8198"/>
              <a:gd name="connsiteY7-368" fmla="*/ 5015 h 8160"/>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Lst>
            <a:rect l="l" t="t" r="r" b="b"/>
            <a:pathLst>
              <a:path w="8198" h="8160">
                <a:moveTo>
                  <a:pt x="4392" y="5015"/>
                </a:moveTo>
                <a:lnTo>
                  <a:pt x="4392" y="5015"/>
                </a:lnTo>
                <a:lnTo>
                  <a:pt x="4392" y="7626"/>
                </a:lnTo>
                <a:lnTo>
                  <a:pt x="8198" y="3709"/>
                </a:lnTo>
                <a:lnTo>
                  <a:pt x="4392" y="0"/>
                </a:lnTo>
                <a:lnTo>
                  <a:pt x="4392" y="2374"/>
                </a:lnTo>
                <a:cubicBezTo>
                  <a:pt x="0" y="2374"/>
                  <a:pt x="0" y="8160"/>
                  <a:pt x="0" y="8160"/>
                </a:cubicBezTo>
                <a:cubicBezTo>
                  <a:pt x="1194" y="5549"/>
                  <a:pt x="2005" y="5015"/>
                  <a:pt x="4392" y="5015"/>
                </a:cubicBezTo>
                <a:close/>
              </a:path>
            </a:pathLst>
          </a:custGeom>
          <a:solidFill>
            <a:schemeClr val="accent2"/>
          </a:solidFill>
          <a:ln>
            <a:noFill/>
          </a:ln>
          <a:effectLst/>
        </p:spPr>
        <p:txBody>
          <a:bodyPr wrap="none" lIns="34290" tIns="17145" rIns="34290" bIns="17145" anchor="ctr"/>
          <a:lstStyle/>
          <a:p>
            <a:pPr eaLnBrk="1" fontAlgn="auto" hangingPunct="1">
              <a:spcBef>
                <a:spcPct val="0"/>
              </a:spcBef>
              <a:spcAft>
                <a:spcPct val="0"/>
              </a:spcAft>
              <a:defRPr/>
            </a:pPr>
            <a:endParaRPr lang="en-US">
              <a:latin typeface="+mn-lt"/>
              <a:ea typeface="+mn-ea"/>
            </a:endParaRPr>
          </a:p>
        </p:txBody>
      </p:sp>
      <p:sp>
        <p:nvSpPr>
          <p:cNvPr id="26" name="TextBox 37"/>
          <p:cNvSpPr txBox="1"/>
          <p:nvPr>
            <p:custDataLst>
              <p:tags r:id="rId22"/>
            </p:custDataLst>
          </p:nvPr>
        </p:nvSpPr>
        <p:spPr>
          <a:xfrm>
            <a:off x="2130425" y="3411220"/>
            <a:ext cx="1388110" cy="460375"/>
          </a:xfrm>
          <a:prstGeom prst="rect">
            <a:avLst/>
          </a:prstGeom>
          <a:noFill/>
        </p:spPr>
        <p:txBody>
          <a:bodyPr wrap="square">
            <a:spAutoFit/>
          </a:bodyPr>
          <a:lstStyle/>
          <a:p>
            <a:pPr algn="ctr" eaLnBrk="1" hangingPunct="1">
              <a:buFont typeface="Arial" panose="020B0604020202020204" pitchFamily="34" charset="0"/>
              <a:buNone/>
              <a:defRPr/>
            </a:pPr>
            <a:r>
              <a:rPr lang="zh-CN" altLang="en-US" sz="2400" b="1">
                <a:gradFill flip="none" rotWithShape="1">
                  <a:gsLst>
                    <a:gs pos="0">
                      <a:srgbClr val="C00000">
                        <a:shade val="30000"/>
                        <a:satMod val="115000"/>
                      </a:srgbClr>
                    </a:gs>
                    <a:gs pos="50000">
                      <a:srgbClr val="C00000">
                        <a:shade val="67500"/>
                        <a:satMod val="115000"/>
                      </a:srgbClr>
                    </a:gs>
                    <a:gs pos="100000">
                      <a:srgbClr val="C00000">
                        <a:shade val="100000"/>
                        <a:satMod val="115000"/>
                      </a:srgbClr>
                    </a:gs>
                  </a:gsLst>
                  <a:lin ang="16200000" scaled="1"/>
                </a:gradFill>
                <a:latin typeface="微软雅黑" panose="020B0503020204020204" charset="-122"/>
                <a:ea typeface="微软雅黑" panose="020B0503020204020204" charset="-122"/>
              </a:rPr>
              <a:t>联系</a:t>
            </a:r>
            <a:endParaRPr lang="zh-CN" altLang="en-US" sz="2400" b="1">
              <a:gradFill flip="none" rotWithShape="1">
                <a:gsLst>
                  <a:gs pos="0">
                    <a:srgbClr val="C00000">
                      <a:shade val="30000"/>
                      <a:satMod val="115000"/>
                    </a:srgbClr>
                  </a:gs>
                  <a:gs pos="50000">
                    <a:srgbClr val="C00000">
                      <a:shade val="67500"/>
                      <a:satMod val="115000"/>
                    </a:srgbClr>
                  </a:gs>
                  <a:gs pos="100000">
                    <a:srgbClr val="C00000">
                      <a:shade val="100000"/>
                      <a:satMod val="115000"/>
                    </a:srgbClr>
                  </a:gs>
                </a:gsLst>
                <a:lin ang="16200000" scaled="1"/>
              </a:gradFill>
              <a:latin typeface="微软雅黑" panose="020B0503020204020204" charset="-122"/>
              <a:ea typeface="微软雅黑" panose="020B0503020204020204" charset="-122"/>
            </a:endParaRPr>
          </a:p>
        </p:txBody>
      </p:sp>
      <p:sp>
        <p:nvSpPr>
          <p:cNvPr id="27" name="TextBox 37"/>
          <p:cNvSpPr txBox="1"/>
          <p:nvPr>
            <p:custDataLst>
              <p:tags r:id="rId23"/>
            </p:custDataLst>
          </p:nvPr>
        </p:nvSpPr>
        <p:spPr>
          <a:xfrm>
            <a:off x="2910840" y="2229485"/>
            <a:ext cx="1701165" cy="460375"/>
          </a:xfrm>
          <a:prstGeom prst="rect">
            <a:avLst/>
          </a:prstGeom>
          <a:noFill/>
        </p:spPr>
        <p:txBody>
          <a:bodyPr wrap="square">
            <a:spAutoFit/>
          </a:bodyPr>
          <a:lstStyle/>
          <a:p>
            <a:pPr algn="ctr" eaLnBrk="1" hangingPunct="1">
              <a:buFont typeface="Arial" panose="020B0604020202020204" pitchFamily="34" charset="0"/>
              <a:buNone/>
              <a:defRPr/>
            </a:pPr>
            <a:r>
              <a:rPr lang="zh-CN" altLang="en-US" sz="2400" b="1">
                <a:gradFill flip="none" rotWithShape="1">
                  <a:gsLst>
                    <a:gs pos="0">
                      <a:srgbClr val="C00000">
                        <a:shade val="30000"/>
                        <a:satMod val="115000"/>
                      </a:srgbClr>
                    </a:gs>
                    <a:gs pos="50000">
                      <a:srgbClr val="C00000">
                        <a:shade val="67500"/>
                        <a:satMod val="115000"/>
                      </a:srgbClr>
                    </a:gs>
                    <a:gs pos="100000">
                      <a:srgbClr val="C00000">
                        <a:shade val="100000"/>
                        <a:satMod val="115000"/>
                      </a:srgbClr>
                    </a:gs>
                  </a:gsLst>
                  <a:lin ang="16200000" scaled="1"/>
                </a:gradFill>
                <a:latin typeface="微软雅黑" panose="020B0503020204020204" charset="-122"/>
                <a:ea typeface="微软雅黑" panose="020B0503020204020204" charset="-122"/>
              </a:rPr>
              <a:t>形成</a:t>
            </a:r>
            <a:endParaRPr lang="zh-CN" altLang="en-US" sz="2400" b="1">
              <a:gradFill flip="none" rotWithShape="1">
                <a:gsLst>
                  <a:gs pos="0">
                    <a:srgbClr val="C00000">
                      <a:shade val="30000"/>
                      <a:satMod val="115000"/>
                    </a:srgbClr>
                  </a:gs>
                  <a:gs pos="50000">
                    <a:srgbClr val="C00000">
                      <a:shade val="67500"/>
                      <a:satMod val="115000"/>
                    </a:srgbClr>
                  </a:gs>
                  <a:gs pos="100000">
                    <a:srgbClr val="C00000">
                      <a:shade val="100000"/>
                      <a:satMod val="115000"/>
                    </a:srgbClr>
                  </a:gs>
                </a:gsLst>
                <a:lin ang="16200000" scaled="1"/>
              </a:gradFill>
              <a:latin typeface="微软雅黑" panose="020B0503020204020204" charset="-122"/>
              <a:ea typeface="微软雅黑" panose="020B0503020204020204" charset="-122"/>
            </a:endParaRPr>
          </a:p>
        </p:txBody>
      </p:sp>
      <p:sp>
        <p:nvSpPr>
          <p:cNvPr id="2" name="文本框 37"/>
          <p:cNvSpPr txBox="1"/>
          <p:nvPr>
            <p:custDataLst>
              <p:tags r:id="rId24"/>
            </p:custDataLst>
          </p:nvPr>
        </p:nvSpPr>
        <p:spPr>
          <a:xfrm>
            <a:off x="3982085" y="86995"/>
            <a:ext cx="6576060" cy="583565"/>
          </a:xfrm>
          <a:prstGeom prst="rect">
            <a:avLst/>
          </a:prstGeom>
          <a:noFill/>
        </p:spPr>
        <p:txBody>
          <a:bodyPr wrap="square">
            <a:spAutoFit/>
          </a:bodyPr>
          <a:lstStyle/>
          <a:p>
            <a:pPr eaLnBrk="1" fontAlgn="auto" hangingPunct="1">
              <a:spcBef>
                <a:spcPct val="0"/>
              </a:spcBef>
              <a:spcAft>
                <a:spcPct val="0"/>
              </a:spcAft>
            </a:pPr>
            <a:r>
              <a:rPr lang="zh-CN" altLang="zh-CN" sz="3200" b="1">
                <a:solidFill>
                  <a:schemeClr val="accent1">
                    <a:lumMod val="75000"/>
                  </a:schemeClr>
                </a:solidFill>
                <a:sym typeface="+mn-ea"/>
              </a:rPr>
              <a:t>二、价值判断和价值选择</a:t>
            </a:r>
            <a:endParaRPr lang="zh-CN" altLang="zh-CN" sz="3200" b="1">
              <a:solidFill>
                <a:schemeClr val="accent1">
                  <a:lumMod val="75000"/>
                </a:schemeClr>
              </a:solidFill>
              <a:sym typeface="+mn-ea"/>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down)">
                                      <p:cBhvr>
                                        <p:cTn id="7" dur="500"/>
                                        <p:tgtEl>
                                          <p:spTgt spid="13"/>
                                        </p:tgtEl>
                                      </p:cBhvr>
                                    </p:animEffect>
                                  </p:childTnLst>
                                </p:cTn>
                              </p:par>
                            </p:childTnLst>
                          </p:cTn>
                        </p:par>
                        <p:par>
                          <p:cTn id="8" fill="hold">
                            <p:stCondLst>
                              <p:cond delay="500"/>
                            </p:stCondLst>
                            <p:childTnLst>
                              <p:par>
                                <p:cTn id="9" presetID="10" presetClass="entr" presetSubtype="0" fill="hold" grpId="0" nodeType="afterEffect">
                                  <p:stCondLst>
                                    <p:cond delay="0"/>
                                  </p:stCondLst>
                                  <p:iterate type="wd">
                                    <p:tmPct val="10000"/>
                                  </p:iterate>
                                  <p:childTnLst>
                                    <p:set>
                                      <p:cBhvr>
                                        <p:cTn id="10" dur="1" fill="hold">
                                          <p:stCondLst>
                                            <p:cond delay="0"/>
                                          </p:stCondLst>
                                        </p:cTn>
                                        <p:tgtEl>
                                          <p:spTgt spid="19"/>
                                        </p:tgtEl>
                                        <p:attrNameLst>
                                          <p:attrName>style.visibility</p:attrName>
                                        </p:attrNameLst>
                                      </p:cBhvr>
                                      <p:to>
                                        <p:strVal val="visible"/>
                                      </p:to>
                                    </p:set>
                                    <p:animEffect transition="in" filter="fade">
                                      <p:cBhvr>
                                        <p:cTn id="11" dur="500"/>
                                        <p:tgtEl>
                                          <p:spTgt spid="19"/>
                                        </p:tgtEl>
                                      </p:cBhvr>
                                    </p:animEffect>
                                  </p:childTnLst>
                                </p:cTn>
                              </p:par>
                            </p:childTnLst>
                          </p:cTn>
                        </p:par>
                        <p:par>
                          <p:cTn id="12" fill="hold">
                            <p:stCondLst>
                              <p:cond delay="1049"/>
                            </p:stCondLst>
                            <p:childTnLst>
                              <p:par>
                                <p:cTn id="13" presetID="2" presetClass="entr" presetSubtype="4" fill="hold" nodeType="afterEffect">
                                  <p:stCondLst>
                                    <p:cond delay="0"/>
                                  </p:stCondLst>
                                  <p:childTnLst>
                                    <p:set>
                                      <p:cBhvr>
                                        <p:cTn id="14" dur="1" fill="hold">
                                          <p:stCondLst>
                                            <p:cond delay="0"/>
                                          </p:stCondLst>
                                        </p:cTn>
                                        <p:tgtEl>
                                          <p:spTgt spid="3"/>
                                        </p:tgtEl>
                                        <p:attrNameLst>
                                          <p:attrName>style.visibility</p:attrName>
                                        </p:attrNameLst>
                                      </p:cBhvr>
                                      <p:to>
                                        <p:strVal val="visible"/>
                                      </p:to>
                                    </p:set>
                                    <p:anim calcmode="lin" valueType="num">
                                      <p:cBhvr additive="base">
                                        <p:cTn id="15" dur="500" fill="hold"/>
                                        <p:tgtEl>
                                          <p:spTgt spid="3"/>
                                        </p:tgtEl>
                                        <p:attrNameLst>
                                          <p:attrName>ppt_x</p:attrName>
                                        </p:attrNameLst>
                                      </p:cBhvr>
                                      <p:tavLst>
                                        <p:tav tm="0">
                                          <p:val>
                                            <p:strVal val="#ppt_x"/>
                                          </p:val>
                                        </p:tav>
                                        <p:tav tm="100000">
                                          <p:val>
                                            <p:strVal val="#ppt_x"/>
                                          </p:val>
                                        </p:tav>
                                      </p:tavLst>
                                    </p:anim>
                                    <p:anim calcmode="lin" valueType="num">
                                      <p:cBhvr additive="base">
                                        <p:cTn id="16" dur="500" fill="hold"/>
                                        <p:tgtEl>
                                          <p:spTgt spid="3"/>
                                        </p:tgtEl>
                                        <p:attrNameLst>
                                          <p:attrName>ppt_y</p:attrName>
                                        </p:attrNameLst>
                                      </p:cBhvr>
                                      <p:tavLst>
                                        <p:tav tm="0">
                                          <p:val>
                                            <p:strVal val="1+#ppt_h/2"/>
                                          </p:val>
                                        </p:tav>
                                        <p:tav tm="100000">
                                          <p:val>
                                            <p:strVal val="#ppt_y"/>
                                          </p:val>
                                        </p:tav>
                                      </p:tavLst>
                                    </p:anim>
                                  </p:childTnLst>
                                </p:cTn>
                              </p:par>
                            </p:childTnLst>
                          </p:cTn>
                        </p:par>
                        <p:par>
                          <p:cTn id="17" fill="hold">
                            <p:stCondLst>
                              <p:cond delay="1549"/>
                            </p:stCondLst>
                            <p:childTnLst>
                              <p:par>
                                <p:cTn id="18" presetID="22" presetClass="entr" presetSubtype="4" fill="hold" grpId="0" nodeType="afterEffect">
                                  <p:stCondLst>
                                    <p:cond delay="0"/>
                                  </p:stCondLst>
                                  <p:childTnLst>
                                    <p:set>
                                      <p:cBhvr>
                                        <p:cTn id="19" dur="1" fill="hold">
                                          <p:stCondLst>
                                            <p:cond delay="0"/>
                                          </p:stCondLst>
                                        </p:cTn>
                                        <p:tgtEl>
                                          <p:spTgt spid="28"/>
                                        </p:tgtEl>
                                        <p:attrNameLst>
                                          <p:attrName>style.visibility</p:attrName>
                                        </p:attrNameLst>
                                      </p:cBhvr>
                                      <p:to>
                                        <p:strVal val="visible"/>
                                      </p:to>
                                    </p:set>
                                    <p:animEffect transition="in" filter="wipe(down)">
                                      <p:cBhvr>
                                        <p:cTn id="20" dur="500"/>
                                        <p:tgtEl>
                                          <p:spTgt spid="28"/>
                                        </p:tgtEl>
                                      </p:cBhvr>
                                    </p:animEffect>
                                  </p:childTnLst>
                                </p:cTn>
                              </p:par>
                            </p:childTnLst>
                          </p:cTn>
                        </p:par>
                        <p:par>
                          <p:cTn id="21" fill="hold">
                            <p:stCondLst>
                              <p:cond delay="2049"/>
                            </p:stCondLst>
                            <p:childTnLst>
                              <p:par>
                                <p:cTn id="22" presetID="2" presetClass="entr" presetSubtype="4" fill="hold" nodeType="afterEffect">
                                  <p:stCondLst>
                                    <p:cond delay="0"/>
                                  </p:stCondLst>
                                  <p:childTnLst>
                                    <p:set>
                                      <p:cBhvr>
                                        <p:cTn id="23" dur="1" fill="hold">
                                          <p:stCondLst>
                                            <p:cond delay="0"/>
                                          </p:stCondLst>
                                        </p:cTn>
                                        <p:tgtEl>
                                          <p:spTgt spid="10"/>
                                        </p:tgtEl>
                                        <p:attrNameLst>
                                          <p:attrName>style.visibility</p:attrName>
                                        </p:attrNameLst>
                                      </p:cBhvr>
                                      <p:to>
                                        <p:strVal val="visible"/>
                                      </p:to>
                                    </p:set>
                                    <p:anim calcmode="lin" valueType="num">
                                      <p:cBhvr additive="base">
                                        <p:cTn id="24" dur="500" fill="hold"/>
                                        <p:tgtEl>
                                          <p:spTgt spid="10"/>
                                        </p:tgtEl>
                                        <p:attrNameLst>
                                          <p:attrName>ppt_x</p:attrName>
                                        </p:attrNameLst>
                                      </p:cBhvr>
                                      <p:tavLst>
                                        <p:tav tm="0">
                                          <p:val>
                                            <p:strVal val="#ppt_x"/>
                                          </p:val>
                                        </p:tav>
                                        <p:tav tm="100000">
                                          <p:val>
                                            <p:strVal val="#ppt_x"/>
                                          </p:val>
                                        </p:tav>
                                      </p:tavLst>
                                    </p:anim>
                                    <p:anim calcmode="lin" valueType="num">
                                      <p:cBhvr additive="base">
                                        <p:cTn id="25" dur="500" fill="hold"/>
                                        <p:tgtEl>
                                          <p:spTgt spid="10"/>
                                        </p:tgtEl>
                                        <p:attrNameLst>
                                          <p:attrName>ppt_y</p:attrName>
                                        </p:attrNameLst>
                                      </p:cBhvr>
                                      <p:tavLst>
                                        <p:tav tm="0">
                                          <p:val>
                                            <p:strVal val="1+#ppt_h/2"/>
                                          </p:val>
                                        </p:tav>
                                        <p:tav tm="100000">
                                          <p:val>
                                            <p:strVal val="#ppt_y"/>
                                          </p:val>
                                        </p:tav>
                                      </p:tavLst>
                                    </p:anim>
                                  </p:childTnLst>
                                </p:cTn>
                              </p:par>
                            </p:childTnLst>
                          </p:cTn>
                        </p:par>
                        <p:par>
                          <p:cTn id="26" fill="hold">
                            <p:stCondLst>
                              <p:cond delay="2549"/>
                            </p:stCondLst>
                            <p:childTnLst>
                              <p:par>
                                <p:cTn id="27" presetID="22" presetClass="entr" presetSubtype="4" fill="hold" grpId="0" nodeType="afterEffect">
                                  <p:stCondLst>
                                    <p:cond delay="0"/>
                                  </p:stCondLst>
                                  <p:childTnLst>
                                    <p:set>
                                      <p:cBhvr>
                                        <p:cTn id="28" dur="1" fill="hold">
                                          <p:stCondLst>
                                            <p:cond delay="0"/>
                                          </p:stCondLst>
                                        </p:cTn>
                                        <p:tgtEl>
                                          <p:spTgt spid="34"/>
                                        </p:tgtEl>
                                        <p:attrNameLst>
                                          <p:attrName>style.visibility</p:attrName>
                                        </p:attrNameLst>
                                      </p:cBhvr>
                                      <p:to>
                                        <p:strVal val="visible"/>
                                      </p:to>
                                    </p:set>
                                    <p:animEffect transition="in" filter="wipe(down)">
                                      <p:cBhvr>
                                        <p:cTn id="29" dur="500"/>
                                        <p:tgtEl>
                                          <p:spTgt spid="34"/>
                                        </p:tgtEl>
                                      </p:cBhvr>
                                    </p:animEffect>
                                  </p:childTnLst>
                                </p:cTn>
                              </p:par>
                            </p:childTnLst>
                          </p:cTn>
                        </p:par>
                        <p:par>
                          <p:cTn id="30" fill="hold">
                            <p:stCondLst>
                              <p:cond delay="3049"/>
                            </p:stCondLst>
                            <p:childTnLst>
                              <p:par>
                                <p:cTn id="31" presetID="2" presetClass="entr" presetSubtype="4" fill="hold" nodeType="afterEffect">
                                  <p:stCondLst>
                                    <p:cond delay="0"/>
                                  </p:stCondLst>
                                  <p:childTnLst>
                                    <p:set>
                                      <p:cBhvr>
                                        <p:cTn id="32" dur="1" fill="hold">
                                          <p:stCondLst>
                                            <p:cond delay="0"/>
                                          </p:stCondLst>
                                        </p:cTn>
                                        <p:tgtEl>
                                          <p:spTgt spid="8"/>
                                        </p:tgtEl>
                                        <p:attrNameLst>
                                          <p:attrName>style.visibility</p:attrName>
                                        </p:attrNameLst>
                                      </p:cBhvr>
                                      <p:to>
                                        <p:strVal val="visible"/>
                                      </p:to>
                                    </p:set>
                                    <p:anim calcmode="lin" valueType="num">
                                      <p:cBhvr additive="base">
                                        <p:cTn id="33" dur="500" fill="hold"/>
                                        <p:tgtEl>
                                          <p:spTgt spid="8"/>
                                        </p:tgtEl>
                                        <p:attrNameLst>
                                          <p:attrName>ppt_x</p:attrName>
                                        </p:attrNameLst>
                                      </p:cBhvr>
                                      <p:tavLst>
                                        <p:tav tm="0">
                                          <p:val>
                                            <p:strVal val="#ppt_x"/>
                                          </p:val>
                                        </p:tav>
                                        <p:tav tm="100000">
                                          <p:val>
                                            <p:strVal val="#ppt_x"/>
                                          </p:val>
                                        </p:tav>
                                      </p:tavLst>
                                    </p:anim>
                                    <p:anim calcmode="lin" valueType="num">
                                      <p:cBhvr additive="base">
                                        <p:cTn id="34" dur="500" fill="hold"/>
                                        <p:tgtEl>
                                          <p:spTgt spid="8"/>
                                        </p:tgtEl>
                                        <p:attrNameLst>
                                          <p:attrName>ppt_y</p:attrName>
                                        </p:attrNameLst>
                                      </p:cBhvr>
                                      <p:tavLst>
                                        <p:tav tm="0">
                                          <p:val>
                                            <p:strVal val="1+#ppt_h/2"/>
                                          </p:val>
                                        </p:tav>
                                        <p:tav tm="100000">
                                          <p:val>
                                            <p:strVal val="#ppt_y"/>
                                          </p:val>
                                        </p:tav>
                                      </p:tavLst>
                                    </p:anim>
                                  </p:childTnLst>
                                </p:cTn>
                              </p:par>
                            </p:childTnLst>
                          </p:cTn>
                        </p:par>
                        <p:par>
                          <p:cTn id="35" fill="hold">
                            <p:stCondLst>
                              <p:cond delay="3549"/>
                            </p:stCondLst>
                            <p:childTnLst>
                              <p:par>
                                <p:cTn id="36" presetID="22" presetClass="entr" presetSubtype="4" fill="hold" grpId="0" nodeType="afterEffect">
                                  <p:stCondLst>
                                    <p:cond delay="0"/>
                                  </p:stCondLst>
                                  <p:childTnLst>
                                    <p:set>
                                      <p:cBhvr>
                                        <p:cTn id="37" dur="1" fill="hold">
                                          <p:stCondLst>
                                            <p:cond delay="0"/>
                                          </p:stCondLst>
                                        </p:cTn>
                                        <p:tgtEl>
                                          <p:spTgt spid="25"/>
                                        </p:tgtEl>
                                        <p:attrNameLst>
                                          <p:attrName>style.visibility</p:attrName>
                                        </p:attrNameLst>
                                      </p:cBhvr>
                                      <p:to>
                                        <p:strVal val="visible"/>
                                      </p:to>
                                    </p:set>
                                    <p:animEffect transition="in" filter="wipe(down)">
                                      <p:cBhvr>
                                        <p:cTn id="38" dur="500"/>
                                        <p:tgtEl>
                                          <p:spTgt spid="25"/>
                                        </p:tgtEl>
                                      </p:cBhvr>
                                    </p:animEffect>
                                  </p:childTnLst>
                                </p:cTn>
                              </p:par>
                            </p:childTnLst>
                          </p:cTn>
                        </p:par>
                        <p:par>
                          <p:cTn id="39" fill="hold">
                            <p:stCondLst>
                              <p:cond delay="4049"/>
                            </p:stCondLst>
                            <p:childTnLst>
                              <p:par>
                                <p:cTn id="40" presetID="10" presetClass="entr" presetSubtype="0" fill="hold" grpId="0" nodeType="afterEffect">
                                  <p:stCondLst>
                                    <p:cond delay="0"/>
                                  </p:stCondLst>
                                  <p:iterate type="wd">
                                    <p:tmPct val="10000"/>
                                  </p:iterate>
                                  <p:childTnLst>
                                    <p:set>
                                      <p:cBhvr>
                                        <p:cTn id="41" dur="1" fill="hold">
                                          <p:stCondLst>
                                            <p:cond delay="0"/>
                                          </p:stCondLst>
                                        </p:cTn>
                                        <p:tgtEl>
                                          <p:spTgt spid="26"/>
                                        </p:tgtEl>
                                        <p:attrNameLst>
                                          <p:attrName>style.visibility</p:attrName>
                                        </p:attrNameLst>
                                      </p:cBhvr>
                                      <p:to>
                                        <p:strVal val="visible"/>
                                      </p:to>
                                    </p:set>
                                    <p:animEffect transition="in" filter="fade">
                                      <p:cBhvr>
                                        <p:cTn id="42" dur="500"/>
                                        <p:tgtEl>
                                          <p:spTgt spid="26"/>
                                        </p:tgtEl>
                                      </p:cBhvr>
                                    </p:animEffect>
                                  </p:childTnLst>
                                </p:cTn>
                              </p:par>
                            </p:childTnLst>
                          </p:cTn>
                        </p:par>
                        <p:par>
                          <p:cTn id="43" fill="hold">
                            <p:stCondLst>
                              <p:cond delay="4599"/>
                            </p:stCondLst>
                            <p:childTnLst>
                              <p:par>
                                <p:cTn id="44" presetID="10" presetClass="entr" presetSubtype="0" fill="hold" grpId="0" nodeType="afterEffect">
                                  <p:stCondLst>
                                    <p:cond delay="0"/>
                                  </p:stCondLst>
                                  <p:iterate type="wd">
                                    <p:tmPct val="10000"/>
                                  </p:iterate>
                                  <p:childTnLst>
                                    <p:set>
                                      <p:cBhvr>
                                        <p:cTn id="45" dur="1" fill="hold">
                                          <p:stCondLst>
                                            <p:cond delay="0"/>
                                          </p:stCondLst>
                                        </p:cTn>
                                        <p:tgtEl>
                                          <p:spTgt spid="27"/>
                                        </p:tgtEl>
                                        <p:attrNameLst>
                                          <p:attrName>style.visibility</p:attrName>
                                        </p:attrNameLst>
                                      </p:cBhvr>
                                      <p:to>
                                        <p:strVal val="visible"/>
                                      </p:to>
                                    </p:set>
                                    <p:animEffect transition="in" filter="fade">
                                      <p:cBhvr>
                                        <p:cTn id="46"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P spid="28" grpId="0" animBg="1"/>
      <p:bldP spid="34" grpId="0" animBg="1"/>
      <p:bldP spid="25" grpId="0" animBg="1"/>
      <p:bldP spid="26" grpId="0"/>
      <p:bldP spid="27"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五边形 3"/>
          <p:cNvSpPr/>
          <p:nvPr>
            <p:custDataLst>
              <p:tags r:id="rId1"/>
            </p:custDataLst>
          </p:nvPr>
        </p:nvSpPr>
        <p:spPr>
          <a:xfrm>
            <a:off x="1450340" y="107950"/>
            <a:ext cx="2133600" cy="544830"/>
          </a:xfrm>
          <a:prstGeom prst="homePlate">
            <a:avLst/>
          </a:prstGeom>
          <a:solidFill>
            <a:schemeClr val="accent1">
              <a:lumMod val="75000"/>
            </a:schemeClr>
          </a:solidFill>
          <a:ln>
            <a:noFill/>
          </a:ln>
          <a:effectLst>
            <a:outerShdw blurRad="76200" dir="13500000" sy="23000" kx="12000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kumimoji="1" lang="zh-CN" altLang="en-US" sz="3200" b="1">
                <a:solidFill>
                  <a:schemeClr val="bg1"/>
                </a:solidFill>
                <a:latin typeface="微软雅黑" panose="020B0503020204020204" charset="-122"/>
                <a:ea typeface="微软雅黑" panose="020B0503020204020204" charset="-122"/>
                <a:cs typeface="Arial" panose="020B0604020202020204" pitchFamily="34" charset="0"/>
              </a:rPr>
              <a:t>核心考点</a:t>
            </a:r>
            <a:endParaRPr kumimoji="1" lang="zh-CN" altLang="en-US" sz="3200" b="1">
              <a:solidFill>
                <a:schemeClr val="bg1"/>
              </a:solidFill>
              <a:latin typeface="微软雅黑" panose="020B0503020204020204" charset="-122"/>
              <a:ea typeface="微软雅黑" panose="020B0503020204020204" charset="-122"/>
              <a:cs typeface="Arial" panose="020B0604020202020204" pitchFamily="34" charset="0"/>
            </a:endParaRPr>
          </a:p>
        </p:txBody>
      </p:sp>
      <p:sp>
        <p:nvSpPr>
          <p:cNvPr id="5" name="文本框 37"/>
          <p:cNvSpPr txBox="1"/>
          <p:nvPr>
            <p:custDataLst>
              <p:tags r:id="rId2"/>
            </p:custDataLst>
          </p:nvPr>
        </p:nvSpPr>
        <p:spPr>
          <a:xfrm>
            <a:off x="3982085" y="86995"/>
            <a:ext cx="6576060" cy="583565"/>
          </a:xfrm>
          <a:prstGeom prst="rect">
            <a:avLst/>
          </a:prstGeom>
          <a:noFill/>
        </p:spPr>
        <p:txBody>
          <a:bodyPr wrap="square">
            <a:spAutoFit/>
          </a:bodyPr>
          <a:lstStyle/>
          <a:p>
            <a:pPr eaLnBrk="1" fontAlgn="auto" hangingPunct="1">
              <a:spcBef>
                <a:spcPct val="0"/>
              </a:spcBef>
              <a:spcAft>
                <a:spcPct val="0"/>
              </a:spcAft>
            </a:pPr>
            <a:r>
              <a:rPr lang="zh-CN" altLang="zh-CN" sz="3200" b="1">
                <a:solidFill>
                  <a:schemeClr val="accent1">
                    <a:lumMod val="75000"/>
                  </a:schemeClr>
                </a:solidFill>
                <a:sym typeface="+mn-ea"/>
              </a:rPr>
              <a:t>二、价值判断和价值选择</a:t>
            </a:r>
            <a:endParaRPr lang="zh-CN" altLang="zh-CN" sz="3200" b="1">
              <a:solidFill>
                <a:schemeClr val="accent1">
                  <a:lumMod val="75000"/>
                </a:schemeClr>
              </a:solidFill>
              <a:sym typeface="+mn-ea"/>
            </a:endParaRPr>
          </a:p>
        </p:txBody>
      </p:sp>
      <p:sp>
        <p:nvSpPr>
          <p:cNvPr id="7" name="矩形 6"/>
          <p:cNvSpPr/>
          <p:nvPr>
            <p:custDataLst>
              <p:tags r:id="rId3"/>
            </p:custDataLst>
          </p:nvPr>
        </p:nvSpPr>
        <p:spPr>
          <a:xfrm>
            <a:off x="963295" y="617220"/>
            <a:ext cx="7329170" cy="693420"/>
          </a:xfrm>
          <a:prstGeom prst="rect">
            <a:avLst/>
          </a:prstGeom>
        </p:spPr>
        <p:txBody>
          <a:bodyPr wrap="square" lIns="68580" tIns="34290" rIns="68580" bIns="34290">
            <a:noAutofit/>
          </a:bodyPr>
          <a:lstStyle/>
          <a:p>
            <a:pPr>
              <a:lnSpc>
                <a:spcPct val="150000"/>
              </a:lnSpc>
              <a:spcBef>
                <a:spcPts val="750"/>
              </a:spcBef>
            </a:pPr>
            <a:r>
              <a:rPr lang="en-US" sz="2800" b="1">
                <a:solidFill>
                  <a:schemeClr val="tx1">
                    <a:lumMod val="85000"/>
                    <a:lumOff val="15000"/>
                  </a:schemeClr>
                </a:solidFill>
                <a:latin typeface="Arial" panose="020B0604020202020204"/>
                <a:ea typeface="微软雅黑" panose="020B0503020204020204" charset="-122"/>
              </a:rPr>
              <a:t>2</a:t>
            </a:r>
            <a:r>
              <a:rPr sz="2800" b="1">
                <a:solidFill>
                  <a:schemeClr val="tx1">
                    <a:lumMod val="85000"/>
                    <a:lumOff val="15000"/>
                  </a:schemeClr>
                </a:solidFill>
                <a:latin typeface="Arial" panose="020B0604020202020204"/>
                <a:ea typeface="微软雅黑" panose="020B0503020204020204" charset="-122"/>
              </a:rPr>
              <a:t>、</a:t>
            </a:r>
            <a:r>
              <a:rPr lang="zh-CN" sz="2800" b="1">
                <a:solidFill>
                  <a:schemeClr val="tx1">
                    <a:lumMod val="85000"/>
                    <a:lumOff val="15000"/>
                  </a:schemeClr>
                </a:solidFill>
                <a:latin typeface="Arial" panose="020B0604020202020204"/>
                <a:ea typeface="微软雅黑" panose="020B0503020204020204" charset="-122"/>
              </a:rPr>
              <a:t>  价值判断和价值选择的特征</a:t>
            </a:r>
            <a:endParaRPr lang="zh-CN" sz="2800" b="1">
              <a:solidFill>
                <a:schemeClr val="tx1">
                  <a:lumMod val="85000"/>
                  <a:lumOff val="15000"/>
                </a:schemeClr>
              </a:solidFill>
              <a:latin typeface="Arial" panose="020B0604020202020204"/>
              <a:ea typeface="微软雅黑" panose="020B0503020204020204" charset="-122"/>
            </a:endParaRPr>
          </a:p>
        </p:txBody>
      </p:sp>
      <p:sp>
        <p:nvSpPr>
          <p:cNvPr id="12" name="文本框 11"/>
          <p:cNvSpPr txBox="1"/>
          <p:nvPr>
            <p:custDataLst>
              <p:tags r:id="rId4"/>
            </p:custDataLst>
          </p:nvPr>
        </p:nvSpPr>
        <p:spPr>
          <a:xfrm>
            <a:off x="7367905" y="1729105"/>
            <a:ext cx="4451350" cy="2306955"/>
          </a:xfrm>
          <a:prstGeom prst="rect">
            <a:avLst/>
          </a:prstGeom>
          <a:noFill/>
          <a:ln>
            <a:noFill/>
          </a:ln>
        </p:spPr>
        <p:txBody>
          <a:bodyPr wrap="square">
            <a:spAutoFit/>
          </a:bodyPr>
          <a:lstStyle>
            <a:defPPr>
              <a:defRPr lang="zh-CN"/>
            </a:defPPr>
            <a:lvl1pPr indent="0" eaLnBrk="1" hangingPunct="1">
              <a:lnSpc>
                <a:spcPct val="150000"/>
              </a:lnSpc>
              <a:buFont typeface="Arial" panose="020B0604020202020204" pitchFamily="34" charset="0"/>
              <a:buNone/>
              <a:defRPr sz="1800" spc="100">
                <a:ea typeface="微软雅黑" panose="020B0503020204020204" charset="-122"/>
              </a:defRPr>
            </a:lvl1pPr>
            <a:lvl2pPr marL="742950" indent="-285750">
              <a:lnSpc>
                <a:spcPct val="90000"/>
              </a:lnSpc>
              <a:spcBef>
                <a:spcPct val="201000"/>
              </a:spcBef>
              <a:buFont typeface="Arial" panose="020B0604020202020204" pitchFamily="34" charset="0"/>
              <a:buChar char="•"/>
              <a:defRPr sz="2400">
                <a:solidFill>
                  <a:sysClr val="windowText" lastClr="000000"/>
                </a:solidFill>
                <a:latin typeface="Calibri" panose="020F0502020204030204"/>
              </a:defRPr>
            </a:lvl2pPr>
            <a:lvl3pPr marL="1143000" indent="-228600">
              <a:lnSpc>
                <a:spcPct val="90000"/>
              </a:lnSpc>
              <a:spcBef>
                <a:spcPct val="201000"/>
              </a:spcBef>
              <a:buFont typeface="Arial" panose="020B0604020202020204" pitchFamily="34" charset="0"/>
              <a:buChar char="•"/>
              <a:defRPr sz="2100">
                <a:solidFill>
                  <a:sysClr val="windowText" lastClr="000000"/>
                </a:solidFill>
                <a:latin typeface="Calibri" panose="020F0502020204030204"/>
              </a:defRPr>
            </a:lvl3pPr>
            <a:lvl4pPr marL="1600200" indent="-228600">
              <a:lnSpc>
                <a:spcPct val="90000"/>
              </a:lnSpc>
              <a:spcBef>
                <a:spcPct val="201000"/>
              </a:spcBef>
              <a:buFont typeface="Arial" panose="020B0604020202020204" pitchFamily="34" charset="0"/>
              <a:buChar char="•"/>
              <a:defRPr sz="2000">
                <a:solidFill>
                  <a:sysClr val="windowText" lastClr="000000"/>
                </a:solidFill>
                <a:latin typeface="Calibri" panose="020F0502020204030204"/>
              </a:defRPr>
            </a:lvl4pPr>
            <a:lvl5pPr marL="2057400" indent="-228600">
              <a:lnSpc>
                <a:spcPct val="90000"/>
              </a:lnSpc>
              <a:spcBef>
                <a:spcPct val="201000"/>
              </a:spcBef>
              <a:buFont typeface="Arial" panose="020B0604020202020204" pitchFamily="34" charset="0"/>
              <a:buChar char="•"/>
              <a:defRPr sz="2000">
                <a:solidFill>
                  <a:sysClr val="windowText" lastClr="000000"/>
                </a:solidFill>
                <a:latin typeface="Calibri" panose="020F0502020204030204"/>
              </a:defRPr>
            </a:lvl5pPr>
            <a:lvl6pPr marL="2514600" indent="-228600" eaLnBrk="0" fontAlgn="base" hangingPunct="0">
              <a:lnSpc>
                <a:spcPct val="90000"/>
              </a:lnSpc>
              <a:spcBef>
                <a:spcPct val="201000"/>
              </a:spcBef>
              <a:spcAft>
                <a:spcPct val="0"/>
              </a:spcAft>
              <a:buFont typeface="Arial" panose="020B0604020202020204" pitchFamily="34" charset="0"/>
              <a:buChar char="•"/>
              <a:defRPr sz="2000">
                <a:solidFill>
                  <a:sysClr val="windowText" lastClr="000000"/>
                </a:solidFill>
                <a:latin typeface="Calibri" panose="020F0502020204030204"/>
              </a:defRPr>
            </a:lvl6pPr>
            <a:lvl7pPr marL="2971800" indent="-228600" eaLnBrk="0" fontAlgn="base" hangingPunct="0">
              <a:lnSpc>
                <a:spcPct val="90000"/>
              </a:lnSpc>
              <a:spcBef>
                <a:spcPct val="201000"/>
              </a:spcBef>
              <a:spcAft>
                <a:spcPct val="0"/>
              </a:spcAft>
              <a:buFont typeface="Arial" panose="020B0604020202020204" pitchFamily="34" charset="0"/>
              <a:buChar char="•"/>
              <a:defRPr sz="2000">
                <a:solidFill>
                  <a:sysClr val="windowText" lastClr="000000"/>
                </a:solidFill>
                <a:latin typeface="Calibri" panose="020F0502020204030204"/>
              </a:defRPr>
            </a:lvl7pPr>
            <a:lvl8pPr marL="3429000" indent="-228600" eaLnBrk="0" fontAlgn="base" hangingPunct="0">
              <a:lnSpc>
                <a:spcPct val="90000"/>
              </a:lnSpc>
              <a:spcBef>
                <a:spcPct val="201000"/>
              </a:spcBef>
              <a:spcAft>
                <a:spcPct val="0"/>
              </a:spcAft>
              <a:buFont typeface="Arial" panose="020B0604020202020204" pitchFamily="34" charset="0"/>
              <a:buChar char="•"/>
              <a:defRPr sz="2000">
                <a:solidFill>
                  <a:sysClr val="windowText" lastClr="000000"/>
                </a:solidFill>
                <a:latin typeface="Calibri" panose="020F0502020204030204"/>
              </a:defRPr>
            </a:lvl8pPr>
            <a:lvl9pPr marL="3886200" indent="-228600" eaLnBrk="0" fontAlgn="base" hangingPunct="0">
              <a:lnSpc>
                <a:spcPct val="90000"/>
              </a:lnSpc>
              <a:spcBef>
                <a:spcPct val="201000"/>
              </a:spcBef>
              <a:spcAft>
                <a:spcPct val="0"/>
              </a:spcAft>
              <a:buFont typeface="Arial" panose="020B0604020202020204" pitchFamily="34" charset="0"/>
              <a:buChar char="•"/>
              <a:defRPr sz="2000">
                <a:solidFill>
                  <a:sysClr val="windowText" lastClr="000000"/>
                </a:solidFill>
                <a:latin typeface="Calibri" panose="020F0502020204030204"/>
              </a:defRPr>
            </a:lvl9pPr>
          </a:lstStyle>
          <a:p>
            <a:pPr marL="285750" indent="-285750" algn="just">
              <a:buFont typeface="Wingdings" panose="05000000000000000000" charset="0"/>
              <a:buChar char="Ø"/>
            </a:pPr>
            <a:r>
              <a:rPr lang="zh-CN" altLang="en-US" sz="1600">
                <a:solidFill>
                  <a:sysClr val="windowText" lastClr="000000">
                    <a:lumMod val="85000"/>
                    <a:lumOff val="15000"/>
                  </a:sysClr>
                </a:solidFill>
              </a:rPr>
              <a:t> 含义：价值判断和价值选择会因时间、地点和条件的变化而不同。</a:t>
            </a:r>
            <a:endParaRPr lang="zh-CN" altLang="en-US" sz="1600">
              <a:solidFill>
                <a:sysClr val="windowText" lastClr="000000">
                  <a:lumMod val="85000"/>
                  <a:lumOff val="15000"/>
                </a:sysClr>
              </a:solidFill>
            </a:endParaRPr>
          </a:p>
          <a:p>
            <a:pPr marL="285750" indent="-285750" algn="just">
              <a:buFont typeface="Wingdings" panose="05000000000000000000" charset="0"/>
              <a:buChar char="Ø"/>
            </a:pPr>
            <a:r>
              <a:rPr lang="zh-CN" altLang="en-US" sz="1600">
                <a:solidFill>
                  <a:sysClr val="windowText" lastClr="000000">
                    <a:lumMod val="85000"/>
                    <a:lumOff val="15000"/>
                  </a:sysClr>
                </a:solidFill>
              </a:rPr>
              <a:t>意义：有助于我们正确评价历史和现实中的各种价值观念；有助于我们的价值观念与时俱进，从而作出正确的价值判断，进行正确的价值选择。</a:t>
            </a:r>
            <a:endParaRPr lang="zh-CN" altLang="en-US" sz="1600">
              <a:solidFill>
                <a:sysClr val="windowText" lastClr="000000">
                  <a:lumMod val="85000"/>
                  <a:lumOff val="15000"/>
                </a:sysClr>
              </a:solidFill>
            </a:endParaRPr>
          </a:p>
        </p:txBody>
      </p:sp>
      <p:sp>
        <p:nvSpPr>
          <p:cNvPr id="13" name="文本框 12"/>
          <p:cNvSpPr txBox="1"/>
          <p:nvPr>
            <p:custDataLst>
              <p:tags r:id="rId5"/>
            </p:custDataLst>
          </p:nvPr>
        </p:nvSpPr>
        <p:spPr>
          <a:xfrm>
            <a:off x="7381875" y="4775200"/>
            <a:ext cx="4599305" cy="1198880"/>
          </a:xfrm>
          <a:prstGeom prst="rect">
            <a:avLst/>
          </a:prstGeom>
          <a:noFill/>
          <a:ln>
            <a:noFill/>
          </a:ln>
        </p:spPr>
        <p:txBody>
          <a:bodyPr wrap="square">
            <a:spAutoFit/>
          </a:bodyPr>
          <a:lstStyle>
            <a:defPPr>
              <a:defRPr lang="zh-CN"/>
            </a:defPPr>
            <a:lvl1pPr indent="0" eaLnBrk="1" hangingPunct="1">
              <a:lnSpc>
                <a:spcPct val="150000"/>
              </a:lnSpc>
              <a:buFont typeface="Arial" panose="020B0604020202020204" pitchFamily="34" charset="0"/>
              <a:buNone/>
              <a:defRPr sz="1800" spc="100">
                <a:ea typeface="微软雅黑" panose="020B0503020204020204" charset="-122"/>
              </a:defRPr>
            </a:lvl1pPr>
            <a:lvl2pPr marL="742950" indent="-285750">
              <a:lnSpc>
                <a:spcPct val="90000"/>
              </a:lnSpc>
              <a:spcBef>
                <a:spcPct val="201000"/>
              </a:spcBef>
              <a:buFont typeface="Arial" panose="020B0604020202020204" pitchFamily="34" charset="0"/>
              <a:buChar char="•"/>
              <a:defRPr sz="2400">
                <a:solidFill>
                  <a:sysClr val="windowText" lastClr="000000"/>
                </a:solidFill>
                <a:latin typeface="Calibri" panose="020F0502020204030204"/>
              </a:defRPr>
            </a:lvl2pPr>
            <a:lvl3pPr marL="1143000" indent="-228600">
              <a:lnSpc>
                <a:spcPct val="90000"/>
              </a:lnSpc>
              <a:spcBef>
                <a:spcPct val="201000"/>
              </a:spcBef>
              <a:buFont typeface="Arial" panose="020B0604020202020204" pitchFamily="34" charset="0"/>
              <a:buChar char="•"/>
              <a:defRPr sz="2100">
                <a:solidFill>
                  <a:sysClr val="windowText" lastClr="000000"/>
                </a:solidFill>
                <a:latin typeface="Calibri" panose="020F0502020204030204"/>
              </a:defRPr>
            </a:lvl3pPr>
            <a:lvl4pPr marL="1600200" indent="-228600">
              <a:lnSpc>
                <a:spcPct val="90000"/>
              </a:lnSpc>
              <a:spcBef>
                <a:spcPct val="201000"/>
              </a:spcBef>
              <a:buFont typeface="Arial" panose="020B0604020202020204" pitchFamily="34" charset="0"/>
              <a:buChar char="•"/>
              <a:defRPr sz="2000">
                <a:solidFill>
                  <a:sysClr val="windowText" lastClr="000000"/>
                </a:solidFill>
                <a:latin typeface="Calibri" panose="020F0502020204030204"/>
              </a:defRPr>
            </a:lvl4pPr>
            <a:lvl5pPr marL="2057400" indent="-228600">
              <a:lnSpc>
                <a:spcPct val="90000"/>
              </a:lnSpc>
              <a:spcBef>
                <a:spcPct val="201000"/>
              </a:spcBef>
              <a:buFont typeface="Arial" panose="020B0604020202020204" pitchFamily="34" charset="0"/>
              <a:buChar char="•"/>
              <a:defRPr sz="2000">
                <a:solidFill>
                  <a:sysClr val="windowText" lastClr="000000"/>
                </a:solidFill>
                <a:latin typeface="Calibri" panose="020F0502020204030204"/>
              </a:defRPr>
            </a:lvl5pPr>
            <a:lvl6pPr marL="2514600" indent="-228600" eaLnBrk="0" fontAlgn="base" hangingPunct="0">
              <a:lnSpc>
                <a:spcPct val="90000"/>
              </a:lnSpc>
              <a:spcBef>
                <a:spcPct val="201000"/>
              </a:spcBef>
              <a:spcAft>
                <a:spcPct val="0"/>
              </a:spcAft>
              <a:buFont typeface="Arial" panose="020B0604020202020204" pitchFamily="34" charset="0"/>
              <a:buChar char="•"/>
              <a:defRPr sz="2000">
                <a:solidFill>
                  <a:sysClr val="windowText" lastClr="000000"/>
                </a:solidFill>
                <a:latin typeface="Calibri" panose="020F0502020204030204"/>
              </a:defRPr>
            </a:lvl6pPr>
            <a:lvl7pPr marL="2971800" indent="-228600" eaLnBrk="0" fontAlgn="base" hangingPunct="0">
              <a:lnSpc>
                <a:spcPct val="90000"/>
              </a:lnSpc>
              <a:spcBef>
                <a:spcPct val="201000"/>
              </a:spcBef>
              <a:spcAft>
                <a:spcPct val="0"/>
              </a:spcAft>
              <a:buFont typeface="Arial" panose="020B0604020202020204" pitchFamily="34" charset="0"/>
              <a:buChar char="•"/>
              <a:defRPr sz="2000">
                <a:solidFill>
                  <a:sysClr val="windowText" lastClr="000000"/>
                </a:solidFill>
                <a:latin typeface="Calibri" panose="020F0502020204030204"/>
              </a:defRPr>
            </a:lvl7pPr>
            <a:lvl8pPr marL="3429000" indent="-228600" eaLnBrk="0" fontAlgn="base" hangingPunct="0">
              <a:lnSpc>
                <a:spcPct val="90000"/>
              </a:lnSpc>
              <a:spcBef>
                <a:spcPct val="201000"/>
              </a:spcBef>
              <a:spcAft>
                <a:spcPct val="0"/>
              </a:spcAft>
              <a:buFont typeface="Arial" panose="020B0604020202020204" pitchFamily="34" charset="0"/>
              <a:buChar char="•"/>
              <a:defRPr sz="2000">
                <a:solidFill>
                  <a:sysClr val="windowText" lastClr="000000"/>
                </a:solidFill>
                <a:latin typeface="Calibri" panose="020F0502020204030204"/>
              </a:defRPr>
            </a:lvl8pPr>
            <a:lvl9pPr marL="3886200" indent="-228600" eaLnBrk="0" fontAlgn="base" hangingPunct="0">
              <a:lnSpc>
                <a:spcPct val="90000"/>
              </a:lnSpc>
              <a:spcBef>
                <a:spcPct val="201000"/>
              </a:spcBef>
              <a:spcAft>
                <a:spcPct val="0"/>
              </a:spcAft>
              <a:buFont typeface="Arial" panose="020B0604020202020204" pitchFamily="34" charset="0"/>
              <a:buChar char="•"/>
              <a:defRPr sz="2000">
                <a:solidFill>
                  <a:sysClr val="windowText" lastClr="000000"/>
                </a:solidFill>
                <a:latin typeface="Calibri" panose="020F0502020204030204"/>
              </a:defRPr>
            </a:lvl9pPr>
          </a:lstStyle>
          <a:p>
            <a:pPr marL="285750" indent="-285750" algn="just">
              <a:buFont typeface="Wingdings" panose="05000000000000000000" charset="0"/>
              <a:buChar char="Ø"/>
            </a:pPr>
            <a:r>
              <a:rPr lang="zh-CN" altLang="en-US" sz="1600">
                <a:solidFill>
                  <a:sysClr val="windowText" lastClr="000000">
                    <a:lumMod val="85000"/>
                    <a:lumOff val="15000"/>
                  </a:sysClr>
                </a:solidFill>
              </a:rPr>
              <a:t> 价值判断和价值选择，往往因人而异。不同的人对同一事物可能作出不同的价值评价。</a:t>
            </a:r>
            <a:endParaRPr lang="zh-CN" altLang="en-US" sz="1600">
              <a:solidFill>
                <a:sysClr val="windowText" lastClr="000000">
                  <a:lumMod val="85000"/>
                  <a:lumOff val="15000"/>
                </a:sysClr>
              </a:solidFill>
            </a:endParaRPr>
          </a:p>
          <a:p>
            <a:pPr marL="285750" indent="-285750" algn="just">
              <a:buFont typeface="Wingdings" panose="05000000000000000000" charset="0"/>
              <a:buChar char="Ø"/>
            </a:pPr>
            <a:r>
              <a:rPr lang="zh-CN" altLang="en-US" sz="1600">
                <a:solidFill>
                  <a:sysClr val="windowText" lastClr="000000">
                    <a:lumMod val="85000"/>
                    <a:lumOff val="15000"/>
                  </a:sysClr>
                </a:solidFill>
              </a:rPr>
              <a:t>表现：</a:t>
            </a:r>
            <a:endParaRPr lang="zh-CN" altLang="en-US" sz="1600">
              <a:solidFill>
                <a:sysClr val="windowText" lastClr="000000">
                  <a:lumMod val="85000"/>
                  <a:lumOff val="15000"/>
                </a:sysClr>
              </a:solidFill>
            </a:endParaRPr>
          </a:p>
        </p:txBody>
      </p:sp>
      <p:grpSp>
        <p:nvGrpSpPr>
          <p:cNvPr id="14" name="组合 13"/>
          <p:cNvGrpSpPr/>
          <p:nvPr>
            <p:custDataLst>
              <p:tags r:id="rId6"/>
            </p:custDataLst>
          </p:nvPr>
        </p:nvGrpSpPr>
        <p:grpSpPr>
          <a:xfrm>
            <a:off x="7625285" y="1108352"/>
            <a:ext cx="2952328" cy="553085"/>
            <a:chOff x="592912" y="2565900"/>
            <a:chExt cx="2952328" cy="553085"/>
          </a:xfrm>
        </p:grpSpPr>
        <p:cxnSp>
          <p:nvCxnSpPr>
            <p:cNvPr id="15" name="直线连接符 12"/>
            <p:cNvCxnSpPr/>
            <p:nvPr>
              <p:custDataLst>
                <p:tags r:id="rId7"/>
              </p:custDataLst>
            </p:nvPr>
          </p:nvCxnSpPr>
          <p:spPr>
            <a:xfrm>
              <a:off x="592912" y="3117452"/>
              <a:ext cx="2952328" cy="0"/>
            </a:xfrm>
            <a:prstGeom prst="line">
              <a:avLst/>
            </a:prstGeom>
            <a:ln>
              <a:solidFill>
                <a:srgbClr val="B00400"/>
              </a:solidFill>
              <a:prstDash val="sysDash"/>
            </a:ln>
          </p:spPr>
          <p:style>
            <a:lnRef idx="2">
              <a:srgbClr val="5B9BD5"/>
            </a:lnRef>
            <a:fillRef idx="0">
              <a:srgbClr val="5B9BD5"/>
            </a:fillRef>
            <a:effectRef idx="1">
              <a:srgbClr val="5B9BD5"/>
            </a:effectRef>
            <a:fontRef idx="minor">
              <a:sysClr val="windowText" lastClr="000000"/>
            </a:fontRef>
          </p:style>
        </p:cxnSp>
        <p:sp>
          <p:nvSpPr>
            <p:cNvPr id="16" name="文本框 15"/>
            <p:cNvSpPr txBox="1"/>
            <p:nvPr>
              <p:custDataLst>
                <p:tags r:id="rId8"/>
              </p:custDataLst>
            </p:nvPr>
          </p:nvSpPr>
          <p:spPr>
            <a:xfrm>
              <a:off x="844759" y="2565900"/>
              <a:ext cx="2448272" cy="553085"/>
            </a:xfrm>
            <a:prstGeom prst="rect">
              <a:avLst/>
            </a:prstGeom>
            <a:noFill/>
            <a:ln>
              <a:noFill/>
            </a:ln>
          </p:spPr>
          <p:txBody>
            <a:bodyPr wrap="square">
              <a:spAutoFit/>
            </a:bodyPr>
            <a:lstStyle>
              <a:defPPr>
                <a:defRPr lang="zh-CN"/>
              </a:defPPr>
              <a:lvl1pPr indent="0" eaLnBrk="1" hangingPunct="1">
                <a:lnSpc>
                  <a:spcPct val="150000"/>
                </a:lnSpc>
                <a:buFont typeface="Arial" panose="020B0604020202020204" pitchFamily="34" charset="0"/>
                <a:buNone/>
                <a:defRPr sz="1800" spc="100">
                  <a:ea typeface="微软雅黑" panose="020B0503020204020204" charset="-122"/>
                </a:defRPr>
              </a:lvl1pPr>
              <a:lvl2pPr marL="742950" indent="-285750">
                <a:lnSpc>
                  <a:spcPct val="90000"/>
                </a:lnSpc>
                <a:spcBef>
                  <a:spcPct val="201000"/>
                </a:spcBef>
                <a:buFont typeface="Arial" panose="020B0604020202020204" pitchFamily="34" charset="0"/>
                <a:buChar char="•"/>
                <a:defRPr sz="2400">
                  <a:solidFill>
                    <a:sysClr val="windowText" lastClr="000000"/>
                  </a:solidFill>
                  <a:latin typeface="Calibri" panose="020F0502020204030204"/>
                </a:defRPr>
              </a:lvl2pPr>
              <a:lvl3pPr marL="1143000" indent="-228600">
                <a:lnSpc>
                  <a:spcPct val="90000"/>
                </a:lnSpc>
                <a:spcBef>
                  <a:spcPct val="201000"/>
                </a:spcBef>
                <a:buFont typeface="Arial" panose="020B0604020202020204" pitchFamily="34" charset="0"/>
                <a:buChar char="•"/>
                <a:defRPr sz="2100">
                  <a:solidFill>
                    <a:sysClr val="windowText" lastClr="000000"/>
                  </a:solidFill>
                  <a:latin typeface="Calibri" panose="020F0502020204030204"/>
                </a:defRPr>
              </a:lvl3pPr>
              <a:lvl4pPr marL="1600200" indent="-228600">
                <a:lnSpc>
                  <a:spcPct val="90000"/>
                </a:lnSpc>
                <a:spcBef>
                  <a:spcPct val="201000"/>
                </a:spcBef>
                <a:buFont typeface="Arial" panose="020B0604020202020204" pitchFamily="34" charset="0"/>
                <a:buChar char="•"/>
                <a:defRPr sz="2000">
                  <a:solidFill>
                    <a:sysClr val="windowText" lastClr="000000"/>
                  </a:solidFill>
                  <a:latin typeface="Calibri" panose="020F0502020204030204"/>
                </a:defRPr>
              </a:lvl4pPr>
              <a:lvl5pPr marL="2057400" indent="-228600">
                <a:lnSpc>
                  <a:spcPct val="90000"/>
                </a:lnSpc>
                <a:spcBef>
                  <a:spcPct val="201000"/>
                </a:spcBef>
                <a:buFont typeface="Arial" panose="020B0604020202020204" pitchFamily="34" charset="0"/>
                <a:buChar char="•"/>
                <a:defRPr sz="2000">
                  <a:solidFill>
                    <a:sysClr val="windowText" lastClr="000000"/>
                  </a:solidFill>
                  <a:latin typeface="Calibri" panose="020F0502020204030204"/>
                </a:defRPr>
              </a:lvl5pPr>
              <a:lvl6pPr marL="2514600" indent="-228600" eaLnBrk="0" fontAlgn="base" hangingPunct="0">
                <a:lnSpc>
                  <a:spcPct val="90000"/>
                </a:lnSpc>
                <a:spcBef>
                  <a:spcPct val="201000"/>
                </a:spcBef>
                <a:spcAft>
                  <a:spcPct val="0"/>
                </a:spcAft>
                <a:buFont typeface="Arial" panose="020B0604020202020204" pitchFamily="34" charset="0"/>
                <a:buChar char="•"/>
                <a:defRPr sz="2000">
                  <a:solidFill>
                    <a:sysClr val="windowText" lastClr="000000"/>
                  </a:solidFill>
                  <a:latin typeface="Calibri" panose="020F0502020204030204"/>
                </a:defRPr>
              </a:lvl6pPr>
              <a:lvl7pPr marL="2971800" indent="-228600" eaLnBrk="0" fontAlgn="base" hangingPunct="0">
                <a:lnSpc>
                  <a:spcPct val="90000"/>
                </a:lnSpc>
                <a:spcBef>
                  <a:spcPct val="201000"/>
                </a:spcBef>
                <a:spcAft>
                  <a:spcPct val="0"/>
                </a:spcAft>
                <a:buFont typeface="Arial" panose="020B0604020202020204" pitchFamily="34" charset="0"/>
                <a:buChar char="•"/>
                <a:defRPr sz="2000">
                  <a:solidFill>
                    <a:sysClr val="windowText" lastClr="000000"/>
                  </a:solidFill>
                  <a:latin typeface="Calibri" panose="020F0502020204030204"/>
                </a:defRPr>
              </a:lvl7pPr>
              <a:lvl8pPr marL="3429000" indent="-228600" eaLnBrk="0" fontAlgn="base" hangingPunct="0">
                <a:lnSpc>
                  <a:spcPct val="90000"/>
                </a:lnSpc>
                <a:spcBef>
                  <a:spcPct val="201000"/>
                </a:spcBef>
                <a:spcAft>
                  <a:spcPct val="0"/>
                </a:spcAft>
                <a:buFont typeface="Arial" panose="020B0604020202020204" pitchFamily="34" charset="0"/>
                <a:buChar char="•"/>
                <a:defRPr sz="2000">
                  <a:solidFill>
                    <a:sysClr val="windowText" lastClr="000000"/>
                  </a:solidFill>
                  <a:latin typeface="Calibri" panose="020F0502020204030204"/>
                </a:defRPr>
              </a:lvl8pPr>
              <a:lvl9pPr marL="3886200" indent="-228600" eaLnBrk="0" fontAlgn="base" hangingPunct="0">
                <a:lnSpc>
                  <a:spcPct val="90000"/>
                </a:lnSpc>
                <a:spcBef>
                  <a:spcPct val="201000"/>
                </a:spcBef>
                <a:spcAft>
                  <a:spcPct val="0"/>
                </a:spcAft>
                <a:buFont typeface="Arial" panose="020B0604020202020204" pitchFamily="34" charset="0"/>
                <a:buChar char="•"/>
                <a:defRPr sz="2000">
                  <a:solidFill>
                    <a:sysClr val="windowText" lastClr="000000"/>
                  </a:solidFill>
                  <a:latin typeface="Calibri" panose="020F0502020204030204"/>
                </a:defRPr>
              </a:lvl9pPr>
            </a:lstStyle>
            <a:p>
              <a:pPr algn="ctr"/>
              <a:r>
                <a:rPr lang="zh-CN" altLang="en-US" sz="2000" b="1">
                  <a:solidFill>
                    <a:srgbClr val="C90700"/>
                  </a:solidFill>
                </a:rPr>
                <a:t>社会历史性</a:t>
              </a:r>
              <a:endParaRPr lang="zh-CN" altLang="en-US" sz="2000" b="1">
                <a:solidFill>
                  <a:srgbClr val="C90700"/>
                </a:solidFill>
              </a:endParaRPr>
            </a:p>
          </p:txBody>
        </p:sp>
      </p:grpSp>
      <p:grpSp>
        <p:nvGrpSpPr>
          <p:cNvPr id="17" name="组合 16"/>
          <p:cNvGrpSpPr/>
          <p:nvPr>
            <p:custDataLst>
              <p:tags r:id="rId9"/>
            </p:custDataLst>
          </p:nvPr>
        </p:nvGrpSpPr>
        <p:grpSpPr>
          <a:xfrm>
            <a:off x="7570615" y="4238908"/>
            <a:ext cx="3137714" cy="553085"/>
            <a:chOff x="8228597" y="3840420"/>
            <a:chExt cx="3137714" cy="553085"/>
          </a:xfrm>
        </p:grpSpPr>
        <p:cxnSp>
          <p:nvCxnSpPr>
            <p:cNvPr id="18" name="直线连接符 14"/>
            <p:cNvCxnSpPr/>
            <p:nvPr>
              <p:custDataLst>
                <p:tags r:id="rId10"/>
              </p:custDataLst>
            </p:nvPr>
          </p:nvCxnSpPr>
          <p:spPr>
            <a:xfrm>
              <a:off x="8228597" y="4376994"/>
              <a:ext cx="3137714" cy="0"/>
            </a:xfrm>
            <a:prstGeom prst="line">
              <a:avLst/>
            </a:prstGeom>
            <a:ln>
              <a:solidFill>
                <a:srgbClr val="B00400"/>
              </a:solidFill>
              <a:prstDash val="sysDash"/>
            </a:ln>
          </p:spPr>
          <p:style>
            <a:lnRef idx="2">
              <a:srgbClr val="5B9BD5"/>
            </a:lnRef>
            <a:fillRef idx="0">
              <a:srgbClr val="5B9BD5"/>
            </a:fillRef>
            <a:effectRef idx="1">
              <a:srgbClr val="5B9BD5"/>
            </a:effectRef>
            <a:fontRef idx="minor">
              <a:sysClr val="windowText" lastClr="000000"/>
            </a:fontRef>
          </p:style>
        </p:cxnSp>
        <p:sp>
          <p:nvSpPr>
            <p:cNvPr id="20" name="文本框 19"/>
            <p:cNvSpPr txBox="1"/>
            <p:nvPr>
              <p:custDataLst>
                <p:tags r:id="rId11"/>
              </p:custDataLst>
            </p:nvPr>
          </p:nvSpPr>
          <p:spPr>
            <a:xfrm>
              <a:off x="8414122" y="3840420"/>
              <a:ext cx="2592288" cy="553085"/>
            </a:xfrm>
            <a:prstGeom prst="rect">
              <a:avLst/>
            </a:prstGeom>
            <a:noFill/>
            <a:ln>
              <a:noFill/>
            </a:ln>
          </p:spPr>
          <p:txBody>
            <a:bodyPr wrap="square">
              <a:spAutoFit/>
            </a:bodyPr>
            <a:lstStyle>
              <a:defPPr>
                <a:defRPr lang="zh-CN"/>
              </a:defPPr>
              <a:lvl1pPr indent="0" algn="ctr" eaLnBrk="1" hangingPunct="1">
                <a:lnSpc>
                  <a:spcPct val="150000"/>
                </a:lnSpc>
                <a:buFont typeface="Arial" panose="020B0604020202020204" pitchFamily="34" charset="0"/>
                <a:buNone/>
                <a:defRPr sz="1800" b="1" spc="100">
                  <a:solidFill>
                    <a:srgbClr val="C90700"/>
                  </a:solidFill>
                  <a:ea typeface="微软雅黑" panose="020B0503020204020204" charset="-122"/>
                </a:defRPr>
              </a:lvl1pPr>
              <a:lvl2pPr marL="742950" indent="-285750">
                <a:lnSpc>
                  <a:spcPct val="90000"/>
                </a:lnSpc>
                <a:spcBef>
                  <a:spcPct val="201000"/>
                </a:spcBef>
                <a:buFont typeface="Arial" panose="020B0604020202020204" pitchFamily="34" charset="0"/>
                <a:buChar char="•"/>
                <a:defRPr sz="2400">
                  <a:solidFill>
                    <a:sysClr val="windowText" lastClr="000000"/>
                  </a:solidFill>
                  <a:latin typeface="Calibri" panose="020F0502020204030204"/>
                </a:defRPr>
              </a:lvl2pPr>
              <a:lvl3pPr marL="1143000" indent="-228600">
                <a:lnSpc>
                  <a:spcPct val="90000"/>
                </a:lnSpc>
                <a:spcBef>
                  <a:spcPct val="201000"/>
                </a:spcBef>
                <a:buFont typeface="Arial" panose="020B0604020202020204" pitchFamily="34" charset="0"/>
                <a:buChar char="•"/>
                <a:defRPr sz="2100">
                  <a:solidFill>
                    <a:sysClr val="windowText" lastClr="000000"/>
                  </a:solidFill>
                  <a:latin typeface="Calibri" panose="020F0502020204030204"/>
                </a:defRPr>
              </a:lvl3pPr>
              <a:lvl4pPr marL="1600200" indent="-228600">
                <a:lnSpc>
                  <a:spcPct val="90000"/>
                </a:lnSpc>
                <a:spcBef>
                  <a:spcPct val="201000"/>
                </a:spcBef>
                <a:buFont typeface="Arial" panose="020B0604020202020204" pitchFamily="34" charset="0"/>
                <a:buChar char="•"/>
                <a:defRPr sz="2000">
                  <a:solidFill>
                    <a:sysClr val="windowText" lastClr="000000"/>
                  </a:solidFill>
                  <a:latin typeface="Calibri" panose="020F0502020204030204"/>
                </a:defRPr>
              </a:lvl4pPr>
              <a:lvl5pPr marL="2057400" indent="-228600">
                <a:lnSpc>
                  <a:spcPct val="90000"/>
                </a:lnSpc>
                <a:spcBef>
                  <a:spcPct val="201000"/>
                </a:spcBef>
                <a:buFont typeface="Arial" panose="020B0604020202020204" pitchFamily="34" charset="0"/>
                <a:buChar char="•"/>
                <a:defRPr sz="2000">
                  <a:solidFill>
                    <a:sysClr val="windowText" lastClr="000000"/>
                  </a:solidFill>
                  <a:latin typeface="Calibri" panose="020F0502020204030204"/>
                </a:defRPr>
              </a:lvl5pPr>
              <a:lvl6pPr marL="2514600" indent="-228600" eaLnBrk="0" fontAlgn="base" hangingPunct="0">
                <a:lnSpc>
                  <a:spcPct val="90000"/>
                </a:lnSpc>
                <a:spcBef>
                  <a:spcPct val="201000"/>
                </a:spcBef>
                <a:spcAft>
                  <a:spcPct val="0"/>
                </a:spcAft>
                <a:buFont typeface="Arial" panose="020B0604020202020204" pitchFamily="34" charset="0"/>
                <a:buChar char="•"/>
                <a:defRPr sz="2000">
                  <a:solidFill>
                    <a:sysClr val="windowText" lastClr="000000"/>
                  </a:solidFill>
                  <a:latin typeface="Calibri" panose="020F0502020204030204"/>
                </a:defRPr>
              </a:lvl6pPr>
              <a:lvl7pPr marL="2971800" indent="-228600" eaLnBrk="0" fontAlgn="base" hangingPunct="0">
                <a:lnSpc>
                  <a:spcPct val="90000"/>
                </a:lnSpc>
                <a:spcBef>
                  <a:spcPct val="201000"/>
                </a:spcBef>
                <a:spcAft>
                  <a:spcPct val="0"/>
                </a:spcAft>
                <a:buFont typeface="Arial" panose="020B0604020202020204" pitchFamily="34" charset="0"/>
                <a:buChar char="•"/>
                <a:defRPr sz="2000">
                  <a:solidFill>
                    <a:sysClr val="windowText" lastClr="000000"/>
                  </a:solidFill>
                  <a:latin typeface="Calibri" panose="020F0502020204030204"/>
                </a:defRPr>
              </a:lvl7pPr>
              <a:lvl8pPr marL="3429000" indent="-228600" eaLnBrk="0" fontAlgn="base" hangingPunct="0">
                <a:lnSpc>
                  <a:spcPct val="90000"/>
                </a:lnSpc>
                <a:spcBef>
                  <a:spcPct val="201000"/>
                </a:spcBef>
                <a:spcAft>
                  <a:spcPct val="0"/>
                </a:spcAft>
                <a:buFont typeface="Arial" panose="020B0604020202020204" pitchFamily="34" charset="0"/>
                <a:buChar char="•"/>
                <a:defRPr sz="2000">
                  <a:solidFill>
                    <a:sysClr val="windowText" lastClr="000000"/>
                  </a:solidFill>
                  <a:latin typeface="Calibri" panose="020F0502020204030204"/>
                </a:defRPr>
              </a:lvl8pPr>
              <a:lvl9pPr marL="3886200" indent="-228600" eaLnBrk="0" fontAlgn="base" hangingPunct="0">
                <a:lnSpc>
                  <a:spcPct val="90000"/>
                </a:lnSpc>
                <a:spcBef>
                  <a:spcPct val="201000"/>
                </a:spcBef>
                <a:spcAft>
                  <a:spcPct val="0"/>
                </a:spcAft>
                <a:buFont typeface="Arial" panose="020B0604020202020204" pitchFamily="34" charset="0"/>
                <a:buChar char="•"/>
                <a:defRPr sz="2000">
                  <a:solidFill>
                    <a:sysClr val="windowText" lastClr="000000"/>
                  </a:solidFill>
                  <a:latin typeface="Calibri" panose="020F0502020204030204"/>
                </a:defRPr>
              </a:lvl9pPr>
            </a:lstStyle>
            <a:p>
              <a:pPr algn="ctr"/>
              <a:r>
                <a:rPr lang="zh-CN" altLang="en-US" sz="2000"/>
                <a:t>主体差异性</a:t>
              </a:r>
              <a:endParaRPr lang="zh-CN" altLang="en-US" sz="2000"/>
            </a:p>
          </p:txBody>
        </p:sp>
      </p:grpSp>
      <p:grpSp>
        <p:nvGrpSpPr>
          <p:cNvPr id="21" name="组合 20"/>
          <p:cNvGrpSpPr/>
          <p:nvPr>
            <p:custDataLst>
              <p:tags r:id="rId12"/>
            </p:custDataLst>
          </p:nvPr>
        </p:nvGrpSpPr>
        <p:grpSpPr>
          <a:xfrm>
            <a:off x="424086" y="2836937"/>
            <a:ext cx="3065295" cy="553085"/>
            <a:chOff x="8029448" y="1268760"/>
            <a:chExt cx="3065295" cy="553085"/>
          </a:xfrm>
        </p:grpSpPr>
        <p:cxnSp>
          <p:nvCxnSpPr>
            <p:cNvPr id="22" name="直线连接符 14"/>
            <p:cNvCxnSpPr/>
            <p:nvPr>
              <p:custDataLst>
                <p:tags r:id="rId13"/>
              </p:custDataLst>
            </p:nvPr>
          </p:nvCxnSpPr>
          <p:spPr>
            <a:xfrm>
              <a:off x="8029448" y="1819315"/>
              <a:ext cx="3065295" cy="0"/>
            </a:xfrm>
            <a:prstGeom prst="line">
              <a:avLst/>
            </a:prstGeom>
            <a:ln>
              <a:solidFill>
                <a:srgbClr val="B00400"/>
              </a:solidFill>
              <a:prstDash val="sysDash"/>
            </a:ln>
          </p:spPr>
          <p:style>
            <a:lnRef idx="2">
              <a:srgbClr val="5B9BD5"/>
            </a:lnRef>
            <a:fillRef idx="0">
              <a:srgbClr val="5B9BD5"/>
            </a:fillRef>
            <a:effectRef idx="1">
              <a:srgbClr val="5B9BD5"/>
            </a:effectRef>
            <a:fontRef idx="minor">
              <a:sysClr val="windowText" lastClr="000000"/>
            </a:fontRef>
          </p:style>
        </p:cxnSp>
        <p:sp>
          <p:nvSpPr>
            <p:cNvPr id="23" name="文本框 22"/>
            <p:cNvSpPr txBox="1"/>
            <p:nvPr>
              <p:custDataLst>
                <p:tags r:id="rId14"/>
              </p:custDataLst>
            </p:nvPr>
          </p:nvSpPr>
          <p:spPr>
            <a:xfrm>
              <a:off x="8292867" y="1268760"/>
              <a:ext cx="2592288" cy="553085"/>
            </a:xfrm>
            <a:prstGeom prst="rect">
              <a:avLst/>
            </a:prstGeom>
            <a:noFill/>
            <a:ln>
              <a:noFill/>
            </a:ln>
          </p:spPr>
          <p:txBody>
            <a:bodyPr wrap="square">
              <a:spAutoFit/>
            </a:bodyPr>
            <a:lstStyle>
              <a:defPPr>
                <a:defRPr lang="zh-CN"/>
              </a:defPPr>
              <a:lvl1pPr indent="0" algn="ctr" eaLnBrk="1" hangingPunct="1">
                <a:lnSpc>
                  <a:spcPct val="150000"/>
                </a:lnSpc>
                <a:buFont typeface="Arial" panose="020B0604020202020204" pitchFamily="34" charset="0"/>
                <a:buNone/>
                <a:defRPr sz="1800" b="1" spc="100">
                  <a:solidFill>
                    <a:srgbClr val="C90700"/>
                  </a:solidFill>
                  <a:ea typeface="微软雅黑" panose="020B0503020204020204" charset="-122"/>
                </a:defRPr>
              </a:lvl1pPr>
              <a:lvl2pPr marL="742950" indent="-285750">
                <a:lnSpc>
                  <a:spcPct val="90000"/>
                </a:lnSpc>
                <a:spcBef>
                  <a:spcPct val="201000"/>
                </a:spcBef>
                <a:buFont typeface="Arial" panose="020B0604020202020204" pitchFamily="34" charset="0"/>
                <a:buChar char="•"/>
                <a:defRPr sz="2400">
                  <a:solidFill>
                    <a:sysClr val="windowText" lastClr="000000"/>
                  </a:solidFill>
                  <a:latin typeface="Calibri" panose="020F0502020204030204"/>
                </a:defRPr>
              </a:lvl2pPr>
              <a:lvl3pPr marL="1143000" indent="-228600">
                <a:lnSpc>
                  <a:spcPct val="90000"/>
                </a:lnSpc>
                <a:spcBef>
                  <a:spcPct val="201000"/>
                </a:spcBef>
                <a:buFont typeface="Arial" panose="020B0604020202020204" pitchFamily="34" charset="0"/>
                <a:buChar char="•"/>
                <a:defRPr sz="2100">
                  <a:solidFill>
                    <a:sysClr val="windowText" lastClr="000000"/>
                  </a:solidFill>
                  <a:latin typeface="Calibri" panose="020F0502020204030204"/>
                </a:defRPr>
              </a:lvl3pPr>
              <a:lvl4pPr marL="1600200" indent="-228600">
                <a:lnSpc>
                  <a:spcPct val="90000"/>
                </a:lnSpc>
                <a:spcBef>
                  <a:spcPct val="201000"/>
                </a:spcBef>
                <a:buFont typeface="Arial" panose="020B0604020202020204" pitchFamily="34" charset="0"/>
                <a:buChar char="•"/>
                <a:defRPr sz="2000">
                  <a:solidFill>
                    <a:sysClr val="windowText" lastClr="000000"/>
                  </a:solidFill>
                  <a:latin typeface="Calibri" panose="020F0502020204030204"/>
                </a:defRPr>
              </a:lvl4pPr>
              <a:lvl5pPr marL="2057400" indent="-228600">
                <a:lnSpc>
                  <a:spcPct val="90000"/>
                </a:lnSpc>
                <a:spcBef>
                  <a:spcPct val="201000"/>
                </a:spcBef>
                <a:buFont typeface="Arial" panose="020B0604020202020204" pitchFamily="34" charset="0"/>
                <a:buChar char="•"/>
                <a:defRPr sz="2000">
                  <a:solidFill>
                    <a:sysClr val="windowText" lastClr="000000"/>
                  </a:solidFill>
                  <a:latin typeface="Calibri" panose="020F0502020204030204"/>
                </a:defRPr>
              </a:lvl5pPr>
              <a:lvl6pPr marL="2514600" indent="-228600" eaLnBrk="0" fontAlgn="base" hangingPunct="0">
                <a:lnSpc>
                  <a:spcPct val="90000"/>
                </a:lnSpc>
                <a:spcBef>
                  <a:spcPct val="201000"/>
                </a:spcBef>
                <a:spcAft>
                  <a:spcPct val="0"/>
                </a:spcAft>
                <a:buFont typeface="Arial" panose="020B0604020202020204" pitchFamily="34" charset="0"/>
                <a:buChar char="•"/>
                <a:defRPr sz="2000">
                  <a:solidFill>
                    <a:sysClr val="windowText" lastClr="000000"/>
                  </a:solidFill>
                  <a:latin typeface="Calibri" panose="020F0502020204030204"/>
                </a:defRPr>
              </a:lvl6pPr>
              <a:lvl7pPr marL="2971800" indent="-228600" eaLnBrk="0" fontAlgn="base" hangingPunct="0">
                <a:lnSpc>
                  <a:spcPct val="90000"/>
                </a:lnSpc>
                <a:spcBef>
                  <a:spcPct val="201000"/>
                </a:spcBef>
                <a:spcAft>
                  <a:spcPct val="0"/>
                </a:spcAft>
                <a:buFont typeface="Arial" panose="020B0604020202020204" pitchFamily="34" charset="0"/>
                <a:buChar char="•"/>
                <a:defRPr sz="2000">
                  <a:solidFill>
                    <a:sysClr val="windowText" lastClr="000000"/>
                  </a:solidFill>
                  <a:latin typeface="Calibri" panose="020F0502020204030204"/>
                </a:defRPr>
              </a:lvl7pPr>
              <a:lvl8pPr marL="3429000" indent="-228600" eaLnBrk="0" fontAlgn="base" hangingPunct="0">
                <a:lnSpc>
                  <a:spcPct val="90000"/>
                </a:lnSpc>
                <a:spcBef>
                  <a:spcPct val="201000"/>
                </a:spcBef>
                <a:spcAft>
                  <a:spcPct val="0"/>
                </a:spcAft>
                <a:buFont typeface="Arial" panose="020B0604020202020204" pitchFamily="34" charset="0"/>
                <a:buChar char="•"/>
                <a:defRPr sz="2000">
                  <a:solidFill>
                    <a:sysClr val="windowText" lastClr="000000"/>
                  </a:solidFill>
                  <a:latin typeface="Calibri" panose="020F0502020204030204"/>
                </a:defRPr>
              </a:lvl8pPr>
              <a:lvl9pPr marL="3886200" indent="-228600" eaLnBrk="0" fontAlgn="base" hangingPunct="0">
                <a:lnSpc>
                  <a:spcPct val="90000"/>
                </a:lnSpc>
                <a:spcBef>
                  <a:spcPct val="201000"/>
                </a:spcBef>
                <a:spcAft>
                  <a:spcPct val="0"/>
                </a:spcAft>
                <a:buFont typeface="Arial" panose="020B0604020202020204" pitchFamily="34" charset="0"/>
                <a:buChar char="•"/>
                <a:defRPr sz="2000">
                  <a:solidFill>
                    <a:sysClr val="windowText" lastClr="000000"/>
                  </a:solidFill>
                  <a:latin typeface="Calibri" panose="020F0502020204030204"/>
                </a:defRPr>
              </a:lvl9pPr>
            </a:lstStyle>
            <a:p>
              <a:r>
                <a:rPr lang="zh-CN" altLang="en-US" sz="2000"/>
                <a:t>阶级性</a:t>
              </a:r>
              <a:endParaRPr lang="zh-CN" altLang="en-US" sz="2000"/>
            </a:p>
          </p:txBody>
        </p:sp>
      </p:grpSp>
      <p:sp>
        <p:nvSpPr>
          <p:cNvPr id="25" name="文本框 24"/>
          <p:cNvSpPr txBox="1"/>
          <p:nvPr>
            <p:custDataLst>
              <p:tags r:id="rId15"/>
            </p:custDataLst>
          </p:nvPr>
        </p:nvSpPr>
        <p:spPr>
          <a:xfrm>
            <a:off x="424180" y="3479800"/>
            <a:ext cx="3522345" cy="2306955"/>
          </a:xfrm>
          <a:prstGeom prst="rect">
            <a:avLst/>
          </a:prstGeom>
          <a:noFill/>
          <a:ln>
            <a:noFill/>
          </a:ln>
        </p:spPr>
        <p:txBody>
          <a:bodyPr wrap="square">
            <a:spAutoFit/>
          </a:bodyPr>
          <a:lstStyle>
            <a:defPPr>
              <a:defRPr lang="zh-CN"/>
            </a:defPPr>
            <a:lvl1pPr indent="0" eaLnBrk="1" hangingPunct="1">
              <a:lnSpc>
                <a:spcPct val="150000"/>
              </a:lnSpc>
              <a:buFont typeface="Arial" panose="020B0604020202020204" pitchFamily="34" charset="0"/>
              <a:buNone/>
              <a:defRPr sz="1800" spc="100">
                <a:ea typeface="微软雅黑" panose="020B0503020204020204" charset="-122"/>
              </a:defRPr>
            </a:lvl1pPr>
            <a:lvl2pPr marL="742950" indent="-285750">
              <a:lnSpc>
                <a:spcPct val="90000"/>
              </a:lnSpc>
              <a:spcBef>
                <a:spcPct val="201000"/>
              </a:spcBef>
              <a:buFont typeface="Arial" panose="020B0604020202020204" pitchFamily="34" charset="0"/>
              <a:buChar char="•"/>
              <a:defRPr sz="2400">
                <a:solidFill>
                  <a:sysClr val="windowText" lastClr="000000"/>
                </a:solidFill>
                <a:latin typeface="Calibri" panose="020F0502020204030204"/>
              </a:defRPr>
            </a:lvl2pPr>
            <a:lvl3pPr marL="1143000" indent="-228600">
              <a:lnSpc>
                <a:spcPct val="90000"/>
              </a:lnSpc>
              <a:spcBef>
                <a:spcPct val="201000"/>
              </a:spcBef>
              <a:buFont typeface="Arial" panose="020B0604020202020204" pitchFamily="34" charset="0"/>
              <a:buChar char="•"/>
              <a:defRPr sz="2100">
                <a:solidFill>
                  <a:sysClr val="windowText" lastClr="000000"/>
                </a:solidFill>
                <a:latin typeface="Calibri" panose="020F0502020204030204"/>
              </a:defRPr>
            </a:lvl3pPr>
            <a:lvl4pPr marL="1600200" indent="-228600">
              <a:lnSpc>
                <a:spcPct val="90000"/>
              </a:lnSpc>
              <a:spcBef>
                <a:spcPct val="201000"/>
              </a:spcBef>
              <a:buFont typeface="Arial" panose="020B0604020202020204" pitchFamily="34" charset="0"/>
              <a:buChar char="•"/>
              <a:defRPr sz="2000">
                <a:solidFill>
                  <a:sysClr val="windowText" lastClr="000000"/>
                </a:solidFill>
                <a:latin typeface="Calibri" panose="020F0502020204030204"/>
              </a:defRPr>
            </a:lvl4pPr>
            <a:lvl5pPr marL="2057400" indent="-228600">
              <a:lnSpc>
                <a:spcPct val="90000"/>
              </a:lnSpc>
              <a:spcBef>
                <a:spcPct val="201000"/>
              </a:spcBef>
              <a:buFont typeface="Arial" panose="020B0604020202020204" pitchFamily="34" charset="0"/>
              <a:buChar char="•"/>
              <a:defRPr sz="2000">
                <a:solidFill>
                  <a:sysClr val="windowText" lastClr="000000"/>
                </a:solidFill>
                <a:latin typeface="Calibri" panose="020F0502020204030204"/>
              </a:defRPr>
            </a:lvl5pPr>
            <a:lvl6pPr marL="2514600" indent="-228600" eaLnBrk="0" fontAlgn="base" hangingPunct="0">
              <a:lnSpc>
                <a:spcPct val="90000"/>
              </a:lnSpc>
              <a:spcBef>
                <a:spcPct val="201000"/>
              </a:spcBef>
              <a:spcAft>
                <a:spcPct val="0"/>
              </a:spcAft>
              <a:buFont typeface="Arial" panose="020B0604020202020204" pitchFamily="34" charset="0"/>
              <a:buChar char="•"/>
              <a:defRPr sz="2000">
                <a:solidFill>
                  <a:sysClr val="windowText" lastClr="000000"/>
                </a:solidFill>
                <a:latin typeface="Calibri" panose="020F0502020204030204"/>
              </a:defRPr>
            </a:lvl6pPr>
            <a:lvl7pPr marL="2971800" indent="-228600" eaLnBrk="0" fontAlgn="base" hangingPunct="0">
              <a:lnSpc>
                <a:spcPct val="90000"/>
              </a:lnSpc>
              <a:spcBef>
                <a:spcPct val="201000"/>
              </a:spcBef>
              <a:spcAft>
                <a:spcPct val="0"/>
              </a:spcAft>
              <a:buFont typeface="Arial" panose="020B0604020202020204" pitchFamily="34" charset="0"/>
              <a:buChar char="•"/>
              <a:defRPr sz="2000">
                <a:solidFill>
                  <a:sysClr val="windowText" lastClr="000000"/>
                </a:solidFill>
                <a:latin typeface="Calibri" panose="020F0502020204030204"/>
              </a:defRPr>
            </a:lvl7pPr>
            <a:lvl8pPr marL="3429000" indent="-228600" eaLnBrk="0" fontAlgn="base" hangingPunct="0">
              <a:lnSpc>
                <a:spcPct val="90000"/>
              </a:lnSpc>
              <a:spcBef>
                <a:spcPct val="201000"/>
              </a:spcBef>
              <a:spcAft>
                <a:spcPct val="0"/>
              </a:spcAft>
              <a:buFont typeface="Arial" panose="020B0604020202020204" pitchFamily="34" charset="0"/>
              <a:buChar char="•"/>
              <a:defRPr sz="2000">
                <a:solidFill>
                  <a:sysClr val="windowText" lastClr="000000"/>
                </a:solidFill>
                <a:latin typeface="Calibri" panose="020F0502020204030204"/>
              </a:defRPr>
            </a:lvl8pPr>
            <a:lvl9pPr marL="3886200" indent="-228600" eaLnBrk="0" fontAlgn="base" hangingPunct="0">
              <a:lnSpc>
                <a:spcPct val="90000"/>
              </a:lnSpc>
              <a:spcBef>
                <a:spcPct val="201000"/>
              </a:spcBef>
              <a:spcAft>
                <a:spcPct val="0"/>
              </a:spcAft>
              <a:buFont typeface="Arial" panose="020B0604020202020204" pitchFamily="34" charset="0"/>
              <a:buChar char="•"/>
              <a:defRPr sz="2000">
                <a:solidFill>
                  <a:sysClr val="windowText" lastClr="000000"/>
                </a:solidFill>
                <a:latin typeface="Calibri" panose="020F0502020204030204"/>
              </a:defRPr>
            </a:lvl9pPr>
          </a:lstStyle>
          <a:p>
            <a:pPr marL="285750" indent="-285750" algn="just">
              <a:buFont typeface="Wingdings" panose="05000000000000000000" charset="0"/>
              <a:buChar char="Ø"/>
            </a:pPr>
            <a:r>
              <a:rPr lang="zh-CN" sz="1600">
                <a:solidFill>
                  <a:sysClr val="windowText" lastClr="000000">
                    <a:lumMod val="85000"/>
                    <a:lumOff val="15000"/>
                  </a:sysClr>
                </a:solidFill>
              </a:rPr>
              <a:t>含义：</a:t>
            </a:r>
            <a:r>
              <a:rPr sz="1600">
                <a:solidFill>
                  <a:sysClr val="windowText" lastClr="000000">
                    <a:lumMod val="85000"/>
                    <a:lumOff val="15000"/>
                  </a:sysClr>
                </a:solidFill>
              </a:rPr>
              <a:t>在阶级社会中，价值判断和价值选择具有阶级性。</a:t>
            </a:r>
            <a:endParaRPr sz="1600">
              <a:solidFill>
                <a:sysClr val="windowText" lastClr="000000">
                  <a:lumMod val="85000"/>
                  <a:lumOff val="15000"/>
                </a:sysClr>
              </a:solidFill>
            </a:endParaRPr>
          </a:p>
          <a:p>
            <a:pPr marL="285750" indent="-285750" algn="just">
              <a:buFont typeface="Wingdings" panose="05000000000000000000" charset="0"/>
              <a:buChar char="Ø"/>
            </a:pPr>
            <a:r>
              <a:rPr lang="zh-CN" sz="1600">
                <a:solidFill>
                  <a:sysClr val="windowText" lastClr="000000">
                    <a:lumMod val="85000"/>
                    <a:lumOff val="15000"/>
                  </a:sysClr>
                </a:solidFill>
              </a:rPr>
              <a:t>表现：</a:t>
            </a:r>
            <a:r>
              <a:rPr sz="1600">
                <a:solidFill>
                  <a:sysClr val="windowText" lastClr="000000">
                    <a:lumMod val="85000"/>
                    <a:lumOff val="15000"/>
                  </a:sysClr>
                </a:solidFill>
              </a:rPr>
              <a:t>面对同一事物或行为，不同阶级和阶层的人会作出不同的甚至截然相反的价值判断和价值选择。</a:t>
            </a:r>
            <a:endParaRPr sz="1600">
              <a:solidFill>
                <a:sysClr val="windowText" lastClr="000000">
                  <a:lumMod val="85000"/>
                  <a:lumOff val="15000"/>
                </a:sysClr>
              </a:solidFill>
            </a:endParaRPr>
          </a:p>
        </p:txBody>
      </p:sp>
      <p:cxnSp>
        <p:nvCxnSpPr>
          <p:cNvPr id="26" name="直接连接符 25"/>
          <p:cNvCxnSpPr/>
          <p:nvPr>
            <p:custDataLst>
              <p:tags r:id="rId16"/>
            </p:custDataLst>
          </p:nvPr>
        </p:nvCxnSpPr>
        <p:spPr>
          <a:xfrm flipV="1">
            <a:off x="6883952" y="5031452"/>
            <a:ext cx="500696" cy="6992"/>
          </a:xfrm>
          <a:prstGeom prst="line">
            <a:avLst/>
          </a:prstGeom>
          <a:solidFill>
            <a:srgbClr val="ED7D31"/>
          </a:solidFill>
          <a:ln w="22225">
            <a:solidFill>
              <a:srgbClr val="DCDCDC"/>
            </a:solidFill>
            <a:prstDash val="solid"/>
            <a:headEnd type="none" w="med" len="med"/>
            <a:tailEnd type="oval" w="med" len="med"/>
          </a:ln>
        </p:spPr>
        <p:style>
          <a:lnRef idx="1">
            <a:srgbClr val="5B9BD5"/>
          </a:lnRef>
          <a:fillRef idx="0">
            <a:srgbClr val="5B9BD5"/>
          </a:fillRef>
          <a:effectRef idx="0">
            <a:srgbClr val="5B9BD5"/>
          </a:effectRef>
          <a:fontRef idx="minor">
            <a:sysClr val="windowText" lastClr="000000"/>
          </a:fontRef>
        </p:style>
      </p:cxnSp>
      <p:cxnSp>
        <p:nvCxnSpPr>
          <p:cNvPr id="27" name="直接连接符 26"/>
          <p:cNvCxnSpPr/>
          <p:nvPr>
            <p:custDataLst>
              <p:tags r:id="rId17"/>
            </p:custDataLst>
          </p:nvPr>
        </p:nvCxnSpPr>
        <p:spPr>
          <a:xfrm flipH="1" flipV="1">
            <a:off x="3712240" y="4354697"/>
            <a:ext cx="537530" cy="1330"/>
          </a:xfrm>
          <a:prstGeom prst="line">
            <a:avLst/>
          </a:prstGeom>
          <a:solidFill>
            <a:srgbClr val="ED7D31"/>
          </a:solidFill>
          <a:ln w="22225">
            <a:solidFill>
              <a:srgbClr val="DCDCDC"/>
            </a:solidFill>
            <a:prstDash val="solid"/>
            <a:headEnd type="none" w="med" len="med"/>
            <a:tailEnd type="oval" w="med" len="med"/>
          </a:ln>
        </p:spPr>
        <p:style>
          <a:lnRef idx="1">
            <a:srgbClr val="5B9BD5"/>
          </a:lnRef>
          <a:fillRef idx="0">
            <a:srgbClr val="5B9BD5"/>
          </a:fillRef>
          <a:effectRef idx="0">
            <a:srgbClr val="5B9BD5"/>
          </a:effectRef>
          <a:fontRef idx="minor">
            <a:sysClr val="windowText" lastClr="000000"/>
          </a:fontRef>
        </p:style>
      </p:cxnSp>
      <p:cxnSp>
        <p:nvCxnSpPr>
          <p:cNvPr id="28" name="直接连接符 27"/>
          <p:cNvCxnSpPr/>
          <p:nvPr>
            <p:custDataLst>
              <p:tags r:id="rId18"/>
            </p:custDataLst>
          </p:nvPr>
        </p:nvCxnSpPr>
        <p:spPr>
          <a:xfrm>
            <a:off x="6639900" y="3067442"/>
            <a:ext cx="528724" cy="0"/>
          </a:xfrm>
          <a:prstGeom prst="line">
            <a:avLst/>
          </a:prstGeom>
          <a:solidFill>
            <a:srgbClr val="ED7D31"/>
          </a:solidFill>
          <a:ln w="22225">
            <a:solidFill>
              <a:srgbClr val="DCDCDC"/>
            </a:solidFill>
            <a:prstDash val="solid"/>
            <a:headEnd type="none" w="med" len="med"/>
            <a:tailEnd type="oval" w="med" len="med"/>
          </a:ln>
        </p:spPr>
        <p:style>
          <a:lnRef idx="1">
            <a:srgbClr val="5B9BD5"/>
          </a:lnRef>
          <a:fillRef idx="0">
            <a:srgbClr val="5B9BD5"/>
          </a:fillRef>
          <a:effectRef idx="0">
            <a:srgbClr val="5B9BD5"/>
          </a:effectRef>
          <a:fontRef idx="minor">
            <a:sysClr val="windowText" lastClr="000000"/>
          </a:fontRef>
        </p:style>
      </p:cxnSp>
      <p:grpSp>
        <p:nvGrpSpPr>
          <p:cNvPr id="29" name="组合 28"/>
          <p:cNvGrpSpPr/>
          <p:nvPr>
            <p:custDataLst>
              <p:tags r:id="rId19"/>
            </p:custDataLst>
          </p:nvPr>
        </p:nvGrpSpPr>
        <p:grpSpPr>
          <a:xfrm>
            <a:off x="4246957" y="2442543"/>
            <a:ext cx="3012237" cy="2738546"/>
            <a:chOff x="4470477" y="2012013"/>
            <a:chExt cx="3012237" cy="2738546"/>
          </a:xfrm>
        </p:grpSpPr>
        <p:sp>
          <p:nvSpPr>
            <p:cNvPr id="30" name="îṧlîďe"/>
            <p:cNvSpPr/>
            <p:nvPr>
              <p:custDataLst>
                <p:tags r:id="rId20"/>
              </p:custDataLst>
            </p:nvPr>
          </p:nvSpPr>
          <p:spPr>
            <a:xfrm rot="1873502" flipH="1">
              <a:off x="5726566" y="2012013"/>
              <a:ext cx="1410821" cy="669093"/>
            </a:xfrm>
            <a:prstGeom prst="parallelogram">
              <a:avLst>
                <a:gd name="adj" fmla="val 59953"/>
              </a:avLst>
            </a:prstGeom>
            <a:solidFill>
              <a:srgbClr val="DCDCDC"/>
            </a:solidFill>
            <a:ln w="12700" cap="flat" cmpd="sng" algn="ctr">
              <a:noFill/>
              <a:prstDash val="solid"/>
              <a:miter lim="800000"/>
            </a:ln>
            <a:effectLst/>
          </p:spPr>
          <p:style>
            <a:lnRef idx="2">
              <a:srgbClr val="5B9BD5">
                <a:shade val="50000"/>
              </a:srgbClr>
            </a:lnRef>
            <a:fillRef idx="1">
              <a:srgbClr val="5B9BD5"/>
            </a:fillRef>
            <a:effectRef idx="0">
              <a:srgbClr val="5B9BD5"/>
            </a:effectRef>
            <a:fontRef idx="minor">
              <a:sysClr val="window" lastClr="FFFFFF"/>
            </a:fontRef>
          </p:style>
          <p:txBody>
            <a:bodyPr rot="0" spcFirstLastPara="0" vert="horz" wrap="square" lIns="91440" tIns="45720" rIns="91440" bIns="45720" numCol="1" spcCol="0" rtlCol="0" fromWordArt="0" anchor="ctr" anchorCtr="0" forceAA="0" compatLnSpc="1">
              <a:normAutofit/>
            </a:bodyPr>
            <a:lstStyle/>
            <a:p>
              <a:pPr algn="ctr"/>
            </a:p>
          </p:txBody>
        </p:sp>
        <p:sp>
          <p:nvSpPr>
            <p:cNvPr id="31" name="íśliďê"/>
            <p:cNvSpPr/>
            <p:nvPr>
              <p:custDataLst>
                <p:tags r:id="rId21"/>
              </p:custDataLst>
            </p:nvPr>
          </p:nvSpPr>
          <p:spPr>
            <a:xfrm>
              <a:off x="5139568" y="2472924"/>
              <a:ext cx="1723211" cy="1050817"/>
            </a:xfrm>
            <a:prstGeom prst="flowChartDecision">
              <a:avLst/>
            </a:prstGeom>
            <a:solidFill>
              <a:srgbClr val="C00000"/>
            </a:solidFill>
            <a:ln w="76200">
              <a:noFill/>
            </a:ln>
          </p:spPr>
          <p:style>
            <a:lnRef idx="2">
              <a:srgbClr val="5B9BD5">
                <a:shade val="50000"/>
              </a:srgbClr>
            </a:lnRef>
            <a:fillRef idx="1">
              <a:srgbClr val="5B9BD5"/>
            </a:fillRef>
            <a:effectRef idx="0">
              <a:srgbClr val="5B9BD5"/>
            </a:effectRef>
            <a:fontRef idx="minor">
              <a:sysClr val="window" lastClr="FFFFFF"/>
            </a:fontRef>
          </p:style>
          <p:txBody>
            <a:bodyPr anchor="ctr"/>
            <a:lstStyle/>
            <a:p>
              <a:pPr algn="ctr"/>
            </a:p>
          </p:txBody>
        </p:sp>
        <p:sp>
          <p:nvSpPr>
            <p:cNvPr id="32" name="ïśļïḓé"/>
            <p:cNvSpPr/>
            <p:nvPr>
              <p:custDataLst>
                <p:tags r:id="rId22"/>
              </p:custDataLst>
            </p:nvPr>
          </p:nvSpPr>
          <p:spPr>
            <a:xfrm rot="8880000" flipH="1">
              <a:off x="6071893" y="4081466"/>
              <a:ext cx="1410821" cy="669093"/>
            </a:xfrm>
            <a:prstGeom prst="parallelogram">
              <a:avLst>
                <a:gd name="adj" fmla="val 59953"/>
              </a:avLst>
            </a:prstGeom>
            <a:solidFill>
              <a:srgbClr val="DCDCDC"/>
            </a:solidFill>
            <a:ln w="12700" cap="flat" cmpd="sng" algn="ctr">
              <a:noFill/>
              <a:prstDash val="solid"/>
              <a:miter lim="800000"/>
            </a:ln>
            <a:effectLst/>
          </p:spPr>
          <p:style>
            <a:lnRef idx="2">
              <a:srgbClr val="5B9BD5">
                <a:shade val="50000"/>
              </a:srgbClr>
            </a:lnRef>
            <a:fillRef idx="1">
              <a:srgbClr val="5B9BD5"/>
            </a:fillRef>
            <a:effectRef idx="0">
              <a:srgbClr val="5B9BD5"/>
            </a:effectRef>
            <a:fontRef idx="minor">
              <a:sysClr val="window" lastClr="FFFFFF"/>
            </a:fontRef>
          </p:style>
          <p:txBody>
            <a:bodyPr rot="0" spcFirstLastPara="0" vert="horz" wrap="square" lIns="91440" tIns="45720" rIns="91440" bIns="45720" numCol="1" spcCol="0" rtlCol="0" fromWordArt="0" anchor="ctr" anchorCtr="0" forceAA="0" compatLnSpc="1">
              <a:normAutofit/>
            </a:bodyPr>
            <a:lstStyle/>
            <a:p>
              <a:pPr algn="ctr"/>
            </a:p>
          </p:txBody>
        </p:sp>
        <p:sp>
          <p:nvSpPr>
            <p:cNvPr id="33" name="ïṥľîḓe"/>
            <p:cNvSpPr/>
            <p:nvPr>
              <p:custDataLst>
                <p:tags r:id="rId23"/>
              </p:custDataLst>
            </p:nvPr>
          </p:nvSpPr>
          <p:spPr>
            <a:xfrm rot="16200000" flipV="1">
              <a:off x="5678301" y="3321206"/>
              <a:ext cx="1507352" cy="861606"/>
            </a:xfrm>
            <a:prstGeom prst="parallelogram">
              <a:avLst>
                <a:gd name="adj" fmla="val 61067"/>
              </a:avLst>
            </a:prstGeom>
            <a:solidFill>
              <a:srgbClr val="FDBA00"/>
            </a:solidFill>
            <a:ln w="76200">
              <a:noFill/>
            </a:ln>
          </p:spPr>
          <p:style>
            <a:lnRef idx="2">
              <a:srgbClr val="5B9BD5">
                <a:shade val="50000"/>
              </a:srgbClr>
            </a:lnRef>
            <a:fillRef idx="1">
              <a:srgbClr val="5B9BD5"/>
            </a:fillRef>
            <a:effectRef idx="0">
              <a:srgbClr val="5B9BD5"/>
            </a:effectRef>
            <a:fontRef idx="minor">
              <a:sysClr val="window" lastClr="FFFFFF"/>
            </a:fontRef>
          </p:style>
          <p:txBody>
            <a:bodyPr anchor="ctr"/>
            <a:lstStyle/>
            <a:p>
              <a:pPr algn="ctr"/>
            </a:p>
          </p:txBody>
        </p:sp>
        <p:sp>
          <p:nvSpPr>
            <p:cNvPr id="34" name="iṩḻíḑê"/>
            <p:cNvSpPr/>
            <p:nvPr>
              <p:custDataLst>
                <p:tags r:id="rId24"/>
              </p:custDataLst>
            </p:nvPr>
          </p:nvSpPr>
          <p:spPr>
            <a:xfrm rot="5400000">
              <a:off x="4816696" y="3321205"/>
              <a:ext cx="1507352" cy="861606"/>
            </a:xfrm>
            <a:prstGeom prst="parallelogram">
              <a:avLst>
                <a:gd name="adj" fmla="val 61067"/>
              </a:avLst>
            </a:prstGeom>
            <a:solidFill>
              <a:srgbClr val="E74A03"/>
            </a:solidFill>
            <a:ln w="76200">
              <a:noFill/>
            </a:ln>
          </p:spPr>
          <p:style>
            <a:lnRef idx="2">
              <a:srgbClr val="5B9BD5">
                <a:shade val="50000"/>
              </a:srgbClr>
            </a:lnRef>
            <a:fillRef idx="1">
              <a:srgbClr val="5B9BD5"/>
            </a:fillRef>
            <a:effectRef idx="0">
              <a:srgbClr val="5B9BD5"/>
            </a:effectRef>
            <a:fontRef idx="minor">
              <a:sysClr val="window" lastClr="FFFFFF"/>
            </a:fontRef>
          </p:style>
          <p:txBody>
            <a:bodyPr anchor="ctr"/>
            <a:lstStyle/>
            <a:p>
              <a:pPr algn="ctr"/>
            </a:p>
          </p:txBody>
        </p:sp>
        <p:sp>
          <p:nvSpPr>
            <p:cNvPr id="35" name="îṥļïḍe"/>
            <p:cNvSpPr/>
            <p:nvPr>
              <p:custDataLst>
                <p:tags r:id="rId25"/>
              </p:custDataLst>
            </p:nvPr>
          </p:nvSpPr>
          <p:spPr>
            <a:xfrm rot="5400000" flipH="1">
              <a:off x="4115690" y="3353114"/>
              <a:ext cx="1378667" cy="669093"/>
            </a:xfrm>
            <a:prstGeom prst="parallelogram">
              <a:avLst>
                <a:gd name="adj" fmla="val 59953"/>
              </a:avLst>
            </a:prstGeom>
            <a:solidFill>
              <a:srgbClr val="DCDCDC"/>
            </a:solidFill>
            <a:ln w="12700" cap="flat" cmpd="sng" algn="ctr">
              <a:noFill/>
              <a:prstDash val="solid"/>
              <a:miter lim="800000"/>
            </a:ln>
            <a:effectLst/>
          </p:spPr>
          <p:style>
            <a:lnRef idx="2">
              <a:srgbClr val="5B9BD5">
                <a:shade val="50000"/>
              </a:srgbClr>
            </a:lnRef>
            <a:fillRef idx="1">
              <a:srgbClr val="5B9BD5"/>
            </a:fillRef>
            <a:effectRef idx="0">
              <a:srgbClr val="5B9BD5"/>
            </a:effectRef>
            <a:fontRef idx="minor">
              <a:sysClr val="window" lastClr="FFFFFF"/>
            </a:fontRef>
          </p:style>
          <p:txBody>
            <a:bodyPr rot="0" spcFirstLastPara="0" vert="horz" wrap="square" lIns="91440" tIns="45720" rIns="91440" bIns="45720" numCol="1" spcCol="0" rtlCol="0" fromWordArt="0" anchor="ctr" anchorCtr="0" forceAA="0" compatLnSpc="1">
              <a:normAutofit/>
            </a:bodyPr>
            <a:lstStyle/>
            <a:p>
              <a:pPr algn="ctr"/>
            </a:p>
          </p:txBody>
        </p:sp>
      </p:grpSp>
      <p:cxnSp>
        <p:nvCxnSpPr>
          <p:cNvPr id="36" name="直接连接符 35"/>
          <p:cNvCxnSpPr/>
          <p:nvPr>
            <p:custDataLst>
              <p:tags r:id="rId26"/>
            </p:custDataLst>
          </p:nvPr>
        </p:nvCxnSpPr>
        <p:spPr>
          <a:xfrm flipV="1">
            <a:off x="4249770" y="4169787"/>
            <a:ext cx="362363" cy="184910"/>
          </a:xfrm>
          <a:prstGeom prst="line">
            <a:avLst/>
          </a:prstGeom>
          <a:solidFill>
            <a:srgbClr val="ED7D31"/>
          </a:solidFill>
          <a:ln w="22225">
            <a:solidFill>
              <a:srgbClr val="FFFFF5"/>
            </a:solidFill>
            <a:prstDash val="solid"/>
            <a:headEnd type="none" w="med" len="med"/>
            <a:tailEnd type="oval" w="med" len="med"/>
          </a:ln>
        </p:spPr>
        <p:style>
          <a:lnRef idx="1">
            <a:srgbClr val="5B9BD5"/>
          </a:lnRef>
          <a:fillRef idx="0">
            <a:srgbClr val="5B9BD5"/>
          </a:fillRef>
          <a:effectRef idx="0">
            <a:srgbClr val="5B9BD5"/>
          </a:effectRef>
          <a:fontRef idx="minor">
            <a:sysClr val="windowText" lastClr="000000"/>
          </a:fontRef>
        </p:style>
      </p:cxnSp>
      <p:cxnSp>
        <p:nvCxnSpPr>
          <p:cNvPr id="37" name="直接连接符 36"/>
          <p:cNvCxnSpPr/>
          <p:nvPr>
            <p:custDataLst>
              <p:tags r:id="rId27"/>
            </p:custDataLst>
          </p:nvPr>
        </p:nvCxnSpPr>
        <p:spPr>
          <a:xfrm flipH="1" flipV="1">
            <a:off x="6520600" y="4846542"/>
            <a:ext cx="362363" cy="184910"/>
          </a:xfrm>
          <a:prstGeom prst="line">
            <a:avLst/>
          </a:prstGeom>
          <a:solidFill>
            <a:srgbClr val="ED7D31"/>
          </a:solidFill>
          <a:ln w="22225">
            <a:solidFill>
              <a:srgbClr val="FFFFF5"/>
            </a:solidFill>
            <a:prstDash val="solid"/>
            <a:headEnd type="none" w="med" len="med"/>
            <a:tailEnd type="oval" w="med" len="med"/>
          </a:ln>
        </p:spPr>
        <p:style>
          <a:lnRef idx="1">
            <a:srgbClr val="5B9BD5"/>
          </a:lnRef>
          <a:fillRef idx="0">
            <a:srgbClr val="5B9BD5"/>
          </a:fillRef>
          <a:effectRef idx="0">
            <a:srgbClr val="5B9BD5"/>
          </a:effectRef>
          <a:fontRef idx="minor">
            <a:sysClr val="windowText" lastClr="000000"/>
          </a:fontRef>
        </p:style>
      </p:cxnSp>
      <p:cxnSp>
        <p:nvCxnSpPr>
          <p:cNvPr id="38" name="直接连接符 37"/>
          <p:cNvCxnSpPr/>
          <p:nvPr>
            <p:custDataLst>
              <p:tags r:id="rId28"/>
            </p:custDataLst>
          </p:nvPr>
        </p:nvCxnSpPr>
        <p:spPr>
          <a:xfrm flipH="1" flipV="1">
            <a:off x="6208456" y="2851418"/>
            <a:ext cx="426307" cy="216024"/>
          </a:xfrm>
          <a:prstGeom prst="line">
            <a:avLst/>
          </a:prstGeom>
          <a:solidFill>
            <a:srgbClr val="ED7D31"/>
          </a:solidFill>
          <a:ln w="22225">
            <a:solidFill>
              <a:srgbClr val="FFFFF5"/>
            </a:solidFill>
            <a:prstDash val="solid"/>
            <a:headEnd type="none" w="med" len="med"/>
            <a:tailEnd type="oval" w="med" len="med"/>
          </a:ln>
        </p:spPr>
        <p:style>
          <a:lnRef idx="1">
            <a:srgbClr val="5B9BD5"/>
          </a:lnRef>
          <a:fillRef idx="0">
            <a:srgbClr val="5B9BD5"/>
          </a:fillRef>
          <a:effectRef idx="0">
            <a:srgbClr val="5B9BD5"/>
          </a:effectRef>
          <a:fontRef idx="minor">
            <a:sysClr val="windowText" lastClr="000000"/>
          </a:fontRef>
        </p:style>
      </p:cxnSp>
      <p:sp>
        <p:nvSpPr>
          <p:cNvPr id="39" name="文本框 38"/>
          <p:cNvSpPr txBox="1"/>
          <p:nvPr>
            <p:custDataLst>
              <p:tags r:id="rId29"/>
            </p:custDataLst>
          </p:nvPr>
        </p:nvSpPr>
        <p:spPr>
          <a:xfrm>
            <a:off x="8223885" y="5603875"/>
            <a:ext cx="3817620" cy="829945"/>
          </a:xfrm>
          <a:prstGeom prst="rect">
            <a:avLst/>
          </a:prstGeom>
          <a:noFill/>
        </p:spPr>
        <p:txBody>
          <a:bodyPr wrap="square" rtlCol="0" anchor="t">
            <a:spAutoFit/>
          </a:bodyPr>
          <a:lstStyle/>
          <a:p>
            <a:pPr marL="285750" indent="-285750">
              <a:buFont typeface="Arial" panose="020B0604020202020204" pitchFamily="34" charset="0"/>
              <a:buChar char="•"/>
            </a:pPr>
            <a:r>
              <a:rPr lang="zh-CN" altLang="en-US" sz="1600" spc="100">
                <a:solidFill>
                  <a:sysClr val="windowText" lastClr="000000">
                    <a:lumMod val="85000"/>
                    <a:lumOff val="15000"/>
                  </a:sysClr>
                </a:solidFill>
                <a:ea typeface="微软雅黑" panose="020B0503020204020204" charset="-122"/>
                <a:sym typeface="+mn-ea"/>
              </a:rPr>
              <a:t>因社会地位不同、需要不同而异</a:t>
            </a:r>
            <a:endParaRPr lang="zh-CN" altLang="en-US" sz="1600" spc="100">
              <a:solidFill>
                <a:sysClr val="windowText" lastClr="000000">
                  <a:lumMod val="85000"/>
                  <a:lumOff val="15000"/>
                </a:sysClr>
              </a:solidFill>
              <a:ea typeface="微软雅黑" panose="020B0503020204020204" charset="-122"/>
              <a:sym typeface="+mn-ea"/>
            </a:endParaRPr>
          </a:p>
          <a:p>
            <a:pPr marL="285750" indent="-285750">
              <a:buFont typeface="Arial" panose="020B0604020202020204" pitchFamily="34" charset="0"/>
              <a:buChar char="•"/>
            </a:pPr>
            <a:r>
              <a:rPr lang="zh-CN" altLang="en-US" sz="1600" spc="100">
                <a:solidFill>
                  <a:sysClr val="windowText" lastClr="000000">
                    <a:lumMod val="85000"/>
                    <a:lumOff val="15000"/>
                  </a:sysClr>
                </a:solidFill>
                <a:ea typeface="微软雅黑" panose="020B0503020204020204" charset="-122"/>
                <a:sym typeface="+mn-ea"/>
              </a:rPr>
              <a:t>因人们认识事物的角度不同而异</a:t>
            </a:r>
            <a:endParaRPr lang="zh-CN" altLang="en-US" sz="1600" spc="100">
              <a:solidFill>
                <a:sysClr val="windowText" lastClr="000000">
                  <a:lumMod val="85000"/>
                  <a:lumOff val="15000"/>
                </a:sysClr>
              </a:solidFill>
              <a:ea typeface="微软雅黑" panose="020B0503020204020204" charset="-122"/>
              <a:sym typeface="+mn-ea"/>
            </a:endParaRPr>
          </a:p>
          <a:p>
            <a:pPr marL="285750" indent="-285750">
              <a:buFont typeface="Arial" panose="020B0604020202020204" pitchFamily="34" charset="0"/>
              <a:buChar char="•"/>
            </a:pPr>
            <a:r>
              <a:rPr lang="zh-CN" altLang="en-US" sz="1600" spc="100">
                <a:solidFill>
                  <a:sysClr val="windowText" lastClr="000000">
                    <a:lumMod val="85000"/>
                    <a:lumOff val="15000"/>
                  </a:sysClr>
                </a:solidFill>
                <a:ea typeface="微软雅黑" panose="020B0503020204020204" charset="-122"/>
                <a:sym typeface="+mn-ea"/>
              </a:rPr>
              <a:t>因立场不同而异</a:t>
            </a:r>
            <a:endParaRPr lang="zh-CN" altLang="en-US" sz="1600" spc="100">
              <a:solidFill>
                <a:sysClr val="windowText" lastClr="000000">
                  <a:lumMod val="85000"/>
                  <a:lumOff val="15000"/>
                </a:sysClr>
              </a:solidFill>
              <a:ea typeface="微软雅黑" panose="020B0503020204020204" charset="-122"/>
              <a:sym typeface="+mn-ea"/>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29"/>
                                        </p:tgtEl>
                                        <p:attrNameLst>
                                          <p:attrName>style.visibility</p:attrName>
                                        </p:attrNameLst>
                                      </p:cBhvr>
                                      <p:to>
                                        <p:strVal val="visible"/>
                                      </p:to>
                                    </p:set>
                                    <p:anim calcmode="lin" valueType="num">
                                      <p:cBhvr>
                                        <p:cTn id="7" dur="500" fill="hold"/>
                                        <p:tgtEl>
                                          <p:spTgt spid="29"/>
                                        </p:tgtEl>
                                        <p:attrNameLst>
                                          <p:attrName>ppt_w</p:attrName>
                                        </p:attrNameLst>
                                      </p:cBhvr>
                                      <p:tavLst>
                                        <p:tav tm="0">
                                          <p:val>
                                            <p:fltVal val="0"/>
                                          </p:val>
                                        </p:tav>
                                        <p:tav tm="100000">
                                          <p:val>
                                            <p:strVal val="#ppt_w"/>
                                          </p:val>
                                        </p:tav>
                                      </p:tavLst>
                                    </p:anim>
                                    <p:anim calcmode="lin" valueType="num">
                                      <p:cBhvr>
                                        <p:cTn id="8" dur="500" fill="hold"/>
                                        <p:tgtEl>
                                          <p:spTgt spid="29"/>
                                        </p:tgtEl>
                                        <p:attrNameLst>
                                          <p:attrName>ppt_h</p:attrName>
                                        </p:attrNameLst>
                                      </p:cBhvr>
                                      <p:tavLst>
                                        <p:tav tm="0">
                                          <p:val>
                                            <p:fltVal val="0"/>
                                          </p:val>
                                        </p:tav>
                                        <p:tav tm="100000">
                                          <p:val>
                                            <p:strVal val="#ppt_h"/>
                                          </p:val>
                                        </p:tav>
                                      </p:tavLst>
                                    </p:anim>
                                    <p:animEffect transition="in" filter="fade">
                                      <p:cBhvr>
                                        <p:cTn id="9" dur="500"/>
                                        <p:tgtEl>
                                          <p:spTgt spid="29"/>
                                        </p:tgtEl>
                                      </p:cBhvr>
                                    </p:animEffect>
                                  </p:childTnLst>
                                </p:cTn>
                              </p:par>
                            </p:childTnLst>
                          </p:cTn>
                        </p:par>
                        <p:par>
                          <p:cTn id="10" fill="hold">
                            <p:stCondLst>
                              <p:cond delay="500"/>
                            </p:stCondLst>
                            <p:childTnLst>
                              <p:par>
                                <p:cTn id="11" presetID="22" presetClass="entr" presetSubtype="8" fill="hold" nodeType="afterEffect">
                                  <p:stCondLst>
                                    <p:cond delay="0"/>
                                  </p:stCondLst>
                                  <p:childTnLst>
                                    <p:set>
                                      <p:cBhvr>
                                        <p:cTn id="12" dur="1" fill="hold">
                                          <p:stCondLst>
                                            <p:cond delay="0"/>
                                          </p:stCondLst>
                                        </p:cTn>
                                        <p:tgtEl>
                                          <p:spTgt spid="28"/>
                                        </p:tgtEl>
                                        <p:attrNameLst>
                                          <p:attrName>style.visibility</p:attrName>
                                        </p:attrNameLst>
                                      </p:cBhvr>
                                      <p:to>
                                        <p:strVal val="visible"/>
                                      </p:to>
                                    </p:set>
                                    <p:animEffect transition="in" filter="wipe(left)">
                                      <p:cBhvr>
                                        <p:cTn id="13" dur="500"/>
                                        <p:tgtEl>
                                          <p:spTgt spid="28"/>
                                        </p:tgtEl>
                                      </p:cBhvr>
                                    </p:animEffect>
                                  </p:childTnLst>
                                </p:cTn>
                              </p:par>
                              <p:par>
                                <p:cTn id="14" presetID="22" presetClass="entr" presetSubtype="2" fill="hold" nodeType="withEffect">
                                  <p:stCondLst>
                                    <p:cond delay="0"/>
                                  </p:stCondLst>
                                  <p:childTnLst>
                                    <p:set>
                                      <p:cBhvr>
                                        <p:cTn id="15" dur="1" fill="hold">
                                          <p:stCondLst>
                                            <p:cond delay="0"/>
                                          </p:stCondLst>
                                        </p:cTn>
                                        <p:tgtEl>
                                          <p:spTgt spid="38"/>
                                        </p:tgtEl>
                                        <p:attrNameLst>
                                          <p:attrName>style.visibility</p:attrName>
                                        </p:attrNameLst>
                                      </p:cBhvr>
                                      <p:to>
                                        <p:strVal val="visible"/>
                                      </p:to>
                                    </p:set>
                                    <p:animEffect transition="in" filter="wipe(right)">
                                      <p:cBhvr>
                                        <p:cTn id="16" dur="500"/>
                                        <p:tgtEl>
                                          <p:spTgt spid="38"/>
                                        </p:tgtEl>
                                      </p:cBhvr>
                                    </p:animEffect>
                                  </p:childTnLst>
                                </p:cTn>
                              </p:par>
                            </p:childTnLst>
                          </p:cTn>
                        </p:par>
                        <p:par>
                          <p:cTn id="17" fill="hold">
                            <p:stCondLst>
                              <p:cond delay="1000"/>
                            </p:stCondLst>
                            <p:childTnLst>
                              <p:par>
                                <p:cTn id="18" presetID="22" presetClass="entr" presetSubtype="1" fill="hold" nodeType="afterEffect">
                                  <p:stCondLst>
                                    <p:cond delay="0"/>
                                  </p:stCondLst>
                                  <p:childTnLst>
                                    <p:set>
                                      <p:cBhvr>
                                        <p:cTn id="19" dur="1" fill="hold">
                                          <p:stCondLst>
                                            <p:cond delay="0"/>
                                          </p:stCondLst>
                                        </p:cTn>
                                        <p:tgtEl>
                                          <p:spTgt spid="14"/>
                                        </p:tgtEl>
                                        <p:attrNameLst>
                                          <p:attrName>style.visibility</p:attrName>
                                        </p:attrNameLst>
                                      </p:cBhvr>
                                      <p:to>
                                        <p:strVal val="visible"/>
                                      </p:to>
                                    </p:set>
                                    <p:animEffect transition="in" filter="wipe(up)">
                                      <p:cBhvr>
                                        <p:cTn id="20" dur="500"/>
                                        <p:tgtEl>
                                          <p:spTgt spid="14"/>
                                        </p:tgtEl>
                                      </p:cBhvr>
                                    </p:animEffect>
                                  </p:childTnLst>
                                </p:cTn>
                              </p:par>
                            </p:childTnLst>
                          </p:cTn>
                        </p:par>
                        <p:par>
                          <p:cTn id="21" fill="hold">
                            <p:stCondLst>
                              <p:cond delay="1500"/>
                            </p:stCondLst>
                            <p:childTnLst>
                              <p:par>
                                <p:cTn id="22" presetID="10" presetClass="entr" presetSubtype="0" fill="hold" grpId="0" nodeType="afterEffect">
                                  <p:stCondLst>
                                    <p:cond delay="0"/>
                                  </p:stCondLst>
                                  <p:iterate type="wd">
                                    <p:tmPct val="10000"/>
                                  </p:iterate>
                                  <p:childTnLst>
                                    <p:set>
                                      <p:cBhvr>
                                        <p:cTn id="23" dur="1" fill="hold">
                                          <p:stCondLst>
                                            <p:cond delay="0"/>
                                          </p:stCondLst>
                                        </p:cTn>
                                        <p:tgtEl>
                                          <p:spTgt spid="12"/>
                                        </p:tgtEl>
                                        <p:attrNameLst>
                                          <p:attrName>style.visibility</p:attrName>
                                        </p:attrNameLst>
                                      </p:cBhvr>
                                      <p:to>
                                        <p:strVal val="visible"/>
                                      </p:to>
                                    </p:set>
                                    <p:animEffect transition="in" filter="fade">
                                      <p:cBhvr>
                                        <p:cTn id="24" dur="500"/>
                                        <p:tgtEl>
                                          <p:spTgt spid="12"/>
                                        </p:tgtEl>
                                      </p:cBhvr>
                                    </p:animEffect>
                                  </p:childTnLst>
                                </p:cTn>
                              </p:par>
                            </p:childTnLst>
                          </p:cTn>
                        </p:par>
                        <p:par>
                          <p:cTn id="25" fill="hold">
                            <p:stCondLst>
                              <p:cond delay="6599"/>
                            </p:stCondLst>
                            <p:childTnLst>
                              <p:par>
                                <p:cTn id="26" presetID="22" presetClass="entr" presetSubtype="8" fill="hold" nodeType="afterEffect">
                                  <p:stCondLst>
                                    <p:cond delay="0"/>
                                  </p:stCondLst>
                                  <p:childTnLst>
                                    <p:set>
                                      <p:cBhvr>
                                        <p:cTn id="27" dur="1" fill="hold">
                                          <p:stCondLst>
                                            <p:cond delay="0"/>
                                          </p:stCondLst>
                                        </p:cTn>
                                        <p:tgtEl>
                                          <p:spTgt spid="26"/>
                                        </p:tgtEl>
                                        <p:attrNameLst>
                                          <p:attrName>style.visibility</p:attrName>
                                        </p:attrNameLst>
                                      </p:cBhvr>
                                      <p:to>
                                        <p:strVal val="visible"/>
                                      </p:to>
                                    </p:set>
                                    <p:animEffect transition="in" filter="wipe(left)">
                                      <p:cBhvr>
                                        <p:cTn id="28" dur="500"/>
                                        <p:tgtEl>
                                          <p:spTgt spid="26"/>
                                        </p:tgtEl>
                                      </p:cBhvr>
                                    </p:animEffect>
                                  </p:childTnLst>
                                </p:cTn>
                              </p:par>
                              <p:par>
                                <p:cTn id="29" presetID="22" presetClass="entr" presetSubtype="2" fill="hold" nodeType="withEffect">
                                  <p:stCondLst>
                                    <p:cond delay="0"/>
                                  </p:stCondLst>
                                  <p:childTnLst>
                                    <p:set>
                                      <p:cBhvr>
                                        <p:cTn id="30" dur="1" fill="hold">
                                          <p:stCondLst>
                                            <p:cond delay="0"/>
                                          </p:stCondLst>
                                        </p:cTn>
                                        <p:tgtEl>
                                          <p:spTgt spid="37"/>
                                        </p:tgtEl>
                                        <p:attrNameLst>
                                          <p:attrName>style.visibility</p:attrName>
                                        </p:attrNameLst>
                                      </p:cBhvr>
                                      <p:to>
                                        <p:strVal val="visible"/>
                                      </p:to>
                                    </p:set>
                                    <p:animEffect transition="in" filter="wipe(right)">
                                      <p:cBhvr>
                                        <p:cTn id="31" dur="500"/>
                                        <p:tgtEl>
                                          <p:spTgt spid="37"/>
                                        </p:tgtEl>
                                      </p:cBhvr>
                                    </p:animEffect>
                                  </p:childTnLst>
                                </p:cTn>
                              </p:par>
                            </p:childTnLst>
                          </p:cTn>
                        </p:par>
                        <p:par>
                          <p:cTn id="32" fill="hold">
                            <p:stCondLst>
                              <p:cond delay="7099"/>
                            </p:stCondLst>
                            <p:childTnLst>
                              <p:par>
                                <p:cTn id="33" presetID="22" presetClass="entr" presetSubtype="1" fill="hold" nodeType="afterEffect">
                                  <p:stCondLst>
                                    <p:cond delay="0"/>
                                  </p:stCondLst>
                                  <p:childTnLst>
                                    <p:set>
                                      <p:cBhvr>
                                        <p:cTn id="34" dur="1" fill="hold">
                                          <p:stCondLst>
                                            <p:cond delay="0"/>
                                          </p:stCondLst>
                                        </p:cTn>
                                        <p:tgtEl>
                                          <p:spTgt spid="17"/>
                                        </p:tgtEl>
                                        <p:attrNameLst>
                                          <p:attrName>style.visibility</p:attrName>
                                        </p:attrNameLst>
                                      </p:cBhvr>
                                      <p:to>
                                        <p:strVal val="visible"/>
                                      </p:to>
                                    </p:set>
                                    <p:animEffect transition="in" filter="wipe(up)">
                                      <p:cBhvr>
                                        <p:cTn id="35" dur="500"/>
                                        <p:tgtEl>
                                          <p:spTgt spid="17"/>
                                        </p:tgtEl>
                                      </p:cBhvr>
                                    </p:animEffect>
                                  </p:childTnLst>
                                </p:cTn>
                              </p:par>
                            </p:childTnLst>
                          </p:cTn>
                        </p:par>
                        <p:par>
                          <p:cTn id="36" fill="hold">
                            <p:stCondLst>
                              <p:cond delay="7599"/>
                            </p:stCondLst>
                            <p:childTnLst>
                              <p:par>
                                <p:cTn id="37" presetID="10" presetClass="entr" presetSubtype="0" fill="hold" grpId="0" nodeType="afterEffect">
                                  <p:stCondLst>
                                    <p:cond delay="0"/>
                                  </p:stCondLst>
                                  <p:iterate type="wd">
                                    <p:tmPct val="10000"/>
                                  </p:iterate>
                                  <p:childTnLst>
                                    <p:set>
                                      <p:cBhvr>
                                        <p:cTn id="38" dur="1" fill="hold">
                                          <p:stCondLst>
                                            <p:cond delay="0"/>
                                          </p:stCondLst>
                                        </p:cTn>
                                        <p:tgtEl>
                                          <p:spTgt spid="13"/>
                                        </p:tgtEl>
                                        <p:attrNameLst>
                                          <p:attrName>style.visibility</p:attrName>
                                        </p:attrNameLst>
                                      </p:cBhvr>
                                      <p:to>
                                        <p:strVal val="visible"/>
                                      </p:to>
                                    </p:set>
                                    <p:animEffect transition="in" filter="fade">
                                      <p:cBhvr>
                                        <p:cTn id="39" dur="500"/>
                                        <p:tgtEl>
                                          <p:spTgt spid="13"/>
                                        </p:tgtEl>
                                      </p:cBhvr>
                                    </p:animEffect>
                                  </p:childTnLst>
                                </p:cTn>
                              </p:par>
                            </p:childTnLst>
                          </p:cTn>
                        </p:par>
                        <p:par>
                          <p:cTn id="40" fill="hold">
                            <p:stCondLst>
                              <p:cond delay="10149"/>
                            </p:stCondLst>
                            <p:childTnLst>
                              <p:par>
                                <p:cTn id="41" presetID="22" presetClass="entr" presetSubtype="2" fill="hold" nodeType="afterEffect">
                                  <p:stCondLst>
                                    <p:cond delay="0"/>
                                  </p:stCondLst>
                                  <p:childTnLst>
                                    <p:set>
                                      <p:cBhvr>
                                        <p:cTn id="42" dur="1" fill="hold">
                                          <p:stCondLst>
                                            <p:cond delay="0"/>
                                          </p:stCondLst>
                                        </p:cTn>
                                        <p:tgtEl>
                                          <p:spTgt spid="27"/>
                                        </p:tgtEl>
                                        <p:attrNameLst>
                                          <p:attrName>style.visibility</p:attrName>
                                        </p:attrNameLst>
                                      </p:cBhvr>
                                      <p:to>
                                        <p:strVal val="visible"/>
                                      </p:to>
                                    </p:set>
                                    <p:animEffect transition="in" filter="wipe(right)">
                                      <p:cBhvr>
                                        <p:cTn id="43" dur="500"/>
                                        <p:tgtEl>
                                          <p:spTgt spid="27"/>
                                        </p:tgtEl>
                                      </p:cBhvr>
                                    </p:animEffect>
                                  </p:childTnLst>
                                </p:cTn>
                              </p:par>
                              <p:par>
                                <p:cTn id="44" presetID="22" presetClass="entr" presetSubtype="8" fill="hold" nodeType="withEffect">
                                  <p:stCondLst>
                                    <p:cond delay="0"/>
                                  </p:stCondLst>
                                  <p:childTnLst>
                                    <p:set>
                                      <p:cBhvr>
                                        <p:cTn id="45" dur="1" fill="hold">
                                          <p:stCondLst>
                                            <p:cond delay="0"/>
                                          </p:stCondLst>
                                        </p:cTn>
                                        <p:tgtEl>
                                          <p:spTgt spid="36"/>
                                        </p:tgtEl>
                                        <p:attrNameLst>
                                          <p:attrName>style.visibility</p:attrName>
                                        </p:attrNameLst>
                                      </p:cBhvr>
                                      <p:to>
                                        <p:strVal val="visible"/>
                                      </p:to>
                                    </p:set>
                                    <p:animEffect transition="in" filter="wipe(left)">
                                      <p:cBhvr>
                                        <p:cTn id="46" dur="500"/>
                                        <p:tgtEl>
                                          <p:spTgt spid="36"/>
                                        </p:tgtEl>
                                      </p:cBhvr>
                                    </p:animEffect>
                                  </p:childTnLst>
                                </p:cTn>
                              </p:par>
                            </p:childTnLst>
                          </p:cTn>
                        </p:par>
                        <p:par>
                          <p:cTn id="47" fill="hold">
                            <p:stCondLst>
                              <p:cond delay="10649"/>
                            </p:stCondLst>
                            <p:childTnLst>
                              <p:par>
                                <p:cTn id="48" presetID="22" presetClass="entr" presetSubtype="1" fill="hold" nodeType="afterEffect">
                                  <p:stCondLst>
                                    <p:cond delay="0"/>
                                  </p:stCondLst>
                                  <p:childTnLst>
                                    <p:set>
                                      <p:cBhvr>
                                        <p:cTn id="49" dur="1" fill="hold">
                                          <p:stCondLst>
                                            <p:cond delay="0"/>
                                          </p:stCondLst>
                                        </p:cTn>
                                        <p:tgtEl>
                                          <p:spTgt spid="21"/>
                                        </p:tgtEl>
                                        <p:attrNameLst>
                                          <p:attrName>style.visibility</p:attrName>
                                        </p:attrNameLst>
                                      </p:cBhvr>
                                      <p:to>
                                        <p:strVal val="visible"/>
                                      </p:to>
                                    </p:set>
                                    <p:animEffect transition="in" filter="wipe(up)">
                                      <p:cBhvr>
                                        <p:cTn id="50" dur="500"/>
                                        <p:tgtEl>
                                          <p:spTgt spid="21"/>
                                        </p:tgtEl>
                                      </p:cBhvr>
                                    </p:animEffect>
                                  </p:childTnLst>
                                </p:cTn>
                              </p:par>
                            </p:childTnLst>
                          </p:cTn>
                        </p:par>
                        <p:par>
                          <p:cTn id="51" fill="hold">
                            <p:stCondLst>
                              <p:cond delay="11149"/>
                            </p:stCondLst>
                            <p:childTnLst>
                              <p:par>
                                <p:cTn id="52" presetID="10" presetClass="entr" presetSubtype="0" fill="hold" grpId="0" nodeType="afterEffect">
                                  <p:stCondLst>
                                    <p:cond delay="0"/>
                                  </p:stCondLst>
                                  <p:iterate type="wd">
                                    <p:tmPct val="10000"/>
                                  </p:iterate>
                                  <p:childTnLst>
                                    <p:set>
                                      <p:cBhvr>
                                        <p:cTn id="53" dur="1" fill="hold">
                                          <p:stCondLst>
                                            <p:cond delay="0"/>
                                          </p:stCondLst>
                                        </p:cTn>
                                        <p:tgtEl>
                                          <p:spTgt spid="25"/>
                                        </p:tgtEl>
                                        <p:attrNameLst>
                                          <p:attrName>style.visibility</p:attrName>
                                        </p:attrNameLst>
                                      </p:cBhvr>
                                      <p:to>
                                        <p:strVal val="visible"/>
                                      </p:to>
                                    </p:set>
                                    <p:animEffect transition="in" filter="fade">
                                      <p:cBhvr>
                                        <p:cTn id="54"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3" grpId="0"/>
      <p:bldP spid="25"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五边形 3"/>
          <p:cNvSpPr/>
          <p:nvPr>
            <p:custDataLst>
              <p:tags r:id="rId1"/>
            </p:custDataLst>
          </p:nvPr>
        </p:nvSpPr>
        <p:spPr>
          <a:xfrm>
            <a:off x="1450340" y="107950"/>
            <a:ext cx="2133600" cy="544830"/>
          </a:xfrm>
          <a:prstGeom prst="homePlate">
            <a:avLst/>
          </a:prstGeom>
          <a:solidFill>
            <a:schemeClr val="accent1">
              <a:lumMod val="75000"/>
            </a:schemeClr>
          </a:solidFill>
          <a:ln>
            <a:noFill/>
          </a:ln>
          <a:effectLst>
            <a:outerShdw blurRad="76200" dir="13500000" sy="23000" kx="12000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kumimoji="1" lang="zh-CN" altLang="en-US" sz="3200" b="1">
                <a:solidFill>
                  <a:schemeClr val="bg1"/>
                </a:solidFill>
                <a:latin typeface="微软雅黑" panose="020B0503020204020204" charset="-122"/>
                <a:ea typeface="微软雅黑" panose="020B0503020204020204" charset="-122"/>
                <a:cs typeface="Arial" panose="020B0604020202020204" pitchFamily="34" charset="0"/>
              </a:rPr>
              <a:t>核心考点</a:t>
            </a:r>
            <a:endParaRPr kumimoji="1" lang="zh-CN" altLang="en-US" sz="3200" b="1">
              <a:solidFill>
                <a:schemeClr val="bg1"/>
              </a:solidFill>
              <a:latin typeface="微软雅黑" panose="020B0503020204020204" charset="-122"/>
              <a:ea typeface="微软雅黑" panose="020B0503020204020204" charset="-122"/>
              <a:cs typeface="Arial" panose="020B0604020202020204" pitchFamily="34" charset="0"/>
            </a:endParaRPr>
          </a:p>
        </p:txBody>
      </p:sp>
      <p:sp>
        <p:nvSpPr>
          <p:cNvPr id="5" name="文本框 37"/>
          <p:cNvSpPr txBox="1"/>
          <p:nvPr>
            <p:custDataLst>
              <p:tags r:id="rId2"/>
            </p:custDataLst>
          </p:nvPr>
        </p:nvSpPr>
        <p:spPr>
          <a:xfrm>
            <a:off x="3982085" y="86995"/>
            <a:ext cx="6576060" cy="583565"/>
          </a:xfrm>
          <a:prstGeom prst="rect">
            <a:avLst/>
          </a:prstGeom>
          <a:noFill/>
        </p:spPr>
        <p:txBody>
          <a:bodyPr wrap="square">
            <a:spAutoFit/>
          </a:bodyPr>
          <a:lstStyle/>
          <a:p>
            <a:pPr eaLnBrk="1" fontAlgn="auto" hangingPunct="1">
              <a:spcBef>
                <a:spcPct val="0"/>
              </a:spcBef>
              <a:spcAft>
                <a:spcPct val="0"/>
              </a:spcAft>
            </a:pPr>
            <a:r>
              <a:rPr lang="zh-CN" altLang="zh-CN" sz="3200" b="1">
                <a:solidFill>
                  <a:schemeClr val="accent1">
                    <a:lumMod val="75000"/>
                  </a:schemeClr>
                </a:solidFill>
                <a:sym typeface="+mn-ea"/>
              </a:rPr>
              <a:t>二、价值判断和价值选择</a:t>
            </a:r>
            <a:endParaRPr lang="zh-CN" altLang="zh-CN" sz="3200" b="1">
              <a:solidFill>
                <a:schemeClr val="accent1">
                  <a:lumMod val="75000"/>
                </a:schemeClr>
              </a:solidFill>
              <a:sym typeface="+mn-ea"/>
            </a:endParaRPr>
          </a:p>
        </p:txBody>
      </p:sp>
      <p:sp>
        <p:nvSpPr>
          <p:cNvPr id="7" name="矩形 6"/>
          <p:cNvSpPr/>
          <p:nvPr>
            <p:custDataLst>
              <p:tags r:id="rId3"/>
            </p:custDataLst>
          </p:nvPr>
        </p:nvSpPr>
        <p:spPr>
          <a:xfrm>
            <a:off x="963295" y="617220"/>
            <a:ext cx="7329170" cy="693420"/>
          </a:xfrm>
          <a:prstGeom prst="rect">
            <a:avLst/>
          </a:prstGeom>
        </p:spPr>
        <p:txBody>
          <a:bodyPr wrap="square" lIns="68580" tIns="34290" rIns="68580" bIns="34290">
            <a:noAutofit/>
          </a:bodyPr>
          <a:lstStyle/>
          <a:p>
            <a:pPr>
              <a:lnSpc>
                <a:spcPct val="150000"/>
              </a:lnSpc>
              <a:spcBef>
                <a:spcPts val="750"/>
              </a:spcBef>
            </a:pPr>
            <a:r>
              <a:rPr lang="en-US" sz="2800" b="1">
                <a:solidFill>
                  <a:schemeClr val="tx1">
                    <a:lumMod val="85000"/>
                    <a:lumOff val="15000"/>
                  </a:schemeClr>
                </a:solidFill>
                <a:latin typeface="Arial" panose="020B0604020202020204"/>
                <a:ea typeface="微软雅黑" panose="020B0503020204020204" charset="-122"/>
              </a:rPr>
              <a:t>3</a:t>
            </a:r>
            <a:r>
              <a:rPr sz="2800" b="1">
                <a:solidFill>
                  <a:schemeClr val="tx1">
                    <a:lumMod val="85000"/>
                    <a:lumOff val="15000"/>
                  </a:schemeClr>
                </a:solidFill>
                <a:latin typeface="Arial" panose="020B0604020202020204"/>
                <a:ea typeface="微软雅黑" panose="020B0503020204020204" charset="-122"/>
              </a:rPr>
              <a:t>、</a:t>
            </a:r>
            <a:r>
              <a:rPr lang="zh-CN" sz="2800" b="1">
                <a:solidFill>
                  <a:schemeClr val="tx1">
                    <a:lumMod val="85000"/>
                    <a:lumOff val="15000"/>
                  </a:schemeClr>
                </a:solidFill>
                <a:latin typeface="Arial" panose="020B0604020202020204"/>
                <a:ea typeface="微软雅黑" panose="020B0503020204020204" charset="-122"/>
              </a:rPr>
              <a:t>  正确价值判断和价值选择的标准</a:t>
            </a:r>
            <a:endParaRPr lang="zh-CN" sz="2800" b="1">
              <a:solidFill>
                <a:schemeClr val="tx1">
                  <a:lumMod val="85000"/>
                  <a:lumOff val="15000"/>
                </a:schemeClr>
              </a:solidFill>
              <a:latin typeface="Arial" panose="020B0604020202020204"/>
              <a:ea typeface="微软雅黑" panose="020B0503020204020204" charset="-122"/>
            </a:endParaRPr>
          </a:p>
        </p:txBody>
      </p:sp>
      <p:sp>
        <p:nvSpPr>
          <p:cNvPr id="2" name="文本框 1"/>
          <p:cNvSpPr txBox="1"/>
          <p:nvPr>
            <p:custDataLst>
              <p:tags r:id="rId4"/>
            </p:custDataLst>
          </p:nvPr>
        </p:nvSpPr>
        <p:spPr>
          <a:xfrm>
            <a:off x="1146175" y="3715385"/>
            <a:ext cx="5380990" cy="5083175"/>
          </a:xfrm>
          <a:prstGeom prst="rect">
            <a:avLst/>
          </a:prstGeom>
          <a:noFill/>
        </p:spPr>
        <p:txBody>
          <a:bodyPr wrap="square" rtlCol="0">
            <a:noAutofit/>
          </a:bodyPr>
          <a:lstStyle>
            <a:defPPr>
              <a:defRPr lang="zh-CN"/>
            </a:defPPr>
            <a:lvl1pPr>
              <a:lnSpc>
                <a:spcPct val="150000"/>
              </a:lnSpc>
              <a:defRPr sz="1600" spc="100">
                <a:solidFill>
                  <a:srgbClr val="262626"/>
                </a:solidFill>
                <a:ea typeface="微软雅黑" panose="020B0503020204020204" charset="-122"/>
              </a:defRPr>
            </a:lvl1pPr>
          </a:lstStyle>
          <a:p>
            <a:pPr marL="285750" indent="-285750">
              <a:buFont typeface="Wingdings" panose="05000000000000000000" charset="0"/>
              <a:buChar char="Ø"/>
            </a:pPr>
            <a:r>
              <a:rPr lang="zh-CN" altLang="en-US" sz="1800">
                <a:solidFill>
                  <a:schemeClr val="tx1">
                    <a:lumMod val="85000"/>
                    <a:lumOff val="15000"/>
                  </a:schemeClr>
                </a:solidFill>
              </a:rPr>
              <a:t>作出正确的价值判断和价值选择，就必须坚持真理，遵循社会发展的客观规律，走历史的必由之路。</a:t>
            </a:r>
            <a:endParaRPr lang="zh-CN" altLang="en-US" sz="1800">
              <a:solidFill>
                <a:schemeClr val="tx1">
                  <a:lumMod val="85000"/>
                  <a:lumOff val="15000"/>
                </a:schemeClr>
              </a:solidFill>
            </a:endParaRPr>
          </a:p>
        </p:txBody>
      </p:sp>
      <p:cxnSp>
        <p:nvCxnSpPr>
          <p:cNvPr id="3" name="直线连接符 26"/>
          <p:cNvCxnSpPr/>
          <p:nvPr>
            <p:custDataLst>
              <p:tags r:id="rId5"/>
            </p:custDataLst>
          </p:nvPr>
        </p:nvCxnSpPr>
        <p:spPr>
          <a:xfrm>
            <a:off x="766763" y="3000115"/>
            <a:ext cx="10801845" cy="0"/>
          </a:xfrm>
          <a:prstGeom prst="line">
            <a:avLst/>
          </a:prstGeom>
          <a:ln w="41275">
            <a:solidFill>
              <a:srgbClr val="C00000"/>
            </a:solidFill>
          </a:ln>
        </p:spPr>
        <p:style>
          <a:lnRef idx="2">
            <a:schemeClr val="accent1"/>
          </a:lnRef>
          <a:fillRef idx="0">
            <a:schemeClr val="accent1"/>
          </a:fillRef>
          <a:effectRef idx="1">
            <a:schemeClr val="accent1"/>
          </a:effectRef>
          <a:fontRef idx="minor">
            <a:schemeClr val="tx1"/>
          </a:fontRef>
        </p:style>
      </p:cxnSp>
      <p:sp>
        <p:nvSpPr>
          <p:cNvPr id="6" name="矩形 5"/>
          <p:cNvSpPr/>
          <p:nvPr>
            <p:custDataLst>
              <p:tags r:id="rId6"/>
            </p:custDataLst>
          </p:nvPr>
        </p:nvSpPr>
        <p:spPr>
          <a:xfrm>
            <a:off x="7114540" y="3566160"/>
            <a:ext cx="4747895" cy="2168525"/>
          </a:xfrm>
          <a:prstGeom prst="rect">
            <a:avLst/>
          </a:prstGeom>
          <a:noFill/>
        </p:spPr>
        <p:txBody>
          <a:bodyPr wrap="square" rtlCol="0">
            <a:spAutoFit/>
          </a:bodyPr>
          <a:lstStyle/>
          <a:p>
            <a:pPr marL="285750" indent="-285750">
              <a:lnSpc>
                <a:spcPct val="150000"/>
              </a:lnSpc>
              <a:buFont typeface="Wingdings" panose="05000000000000000000" charset="0"/>
              <a:buChar char="Ø"/>
            </a:pPr>
            <a:r>
              <a:rPr lang="zh-CN" altLang="en-US" spc="100">
                <a:solidFill>
                  <a:schemeClr val="tx1">
                    <a:lumMod val="85000"/>
                    <a:lumOff val="15000"/>
                  </a:schemeClr>
                </a:solidFill>
                <a:ea typeface="微软雅黑" panose="020B0503020204020204" charset="-122"/>
              </a:rPr>
              <a:t>要自觉站在最广大人民的立场上，</a:t>
            </a:r>
            <a:endParaRPr lang="zh-CN" altLang="en-US" spc="100">
              <a:solidFill>
                <a:schemeClr val="tx1">
                  <a:lumMod val="85000"/>
                  <a:lumOff val="15000"/>
                </a:schemeClr>
              </a:solidFill>
              <a:ea typeface="微软雅黑" panose="020B0503020204020204" charset="-122"/>
            </a:endParaRPr>
          </a:p>
          <a:p>
            <a:pPr marL="285750" indent="-285750">
              <a:lnSpc>
                <a:spcPct val="150000"/>
              </a:lnSpc>
              <a:buFont typeface="Wingdings" panose="05000000000000000000" charset="0"/>
              <a:buChar char="Ø"/>
            </a:pPr>
            <a:r>
              <a:rPr lang="zh-CN" altLang="en-US" spc="100">
                <a:solidFill>
                  <a:schemeClr val="tx1">
                    <a:lumMod val="85000"/>
                    <a:lumOff val="15000"/>
                  </a:schemeClr>
                </a:solidFill>
                <a:ea typeface="微软雅黑" panose="020B0503020204020204" charset="-122"/>
              </a:rPr>
              <a:t>把人民群众的利益作为最高的价值标准，</a:t>
            </a:r>
            <a:endParaRPr lang="zh-CN" altLang="en-US" spc="100">
              <a:solidFill>
                <a:schemeClr val="tx1">
                  <a:lumMod val="85000"/>
                  <a:lumOff val="15000"/>
                </a:schemeClr>
              </a:solidFill>
              <a:ea typeface="微软雅黑" panose="020B0503020204020204" charset="-122"/>
            </a:endParaRPr>
          </a:p>
          <a:p>
            <a:pPr marL="285750" indent="-285750">
              <a:lnSpc>
                <a:spcPct val="150000"/>
              </a:lnSpc>
              <a:buFont typeface="Wingdings" panose="05000000000000000000" charset="0"/>
              <a:buChar char="Ø"/>
            </a:pPr>
            <a:r>
              <a:rPr lang="zh-CN" altLang="en-US" spc="100">
                <a:solidFill>
                  <a:schemeClr val="tx1">
                    <a:lumMod val="85000"/>
                    <a:lumOff val="15000"/>
                  </a:schemeClr>
                </a:solidFill>
                <a:ea typeface="微软雅黑" panose="020B0503020204020204" charset="-122"/>
              </a:rPr>
              <a:t>牢固树立为人民服务的思想，</a:t>
            </a:r>
            <a:endParaRPr lang="zh-CN" altLang="en-US" spc="100">
              <a:solidFill>
                <a:schemeClr val="tx1">
                  <a:lumMod val="85000"/>
                  <a:lumOff val="15000"/>
                </a:schemeClr>
              </a:solidFill>
              <a:ea typeface="微软雅黑" panose="020B0503020204020204" charset="-122"/>
            </a:endParaRPr>
          </a:p>
          <a:p>
            <a:pPr marL="285750" indent="-285750">
              <a:lnSpc>
                <a:spcPct val="150000"/>
              </a:lnSpc>
              <a:buFont typeface="Wingdings" panose="05000000000000000000" charset="0"/>
              <a:buChar char="Ø"/>
            </a:pPr>
            <a:r>
              <a:rPr lang="zh-CN" altLang="en-US" spc="100">
                <a:solidFill>
                  <a:schemeClr val="tx1">
                    <a:lumMod val="85000"/>
                    <a:lumOff val="15000"/>
                  </a:schemeClr>
                </a:solidFill>
                <a:ea typeface="微软雅黑" panose="020B0503020204020204" charset="-122"/>
              </a:rPr>
              <a:t>把献身人民的事业、维护人民的利益作为自己最高的价值追求。</a:t>
            </a:r>
            <a:endParaRPr lang="zh-CN" altLang="en-US" spc="100">
              <a:solidFill>
                <a:schemeClr val="tx1">
                  <a:lumMod val="85000"/>
                  <a:lumOff val="15000"/>
                </a:schemeClr>
              </a:solidFill>
              <a:ea typeface="微软雅黑" panose="020B0503020204020204" charset="-122"/>
            </a:endParaRPr>
          </a:p>
        </p:txBody>
      </p:sp>
      <p:grpSp>
        <p:nvGrpSpPr>
          <p:cNvPr id="8" name="组合 7"/>
          <p:cNvGrpSpPr/>
          <p:nvPr>
            <p:custDataLst>
              <p:tags r:id="rId7"/>
            </p:custDataLst>
          </p:nvPr>
        </p:nvGrpSpPr>
        <p:grpSpPr>
          <a:xfrm>
            <a:off x="1306116" y="1973936"/>
            <a:ext cx="4608830" cy="1460227"/>
            <a:chOff x="1537256" y="2387956"/>
            <a:chExt cx="4608830" cy="1460227"/>
          </a:xfrm>
        </p:grpSpPr>
        <p:grpSp>
          <p:nvGrpSpPr>
            <p:cNvPr id="9" name="组合 8"/>
            <p:cNvGrpSpPr/>
            <p:nvPr>
              <p:custDataLst>
                <p:tags r:id="rId8"/>
              </p:custDataLst>
            </p:nvPr>
          </p:nvGrpSpPr>
          <p:grpSpPr>
            <a:xfrm>
              <a:off x="1537256" y="2387956"/>
              <a:ext cx="4608830" cy="652780"/>
              <a:chOff x="3884745" y="2420887"/>
              <a:chExt cx="4608830" cy="652780"/>
            </a:xfrm>
          </p:grpSpPr>
          <p:sp>
            <p:nvSpPr>
              <p:cNvPr id="10" name="Freeform 1428"/>
              <p:cNvSpPr/>
              <p:nvPr>
                <p:custDataLst>
                  <p:tags r:id="rId9"/>
                </p:custDataLst>
              </p:nvPr>
            </p:nvSpPr>
            <p:spPr bwMode="auto">
              <a:xfrm rot="10800000">
                <a:off x="3884745" y="2420887"/>
                <a:ext cx="4608830" cy="652780"/>
              </a:xfrm>
              <a:custGeom>
                <a:avLst/>
                <a:gdLst>
                  <a:gd name="T0" fmla="*/ 0 w 236"/>
                  <a:gd name="T1" fmla="*/ 179 h 179"/>
                  <a:gd name="T2" fmla="*/ 236 w 236"/>
                  <a:gd name="T3" fmla="*/ 179 h 179"/>
                  <a:gd name="T4" fmla="*/ 236 w 236"/>
                  <a:gd name="T5" fmla="*/ 28 h 179"/>
                  <a:gd name="T6" fmla="*/ 146 w 236"/>
                  <a:gd name="T7" fmla="*/ 28 h 179"/>
                  <a:gd name="T8" fmla="*/ 118 w 236"/>
                  <a:gd name="T9" fmla="*/ 0 h 179"/>
                  <a:gd name="T10" fmla="*/ 89 w 236"/>
                  <a:gd name="T11" fmla="*/ 28 h 179"/>
                  <a:gd name="T12" fmla="*/ 0 w 236"/>
                  <a:gd name="T13" fmla="*/ 28 h 179"/>
                  <a:gd name="T14" fmla="*/ 0 w 236"/>
                  <a:gd name="T15" fmla="*/ 179 h 17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36" h="179">
                    <a:moveTo>
                      <a:pt x="0" y="179"/>
                    </a:moveTo>
                    <a:lnTo>
                      <a:pt x="236" y="179"/>
                    </a:lnTo>
                    <a:lnTo>
                      <a:pt x="236" y="28"/>
                    </a:lnTo>
                    <a:lnTo>
                      <a:pt x="146" y="28"/>
                    </a:lnTo>
                    <a:lnTo>
                      <a:pt x="118" y="0"/>
                    </a:lnTo>
                    <a:lnTo>
                      <a:pt x="89" y="28"/>
                    </a:lnTo>
                    <a:lnTo>
                      <a:pt x="0" y="28"/>
                    </a:lnTo>
                    <a:lnTo>
                      <a:pt x="0" y="179"/>
                    </a:lnTo>
                    <a:close/>
                  </a:path>
                </a:pathLst>
              </a:custGeom>
              <a:solidFill>
                <a:srgbClr val="C00000"/>
              </a:solidFill>
              <a:ln>
                <a:noFill/>
              </a:ln>
            </p:spPr>
            <p:txBody>
              <a:bodyPr vert="horz" wrap="square" lIns="68580" tIns="34290" rIns="68580" bIns="34290" numCol="1" anchor="t" anchorCtr="0" compatLnSpc="1"/>
              <a:lstStyle/>
              <a:p>
                <a:endParaRPr lang="en-US">
                  <a:ea typeface="Roboto" panose="02000000000000000000" pitchFamily="2" charset="0"/>
                </a:endParaRPr>
              </a:p>
            </p:txBody>
          </p:sp>
          <p:sp>
            <p:nvSpPr>
              <p:cNvPr id="11" name="矩形 10"/>
              <p:cNvSpPr/>
              <p:nvPr>
                <p:custDataLst>
                  <p:tags r:id="rId10"/>
                </p:custDataLst>
              </p:nvPr>
            </p:nvSpPr>
            <p:spPr>
              <a:xfrm>
                <a:off x="3967930" y="2446922"/>
                <a:ext cx="4422775" cy="460375"/>
              </a:xfrm>
              <a:prstGeom prst="rect">
                <a:avLst/>
              </a:prstGeom>
              <a:noFill/>
            </p:spPr>
            <p:txBody>
              <a:bodyPr wrap="square" rtlCol="0">
                <a:spAutoFit/>
              </a:bodyPr>
              <a:lstStyle/>
              <a:p>
                <a:pPr algn="ctr"/>
                <a:r>
                  <a:rPr lang="zh-CN" altLang="en-US" sz="2400" b="1" spc="100">
                    <a:solidFill>
                      <a:schemeClr val="bg1"/>
                    </a:solidFill>
                    <a:ea typeface="微软雅黑" panose="020B0503020204020204" charset="-122"/>
                  </a:rPr>
                  <a:t>自觉遵循社会发展的客观规律</a:t>
                </a:r>
                <a:endParaRPr lang="zh-CN" altLang="en-US" sz="2400" b="1" spc="100">
                  <a:solidFill>
                    <a:schemeClr val="bg1"/>
                  </a:solidFill>
                  <a:ea typeface="微软雅黑" panose="020B0503020204020204" charset="-122"/>
                </a:endParaRPr>
              </a:p>
            </p:txBody>
          </p:sp>
        </p:grpSp>
        <p:cxnSp>
          <p:nvCxnSpPr>
            <p:cNvPr id="19" name="Straight Connector 4"/>
            <p:cNvCxnSpPr/>
            <p:nvPr>
              <p:custDataLst>
                <p:tags r:id="rId11"/>
              </p:custDataLst>
            </p:nvPr>
          </p:nvCxnSpPr>
          <p:spPr>
            <a:xfrm flipH="1" flipV="1">
              <a:off x="3831286" y="3038183"/>
              <a:ext cx="0" cy="810000"/>
            </a:xfrm>
            <a:prstGeom prst="line">
              <a:avLst/>
            </a:prstGeom>
            <a:ln w="28575" cmpd="sng">
              <a:solidFill>
                <a:srgbClr val="C00000"/>
              </a:solidFill>
              <a:prstDash val="sysDash"/>
              <a:headEnd type="oval" w="lg" len="lg"/>
              <a:tailEnd type="none" w="med" len="med"/>
            </a:ln>
          </p:spPr>
          <p:style>
            <a:lnRef idx="1">
              <a:schemeClr val="accent1"/>
            </a:lnRef>
            <a:fillRef idx="0">
              <a:schemeClr val="accent1"/>
            </a:fillRef>
            <a:effectRef idx="0">
              <a:schemeClr val="accent1"/>
            </a:effectRef>
            <a:fontRef idx="minor">
              <a:schemeClr val="tx1"/>
            </a:fontRef>
          </p:style>
        </p:cxnSp>
      </p:grpSp>
      <p:grpSp>
        <p:nvGrpSpPr>
          <p:cNvPr id="24" name="组合 23"/>
          <p:cNvGrpSpPr/>
          <p:nvPr>
            <p:custDataLst>
              <p:tags r:id="rId12"/>
            </p:custDataLst>
          </p:nvPr>
        </p:nvGrpSpPr>
        <p:grpSpPr>
          <a:xfrm>
            <a:off x="6317352" y="1944905"/>
            <a:ext cx="4981575" cy="1465942"/>
            <a:chOff x="6317352" y="2384960"/>
            <a:chExt cx="4981575" cy="1465942"/>
          </a:xfrm>
        </p:grpSpPr>
        <p:grpSp>
          <p:nvGrpSpPr>
            <p:cNvPr id="40" name="组合 39"/>
            <p:cNvGrpSpPr/>
            <p:nvPr>
              <p:custDataLst>
                <p:tags r:id="rId13"/>
              </p:custDataLst>
            </p:nvPr>
          </p:nvGrpSpPr>
          <p:grpSpPr>
            <a:xfrm>
              <a:off x="6317352" y="2384960"/>
              <a:ext cx="4981575" cy="652780"/>
              <a:chOff x="3706310" y="2391677"/>
              <a:chExt cx="4981575" cy="652780"/>
            </a:xfrm>
          </p:grpSpPr>
          <p:sp>
            <p:nvSpPr>
              <p:cNvPr id="41" name="Freeform 1428"/>
              <p:cNvSpPr/>
              <p:nvPr>
                <p:custDataLst>
                  <p:tags r:id="rId14"/>
                </p:custDataLst>
              </p:nvPr>
            </p:nvSpPr>
            <p:spPr bwMode="auto">
              <a:xfrm rot="10800000">
                <a:off x="3706310" y="2391677"/>
                <a:ext cx="4981575" cy="652780"/>
              </a:xfrm>
              <a:custGeom>
                <a:avLst/>
                <a:gdLst>
                  <a:gd name="T0" fmla="*/ 0 w 236"/>
                  <a:gd name="T1" fmla="*/ 179 h 179"/>
                  <a:gd name="T2" fmla="*/ 236 w 236"/>
                  <a:gd name="T3" fmla="*/ 179 h 179"/>
                  <a:gd name="T4" fmla="*/ 236 w 236"/>
                  <a:gd name="T5" fmla="*/ 28 h 179"/>
                  <a:gd name="T6" fmla="*/ 146 w 236"/>
                  <a:gd name="T7" fmla="*/ 28 h 179"/>
                  <a:gd name="T8" fmla="*/ 118 w 236"/>
                  <a:gd name="T9" fmla="*/ 0 h 179"/>
                  <a:gd name="T10" fmla="*/ 89 w 236"/>
                  <a:gd name="T11" fmla="*/ 28 h 179"/>
                  <a:gd name="T12" fmla="*/ 0 w 236"/>
                  <a:gd name="T13" fmla="*/ 28 h 179"/>
                  <a:gd name="T14" fmla="*/ 0 w 236"/>
                  <a:gd name="T15" fmla="*/ 179 h 17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36" h="179">
                    <a:moveTo>
                      <a:pt x="0" y="179"/>
                    </a:moveTo>
                    <a:lnTo>
                      <a:pt x="236" y="179"/>
                    </a:lnTo>
                    <a:lnTo>
                      <a:pt x="236" y="28"/>
                    </a:lnTo>
                    <a:lnTo>
                      <a:pt x="146" y="28"/>
                    </a:lnTo>
                    <a:lnTo>
                      <a:pt x="118" y="0"/>
                    </a:lnTo>
                    <a:lnTo>
                      <a:pt x="89" y="28"/>
                    </a:lnTo>
                    <a:lnTo>
                      <a:pt x="0" y="28"/>
                    </a:lnTo>
                    <a:lnTo>
                      <a:pt x="0" y="179"/>
                    </a:lnTo>
                    <a:close/>
                  </a:path>
                </a:pathLst>
              </a:custGeom>
              <a:solidFill>
                <a:srgbClr val="C00000"/>
              </a:solidFill>
              <a:ln>
                <a:noFill/>
              </a:ln>
            </p:spPr>
            <p:txBody>
              <a:bodyPr vert="horz" wrap="square" lIns="68580" tIns="34290" rIns="68580" bIns="34290" numCol="1" anchor="t" anchorCtr="0" compatLnSpc="1"/>
              <a:lstStyle/>
              <a:p>
                <a:endParaRPr lang="en-US">
                  <a:ea typeface="Roboto" panose="02000000000000000000" pitchFamily="2" charset="0"/>
                </a:endParaRPr>
              </a:p>
            </p:txBody>
          </p:sp>
          <p:sp>
            <p:nvSpPr>
              <p:cNvPr id="42" name="矩形 41"/>
              <p:cNvSpPr/>
              <p:nvPr>
                <p:custDataLst>
                  <p:tags r:id="rId15"/>
                </p:custDataLst>
              </p:nvPr>
            </p:nvSpPr>
            <p:spPr>
              <a:xfrm>
                <a:off x="3915860" y="2446922"/>
                <a:ext cx="4706620" cy="339502"/>
              </a:xfrm>
              <a:prstGeom prst="rect">
                <a:avLst/>
              </a:prstGeom>
              <a:noFill/>
            </p:spPr>
            <p:txBody>
              <a:bodyPr wrap="square" rtlCol="0">
                <a:spAutoFit/>
              </a:bodyPr>
              <a:lstStyle/>
              <a:p>
                <a:pPr algn="ctr"/>
                <a:r>
                  <a:rPr lang="zh-CN" altLang="en-US" sz="2400" b="1" spc="100">
                    <a:solidFill>
                      <a:schemeClr val="bg1"/>
                    </a:solidFill>
                    <a:ea typeface="微软雅黑" panose="020B0503020204020204" charset="-122"/>
                  </a:rPr>
                  <a:t>自觉站在最广大人民的立场上</a:t>
                </a:r>
                <a:endParaRPr lang="zh-CN" altLang="en-US" sz="2400" b="1" spc="100">
                  <a:solidFill>
                    <a:schemeClr val="bg1"/>
                  </a:solidFill>
                  <a:ea typeface="微软雅黑" panose="020B0503020204020204" charset="-122"/>
                </a:endParaRPr>
              </a:p>
            </p:txBody>
          </p:sp>
        </p:grpSp>
        <p:cxnSp>
          <p:nvCxnSpPr>
            <p:cNvPr id="43" name="Straight Connector 4"/>
            <p:cNvCxnSpPr/>
            <p:nvPr>
              <p:custDataLst>
                <p:tags r:id="rId16"/>
              </p:custDataLst>
            </p:nvPr>
          </p:nvCxnSpPr>
          <p:spPr>
            <a:xfrm flipH="1" flipV="1">
              <a:off x="8808232" y="3040902"/>
              <a:ext cx="0" cy="810000"/>
            </a:xfrm>
            <a:prstGeom prst="line">
              <a:avLst/>
            </a:prstGeom>
            <a:ln w="28575" cmpd="sng">
              <a:solidFill>
                <a:srgbClr val="C00000"/>
              </a:solidFill>
              <a:prstDash val="sysDash"/>
              <a:headEnd type="oval" w="lg" len="lg"/>
              <a:tailEnd type="none" w="med" len="med"/>
            </a:ln>
          </p:spPr>
          <p:style>
            <a:lnRef idx="1">
              <a:schemeClr val="accent1"/>
            </a:lnRef>
            <a:fillRef idx="0">
              <a:schemeClr val="accent1"/>
            </a:fillRef>
            <a:effectRef idx="0">
              <a:schemeClr val="accent1"/>
            </a:effectRef>
            <a:fontRef idx="minor">
              <a:schemeClr val="tx1"/>
            </a:fontRef>
          </p:style>
        </p:cxnSp>
      </p:grpSp>
      <p:cxnSp>
        <p:nvCxnSpPr>
          <p:cNvPr id="44" name="直线连接符 26"/>
          <p:cNvCxnSpPr/>
          <p:nvPr>
            <p:custDataLst>
              <p:tags r:id="rId17"/>
            </p:custDataLst>
          </p:nvPr>
        </p:nvCxnSpPr>
        <p:spPr>
          <a:xfrm>
            <a:off x="848177" y="6453723"/>
            <a:ext cx="10801845" cy="0"/>
          </a:xfrm>
          <a:prstGeom prst="line">
            <a:avLst/>
          </a:prstGeom>
          <a:ln w="304800">
            <a:gradFill>
              <a:gsLst>
                <a:gs pos="0">
                  <a:srgbClr val="C00000"/>
                </a:gs>
                <a:gs pos="100000">
                  <a:srgbClr val="FFC000"/>
                </a:gs>
              </a:gsLst>
              <a:lin ang="17400000" scaled="0"/>
            </a:gradFill>
          </a:ln>
        </p:spPr>
        <p:style>
          <a:lnRef idx="2">
            <a:schemeClr val="accent1"/>
          </a:lnRef>
          <a:fillRef idx="0">
            <a:schemeClr val="accent1"/>
          </a:fillRef>
          <a:effectRef idx="1">
            <a:schemeClr val="accent1"/>
          </a:effectRef>
          <a:fontRef idx="minor">
            <a:schemeClr val="tx1"/>
          </a:fontRef>
        </p:style>
      </p:cxn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par>
                                <p:cTn id="8" presetID="22" presetClass="entr" presetSubtype="8" fill="hold" nodeType="withEffect">
                                  <p:stCondLst>
                                    <p:cond delay="0"/>
                                  </p:stCondLst>
                                  <p:childTnLst>
                                    <p:set>
                                      <p:cBhvr>
                                        <p:cTn id="9" dur="1" fill="hold">
                                          <p:stCondLst>
                                            <p:cond delay="0"/>
                                          </p:stCondLst>
                                        </p:cTn>
                                        <p:tgtEl>
                                          <p:spTgt spid="44"/>
                                        </p:tgtEl>
                                        <p:attrNameLst>
                                          <p:attrName>style.visibility</p:attrName>
                                        </p:attrNameLst>
                                      </p:cBhvr>
                                      <p:to>
                                        <p:strVal val="visible"/>
                                      </p:to>
                                    </p:set>
                                    <p:animEffect transition="in" filter="wipe(left)">
                                      <p:cBhvr>
                                        <p:cTn id="10" dur="500"/>
                                        <p:tgtEl>
                                          <p:spTgt spid="44"/>
                                        </p:tgtEl>
                                      </p:cBhvr>
                                    </p:animEffect>
                                  </p:childTnLst>
                                </p:cTn>
                              </p:par>
                            </p:childTnLst>
                          </p:cTn>
                        </p:par>
                        <p:par>
                          <p:cTn id="11" fill="hold">
                            <p:stCondLst>
                              <p:cond delay="500"/>
                            </p:stCondLst>
                            <p:childTnLst>
                              <p:par>
                                <p:cTn id="12" presetID="22" presetClass="entr" presetSubtype="1" fill="hold" nodeType="afterEffect">
                                  <p:stCondLst>
                                    <p:cond delay="0"/>
                                  </p:stCondLst>
                                  <p:childTnLst>
                                    <p:set>
                                      <p:cBhvr>
                                        <p:cTn id="13" dur="1" fill="hold">
                                          <p:stCondLst>
                                            <p:cond delay="0"/>
                                          </p:stCondLst>
                                        </p:cTn>
                                        <p:tgtEl>
                                          <p:spTgt spid="8"/>
                                        </p:tgtEl>
                                        <p:attrNameLst>
                                          <p:attrName>style.visibility</p:attrName>
                                        </p:attrNameLst>
                                      </p:cBhvr>
                                      <p:to>
                                        <p:strVal val="visible"/>
                                      </p:to>
                                    </p:set>
                                    <p:animEffect transition="in" filter="wipe(up)">
                                      <p:cBhvr>
                                        <p:cTn id="14" dur="500"/>
                                        <p:tgtEl>
                                          <p:spTgt spid="8"/>
                                        </p:tgtEl>
                                      </p:cBhvr>
                                    </p:animEffect>
                                  </p:childTnLst>
                                </p:cTn>
                              </p:par>
                            </p:childTnLst>
                          </p:cTn>
                        </p:par>
                        <p:par>
                          <p:cTn id="15" fill="hold">
                            <p:stCondLst>
                              <p:cond delay="1000"/>
                            </p:stCondLst>
                            <p:childTnLst>
                              <p:par>
                                <p:cTn id="16" presetID="10" presetClass="entr" presetSubtype="0" fill="hold" grpId="0" nodeType="afterEffect">
                                  <p:stCondLst>
                                    <p:cond delay="0"/>
                                  </p:stCondLst>
                                  <p:iterate type="wd">
                                    <p:tmPct val="10000"/>
                                  </p:iterate>
                                  <p:childTnLst>
                                    <p:set>
                                      <p:cBhvr>
                                        <p:cTn id="17" dur="1" fill="hold">
                                          <p:stCondLst>
                                            <p:cond delay="0"/>
                                          </p:stCondLst>
                                        </p:cTn>
                                        <p:tgtEl>
                                          <p:spTgt spid="2"/>
                                        </p:tgtEl>
                                        <p:attrNameLst>
                                          <p:attrName>style.visibility</p:attrName>
                                        </p:attrNameLst>
                                      </p:cBhvr>
                                      <p:to>
                                        <p:strVal val="visible"/>
                                      </p:to>
                                    </p:set>
                                    <p:animEffect transition="in" filter="fade">
                                      <p:cBhvr>
                                        <p:cTn id="18" dur="500"/>
                                        <p:tgtEl>
                                          <p:spTgt spid="2"/>
                                        </p:tgtEl>
                                      </p:cBhvr>
                                    </p:animEffect>
                                  </p:childTnLst>
                                </p:cTn>
                              </p:par>
                            </p:childTnLst>
                          </p:cTn>
                        </p:par>
                        <p:par>
                          <p:cTn id="19" fill="hold">
                            <p:stCondLst>
                              <p:cond delay="3650"/>
                            </p:stCondLst>
                            <p:childTnLst>
                              <p:par>
                                <p:cTn id="20" presetID="22" presetClass="entr" presetSubtype="1" fill="hold" nodeType="afterEffect">
                                  <p:stCondLst>
                                    <p:cond delay="0"/>
                                  </p:stCondLst>
                                  <p:childTnLst>
                                    <p:set>
                                      <p:cBhvr>
                                        <p:cTn id="21" dur="1" fill="hold">
                                          <p:stCondLst>
                                            <p:cond delay="0"/>
                                          </p:stCondLst>
                                        </p:cTn>
                                        <p:tgtEl>
                                          <p:spTgt spid="24"/>
                                        </p:tgtEl>
                                        <p:attrNameLst>
                                          <p:attrName>style.visibility</p:attrName>
                                        </p:attrNameLst>
                                      </p:cBhvr>
                                      <p:to>
                                        <p:strVal val="visible"/>
                                      </p:to>
                                    </p:set>
                                    <p:animEffect transition="in" filter="wipe(up)">
                                      <p:cBhvr>
                                        <p:cTn id="22" dur="500"/>
                                        <p:tgtEl>
                                          <p:spTgt spid="24"/>
                                        </p:tgtEl>
                                      </p:cBhvr>
                                    </p:animEffect>
                                  </p:childTnLst>
                                </p:cTn>
                              </p:par>
                            </p:childTnLst>
                          </p:cTn>
                        </p:par>
                        <p:par>
                          <p:cTn id="23" fill="hold">
                            <p:stCondLst>
                              <p:cond delay="4150"/>
                            </p:stCondLst>
                            <p:childTnLst>
                              <p:par>
                                <p:cTn id="24" presetID="10" presetClass="entr" presetSubtype="0" fill="hold" grpId="0" nodeType="afterEffect">
                                  <p:stCondLst>
                                    <p:cond delay="0"/>
                                  </p:stCondLst>
                                  <p:iterate type="wd">
                                    <p:tmPct val="10000"/>
                                  </p:iterate>
                                  <p:childTnLst>
                                    <p:set>
                                      <p:cBhvr>
                                        <p:cTn id="25" dur="1" fill="hold">
                                          <p:stCondLst>
                                            <p:cond delay="0"/>
                                          </p:stCondLst>
                                        </p:cTn>
                                        <p:tgtEl>
                                          <p:spTgt spid="6"/>
                                        </p:tgtEl>
                                        <p:attrNameLst>
                                          <p:attrName>style.visibility</p:attrName>
                                        </p:attrNameLst>
                                      </p:cBhvr>
                                      <p:to>
                                        <p:strVal val="visible"/>
                                      </p:to>
                                    </p:set>
                                    <p:animEffect transition="in" filter="fade">
                                      <p:cBhvr>
                                        <p:cTn id="26"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6"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五边形 3"/>
          <p:cNvSpPr/>
          <p:nvPr>
            <p:custDataLst>
              <p:tags r:id="rId1"/>
            </p:custDataLst>
          </p:nvPr>
        </p:nvSpPr>
        <p:spPr>
          <a:xfrm>
            <a:off x="1450340" y="107950"/>
            <a:ext cx="2133600" cy="544830"/>
          </a:xfrm>
          <a:prstGeom prst="homePlate">
            <a:avLst/>
          </a:prstGeom>
          <a:solidFill>
            <a:schemeClr val="accent1">
              <a:lumMod val="75000"/>
            </a:schemeClr>
          </a:solidFill>
          <a:ln>
            <a:noFill/>
          </a:ln>
          <a:effectLst>
            <a:outerShdw blurRad="76200" dir="13500000" sy="23000" kx="12000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kumimoji="1" lang="zh-CN" altLang="en-US" sz="3200" b="1">
                <a:solidFill>
                  <a:schemeClr val="bg1"/>
                </a:solidFill>
                <a:latin typeface="微软雅黑" panose="020B0503020204020204" charset="-122"/>
                <a:ea typeface="微软雅黑" panose="020B0503020204020204" charset="-122"/>
                <a:cs typeface="Arial" panose="020B0604020202020204" pitchFamily="34" charset="0"/>
              </a:rPr>
              <a:t>核心考点</a:t>
            </a:r>
            <a:endParaRPr kumimoji="1" lang="zh-CN" altLang="en-US" sz="3200" b="1">
              <a:solidFill>
                <a:schemeClr val="bg1"/>
              </a:solidFill>
              <a:latin typeface="微软雅黑" panose="020B0503020204020204" charset="-122"/>
              <a:ea typeface="微软雅黑" panose="020B0503020204020204" charset="-122"/>
              <a:cs typeface="Arial" panose="020B0604020202020204" pitchFamily="34" charset="0"/>
            </a:endParaRPr>
          </a:p>
        </p:txBody>
      </p:sp>
      <p:sp>
        <p:nvSpPr>
          <p:cNvPr id="7" name="矩形 6"/>
          <p:cNvSpPr/>
          <p:nvPr>
            <p:custDataLst>
              <p:tags r:id="rId2"/>
            </p:custDataLst>
          </p:nvPr>
        </p:nvSpPr>
        <p:spPr>
          <a:xfrm>
            <a:off x="963295" y="617220"/>
            <a:ext cx="8483600" cy="693420"/>
          </a:xfrm>
          <a:prstGeom prst="rect">
            <a:avLst/>
          </a:prstGeom>
        </p:spPr>
        <p:txBody>
          <a:bodyPr wrap="square" lIns="68580" tIns="34290" rIns="68580" bIns="34290">
            <a:noAutofit/>
          </a:bodyPr>
          <a:lstStyle/>
          <a:p>
            <a:pPr>
              <a:lnSpc>
                <a:spcPct val="150000"/>
              </a:lnSpc>
              <a:spcBef>
                <a:spcPts val="750"/>
              </a:spcBef>
            </a:pPr>
            <a:r>
              <a:rPr lang="en-US" sz="2800" b="1">
                <a:solidFill>
                  <a:schemeClr val="tx1">
                    <a:lumMod val="85000"/>
                    <a:lumOff val="15000"/>
                  </a:schemeClr>
                </a:solidFill>
                <a:latin typeface="Arial" panose="020B0604020202020204"/>
                <a:ea typeface="微软雅黑" panose="020B0503020204020204" charset="-122"/>
              </a:rPr>
              <a:t>1</a:t>
            </a:r>
            <a:r>
              <a:rPr sz="2800" b="1">
                <a:solidFill>
                  <a:schemeClr val="tx1">
                    <a:lumMod val="85000"/>
                    <a:lumOff val="15000"/>
                  </a:schemeClr>
                </a:solidFill>
                <a:latin typeface="Arial" panose="020B0604020202020204"/>
                <a:ea typeface="微软雅黑" panose="020B0503020204020204" charset="-122"/>
              </a:rPr>
              <a:t>、</a:t>
            </a:r>
            <a:r>
              <a:rPr lang="zh-CN" sz="2800" b="1">
                <a:solidFill>
                  <a:schemeClr val="tx1">
                    <a:lumMod val="85000"/>
                    <a:lumOff val="15000"/>
                  </a:schemeClr>
                </a:solidFill>
                <a:latin typeface="Arial" panose="020B0604020202020204"/>
                <a:ea typeface="微软雅黑" panose="020B0503020204020204" charset="-122"/>
              </a:rPr>
              <a:t>弘扬劳动精神　实现人生价值（根本途径）</a:t>
            </a:r>
            <a:endParaRPr lang="zh-CN" sz="2800" b="1">
              <a:solidFill>
                <a:schemeClr val="tx1">
                  <a:lumMod val="85000"/>
                  <a:lumOff val="15000"/>
                </a:schemeClr>
              </a:solidFill>
              <a:latin typeface="Arial" panose="020B0604020202020204"/>
              <a:ea typeface="微软雅黑" panose="020B0503020204020204" charset="-122"/>
            </a:endParaRPr>
          </a:p>
        </p:txBody>
      </p:sp>
      <p:grpSp>
        <p:nvGrpSpPr>
          <p:cNvPr id="12" name="组合 11"/>
          <p:cNvGrpSpPr/>
          <p:nvPr>
            <p:custDataLst>
              <p:tags r:id="rId3"/>
            </p:custDataLst>
          </p:nvPr>
        </p:nvGrpSpPr>
        <p:grpSpPr>
          <a:xfrm>
            <a:off x="370840" y="1511935"/>
            <a:ext cx="10628630" cy="5195570"/>
            <a:chOff x="1061885" y="552266"/>
            <a:chExt cx="10067925" cy="5062220"/>
          </a:xfrm>
          <a:solidFill>
            <a:srgbClr val="FDFEFA"/>
          </a:solidFill>
          <a:effectLst>
            <a:outerShdw blurRad="50800" dist="38100" dir="2700000" algn="tl" rotWithShape="0">
              <a:prstClr val="black">
                <a:alpha val="40000"/>
              </a:prstClr>
            </a:outerShdw>
          </a:effectLst>
        </p:grpSpPr>
        <p:sp>
          <p:nvSpPr>
            <p:cNvPr id="14" name="îṣľíḑè"/>
            <p:cNvSpPr/>
            <p:nvPr>
              <p:custDataLst>
                <p:tags r:id="rId4"/>
              </p:custDataLst>
            </p:nvPr>
          </p:nvSpPr>
          <p:spPr bwMode="auto">
            <a:xfrm>
              <a:off x="1061885" y="552266"/>
              <a:ext cx="5507344" cy="5062220"/>
            </a:xfrm>
            <a:prstGeom prst="roundRect">
              <a:avLst>
                <a:gd name="adj" fmla="val 0"/>
              </a:avLst>
            </a:prstGeom>
            <a:grpFill/>
            <a:ln w="19050">
              <a:noFill/>
              <a:round/>
            </a:ln>
          </p:spPr>
          <p:txBody>
            <a:bodyPr anchor="ctr"/>
            <a:lstStyle/>
            <a:p>
              <a:pPr algn="ctr"/>
            </a:p>
          </p:txBody>
        </p:sp>
        <p:sp>
          <p:nvSpPr>
            <p:cNvPr id="15" name="iṧlîḑê"/>
            <p:cNvSpPr/>
            <p:nvPr>
              <p:custDataLst>
                <p:tags r:id="rId5"/>
              </p:custDataLst>
            </p:nvPr>
          </p:nvSpPr>
          <p:spPr bwMode="auto">
            <a:xfrm>
              <a:off x="7081106" y="552266"/>
              <a:ext cx="4048704" cy="5062220"/>
            </a:xfrm>
            <a:prstGeom prst="roundRect">
              <a:avLst>
                <a:gd name="adj" fmla="val 0"/>
              </a:avLst>
            </a:prstGeom>
            <a:grpFill/>
            <a:ln w="19050">
              <a:noFill/>
              <a:round/>
            </a:ln>
          </p:spPr>
          <p:txBody>
            <a:bodyPr anchor="ctr"/>
            <a:lstStyle/>
            <a:p>
              <a:pPr algn="ctr"/>
            </a:p>
          </p:txBody>
        </p:sp>
        <p:sp>
          <p:nvSpPr>
            <p:cNvPr id="16" name="î$1îḍê"/>
            <p:cNvSpPr/>
            <p:nvPr>
              <p:custDataLst>
                <p:tags r:id="rId6"/>
              </p:custDataLst>
            </p:nvPr>
          </p:nvSpPr>
          <p:spPr bwMode="auto">
            <a:xfrm>
              <a:off x="5253001" y="1110753"/>
              <a:ext cx="1685998" cy="379350"/>
            </a:xfrm>
            <a:prstGeom prst="roundRect">
              <a:avLst>
                <a:gd name="adj" fmla="val 50000"/>
              </a:avLst>
            </a:prstGeom>
            <a:grpFill/>
            <a:ln w="19050">
              <a:noFill/>
              <a:round/>
            </a:ln>
          </p:spPr>
          <p:txBody>
            <a:bodyPr anchor="ctr"/>
            <a:lstStyle/>
            <a:p>
              <a:pPr algn="ctr"/>
            </a:p>
          </p:txBody>
        </p:sp>
        <p:sp>
          <p:nvSpPr>
            <p:cNvPr id="17" name="íṡḷïḍê"/>
            <p:cNvSpPr/>
            <p:nvPr>
              <p:custDataLst>
                <p:tags r:id="rId7"/>
              </p:custDataLst>
            </p:nvPr>
          </p:nvSpPr>
          <p:spPr bwMode="auto">
            <a:xfrm>
              <a:off x="5253001" y="2529801"/>
              <a:ext cx="1685998" cy="379350"/>
            </a:xfrm>
            <a:prstGeom prst="roundRect">
              <a:avLst>
                <a:gd name="adj" fmla="val 50000"/>
              </a:avLst>
            </a:prstGeom>
            <a:grpFill/>
            <a:ln w="19050">
              <a:noFill/>
              <a:round/>
            </a:ln>
          </p:spPr>
          <p:txBody>
            <a:bodyPr anchor="ctr"/>
            <a:lstStyle/>
            <a:p>
              <a:pPr algn="ctr"/>
            </a:p>
          </p:txBody>
        </p:sp>
        <p:sp>
          <p:nvSpPr>
            <p:cNvPr id="18" name="ísľîḍé"/>
            <p:cNvSpPr/>
            <p:nvPr>
              <p:custDataLst>
                <p:tags r:id="rId8"/>
              </p:custDataLst>
            </p:nvPr>
          </p:nvSpPr>
          <p:spPr bwMode="auto">
            <a:xfrm>
              <a:off x="5253001" y="3948850"/>
              <a:ext cx="1685998" cy="379350"/>
            </a:xfrm>
            <a:prstGeom prst="roundRect">
              <a:avLst>
                <a:gd name="adj" fmla="val 50000"/>
              </a:avLst>
            </a:prstGeom>
            <a:grpFill/>
            <a:ln w="19050">
              <a:noFill/>
              <a:round/>
            </a:ln>
          </p:spPr>
          <p:txBody>
            <a:bodyPr anchor="ctr"/>
            <a:lstStyle/>
            <a:p>
              <a:pPr algn="ctr"/>
            </a:p>
          </p:txBody>
        </p:sp>
      </p:grpSp>
      <p:sp>
        <p:nvSpPr>
          <p:cNvPr id="20" name="ïṣ1îḓê"/>
          <p:cNvSpPr/>
          <p:nvPr>
            <p:custDataLst>
              <p:tags r:id="rId9"/>
            </p:custDataLst>
          </p:nvPr>
        </p:nvSpPr>
        <p:spPr bwMode="auto">
          <a:xfrm>
            <a:off x="911225" y="1722755"/>
            <a:ext cx="4123690" cy="727075"/>
          </a:xfrm>
          <a:prstGeom prst="roundRect">
            <a:avLst/>
          </a:prstGeom>
          <a:solidFill>
            <a:schemeClr val="accent2"/>
          </a:solidFill>
          <a:ln w="19050">
            <a:noFill/>
            <a:round/>
          </a:ln>
          <a:effectLst>
            <a:outerShdw blurRad="50800" dist="38100" dir="2700000" algn="tl" rotWithShape="0">
              <a:prstClr val="black">
                <a:alpha val="40000"/>
              </a:prstClr>
            </a:outerShdw>
          </a:effectLst>
        </p:spPr>
        <p:txBody>
          <a:bodyPr vert="horz" wrap="none" lIns="91440" tIns="45720" rIns="91440" bIns="45720" anchor="ctr" anchorCtr="1" compatLnSpc="1">
            <a:normAutofit/>
          </a:bodyPr>
          <a:lstStyle/>
          <a:p>
            <a:pPr algn="ctr"/>
            <a:r>
              <a:rPr lang="zh-CN" altLang="en-US" sz="2200" b="1">
                <a:solidFill>
                  <a:schemeClr val="bg1"/>
                </a:solidFill>
                <a:effectLst>
                  <a:outerShdw blurRad="38100" dist="38100" dir="2700000" algn="tl">
                    <a:srgbClr val="000000">
                      <a:alpha val="43137"/>
                    </a:srgbClr>
                  </a:outerShdw>
                </a:effectLst>
                <a:latin typeface="微软雅黑" panose="020B0503020204020204" charset="-122"/>
                <a:ea typeface="微软雅黑" panose="020B0503020204020204" charset="-122"/>
              </a:rPr>
              <a:t>劳动</a:t>
            </a:r>
            <a:endParaRPr lang="zh-CN" altLang="en-US" sz="2200" b="1">
              <a:solidFill>
                <a:schemeClr val="bg1"/>
              </a:solidFill>
              <a:effectLst>
                <a:outerShdw blurRad="38100" dist="38100" dir="2700000" algn="tl">
                  <a:srgbClr val="000000">
                    <a:alpha val="43137"/>
                  </a:srgbClr>
                </a:outerShdw>
              </a:effectLst>
              <a:latin typeface="微软雅黑" panose="020B0503020204020204" charset="-122"/>
              <a:ea typeface="微软雅黑" panose="020B0503020204020204" charset="-122"/>
            </a:endParaRPr>
          </a:p>
        </p:txBody>
      </p:sp>
      <p:sp>
        <p:nvSpPr>
          <p:cNvPr id="21" name="ïšļíḑê"/>
          <p:cNvSpPr/>
          <p:nvPr>
            <p:custDataLst>
              <p:tags r:id="rId10"/>
            </p:custDataLst>
          </p:nvPr>
        </p:nvSpPr>
        <p:spPr bwMode="auto">
          <a:xfrm>
            <a:off x="7865110" y="1722755"/>
            <a:ext cx="1928495" cy="727075"/>
          </a:xfrm>
          <a:prstGeom prst="roundRect">
            <a:avLst/>
          </a:prstGeom>
          <a:solidFill>
            <a:schemeClr val="accent1"/>
          </a:solidFill>
          <a:ln w="19050">
            <a:noFill/>
            <a:round/>
          </a:ln>
          <a:effectLst>
            <a:outerShdw blurRad="50800" dist="38100" dir="2700000" algn="tl" rotWithShape="0">
              <a:prstClr val="black">
                <a:alpha val="40000"/>
              </a:prstClr>
            </a:outerShdw>
          </a:effectLst>
        </p:spPr>
        <p:txBody>
          <a:bodyPr vert="horz" wrap="none" lIns="91440" tIns="45720" rIns="91440" bIns="45720" anchor="ctr" anchorCtr="1" compatLnSpc="1">
            <a:normAutofit/>
          </a:bodyPr>
          <a:lstStyle/>
          <a:p>
            <a:pPr algn="ctr"/>
            <a:r>
              <a:rPr lang="zh-CN" altLang="en-US" sz="2200" b="1">
                <a:solidFill>
                  <a:schemeClr val="bg1"/>
                </a:solidFill>
                <a:effectLst>
                  <a:outerShdw blurRad="38100" dist="38100" dir="2700000" algn="tl">
                    <a:srgbClr val="000000">
                      <a:alpha val="43137"/>
                    </a:srgbClr>
                  </a:outerShdw>
                </a:effectLst>
                <a:latin typeface="微软雅黑" panose="020B0503020204020204" charset="-122"/>
                <a:ea typeface="微软雅黑" panose="020B0503020204020204" charset="-122"/>
              </a:rPr>
              <a:t>奉献</a:t>
            </a:r>
            <a:endParaRPr lang="zh-CN" altLang="en-US" sz="2200" b="1">
              <a:solidFill>
                <a:schemeClr val="bg1"/>
              </a:solidFill>
              <a:effectLst>
                <a:outerShdw blurRad="38100" dist="38100" dir="2700000" algn="tl">
                  <a:srgbClr val="000000">
                    <a:alpha val="43137"/>
                  </a:srgbClr>
                </a:outerShdw>
              </a:effectLst>
              <a:latin typeface="微软雅黑" panose="020B0503020204020204" charset="-122"/>
              <a:ea typeface="微软雅黑" panose="020B0503020204020204" charset="-122"/>
            </a:endParaRPr>
          </a:p>
        </p:txBody>
      </p:sp>
      <p:sp>
        <p:nvSpPr>
          <p:cNvPr id="22" name="矩形 21"/>
          <p:cNvSpPr/>
          <p:nvPr>
            <p:custDataLst>
              <p:tags r:id="rId11"/>
            </p:custDataLst>
          </p:nvPr>
        </p:nvSpPr>
        <p:spPr>
          <a:xfrm>
            <a:off x="6918960" y="2655570"/>
            <a:ext cx="3710940" cy="2204720"/>
          </a:xfrm>
          <a:prstGeom prst="rect">
            <a:avLst/>
          </a:prstGeom>
        </p:spPr>
        <p:txBody>
          <a:bodyPr wrap="square">
            <a:noAutofit/>
          </a:bodyPr>
          <a:lstStyle/>
          <a:p>
            <a:pPr marR="0" lvl="0" indent="457200" defTabSz="914400" rtl="0" fontAlgn="auto">
              <a:lnSpc>
                <a:spcPts val="4160"/>
              </a:lnSpc>
              <a:spcBef>
                <a:spcPct val="0"/>
              </a:spcBef>
              <a:spcAft>
                <a:spcPct val="0"/>
              </a:spcAft>
              <a:buClr>
                <a:srgbClr val="C00000"/>
              </a:buClr>
              <a:buSzPct val="80000"/>
              <a:buFont typeface="Wingdings" panose="05000000000000000000" pitchFamily="2" charset="2"/>
              <a:buChar char="u"/>
              <a:defRPr/>
            </a:pPr>
            <a:r>
              <a:rPr lang="zh-CN" altLang="en-US" b="1">
                <a:latin typeface="黑体" panose="02010609060101010101" charset="-122"/>
                <a:ea typeface="黑体" panose="02010609060101010101" charset="-122"/>
                <a:cs typeface="黑体" panose="02010609060101010101" charset="-122"/>
              </a:rPr>
              <a:t>努力奉献的人是幸福的。</a:t>
            </a:r>
            <a:endParaRPr lang="zh-CN" altLang="en-US" b="1">
              <a:latin typeface="黑体" panose="02010609060101010101" charset="-122"/>
              <a:ea typeface="黑体" panose="02010609060101010101" charset="-122"/>
              <a:cs typeface="黑体" panose="02010609060101010101" charset="-122"/>
            </a:endParaRPr>
          </a:p>
          <a:p>
            <a:pPr marR="0" lvl="0" indent="457200" defTabSz="914400" rtl="0" fontAlgn="auto">
              <a:lnSpc>
                <a:spcPts val="4160"/>
              </a:lnSpc>
              <a:spcBef>
                <a:spcPct val="0"/>
              </a:spcBef>
              <a:spcAft>
                <a:spcPct val="0"/>
              </a:spcAft>
              <a:buClr>
                <a:srgbClr val="C00000"/>
              </a:buClr>
              <a:buSzPct val="80000"/>
              <a:buFont typeface="Wingdings" panose="05000000000000000000" pitchFamily="2" charset="2"/>
              <a:buChar char="u"/>
              <a:defRPr/>
            </a:pPr>
            <a:r>
              <a:rPr lang="zh-CN" altLang="en-US" b="1">
                <a:latin typeface="黑体" panose="02010609060101010101" charset="-122"/>
                <a:ea typeface="黑体" panose="02010609060101010101" charset="-122"/>
                <a:cs typeface="黑体" panose="02010609060101010101" charset="-122"/>
              </a:rPr>
              <a:t>积极投身于为人民服务的实践，是实现人生价值的</a:t>
            </a:r>
            <a:r>
              <a:rPr lang="zh-CN" altLang="en-US" b="1">
                <a:solidFill>
                  <a:srgbClr val="FF0000"/>
                </a:solidFill>
                <a:latin typeface="黑体" panose="02010609060101010101" charset="-122"/>
                <a:ea typeface="黑体" panose="02010609060101010101" charset="-122"/>
                <a:cs typeface="黑体" panose="02010609060101010101" charset="-122"/>
              </a:rPr>
              <a:t>必由之路</a:t>
            </a:r>
            <a:r>
              <a:rPr lang="zh-CN" altLang="en-US" b="1">
                <a:latin typeface="黑体" panose="02010609060101010101" charset="-122"/>
                <a:ea typeface="黑体" panose="02010609060101010101" charset="-122"/>
                <a:cs typeface="黑体" panose="02010609060101010101" charset="-122"/>
              </a:rPr>
              <a:t>，也是拥有幸福人生的</a:t>
            </a:r>
            <a:r>
              <a:rPr lang="zh-CN" altLang="en-US" b="1">
                <a:solidFill>
                  <a:srgbClr val="FF0000"/>
                </a:solidFill>
                <a:latin typeface="黑体" panose="02010609060101010101" charset="-122"/>
                <a:ea typeface="黑体" panose="02010609060101010101" charset="-122"/>
                <a:cs typeface="黑体" panose="02010609060101010101" charset="-122"/>
              </a:rPr>
              <a:t>根本途径。</a:t>
            </a:r>
            <a:endParaRPr lang="zh-CN" altLang="en-US" b="1">
              <a:solidFill>
                <a:srgbClr val="FF0000"/>
              </a:solidFill>
              <a:latin typeface="黑体" panose="02010609060101010101" charset="-122"/>
              <a:ea typeface="黑体" panose="02010609060101010101" charset="-122"/>
              <a:cs typeface="黑体" panose="02010609060101010101" charset="-122"/>
            </a:endParaRPr>
          </a:p>
        </p:txBody>
      </p:sp>
      <p:sp>
        <p:nvSpPr>
          <p:cNvPr id="23" name="矩形 22"/>
          <p:cNvSpPr/>
          <p:nvPr>
            <p:custDataLst>
              <p:tags r:id="rId12"/>
            </p:custDataLst>
          </p:nvPr>
        </p:nvSpPr>
        <p:spPr>
          <a:xfrm>
            <a:off x="633730" y="2449830"/>
            <a:ext cx="5048250" cy="4704080"/>
          </a:xfrm>
          <a:prstGeom prst="rect">
            <a:avLst/>
          </a:prstGeom>
        </p:spPr>
        <p:txBody>
          <a:bodyPr wrap="square">
            <a:noAutofit/>
          </a:bodyPr>
          <a:lstStyle/>
          <a:p>
            <a:pPr lvl="0" indent="457200" fontAlgn="auto">
              <a:lnSpc>
                <a:spcPts val="4160"/>
              </a:lnSpc>
              <a:buClr>
                <a:srgbClr val="C00000"/>
              </a:buClr>
              <a:buSzPct val="80000"/>
              <a:buFont typeface="Wingdings" panose="05000000000000000000" pitchFamily="2" charset="2"/>
              <a:buChar char="u"/>
              <a:defRPr/>
            </a:pPr>
            <a:r>
              <a:rPr lang="zh-CN" altLang="en-US" b="1">
                <a:latin typeface="黑体" panose="02010609060101010101" charset="-122"/>
                <a:ea typeface="黑体" panose="02010609060101010101" charset="-122"/>
              </a:rPr>
              <a:t>劳动是人类最基本的实践活动，也是人的存在方式。</a:t>
            </a:r>
            <a:endParaRPr lang="zh-CN" altLang="en-US" b="1">
              <a:latin typeface="黑体" panose="02010609060101010101" charset="-122"/>
              <a:ea typeface="黑体" panose="02010609060101010101" charset="-122"/>
            </a:endParaRPr>
          </a:p>
          <a:p>
            <a:pPr lvl="0" indent="457200" fontAlgn="auto">
              <a:lnSpc>
                <a:spcPts val="4160"/>
              </a:lnSpc>
              <a:buClr>
                <a:srgbClr val="C00000"/>
              </a:buClr>
              <a:buSzPct val="80000"/>
              <a:buFont typeface="Wingdings" panose="05000000000000000000" pitchFamily="2" charset="2"/>
              <a:buChar char="u"/>
              <a:defRPr/>
            </a:pPr>
            <a:r>
              <a:rPr lang="zh-CN" altLang="en-US" b="1">
                <a:latin typeface="黑体" panose="02010609060101010101" charset="-122"/>
                <a:ea typeface="黑体" panose="02010609060101010101" charset="-122"/>
              </a:rPr>
              <a:t>人只有在劳动中才能创造和实现自己的价值</a:t>
            </a:r>
            <a:endParaRPr lang="zh-CN" altLang="en-US" b="1">
              <a:latin typeface="黑体" panose="02010609060101010101" charset="-122"/>
              <a:ea typeface="黑体" panose="02010609060101010101" charset="-122"/>
            </a:endParaRPr>
          </a:p>
          <a:p>
            <a:pPr lvl="0" indent="457200" fontAlgn="auto">
              <a:lnSpc>
                <a:spcPts val="4160"/>
              </a:lnSpc>
              <a:buClr>
                <a:srgbClr val="C00000"/>
              </a:buClr>
              <a:buSzPct val="80000"/>
              <a:buFont typeface="Wingdings" panose="05000000000000000000" pitchFamily="2" charset="2"/>
              <a:buChar char="u"/>
              <a:defRPr/>
            </a:pPr>
            <a:r>
              <a:rPr lang="zh-CN" altLang="en-US" b="1">
                <a:latin typeface="黑体" panose="02010609060101010101" charset="-122"/>
                <a:ea typeface="黑体" panose="02010609060101010101" charset="-122"/>
              </a:rPr>
              <a:t>在社会主义社会，劳动是创造美好生活、促进人的自由全面发展的重要手段。</a:t>
            </a:r>
            <a:endParaRPr lang="zh-CN" altLang="en-US" b="1">
              <a:latin typeface="黑体" panose="02010609060101010101" charset="-122"/>
              <a:ea typeface="黑体" panose="02010609060101010101" charset="-122"/>
            </a:endParaRPr>
          </a:p>
          <a:p>
            <a:pPr lvl="0" indent="457200" fontAlgn="auto">
              <a:lnSpc>
                <a:spcPts val="4160"/>
              </a:lnSpc>
              <a:buClr>
                <a:srgbClr val="C00000"/>
              </a:buClr>
              <a:buSzPct val="80000"/>
              <a:buFont typeface="Wingdings" panose="05000000000000000000" pitchFamily="2" charset="2"/>
              <a:buChar char="u"/>
              <a:defRPr/>
            </a:pPr>
            <a:r>
              <a:rPr lang="zh-CN" altLang="en-US" b="1">
                <a:latin typeface="黑体" panose="02010609060101010101" charset="-122"/>
                <a:ea typeface="黑体" panose="02010609060101010101" charset="-122"/>
              </a:rPr>
              <a:t>当代中国，人民对美好生活的向往就是中国共产党的奋斗目标</a:t>
            </a:r>
            <a:endParaRPr lang="zh-CN" altLang="en-US" b="1">
              <a:latin typeface="黑体" panose="02010609060101010101" charset="-122"/>
              <a:ea typeface="黑体" panose="02010609060101010101" charset="-122"/>
            </a:endParaRPr>
          </a:p>
        </p:txBody>
      </p:sp>
      <p:sp>
        <p:nvSpPr>
          <p:cNvPr id="2" name="文本框 37"/>
          <p:cNvSpPr txBox="1"/>
          <p:nvPr>
            <p:custDataLst>
              <p:tags r:id="rId13"/>
            </p:custDataLst>
          </p:nvPr>
        </p:nvSpPr>
        <p:spPr>
          <a:xfrm>
            <a:off x="3982085" y="86995"/>
            <a:ext cx="6576060" cy="583565"/>
          </a:xfrm>
          <a:prstGeom prst="rect">
            <a:avLst/>
          </a:prstGeom>
          <a:noFill/>
        </p:spPr>
        <p:txBody>
          <a:bodyPr wrap="square">
            <a:spAutoFit/>
          </a:bodyPr>
          <a:lstStyle/>
          <a:p>
            <a:pPr eaLnBrk="1" fontAlgn="auto" hangingPunct="1">
              <a:spcBef>
                <a:spcPct val="0"/>
              </a:spcBef>
              <a:spcAft>
                <a:spcPct val="0"/>
              </a:spcAft>
            </a:pPr>
            <a:r>
              <a:rPr lang="zh-CN" altLang="zh-CN" sz="3200" b="1">
                <a:solidFill>
                  <a:schemeClr val="accent1">
                    <a:lumMod val="75000"/>
                  </a:schemeClr>
                </a:solidFill>
                <a:sym typeface="+mn-ea"/>
              </a:rPr>
              <a:t>三、价值的创造与实现</a:t>
            </a:r>
            <a:endParaRPr lang="zh-CN" altLang="zh-CN" sz="3200" b="1">
              <a:solidFill>
                <a:schemeClr val="accent1">
                  <a:lumMod val="75000"/>
                </a:schemeClr>
              </a:solidFill>
              <a:sym typeface="+mn-ea"/>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wipe(left)">
                                      <p:cBhvr>
                                        <p:cTn id="11" dur="500"/>
                                        <p:tgtEl>
                                          <p:spTgt spid="20"/>
                                        </p:tgtEl>
                                      </p:cBhvr>
                                    </p:animEffect>
                                  </p:childTnLst>
                                </p:cTn>
                              </p:par>
                            </p:childTnLst>
                          </p:cTn>
                        </p:par>
                        <p:par>
                          <p:cTn id="12" fill="hold">
                            <p:stCondLst>
                              <p:cond delay="1000"/>
                            </p:stCondLst>
                            <p:childTnLst>
                              <p:par>
                                <p:cTn id="13" presetID="10" presetClass="entr" presetSubtype="0" fill="hold" grpId="0" nodeType="afterEffect">
                                  <p:stCondLst>
                                    <p:cond delay="0"/>
                                  </p:stCondLst>
                                  <p:iterate type="wd">
                                    <p:tmPct val="10000"/>
                                  </p:iterate>
                                  <p:childTnLst>
                                    <p:set>
                                      <p:cBhvr>
                                        <p:cTn id="14" dur="1" fill="hold">
                                          <p:stCondLst>
                                            <p:cond delay="0"/>
                                          </p:stCondLst>
                                        </p:cTn>
                                        <p:tgtEl>
                                          <p:spTgt spid="23"/>
                                        </p:tgtEl>
                                        <p:attrNameLst>
                                          <p:attrName>style.visibility</p:attrName>
                                        </p:attrNameLst>
                                      </p:cBhvr>
                                      <p:to>
                                        <p:strVal val="visible"/>
                                      </p:to>
                                    </p:set>
                                    <p:animEffect transition="in" filter="fade">
                                      <p:cBhvr>
                                        <p:cTn id="15" dur="500"/>
                                        <p:tgtEl>
                                          <p:spTgt spid="23"/>
                                        </p:tgtEl>
                                      </p:cBhvr>
                                    </p:animEffect>
                                  </p:childTnLst>
                                </p:cTn>
                              </p:par>
                            </p:childTnLst>
                          </p:cTn>
                        </p:par>
                        <p:par>
                          <p:cTn id="16" fill="hold">
                            <p:stCondLst>
                              <p:cond delay="6599"/>
                            </p:stCondLst>
                            <p:childTnLst>
                              <p:par>
                                <p:cTn id="17" presetID="22" presetClass="entr" presetSubtype="8" fill="hold" grpId="0" nodeType="afterEffect">
                                  <p:stCondLst>
                                    <p:cond delay="0"/>
                                  </p:stCondLst>
                                  <p:childTnLst>
                                    <p:set>
                                      <p:cBhvr>
                                        <p:cTn id="18" dur="1" fill="hold">
                                          <p:stCondLst>
                                            <p:cond delay="0"/>
                                          </p:stCondLst>
                                        </p:cTn>
                                        <p:tgtEl>
                                          <p:spTgt spid="21"/>
                                        </p:tgtEl>
                                        <p:attrNameLst>
                                          <p:attrName>style.visibility</p:attrName>
                                        </p:attrNameLst>
                                      </p:cBhvr>
                                      <p:to>
                                        <p:strVal val="visible"/>
                                      </p:to>
                                    </p:set>
                                    <p:animEffect transition="in" filter="wipe(left)">
                                      <p:cBhvr>
                                        <p:cTn id="19" dur="500"/>
                                        <p:tgtEl>
                                          <p:spTgt spid="21"/>
                                        </p:tgtEl>
                                      </p:cBhvr>
                                    </p:animEffect>
                                  </p:childTnLst>
                                </p:cTn>
                              </p:par>
                            </p:childTnLst>
                          </p:cTn>
                        </p:par>
                        <p:par>
                          <p:cTn id="20" fill="hold">
                            <p:stCondLst>
                              <p:cond delay="7099"/>
                            </p:stCondLst>
                            <p:childTnLst>
                              <p:par>
                                <p:cTn id="21" presetID="10" presetClass="entr" presetSubtype="0" fill="hold" grpId="0" nodeType="afterEffect">
                                  <p:stCondLst>
                                    <p:cond delay="0"/>
                                  </p:stCondLst>
                                  <p:iterate type="wd">
                                    <p:tmPct val="10000"/>
                                  </p:iterate>
                                  <p:childTnLst>
                                    <p:set>
                                      <p:cBhvr>
                                        <p:cTn id="22" dur="1" fill="hold">
                                          <p:stCondLst>
                                            <p:cond delay="0"/>
                                          </p:stCondLst>
                                        </p:cTn>
                                        <p:tgtEl>
                                          <p:spTgt spid="22"/>
                                        </p:tgtEl>
                                        <p:attrNameLst>
                                          <p:attrName>style.visibility</p:attrName>
                                        </p:attrNameLst>
                                      </p:cBhvr>
                                      <p:to>
                                        <p:strVal val="visible"/>
                                      </p:to>
                                    </p:set>
                                    <p:animEffect transition="in" filter="fade">
                                      <p:cBhvr>
                                        <p:cTn id="23"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21" grpId="0" animBg="1"/>
      <p:bldP spid="22" grpId="0"/>
      <p:bldP spid="23"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五边形 3"/>
          <p:cNvSpPr/>
          <p:nvPr>
            <p:custDataLst>
              <p:tags r:id="rId1"/>
            </p:custDataLst>
          </p:nvPr>
        </p:nvSpPr>
        <p:spPr>
          <a:xfrm>
            <a:off x="1450340" y="107950"/>
            <a:ext cx="2133600" cy="544830"/>
          </a:xfrm>
          <a:prstGeom prst="homePlate">
            <a:avLst/>
          </a:prstGeom>
          <a:solidFill>
            <a:schemeClr val="accent1">
              <a:lumMod val="75000"/>
            </a:schemeClr>
          </a:solidFill>
          <a:ln>
            <a:noFill/>
          </a:ln>
          <a:effectLst>
            <a:outerShdw blurRad="76200" dir="13500000" sy="23000" kx="12000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kumimoji="1" lang="zh-CN" altLang="en-US" sz="3200" b="1">
                <a:solidFill>
                  <a:schemeClr val="bg1"/>
                </a:solidFill>
                <a:latin typeface="微软雅黑" panose="020B0503020204020204" charset="-122"/>
                <a:ea typeface="微软雅黑" panose="020B0503020204020204" charset="-122"/>
                <a:cs typeface="Arial" panose="020B0604020202020204" pitchFamily="34" charset="0"/>
              </a:rPr>
              <a:t>核心考点</a:t>
            </a:r>
            <a:endParaRPr kumimoji="1" lang="zh-CN" altLang="en-US" sz="3200" b="1">
              <a:solidFill>
                <a:schemeClr val="bg1"/>
              </a:solidFill>
              <a:latin typeface="微软雅黑" panose="020B0503020204020204" charset="-122"/>
              <a:ea typeface="微软雅黑" panose="020B0503020204020204" charset="-122"/>
              <a:cs typeface="Arial" panose="020B0604020202020204" pitchFamily="34" charset="0"/>
            </a:endParaRPr>
          </a:p>
        </p:txBody>
      </p:sp>
      <p:sp>
        <p:nvSpPr>
          <p:cNvPr id="7" name="矩形 6"/>
          <p:cNvSpPr/>
          <p:nvPr>
            <p:custDataLst>
              <p:tags r:id="rId2"/>
            </p:custDataLst>
          </p:nvPr>
        </p:nvSpPr>
        <p:spPr>
          <a:xfrm>
            <a:off x="963295" y="617220"/>
            <a:ext cx="8967470" cy="693420"/>
          </a:xfrm>
          <a:prstGeom prst="rect">
            <a:avLst/>
          </a:prstGeom>
        </p:spPr>
        <p:txBody>
          <a:bodyPr wrap="square" lIns="68580" tIns="34290" rIns="68580" bIns="34290">
            <a:noAutofit/>
          </a:bodyPr>
          <a:lstStyle/>
          <a:p>
            <a:pPr>
              <a:lnSpc>
                <a:spcPct val="150000"/>
              </a:lnSpc>
              <a:spcBef>
                <a:spcPts val="750"/>
              </a:spcBef>
            </a:pPr>
            <a:r>
              <a:rPr lang="en-US" sz="2800" b="1">
                <a:solidFill>
                  <a:schemeClr val="tx1">
                    <a:lumMod val="85000"/>
                    <a:lumOff val="15000"/>
                  </a:schemeClr>
                </a:solidFill>
                <a:latin typeface="Arial" panose="020B0604020202020204"/>
                <a:ea typeface="微软雅黑" panose="020B0503020204020204" charset="-122"/>
              </a:rPr>
              <a:t>2</a:t>
            </a:r>
            <a:r>
              <a:rPr sz="2800" b="1">
                <a:solidFill>
                  <a:schemeClr val="tx1">
                    <a:lumMod val="85000"/>
                    <a:lumOff val="15000"/>
                  </a:schemeClr>
                </a:solidFill>
                <a:latin typeface="Arial" panose="020B0604020202020204"/>
                <a:ea typeface="微软雅黑" panose="020B0503020204020204" charset="-122"/>
              </a:rPr>
              <a:t>、</a:t>
            </a:r>
            <a:r>
              <a:rPr lang="zh-CN" sz="2800" b="1">
                <a:solidFill>
                  <a:schemeClr val="tx1">
                    <a:lumMod val="85000"/>
                    <a:lumOff val="15000"/>
                  </a:schemeClr>
                </a:solidFill>
                <a:latin typeface="Arial" panose="020B0604020202020204"/>
                <a:ea typeface="微软雅黑" panose="020B0503020204020204" charset="-122"/>
              </a:rPr>
              <a:t>  在个人与社会的统一中创造和实现价值（客观条件）</a:t>
            </a:r>
            <a:endParaRPr lang="zh-CN" sz="2800" b="1">
              <a:solidFill>
                <a:schemeClr val="tx1">
                  <a:lumMod val="85000"/>
                  <a:lumOff val="15000"/>
                </a:schemeClr>
              </a:solidFill>
              <a:latin typeface="Arial" panose="020B0604020202020204"/>
              <a:ea typeface="微软雅黑" panose="020B0503020204020204" charset="-122"/>
            </a:endParaRPr>
          </a:p>
        </p:txBody>
      </p:sp>
      <p:sp>
        <p:nvSpPr>
          <p:cNvPr id="2" name="文本框 1"/>
          <p:cNvSpPr txBox="1"/>
          <p:nvPr>
            <p:custDataLst>
              <p:tags r:id="rId3"/>
            </p:custDataLst>
          </p:nvPr>
        </p:nvSpPr>
        <p:spPr>
          <a:xfrm>
            <a:off x="1146175" y="3715385"/>
            <a:ext cx="5380990" cy="5083175"/>
          </a:xfrm>
          <a:prstGeom prst="rect">
            <a:avLst/>
          </a:prstGeom>
          <a:noFill/>
        </p:spPr>
        <p:txBody>
          <a:bodyPr wrap="square" rtlCol="0">
            <a:noAutofit/>
          </a:bodyPr>
          <a:lstStyle>
            <a:defPPr>
              <a:defRPr lang="zh-CN"/>
            </a:defPPr>
            <a:lvl1pPr>
              <a:lnSpc>
                <a:spcPct val="150000"/>
              </a:lnSpc>
              <a:defRPr sz="1600" spc="100">
                <a:solidFill>
                  <a:srgbClr val="262626"/>
                </a:solidFill>
                <a:ea typeface="微软雅黑" panose="020B0503020204020204" charset="-122"/>
              </a:defRPr>
            </a:lvl1pPr>
          </a:lstStyle>
          <a:p>
            <a:pPr marL="285750" indent="-285750">
              <a:buFont typeface="Wingdings" panose="05000000000000000000" charset="0"/>
              <a:buChar char="Ø"/>
            </a:pPr>
            <a:r>
              <a:rPr lang="zh-CN" altLang="en-US" sz="1800">
                <a:solidFill>
                  <a:schemeClr val="tx1">
                    <a:lumMod val="85000"/>
                    <a:lumOff val="15000"/>
                  </a:schemeClr>
                </a:solidFill>
              </a:rPr>
              <a:t>人的生存条件和发展条件、享受条件和工作条件都是由社会提供的。</a:t>
            </a:r>
            <a:endParaRPr lang="zh-CN" altLang="en-US" sz="1800">
              <a:solidFill>
                <a:schemeClr val="tx1">
                  <a:lumMod val="85000"/>
                  <a:lumOff val="15000"/>
                </a:schemeClr>
              </a:solidFill>
            </a:endParaRPr>
          </a:p>
        </p:txBody>
      </p:sp>
      <p:cxnSp>
        <p:nvCxnSpPr>
          <p:cNvPr id="3" name="直线连接符 26"/>
          <p:cNvCxnSpPr/>
          <p:nvPr>
            <p:custDataLst>
              <p:tags r:id="rId4"/>
            </p:custDataLst>
          </p:nvPr>
        </p:nvCxnSpPr>
        <p:spPr>
          <a:xfrm>
            <a:off x="766763" y="3000115"/>
            <a:ext cx="10801845" cy="0"/>
          </a:xfrm>
          <a:prstGeom prst="line">
            <a:avLst/>
          </a:prstGeom>
          <a:ln w="41275">
            <a:solidFill>
              <a:srgbClr val="C00000"/>
            </a:solidFill>
          </a:ln>
        </p:spPr>
        <p:style>
          <a:lnRef idx="2">
            <a:schemeClr val="accent1"/>
          </a:lnRef>
          <a:fillRef idx="0">
            <a:schemeClr val="accent1"/>
          </a:fillRef>
          <a:effectRef idx="1">
            <a:schemeClr val="accent1"/>
          </a:effectRef>
          <a:fontRef idx="minor">
            <a:schemeClr val="tx1"/>
          </a:fontRef>
        </p:style>
      </p:cxnSp>
      <p:sp>
        <p:nvSpPr>
          <p:cNvPr id="6" name="矩形 5"/>
          <p:cNvSpPr/>
          <p:nvPr>
            <p:custDataLst>
              <p:tags r:id="rId5"/>
            </p:custDataLst>
          </p:nvPr>
        </p:nvSpPr>
        <p:spPr>
          <a:xfrm>
            <a:off x="7114540" y="3566160"/>
            <a:ext cx="4747895" cy="1337945"/>
          </a:xfrm>
          <a:prstGeom prst="rect">
            <a:avLst/>
          </a:prstGeom>
          <a:noFill/>
        </p:spPr>
        <p:txBody>
          <a:bodyPr wrap="square" rtlCol="0">
            <a:spAutoFit/>
          </a:bodyPr>
          <a:lstStyle/>
          <a:p>
            <a:pPr marL="285750" indent="-285750">
              <a:lnSpc>
                <a:spcPct val="150000"/>
              </a:lnSpc>
              <a:buFont typeface="Wingdings" panose="05000000000000000000" charset="0"/>
              <a:buChar char="Ø"/>
            </a:pPr>
            <a:r>
              <a:rPr lang="zh-CN" altLang="en-US" spc="100">
                <a:solidFill>
                  <a:schemeClr val="tx1">
                    <a:lumMod val="85000"/>
                    <a:lumOff val="15000"/>
                  </a:schemeClr>
                </a:solidFill>
                <a:ea typeface="微软雅黑" panose="020B0503020204020204" charset="-122"/>
              </a:rPr>
              <a:t>只有正确处理个人与集体、个人与社会的关系，才能在奉献社会中创造和实现自己的价值。</a:t>
            </a:r>
            <a:endParaRPr lang="zh-CN" altLang="en-US" spc="100">
              <a:solidFill>
                <a:schemeClr val="tx1">
                  <a:lumMod val="85000"/>
                  <a:lumOff val="15000"/>
                </a:schemeClr>
              </a:solidFill>
              <a:ea typeface="微软雅黑" panose="020B0503020204020204" charset="-122"/>
            </a:endParaRPr>
          </a:p>
        </p:txBody>
      </p:sp>
      <p:grpSp>
        <p:nvGrpSpPr>
          <p:cNvPr id="8" name="组合 7"/>
          <p:cNvGrpSpPr/>
          <p:nvPr>
            <p:custDataLst>
              <p:tags r:id="rId6"/>
            </p:custDataLst>
          </p:nvPr>
        </p:nvGrpSpPr>
        <p:grpSpPr>
          <a:xfrm>
            <a:off x="1306195" y="1589405"/>
            <a:ext cx="4608830" cy="1845310"/>
            <a:chOff x="1537256" y="2387956"/>
            <a:chExt cx="4608830" cy="1460227"/>
          </a:xfrm>
        </p:grpSpPr>
        <p:grpSp>
          <p:nvGrpSpPr>
            <p:cNvPr id="9" name="组合 8"/>
            <p:cNvGrpSpPr/>
            <p:nvPr>
              <p:custDataLst>
                <p:tags r:id="rId7"/>
              </p:custDataLst>
            </p:nvPr>
          </p:nvGrpSpPr>
          <p:grpSpPr>
            <a:xfrm>
              <a:off x="1537256" y="2387956"/>
              <a:ext cx="4608830" cy="797949"/>
              <a:chOff x="3884745" y="2420887"/>
              <a:chExt cx="4608830" cy="797949"/>
            </a:xfrm>
          </p:grpSpPr>
          <p:sp>
            <p:nvSpPr>
              <p:cNvPr id="10" name="Freeform 1428"/>
              <p:cNvSpPr/>
              <p:nvPr>
                <p:custDataLst>
                  <p:tags r:id="rId8"/>
                </p:custDataLst>
              </p:nvPr>
            </p:nvSpPr>
            <p:spPr bwMode="auto">
              <a:xfrm rot="10800000">
                <a:off x="3884745" y="2420887"/>
                <a:ext cx="4608830" cy="797949"/>
              </a:xfrm>
              <a:custGeom>
                <a:avLst/>
                <a:gdLst>
                  <a:gd name="T0" fmla="*/ 0 w 236"/>
                  <a:gd name="T1" fmla="*/ 179 h 179"/>
                  <a:gd name="T2" fmla="*/ 236 w 236"/>
                  <a:gd name="T3" fmla="*/ 179 h 179"/>
                  <a:gd name="T4" fmla="*/ 236 w 236"/>
                  <a:gd name="T5" fmla="*/ 28 h 179"/>
                  <a:gd name="T6" fmla="*/ 146 w 236"/>
                  <a:gd name="T7" fmla="*/ 28 h 179"/>
                  <a:gd name="T8" fmla="*/ 118 w 236"/>
                  <a:gd name="T9" fmla="*/ 0 h 179"/>
                  <a:gd name="T10" fmla="*/ 89 w 236"/>
                  <a:gd name="T11" fmla="*/ 28 h 179"/>
                  <a:gd name="T12" fmla="*/ 0 w 236"/>
                  <a:gd name="T13" fmla="*/ 28 h 179"/>
                  <a:gd name="T14" fmla="*/ 0 w 236"/>
                  <a:gd name="T15" fmla="*/ 179 h 17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36" h="179">
                    <a:moveTo>
                      <a:pt x="0" y="179"/>
                    </a:moveTo>
                    <a:lnTo>
                      <a:pt x="236" y="179"/>
                    </a:lnTo>
                    <a:lnTo>
                      <a:pt x="236" y="28"/>
                    </a:lnTo>
                    <a:lnTo>
                      <a:pt x="146" y="28"/>
                    </a:lnTo>
                    <a:lnTo>
                      <a:pt x="118" y="0"/>
                    </a:lnTo>
                    <a:lnTo>
                      <a:pt x="89" y="28"/>
                    </a:lnTo>
                    <a:lnTo>
                      <a:pt x="0" y="28"/>
                    </a:lnTo>
                    <a:lnTo>
                      <a:pt x="0" y="179"/>
                    </a:lnTo>
                    <a:close/>
                  </a:path>
                </a:pathLst>
              </a:custGeom>
              <a:solidFill>
                <a:srgbClr val="C00000"/>
              </a:solidFill>
              <a:ln>
                <a:noFill/>
              </a:ln>
            </p:spPr>
            <p:txBody>
              <a:bodyPr vert="horz" wrap="square" lIns="68580" tIns="34290" rIns="68580" bIns="34290" numCol="1" anchor="t" anchorCtr="0" compatLnSpc="1"/>
              <a:lstStyle/>
              <a:p>
                <a:endParaRPr lang="en-US">
                  <a:ea typeface="Roboto" panose="02000000000000000000" pitchFamily="2" charset="0"/>
                </a:endParaRPr>
              </a:p>
            </p:txBody>
          </p:sp>
          <p:sp>
            <p:nvSpPr>
              <p:cNvPr id="11" name="矩形 10"/>
              <p:cNvSpPr/>
              <p:nvPr>
                <p:custDataLst>
                  <p:tags r:id="rId9"/>
                </p:custDataLst>
              </p:nvPr>
            </p:nvSpPr>
            <p:spPr>
              <a:xfrm>
                <a:off x="3967930" y="2446922"/>
                <a:ext cx="4422775" cy="656750"/>
              </a:xfrm>
              <a:prstGeom prst="rect">
                <a:avLst/>
              </a:prstGeom>
              <a:noFill/>
            </p:spPr>
            <p:txBody>
              <a:bodyPr wrap="square" rtlCol="0">
                <a:spAutoFit/>
              </a:bodyPr>
              <a:lstStyle/>
              <a:p>
                <a:pPr algn="ctr"/>
                <a:r>
                  <a:rPr lang="zh-CN" altLang="en-US" sz="2400" b="1" spc="100">
                    <a:solidFill>
                      <a:schemeClr val="bg1"/>
                    </a:solidFill>
                    <a:ea typeface="微软雅黑" panose="020B0503020204020204" charset="-122"/>
                  </a:rPr>
                  <a:t>社会提供的客观条件是人们创造和实现人生价值的前提</a:t>
                </a:r>
                <a:endParaRPr lang="zh-CN" altLang="en-US" sz="2400" b="1" spc="100">
                  <a:solidFill>
                    <a:schemeClr val="bg1"/>
                  </a:solidFill>
                  <a:ea typeface="微软雅黑" panose="020B0503020204020204" charset="-122"/>
                </a:endParaRPr>
              </a:p>
            </p:txBody>
          </p:sp>
        </p:grpSp>
        <p:cxnSp>
          <p:nvCxnSpPr>
            <p:cNvPr id="19" name="Straight Connector 4"/>
            <p:cNvCxnSpPr/>
            <p:nvPr>
              <p:custDataLst>
                <p:tags r:id="rId10"/>
              </p:custDataLst>
            </p:nvPr>
          </p:nvCxnSpPr>
          <p:spPr>
            <a:xfrm flipH="1" flipV="1">
              <a:off x="3831286" y="3038183"/>
              <a:ext cx="0" cy="810000"/>
            </a:xfrm>
            <a:prstGeom prst="line">
              <a:avLst/>
            </a:prstGeom>
            <a:ln w="28575" cmpd="sng">
              <a:solidFill>
                <a:srgbClr val="C00000"/>
              </a:solidFill>
              <a:prstDash val="sysDash"/>
              <a:headEnd type="oval" w="lg" len="lg"/>
              <a:tailEnd type="none" w="med" len="med"/>
            </a:ln>
          </p:spPr>
          <p:style>
            <a:lnRef idx="1">
              <a:schemeClr val="accent1"/>
            </a:lnRef>
            <a:fillRef idx="0">
              <a:schemeClr val="accent1"/>
            </a:fillRef>
            <a:effectRef idx="0">
              <a:schemeClr val="accent1"/>
            </a:effectRef>
            <a:fontRef idx="minor">
              <a:schemeClr val="tx1"/>
            </a:fontRef>
          </p:style>
        </p:cxnSp>
      </p:grpSp>
      <p:grpSp>
        <p:nvGrpSpPr>
          <p:cNvPr id="24" name="组合 23"/>
          <p:cNvGrpSpPr/>
          <p:nvPr>
            <p:custDataLst>
              <p:tags r:id="rId11"/>
            </p:custDataLst>
          </p:nvPr>
        </p:nvGrpSpPr>
        <p:grpSpPr>
          <a:xfrm>
            <a:off x="6317352" y="1589940"/>
            <a:ext cx="4981575" cy="1820907"/>
            <a:chOff x="6317352" y="2029995"/>
            <a:chExt cx="4981575" cy="1820907"/>
          </a:xfrm>
        </p:grpSpPr>
        <p:grpSp>
          <p:nvGrpSpPr>
            <p:cNvPr id="40" name="组合 39"/>
            <p:cNvGrpSpPr/>
            <p:nvPr>
              <p:custDataLst>
                <p:tags r:id="rId12"/>
              </p:custDataLst>
            </p:nvPr>
          </p:nvGrpSpPr>
          <p:grpSpPr>
            <a:xfrm>
              <a:off x="6317352" y="2029995"/>
              <a:ext cx="4981575" cy="1007745"/>
              <a:chOff x="3706310" y="2036712"/>
              <a:chExt cx="4981575" cy="1007745"/>
            </a:xfrm>
          </p:grpSpPr>
          <p:sp>
            <p:nvSpPr>
              <p:cNvPr id="41" name="Freeform 1428"/>
              <p:cNvSpPr/>
              <p:nvPr>
                <p:custDataLst>
                  <p:tags r:id="rId13"/>
                </p:custDataLst>
              </p:nvPr>
            </p:nvSpPr>
            <p:spPr bwMode="auto">
              <a:xfrm rot="10800000">
                <a:off x="3706310" y="2036712"/>
                <a:ext cx="4981575" cy="1007745"/>
              </a:xfrm>
              <a:custGeom>
                <a:avLst/>
                <a:gdLst>
                  <a:gd name="T0" fmla="*/ 0 w 236"/>
                  <a:gd name="T1" fmla="*/ 179 h 179"/>
                  <a:gd name="T2" fmla="*/ 236 w 236"/>
                  <a:gd name="T3" fmla="*/ 179 h 179"/>
                  <a:gd name="T4" fmla="*/ 236 w 236"/>
                  <a:gd name="T5" fmla="*/ 28 h 179"/>
                  <a:gd name="T6" fmla="*/ 146 w 236"/>
                  <a:gd name="T7" fmla="*/ 28 h 179"/>
                  <a:gd name="T8" fmla="*/ 118 w 236"/>
                  <a:gd name="T9" fmla="*/ 0 h 179"/>
                  <a:gd name="T10" fmla="*/ 89 w 236"/>
                  <a:gd name="T11" fmla="*/ 28 h 179"/>
                  <a:gd name="T12" fmla="*/ 0 w 236"/>
                  <a:gd name="T13" fmla="*/ 28 h 179"/>
                  <a:gd name="T14" fmla="*/ 0 w 236"/>
                  <a:gd name="T15" fmla="*/ 179 h 17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36" h="179">
                    <a:moveTo>
                      <a:pt x="0" y="179"/>
                    </a:moveTo>
                    <a:lnTo>
                      <a:pt x="236" y="179"/>
                    </a:lnTo>
                    <a:lnTo>
                      <a:pt x="236" y="28"/>
                    </a:lnTo>
                    <a:lnTo>
                      <a:pt x="146" y="28"/>
                    </a:lnTo>
                    <a:lnTo>
                      <a:pt x="118" y="0"/>
                    </a:lnTo>
                    <a:lnTo>
                      <a:pt x="89" y="28"/>
                    </a:lnTo>
                    <a:lnTo>
                      <a:pt x="0" y="28"/>
                    </a:lnTo>
                    <a:lnTo>
                      <a:pt x="0" y="179"/>
                    </a:lnTo>
                    <a:close/>
                  </a:path>
                </a:pathLst>
              </a:custGeom>
              <a:solidFill>
                <a:srgbClr val="C00000"/>
              </a:solidFill>
              <a:ln>
                <a:noFill/>
              </a:ln>
            </p:spPr>
            <p:txBody>
              <a:bodyPr vert="horz" wrap="square" lIns="68580" tIns="34290" rIns="68580" bIns="34290" numCol="1" anchor="t" anchorCtr="0" compatLnSpc="1"/>
              <a:lstStyle/>
              <a:p>
                <a:endParaRPr lang="en-US">
                  <a:ea typeface="Roboto" panose="02000000000000000000" pitchFamily="2" charset="0"/>
                </a:endParaRPr>
              </a:p>
            </p:txBody>
          </p:sp>
          <p:sp>
            <p:nvSpPr>
              <p:cNvPr id="42" name="矩形 41"/>
              <p:cNvSpPr/>
              <p:nvPr>
                <p:custDataLst>
                  <p:tags r:id="rId14"/>
                </p:custDataLst>
              </p:nvPr>
            </p:nvSpPr>
            <p:spPr>
              <a:xfrm>
                <a:off x="3915860" y="2246262"/>
                <a:ext cx="4706620" cy="460375"/>
              </a:xfrm>
              <a:prstGeom prst="rect">
                <a:avLst/>
              </a:prstGeom>
              <a:noFill/>
            </p:spPr>
            <p:txBody>
              <a:bodyPr wrap="square" rtlCol="0">
                <a:spAutoFit/>
              </a:bodyPr>
              <a:lstStyle/>
              <a:p>
                <a:pPr algn="ctr"/>
                <a:r>
                  <a:rPr lang="zh-CN" altLang="en-US" sz="2400" b="1" spc="100">
                    <a:solidFill>
                      <a:schemeClr val="bg1"/>
                    </a:solidFill>
                    <a:ea typeface="微软雅黑" panose="020B0503020204020204" charset="-122"/>
                  </a:rPr>
                  <a:t>人的价值只能在社会中实现</a:t>
                </a:r>
                <a:endParaRPr lang="zh-CN" altLang="en-US" sz="2400" b="1" spc="100">
                  <a:solidFill>
                    <a:schemeClr val="bg1"/>
                  </a:solidFill>
                  <a:ea typeface="微软雅黑" panose="020B0503020204020204" charset="-122"/>
                </a:endParaRPr>
              </a:p>
            </p:txBody>
          </p:sp>
        </p:grpSp>
        <p:cxnSp>
          <p:nvCxnSpPr>
            <p:cNvPr id="43" name="Straight Connector 4"/>
            <p:cNvCxnSpPr/>
            <p:nvPr>
              <p:custDataLst>
                <p:tags r:id="rId15"/>
              </p:custDataLst>
            </p:nvPr>
          </p:nvCxnSpPr>
          <p:spPr>
            <a:xfrm flipH="1" flipV="1">
              <a:off x="8808232" y="3040902"/>
              <a:ext cx="0" cy="810000"/>
            </a:xfrm>
            <a:prstGeom prst="line">
              <a:avLst/>
            </a:prstGeom>
            <a:ln w="28575" cmpd="sng">
              <a:solidFill>
                <a:srgbClr val="C00000"/>
              </a:solidFill>
              <a:prstDash val="sysDash"/>
              <a:headEnd type="oval" w="lg" len="lg"/>
              <a:tailEnd type="none" w="med" len="med"/>
            </a:ln>
          </p:spPr>
          <p:style>
            <a:lnRef idx="1">
              <a:schemeClr val="accent1"/>
            </a:lnRef>
            <a:fillRef idx="0">
              <a:schemeClr val="accent1"/>
            </a:fillRef>
            <a:effectRef idx="0">
              <a:schemeClr val="accent1"/>
            </a:effectRef>
            <a:fontRef idx="minor">
              <a:schemeClr val="tx1"/>
            </a:fontRef>
          </p:style>
        </p:cxnSp>
      </p:grpSp>
      <p:sp>
        <p:nvSpPr>
          <p:cNvPr id="12" name="文本框 37"/>
          <p:cNvSpPr txBox="1"/>
          <p:nvPr>
            <p:custDataLst>
              <p:tags r:id="rId16"/>
            </p:custDataLst>
          </p:nvPr>
        </p:nvSpPr>
        <p:spPr>
          <a:xfrm>
            <a:off x="3982085" y="86995"/>
            <a:ext cx="6576060" cy="583565"/>
          </a:xfrm>
          <a:prstGeom prst="rect">
            <a:avLst/>
          </a:prstGeom>
          <a:noFill/>
        </p:spPr>
        <p:txBody>
          <a:bodyPr wrap="square">
            <a:spAutoFit/>
          </a:bodyPr>
          <a:lstStyle/>
          <a:p>
            <a:pPr eaLnBrk="1" fontAlgn="auto" hangingPunct="1">
              <a:spcBef>
                <a:spcPct val="0"/>
              </a:spcBef>
              <a:spcAft>
                <a:spcPct val="0"/>
              </a:spcAft>
            </a:pPr>
            <a:r>
              <a:rPr lang="zh-CN" altLang="zh-CN" sz="3200" b="1">
                <a:solidFill>
                  <a:schemeClr val="accent1">
                    <a:lumMod val="75000"/>
                  </a:schemeClr>
                </a:solidFill>
                <a:sym typeface="+mn-ea"/>
              </a:rPr>
              <a:t>三、价值的创造与实现</a:t>
            </a:r>
            <a:endParaRPr lang="zh-CN" altLang="zh-CN" sz="3200" b="1">
              <a:solidFill>
                <a:schemeClr val="accent1">
                  <a:lumMod val="75000"/>
                </a:schemeClr>
              </a:solidFill>
              <a:sym typeface="+mn-ea"/>
            </a:endParaRPr>
          </a:p>
        </p:txBody>
      </p:sp>
      <p:sp>
        <p:nvSpPr>
          <p:cNvPr id="13" name="文本框 12"/>
          <p:cNvSpPr txBox="1"/>
          <p:nvPr>
            <p:custDataLst>
              <p:tags r:id="rId17"/>
            </p:custDataLst>
          </p:nvPr>
        </p:nvSpPr>
        <p:spPr>
          <a:xfrm>
            <a:off x="1146175" y="5179060"/>
            <a:ext cx="10236835" cy="1337945"/>
          </a:xfrm>
          <a:prstGeom prst="rect">
            <a:avLst/>
          </a:prstGeom>
          <a:noFill/>
          <a:ln w="12700">
            <a:solidFill>
              <a:schemeClr val="tx1"/>
            </a:solidFill>
            <a:prstDash val="sysDash"/>
          </a:ln>
        </p:spPr>
        <p:txBody>
          <a:bodyPr wrap="square" rtlCol="0">
            <a:spAutoFit/>
          </a:bodyPr>
          <a:lstStyle/>
          <a:p>
            <a:pPr marL="342900" indent="-342900" algn="just" fontAlgn="auto">
              <a:lnSpc>
                <a:spcPct val="150000"/>
              </a:lnSpc>
              <a:buFont typeface="Wingdings" panose="05000000000000000000" charset="0"/>
              <a:buChar char="Ø"/>
            </a:pPr>
            <a:r>
              <a:rPr>
                <a:solidFill>
                  <a:srgbClr val="000000"/>
                </a:solidFill>
                <a:latin typeface="微软雅黑" panose="020B0503020204020204" charset="-122"/>
                <a:ea typeface="微软雅黑" panose="020B0503020204020204" charset="-122"/>
                <a:cs typeface="微软雅黑" panose="020B0503020204020204" charset="-122"/>
                <a:sym typeface="Arial" panose="020B0604020202020204" pitchFamily="34" charset="0"/>
              </a:rPr>
              <a:t>要</a:t>
            </a:r>
            <a:r>
              <a:rPr>
                <a:solidFill>
                  <a:srgbClr val="FF0000"/>
                </a:solidFill>
                <a:latin typeface="微软雅黑" panose="020B0503020204020204" charset="-122"/>
                <a:ea typeface="微软雅黑" panose="020B0503020204020204" charset="-122"/>
                <a:cs typeface="微软雅黑" panose="020B0503020204020204" charset="-122"/>
                <a:sym typeface="Arial" panose="020B0604020202020204" pitchFamily="34" charset="0"/>
              </a:rPr>
              <a:t>正确处理个人与集体、个人与社会的关系</a:t>
            </a:r>
            <a:r>
              <a:rPr>
                <a:solidFill>
                  <a:srgbClr val="000000"/>
                </a:solidFill>
                <a:latin typeface="微软雅黑" panose="020B0503020204020204" charset="-122"/>
                <a:ea typeface="微软雅黑" panose="020B0503020204020204" charset="-122"/>
                <a:cs typeface="微软雅黑" panose="020B0503020204020204" charset="-122"/>
                <a:sym typeface="Arial" panose="020B0604020202020204" pitchFamily="34" charset="0"/>
              </a:rPr>
              <a:t>，这样才能在奉献社会中创造和实现自己的价值。</a:t>
            </a:r>
            <a:endParaRPr>
              <a:solidFill>
                <a:srgbClr val="000000"/>
              </a:solidFill>
              <a:latin typeface="微软雅黑" panose="020B0503020204020204" charset="-122"/>
              <a:ea typeface="微软雅黑" panose="020B0503020204020204" charset="-122"/>
              <a:cs typeface="微软雅黑" panose="020B0503020204020204" charset="-122"/>
              <a:sym typeface="Arial" panose="020B0604020202020204" pitchFamily="34" charset="0"/>
            </a:endParaRPr>
          </a:p>
          <a:p>
            <a:pPr marL="342900" indent="-342900" algn="just" fontAlgn="auto">
              <a:lnSpc>
                <a:spcPct val="150000"/>
              </a:lnSpc>
              <a:buFont typeface="Wingdings" panose="05000000000000000000" charset="0"/>
              <a:buChar char="Ø"/>
            </a:pPr>
            <a:r>
              <a:rPr>
                <a:solidFill>
                  <a:srgbClr val="000000"/>
                </a:solidFill>
                <a:latin typeface="微软雅黑" panose="020B0503020204020204" charset="-122"/>
                <a:ea typeface="微软雅黑" panose="020B0503020204020204" charset="-122"/>
                <a:cs typeface="微软雅黑" panose="020B0503020204020204" charset="-122"/>
                <a:sym typeface="Arial" panose="020B0604020202020204" pitchFamily="34" charset="0"/>
              </a:rPr>
              <a:t>在个人与社会的统</a:t>
            </a:r>
            <a:r>
              <a:rPr lang="zh-CN">
                <a:solidFill>
                  <a:srgbClr val="000000"/>
                </a:solidFill>
                <a:latin typeface="微软雅黑" panose="020B0503020204020204" charset="-122"/>
                <a:ea typeface="微软雅黑" panose="020B0503020204020204" charset="-122"/>
                <a:cs typeface="微软雅黑" panose="020B0503020204020204" charset="-122"/>
                <a:sym typeface="Arial" panose="020B0604020202020204" pitchFamily="34" charset="0"/>
              </a:rPr>
              <a:t>一</a:t>
            </a:r>
            <a:r>
              <a:rPr>
                <a:solidFill>
                  <a:srgbClr val="000000"/>
                </a:solidFill>
                <a:latin typeface="微软雅黑" panose="020B0503020204020204" charset="-122"/>
                <a:ea typeface="微软雅黑" panose="020B0503020204020204" charset="-122"/>
                <a:cs typeface="微软雅黑" panose="020B0503020204020204" charset="-122"/>
                <a:sym typeface="Arial" panose="020B0604020202020204" pitchFamily="34" charset="0"/>
              </a:rPr>
              <a:t>中创造和实现个人的价值，并不否认追求人的</a:t>
            </a:r>
            <a:r>
              <a:rPr>
                <a:solidFill>
                  <a:srgbClr val="FF0000"/>
                </a:solidFill>
                <a:latin typeface="微软雅黑" panose="020B0503020204020204" charset="-122"/>
                <a:ea typeface="微软雅黑" panose="020B0503020204020204" charset="-122"/>
                <a:cs typeface="微软雅黑" panose="020B0503020204020204" charset="-122"/>
                <a:sym typeface="Arial" panose="020B0604020202020204" pitchFamily="34" charset="0"/>
              </a:rPr>
              <a:t>个性发展</a:t>
            </a:r>
            <a:r>
              <a:rPr>
                <a:solidFill>
                  <a:srgbClr val="000000"/>
                </a:solidFill>
                <a:latin typeface="微软雅黑" panose="020B0503020204020204" charset="-122"/>
                <a:ea typeface="微软雅黑" panose="020B0503020204020204" charset="-122"/>
                <a:cs typeface="微软雅黑" panose="020B0503020204020204" charset="-122"/>
                <a:sym typeface="Arial" panose="020B0604020202020204" pitchFamily="34" charset="0"/>
              </a:rPr>
              <a:t>。</a:t>
            </a:r>
            <a:endParaRPr>
              <a:solidFill>
                <a:srgbClr val="000000"/>
              </a:solidFill>
              <a:latin typeface="微软雅黑" panose="020B0503020204020204" charset="-122"/>
              <a:ea typeface="微软雅黑" panose="020B0503020204020204" charset="-122"/>
              <a:cs typeface="微软雅黑" panose="020B0503020204020204" charset="-122"/>
              <a:sym typeface="Arial" panose="020B0604020202020204" pitchFamily="34" charset="0"/>
            </a:endParaRPr>
          </a:p>
          <a:p>
            <a:pPr marL="342900" indent="-342900" algn="just" fontAlgn="auto">
              <a:lnSpc>
                <a:spcPct val="150000"/>
              </a:lnSpc>
              <a:buFont typeface="Wingdings" panose="05000000000000000000" charset="0"/>
              <a:buChar char="Ø"/>
            </a:pPr>
            <a:r>
              <a:rPr>
                <a:solidFill>
                  <a:srgbClr val="000000"/>
                </a:solidFill>
                <a:latin typeface="微软雅黑" panose="020B0503020204020204" charset="-122"/>
                <a:ea typeface="微软雅黑" panose="020B0503020204020204" charset="-122"/>
                <a:cs typeface="微软雅黑" panose="020B0503020204020204" charset="-122"/>
                <a:sym typeface="Arial" panose="020B0604020202020204" pitchFamily="34" charset="0"/>
              </a:rPr>
              <a:t>但是，这种个性不应表现为人的怪异和陋习，而应表现于对</a:t>
            </a:r>
            <a:r>
              <a:rPr>
                <a:solidFill>
                  <a:srgbClr val="FF0000"/>
                </a:solidFill>
                <a:latin typeface="微软雅黑" panose="020B0503020204020204" charset="-122"/>
                <a:ea typeface="微软雅黑" panose="020B0503020204020204" charset="-122"/>
                <a:cs typeface="微软雅黑" panose="020B0503020204020204" charset="-122"/>
                <a:sym typeface="Arial" panose="020B0604020202020204" pitchFamily="34" charset="0"/>
              </a:rPr>
              <a:t>他人</a:t>
            </a:r>
            <a:r>
              <a:rPr lang="zh-CN">
                <a:solidFill>
                  <a:srgbClr val="FF0000"/>
                </a:solidFill>
                <a:latin typeface="微软雅黑" panose="020B0503020204020204" charset="-122"/>
                <a:ea typeface="微软雅黑" panose="020B0503020204020204" charset="-122"/>
                <a:cs typeface="微软雅黑" panose="020B0503020204020204" charset="-122"/>
                <a:sym typeface="Arial" panose="020B0604020202020204" pitchFamily="34" charset="0"/>
              </a:rPr>
              <a:t>、</a:t>
            </a:r>
            <a:r>
              <a:rPr>
                <a:solidFill>
                  <a:srgbClr val="FF0000"/>
                </a:solidFill>
                <a:latin typeface="微软雅黑" panose="020B0503020204020204" charset="-122"/>
                <a:ea typeface="微软雅黑" panose="020B0503020204020204" charset="-122"/>
                <a:cs typeface="微软雅黑" panose="020B0503020204020204" charset="-122"/>
                <a:sym typeface="Arial" panose="020B0604020202020204" pitchFamily="34" charset="0"/>
              </a:rPr>
              <a:t>对社会</a:t>
            </a:r>
            <a:r>
              <a:rPr>
                <a:solidFill>
                  <a:srgbClr val="000000"/>
                </a:solidFill>
                <a:latin typeface="微软雅黑" panose="020B0503020204020204" charset="-122"/>
                <a:ea typeface="微软雅黑" panose="020B0503020204020204" charset="-122"/>
                <a:cs typeface="微软雅黑" panose="020B0503020204020204" charset="-122"/>
                <a:sym typeface="Arial" panose="020B0604020202020204" pitchFamily="34" charset="0"/>
              </a:rPr>
              <a:t>的独特的贡献方式。</a:t>
            </a:r>
            <a:endParaRPr u="sng">
              <a:solidFill>
                <a:srgbClr val="000000"/>
              </a:solidFill>
              <a:latin typeface="微软雅黑" panose="020B0503020204020204" charset="-122"/>
              <a:ea typeface="微软雅黑" panose="020B0503020204020204" charset="-122"/>
              <a:cs typeface="微软雅黑" panose="020B0503020204020204" charset="-122"/>
              <a:sym typeface="Arial" panose="020B0604020202020204" pitchFamily="34"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childTnLst>
                          </p:cTn>
                        </p:par>
                        <p:par>
                          <p:cTn id="8" fill="hold">
                            <p:stCondLst>
                              <p:cond delay="500"/>
                            </p:stCondLst>
                            <p:childTnLst>
                              <p:par>
                                <p:cTn id="9" presetID="22" presetClass="entr" presetSubtype="1"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500"/>
                                        <p:tgtEl>
                                          <p:spTgt spid="8"/>
                                        </p:tgtEl>
                                      </p:cBhvr>
                                    </p:animEffect>
                                  </p:childTnLst>
                                </p:cTn>
                              </p:par>
                            </p:childTnLst>
                          </p:cTn>
                        </p:par>
                        <p:par>
                          <p:cTn id="12" fill="hold">
                            <p:stCondLst>
                              <p:cond delay="1000"/>
                            </p:stCondLst>
                            <p:childTnLst>
                              <p:par>
                                <p:cTn id="13" presetID="10" presetClass="entr" presetSubtype="0" fill="hold" grpId="0" nodeType="afterEffect">
                                  <p:stCondLst>
                                    <p:cond delay="0"/>
                                  </p:stCondLst>
                                  <p:iterate type="wd">
                                    <p:tmPct val="10000"/>
                                  </p:iterate>
                                  <p:childTnLst>
                                    <p:set>
                                      <p:cBhvr>
                                        <p:cTn id="14" dur="1" fill="hold">
                                          <p:stCondLst>
                                            <p:cond delay="0"/>
                                          </p:stCondLst>
                                        </p:cTn>
                                        <p:tgtEl>
                                          <p:spTgt spid="2"/>
                                        </p:tgtEl>
                                        <p:attrNameLst>
                                          <p:attrName>style.visibility</p:attrName>
                                        </p:attrNameLst>
                                      </p:cBhvr>
                                      <p:to>
                                        <p:strVal val="visible"/>
                                      </p:to>
                                    </p:set>
                                    <p:animEffect transition="in" filter="fade">
                                      <p:cBhvr>
                                        <p:cTn id="15" dur="500"/>
                                        <p:tgtEl>
                                          <p:spTgt spid="2"/>
                                        </p:tgtEl>
                                      </p:cBhvr>
                                    </p:animEffect>
                                  </p:childTnLst>
                                </p:cTn>
                              </p:par>
                            </p:childTnLst>
                          </p:cTn>
                        </p:par>
                        <p:par>
                          <p:cTn id="16" fill="hold">
                            <p:stCondLst>
                              <p:cond delay="2950"/>
                            </p:stCondLst>
                            <p:childTnLst>
                              <p:par>
                                <p:cTn id="17" presetID="22" presetClass="entr" presetSubtype="1" fill="hold" nodeType="afterEffect">
                                  <p:stCondLst>
                                    <p:cond delay="0"/>
                                  </p:stCondLst>
                                  <p:childTnLst>
                                    <p:set>
                                      <p:cBhvr>
                                        <p:cTn id="18" dur="1" fill="hold">
                                          <p:stCondLst>
                                            <p:cond delay="0"/>
                                          </p:stCondLst>
                                        </p:cTn>
                                        <p:tgtEl>
                                          <p:spTgt spid="24"/>
                                        </p:tgtEl>
                                        <p:attrNameLst>
                                          <p:attrName>style.visibility</p:attrName>
                                        </p:attrNameLst>
                                      </p:cBhvr>
                                      <p:to>
                                        <p:strVal val="visible"/>
                                      </p:to>
                                    </p:set>
                                    <p:animEffect transition="in" filter="wipe(up)">
                                      <p:cBhvr>
                                        <p:cTn id="19" dur="500"/>
                                        <p:tgtEl>
                                          <p:spTgt spid="24"/>
                                        </p:tgtEl>
                                      </p:cBhvr>
                                    </p:animEffect>
                                  </p:childTnLst>
                                </p:cTn>
                              </p:par>
                            </p:childTnLst>
                          </p:cTn>
                        </p:par>
                        <p:par>
                          <p:cTn id="20" fill="hold">
                            <p:stCondLst>
                              <p:cond delay="3450"/>
                            </p:stCondLst>
                            <p:childTnLst>
                              <p:par>
                                <p:cTn id="21" presetID="10" presetClass="entr" presetSubtype="0" fill="hold" grpId="0" nodeType="afterEffect">
                                  <p:stCondLst>
                                    <p:cond delay="0"/>
                                  </p:stCondLst>
                                  <p:iterate type="wd">
                                    <p:tmPct val="10000"/>
                                  </p:iterate>
                                  <p:childTnLst>
                                    <p:set>
                                      <p:cBhvr>
                                        <p:cTn id="22" dur="1" fill="hold">
                                          <p:stCondLst>
                                            <p:cond delay="0"/>
                                          </p:stCondLst>
                                        </p:cTn>
                                        <p:tgtEl>
                                          <p:spTgt spid="6"/>
                                        </p:tgtEl>
                                        <p:attrNameLst>
                                          <p:attrName>style.visibility</p:attrName>
                                        </p:attrNameLst>
                                      </p:cBhvr>
                                      <p:to>
                                        <p:strVal val="visible"/>
                                      </p:to>
                                    </p:set>
                                    <p:animEffect transition="in" filter="fade">
                                      <p:cBhvr>
                                        <p:cTn id="23" dur="500"/>
                                        <p:tgtEl>
                                          <p:spTgt spid="6"/>
                                        </p:tgtEl>
                                      </p:cBhvr>
                                    </p:animEffect>
                                  </p:childTnLst>
                                </p:cTn>
                              </p:par>
                            </p:childTnLst>
                          </p:cTn>
                        </p:par>
                      </p:childTnLst>
                    </p:cTn>
                  </p:par>
                  <p:par>
                    <p:cTn id="24" fill="hold">
                      <p:stCondLst>
                        <p:cond delay="indefinite"/>
                      </p:stCondLst>
                      <p:childTnLst>
                        <p:par>
                          <p:cTn id="25" fill="hold">
                            <p:stCondLst>
                              <p:cond delay="0"/>
                            </p:stCondLst>
                            <p:childTnLst>
                              <p:par>
                                <p:cTn id="26" presetID="23" presetClass="entr" presetSubtype="16" fill="hold" grpId="0" nodeType="clickEffect">
                                  <p:stCondLst>
                                    <p:cond delay="0"/>
                                  </p:stCondLst>
                                  <p:childTnLst>
                                    <p:set>
                                      <p:cBhvr>
                                        <p:cTn id="27" dur="1" fill="hold">
                                          <p:stCondLst>
                                            <p:cond delay="0"/>
                                          </p:stCondLst>
                                        </p:cTn>
                                        <p:tgtEl>
                                          <p:spTgt spid="13"/>
                                        </p:tgtEl>
                                        <p:attrNameLst>
                                          <p:attrName>style.visibility</p:attrName>
                                        </p:attrNameLst>
                                      </p:cBhvr>
                                      <p:to>
                                        <p:strVal val="visible"/>
                                      </p:to>
                                    </p:set>
                                    <p:anim calcmode="lin" valueType="num">
                                      <p:cBhvr>
                                        <p:cTn id="28" dur="500" fill="hold"/>
                                        <p:tgtEl>
                                          <p:spTgt spid="13"/>
                                        </p:tgtEl>
                                        <p:attrNameLst>
                                          <p:attrName>ppt_w</p:attrName>
                                        </p:attrNameLst>
                                      </p:cBhvr>
                                      <p:tavLst>
                                        <p:tav tm="0">
                                          <p:val>
                                            <p:fltVal val="0"/>
                                          </p:val>
                                        </p:tav>
                                        <p:tav tm="100000">
                                          <p:val>
                                            <p:strVal val="#ppt_w"/>
                                          </p:val>
                                        </p:tav>
                                      </p:tavLst>
                                    </p:anim>
                                    <p:anim calcmode="lin" valueType="num">
                                      <p:cBhvr>
                                        <p:cTn id="29" dur="500" fill="hold"/>
                                        <p:tgtEl>
                                          <p:spTgt spid="13"/>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6" grpId="0"/>
      <p:bldP spid="13"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五边形 3"/>
          <p:cNvSpPr/>
          <p:nvPr>
            <p:custDataLst>
              <p:tags r:id="rId1"/>
            </p:custDataLst>
          </p:nvPr>
        </p:nvSpPr>
        <p:spPr>
          <a:xfrm>
            <a:off x="1450340" y="107950"/>
            <a:ext cx="2133600" cy="544830"/>
          </a:xfrm>
          <a:prstGeom prst="homePlate">
            <a:avLst/>
          </a:prstGeom>
          <a:solidFill>
            <a:schemeClr val="accent1">
              <a:lumMod val="75000"/>
            </a:schemeClr>
          </a:solidFill>
          <a:ln>
            <a:noFill/>
          </a:ln>
          <a:effectLst>
            <a:outerShdw blurRad="76200" dir="13500000" sy="23000" kx="12000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kumimoji="1" lang="zh-CN" altLang="en-US" sz="3200" b="1">
                <a:solidFill>
                  <a:schemeClr val="bg1"/>
                </a:solidFill>
                <a:latin typeface="微软雅黑" panose="020B0503020204020204" charset="-122"/>
                <a:ea typeface="微软雅黑" panose="020B0503020204020204" charset="-122"/>
                <a:cs typeface="Arial" panose="020B0604020202020204" pitchFamily="34" charset="0"/>
              </a:rPr>
              <a:t>核心考点</a:t>
            </a:r>
            <a:endParaRPr kumimoji="1" lang="zh-CN" altLang="en-US" sz="3200" b="1">
              <a:solidFill>
                <a:schemeClr val="bg1"/>
              </a:solidFill>
              <a:latin typeface="微软雅黑" panose="020B0503020204020204" charset="-122"/>
              <a:ea typeface="微软雅黑" panose="020B0503020204020204" charset="-122"/>
              <a:cs typeface="Arial" panose="020B0604020202020204" pitchFamily="34" charset="0"/>
            </a:endParaRPr>
          </a:p>
        </p:txBody>
      </p:sp>
      <p:sp>
        <p:nvSpPr>
          <p:cNvPr id="7" name="矩形 6"/>
          <p:cNvSpPr/>
          <p:nvPr>
            <p:custDataLst>
              <p:tags r:id="rId2"/>
            </p:custDataLst>
          </p:nvPr>
        </p:nvSpPr>
        <p:spPr>
          <a:xfrm>
            <a:off x="963295" y="617220"/>
            <a:ext cx="8967470" cy="693420"/>
          </a:xfrm>
          <a:prstGeom prst="rect">
            <a:avLst/>
          </a:prstGeom>
        </p:spPr>
        <p:txBody>
          <a:bodyPr wrap="square" lIns="68580" tIns="34290" rIns="68580" bIns="34290">
            <a:noAutofit/>
          </a:bodyPr>
          <a:lstStyle/>
          <a:p>
            <a:pPr>
              <a:lnSpc>
                <a:spcPct val="150000"/>
              </a:lnSpc>
              <a:spcBef>
                <a:spcPts val="750"/>
              </a:spcBef>
            </a:pPr>
            <a:r>
              <a:rPr lang="en-US" sz="2800" b="1">
                <a:solidFill>
                  <a:schemeClr val="tx1">
                    <a:lumMod val="85000"/>
                    <a:lumOff val="15000"/>
                  </a:schemeClr>
                </a:solidFill>
                <a:latin typeface="Arial" panose="020B0604020202020204"/>
                <a:ea typeface="微软雅黑" panose="020B0503020204020204" charset="-122"/>
              </a:rPr>
              <a:t>3</a:t>
            </a:r>
            <a:r>
              <a:rPr sz="2800" b="1">
                <a:solidFill>
                  <a:schemeClr val="tx1">
                    <a:lumMod val="85000"/>
                    <a:lumOff val="15000"/>
                  </a:schemeClr>
                </a:solidFill>
                <a:latin typeface="Arial" panose="020B0604020202020204"/>
                <a:ea typeface="微软雅黑" panose="020B0503020204020204" charset="-122"/>
              </a:rPr>
              <a:t>、</a:t>
            </a:r>
            <a:r>
              <a:rPr lang="zh-CN" sz="2800" b="1">
                <a:solidFill>
                  <a:schemeClr val="tx1">
                    <a:lumMod val="85000"/>
                    <a:lumOff val="15000"/>
                  </a:schemeClr>
                </a:solidFill>
                <a:latin typeface="Arial" panose="020B0604020202020204"/>
                <a:ea typeface="微软雅黑" panose="020B0503020204020204" charset="-122"/>
              </a:rPr>
              <a:t>  在砥砺自我中创造和实现价值（主观条件）</a:t>
            </a:r>
            <a:endParaRPr lang="zh-CN" sz="2800" b="1">
              <a:solidFill>
                <a:schemeClr val="tx1">
                  <a:lumMod val="85000"/>
                  <a:lumOff val="15000"/>
                </a:schemeClr>
              </a:solidFill>
              <a:latin typeface="Arial" panose="020B0604020202020204"/>
              <a:ea typeface="微软雅黑" panose="020B0503020204020204" charset="-122"/>
            </a:endParaRPr>
          </a:p>
        </p:txBody>
      </p:sp>
      <p:sp>
        <p:nvSpPr>
          <p:cNvPr id="12" name="文本框 37"/>
          <p:cNvSpPr txBox="1"/>
          <p:nvPr>
            <p:custDataLst>
              <p:tags r:id="rId3"/>
            </p:custDataLst>
          </p:nvPr>
        </p:nvSpPr>
        <p:spPr>
          <a:xfrm>
            <a:off x="3982085" y="86995"/>
            <a:ext cx="6576060" cy="583565"/>
          </a:xfrm>
          <a:prstGeom prst="rect">
            <a:avLst/>
          </a:prstGeom>
          <a:noFill/>
        </p:spPr>
        <p:txBody>
          <a:bodyPr wrap="square">
            <a:spAutoFit/>
          </a:bodyPr>
          <a:lstStyle/>
          <a:p>
            <a:pPr eaLnBrk="1" fontAlgn="auto" hangingPunct="1">
              <a:spcBef>
                <a:spcPct val="0"/>
              </a:spcBef>
              <a:spcAft>
                <a:spcPct val="0"/>
              </a:spcAft>
            </a:pPr>
            <a:r>
              <a:rPr lang="zh-CN" altLang="zh-CN" sz="3200" b="1">
                <a:solidFill>
                  <a:schemeClr val="accent1">
                    <a:lumMod val="75000"/>
                  </a:schemeClr>
                </a:solidFill>
                <a:sym typeface="+mn-ea"/>
              </a:rPr>
              <a:t>三、价值的创造与实现</a:t>
            </a:r>
            <a:endParaRPr lang="zh-CN" altLang="zh-CN" sz="3200" b="1">
              <a:solidFill>
                <a:schemeClr val="accent1">
                  <a:lumMod val="75000"/>
                </a:schemeClr>
              </a:solidFill>
              <a:sym typeface="+mn-ea"/>
            </a:endParaRPr>
          </a:p>
        </p:txBody>
      </p:sp>
      <p:grpSp>
        <p:nvGrpSpPr>
          <p:cNvPr id="5" name="组合 4"/>
          <p:cNvGrpSpPr/>
          <p:nvPr>
            <p:custDataLst>
              <p:tags r:id="rId4"/>
            </p:custDataLst>
          </p:nvPr>
        </p:nvGrpSpPr>
        <p:grpSpPr>
          <a:xfrm>
            <a:off x="869351" y="3874006"/>
            <a:ext cx="10545528" cy="0"/>
            <a:chOff x="873545" y="3588866"/>
            <a:chExt cx="10545528" cy="0"/>
          </a:xfrm>
        </p:grpSpPr>
        <p:cxnSp>
          <p:nvCxnSpPr>
            <p:cNvPr id="37" name="直接连接符 36"/>
            <p:cNvCxnSpPr/>
            <p:nvPr>
              <p:custDataLst>
                <p:tags r:id="rId5"/>
              </p:custDataLst>
            </p:nvPr>
          </p:nvCxnSpPr>
          <p:spPr>
            <a:xfrm>
              <a:off x="873545" y="3588866"/>
              <a:ext cx="3138291" cy="0"/>
            </a:xfrm>
            <a:prstGeom prst="line">
              <a:avLst/>
            </a:prstGeom>
            <a:ln w="50800">
              <a:gradFill>
                <a:gsLst>
                  <a:gs pos="0">
                    <a:srgbClr val="C00000"/>
                  </a:gs>
                  <a:gs pos="100000">
                    <a:srgbClr val="F7A800"/>
                  </a:gs>
                </a:gsLst>
                <a:lin ang="10800000" scaled="0"/>
              </a:gradFill>
            </a:ln>
          </p:spPr>
          <p:style>
            <a:lnRef idx="1">
              <a:srgbClr val="5B9BD5"/>
            </a:lnRef>
            <a:fillRef idx="0">
              <a:srgbClr val="5B9BD5"/>
            </a:fillRef>
            <a:effectRef idx="0">
              <a:srgbClr val="5B9BD5"/>
            </a:effectRef>
            <a:fontRef idx="minor">
              <a:sysClr val="windowText" lastClr="000000"/>
            </a:fontRef>
          </p:style>
        </p:cxnSp>
        <p:cxnSp>
          <p:nvCxnSpPr>
            <p:cNvPr id="38" name="直接连接符 37"/>
            <p:cNvCxnSpPr/>
            <p:nvPr>
              <p:custDataLst>
                <p:tags r:id="rId6"/>
              </p:custDataLst>
            </p:nvPr>
          </p:nvCxnSpPr>
          <p:spPr>
            <a:xfrm>
              <a:off x="8280782" y="3588866"/>
              <a:ext cx="3138291" cy="0"/>
            </a:xfrm>
            <a:prstGeom prst="line">
              <a:avLst/>
            </a:prstGeom>
            <a:ln w="50800">
              <a:gradFill>
                <a:gsLst>
                  <a:gs pos="100000">
                    <a:srgbClr val="EC8800"/>
                  </a:gs>
                  <a:gs pos="0">
                    <a:srgbClr val="FFBF00"/>
                  </a:gs>
                </a:gsLst>
                <a:lin ang="10800000" scaled="0"/>
              </a:gradFill>
            </a:ln>
          </p:spPr>
          <p:style>
            <a:lnRef idx="1">
              <a:srgbClr val="5B9BD5"/>
            </a:lnRef>
            <a:fillRef idx="0">
              <a:srgbClr val="5B9BD5"/>
            </a:fillRef>
            <a:effectRef idx="0">
              <a:srgbClr val="5B9BD5"/>
            </a:effectRef>
            <a:fontRef idx="minor">
              <a:sysClr val="windowText" lastClr="000000"/>
            </a:fontRef>
          </p:style>
        </p:cxnSp>
      </p:grpSp>
      <p:sp>
        <p:nvSpPr>
          <p:cNvPr id="14" name="TextBox 2"/>
          <p:cNvSpPr txBox="1"/>
          <p:nvPr>
            <p:custDataLst>
              <p:tags r:id="rId7"/>
            </p:custDataLst>
          </p:nvPr>
        </p:nvSpPr>
        <p:spPr>
          <a:xfrm>
            <a:off x="5056728" y="3562090"/>
            <a:ext cx="2078544" cy="584775"/>
          </a:xfrm>
          <a:prstGeom prst="rect">
            <a:avLst/>
          </a:prstGeom>
          <a:noFill/>
        </p:spPr>
        <p:txBody>
          <a:bodyPr wrap="square" rtlCol="0">
            <a:spAutoFit/>
          </a:bodyPr>
          <a:lstStyle/>
          <a:p>
            <a:pPr algn="ctr" defTabSz="913765">
              <a:defRPr/>
            </a:pPr>
            <a:r>
              <a:rPr lang="zh-CN" altLang="en-US" sz="3200" b="1">
                <a:solidFill>
                  <a:sysClr val="windowText" lastClr="000000">
                    <a:lumMod val="85000"/>
                    <a:lumOff val="15000"/>
                  </a:sysClr>
                </a:solidFill>
                <a:latin typeface="微软雅黑" panose="020B0503020204020204" charset="-122"/>
                <a:ea typeface="微软雅黑" panose="020B0503020204020204" charset="-122"/>
              </a:rPr>
              <a:t>具体要求</a:t>
            </a:r>
            <a:endParaRPr lang="zh-CN" altLang="en-US" sz="3200" b="1">
              <a:solidFill>
                <a:sysClr val="windowText" lastClr="000000">
                  <a:lumMod val="85000"/>
                  <a:lumOff val="15000"/>
                </a:sysClr>
              </a:solidFill>
              <a:latin typeface="微软雅黑" panose="020B0503020204020204" charset="-122"/>
              <a:ea typeface="微软雅黑" panose="020B0503020204020204" charset="-122"/>
            </a:endParaRPr>
          </a:p>
        </p:txBody>
      </p:sp>
      <p:sp>
        <p:nvSpPr>
          <p:cNvPr id="22" name="文本框 21"/>
          <p:cNvSpPr txBox="1"/>
          <p:nvPr>
            <p:custDataLst>
              <p:tags r:id="rId8"/>
            </p:custDataLst>
          </p:nvPr>
        </p:nvSpPr>
        <p:spPr>
          <a:xfrm>
            <a:off x="7896200" y="4439466"/>
            <a:ext cx="2748574" cy="1014730"/>
          </a:xfrm>
          <a:prstGeom prst="rect">
            <a:avLst/>
          </a:prstGeom>
          <a:noFill/>
        </p:spPr>
        <p:txBody>
          <a:bodyPr wrap="square" rtlCol="0">
            <a:spAutoFit/>
          </a:bodyPr>
          <a:lstStyle/>
          <a:p>
            <a:pPr indent="457200">
              <a:lnSpc>
                <a:spcPct val="150000"/>
              </a:lnSpc>
            </a:pPr>
            <a:r>
              <a:rPr lang="zh-CN" altLang="en-US" sz="2000" b="1">
                <a:solidFill>
                  <a:sysClr val="windowText" lastClr="000000">
                    <a:lumMod val="85000"/>
                    <a:lumOff val="15000"/>
                  </a:sysClr>
                </a:solidFill>
                <a:latin typeface="微软雅黑" panose="020B0503020204020204" charset="-122"/>
                <a:ea typeface="微软雅黑" panose="020B0503020204020204" charset="-122"/>
              </a:rPr>
              <a:t>有坚定的理想信念,需要正确价值观的指引</a:t>
            </a:r>
            <a:endParaRPr lang="zh-CN" altLang="en-US" sz="2000" b="1">
              <a:solidFill>
                <a:sysClr val="windowText" lastClr="000000">
                  <a:lumMod val="85000"/>
                  <a:lumOff val="15000"/>
                </a:sysClr>
              </a:solidFill>
              <a:latin typeface="微软雅黑" panose="020B0503020204020204" charset="-122"/>
              <a:ea typeface="微软雅黑" panose="020B0503020204020204" charset="-122"/>
            </a:endParaRPr>
          </a:p>
        </p:txBody>
      </p:sp>
      <p:sp>
        <p:nvSpPr>
          <p:cNvPr id="23" name="文本框 22"/>
          <p:cNvSpPr txBox="1"/>
          <p:nvPr>
            <p:custDataLst>
              <p:tags r:id="rId9"/>
            </p:custDataLst>
          </p:nvPr>
        </p:nvSpPr>
        <p:spPr>
          <a:xfrm>
            <a:off x="1127448" y="4393190"/>
            <a:ext cx="2989140" cy="1014730"/>
          </a:xfrm>
          <a:prstGeom prst="rect">
            <a:avLst/>
          </a:prstGeom>
          <a:noFill/>
        </p:spPr>
        <p:txBody>
          <a:bodyPr wrap="square" rtlCol="0">
            <a:spAutoFit/>
          </a:bodyPr>
          <a:lstStyle/>
          <a:p>
            <a:pPr indent="457200">
              <a:lnSpc>
                <a:spcPct val="150000"/>
              </a:lnSpc>
            </a:pPr>
            <a:r>
              <a:rPr lang="zh-CN" altLang="en-US" sz="2000" b="1">
                <a:solidFill>
                  <a:sysClr val="windowText" lastClr="000000">
                    <a:lumMod val="85000"/>
                    <a:lumOff val="15000"/>
                  </a:sysClr>
                </a:solidFill>
                <a:latin typeface="微软雅黑" panose="020B0503020204020204" charset="-122"/>
                <a:ea typeface="微软雅黑" panose="020B0503020204020204" charset="-122"/>
              </a:rPr>
              <a:t>需要努力增长自己的才干，全面提高个人素质</a:t>
            </a:r>
            <a:endParaRPr lang="zh-CN" altLang="en-US" sz="2000" b="1">
              <a:solidFill>
                <a:sysClr val="windowText" lastClr="000000">
                  <a:lumMod val="85000"/>
                  <a:lumOff val="15000"/>
                </a:sysClr>
              </a:solidFill>
              <a:latin typeface="微软雅黑" panose="020B0503020204020204" charset="-122"/>
              <a:ea typeface="微软雅黑" panose="020B0503020204020204" charset="-122"/>
            </a:endParaRPr>
          </a:p>
        </p:txBody>
      </p:sp>
      <p:sp>
        <p:nvSpPr>
          <p:cNvPr id="15" name="文本框 14"/>
          <p:cNvSpPr txBox="1"/>
          <p:nvPr>
            <p:custDataLst>
              <p:tags r:id="rId10"/>
            </p:custDataLst>
          </p:nvPr>
        </p:nvSpPr>
        <p:spPr>
          <a:xfrm>
            <a:off x="1320016" y="1883041"/>
            <a:ext cx="2389408" cy="1014730"/>
          </a:xfrm>
          <a:prstGeom prst="rect">
            <a:avLst/>
          </a:prstGeom>
          <a:noFill/>
        </p:spPr>
        <p:txBody>
          <a:bodyPr wrap="square" rtlCol="0">
            <a:spAutoFit/>
          </a:bodyPr>
          <a:lstStyle/>
          <a:p>
            <a:pPr indent="457200">
              <a:lnSpc>
                <a:spcPct val="150000"/>
              </a:lnSpc>
            </a:pPr>
            <a:r>
              <a:rPr lang="zh-CN" altLang="en-US" sz="2000" b="1">
                <a:solidFill>
                  <a:sysClr val="windowText" lastClr="000000">
                    <a:lumMod val="85000"/>
                    <a:lumOff val="15000"/>
                  </a:sysClr>
                </a:solidFill>
                <a:latin typeface="微软雅黑" panose="020B0503020204020204" charset="-122"/>
                <a:ea typeface="微软雅黑" panose="020B0503020204020204" charset="-122"/>
              </a:rPr>
              <a:t>需要顽强拼搏、自强不息的精神</a:t>
            </a:r>
            <a:endParaRPr lang="zh-CN" altLang="en-US" sz="2000" b="1">
              <a:solidFill>
                <a:sysClr val="windowText" lastClr="000000">
                  <a:lumMod val="85000"/>
                  <a:lumOff val="15000"/>
                </a:sysClr>
              </a:solidFill>
              <a:latin typeface="微软雅黑" panose="020B0503020204020204" charset="-122"/>
              <a:ea typeface="微软雅黑" panose="020B0503020204020204" charset="-122"/>
            </a:endParaRPr>
          </a:p>
        </p:txBody>
      </p:sp>
      <p:sp>
        <p:nvSpPr>
          <p:cNvPr id="16" name="文本框 15"/>
          <p:cNvSpPr txBox="1"/>
          <p:nvPr>
            <p:custDataLst>
              <p:tags r:id="rId11"/>
            </p:custDataLst>
          </p:nvPr>
        </p:nvSpPr>
        <p:spPr>
          <a:xfrm>
            <a:off x="8100122" y="1881228"/>
            <a:ext cx="2775840" cy="1014730"/>
          </a:xfrm>
          <a:prstGeom prst="rect">
            <a:avLst/>
          </a:prstGeom>
          <a:noFill/>
        </p:spPr>
        <p:txBody>
          <a:bodyPr wrap="square" rtlCol="0">
            <a:spAutoFit/>
          </a:bodyPr>
          <a:lstStyle/>
          <a:p>
            <a:pPr indent="457200">
              <a:lnSpc>
                <a:spcPct val="150000"/>
              </a:lnSpc>
            </a:pPr>
            <a:r>
              <a:rPr lang="zh-CN" altLang="en-US" sz="2000" b="1">
                <a:solidFill>
                  <a:sysClr val="windowText" lastClr="000000">
                    <a:lumMod val="85000"/>
                    <a:lumOff val="15000"/>
                  </a:sysClr>
                </a:solidFill>
                <a:latin typeface="微软雅黑" panose="020B0503020204020204" charset="-122"/>
                <a:ea typeface="微软雅黑" panose="020B0503020204020204" charset="-122"/>
              </a:rPr>
              <a:t>锤炼品德修为，不断打牢道德根基</a:t>
            </a:r>
            <a:endParaRPr lang="zh-CN" altLang="en-US" sz="2000" b="1">
              <a:solidFill>
                <a:sysClr val="windowText" lastClr="000000">
                  <a:lumMod val="85000"/>
                  <a:lumOff val="15000"/>
                </a:sysClr>
              </a:solidFill>
              <a:latin typeface="微软雅黑" panose="020B0503020204020204" charset="-122"/>
              <a:ea typeface="微软雅黑" panose="020B0503020204020204" charset="-122"/>
            </a:endParaRPr>
          </a:p>
        </p:txBody>
      </p:sp>
      <p:grpSp>
        <p:nvGrpSpPr>
          <p:cNvPr id="17" name="组合 16"/>
          <p:cNvGrpSpPr/>
          <p:nvPr>
            <p:custDataLst>
              <p:tags r:id="rId12"/>
            </p:custDataLst>
          </p:nvPr>
        </p:nvGrpSpPr>
        <p:grpSpPr>
          <a:xfrm>
            <a:off x="3752851" y="1562488"/>
            <a:ext cx="4686298" cy="4687993"/>
            <a:chOff x="3752851" y="1261498"/>
            <a:chExt cx="4686298" cy="4687993"/>
          </a:xfrm>
        </p:grpSpPr>
        <p:sp>
          <p:nvSpPr>
            <p:cNvPr id="21" name="i$1iḍe"/>
            <p:cNvSpPr/>
            <p:nvPr>
              <p:custDataLst>
                <p:tags r:id="rId13"/>
              </p:custDataLst>
            </p:nvPr>
          </p:nvSpPr>
          <p:spPr bwMode="auto">
            <a:xfrm rot="2700000">
              <a:off x="5482217" y="2076730"/>
              <a:ext cx="2380477" cy="750013"/>
            </a:xfrm>
            <a:prstGeom prst="rect">
              <a:avLst/>
            </a:prstGeom>
            <a:solidFill>
              <a:srgbClr val="DE5C00"/>
            </a:solidFill>
            <a:ln w="19050">
              <a:noFill/>
              <a:round/>
            </a:ln>
          </p:spPr>
          <p:txBody>
            <a:bodyPr wrap="square" lIns="91440" tIns="45720" rIns="91440" bIns="45720" anchor="ctr">
              <a:normAutofit/>
            </a:bodyPr>
            <a:lstStyle/>
            <a:p>
              <a:pPr algn="ctr"/>
              <a:endParaRPr>
                <a:solidFill>
                  <a:sysClr val="windowText" lastClr="000000">
                    <a:lumMod val="85000"/>
                    <a:lumOff val="15000"/>
                  </a:sysClr>
                </a:solidFill>
              </a:endParaRPr>
            </a:p>
          </p:txBody>
        </p:sp>
        <p:sp>
          <p:nvSpPr>
            <p:cNvPr id="18" name="îsḻîḓè"/>
            <p:cNvSpPr/>
            <p:nvPr>
              <p:custDataLst>
                <p:tags r:id="rId14"/>
              </p:custDataLst>
            </p:nvPr>
          </p:nvSpPr>
          <p:spPr bwMode="auto">
            <a:xfrm rot="8100000">
              <a:off x="6058673" y="3806098"/>
              <a:ext cx="2380476" cy="750014"/>
            </a:xfrm>
            <a:prstGeom prst="rect">
              <a:avLst/>
            </a:prstGeom>
            <a:solidFill>
              <a:srgbClr val="EC8800"/>
            </a:solidFill>
            <a:ln w="19050">
              <a:noFill/>
              <a:round/>
            </a:ln>
          </p:spPr>
          <p:txBody>
            <a:bodyPr wrap="square" lIns="91440" tIns="45720" rIns="91440" bIns="45720" anchor="ctr">
              <a:normAutofit/>
            </a:bodyPr>
            <a:lstStyle/>
            <a:p>
              <a:pPr algn="ctr"/>
              <a:endParaRPr>
                <a:solidFill>
                  <a:sysClr val="windowText" lastClr="000000">
                    <a:lumMod val="85000"/>
                    <a:lumOff val="15000"/>
                  </a:sysClr>
                </a:solidFill>
              </a:endParaRPr>
            </a:p>
          </p:txBody>
        </p:sp>
        <p:sp>
          <p:nvSpPr>
            <p:cNvPr id="25" name="ïsļïḑê"/>
            <p:cNvSpPr/>
            <p:nvPr>
              <p:custDataLst>
                <p:tags r:id="rId15"/>
              </p:custDataLst>
            </p:nvPr>
          </p:nvSpPr>
          <p:spPr bwMode="auto">
            <a:xfrm rot="2700000">
              <a:off x="4330997" y="4384246"/>
              <a:ext cx="2380477" cy="750013"/>
            </a:xfrm>
            <a:prstGeom prst="rect">
              <a:avLst/>
            </a:prstGeom>
            <a:solidFill>
              <a:srgbClr val="F7A800"/>
            </a:solidFill>
            <a:ln w="19050">
              <a:noFill/>
              <a:round/>
            </a:ln>
          </p:spPr>
          <p:txBody>
            <a:bodyPr wrap="square" lIns="91440" tIns="45720" rIns="91440" bIns="45720" anchor="ctr">
              <a:normAutofit/>
            </a:bodyPr>
            <a:lstStyle/>
            <a:p>
              <a:pPr algn="ctr"/>
              <a:endParaRPr>
                <a:solidFill>
                  <a:sysClr val="windowText" lastClr="000000">
                    <a:lumMod val="85000"/>
                    <a:lumOff val="15000"/>
                  </a:sysClr>
                </a:solidFill>
              </a:endParaRPr>
            </a:p>
          </p:txBody>
        </p:sp>
        <p:sp>
          <p:nvSpPr>
            <p:cNvPr id="26" name="îṣľiḋè"/>
            <p:cNvSpPr/>
            <p:nvPr>
              <p:custDataLst>
                <p:tags r:id="rId16"/>
              </p:custDataLst>
            </p:nvPr>
          </p:nvSpPr>
          <p:spPr bwMode="auto">
            <a:xfrm rot="8100000">
              <a:off x="3752851" y="2653186"/>
              <a:ext cx="2380476" cy="750014"/>
            </a:xfrm>
            <a:prstGeom prst="rect">
              <a:avLst/>
            </a:prstGeom>
            <a:solidFill>
              <a:srgbClr val="C51000"/>
            </a:solidFill>
            <a:ln w="19050">
              <a:noFill/>
              <a:round/>
            </a:ln>
          </p:spPr>
          <p:txBody>
            <a:bodyPr wrap="square" lIns="91440" tIns="45720" rIns="91440" bIns="45720" anchor="ctr">
              <a:normAutofit/>
            </a:bodyPr>
            <a:lstStyle/>
            <a:p>
              <a:pPr algn="ctr"/>
              <a:endParaRPr>
                <a:solidFill>
                  <a:sysClr val="windowText" lastClr="000000">
                    <a:lumMod val="85000"/>
                    <a:lumOff val="15000"/>
                  </a:sysClr>
                </a:solidFill>
              </a:endParaRPr>
            </a:p>
          </p:txBody>
        </p:sp>
      </p:grpSp>
      <p:sp>
        <p:nvSpPr>
          <p:cNvPr id="27" name="ïṡļiḋè"/>
          <p:cNvSpPr/>
          <p:nvPr>
            <p:custDataLst>
              <p:tags r:id="rId17"/>
            </p:custDataLst>
          </p:nvPr>
        </p:nvSpPr>
        <p:spPr bwMode="auto">
          <a:xfrm rot="2700000">
            <a:off x="3738234" y="4223825"/>
            <a:ext cx="2503997" cy="565349"/>
          </a:xfrm>
          <a:prstGeom prst="homePlate">
            <a:avLst/>
          </a:prstGeom>
          <a:solidFill>
            <a:sysClr val="window" lastClr="FFFFFF"/>
          </a:solidFill>
          <a:ln w="19050">
            <a:noFill/>
            <a:round/>
          </a:ln>
        </p:spPr>
        <p:txBody>
          <a:bodyPr vert="horz" wrap="square" lIns="91440" tIns="45720" rIns="91440" bIns="45720" anchor="ctr" anchorCtr="1" compatLnSpc="1">
            <a:normAutofit/>
          </a:bodyPr>
          <a:lstStyle/>
          <a:p>
            <a:pPr algn="ctr"/>
            <a:r>
              <a:rPr lang="zh-CN" altLang="en-US" b="1">
                <a:solidFill>
                  <a:sysClr val="windowText" lastClr="000000">
                    <a:lumMod val="85000"/>
                    <a:lumOff val="15000"/>
                  </a:sysClr>
                </a:solidFill>
                <a:latin typeface="微软雅黑" panose="020B0503020204020204" charset="-122"/>
                <a:ea typeface="微软雅黑" panose="020B0503020204020204" charset="-122"/>
              </a:rPr>
              <a:t>才干与素养</a:t>
            </a:r>
            <a:endParaRPr lang="zh-CN" altLang="en-US" b="1">
              <a:solidFill>
                <a:sysClr val="windowText" lastClr="000000">
                  <a:lumMod val="85000"/>
                  <a:lumOff val="15000"/>
                </a:sysClr>
              </a:solidFill>
              <a:latin typeface="微软雅黑" panose="020B0503020204020204" charset="-122"/>
              <a:ea typeface="微软雅黑" panose="020B0503020204020204" charset="-122"/>
            </a:endParaRPr>
          </a:p>
        </p:txBody>
      </p:sp>
      <p:sp>
        <p:nvSpPr>
          <p:cNvPr id="28" name="î$ľiďé"/>
          <p:cNvSpPr/>
          <p:nvPr>
            <p:custDataLst>
              <p:tags r:id="rId18"/>
            </p:custDataLst>
          </p:nvPr>
        </p:nvSpPr>
        <p:spPr bwMode="auto">
          <a:xfrm rot="18900000" flipH="1">
            <a:off x="4888299" y="2244227"/>
            <a:ext cx="1736238" cy="565349"/>
          </a:xfrm>
          <a:prstGeom prst="homePlate">
            <a:avLst/>
          </a:prstGeom>
          <a:solidFill>
            <a:sysClr val="window" lastClr="FFFFFF"/>
          </a:solidFill>
          <a:ln w="19050">
            <a:noFill/>
            <a:round/>
          </a:ln>
        </p:spPr>
        <p:txBody>
          <a:bodyPr vert="horz" wrap="square" lIns="91440" tIns="45720" rIns="91440" bIns="45720" anchor="ctr" anchorCtr="1" compatLnSpc="1">
            <a:normAutofit fontScale="90000" lnSpcReduction="20000"/>
          </a:bodyPr>
          <a:lstStyle/>
          <a:p>
            <a:pPr algn="ctr"/>
            <a:r>
              <a:rPr lang="zh-CN" altLang="en-US" b="1">
                <a:solidFill>
                  <a:sysClr val="windowText" lastClr="000000">
                    <a:lumMod val="85000"/>
                    <a:lumOff val="15000"/>
                  </a:sysClr>
                </a:solidFill>
                <a:latin typeface="微软雅黑" panose="020B0503020204020204" charset="-122"/>
                <a:ea typeface="微软雅黑" panose="020B0503020204020204" charset="-122"/>
              </a:rPr>
              <a:t>充分发挥主观能动性</a:t>
            </a:r>
            <a:endParaRPr lang="zh-CN" altLang="en-US" b="1">
              <a:solidFill>
                <a:sysClr val="windowText" lastClr="000000">
                  <a:lumMod val="85000"/>
                  <a:lumOff val="15000"/>
                </a:sysClr>
              </a:solidFill>
              <a:latin typeface="微软雅黑" panose="020B0503020204020204" charset="-122"/>
              <a:ea typeface="微软雅黑" panose="020B0503020204020204" charset="-122"/>
            </a:endParaRPr>
          </a:p>
        </p:txBody>
      </p:sp>
      <p:sp>
        <p:nvSpPr>
          <p:cNvPr id="33" name="îṡḷíďé"/>
          <p:cNvSpPr/>
          <p:nvPr>
            <p:custDataLst>
              <p:tags r:id="rId19"/>
            </p:custDataLst>
          </p:nvPr>
        </p:nvSpPr>
        <p:spPr bwMode="auto">
          <a:xfrm rot="18901628">
            <a:off x="5502684" y="4846461"/>
            <a:ext cx="2174982" cy="565349"/>
          </a:xfrm>
          <a:prstGeom prst="homePlate">
            <a:avLst/>
          </a:prstGeom>
          <a:solidFill>
            <a:sysClr val="window" lastClr="FFFFFF"/>
          </a:solidFill>
          <a:ln w="19050">
            <a:noFill/>
            <a:round/>
          </a:ln>
        </p:spPr>
        <p:txBody>
          <a:bodyPr vert="horz" wrap="square" lIns="91440" tIns="45720" rIns="91440" bIns="45720" anchor="ctr" anchorCtr="1" compatLnSpc="1">
            <a:normAutofit/>
          </a:bodyPr>
          <a:lstStyle/>
          <a:p>
            <a:pPr algn="ctr"/>
            <a:r>
              <a:rPr lang="zh-CN" altLang="en-US" b="1">
                <a:solidFill>
                  <a:sysClr val="windowText" lastClr="000000">
                    <a:lumMod val="85000"/>
                    <a:lumOff val="15000"/>
                  </a:sysClr>
                </a:solidFill>
                <a:latin typeface="微软雅黑" panose="020B0503020204020204" charset="-122"/>
                <a:ea typeface="微软雅黑" panose="020B0503020204020204" charset="-122"/>
              </a:rPr>
              <a:t>理想信念与价值观</a:t>
            </a:r>
            <a:endParaRPr lang="zh-CN" altLang="en-US" b="1">
              <a:solidFill>
                <a:sysClr val="windowText" lastClr="000000">
                  <a:lumMod val="85000"/>
                  <a:lumOff val="15000"/>
                </a:sysClr>
              </a:solidFill>
              <a:latin typeface="微软雅黑" panose="020B0503020204020204" charset="-122"/>
              <a:ea typeface="微软雅黑" panose="020B0503020204020204" charset="-122"/>
            </a:endParaRPr>
          </a:p>
        </p:txBody>
      </p:sp>
      <p:sp>
        <p:nvSpPr>
          <p:cNvPr id="34" name="ïŝ1ïḋè"/>
          <p:cNvSpPr/>
          <p:nvPr>
            <p:custDataLst>
              <p:tags r:id="rId20"/>
            </p:custDataLst>
          </p:nvPr>
        </p:nvSpPr>
        <p:spPr bwMode="auto">
          <a:xfrm rot="2698371" flipH="1">
            <a:off x="6296865" y="3150180"/>
            <a:ext cx="2113515" cy="565349"/>
          </a:xfrm>
          <a:prstGeom prst="homePlate">
            <a:avLst/>
          </a:prstGeom>
          <a:solidFill>
            <a:sysClr val="window" lastClr="FFFFFF"/>
          </a:solidFill>
          <a:ln w="19050">
            <a:noFill/>
            <a:round/>
          </a:ln>
        </p:spPr>
        <p:txBody>
          <a:bodyPr vert="horz" wrap="square" lIns="91440" tIns="45720" rIns="91440" bIns="45720" anchor="ctr" anchorCtr="1" compatLnSpc="1">
            <a:normAutofit/>
          </a:bodyPr>
          <a:lstStyle/>
          <a:p>
            <a:pPr algn="ctr"/>
            <a:r>
              <a:rPr lang="zh-CN" altLang="en-US" b="1">
                <a:solidFill>
                  <a:sysClr val="windowText" lastClr="000000">
                    <a:lumMod val="85000"/>
                    <a:lumOff val="15000"/>
                  </a:sysClr>
                </a:solidFill>
                <a:latin typeface="微软雅黑" panose="020B0503020204020204" charset="-122"/>
                <a:ea typeface="微软雅黑" panose="020B0503020204020204" charset="-122"/>
              </a:rPr>
              <a:t>品德与道德</a:t>
            </a:r>
            <a:endParaRPr lang="zh-CN" altLang="en-US" b="1">
              <a:solidFill>
                <a:sysClr val="windowText" lastClr="000000">
                  <a:lumMod val="85000"/>
                  <a:lumOff val="15000"/>
                </a:sysClr>
              </a:solidFill>
              <a:latin typeface="微软雅黑" panose="020B0503020204020204" charset="-122"/>
              <a:ea typeface="微软雅黑" panose="020B0503020204020204" charset="-122"/>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p:cTn id="7" dur="500" fill="hold"/>
                                        <p:tgtEl>
                                          <p:spTgt spid="17"/>
                                        </p:tgtEl>
                                        <p:attrNameLst>
                                          <p:attrName>ppt_w</p:attrName>
                                        </p:attrNameLst>
                                      </p:cBhvr>
                                      <p:tavLst>
                                        <p:tav tm="0">
                                          <p:val>
                                            <p:fltVal val="0"/>
                                          </p:val>
                                        </p:tav>
                                        <p:tav tm="100000">
                                          <p:val>
                                            <p:strVal val="#ppt_w"/>
                                          </p:val>
                                        </p:tav>
                                      </p:tavLst>
                                    </p:anim>
                                    <p:anim calcmode="lin" valueType="num">
                                      <p:cBhvr>
                                        <p:cTn id="8" dur="500" fill="hold"/>
                                        <p:tgtEl>
                                          <p:spTgt spid="17"/>
                                        </p:tgtEl>
                                        <p:attrNameLst>
                                          <p:attrName>ppt_h</p:attrName>
                                        </p:attrNameLst>
                                      </p:cBhvr>
                                      <p:tavLst>
                                        <p:tav tm="0">
                                          <p:val>
                                            <p:fltVal val="0"/>
                                          </p:val>
                                        </p:tav>
                                        <p:tav tm="100000">
                                          <p:val>
                                            <p:strVal val="#ppt_h"/>
                                          </p:val>
                                        </p:tav>
                                      </p:tavLst>
                                    </p:anim>
                                    <p:animEffect transition="in" filter="fade">
                                      <p:cBhvr>
                                        <p:cTn id="9" dur="500"/>
                                        <p:tgtEl>
                                          <p:spTgt spid="17"/>
                                        </p:tgtEl>
                                      </p:cBhvr>
                                    </p:animEffect>
                                  </p:childTnLst>
                                </p:cTn>
                              </p:par>
                              <p:par>
                                <p:cTn id="10" presetID="55" presetClass="entr" presetSubtype="0" fill="hold" grpId="0" nodeType="withEffect">
                                  <p:stCondLst>
                                    <p:cond delay="0"/>
                                  </p:stCondLst>
                                  <p:childTnLst>
                                    <p:set>
                                      <p:cBhvr>
                                        <p:cTn id="11" dur="1" fill="hold">
                                          <p:stCondLst>
                                            <p:cond delay="0"/>
                                          </p:stCondLst>
                                        </p:cTn>
                                        <p:tgtEl>
                                          <p:spTgt spid="14"/>
                                        </p:tgtEl>
                                        <p:attrNameLst>
                                          <p:attrName>style.visibility</p:attrName>
                                        </p:attrNameLst>
                                      </p:cBhvr>
                                      <p:to>
                                        <p:strVal val="visible"/>
                                      </p:to>
                                    </p:set>
                                    <p:anim calcmode="lin" valueType="num">
                                      <p:cBhvr>
                                        <p:cTn id="12" dur="500" fill="hold"/>
                                        <p:tgtEl>
                                          <p:spTgt spid="14"/>
                                        </p:tgtEl>
                                        <p:attrNameLst>
                                          <p:attrName>ppt_w</p:attrName>
                                        </p:attrNameLst>
                                      </p:cBhvr>
                                      <p:tavLst>
                                        <p:tav tm="0">
                                          <p:val>
                                            <p:strVal val="#ppt_w*0.70"/>
                                          </p:val>
                                        </p:tav>
                                        <p:tav tm="100000">
                                          <p:val>
                                            <p:strVal val="#ppt_w"/>
                                          </p:val>
                                        </p:tav>
                                      </p:tavLst>
                                    </p:anim>
                                    <p:anim calcmode="lin" valueType="num">
                                      <p:cBhvr>
                                        <p:cTn id="13" dur="500" fill="hold"/>
                                        <p:tgtEl>
                                          <p:spTgt spid="14"/>
                                        </p:tgtEl>
                                        <p:attrNameLst>
                                          <p:attrName>ppt_h</p:attrName>
                                        </p:attrNameLst>
                                      </p:cBhvr>
                                      <p:tavLst>
                                        <p:tav tm="0">
                                          <p:val>
                                            <p:strVal val="#ppt_h"/>
                                          </p:val>
                                        </p:tav>
                                        <p:tav tm="100000">
                                          <p:val>
                                            <p:strVal val="#ppt_h"/>
                                          </p:val>
                                        </p:tav>
                                      </p:tavLst>
                                    </p:anim>
                                    <p:animEffect transition="in" filter="fade">
                                      <p:cBhvr>
                                        <p:cTn id="14" dur="500"/>
                                        <p:tgtEl>
                                          <p:spTgt spid="14"/>
                                        </p:tgtEl>
                                      </p:cBhvr>
                                    </p:animEffect>
                                  </p:childTnLst>
                                </p:cTn>
                              </p:par>
                              <p:par>
                                <p:cTn id="15" presetID="16" presetClass="entr" presetSubtype="37" fill="hold" nodeType="with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barn(outVertical)">
                                      <p:cBhvr>
                                        <p:cTn id="17" dur="500"/>
                                        <p:tgtEl>
                                          <p:spTgt spid="5"/>
                                        </p:tgtEl>
                                      </p:cBhvr>
                                    </p:animEffect>
                                  </p:childTnLst>
                                </p:cTn>
                              </p:par>
                            </p:childTnLst>
                          </p:cTn>
                        </p:par>
                        <p:par>
                          <p:cTn id="18" fill="hold">
                            <p:stCondLst>
                              <p:cond delay="500"/>
                            </p:stCondLst>
                            <p:childTnLst>
                              <p:par>
                                <p:cTn id="19" presetID="22" presetClass="entr" presetSubtype="1" fill="hold" grpId="0" nodeType="afterEffect">
                                  <p:stCondLst>
                                    <p:cond delay="0"/>
                                  </p:stCondLst>
                                  <p:childTnLst>
                                    <p:set>
                                      <p:cBhvr>
                                        <p:cTn id="20" dur="1" fill="hold">
                                          <p:stCondLst>
                                            <p:cond delay="0"/>
                                          </p:stCondLst>
                                        </p:cTn>
                                        <p:tgtEl>
                                          <p:spTgt spid="28"/>
                                        </p:tgtEl>
                                        <p:attrNameLst>
                                          <p:attrName>style.visibility</p:attrName>
                                        </p:attrNameLst>
                                      </p:cBhvr>
                                      <p:to>
                                        <p:strVal val="visible"/>
                                      </p:to>
                                    </p:set>
                                    <p:animEffect transition="in" filter="wipe(up)">
                                      <p:cBhvr>
                                        <p:cTn id="21" dur="500"/>
                                        <p:tgtEl>
                                          <p:spTgt spid="28"/>
                                        </p:tgtEl>
                                      </p:cBhvr>
                                    </p:animEffect>
                                  </p:childTnLst>
                                </p:cTn>
                              </p:par>
                            </p:childTnLst>
                          </p:cTn>
                        </p:par>
                        <p:par>
                          <p:cTn id="22" fill="hold">
                            <p:stCondLst>
                              <p:cond delay="1000"/>
                            </p:stCondLst>
                            <p:childTnLst>
                              <p:par>
                                <p:cTn id="23" presetID="53" presetClass="entr" presetSubtype="16" fill="hold" grpId="0" nodeType="afterEffect">
                                  <p:stCondLst>
                                    <p:cond delay="0"/>
                                  </p:stCondLst>
                                  <p:childTnLst>
                                    <p:set>
                                      <p:cBhvr>
                                        <p:cTn id="24" dur="1" fill="hold">
                                          <p:stCondLst>
                                            <p:cond delay="0"/>
                                          </p:stCondLst>
                                        </p:cTn>
                                        <p:tgtEl>
                                          <p:spTgt spid="15"/>
                                        </p:tgtEl>
                                        <p:attrNameLst>
                                          <p:attrName>style.visibility</p:attrName>
                                        </p:attrNameLst>
                                      </p:cBhvr>
                                      <p:to>
                                        <p:strVal val="visible"/>
                                      </p:to>
                                    </p:set>
                                    <p:anim calcmode="lin" valueType="num">
                                      <p:cBhvr>
                                        <p:cTn id="25" dur="500" fill="hold"/>
                                        <p:tgtEl>
                                          <p:spTgt spid="15"/>
                                        </p:tgtEl>
                                        <p:attrNameLst>
                                          <p:attrName>ppt_w</p:attrName>
                                        </p:attrNameLst>
                                      </p:cBhvr>
                                      <p:tavLst>
                                        <p:tav tm="0">
                                          <p:val>
                                            <p:fltVal val="0"/>
                                          </p:val>
                                        </p:tav>
                                        <p:tav tm="100000">
                                          <p:val>
                                            <p:strVal val="#ppt_w"/>
                                          </p:val>
                                        </p:tav>
                                      </p:tavLst>
                                    </p:anim>
                                    <p:anim calcmode="lin" valueType="num">
                                      <p:cBhvr>
                                        <p:cTn id="26" dur="500" fill="hold"/>
                                        <p:tgtEl>
                                          <p:spTgt spid="15"/>
                                        </p:tgtEl>
                                        <p:attrNameLst>
                                          <p:attrName>ppt_h</p:attrName>
                                        </p:attrNameLst>
                                      </p:cBhvr>
                                      <p:tavLst>
                                        <p:tav tm="0">
                                          <p:val>
                                            <p:fltVal val="0"/>
                                          </p:val>
                                        </p:tav>
                                        <p:tav tm="100000">
                                          <p:val>
                                            <p:strVal val="#ppt_h"/>
                                          </p:val>
                                        </p:tav>
                                      </p:tavLst>
                                    </p:anim>
                                    <p:animEffect transition="in" filter="fade">
                                      <p:cBhvr>
                                        <p:cTn id="27" dur="500"/>
                                        <p:tgtEl>
                                          <p:spTgt spid="15"/>
                                        </p:tgtEl>
                                      </p:cBhvr>
                                    </p:animEffect>
                                  </p:childTnLst>
                                </p:cTn>
                              </p:par>
                            </p:childTnLst>
                          </p:cTn>
                        </p:par>
                        <p:par>
                          <p:cTn id="28" fill="hold">
                            <p:stCondLst>
                              <p:cond delay="1500"/>
                            </p:stCondLst>
                            <p:childTnLst>
                              <p:par>
                                <p:cTn id="29" presetID="22" presetClass="entr" presetSubtype="8" fill="hold" grpId="0" nodeType="afterEffect">
                                  <p:stCondLst>
                                    <p:cond delay="0"/>
                                  </p:stCondLst>
                                  <p:childTnLst>
                                    <p:set>
                                      <p:cBhvr>
                                        <p:cTn id="30" dur="1" fill="hold">
                                          <p:stCondLst>
                                            <p:cond delay="0"/>
                                          </p:stCondLst>
                                        </p:cTn>
                                        <p:tgtEl>
                                          <p:spTgt spid="27"/>
                                        </p:tgtEl>
                                        <p:attrNameLst>
                                          <p:attrName>style.visibility</p:attrName>
                                        </p:attrNameLst>
                                      </p:cBhvr>
                                      <p:to>
                                        <p:strVal val="visible"/>
                                      </p:to>
                                    </p:set>
                                    <p:animEffect transition="in" filter="wipe(left)">
                                      <p:cBhvr>
                                        <p:cTn id="31" dur="500"/>
                                        <p:tgtEl>
                                          <p:spTgt spid="27"/>
                                        </p:tgtEl>
                                      </p:cBhvr>
                                    </p:animEffect>
                                  </p:childTnLst>
                                </p:cTn>
                              </p:par>
                            </p:childTnLst>
                          </p:cTn>
                        </p:par>
                        <p:par>
                          <p:cTn id="32" fill="hold">
                            <p:stCondLst>
                              <p:cond delay="2000"/>
                            </p:stCondLst>
                            <p:childTnLst>
                              <p:par>
                                <p:cTn id="33" presetID="53" presetClass="entr" presetSubtype="16" fill="hold" grpId="0" nodeType="afterEffect">
                                  <p:stCondLst>
                                    <p:cond delay="0"/>
                                  </p:stCondLst>
                                  <p:childTnLst>
                                    <p:set>
                                      <p:cBhvr>
                                        <p:cTn id="34" dur="1" fill="hold">
                                          <p:stCondLst>
                                            <p:cond delay="0"/>
                                          </p:stCondLst>
                                        </p:cTn>
                                        <p:tgtEl>
                                          <p:spTgt spid="23"/>
                                        </p:tgtEl>
                                        <p:attrNameLst>
                                          <p:attrName>style.visibility</p:attrName>
                                        </p:attrNameLst>
                                      </p:cBhvr>
                                      <p:to>
                                        <p:strVal val="visible"/>
                                      </p:to>
                                    </p:set>
                                    <p:anim calcmode="lin" valueType="num">
                                      <p:cBhvr>
                                        <p:cTn id="35" dur="500" fill="hold"/>
                                        <p:tgtEl>
                                          <p:spTgt spid="23"/>
                                        </p:tgtEl>
                                        <p:attrNameLst>
                                          <p:attrName>ppt_w</p:attrName>
                                        </p:attrNameLst>
                                      </p:cBhvr>
                                      <p:tavLst>
                                        <p:tav tm="0">
                                          <p:val>
                                            <p:fltVal val="0"/>
                                          </p:val>
                                        </p:tav>
                                        <p:tav tm="100000">
                                          <p:val>
                                            <p:strVal val="#ppt_w"/>
                                          </p:val>
                                        </p:tav>
                                      </p:tavLst>
                                    </p:anim>
                                    <p:anim calcmode="lin" valueType="num">
                                      <p:cBhvr>
                                        <p:cTn id="36" dur="500" fill="hold"/>
                                        <p:tgtEl>
                                          <p:spTgt spid="23"/>
                                        </p:tgtEl>
                                        <p:attrNameLst>
                                          <p:attrName>ppt_h</p:attrName>
                                        </p:attrNameLst>
                                      </p:cBhvr>
                                      <p:tavLst>
                                        <p:tav tm="0">
                                          <p:val>
                                            <p:fltVal val="0"/>
                                          </p:val>
                                        </p:tav>
                                        <p:tav tm="100000">
                                          <p:val>
                                            <p:strVal val="#ppt_h"/>
                                          </p:val>
                                        </p:tav>
                                      </p:tavLst>
                                    </p:anim>
                                    <p:animEffect transition="in" filter="fade">
                                      <p:cBhvr>
                                        <p:cTn id="37" dur="500"/>
                                        <p:tgtEl>
                                          <p:spTgt spid="23"/>
                                        </p:tgtEl>
                                      </p:cBhvr>
                                    </p:animEffect>
                                  </p:childTnLst>
                                </p:cTn>
                              </p:par>
                            </p:childTnLst>
                          </p:cTn>
                        </p:par>
                        <p:par>
                          <p:cTn id="38" fill="hold">
                            <p:stCondLst>
                              <p:cond delay="2500"/>
                            </p:stCondLst>
                            <p:childTnLst>
                              <p:par>
                                <p:cTn id="39" presetID="22" presetClass="entr" presetSubtype="4" fill="hold" grpId="0" nodeType="afterEffect">
                                  <p:stCondLst>
                                    <p:cond delay="0"/>
                                  </p:stCondLst>
                                  <p:childTnLst>
                                    <p:set>
                                      <p:cBhvr>
                                        <p:cTn id="40" dur="1" fill="hold">
                                          <p:stCondLst>
                                            <p:cond delay="0"/>
                                          </p:stCondLst>
                                        </p:cTn>
                                        <p:tgtEl>
                                          <p:spTgt spid="33"/>
                                        </p:tgtEl>
                                        <p:attrNameLst>
                                          <p:attrName>style.visibility</p:attrName>
                                        </p:attrNameLst>
                                      </p:cBhvr>
                                      <p:to>
                                        <p:strVal val="visible"/>
                                      </p:to>
                                    </p:set>
                                    <p:animEffect transition="in" filter="wipe(down)">
                                      <p:cBhvr>
                                        <p:cTn id="41" dur="500"/>
                                        <p:tgtEl>
                                          <p:spTgt spid="33"/>
                                        </p:tgtEl>
                                      </p:cBhvr>
                                    </p:animEffect>
                                  </p:childTnLst>
                                </p:cTn>
                              </p:par>
                            </p:childTnLst>
                          </p:cTn>
                        </p:par>
                        <p:par>
                          <p:cTn id="42" fill="hold">
                            <p:stCondLst>
                              <p:cond delay="3000"/>
                            </p:stCondLst>
                            <p:childTnLst>
                              <p:par>
                                <p:cTn id="43" presetID="53" presetClass="entr" presetSubtype="16" fill="hold" grpId="0" nodeType="afterEffect">
                                  <p:stCondLst>
                                    <p:cond delay="0"/>
                                  </p:stCondLst>
                                  <p:childTnLst>
                                    <p:set>
                                      <p:cBhvr>
                                        <p:cTn id="44" dur="1" fill="hold">
                                          <p:stCondLst>
                                            <p:cond delay="0"/>
                                          </p:stCondLst>
                                        </p:cTn>
                                        <p:tgtEl>
                                          <p:spTgt spid="22"/>
                                        </p:tgtEl>
                                        <p:attrNameLst>
                                          <p:attrName>style.visibility</p:attrName>
                                        </p:attrNameLst>
                                      </p:cBhvr>
                                      <p:to>
                                        <p:strVal val="visible"/>
                                      </p:to>
                                    </p:set>
                                    <p:anim calcmode="lin" valueType="num">
                                      <p:cBhvr>
                                        <p:cTn id="45" dur="500" fill="hold"/>
                                        <p:tgtEl>
                                          <p:spTgt spid="22"/>
                                        </p:tgtEl>
                                        <p:attrNameLst>
                                          <p:attrName>ppt_w</p:attrName>
                                        </p:attrNameLst>
                                      </p:cBhvr>
                                      <p:tavLst>
                                        <p:tav tm="0">
                                          <p:val>
                                            <p:fltVal val="0"/>
                                          </p:val>
                                        </p:tav>
                                        <p:tav tm="100000">
                                          <p:val>
                                            <p:strVal val="#ppt_w"/>
                                          </p:val>
                                        </p:tav>
                                      </p:tavLst>
                                    </p:anim>
                                    <p:anim calcmode="lin" valueType="num">
                                      <p:cBhvr>
                                        <p:cTn id="46" dur="500" fill="hold"/>
                                        <p:tgtEl>
                                          <p:spTgt spid="22"/>
                                        </p:tgtEl>
                                        <p:attrNameLst>
                                          <p:attrName>ppt_h</p:attrName>
                                        </p:attrNameLst>
                                      </p:cBhvr>
                                      <p:tavLst>
                                        <p:tav tm="0">
                                          <p:val>
                                            <p:fltVal val="0"/>
                                          </p:val>
                                        </p:tav>
                                        <p:tav tm="100000">
                                          <p:val>
                                            <p:strVal val="#ppt_h"/>
                                          </p:val>
                                        </p:tav>
                                      </p:tavLst>
                                    </p:anim>
                                    <p:animEffect transition="in" filter="fade">
                                      <p:cBhvr>
                                        <p:cTn id="47" dur="500"/>
                                        <p:tgtEl>
                                          <p:spTgt spid="22"/>
                                        </p:tgtEl>
                                      </p:cBhvr>
                                    </p:animEffect>
                                  </p:childTnLst>
                                </p:cTn>
                              </p:par>
                            </p:childTnLst>
                          </p:cTn>
                        </p:par>
                        <p:par>
                          <p:cTn id="48" fill="hold">
                            <p:stCondLst>
                              <p:cond delay="3500"/>
                            </p:stCondLst>
                            <p:childTnLst>
                              <p:par>
                                <p:cTn id="49" presetID="22" presetClass="entr" presetSubtype="2" fill="hold" grpId="0" nodeType="afterEffect">
                                  <p:stCondLst>
                                    <p:cond delay="0"/>
                                  </p:stCondLst>
                                  <p:childTnLst>
                                    <p:set>
                                      <p:cBhvr>
                                        <p:cTn id="50" dur="1" fill="hold">
                                          <p:stCondLst>
                                            <p:cond delay="0"/>
                                          </p:stCondLst>
                                        </p:cTn>
                                        <p:tgtEl>
                                          <p:spTgt spid="34"/>
                                        </p:tgtEl>
                                        <p:attrNameLst>
                                          <p:attrName>style.visibility</p:attrName>
                                        </p:attrNameLst>
                                      </p:cBhvr>
                                      <p:to>
                                        <p:strVal val="visible"/>
                                      </p:to>
                                    </p:set>
                                    <p:animEffect transition="in" filter="wipe(right)">
                                      <p:cBhvr>
                                        <p:cTn id="51" dur="500"/>
                                        <p:tgtEl>
                                          <p:spTgt spid="34"/>
                                        </p:tgtEl>
                                      </p:cBhvr>
                                    </p:animEffect>
                                  </p:childTnLst>
                                </p:cTn>
                              </p:par>
                            </p:childTnLst>
                          </p:cTn>
                        </p:par>
                        <p:par>
                          <p:cTn id="52" fill="hold">
                            <p:stCondLst>
                              <p:cond delay="4000"/>
                            </p:stCondLst>
                            <p:childTnLst>
                              <p:par>
                                <p:cTn id="53" presetID="53" presetClass="entr" presetSubtype="16" fill="hold" grpId="0" nodeType="afterEffect">
                                  <p:stCondLst>
                                    <p:cond delay="0"/>
                                  </p:stCondLst>
                                  <p:childTnLst>
                                    <p:set>
                                      <p:cBhvr>
                                        <p:cTn id="54" dur="1" fill="hold">
                                          <p:stCondLst>
                                            <p:cond delay="0"/>
                                          </p:stCondLst>
                                        </p:cTn>
                                        <p:tgtEl>
                                          <p:spTgt spid="16"/>
                                        </p:tgtEl>
                                        <p:attrNameLst>
                                          <p:attrName>style.visibility</p:attrName>
                                        </p:attrNameLst>
                                      </p:cBhvr>
                                      <p:to>
                                        <p:strVal val="visible"/>
                                      </p:to>
                                    </p:set>
                                    <p:anim calcmode="lin" valueType="num">
                                      <p:cBhvr>
                                        <p:cTn id="55" dur="500" fill="hold"/>
                                        <p:tgtEl>
                                          <p:spTgt spid="16"/>
                                        </p:tgtEl>
                                        <p:attrNameLst>
                                          <p:attrName>ppt_w</p:attrName>
                                        </p:attrNameLst>
                                      </p:cBhvr>
                                      <p:tavLst>
                                        <p:tav tm="0">
                                          <p:val>
                                            <p:fltVal val="0"/>
                                          </p:val>
                                        </p:tav>
                                        <p:tav tm="100000">
                                          <p:val>
                                            <p:strVal val="#ppt_w"/>
                                          </p:val>
                                        </p:tav>
                                      </p:tavLst>
                                    </p:anim>
                                    <p:anim calcmode="lin" valueType="num">
                                      <p:cBhvr>
                                        <p:cTn id="56" dur="500" fill="hold"/>
                                        <p:tgtEl>
                                          <p:spTgt spid="16"/>
                                        </p:tgtEl>
                                        <p:attrNameLst>
                                          <p:attrName>ppt_h</p:attrName>
                                        </p:attrNameLst>
                                      </p:cBhvr>
                                      <p:tavLst>
                                        <p:tav tm="0">
                                          <p:val>
                                            <p:fltVal val="0"/>
                                          </p:val>
                                        </p:tav>
                                        <p:tav tm="100000">
                                          <p:val>
                                            <p:strVal val="#ppt_h"/>
                                          </p:val>
                                        </p:tav>
                                      </p:tavLst>
                                    </p:anim>
                                    <p:animEffect transition="in" filter="fade">
                                      <p:cBhvr>
                                        <p:cTn id="57"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22" grpId="0"/>
      <p:bldP spid="23" grpId="0"/>
      <p:bldP spid="15" grpId="0"/>
      <p:bldP spid="16" grpId="0"/>
      <p:bldP spid="27" grpId="0" animBg="1"/>
      <p:bldP spid="28" grpId="0" animBg="1"/>
      <p:bldP spid="33" grpId="0" animBg="1"/>
      <p:bldP spid="34"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五边形 3"/>
          <p:cNvSpPr/>
          <p:nvPr>
            <p:custDataLst>
              <p:tags r:id="rId1"/>
            </p:custDataLst>
          </p:nvPr>
        </p:nvSpPr>
        <p:spPr>
          <a:xfrm>
            <a:off x="1450340" y="107950"/>
            <a:ext cx="2133600" cy="544830"/>
          </a:xfrm>
          <a:prstGeom prst="homePlate">
            <a:avLst/>
          </a:prstGeom>
          <a:solidFill>
            <a:schemeClr val="accent1">
              <a:lumMod val="75000"/>
            </a:schemeClr>
          </a:solidFill>
          <a:ln>
            <a:noFill/>
          </a:ln>
          <a:effectLst>
            <a:outerShdw blurRad="76200" dir="13500000" sy="23000" kx="12000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kumimoji="1" lang="zh-CN" altLang="en-US" sz="3200" b="1">
                <a:solidFill>
                  <a:schemeClr val="bg1"/>
                </a:solidFill>
                <a:latin typeface="微软雅黑" panose="020B0503020204020204" charset="-122"/>
                <a:ea typeface="微软雅黑" panose="020B0503020204020204" charset="-122"/>
                <a:cs typeface="Arial" panose="020B0604020202020204" pitchFamily="34" charset="0"/>
              </a:rPr>
              <a:t>知识拓展</a:t>
            </a:r>
            <a:endParaRPr kumimoji="1" lang="zh-CN" altLang="en-US" sz="3200" b="1">
              <a:solidFill>
                <a:schemeClr val="bg1"/>
              </a:solidFill>
              <a:latin typeface="微软雅黑" panose="020B0503020204020204" charset="-122"/>
              <a:ea typeface="微软雅黑" panose="020B0503020204020204" charset="-122"/>
              <a:cs typeface="Arial" panose="020B0604020202020204" pitchFamily="34" charset="0"/>
            </a:endParaRPr>
          </a:p>
        </p:txBody>
      </p:sp>
      <p:sp>
        <p:nvSpPr>
          <p:cNvPr id="5" name="文本框 37"/>
          <p:cNvSpPr txBox="1"/>
          <p:nvPr>
            <p:custDataLst>
              <p:tags r:id="rId2"/>
            </p:custDataLst>
          </p:nvPr>
        </p:nvSpPr>
        <p:spPr>
          <a:xfrm>
            <a:off x="2360930" y="835025"/>
            <a:ext cx="8534400" cy="521970"/>
          </a:xfrm>
          <a:prstGeom prst="rect">
            <a:avLst/>
          </a:prstGeom>
          <a:noFill/>
        </p:spPr>
        <p:txBody>
          <a:bodyPr wrap="square">
            <a:spAutoFit/>
          </a:bodyPr>
          <a:lstStyle/>
          <a:p>
            <a:pPr eaLnBrk="1" fontAlgn="auto" hangingPunct="1">
              <a:spcBef>
                <a:spcPct val="0"/>
              </a:spcBef>
              <a:spcAft>
                <a:spcPct val="0"/>
              </a:spcAft>
            </a:pPr>
            <a:r>
              <a:rPr lang="zh-CN" altLang="zh-CN" sz="2800" b="1">
                <a:solidFill>
                  <a:schemeClr val="accent1">
                    <a:lumMod val="75000"/>
                  </a:schemeClr>
                </a:solidFill>
                <a:sym typeface="+mn-ea"/>
              </a:rPr>
              <a:t>怎样正确处理个人利益与他人利益、集体利益的关系</a:t>
            </a:r>
            <a:endParaRPr lang="zh-CN" altLang="zh-CN" sz="2800" b="1">
              <a:solidFill>
                <a:schemeClr val="accent1">
                  <a:lumMod val="75000"/>
                </a:schemeClr>
              </a:solidFill>
              <a:sym typeface="+mn-ea"/>
            </a:endParaRPr>
          </a:p>
        </p:txBody>
      </p:sp>
      <p:sp>
        <p:nvSpPr>
          <p:cNvPr id="2" name="TextBox 6"/>
          <p:cNvSpPr txBox="1"/>
          <p:nvPr>
            <p:custDataLst>
              <p:tags r:id="rId3"/>
            </p:custDataLst>
          </p:nvPr>
        </p:nvSpPr>
        <p:spPr>
          <a:xfrm>
            <a:off x="857885" y="1681480"/>
            <a:ext cx="10829290" cy="4307840"/>
          </a:xfrm>
          <a:prstGeom prst="rect">
            <a:avLst/>
          </a:prstGeom>
          <a:noFill/>
          <a:ln>
            <a:solidFill>
              <a:schemeClr val="accent1">
                <a:lumMod val="75000"/>
              </a:schemeClr>
            </a:solidFill>
            <a:prstDash val="sysDash"/>
          </a:ln>
        </p:spPr>
        <p:txBody>
          <a:bodyPr wrap="square" rtlCol="0">
            <a:noAutofit/>
          </a:bodyPr>
          <a:lstStyle/>
          <a:p>
            <a:pPr marL="342900" indent="-342900" fontAlgn="auto">
              <a:lnSpc>
                <a:spcPts val="4070"/>
              </a:lnSpc>
              <a:buFont typeface="Wingdings" panose="05000000000000000000" charset="0"/>
              <a:buChar char="Ø"/>
            </a:pPr>
            <a:r>
              <a:rPr lang="en-US" altLang="zh-CN" sz="2135" b="1" smtClean="0">
                <a:solidFill>
                  <a:srgbClr val="FF0000"/>
                </a:solidFill>
                <a:latin typeface="黑体" panose="02010609060101010101" charset="-122"/>
                <a:ea typeface="黑体" panose="02010609060101010101" charset="-122"/>
                <a:cs typeface="黑体" panose="02010609060101010101" charset="-122"/>
              </a:rPr>
              <a:t> </a:t>
            </a:r>
            <a:r>
              <a:rPr sz="2135" b="1" smtClean="0">
                <a:latin typeface="黑体" panose="02010609060101010101" charset="-122"/>
                <a:ea typeface="黑体" panose="02010609060101010101" charset="-122"/>
                <a:cs typeface="黑体" panose="02010609060101010101" charset="-122"/>
              </a:rPr>
              <a:t>处理各种利益关系最重要的是必须首先考虑并满足最大多数人的利益要求，因为最大多数人的利益是最紧要和最具有决定性的因素。</a:t>
            </a:r>
            <a:endParaRPr sz="2135" b="1" smtClean="0">
              <a:latin typeface="黑体" panose="02010609060101010101" charset="-122"/>
              <a:ea typeface="黑体" panose="02010609060101010101" charset="-122"/>
              <a:cs typeface="黑体" panose="02010609060101010101" charset="-122"/>
            </a:endParaRPr>
          </a:p>
          <a:p>
            <a:pPr marL="342900" indent="-342900" fontAlgn="auto">
              <a:lnSpc>
                <a:spcPts val="4070"/>
              </a:lnSpc>
              <a:buFont typeface="Wingdings" panose="05000000000000000000" charset="0"/>
              <a:buChar char="Ø"/>
            </a:pPr>
            <a:r>
              <a:rPr sz="2135" b="1" smtClean="0">
                <a:latin typeface="黑体" panose="02010609060101010101" charset="-122"/>
                <a:ea typeface="黑体" panose="02010609060101010101" charset="-122"/>
                <a:cs typeface="黑体" panose="02010609060101010101" charset="-122"/>
              </a:rPr>
              <a:t>当个人的利益同人民群众的利益发生冲突时，要自觉站在人民群众的立场上进行选择；</a:t>
            </a:r>
            <a:endParaRPr sz="2135" b="1" smtClean="0">
              <a:latin typeface="黑体" panose="02010609060101010101" charset="-122"/>
              <a:ea typeface="黑体" panose="02010609060101010101" charset="-122"/>
              <a:cs typeface="黑体" panose="02010609060101010101" charset="-122"/>
            </a:endParaRPr>
          </a:p>
          <a:p>
            <a:pPr marL="342900" indent="-342900" fontAlgn="auto">
              <a:lnSpc>
                <a:spcPts val="4070"/>
              </a:lnSpc>
              <a:buFont typeface="Wingdings" panose="05000000000000000000" charset="0"/>
              <a:buChar char="Ø"/>
            </a:pPr>
            <a:r>
              <a:rPr sz="2135" b="1" smtClean="0">
                <a:latin typeface="黑体" panose="02010609060101010101" charset="-122"/>
                <a:ea typeface="黑体" panose="02010609060101010101" charset="-122"/>
                <a:cs typeface="黑体" panose="02010609060101010101" charset="-122"/>
              </a:rPr>
              <a:t>当个人的利益与他人利益发生冲突时，要善于从不同角度思考，理解和尊重他人的正当选择；</a:t>
            </a:r>
            <a:endParaRPr sz="2135" b="1" smtClean="0">
              <a:latin typeface="黑体" panose="02010609060101010101" charset="-122"/>
              <a:ea typeface="黑体" panose="02010609060101010101" charset="-122"/>
              <a:cs typeface="黑体" panose="02010609060101010101" charset="-122"/>
            </a:endParaRPr>
          </a:p>
          <a:p>
            <a:pPr marL="342900" indent="-342900" fontAlgn="auto">
              <a:lnSpc>
                <a:spcPts val="4070"/>
              </a:lnSpc>
              <a:buFont typeface="Wingdings" panose="05000000000000000000" charset="0"/>
              <a:buChar char="Ø"/>
            </a:pPr>
            <a:r>
              <a:rPr sz="2135" b="1" smtClean="0">
                <a:latin typeface="黑体" panose="02010609060101010101" charset="-122"/>
                <a:ea typeface="黑体" panose="02010609060101010101" charset="-122"/>
                <a:cs typeface="黑体" panose="02010609060101010101" charset="-122"/>
              </a:rPr>
              <a:t>当个人的利益与社会、集体和他人没有冲突时，要把个人、集体、社会三者的统一作为自己选择的标准，两利相权取其重，两弊相衡取其轻。</a:t>
            </a:r>
            <a:endParaRPr sz="2135" b="1" smtClean="0">
              <a:latin typeface="黑体" panose="02010609060101010101" charset="-122"/>
              <a:ea typeface="黑体" panose="02010609060101010101" charset="-122"/>
              <a:cs typeface="黑体" panose="02010609060101010101" charset="-122"/>
            </a:endParaRPr>
          </a:p>
        </p:txBody>
      </p:sp>
    </p:spTree>
  </p:cSld>
  <p:clrMapOvr>
    <a:masterClrMapping/>
  </p:clrMapOvr>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五边形 3"/>
          <p:cNvSpPr/>
          <p:nvPr>
            <p:custDataLst>
              <p:tags r:id="rId1"/>
            </p:custDataLst>
          </p:nvPr>
        </p:nvSpPr>
        <p:spPr>
          <a:xfrm>
            <a:off x="1450340" y="107950"/>
            <a:ext cx="2133600" cy="544830"/>
          </a:xfrm>
          <a:prstGeom prst="homePlate">
            <a:avLst/>
          </a:prstGeom>
          <a:solidFill>
            <a:schemeClr val="accent1">
              <a:lumMod val="75000"/>
            </a:schemeClr>
          </a:solidFill>
          <a:ln>
            <a:noFill/>
          </a:ln>
          <a:effectLst>
            <a:outerShdw blurRad="76200" dir="13500000" sy="23000" kx="12000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kumimoji="1" lang="zh-CN" altLang="en-US" sz="3200" b="1">
                <a:solidFill>
                  <a:schemeClr val="bg1"/>
                </a:solidFill>
                <a:latin typeface="微软雅黑" panose="020B0503020204020204" charset="-122"/>
                <a:ea typeface="微软雅黑" panose="020B0503020204020204" charset="-122"/>
                <a:cs typeface="Arial" panose="020B0604020202020204" pitchFamily="34" charset="0"/>
              </a:rPr>
              <a:t>知识拓展</a:t>
            </a:r>
            <a:endParaRPr kumimoji="1" lang="zh-CN" altLang="en-US" sz="3200" b="1">
              <a:solidFill>
                <a:schemeClr val="bg1"/>
              </a:solidFill>
              <a:latin typeface="微软雅黑" panose="020B0503020204020204" charset="-122"/>
              <a:ea typeface="微软雅黑" panose="020B0503020204020204" charset="-122"/>
              <a:cs typeface="Arial" panose="020B0604020202020204" pitchFamily="34" charset="0"/>
            </a:endParaRPr>
          </a:p>
        </p:txBody>
      </p:sp>
      <p:sp>
        <p:nvSpPr>
          <p:cNvPr id="5" name="文本框 37"/>
          <p:cNvSpPr txBox="1"/>
          <p:nvPr>
            <p:custDataLst>
              <p:tags r:id="rId2"/>
            </p:custDataLst>
          </p:nvPr>
        </p:nvSpPr>
        <p:spPr>
          <a:xfrm>
            <a:off x="3857625" y="924560"/>
            <a:ext cx="8534400" cy="521970"/>
          </a:xfrm>
          <a:prstGeom prst="rect">
            <a:avLst/>
          </a:prstGeom>
          <a:noFill/>
        </p:spPr>
        <p:txBody>
          <a:bodyPr wrap="square">
            <a:spAutoFit/>
          </a:bodyPr>
          <a:lstStyle/>
          <a:p>
            <a:pPr eaLnBrk="1" fontAlgn="auto" hangingPunct="1">
              <a:spcBef>
                <a:spcPct val="0"/>
              </a:spcBef>
              <a:spcAft>
                <a:spcPct val="0"/>
              </a:spcAft>
            </a:pPr>
            <a:r>
              <a:rPr lang="zh-CN" altLang="zh-CN" sz="2800" b="1">
                <a:solidFill>
                  <a:schemeClr val="accent1">
                    <a:lumMod val="75000"/>
                  </a:schemeClr>
                </a:solidFill>
                <a:sym typeface="+mn-ea"/>
              </a:rPr>
              <a:t>实现人生价值总结</a:t>
            </a:r>
            <a:endParaRPr lang="zh-CN" altLang="zh-CN" sz="2800" b="1">
              <a:solidFill>
                <a:schemeClr val="accent1">
                  <a:lumMod val="75000"/>
                </a:schemeClr>
              </a:solidFill>
              <a:sym typeface="+mn-ea"/>
            </a:endParaRPr>
          </a:p>
        </p:txBody>
      </p:sp>
      <p:sp>
        <p:nvSpPr>
          <p:cNvPr id="2" name="TextBox 6"/>
          <p:cNvSpPr txBox="1"/>
          <p:nvPr>
            <p:custDataLst>
              <p:tags r:id="rId3"/>
            </p:custDataLst>
          </p:nvPr>
        </p:nvSpPr>
        <p:spPr>
          <a:xfrm>
            <a:off x="857885" y="1681480"/>
            <a:ext cx="10829290" cy="4040505"/>
          </a:xfrm>
          <a:prstGeom prst="rect">
            <a:avLst/>
          </a:prstGeom>
          <a:noFill/>
          <a:ln>
            <a:solidFill>
              <a:schemeClr val="accent1">
                <a:lumMod val="75000"/>
              </a:schemeClr>
            </a:solidFill>
            <a:prstDash val="sysDash"/>
          </a:ln>
        </p:spPr>
        <p:txBody>
          <a:bodyPr wrap="square" rtlCol="0">
            <a:noAutofit/>
          </a:bodyPr>
          <a:lstStyle/>
          <a:p>
            <a:pPr marL="342900" indent="-342900" fontAlgn="auto">
              <a:lnSpc>
                <a:spcPts val="4070"/>
              </a:lnSpc>
              <a:buFont typeface="Wingdings" panose="05000000000000000000" charset="0"/>
              <a:buChar char="Ø"/>
            </a:pPr>
            <a:r>
              <a:rPr sz="2135" b="1" smtClean="0">
                <a:latin typeface="黑体" panose="02010609060101010101" charset="-122"/>
                <a:ea typeface="黑体" panose="02010609060101010101" charset="-122"/>
                <a:cs typeface="黑体" panose="02010609060101010101" charset="-122"/>
              </a:rPr>
              <a:t>树立正确的价值观，遵循社会发展的客观规律，作出正确的价值判断和价值选择。</a:t>
            </a:r>
            <a:endParaRPr sz="2135" b="1" smtClean="0">
              <a:latin typeface="黑体" panose="02010609060101010101" charset="-122"/>
              <a:ea typeface="黑体" panose="02010609060101010101" charset="-122"/>
              <a:cs typeface="黑体" panose="02010609060101010101" charset="-122"/>
            </a:endParaRPr>
          </a:p>
          <a:p>
            <a:pPr marL="342900" indent="-342900" fontAlgn="auto">
              <a:lnSpc>
                <a:spcPts val="4070"/>
              </a:lnSpc>
              <a:buFont typeface="Wingdings" panose="05000000000000000000" charset="0"/>
              <a:buChar char="Ø"/>
            </a:pPr>
            <a:r>
              <a:rPr sz="2135" b="1" smtClean="0">
                <a:latin typeface="黑体" panose="02010609060101010101" charset="-122"/>
                <a:ea typeface="黑体" panose="02010609060101010101" charset="-122"/>
                <a:cs typeface="黑体" panose="02010609060101010101" charset="-122"/>
              </a:rPr>
              <a:t>积极参与社会实践，坚持群众观点和群众路线，自觉站在最广大人民的立场上。</a:t>
            </a:r>
            <a:endParaRPr sz="2135" b="1" smtClean="0">
              <a:latin typeface="黑体" panose="02010609060101010101" charset="-122"/>
              <a:ea typeface="黑体" panose="02010609060101010101" charset="-122"/>
              <a:cs typeface="黑体" panose="02010609060101010101" charset="-122"/>
            </a:endParaRPr>
          </a:p>
          <a:p>
            <a:pPr marL="342900" indent="-342900" fontAlgn="auto">
              <a:lnSpc>
                <a:spcPts val="4070"/>
              </a:lnSpc>
              <a:buFont typeface="Wingdings" panose="05000000000000000000" charset="0"/>
              <a:buChar char="Ø"/>
            </a:pPr>
            <a:r>
              <a:rPr sz="2135" b="1" smtClean="0">
                <a:latin typeface="黑体" panose="02010609060101010101" charset="-122"/>
                <a:ea typeface="黑体" panose="02010609060101010101" charset="-122"/>
                <a:cs typeface="黑体" panose="02010609060101010101" charset="-122"/>
              </a:rPr>
              <a:t>在劳动和奉献中创造价值，积极投身于为人民服务的实践。</a:t>
            </a:r>
            <a:endParaRPr sz="2135" b="1" smtClean="0">
              <a:latin typeface="黑体" panose="02010609060101010101" charset="-122"/>
              <a:ea typeface="黑体" panose="02010609060101010101" charset="-122"/>
              <a:cs typeface="黑体" panose="02010609060101010101" charset="-122"/>
            </a:endParaRPr>
          </a:p>
          <a:p>
            <a:pPr marL="342900" indent="-342900" fontAlgn="auto">
              <a:lnSpc>
                <a:spcPts val="4070"/>
              </a:lnSpc>
              <a:buFont typeface="Wingdings" panose="05000000000000000000" charset="0"/>
              <a:buChar char="Ø"/>
            </a:pPr>
            <a:r>
              <a:rPr sz="2135" b="1" smtClean="0">
                <a:latin typeface="黑体" panose="02010609060101010101" charset="-122"/>
                <a:ea typeface="黑体" panose="02010609060101010101" charset="-122"/>
                <a:cs typeface="黑体" panose="02010609060101010101" charset="-122"/>
              </a:rPr>
              <a:t>正确处理个人与社会的关系，在个人与社会的统一中创造和实现价值。</a:t>
            </a:r>
            <a:endParaRPr sz="2135" b="1" smtClean="0">
              <a:latin typeface="黑体" panose="02010609060101010101" charset="-122"/>
              <a:ea typeface="黑体" panose="02010609060101010101" charset="-122"/>
              <a:cs typeface="黑体" panose="02010609060101010101" charset="-122"/>
            </a:endParaRPr>
          </a:p>
          <a:p>
            <a:pPr marL="342900" indent="-342900" fontAlgn="auto">
              <a:lnSpc>
                <a:spcPts val="4070"/>
              </a:lnSpc>
              <a:buFont typeface="Wingdings" panose="05000000000000000000" charset="0"/>
              <a:buChar char="Ø"/>
            </a:pPr>
            <a:r>
              <a:rPr sz="2135" b="1" smtClean="0">
                <a:latin typeface="黑体" panose="02010609060101010101" charset="-122"/>
                <a:ea typeface="黑体" panose="02010609060101010101" charset="-122"/>
                <a:cs typeface="黑体" panose="02010609060101010101" charset="-122"/>
              </a:rPr>
              <a:t> 在砥砺自我中创造和实现价值，充分发挥主观能动性，顽强拼搏、自强不息；努力增长自己的才干，全面提高个人素质；树立坚定的理想信念；锤炼品德修为，不断打牢道德根基。</a:t>
            </a:r>
            <a:endParaRPr sz="2135" b="1" smtClean="0">
              <a:latin typeface="黑体" panose="02010609060101010101" charset="-122"/>
              <a:ea typeface="黑体" panose="02010609060101010101" charset="-122"/>
              <a:cs typeface="黑体" panose="02010609060101010101" charset="-122"/>
            </a:endParaRPr>
          </a:p>
        </p:txBody>
      </p:sp>
    </p:spTree>
  </p:cSld>
  <p:clrMapOvr>
    <a:masterClrMapping/>
  </p:clrMapOvr>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 name="文本框 99"/>
          <p:cNvSpPr txBox="1"/>
          <p:nvPr>
            <p:custDataLst>
              <p:tags r:id="rId1"/>
            </p:custDataLst>
          </p:nvPr>
        </p:nvSpPr>
        <p:spPr>
          <a:xfrm>
            <a:off x="189230" y="807720"/>
            <a:ext cx="11049635" cy="3538220"/>
          </a:xfrm>
          <a:prstGeom prst="rect">
            <a:avLst/>
          </a:prstGeom>
          <a:noFill/>
          <a:ln w="9525">
            <a:noFill/>
          </a:ln>
        </p:spPr>
        <p:txBody>
          <a:bodyPr wrap="square">
            <a:spAutoFit/>
          </a:bodyPr>
          <a:lstStyle/>
          <a:p>
            <a:r>
              <a:rPr sz="2800">
                <a:latin typeface="黑体" panose="02010609060101010101" charset="-122"/>
                <a:ea typeface="黑体" panose="02010609060101010101" charset="-122"/>
                <a:cs typeface="黑体" panose="02010609060101010101" charset="-122"/>
              </a:rPr>
              <a:t>（2023·广东·统考高考真题）如图漫画（作者：于冰）所蕴含的哲理是（    ）</a:t>
            </a:r>
            <a:endParaRPr sz="2800">
              <a:latin typeface="黑体" panose="02010609060101010101" charset="-122"/>
              <a:ea typeface="黑体" panose="02010609060101010101" charset="-122"/>
              <a:cs typeface="黑体" panose="02010609060101010101" charset="-122"/>
            </a:endParaRPr>
          </a:p>
          <a:p>
            <a:endParaRPr sz="2800">
              <a:latin typeface="黑体" panose="02010609060101010101" charset="-122"/>
              <a:ea typeface="黑体" panose="02010609060101010101" charset="-122"/>
              <a:cs typeface="黑体" panose="02010609060101010101" charset="-122"/>
            </a:endParaRPr>
          </a:p>
          <a:p>
            <a:r>
              <a:rPr sz="2800">
                <a:latin typeface="黑体" panose="02010609060101010101" charset="-122"/>
                <a:ea typeface="黑体" panose="02010609060101010101" charset="-122"/>
                <a:cs typeface="黑体" panose="02010609060101010101" charset="-122"/>
              </a:rPr>
              <a:t>①质变是量变的必然结果            </a:t>
            </a:r>
            <a:endParaRPr sz="2800">
              <a:latin typeface="黑体" panose="02010609060101010101" charset="-122"/>
              <a:ea typeface="黑体" panose="02010609060101010101" charset="-122"/>
              <a:cs typeface="黑体" panose="02010609060101010101" charset="-122"/>
            </a:endParaRPr>
          </a:p>
          <a:p>
            <a:r>
              <a:rPr sz="2800">
                <a:latin typeface="黑体" panose="02010609060101010101" charset="-122"/>
                <a:ea typeface="黑体" panose="02010609060101010101" charset="-122"/>
                <a:cs typeface="黑体" panose="02010609060101010101" charset="-122"/>
              </a:rPr>
              <a:t>②矛盾双方既对立又统一</a:t>
            </a:r>
            <a:endParaRPr sz="2800">
              <a:latin typeface="黑体" panose="02010609060101010101" charset="-122"/>
              <a:ea typeface="黑体" panose="02010609060101010101" charset="-122"/>
              <a:cs typeface="黑体" panose="02010609060101010101" charset="-122"/>
            </a:endParaRPr>
          </a:p>
          <a:p>
            <a:r>
              <a:rPr sz="2800">
                <a:latin typeface="黑体" panose="02010609060101010101" charset="-122"/>
                <a:ea typeface="黑体" panose="02010609060101010101" charset="-122"/>
                <a:cs typeface="黑体" panose="02010609060101010101" charset="-122"/>
              </a:rPr>
              <a:t>③事物的价值取决于人的选择       </a:t>
            </a:r>
            <a:endParaRPr sz="2800">
              <a:latin typeface="黑体" panose="02010609060101010101" charset="-122"/>
              <a:ea typeface="黑体" panose="02010609060101010101" charset="-122"/>
              <a:cs typeface="黑体" panose="02010609060101010101" charset="-122"/>
            </a:endParaRPr>
          </a:p>
          <a:p>
            <a:r>
              <a:rPr sz="2800">
                <a:latin typeface="黑体" panose="02010609060101010101" charset="-122"/>
                <a:ea typeface="黑体" panose="02010609060101010101" charset="-122"/>
                <a:cs typeface="黑体" panose="02010609060101010101" charset="-122"/>
              </a:rPr>
              <a:t>④正确的认识来自合理的判断</a:t>
            </a:r>
            <a:endParaRPr sz="2800">
              <a:latin typeface="黑体" panose="02010609060101010101" charset="-122"/>
              <a:ea typeface="黑体" panose="02010609060101010101" charset="-122"/>
              <a:cs typeface="黑体" panose="02010609060101010101" charset="-122"/>
            </a:endParaRPr>
          </a:p>
          <a:p>
            <a:r>
              <a:rPr sz="2800">
                <a:latin typeface="黑体" panose="02010609060101010101" charset="-122"/>
                <a:ea typeface="黑体" panose="02010609060101010101" charset="-122"/>
                <a:cs typeface="黑体" panose="02010609060101010101" charset="-122"/>
              </a:rPr>
              <a:t>A．①②	B．①③	C．②④	D．③④</a:t>
            </a:r>
            <a:endParaRPr sz="2800">
              <a:latin typeface="黑体" panose="02010609060101010101" charset="-122"/>
              <a:ea typeface="黑体" panose="02010609060101010101" charset="-122"/>
              <a:cs typeface="黑体" panose="02010609060101010101" charset="-122"/>
            </a:endParaRPr>
          </a:p>
        </p:txBody>
      </p:sp>
      <p:sp>
        <p:nvSpPr>
          <p:cNvPr id="3" name="文本框 2"/>
          <p:cNvSpPr txBox="1"/>
          <p:nvPr>
            <p:custDataLst>
              <p:tags r:id="rId2"/>
            </p:custDataLst>
          </p:nvPr>
        </p:nvSpPr>
        <p:spPr>
          <a:xfrm>
            <a:off x="5066665" y="1407160"/>
            <a:ext cx="1098550" cy="768350"/>
          </a:xfrm>
          <a:prstGeom prst="rect">
            <a:avLst/>
          </a:prstGeom>
        </p:spPr>
        <p:txBody>
          <a:bodyPr wrap="square">
            <a:spAutoFit/>
            <a:extLst>
              <a:ext uri="{4A0BC546-FE56-4ADE-93B0-CB8AF2F6F144}">
                <wpsdc:textFrameExt xmlns:wpsdc="http://www.wps.cn/officeDocument/2022/drawingmlCustomData" type="text"/>
              </a:ext>
            </a:extLst>
          </a:bodyPr>
          <a:lstStyle/>
          <a:p>
            <a:pPr algn="l"/>
            <a:r>
              <a:rPr lang="en-US" altLang="zh-CN" sz="4400">
                <a:solidFill>
                  <a:srgbClr val="FF0000"/>
                </a:solidFill>
                <a:latin typeface="Arial" panose="020B0604020202020204" pitchFamily="34" charset="0"/>
                <a:ea typeface="微软雅黑" panose="020B0503020204020204" charset="-122"/>
              </a:rPr>
              <a:t>A</a:t>
            </a:r>
            <a:endParaRPr lang="en-US" altLang="zh-CN" sz="4400">
              <a:solidFill>
                <a:srgbClr val="FF0000"/>
              </a:solidFill>
              <a:latin typeface="Arial" panose="020B0604020202020204" pitchFamily="34" charset="0"/>
              <a:ea typeface="微软雅黑" panose="020B0503020204020204" charset="-122"/>
            </a:endParaRPr>
          </a:p>
        </p:txBody>
      </p:sp>
      <p:sp>
        <p:nvSpPr>
          <p:cNvPr id="4" name="文本框 3"/>
          <p:cNvSpPr txBox="1"/>
          <p:nvPr>
            <p:custDataLst>
              <p:tags r:id="rId3"/>
            </p:custDataLst>
          </p:nvPr>
        </p:nvSpPr>
        <p:spPr>
          <a:xfrm>
            <a:off x="141605" y="4792345"/>
            <a:ext cx="11908155" cy="1476375"/>
          </a:xfrm>
          <a:prstGeom prst="rect">
            <a:avLst/>
          </a:prstGeom>
          <a:solidFill>
            <a:schemeClr val="accent5">
              <a:lumMod val="40000"/>
              <a:lumOff val="60000"/>
            </a:schemeClr>
          </a:solidFill>
        </p:spPr>
        <p:txBody>
          <a:bodyPr wrap="square" rtlCol="0" anchor="t">
            <a:spAutoFit/>
          </a:bodyPr>
          <a:lstStyle/>
          <a:p>
            <a:r>
              <a:rPr lang="zh-CN" altLang="en-US"/>
              <a:t>【详解】①②：当一件物品必不可少时，已经开始禁锢你的生活了，说明矛盾双方对立统一，并在一定条件下相互转化，同时，这也是一个量变的积累过程，慢慢的发生质变，开始禁锢生活，①②入选。</a:t>
            </a:r>
            <a:endParaRPr lang="zh-CN" altLang="en-US"/>
          </a:p>
          <a:p>
            <a:r>
              <a:rPr lang="zh-CN" altLang="en-US"/>
              <a:t>③：价值是客体对主体的积极意义，事物本身的属性也是影响其价值的重要因素，事物的价值不是“取决于人的选择”，③不选。</a:t>
            </a:r>
            <a:endParaRPr lang="zh-CN" altLang="en-US"/>
          </a:p>
          <a:p>
            <a:r>
              <a:rPr lang="zh-CN" altLang="en-US"/>
              <a:t>④：实践是认识的基础，正确的认识来自于实践，④不选。</a:t>
            </a:r>
            <a:endParaRPr lang="zh-CN" altLang="en-US"/>
          </a:p>
        </p:txBody>
      </p:sp>
      <p:sp>
        <p:nvSpPr>
          <p:cNvPr id="5" name="五边形 4"/>
          <p:cNvSpPr/>
          <p:nvPr>
            <p:custDataLst>
              <p:tags r:id="rId4"/>
            </p:custDataLst>
          </p:nvPr>
        </p:nvSpPr>
        <p:spPr>
          <a:xfrm>
            <a:off x="1623695" y="107950"/>
            <a:ext cx="2133600" cy="544830"/>
          </a:xfrm>
          <a:prstGeom prst="homePlate">
            <a:avLst/>
          </a:prstGeom>
          <a:solidFill>
            <a:schemeClr val="accent1">
              <a:lumMod val="75000"/>
            </a:schemeClr>
          </a:solidFill>
          <a:ln>
            <a:noFill/>
          </a:ln>
          <a:effectLst>
            <a:outerShdw blurRad="76200" dir="13500000" sy="23000" kx="12000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kumimoji="1" lang="zh-CN" altLang="en-US" sz="3200" b="1">
                <a:solidFill>
                  <a:schemeClr val="bg1"/>
                </a:solidFill>
                <a:latin typeface="微软雅黑" panose="020B0503020204020204" charset="-122"/>
                <a:ea typeface="微软雅黑" panose="020B0503020204020204" charset="-122"/>
                <a:cs typeface="Arial" panose="020B0604020202020204" pitchFamily="34" charset="0"/>
              </a:rPr>
              <a:t>高考真题</a:t>
            </a:r>
            <a:endParaRPr kumimoji="1" lang="zh-CN" altLang="en-US" sz="3200" b="1">
              <a:solidFill>
                <a:schemeClr val="bg1"/>
              </a:solidFill>
              <a:latin typeface="微软雅黑" panose="020B0503020204020204" charset="-122"/>
              <a:ea typeface="微软雅黑" panose="020B0503020204020204" charset="-122"/>
              <a:cs typeface="Arial" panose="020B0604020202020204" pitchFamily="34" charset="0"/>
            </a:endParaRPr>
          </a:p>
        </p:txBody>
      </p:sp>
      <p:pic>
        <p:nvPicPr>
          <p:cNvPr id="2" name="图片 1"/>
          <p:cNvPicPr>
            <a:picLocks noChangeAspect="1"/>
          </p:cNvPicPr>
          <p:nvPr>
            <p:custDataLst>
              <p:tags r:id="rId5"/>
            </p:custDataLst>
          </p:nvPr>
        </p:nvPicPr>
        <p:blipFill>
          <a:blip r:embed="rId6"/>
          <a:stretch>
            <a:fillRect/>
          </a:stretch>
        </p:blipFill>
        <p:spPr>
          <a:xfrm>
            <a:off x="7496175" y="1468755"/>
            <a:ext cx="3999865" cy="3201670"/>
          </a:xfrm>
          <a:prstGeom prst="rect">
            <a:avLst/>
          </a:prstGeom>
        </p:spPr>
      </p:pic>
    </p:spTree>
    <p:custDataLst>
      <p:tags r:id="rId7"/>
    </p:custData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p:tgtEl>
                                          <p:spTgt spid="3"/>
                                        </p:tgtEl>
                                        <p:attrNameLst>
                                          <p:attrName>ppt_y</p:attrName>
                                        </p:attrNameLst>
                                      </p:cBhvr>
                                      <p:tavLst>
                                        <p:tav tm="0">
                                          <p:val>
                                            <p:strVal val="#ppt_y+#ppt_h*1.125000"/>
                                          </p:val>
                                        </p:tav>
                                        <p:tav tm="100000">
                                          <p:val>
                                            <p:strVal val="#ppt_y"/>
                                          </p:val>
                                        </p:tav>
                                      </p:tavLst>
                                    </p:anim>
                                    <p:animEffect transition="in" filter="wipe(up)">
                                      <p:cBhvr>
                                        <p:cTn id="8" dur="500"/>
                                        <p:tgtEl>
                                          <p:spTgt spid="3"/>
                                        </p:tgtEl>
                                      </p:cBhvr>
                                    </p:animEffect>
                                  </p:childTnLst>
                                </p:cTn>
                              </p:par>
                            </p:childTnLst>
                          </p:cTn>
                        </p:par>
                      </p:childTnLst>
                    </p:cTn>
                  </p:par>
                  <p:par>
                    <p:cTn id="9" fill="hold">
                      <p:stCondLst>
                        <p:cond delay="indefinite"/>
                      </p:stCondLst>
                      <p:childTnLst>
                        <p:par>
                          <p:cTn id="10" fill="hold">
                            <p:stCondLst>
                              <p:cond delay="0"/>
                            </p:stCondLst>
                            <p:childTnLst>
                              <p:par>
                                <p:cTn id="11" presetID="12" presetClass="entr" presetSubtype="4" fill="hold" grpId="0" nodeType="click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additive="base">
                                        <p:cTn id="13" dur="500"/>
                                        <p:tgtEl>
                                          <p:spTgt spid="4"/>
                                        </p:tgtEl>
                                        <p:attrNameLst>
                                          <p:attrName>ppt_y</p:attrName>
                                        </p:attrNameLst>
                                      </p:cBhvr>
                                      <p:tavLst>
                                        <p:tav tm="0">
                                          <p:val>
                                            <p:strVal val="#ppt_y+#ppt_h*1.125000"/>
                                          </p:val>
                                        </p:tav>
                                        <p:tav tm="100000">
                                          <p:val>
                                            <p:strVal val="#ppt_y"/>
                                          </p:val>
                                        </p:tav>
                                      </p:tavLst>
                                    </p:anim>
                                    <p:animEffect transition="in" filter="wipe(up)">
                                      <p:cBhvr>
                                        <p:cTn id="14"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文本框 4"/>
          <p:cNvSpPr txBox="1"/>
          <p:nvPr>
            <p:custDataLst>
              <p:tags r:id="rId1"/>
            </p:custDataLst>
          </p:nvPr>
        </p:nvSpPr>
        <p:spPr>
          <a:xfrm>
            <a:off x="6066453" y="1520073"/>
            <a:ext cx="3555365" cy="583565"/>
          </a:xfrm>
          <a:prstGeom prst="rect">
            <a:avLst/>
          </a:prstGeom>
          <a:noFill/>
          <a:ln>
            <a:noFill/>
          </a:ln>
        </p:spPr>
        <p:txBody>
          <a:bodyPr wrap="none" rtlCol="0">
            <a:spAutoFit/>
          </a:bodyPr>
          <a:lstStyle/>
          <a:p>
            <a:pPr algn="l"/>
            <a:r>
              <a:rPr lang="zh-CN" altLang="en-US" sz="3200" b="1">
                <a:cs typeface="+mn-ea"/>
                <a:sym typeface="+mn-lt"/>
              </a:rPr>
              <a:t>课题框架</a:t>
            </a:r>
            <a:r>
              <a:rPr lang="en-US" altLang="zh-CN" sz="3200" b="1">
                <a:cs typeface="+mn-ea"/>
                <a:sym typeface="+mn-lt"/>
              </a:rPr>
              <a:t> </a:t>
            </a:r>
            <a:r>
              <a:rPr lang="zh-CN" altLang="en-US" sz="3200" b="1">
                <a:cs typeface="+mn-ea"/>
                <a:sym typeface="+mn-lt"/>
              </a:rPr>
              <a:t>考情回望</a:t>
            </a:r>
            <a:endParaRPr lang="zh-CN" altLang="en-US" sz="2800">
              <a:latin typeface="微软雅黑" panose="020B0503020204020204" pitchFamily="82" charset="2"/>
              <a:ea typeface="微软雅黑" panose="020B0503020204020204" pitchFamily="82" charset="2"/>
            </a:endParaRPr>
          </a:p>
        </p:txBody>
      </p:sp>
      <p:sp>
        <p:nvSpPr>
          <p:cNvPr id="6" name="矩形 5"/>
          <p:cNvSpPr/>
          <p:nvPr>
            <p:custDataLst>
              <p:tags r:id="rId2"/>
            </p:custDataLst>
          </p:nvPr>
        </p:nvSpPr>
        <p:spPr>
          <a:xfrm>
            <a:off x="5115906" y="1464518"/>
            <a:ext cx="795406" cy="754981"/>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3600" b="1">
                <a:latin typeface="微软雅黑" panose="020B0503020204020204" pitchFamily="82" charset="2"/>
                <a:ea typeface="微软雅黑" panose="020B0503020204020204" pitchFamily="82" charset="2"/>
              </a:rPr>
              <a:t>01</a:t>
            </a:r>
            <a:endParaRPr lang="zh-CN" altLang="en-US" sz="3600" b="1">
              <a:latin typeface="微软雅黑" panose="020B0503020204020204" pitchFamily="82" charset="2"/>
              <a:ea typeface="微软雅黑" panose="020B0503020204020204" pitchFamily="82" charset="2"/>
            </a:endParaRPr>
          </a:p>
        </p:txBody>
      </p:sp>
      <p:sp>
        <p:nvSpPr>
          <p:cNvPr id="7" name="矩形 6"/>
          <p:cNvSpPr/>
          <p:nvPr>
            <p:custDataLst>
              <p:tags r:id="rId3"/>
            </p:custDataLst>
          </p:nvPr>
        </p:nvSpPr>
        <p:spPr>
          <a:xfrm>
            <a:off x="5115906" y="2669863"/>
            <a:ext cx="795406" cy="754981"/>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3600" b="1">
                <a:latin typeface="微软雅黑" panose="020B0503020204020204" pitchFamily="82" charset="2"/>
                <a:ea typeface="微软雅黑" panose="020B0503020204020204" pitchFamily="82" charset="2"/>
              </a:rPr>
              <a:t>02</a:t>
            </a:r>
            <a:endParaRPr lang="zh-CN" altLang="en-US" sz="3600" b="1">
              <a:latin typeface="微软雅黑" panose="020B0503020204020204" pitchFamily="82" charset="2"/>
              <a:ea typeface="微软雅黑" panose="020B0503020204020204" pitchFamily="82" charset="2"/>
            </a:endParaRPr>
          </a:p>
        </p:txBody>
      </p:sp>
      <p:sp>
        <p:nvSpPr>
          <p:cNvPr id="8" name="矩形 7"/>
          <p:cNvSpPr/>
          <p:nvPr>
            <p:custDataLst>
              <p:tags r:id="rId4"/>
            </p:custDataLst>
          </p:nvPr>
        </p:nvSpPr>
        <p:spPr>
          <a:xfrm>
            <a:off x="5115906" y="3861354"/>
            <a:ext cx="795406" cy="754981"/>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3600" b="1">
                <a:latin typeface="微软雅黑" panose="020B0503020204020204" pitchFamily="82" charset="2"/>
                <a:ea typeface="微软雅黑" panose="020B0503020204020204" pitchFamily="82" charset="2"/>
              </a:rPr>
              <a:t>03</a:t>
            </a:r>
            <a:endParaRPr lang="zh-CN" altLang="en-US" sz="3600" b="1">
              <a:latin typeface="微软雅黑" panose="020B0503020204020204" pitchFamily="82" charset="2"/>
              <a:ea typeface="微软雅黑" panose="020B0503020204020204" pitchFamily="82" charset="2"/>
            </a:endParaRPr>
          </a:p>
        </p:txBody>
      </p:sp>
      <p:sp>
        <p:nvSpPr>
          <p:cNvPr id="9" name="文本框 8"/>
          <p:cNvSpPr txBox="1"/>
          <p:nvPr>
            <p:custDataLst>
              <p:tags r:id="rId5"/>
            </p:custDataLst>
          </p:nvPr>
        </p:nvSpPr>
        <p:spPr>
          <a:xfrm>
            <a:off x="6065520" y="2785745"/>
            <a:ext cx="3964940" cy="583565"/>
          </a:xfrm>
          <a:prstGeom prst="rect">
            <a:avLst/>
          </a:prstGeom>
          <a:noFill/>
          <a:ln>
            <a:noFill/>
          </a:ln>
        </p:spPr>
        <p:txBody>
          <a:bodyPr wrap="square" rtlCol="0">
            <a:spAutoFit/>
          </a:bodyPr>
          <a:lstStyle/>
          <a:p>
            <a:r>
              <a:rPr lang="zh-CN" altLang="en-US" sz="3200" b="1">
                <a:cs typeface="+mn-ea"/>
                <a:sym typeface="+mn-lt"/>
              </a:rPr>
              <a:t>时政热点</a:t>
            </a:r>
            <a:r>
              <a:rPr lang="en-US" altLang="zh-CN" sz="3200" b="1">
                <a:cs typeface="+mn-ea"/>
                <a:sym typeface="+mn-lt"/>
              </a:rPr>
              <a:t> </a:t>
            </a:r>
            <a:r>
              <a:rPr lang="zh-CN" altLang="en-US" sz="3200" b="1">
                <a:cs typeface="+mn-ea"/>
                <a:sym typeface="+mn-lt"/>
              </a:rPr>
              <a:t>考点突破</a:t>
            </a:r>
            <a:endParaRPr lang="zh-CN" altLang="en-US" sz="2800">
              <a:latin typeface="微软雅黑" panose="020B0503020204020204" pitchFamily="82" charset="2"/>
              <a:ea typeface="微软雅黑" panose="020B0503020204020204" pitchFamily="82" charset="2"/>
            </a:endParaRPr>
          </a:p>
        </p:txBody>
      </p:sp>
      <p:sp>
        <p:nvSpPr>
          <p:cNvPr id="10" name="文本框 9"/>
          <p:cNvSpPr txBox="1"/>
          <p:nvPr>
            <p:custDataLst>
              <p:tags r:id="rId6"/>
            </p:custDataLst>
          </p:nvPr>
        </p:nvSpPr>
        <p:spPr>
          <a:xfrm>
            <a:off x="6065818" y="3991088"/>
            <a:ext cx="3555365" cy="583565"/>
          </a:xfrm>
          <a:prstGeom prst="rect">
            <a:avLst/>
          </a:prstGeom>
          <a:noFill/>
          <a:ln>
            <a:noFill/>
          </a:ln>
        </p:spPr>
        <p:txBody>
          <a:bodyPr wrap="none" rtlCol="0">
            <a:spAutoFit/>
          </a:bodyPr>
          <a:lstStyle/>
          <a:p>
            <a:pPr algn="l"/>
            <a:r>
              <a:rPr lang="zh-CN" altLang="en-US" sz="3200" b="1">
                <a:cs typeface="+mn-ea"/>
                <a:sym typeface="+mn-lt"/>
              </a:rPr>
              <a:t>易混辨析</a:t>
            </a:r>
            <a:r>
              <a:rPr lang="en-US" altLang="zh-CN" sz="3200" b="1">
                <a:cs typeface="+mn-ea"/>
                <a:sym typeface="+mn-lt"/>
              </a:rPr>
              <a:t> </a:t>
            </a:r>
            <a:r>
              <a:rPr lang="zh-CN" altLang="en-US" sz="3200" b="1">
                <a:cs typeface="+mn-ea"/>
                <a:sym typeface="+mn-lt"/>
              </a:rPr>
              <a:t>典例分析</a:t>
            </a:r>
            <a:endParaRPr lang="zh-CN" altLang="en-US" sz="2800">
              <a:latin typeface="微软雅黑" panose="020B0503020204020204" pitchFamily="82" charset="2"/>
              <a:ea typeface="微软雅黑" panose="020B0503020204020204" pitchFamily="82" charset="2"/>
            </a:endParaRPr>
          </a:p>
        </p:txBody>
      </p:sp>
      <p:sp>
        <p:nvSpPr>
          <p:cNvPr id="11" name="矩形 10"/>
          <p:cNvSpPr/>
          <p:nvPr>
            <p:custDataLst>
              <p:tags r:id="rId7"/>
            </p:custDataLst>
          </p:nvPr>
        </p:nvSpPr>
        <p:spPr>
          <a:xfrm>
            <a:off x="1" y="2423970"/>
            <a:ext cx="4223530" cy="2396836"/>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文本框 11"/>
          <p:cNvSpPr txBox="1"/>
          <p:nvPr>
            <p:custDataLst>
              <p:tags r:id="rId8"/>
            </p:custDataLst>
          </p:nvPr>
        </p:nvSpPr>
        <p:spPr>
          <a:xfrm>
            <a:off x="1859089" y="2912213"/>
            <a:ext cx="2441694" cy="1446550"/>
          </a:xfrm>
          <a:prstGeom prst="rect">
            <a:avLst/>
          </a:prstGeom>
          <a:noFill/>
        </p:spPr>
        <p:txBody>
          <a:bodyPr wrap="none" rtlCol="0">
            <a:spAutoFit/>
          </a:bodyPr>
          <a:lstStyle/>
          <a:p>
            <a:r>
              <a:rPr lang="zh-CN" altLang="en-US" sz="8800" b="1">
                <a:solidFill>
                  <a:schemeClr val="bg1"/>
                </a:solidFill>
                <a:latin typeface="微软雅黑" panose="020B0503020204020204" pitchFamily="82" charset="2"/>
                <a:ea typeface="微软雅黑" panose="020B0503020204020204" pitchFamily="82" charset="2"/>
              </a:rPr>
              <a:t>目录</a:t>
            </a:r>
            <a:endParaRPr lang="zh-CN" altLang="en-US" sz="8800" b="1">
              <a:solidFill>
                <a:schemeClr val="bg1"/>
              </a:solidFill>
              <a:latin typeface="微软雅黑" panose="020B0503020204020204" pitchFamily="82" charset="2"/>
              <a:ea typeface="微软雅黑" panose="020B0503020204020204" pitchFamily="82" charset="2"/>
            </a:endParaRPr>
          </a:p>
        </p:txBody>
      </p:sp>
      <p:sp>
        <p:nvSpPr>
          <p:cNvPr id="3" name="矩形 2"/>
          <p:cNvSpPr/>
          <p:nvPr>
            <p:custDataLst>
              <p:tags r:id="rId9"/>
            </p:custDataLst>
          </p:nvPr>
        </p:nvSpPr>
        <p:spPr>
          <a:xfrm>
            <a:off x="5115906" y="5066584"/>
            <a:ext cx="795406" cy="754981"/>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3600" b="1">
                <a:latin typeface="微软雅黑" panose="020B0503020204020204" pitchFamily="82" charset="2"/>
                <a:ea typeface="微软雅黑" panose="020B0503020204020204" pitchFamily="82" charset="2"/>
              </a:rPr>
              <a:t>03</a:t>
            </a:r>
            <a:endParaRPr lang="zh-CN" altLang="en-US" sz="3600" b="1">
              <a:latin typeface="微软雅黑" panose="020B0503020204020204" pitchFamily="82" charset="2"/>
              <a:ea typeface="微软雅黑" panose="020B0503020204020204" pitchFamily="82" charset="2"/>
            </a:endParaRPr>
          </a:p>
        </p:txBody>
      </p:sp>
      <p:sp>
        <p:nvSpPr>
          <p:cNvPr id="4" name="文本框 3"/>
          <p:cNvSpPr txBox="1"/>
          <p:nvPr>
            <p:custDataLst>
              <p:tags r:id="rId10"/>
            </p:custDataLst>
          </p:nvPr>
        </p:nvSpPr>
        <p:spPr>
          <a:xfrm>
            <a:off x="6065818" y="5196318"/>
            <a:ext cx="3555365" cy="583565"/>
          </a:xfrm>
          <a:prstGeom prst="rect">
            <a:avLst/>
          </a:prstGeom>
          <a:noFill/>
          <a:ln>
            <a:noFill/>
          </a:ln>
        </p:spPr>
        <p:txBody>
          <a:bodyPr wrap="none" rtlCol="0">
            <a:spAutoFit/>
          </a:bodyPr>
          <a:lstStyle/>
          <a:p>
            <a:pPr algn="l"/>
            <a:r>
              <a:rPr lang="zh-CN" altLang="en-US" sz="3200" b="1">
                <a:cs typeface="+mn-ea"/>
                <a:sym typeface="+mn-lt"/>
              </a:rPr>
              <a:t>真题练习</a:t>
            </a:r>
            <a:r>
              <a:rPr lang="en-US" altLang="zh-CN" sz="3200" b="1">
                <a:cs typeface="+mn-ea"/>
                <a:sym typeface="+mn-lt"/>
              </a:rPr>
              <a:t> </a:t>
            </a:r>
            <a:r>
              <a:rPr lang="zh-CN" altLang="en-US" sz="3200" b="1">
                <a:cs typeface="+mn-ea"/>
                <a:sym typeface="+mn-lt"/>
              </a:rPr>
              <a:t>易错表述</a:t>
            </a:r>
            <a:endParaRPr lang="zh-CN" altLang="en-US" sz="2800">
              <a:latin typeface="微软雅黑" panose="020B0503020204020204" pitchFamily="82" charset="2"/>
              <a:ea typeface="微软雅黑" panose="020B0503020204020204" pitchFamily="82" charset="2"/>
            </a:endParaRPr>
          </a:p>
        </p:txBody>
      </p:sp>
    </p:spTree>
  </p:cSld>
  <p:clrMapOvr>
    <a:masterClrMapping/>
  </p:clrMapOvr>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 name="文本框 99"/>
          <p:cNvSpPr txBox="1"/>
          <p:nvPr>
            <p:custDataLst>
              <p:tags r:id="rId1"/>
            </p:custDataLst>
          </p:nvPr>
        </p:nvSpPr>
        <p:spPr>
          <a:xfrm>
            <a:off x="189230" y="807720"/>
            <a:ext cx="11049635" cy="4831080"/>
          </a:xfrm>
          <a:prstGeom prst="rect">
            <a:avLst/>
          </a:prstGeom>
          <a:noFill/>
          <a:ln w="9525">
            <a:noFill/>
          </a:ln>
        </p:spPr>
        <p:txBody>
          <a:bodyPr wrap="square">
            <a:spAutoFit/>
          </a:bodyPr>
          <a:lstStyle/>
          <a:p>
            <a:r>
              <a:rPr sz="2800">
                <a:latin typeface="黑体" panose="02010609060101010101" charset="-122"/>
                <a:ea typeface="黑体" panose="02010609060101010101" charset="-122"/>
                <a:cs typeface="黑体" panose="02010609060101010101" charset="-122"/>
              </a:rPr>
              <a:t>（2023·山东·统考高考真题）月亮门是中国古典园林中开设在院墙上的园弧形洞门、因其形如一轮满月而得名。月亮门通常与云墙配合使用，在波浪形的云墙上开设门洞，看上去如同月亮在云间穿行。由于寓意美好且形态优美，月亮门的营造案例远传海外。下列理解正确的是（   ）</a:t>
            </a:r>
            <a:endParaRPr sz="2800">
              <a:latin typeface="黑体" panose="02010609060101010101" charset="-122"/>
              <a:ea typeface="黑体" panose="02010609060101010101" charset="-122"/>
              <a:cs typeface="黑体" panose="02010609060101010101" charset="-122"/>
            </a:endParaRPr>
          </a:p>
          <a:p>
            <a:r>
              <a:rPr sz="2800">
                <a:latin typeface="黑体" panose="02010609060101010101" charset="-122"/>
                <a:ea typeface="黑体" panose="02010609060101010101" charset="-122"/>
                <a:cs typeface="黑体" panose="02010609060101010101" charset="-122"/>
              </a:rPr>
              <a:t>①月亮门与云瑞给人美的享受是主体活动对客体的积极意义</a:t>
            </a:r>
            <a:endParaRPr sz="2800">
              <a:latin typeface="黑体" panose="02010609060101010101" charset="-122"/>
              <a:ea typeface="黑体" panose="02010609060101010101" charset="-122"/>
              <a:cs typeface="黑体" panose="02010609060101010101" charset="-122"/>
            </a:endParaRPr>
          </a:p>
          <a:p>
            <a:r>
              <a:rPr sz="2800">
                <a:latin typeface="黑体" panose="02010609060101010101" charset="-122"/>
                <a:ea typeface="黑体" panose="02010609060101010101" charset="-122"/>
                <a:cs typeface="黑体" panose="02010609060101010101" charset="-122"/>
              </a:rPr>
              <a:t>②人们对团圆的美满期盼通过月亮门的设计造型表达出来</a:t>
            </a:r>
            <a:endParaRPr sz="2800">
              <a:latin typeface="黑体" panose="02010609060101010101" charset="-122"/>
              <a:ea typeface="黑体" panose="02010609060101010101" charset="-122"/>
              <a:cs typeface="黑体" panose="02010609060101010101" charset="-122"/>
            </a:endParaRPr>
          </a:p>
          <a:p>
            <a:r>
              <a:rPr sz="2800">
                <a:latin typeface="黑体" panose="02010609060101010101" charset="-122"/>
                <a:ea typeface="黑体" panose="02010609060101010101" charset="-122"/>
                <a:cs typeface="黑体" panose="02010609060101010101" charset="-122"/>
              </a:rPr>
              <a:t>③月亮门的独特魅力吸引国外民众认同中华文化</a:t>
            </a:r>
            <a:endParaRPr sz="2800">
              <a:latin typeface="黑体" panose="02010609060101010101" charset="-122"/>
              <a:ea typeface="黑体" panose="02010609060101010101" charset="-122"/>
              <a:cs typeface="黑体" panose="02010609060101010101" charset="-122"/>
            </a:endParaRPr>
          </a:p>
          <a:p>
            <a:r>
              <a:rPr sz="2800">
                <a:latin typeface="黑体" panose="02010609060101010101" charset="-122"/>
                <a:ea typeface="黑体" panose="02010609060101010101" charset="-122"/>
                <a:cs typeface="黑体" panose="02010609060101010101" charset="-122"/>
              </a:rPr>
              <a:t>④实用性与装饰性的对立属性寓于月亮门优美造型的统一属性之中</a:t>
            </a:r>
            <a:endParaRPr sz="2800">
              <a:latin typeface="黑体" panose="02010609060101010101" charset="-122"/>
              <a:ea typeface="黑体" panose="02010609060101010101" charset="-122"/>
              <a:cs typeface="黑体" panose="02010609060101010101" charset="-122"/>
            </a:endParaRPr>
          </a:p>
          <a:p>
            <a:r>
              <a:rPr sz="2800">
                <a:latin typeface="黑体" panose="02010609060101010101" charset="-122"/>
                <a:ea typeface="黑体" panose="02010609060101010101" charset="-122"/>
                <a:cs typeface="黑体" panose="02010609060101010101" charset="-122"/>
              </a:rPr>
              <a:t>A．①②	B．①③</a:t>
            </a:r>
            <a:endParaRPr sz="2800">
              <a:latin typeface="黑体" panose="02010609060101010101" charset="-122"/>
              <a:ea typeface="黑体" panose="02010609060101010101" charset="-122"/>
              <a:cs typeface="黑体" panose="02010609060101010101" charset="-122"/>
            </a:endParaRPr>
          </a:p>
          <a:p>
            <a:r>
              <a:rPr sz="2800">
                <a:latin typeface="黑体" panose="02010609060101010101" charset="-122"/>
                <a:ea typeface="黑体" panose="02010609060101010101" charset="-122"/>
                <a:cs typeface="黑体" panose="02010609060101010101" charset="-122"/>
              </a:rPr>
              <a:t>C．②④	D．③④</a:t>
            </a:r>
            <a:endParaRPr sz="2800">
              <a:latin typeface="黑体" panose="02010609060101010101" charset="-122"/>
              <a:ea typeface="黑体" panose="02010609060101010101" charset="-122"/>
              <a:cs typeface="黑体" panose="02010609060101010101" charset="-122"/>
            </a:endParaRPr>
          </a:p>
        </p:txBody>
      </p:sp>
      <p:sp>
        <p:nvSpPr>
          <p:cNvPr id="3" name="文本框 2"/>
          <p:cNvSpPr txBox="1"/>
          <p:nvPr>
            <p:custDataLst>
              <p:tags r:id="rId2"/>
            </p:custDataLst>
          </p:nvPr>
        </p:nvSpPr>
        <p:spPr>
          <a:xfrm>
            <a:off x="6268720" y="2496820"/>
            <a:ext cx="1098550" cy="768350"/>
          </a:xfrm>
          <a:prstGeom prst="rect">
            <a:avLst/>
          </a:prstGeom>
        </p:spPr>
        <p:txBody>
          <a:bodyPr wrap="square">
            <a:spAutoFit/>
            <a:extLst>
              <a:ext uri="{4A0BC546-FE56-4ADE-93B0-CB8AF2F6F144}">
                <wpsdc:textFrameExt xmlns:wpsdc="http://www.wps.cn/officeDocument/2022/drawingmlCustomData" type="text"/>
              </a:ext>
            </a:extLst>
          </a:bodyPr>
          <a:lstStyle/>
          <a:p>
            <a:pPr algn="l"/>
            <a:r>
              <a:rPr lang="en-US" altLang="zh-CN" sz="4400">
                <a:solidFill>
                  <a:srgbClr val="FF0000"/>
                </a:solidFill>
                <a:latin typeface="Arial" panose="020B0604020202020204" pitchFamily="34" charset="0"/>
                <a:ea typeface="微软雅黑" panose="020B0503020204020204" charset="-122"/>
              </a:rPr>
              <a:t>C</a:t>
            </a:r>
            <a:endParaRPr lang="en-US" altLang="zh-CN" sz="4400">
              <a:solidFill>
                <a:srgbClr val="FF0000"/>
              </a:solidFill>
              <a:latin typeface="Arial" panose="020B0604020202020204" pitchFamily="34" charset="0"/>
              <a:ea typeface="微软雅黑" panose="020B0503020204020204" charset="-122"/>
            </a:endParaRPr>
          </a:p>
        </p:txBody>
      </p:sp>
      <p:sp>
        <p:nvSpPr>
          <p:cNvPr id="4" name="文本框 3"/>
          <p:cNvSpPr txBox="1"/>
          <p:nvPr>
            <p:custDataLst>
              <p:tags r:id="rId3"/>
            </p:custDataLst>
          </p:nvPr>
        </p:nvSpPr>
        <p:spPr>
          <a:xfrm>
            <a:off x="12700" y="5208270"/>
            <a:ext cx="11908155" cy="1753235"/>
          </a:xfrm>
          <a:prstGeom prst="rect">
            <a:avLst/>
          </a:prstGeom>
          <a:solidFill>
            <a:schemeClr val="accent5">
              <a:lumMod val="40000"/>
              <a:lumOff val="60000"/>
            </a:schemeClr>
          </a:solidFill>
        </p:spPr>
        <p:txBody>
          <a:bodyPr wrap="square" rtlCol="0" anchor="t">
            <a:spAutoFit/>
          </a:bodyPr>
          <a:lstStyle/>
          <a:p>
            <a:r>
              <a:rPr lang="zh-CN" altLang="en-US"/>
              <a:t>【详解】②④：月亮门寓意美好且形态优美，寄托了人们对团圆的美满期盼，体现了意识的能动作用；月亮门既具有实用性，又包含装饰性，实用性与装饰性之间既对立又统一，表明矛盾的斗争性不能脱离同一性而存在，斗争性寓于同一性之中，②④正确。</a:t>
            </a:r>
            <a:endParaRPr lang="zh-CN" altLang="en-US"/>
          </a:p>
          <a:p>
            <a:r>
              <a:rPr lang="zh-CN" altLang="en-US"/>
              <a:t>①：亮门与云瑞给人美的享受，表明其具有美学价值，而哲学上的价值是指客体对主体的积极意义，而不是主体活动对客体的积极意义，①错误。</a:t>
            </a:r>
            <a:endParaRPr lang="zh-CN" altLang="en-US"/>
          </a:p>
          <a:p>
            <a:r>
              <a:rPr lang="zh-CN" altLang="en-US"/>
              <a:t>③：应认同本民族文化，尊重其他民族文化，而不是令国外民众认同中华文化，③错误。</a:t>
            </a:r>
            <a:endParaRPr lang="zh-CN" altLang="en-US"/>
          </a:p>
        </p:txBody>
      </p:sp>
      <p:sp>
        <p:nvSpPr>
          <p:cNvPr id="5" name="五边形 4"/>
          <p:cNvSpPr/>
          <p:nvPr>
            <p:custDataLst>
              <p:tags r:id="rId4"/>
            </p:custDataLst>
          </p:nvPr>
        </p:nvSpPr>
        <p:spPr>
          <a:xfrm>
            <a:off x="1623695" y="107950"/>
            <a:ext cx="2133600" cy="544830"/>
          </a:xfrm>
          <a:prstGeom prst="homePlate">
            <a:avLst/>
          </a:prstGeom>
          <a:solidFill>
            <a:schemeClr val="accent1">
              <a:lumMod val="75000"/>
            </a:schemeClr>
          </a:solidFill>
          <a:ln>
            <a:noFill/>
          </a:ln>
          <a:effectLst>
            <a:outerShdw blurRad="76200" dir="13500000" sy="23000" kx="12000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kumimoji="1" lang="zh-CN" altLang="en-US" sz="3200" b="1">
                <a:solidFill>
                  <a:schemeClr val="bg1"/>
                </a:solidFill>
                <a:latin typeface="微软雅黑" panose="020B0503020204020204" charset="-122"/>
                <a:ea typeface="微软雅黑" panose="020B0503020204020204" charset="-122"/>
                <a:cs typeface="Arial" panose="020B0604020202020204" pitchFamily="34" charset="0"/>
              </a:rPr>
              <a:t>高考真题</a:t>
            </a:r>
            <a:endParaRPr kumimoji="1" lang="zh-CN" altLang="en-US" sz="3200" b="1">
              <a:solidFill>
                <a:schemeClr val="bg1"/>
              </a:solidFill>
              <a:latin typeface="微软雅黑" panose="020B0503020204020204" charset="-122"/>
              <a:ea typeface="微软雅黑" panose="020B0503020204020204" charset="-122"/>
              <a:cs typeface="Arial" panose="020B0604020202020204" pitchFamily="34" charset="0"/>
            </a:endParaRPr>
          </a:p>
        </p:txBody>
      </p:sp>
      <p:pic>
        <p:nvPicPr>
          <p:cNvPr id="2" name="图片 1"/>
          <p:cNvPicPr>
            <a:picLocks noChangeAspect="1"/>
          </p:cNvPicPr>
          <p:nvPr>
            <p:custDataLst>
              <p:tags r:id="rId5"/>
            </p:custDataLst>
          </p:nvPr>
        </p:nvPicPr>
        <p:blipFill>
          <a:blip r:embed="rId6"/>
          <a:stretch>
            <a:fillRect/>
          </a:stretch>
        </p:blipFill>
        <p:spPr>
          <a:xfrm>
            <a:off x="10033635" y="2807335"/>
            <a:ext cx="1887220" cy="1243965"/>
          </a:xfrm>
          <a:prstGeom prst="rect">
            <a:avLst/>
          </a:prstGeom>
        </p:spPr>
      </p:pic>
    </p:spTree>
    <p:custDataLst>
      <p:tags r:id="rId7"/>
    </p:custData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p:tgtEl>
                                          <p:spTgt spid="3"/>
                                        </p:tgtEl>
                                        <p:attrNameLst>
                                          <p:attrName>ppt_y</p:attrName>
                                        </p:attrNameLst>
                                      </p:cBhvr>
                                      <p:tavLst>
                                        <p:tav tm="0">
                                          <p:val>
                                            <p:strVal val="#ppt_y+#ppt_h*1.125000"/>
                                          </p:val>
                                        </p:tav>
                                        <p:tav tm="100000">
                                          <p:val>
                                            <p:strVal val="#ppt_y"/>
                                          </p:val>
                                        </p:tav>
                                      </p:tavLst>
                                    </p:anim>
                                    <p:animEffect transition="in" filter="wipe(up)">
                                      <p:cBhvr>
                                        <p:cTn id="8" dur="500"/>
                                        <p:tgtEl>
                                          <p:spTgt spid="3"/>
                                        </p:tgtEl>
                                      </p:cBhvr>
                                    </p:animEffect>
                                  </p:childTnLst>
                                </p:cTn>
                              </p:par>
                            </p:childTnLst>
                          </p:cTn>
                        </p:par>
                      </p:childTnLst>
                    </p:cTn>
                  </p:par>
                  <p:par>
                    <p:cTn id="9" fill="hold">
                      <p:stCondLst>
                        <p:cond delay="indefinite"/>
                      </p:stCondLst>
                      <p:childTnLst>
                        <p:par>
                          <p:cTn id="10" fill="hold">
                            <p:stCondLst>
                              <p:cond delay="0"/>
                            </p:stCondLst>
                            <p:childTnLst>
                              <p:par>
                                <p:cTn id="11" presetID="12" presetClass="entr" presetSubtype="4" fill="hold" grpId="0" nodeType="click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additive="base">
                                        <p:cTn id="13" dur="500"/>
                                        <p:tgtEl>
                                          <p:spTgt spid="4"/>
                                        </p:tgtEl>
                                        <p:attrNameLst>
                                          <p:attrName>ppt_y</p:attrName>
                                        </p:attrNameLst>
                                      </p:cBhvr>
                                      <p:tavLst>
                                        <p:tav tm="0">
                                          <p:val>
                                            <p:strVal val="#ppt_y+#ppt_h*1.125000"/>
                                          </p:val>
                                        </p:tav>
                                        <p:tav tm="100000">
                                          <p:val>
                                            <p:strVal val="#ppt_y"/>
                                          </p:val>
                                        </p:tav>
                                      </p:tavLst>
                                    </p:anim>
                                    <p:animEffect transition="in" filter="wipe(up)">
                                      <p:cBhvr>
                                        <p:cTn id="14"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animBg="1"/>
    </p:bldLst>
  </p:timing>
</p:sld>
</file>

<file path=ppt/slides/slide2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00" name="文本框 99"/>
          <p:cNvSpPr txBox="1"/>
          <p:nvPr>
            <p:custDataLst>
              <p:tags r:id="rId1"/>
            </p:custDataLst>
          </p:nvPr>
        </p:nvSpPr>
        <p:spPr>
          <a:xfrm>
            <a:off x="189230" y="807720"/>
            <a:ext cx="11049635" cy="4399915"/>
          </a:xfrm>
          <a:prstGeom prst="rect">
            <a:avLst/>
          </a:prstGeom>
          <a:noFill/>
          <a:ln w="9525">
            <a:noFill/>
          </a:ln>
        </p:spPr>
        <p:txBody>
          <a:bodyPr wrap="square">
            <a:spAutoFit/>
          </a:bodyPr>
          <a:lstStyle/>
          <a:p>
            <a:r>
              <a:rPr sz="2800">
                <a:latin typeface="黑体" panose="02010609060101010101" charset="-122"/>
                <a:ea typeface="黑体" panose="02010609060101010101" charset="-122"/>
                <a:cs typeface="黑体" panose="02010609060101010101" charset="-122"/>
              </a:rPr>
              <a:t>（2022·海南·高考真题）2020年以来，中国在一次次战“疫”的考验中，坚持做到疫情发现一起扑灭一起，最大限度保护了人民生命安全和身体健康。实践证明，在全国疫情点多、面广、频发的复杂情况下，“动态清零”仍然是符合我国国情的疫情防控策略。坚持“动态清零”（   ）</a:t>
            </a:r>
            <a:endParaRPr sz="2800">
              <a:latin typeface="黑体" panose="02010609060101010101" charset="-122"/>
              <a:ea typeface="黑体" panose="02010609060101010101" charset="-122"/>
              <a:cs typeface="黑体" panose="02010609060101010101" charset="-122"/>
            </a:endParaRPr>
          </a:p>
          <a:p>
            <a:r>
              <a:rPr sz="2800">
                <a:latin typeface="黑体" panose="02010609060101010101" charset="-122"/>
                <a:ea typeface="黑体" panose="02010609060101010101" charset="-122"/>
                <a:cs typeface="黑体" panose="02010609060101010101" charset="-122"/>
              </a:rPr>
              <a:t>①彰显了中国特色社会主义制度优势</a:t>
            </a:r>
            <a:endParaRPr sz="2800">
              <a:latin typeface="黑体" panose="02010609060101010101" charset="-122"/>
              <a:ea typeface="黑体" panose="02010609060101010101" charset="-122"/>
              <a:cs typeface="黑体" panose="02010609060101010101" charset="-122"/>
            </a:endParaRPr>
          </a:p>
          <a:p>
            <a:r>
              <a:rPr sz="2800">
                <a:latin typeface="黑体" panose="02010609060101010101" charset="-122"/>
                <a:ea typeface="黑体" panose="02010609060101010101" charset="-122"/>
                <a:cs typeface="黑体" panose="02010609060101010101" charset="-122"/>
              </a:rPr>
              <a:t>②践行了人民至上、生命至上的理念</a:t>
            </a:r>
            <a:endParaRPr sz="2800">
              <a:latin typeface="黑体" panose="02010609060101010101" charset="-122"/>
              <a:ea typeface="黑体" panose="02010609060101010101" charset="-122"/>
              <a:cs typeface="黑体" panose="02010609060101010101" charset="-122"/>
            </a:endParaRPr>
          </a:p>
          <a:p>
            <a:r>
              <a:rPr sz="2800">
                <a:latin typeface="黑体" panose="02010609060101010101" charset="-122"/>
                <a:ea typeface="黑体" panose="02010609060101010101" charset="-122"/>
                <a:cs typeface="黑体" panose="02010609060101010101" charset="-122"/>
              </a:rPr>
              <a:t>③追求在疫情防控中做到“零感染”</a:t>
            </a:r>
            <a:endParaRPr sz="2800">
              <a:latin typeface="黑体" panose="02010609060101010101" charset="-122"/>
              <a:ea typeface="黑体" panose="02010609060101010101" charset="-122"/>
              <a:cs typeface="黑体" panose="02010609060101010101" charset="-122"/>
            </a:endParaRPr>
          </a:p>
          <a:p>
            <a:r>
              <a:rPr sz="2800">
                <a:latin typeface="黑体" panose="02010609060101010101" charset="-122"/>
                <a:ea typeface="黑体" panose="02010609060101010101" charset="-122"/>
                <a:cs typeface="黑体" panose="02010609060101010101" charset="-122"/>
              </a:rPr>
              <a:t>④凸显了个人利益高于其他利益的价值取向</a:t>
            </a:r>
            <a:endParaRPr sz="2800">
              <a:latin typeface="黑体" panose="02010609060101010101" charset="-122"/>
              <a:ea typeface="黑体" panose="02010609060101010101" charset="-122"/>
              <a:cs typeface="黑体" panose="02010609060101010101" charset="-122"/>
            </a:endParaRPr>
          </a:p>
          <a:p>
            <a:r>
              <a:rPr sz="2800">
                <a:latin typeface="黑体" panose="02010609060101010101" charset="-122"/>
                <a:ea typeface="黑体" panose="02010609060101010101" charset="-122"/>
                <a:cs typeface="黑体" panose="02010609060101010101" charset="-122"/>
              </a:rPr>
              <a:t>A．①②	B．①③	C．②④	D．③④</a:t>
            </a:r>
            <a:endParaRPr sz="2800">
              <a:latin typeface="黑体" panose="02010609060101010101" charset="-122"/>
              <a:ea typeface="黑体" panose="02010609060101010101" charset="-122"/>
              <a:cs typeface="黑体" panose="02010609060101010101" charset="-122"/>
            </a:endParaRPr>
          </a:p>
        </p:txBody>
      </p:sp>
      <p:sp>
        <p:nvSpPr>
          <p:cNvPr id="3" name="文本框 2"/>
          <p:cNvSpPr txBox="1"/>
          <p:nvPr>
            <p:custDataLst>
              <p:tags r:id="rId2"/>
            </p:custDataLst>
          </p:nvPr>
        </p:nvSpPr>
        <p:spPr>
          <a:xfrm>
            <a:off x="6884035" y="2408555"/>
            <a:ext cx="1098550" cy="768350"/>
          </a:xfrm>
          <a:prstGeom prst="rect">
            <a:avLst/>
          </a:prstGeom>
        </p:spPr>
        <p:txBody>
          <a:bodyPr wrap="square">
            <a:spAutoFit/>
            <a:extLst>
              <a:ext uri="{4A0BC546-FE56-4ADE-93B0-CB8AF2F6F144}">
                <wpsdc:textFrameExt xmlns:wpsdc="http://www.wps.cn/officeDocument/2022/drawingmlCustomData" type="text"/>
              </a:ext>
            </a:extLst>
          </a:bodyPr>
          <a:lstStyle/>
          <a:p>
            <a:pPr algn="l"/>
            <a:r>
              <a:rPr lang="en-US" altLang="zh-CN" sz="4400">
                <a:solidFill>
                  <a:srgbClr val="FF0000"/>
                </a:solidFill>
                <a:latin typeface="Arial" panose="020B0604020202020204" pitchFamily="34" charset="0"/>
                <a:ea typeface="微软雅黑" panose="020B0503020204020204" charset="-122"/>
              </a:rPr>
              <a:t>A</a:t>
            </a:r>
            <a:endParaRPr lang="en-US" altLang="zh-CN" sz="4400">
              <a:solidFill>
                <a:srgbClr val="FF0000"/>
              </a:solidFill>
              <a:latin typeface="Arial" panose="020B0604020202020204" pitchFamily="34" charset="0"/>
              <a:ea typeface="微软雅黑" panose="020B0503020204020204" charset="-122"/>
            </a:endParaRPr>
          </a:p>
        </p:txBody>
      </p:sp>
      <p:sp>
        <p:nvSpPr>
          <p:cNvPr id="4" name="文本框 3"/>
          <p:cNvSpPr txBox="1"/>
          <p:nvPr>
            <p:custDataLst>
              <p:tags r:id="rId3"/>
            </p:custDataLst>
          </p:nvPr>
        </p:nvSpPr>
        <p:spPr>
          <a:xfrm>
            <a:off x="189230" y="5104765"/>
            <a:ext cx="11908155" cy="1753235"/>
          </a:xfrm>
          <a:prstGeom prst="rect">
            <a:avLst/>
          </a:prstGeom>
          <a:solidFill>
            <a:schemeClr val="accent5">
              <a:lumMod val="40000"/>
              <a:lumOff val="60000"/>
            </a:schemeClr>
          </a:solidFill>
        </p:spPr>
        <p:txBody>
          <a:bodyPr wrap="square" rtlCol="0" anchor="t">
            <a:spAutoFit/>
          </a:bodyPr>
          <a:lstStyle/>
          <a:p>
            <a:r>
              <a:rPr lang="zh-CN" altLang="en-US"/>
              <a:t>【详解】①②：实践证明，在全国疫情点多、面广、频发的复杂情况下，“动态清零”仍然是符合我国国情的疫情防控策略。坚持“动态清零”践行了人民至上、生命至上的理念，最大限度保护了人民生命安全和身体健康，彰显了中国特色社会主义制度优势，①②符合题意。</a:t>
            </a:r>
            <a:endParaRPr lang="zh-CN" altLang="en-US"/>
          </a:p>
          <a:p>
            <a:r>
              <a:rPr lang="zh-CN" altLang="en-US"/>
              <a:t>③：坚持“动态清零”是要做到疫情发现一起扑灭一起，而不是追求在疫情防控中做到“零感染”，③错误。</a:t>
            </a:r>
            <a:endParaRPr lang="zh-CN" altLang="en-US"/>
          </a:p>
          <a:p>
            <a:r>
              <a:rPr lang="zh-CN" altLang="en-US"/>
              <a:t>④：坚持“动态清零”最大限度保护了人民生命安全和身体健康，凸显了以人民利益为重的价值取向，但并不能把个人利益放在第一位，④错误。</a:t>
            </a:r>
            <a:endParaRPr lang="zh-CN" altLang="en-US"/>
          </a:p>
        </p:txBody>
      </p:sp>
      <p:sp>
        <p:nvSpPr>
          <p:cNvPr id="5" name="五边形 4"/>
          <p:cNvSpPr/>
          <p:nvPr>
            <p:custDataLst>
              <p:tags r:id="rId4"/>
            </p:custDataLst>
          </p:nvPr>
        </p:nvSpPr>
        <p:spPr>
          <a:xfrm>
            <a:off x="1623695" y="107950"/>
            <a:ext cx="2133600" cy="544830"/>
          </a:xfrm>
          <a:prstGeom prst="homePlate">
            <a:avLst/>
          </a:prstGeom>
          <a:solidFill>
            <a:schemeClr val="accent1">
              <a:lumMod val="75000"/>
            </a:schemeClr>
          </a:solidFill>
          <a:ln>
            <a:noFill/>
          </a:ln>
          <a:effectLst>
            <a:outerShdw blurRad="76200" dir="13500000" sy="23000" kx="12000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kumimoji="1" lang="zh-CN" altLang="en-US" sz="3200" b="1">
                <a:solidFill>
                  <a:schemeClr val="bg1"/>
                </a:solidFill>
                <a:latin typeface="微软雅黑" panose="020B0503020204020204" charset="-122"/>
                <a:ea typeface="微软雅黑" panose="020B0503020204020204" charset="-122"/>
                <a:cs typeface="Arial" panose="020B0604020202020204" pitchFamily="34" charset="0"/>
              </a:rPr>
              <a:t>高考真题</a:t>
            </a:r>
            <a:endParaRPr kumimoji="1" lang="zh-CN" altLang="en-US" sz="3200" b="1">
              <a:solidFill>
                <a:schemeClr val="bg1"/>
              </a:solidFill>
              <a:latin typeface="微软雅黑" panose="020B0503020204020204" charset="-122"/>
              <a:ea typeface="微软雅黑" panose="020B0503020204020204" charset="-122"/>
              <a:cs typeface="Arial" panose="020B0604020202020204" pitchFamily="34" charset="0"/>
            </a:endParaRPr>
          </a:p>
        </p:txBody>
      </p:sp>
    </p:spTree>
    <p:custDataLst>
      <p:tags r:id="rId5"/>
    </p:custData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p:tgtEl>
                                          <p:spTgt spid="3"/>
                                        </p:tgtEl>
                                        <p:attrNameLst>
                                          <p:attrName>ppt_y</p:attrName>
                                        </p:attrNameLst>
                                      </p:cBhvr>
                                      <p:tavLst>
                                        <p:tav tm="0">
                                          <p:val>
                                            <p:strVal val="#ppt_y+#ppt_h*1.125000"/>
                                          </p:val>
                                        </p:tav>
                                        <p:tav tm="100000">
                                          <p:val>
                                            <p:strVal val="#ppt_y"/>
                                          </p:val>
                                        </p:tav>
                                      </p:tavLst>
                                    </p:anim>
                                    <p:animEffect transition="in" filter="wipe(up)">
                                      <p:cBhvr>
                                        <p:cTn id="8" dur="500"/>
                                        <p:tgtEl>
                                          <p:spTgt spid="3"/>
                                        </p:tgtEl>
                                      </p:cBhvr>
                                    </p:animEffect>
                                  </p:childTnLst>
                                </p:cTn>
                              </p:par>
                            </p:childTnLst>
                          </p:cTn>
                        </p:par>
                      </p:childTnLst>
                    </p:cTn>
                  </p:par>
                  <p:par>
                    <p:cTn id="9" fill="hold">
                      <p:stCondLst>
                        <p:cond delay="indefinite"/>
                      </p:stCondLst>
                      <p:childTnLst>
                        <p:par>
                          <p:cTn id="10" fill="hold">
                            <p:stCondLst>
                              <p:cond delay="0"/>
                            </p:stCondLst>
                            <p:childTnLst>
                              <p:par>
                                <p:cTn id="11" presetID="12" presetClass="entr" presetSubtype="4" fill="hold" grpId="0" nodeType="click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additive="base">
                                        <p:cTn id="13" dur="500"/>
                                        <p:tgtEl>
                                          <p:spTgt spid="4"/>
                                        </p:tgtEl>
                                        <p:attrNameLst>
                                          <p:attrName>ppt_y</p:attrName>
                                        </p:attrNameLst>
                                      </p:cBhvr>
                                      <p:tavLst>
                                        <p:tav tm="0">
                                          <p:val>
                                            <p:strVal val="#ppt_y+#ppt_h*1.125000"/>
                                          </p:val>
                                        </p:tav>
                                        <p:tav tm="100000">
                                          <p:val>
                                            <p:strVal val="#ppt_y"/>
                                          </p:val>
                                        </p:tav>
                                      </p:tavLst>
                                    </p:anim>
                                    <p:animEffect transition="in" filter="wipe(up)">
                                      <p:cBhvr>
                                        <p:cTn id="14"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 name="文本框 99"/>
          <p:cNvSpPr txBox="1"/>
          <p:nvPr>
            <p:custDataLst>
              <p:tags r:id="rId1"/>
            </p:custDataLst>
          </p:nvPr>
        </p:nvSpPr>
        <p:spPr>
          <a:xfrm>
            <a:off x="189230" y="807720"/>
            <a:ext cx="11049635" cy="3538220"/>
          </a:xfrm>
          <a:prstGeom prst="rect">
            <a:avLst/>
          </a:prstGeom>
          <a:noFill/>
          <a:ln w="9525">
            <a:noFill/>
          </a:ln>
        </p:spPr>
        <p:txBody>
          <a:bodyPr wrap="square">
            <a:spAutoFit/>
          </a:bodyPr>
          <a:lstStyle/>
          <a:p>
            <a:r>
              <a:rPr sz="2800">
                <a:latin typeface="黑体" panose="02010609060101010101" charset="-122"/>
                <a:ea typeface="黑体" panose="02010609060101010101" charset="-122"/>
                <a:cs typeface="黑体" panose="02010609060101010101" charset="-122"/>
              </a:rPr>
              <a:t>（2022·江苏·高考真题）面对同样一个鲜艳的苹果，饥肠辘辘的人看到的是美食，诗人联想到的是少女的脸庞，营养学家则会估量其中的维生素含量……苹果在不同的人眼中是不同的存在。因此有人认为，根本不存在客观的真实，存在的只是每一个人的感觉。这种观点（    ）</a:t>
            </a:r>
            <a:endParaRPr sz="2800">
              <a:latin typeface="黑体" panose="02010609060101010101" charset="-122"/>
              <a:ea typeface="黑体" panose="02010609060101010101" charset="-122"/>
              <a:cs typeface="黑体" panose="02010609060101010101" charset="-122"/>
            </a:endParaRPr>
          </a:p>
          <a:p>
            <a:r>
              <a:rPr sz="2800">
                <a:latin typeface="黑体" panose="02010609060101010101" charset="-122"/>
                <a:ea typeface="黑体" panose="02010609060101010101" charset="-122"/>
                <a:cs typeface="黑体" panose="02010609060101010101" charset="-122"/>
              </a:rPr>
              <a:t>A．否认了价值判断具有主体差异性</a:t>
            </a:r>
            <a:endParaRPr sz="2800">
              <a:latin typeface="黑体" panose="02010609060101010101" charset="-122"/>
              <a:ea typeface="黑体" panose="02010609060101010101" charset="-122"/>
              <a:cs typeface="黑体" panose="02010609060101010101" charset="-122"/>
            </a:endParaRPr>
          </a:p>
          <a:p>
            <a:r>
              <a:rPr sz="2800">
                <a:latin typeface="黑体" panose="02010609060101010101" charset="-122"/>
                <a:ea typeface="黑体" panose="02010609060101010101" charset="-122"/>
                <a:cs typeface="黑体" panose="02010609060101010101" charset="-122"/>
              </a:rPr>
              <a:t>B．颠倒了客观事物和感觉的先后关系</a:t>
            </a:r>
            <a:endParaRPr sz="2800">
              <a:latin typeface="黑体" panose="02010609060101010101" charset="-122"/>
              <a:ea typeface="黑体" panose="02010609060101010101" charset="-122"/>
              <a:cs typeface="黑体" panose="02010609060101010101" charset="-122"/>
            </a:endParaRPr>
          </a:p>
          <a:p>
            <a:r>
              <a:rPr sz="2800">
                <a:latin typeface="黑体" panose="02010609060101010101" charset="-122"/>
                <a:ea typeface="黑体" panose="02010609060101010101" charset="-122"/>
                <a:cs typeface="黑体" panose="02010609060101010101" charset="-122"/>
              </a:rPr>
              <a:t>C．没有看到人的认识的辩证发展过程</a:t>
            </a:r>
            <a:endParaRPr sz="2800">
              <a:latin typeface="黑体" panose="02010609060101010101" charset="-122"/>
              <a:ea typeface="黑体" panose="02010609060101010101" charset="-122"/>
              <a:cs typeface="黑体" panose="02010609060101010101" charset="-122"/>
            </a:endParaRPr>
          </a:p>
          <a:p>
            <a:r>
              <a:rPr sz="2800">
                <a:latin typeface="黑体" panose="02010609060101010101" charset="-122"/>
                <a:ea typeface="黑体" panose="02010609060101010101" charset="-122"/>
                <a:cs typeface="黑体" panose="02010609060101010101" charset="-122"/>
              </a:rPr>
              <a:t>D．不懂得实践方式决定人的思维方式</a:t>
            </a:r>
            <a:endParaRPr sz="2800">
              <a:latin typeface="黑体" panose="02010609060101010101" charset="-122"/>
              <a:ea typeface="黑体" panose="02010609060101010101" charset="-122"/>
              <a:cs typeface="黑体" panose="02010609060101010101" charset="-122"/>
            </a:endParaRPr>
          </a:p>
        </p:txBody>
      </p:sp>
      <p:sp>
        <p:nvSpPr>
          <p:cNvPr id="3" name="文本框 2"/>
          <p:cNvSpPr txBox="1"/>
          <p:nvPr>
            <p:custDataLst>
              <p:tags r:id="rId2"/>
            </p:custDataLst>
          </p:nvPr>
        </p:nvSpPr>
        <p:spPr>
          <a:xfrm>
            <a:off x="9290050" y="2240280"/>
            <a:ext cx="1098550" cy="768350"/>
          </a:xfrm>
          <a:prstGeom prst="rect">
            <a:avLst/>
          </a:prstGeom>
        </p:spPr>
        <p:txBody>
          <a:bodyPr wrap="square">
            <a:spAutoFit/>
            <a:extLst>
              <a:ext uri="{4A0BC546-FE56-4ADE-93B0-CB8AF2F6F144}">
                <wpsdc:textFrameExt xmlns:wpsdc="http://www.wps.cn/officeDocument/2022/drawingmlCustomData" type="text"/>
              </a:ext>
            </a:extLst>
          </a:bodyPr>
          <a:lstStyle/>
          <a:p>
            <a:pPr algn="l"/>
            <a:r>
              <a:rPr lang="en-US" altLang="zh-CN" sz="4400">
                <a:solidFill>
                  <a:srgbClr val="FF0000"/>
                </a:solidFill>
                <a:latin typeface="Arial" panose="020B0604020202020204" pitchFamily="34" charset="0"/>
                <a:ea typeface="微软雅黑" panose="020B0503020204020204" charset="-122"/>
              </a:rPr>
              <a:t>B</a:t>
            </a:r>
            <a:endParaRPr lang="en-US" altLang="zh-CN" sz="4400">
              <a:solidFill>
                <a:srgbClr val="FF0000"/>
              </a:solidFill>
              <a:latin typeface="Arial" panose="020B0604020202020204" pitchFamily="34" charset="0"/>
              <a:ea typeface="微软雅黑" panose="020B0503020204020204" charset="-122"/>
            </a:endParaRPr>
          </a:p>
        </p:txBody>
      </p:sp>
      <p:sp>
        <p:nvSpPr>
          <p:cNvPr id="4" name="文本框 3"/>
          <p:cNvSpPr txBox="1"/>
          <p:nvPr>
            <p:custDataLst>
              <p:tags r:id="rId3"/>
            </p:custDataLst>
          </p:nvPr>
        </p:nvSpPr>
        <p:spPr>
          <a:xfrm>
            <a:off x="189230" y="4619625"/>
            <a:ext cx="11908155" cy="1753235"/>
          </a:xfrm>
          <a:prstGeom prst="rect">
            <a:avLst/>
          </a:prstGeom>
          <a:solidFill>
            <a:schemeClr val="accent5">
              <a:lumMod val="40000"/>
              <a:lumOff val="60000"/>
            </a:schemeClr>
          </a:solidFill>
        </p:spPr>
        <p:txBody>
          <a:bodyPr wrap="square" rtlCol="0" anchor="t">
            <a:spAutoFit/>
          </a:bodyPr>
          <a:lstStyle/>
          <a:p>
            <a:r>
              <a:rPr lang="zh-CN" altLang="en-US"/>
              <a:t>【详解】B：辩证唯物主义认为存在决定思维，存在是第一性，思维是第二性。先有客观存在的苹果，才会有不同的人对苹果的不同认识，认为“存在的只是每一个人的感觉”的观点颠倒了客观事物和感觉的先后关系，即颠倒了思维与存在二者的关系，B符合题意；</a:t>
            </a:r>
            <a:endParaRPr lang="zh-CN" altLang="en-US"/>
          </a:p>
          <a:p>
            <a:r>
              <a:rPr lang="zh-CN" altLang="en-US"/>
              <a:t>A：不同的人对苹果的认识不同，这是承认价值判断具有主体差异性的表现，A与题意不符；</a:t>
            </a:r>
            <a:endParaRPr lang="zh-CN" altLang="en-US"/>
          </a:p>
          <a:p>
            <a:r>
              <a:rPr lang="zh-CN" altLang="en-US"/>
              <a:t>C：材料强调的是不同的人对同一事物产生不同的认识，不涉及人的认识的辩证发展过程，C排除；</a:t>
            </a:r>
            <a:endParaRPr lang="zh-CN" altLang="en-US"/>
          </a:p>
          <a:p>
            <a:r>
              <a:rPr lang="zh-CN" altLang="en-US"/>
              <a:t>D：不同的人对苹果的认识不同，正是由其实践方式的不同决定的，D与题意不符。</a:t>
            </a:r>
            <a:endParaRPr lang="zh-CN" altLang="en-US"/>
          </a:p>
        </p:txBody>
      </p:sp>
      <p:sp>
        <p:nvSpPr>
          <p:cNvPr id="5" name="五边形 4"/>
          <p:cNvSpPr/>
          <p:nvPr>
            <p:custDataLst>
              <p:tags r:id="rId4"/>
            </p:custDataLst>
          </p:nvPr>
        </p:nvSpPr>
        <p:spPr>
          <a:xfrm>
            <a:off x="1623695" y="107950"/>
            <a:ext cx="2133600" cy="544830"/>
          </a:xfrm>
          <a:prstGeom prst="homePlate">
            <a:avLst/>
          </a:prstGeom>
          <a:solidFill>
            <a:schemeClr val="accent1">
              <a:lumMod val="75000"/>
            </a:schemeClr>
          </a:solidFill>
          <a:ln>
            <a:noFill/>
          </a:ln>
          <a:effectLst>
            <a:outerShdw blurRad="76200" dir="13500000" sy="23000" kx="12000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kumimoji="1" lang="zh-CN" altLang="en-US" sz="3200" b="1">
                <a:solidFill>
                  <a:schemeClr val="bg1"/>
                </a:solidFill>
                <a:latin typeface="微软雅黑" panose="020B0503020204020204" charset="-122"/>
                <a:ea typeface="微软雅黑" panose="020B0503020204020204" charset="-122"/>
                <a:cs typeface="Arial" panose="020B0604020202020204" pitchFamily="34" charset="0"/>
              </a:rPr>
              <a:t>高考真题</a:t>
            </a:r>
            <a:endParaRPr kumimoji="1" lang="zh-CN" altLang="en-US" sz="3200" b="1">
              <a:solidFill>
                <a:schemeClr val="bg1"/>
              </a:solidFill>
              <a:latin typeface="微软雅黑" panose="020B0503020204020204" charset="-122"/>
              <a:ea typeface="微软雅黑" panose="020B0503020204020204" charset="-122"/>
              <a:cs typeface="Arial" panose="020B0604020202020204" pitchFamily="34" charset="0"/>
            </a:endParaRPr>
          </a:p>
        </p:txBody>
      </p:sp>
    </p:spTree>
    <p:custDataLst>
      <p:tags r:id="rId5"/>
    </p:custData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p:tgtEl>
                                          <p:spTgt spid="3"/>
                                        </p:tgtEl>
                                        <p:attrNameLst>
                                          <p:attrName>ppt_y</p:attrName>
                                        </p:attrNameLst>
                                      </p:cBhvr>
                                      <p:tavLst>
                                        <p:tav tm="0">
                                          <p:val>
                                            <p:strVal val="#ppt_y+#ppt_h*1.125000"/>
                                          </p:val>
                                        </p:tav>
                                        <p:tav tm="100000">
                                          <p:val>
                                            <p:strVal val="#ppt_y"/>
                                          </p:val>
                                        </p:tav>
                                      </p:tavLst>
                                    </p:anim>
                                    <p:animEffect transition="in" filter="wipe(up)">
                                      <p:cBhvr>
                                        <p:cTn id="8" dur="500"/>
                                        <p:tgtEl>
                                          <p:spTgt spid="3"/>
                                        </p:tgtEl>
                                      </p:cBhvr>
                                    </p:animEffect>
                                  </p:childTnLst>
                                </p:cTn>
                              </p:par>
                            </p:childTnLst>
                          </p:cTn>
                        </p:par>
                      </p:childTnLst>
                    </p:cTn>
                  </p:par>
                  <p:par>
                    <p:cTn id="9" fill="hold">
                      <p:stCondLst>
                        <p:cond delay="indefinite"/>
                      </p:stCondLst>
                      <p:childTnLst>
                        <p:par>
                          <p:cTn id="10" fill="hold">
                            <p:stCondLst>
                              <p:cond delay="0"/>
                            </p:stCondLst>
                            <p:childTnLst>
                              <p:par>
                                <p:cTn id="11" presetID="12" presetClass="entr" presetSubtype="4" fill="hold" grpId="0" nodeType="click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additive="base">
                                        <p:cTn id="13" dur="500"/>
                                        <p:tgtEl>
                                          <p:spTgt spid="4"/>
                                        </p:tgtEl>
                                        <p:attrNameLst>
                                          <p:attrName>ppt_y</p:attrName>
                                        </p:attrNameLst>
                                      </p:cBhvr>
                                      <p:tavLst>
                                        <p:tav tm="0">
                                          <p:val>
                                            <p:strVal val="#ppt_y+#ppt_h*1.125000"/>
                                          </p:val>
                                        </p:tav>
                                        <p:tav tm="100000">
                                          <p:val>
                                            <p:strVal val="#ppt_y"/>
                                          </p:val>
                                        </p:tav>
                                      </p:tavLst>
                                    </p:anim>
                                    <p:animEffect transition="in" filter="wipe(up)">
                                      <p:cBhvr>
                                        <p:cTn id="14"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 name="文本框 99"/>
          <p:cNvSpPr txBox="1"/>
          <p:nvPr>
            <p:custDataLst>
              <p:tags r:id="rId1"/>
            </p:custDataLst>
          </p:nvPr>
        </p:nvSpPr>
        <p:spPr>
          <a:xfrm>
            <a:off x="189230" y="807720"/>
            <a:ext cx="11049635" cy="3969385"/>
          </a:xfrm>
          <a:prstGeom prst="rect">
            <a:avLst/>
          </a:prstGeom>
          <a:noFill/>
          <a:ln w="9525">
            <a:noFill/>
          </a:ln>
        </p:spPr>
        <p:txBody>
          <a:bodyPr wrap="square">
            <a:spAutoFit/>
          </a:bodyPr>
          <a:lstStyle/>
          <a:p>
            <a:r>
              <a:rPr sz="2800">
                <a:latin typeface="黑体" panose="02010609060101010101" charset="-122"/>
                <a:ea typeface="黑体" panose="02010609060101010101" charset="-122"/>
                <a:cs typeface="黑体" panose="02010609060101010101" charset="-122"/>
              </a:rPr>
              <a:t>（2022·湖北·统考高考真题）自2022年起，某省通过财政资助演出的方式，对26个濒危戏曲剧种实施抢救工程。对此，有人叫好，认为能传承传统文化；也有人反对，认为应该由市场选择，濒危并最后消亡的本就是没有生命力的。这种争论表明（   ）</a:t>
            </a:r>
            <a:endParaRPr sz="2800">
              <a:latin typeface="黑体" panose="02010609060101010101" charset="-122"/>
              <a:ea typeface="黑体" panose="02010609060101010101" charset="-122"/>
              <a:cs typeface="黑体" panose="02010609060101010101" charset="-122"/>
            </a:endParaRPr>
          </a:p>
          <a:p>
            <a:r>
              <a:rPr sz="2800">
                <a:latin typeface="黑体" panose="02010609060101010101" charset="-122"/>
                <a:ea typeface="黑体" panose="02010609060101010101" charset="-122"/>
                <a:cs typeface="黑体" panose="02010609060101010101" charset="-122"/>
              </a:rPr>
              <a:t>①人们所处的不同立场导致不同的价值判断</a:t>
            </a:r>
            <a:endParaRPr sz="2800">
              <a:latin typeface="黑体" panose="02010609060101010101" charset="-122"/>
              <a:ea typeface="黑体" panose="02010609060101010101" charset="-122"/>
              <a:cs typeface="黑体" panose="02010609060101010101" charset="-122"/>
            </a:endParaRPr>
          </a:p>
          <a:p>
            <a:r>
              <a:rPr sz="2800">
                <a:latin typeface="黑体" panose="02010609060101010101" charset="-122"/>
                <a:ea typeface="黑体" panose="02010609060101010101" charset="-122"/>
                <a:cs typeface="黑体" panose="02010609060101010101" charset="-122"/>
              </a:rPr>
              <a:t>②对事物的正确认识是进行价值判断的前提</a:t>
            </a:r>
            <a:endParaRPr sz="2800">
              <a:latin typeface="黑体" panose="02010609060101010101" charset="-122"/>
              <a:ea typeface="黑体" panose="02010609060101010101" charset="-122"/>
              <a:cs typeface="黑体" panose="02010609060101010101" charset="-122"/>
            </a:endParaRPr>
          </a:p>
          <a:p>
            <a:r>
              <a:rPr sz="2800">
                <a:latin typeface="黑体" panose="02010609060101010101" charset="-122"/>
                <a:ea typeface="黑体" panose="02010609060101010101" charset="-122"/>
                <a:cs typeface="黑体" panose="02010609060101010101" charset="-122"/>
              </a:rPr>
              <a:t>③事物满足主体的需要是价值观形成的基础</a:t>
            </a:r>
            <a:endParaRPr sz="2800">
              <a:latin typeface="黑体" panose="02010609060101010101" charset="-122"/>
              <a:ea typeface="黑体" panose="02010609060101010101" charset="-122"/>
              <a:cs typeface="黑体" panose="02010609060101010101" charset="-122"/>
            </a:endParaRPr>
          </a:p>
          <a:p>
            <a:r>
              <a:rPr sz="2800">
                <a:latin typeface="黑体" panose="02010609060101010101" charset="-122"/>
                <a:ea typeface="黑体" panose="02010609060101010101" charset="-122"/>
                <a:cs typeface="黑体" panose="02010609060101010101" charset="-122"/>
              </a:rPr>
              <a:t>④价值观能够影响人们对事物的认识和评价</a:t>
            </a:r>
            <a:endParaRPr sz="2800">
              <a:latin typeface="黑体" panose="02010609060101010101" charset="-122"/>
              <a:ea typeface="黑体" panose="02010609060101010101" charset="-122"/>
              <a:cs typeface="黑体" panose="02010609060101010101" charset="-122"/>
            </a:endParaRPr>
          </a:p>
          <a:p>
            <a:r>
              <a:rPr sz="2800">
                <a:latin typeface="黑体" panose="02010609060101010101" charset="-122"/>
                <a:ea typeface="黑体" panose="02010609060101010101" charset="-122"/>
                <a:cs typeface="黑体" panose="02010609060101010101" charset="-122"/>
              </a:rPr>
              <a:t>A．①②	B．①④	C．②③	D．③④</a:t>
            </a:r>
            <a:endParaRPr sz="2800">
              <a:latin typeface="黑体" panose="02010609060101010101" charset="-122"/>
              <a:ea typeface="黑体" panose="02010609060101010101" charset="-122"/>
              <a:cs typeface="黑体" panose="02010609060101010101" charset="-122"/>
            </a:endParaRPr>
          </a:p>
        </p:txBody>
      </p:sp>
      <p:sp>
        <p:nvSpPr>
          <p:cNvPr id="3" name="文本框 2"/>
          <p:cNvSpPr txBox="1"/>
          <p:nvPr>
            <p:custDataLst>
              <p:tags r:id="rId2"/>
            </p:custDataLst>
          </p:nvPr>
        </p:nvSpPr>
        <p:spPr>
          <a:xfrm>
            <a:off x="9140825" y="3008630"/>
            <a:ext cx="1098550" cy="768350"/>
          </a:xfrm>
          <a:prstGeom prst="rect">
            <a:avLst/>
          </a:prstGeom>
        </p:spPr>
        <p:txBody>
          <a:bodyPr wrap="square">
            <a:spAutoFit/>
            <a:extLst>
              <a:ext uri="{4A0BC546-FE56-4ADE-93B0-CB8AF2F6F144}">
                <wpsdc:textFrameExt xmlns:wpsdc="http://www.wps.cn/officeDocument/2022/drawingmlCustomData" type="text"/>
              </a:ext>
            </a:extLst>
          </a:bodyPr>
          <a:lstStyle/>
          <a:p>
            <a:pPr algn="l"/>
            <a:r>
              <a:rPr lang="en-US" altLang="zh-CN" sz="4400">
                <a:solidFill>
                  <a:srgbClr val="FF0000"/>
                </a:solidFill>
                <a:latin typeface="Arial" panose="020B0604020202020204" pitchFamily="34" charset="0"/>
                <a:ea typeface="微软雅黑" panose="020B0503020204020204" charset="-122"/>
              </a:rPr>
              <a:t>B</a:t>
            </a:r>
            <a:endParaRPr lang="en-US" altLang="zh-CN" sz="4400">
              <a:solidFill>
                <a:srgbClr val="FF0000"/>
              </a:solidFill>
              <a:latin typeface="Arial" panose="020B0604020202020204" pitchFamily="34" charset="0"/>
              <a:ea typeface="微软雅黑" panose="020B0503020204020204" charset="-122"/>
            </a:endParaRPr>
          </a:p>
        </p:txBody>
      </p:sp>
      <p:sp>
        <p:nvSpPr>
          <p:cNvPr id="4" name="文本框 3"/>
          <p:cNvSpPr txBox="1"/>
          <p:nvPr>
            <p:custDataLst>
              <p:tags r:id="rId3"/>
            </p:custDataLst>
          </p:nvPr>
        </p:nvSpPr>
        <p:spPr>
          <a:xfrm>
            <a:off x="283845" y="5045710"/>
            <a:ext cx="11908155" cy="1753235"/>
          </a:xfrm>
          <a:prstGeom prst="rect">
            <a:avLst/>
          </a:prstGeom>
          <a:solidFill>
            <a:schemeClr val="accent5">
              <a:lumMod val="40000"/>
              <a:lumOff val="60000"/>
            </a:schemeClr>
          </a:solidFill>
        </p:spPr>
        <p:txBody>
          <a:bodyPr wrap="square" rtlCol="0" anchor="t">
            <a:spAutoFit/>
          </a:bodyPr>
          <a:lstStyle/>
          <a:p>
            <a:r>
              <a:rPr lang="zh-CN" altLang="en-US"/>
              <a:t>【详解】①④：面对某省通过财政资助演出的方式，对26个濒危戏曲剧种实施抢救工程，不同的人有不同的认识和评价，表明价值观能够影响人们对事物的认识和评价，人们所处的不同立场导致不同的价值判断，①④入选。</a:t>
            </a:r>
            <a:endParaRPr lang="zh-CN" altLang="en-US"/>
          </a:p>
          <a:p>
            <a:r>
              <a:rPr lang="zh-CN" altLang="en-US"/>
              <a:t>②：价值判断是人们对事物能否满足主体需要，以及满足的程度作出判断，对事物的认识是进行价值判断的前提，②不选。</a:t>
            </a:r>
            <a:endParaRPr lang="zh-CN" altLang="en-US"/>
          </a:p>
          <a:p>
            <a:r>
              <a:rPr lang="zh-CN" altLang="en-US"/>
              <a:t>③：价值观是人们对价值总的看法和根本观点，实践是价值观形成的基础，③不选。</a:t>
            </a:r>
            <a:endParaRPr lang="zh-CN" altLang="en-US"/>
          </a:p>
          <a:p>
            <a:r>
              <a:rPr lang="zh-CN" altLang="en-US"/>
              <a:t>故本题选B。</a:t>
            </a:r>
            <a:endParaRPr lang="zh-CN" altLang="en-US"/>
          </a:p>
        </p:txBody>
      </p:sp>
      <p:sp>
        <p:nvSpPr>
          <p:cNvPr id="5" name="五边形 4"/>
          <p:cNvSpPr/>
          <p:nvPr>
            <p:custDataLst>
              <p:tags r:id="rId4"/>
            </p:custDataLst>
          </p:nvPr>
        </p:nvSpPr>
        <p:spPr>
          <a:xfrm>
            <a:off x="1623695" y="107950"/>
            <a:ext cx="2133600" cy="544830"/>
          </a:xfrm>
          <a:prstGeom prst="homePlate">
            <a:avLst/>
          </a:prstGeom>
          <a:solidFill>
            <a:schemeClr val="accent1">
              <a:lumMod val="75000"/>
            </a:schemeClr>
          </a:solidFill>
          <a:ln>
            <a:noFill/>
          </a:ln>
          <a:effectLst>
            <a:outerShdw blurRad="76200" dir="13500000" sy="23000" kx="12000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kumimoji="1" lang="zh-CN" altLang="en-US" sz="3200" b="1">
                <a:solidFill>
                  <a:schemeClr val="bg1"/>
                </a:solidFill>
                <a:latin typeface="微软雅黑" panose="020B0503020204020204" charset="-122"/>
                <a:ea typeface="微软雅黑" panose="020B0503020204020204" charset="-122"/>
                <a:cs typeface="Arial" panose="020B0604020202020204" pitchFamily="34" charset="0"/>
              </a:rPr>
              <a:t>高考真题</a:t>
            </a:r>
            <a:endParaRPr kumimoji="1" lang="zh-CN" altLang="en-US" sz="3200" b="1">
              <a:solidFill>
                <a:schemeClr val="bg1"/>
              </a:solidFill>
              <a:latin typeface="微软雅黑" panose="020B0503020204020204" charset="-122"/>
              <a:ea typeface="微软雅黑" panose="020B0503020204020204" charset="-122"/>
              <a:cs typeface="Arial" panose="020B0604020202020204" pitchFamily="34" charset="0"/>
            </a:endParaRPr>
          </a:p>
        </p:txBody>
      </p:sp>
    </p:spTree>
    <p:custDataLst>
      <p:tags r:id="rId5"/>
    </p:custData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p:tgtEl>
                                          <p:spTgt spid="3"/>
                                        </p:tgtEl>
                                        <p:attrNameLst>
                                          <p:attrName>ppt_y</p:attrName>
                                        </p:attrNameLst>
                                      </p:cBhvr>
                                      <p:tavLst>
                                        <p:tav tm="0">
                                          <p:val>
                                            <p:strVal val="#ppt_y+#ppt_h*1.125000"/>
                                          </p:val>
                                        </p:tav>
                                        <p:tav tm="100000">
                                          <p:val>
                                            <p:strVal val="#ppt_y"/>
                                          </p:val>
                                        </p:tav>
                                      </p:tavLst>
                                    </p:anim>
                                    <p:animEffect transition="in" filter="wipe(up)">
                                      <p:cBhvr>
                                        <p:cTn id="8" dur="500"/>
                                        <p:tgtEl>
                                          <p:spTgt spid="3"/>
                                        </p:tgtEl>
                                      </p:cBhvr>
                                    </p:animEffect>
                                  </p:childTnLst>
                                </p:cTn>
                              </p:par>
                            </p:childTnLst>
                          </p:cTn>
                        </p:par>
                      </p:childTnLst>
                    </p:cTn>
                  </p:par>
                  <p:par>
                    <p:cTn id="9" fill="hold">
                      <p:stCondLst>
                        <p:cond delay="indefinite"/>
                      </p:stCondLst>
                      <p:childTnLst>
                        <p:par>
                          <p:cTn id="10" fill="hold">
                            <p:stCondLst>
                              <p:cond delay="0"/>
                            </p:stCondLst>
                            <p:childTnLst>
                              <p:par>
                                <p:cTn id="11" presetID="12" presetClass="entr" presetSubtype="4" fill="hold" grpId="0" nodeType="click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additive="base">
                                        <p:cTn id="13" dur="500"/>
                                        <p:tgtEl>
                                          <p:spTgt spid="4"/>
                                        </p:tgtEl>
                                        <p:attrNameLst>
                                          <p:attrName>ppt_y</p:attrName>
                                        </p:attrNameLst>
                                      </p:cBhvr>
                                      <p:tavLst>
                                        <p:tav tm="0">
                                          <p:val>
                                            <p:strVal val="#ppt_y+#ppt_h*1.125000"/>
                                          </p:val>
                                        </p:tav>
                                        <p:tav tm="100000">
                                          <p:val>
                                            <p:strVal val="#ppt_y"/>
                                          </p:val>
                                        </p:tav>
                                      </p:tavLst>
                                    </p:anim>
                                    <p:animEffect transition="in" filter="wipe(up)">
                                      <p:cBhvr>
                                        <p:cTn id="14"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五边形 4"/>
          <p:cNvSpPr/>
          <p:nvPr>
            <p:custDataLst>
              <p:tags r:id="rId1"/>
            </p:custDataLst>
          </p:nvPr>
        </p:nvSpPr>
        <p:spPr>
          <a:xfrm>
            <a:off x="1605280" y="107950"/>
            <a:ext cx="2133600" cy="544830"/>
          </a:xfrm>
          <a:prstGeom prst="homePlate">
            <a:avLst/>
          </a:prstGeom>
          <a:solidFill>
            <a:schemeClr val="accent1">
              <a:lumMod val="75000"/>
            </a:schemeClr>
          </a:solidFill>
          <a:ln>
            <a:noFill/>
          </a:ln>
          <a:effectLst>
            <a:outerShdw blurRad="76200" dir="13500000" sy="23000" kx="12000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kumimoji="1" lang="zh-CN" altLang="en-US" sz="3200" b="1">
                <a:solidFill>
                  <a:schemeClr val="bg1"/>
                </a:solidFill>
                <a:latin typeface="微软雅黑" panose="020B0503020204020204" charset="-122"/>
                <a:ea typeface="微软雅黑" panose="020B0503020204020204" charset="-122"/>
                <a:cs typeface="Arial" panose="020B0604020202020204" pitchFamily="34" charset="0"/>
              </a:rPr>
              <a:t>易混辨析</a:t>
            </a:r>
            <a:endParaRPr kumimoji="1" lang="zh-CN" altLang="en-US" sz="3200" b="1">
              <a:solidFill>
                <a:schemeClr val="bg1"/>
              </a:solidFill>
              <a:latin typeface="微软雅黑" panose="020B0503020204020204" charset="-122"/>
              <a:ea typeface="微软雅黑" panose="020B0503020204020204" charset="-122"/>
              <a:cs typeface="Arial" panose="020B0604020202020204" pitchFamily="34" charset="0"/>
            </a:endParaRPr>
          </a:p>
        </p:txBody>
      </p:sp>
      <p:sp>
        <p:nvSpPr>
          <p:cNvPr id="2" name="文本框 1"/>
          <p:cNvSpPr txBox="1"/>
          <p:nvPr>
            <p:custDataLst>
              <p:tags r:id="rId2"/>
            </p:custDataLst>
          </p:nvPr>
        </p:nvSpPr>
        <p:spPr>
          <a:xfrm>
            <a:off x="208544" y="753172"/>
            <a:ext cx="11774279" cy="5077460"/>
          </a:xfrm>
          <a:prstGeom prst="rect">
            <a:avLst/>
          </a:prstGeom>
          <a:noFill/>
          <a:ln w="9525">
            <a:noFill/>
          </a:ln>
        </p:spPr>
        <p:txBody>
          <a:bodyPr wrap="square">
            <a:spAutoFit/>
          </a:bodyPr>
          <a:lstStyle/>
          <a:p>
            <a:pPr indent="0" fontAlgn="auto">
              <a:lnSpc>
                <a:spcPct val="150000"/>
              </a:lnSpc>
            </a:pPr>
            <a:r>
              <a:rPr b="1"/>
              <a:t>1.价值观对人们改造世界的活动具有决定作用。</a:t>
            </a:r>
            <a:endParaRPr b="1"/>
          </a:p>
          <a:p>
            <a:pPr indent="0" fontAlgn="auto">
              <a:lnSpc>
                <a:spcPct val="150000"/>
              </a:lnSpc>
            </a:pPr>
            <a:endParaRPr b="1"/>
          </a:p>
          <a:p>
            <a:pPr indent="0" fontAlgn="auto">
              <a:lnSpc>
                <a:spcPct val="150000"/>
              </a:lnSpc>
            </a:pPr>
            <a:r>
              <a:rPr b="1"/>
              <a:t>2.人的价值就在于创造价值，得到社会对自己价值的承认。</a:t>
            </a:r>
            <a:endParaRPr b="1"/>
          </a:p>
          <a:p>
            <a:pPr indent="0" fontAlgn="auto">
              <a:lnSpc>
                <a:spcPct val="150000"/>
              </a:lnSpc>
            </a:pPr>
            <a:endParaRPr b="1"/>
          </a:p>
          <a:p>
            <a:pPr indent="0" fontAlgn="auto">
              <a:lnSpc>
                <a:spcPct val="150000"/>
              </a:lnSpc>
            </a:pPr>
            <a:r>
              <a:rPr b="1"/>
              <a:t>3.评价一个人价值的大小，就要看他获得多少劳动报酬。</a:t>
            </a:r>
            <a:endParaRPr b="1"/>
          </a:p>
          <a:p>
            <a:pPr indent="0" fontAlgn="auto">
              <a:lnSpc>
                <a:spcPct val="150000"/>
              </a:lnSpc>
            </a:pPr>
            <a:endParaRPr b="1"/>
          </a:p>
          <a:p>
            <a:pPr indent="0" fontAlgn="auto">
              <a:lnSpc>
                <a:spcPct val="150000"/>
              </a:lnSpc>
            </a:pPr>
            <a:r>
              <a:rPr b="1"/>
              <a:t>4.价值观对人们改造客观世界具有正确的导向作用。</a:t>
            </a:r>
            <a:endParaRPr b="1"/>
          </a:p>
          <a:p>
            <a:pPr indent="0" fontAlgn="auto">
              <a:lnSpc>
                <a:spcPct val="150000"/>
              </a:lnSpc>
            </a:pPr>
            <a:endParaRPr b="1"/>
          </a:p>
          <a:p>
            <a:pPr indent="0" fontAlgn="auto">
              <a:lnSpc>
                <a:spcPct val="150000"/>
              </a:lnSpc>
            </a:pPr>
            <a:r>
              <a:rPr b="1"/>
              <a:t>5.人只是价值的创造者，而不是价值的享受者。</a:t>
            </a:r>
            <a:endParaRPr b="1"/>
          </a:p>
          <a:p>
            <a:pPr indent="0" fontAlgn="auto">
              <a:lnSpc>
                <a:spcPct val="150000"/>
              </a:lnSpc>
            </a:pPr>
            <a:endParaRPr b="1"/>
          </a:p>
          <a:p>
            <a:pPr indent="0" fontAlgn="auto">
              <a:lnSpc>
                <a:spcPct val="150000"/>
              </a:lnSpc>
            </a:pPr>
            <a:r>
              <a:rPr b="1"/>
              <a:t>6.社会主义核心价值观既体现社会主义本质要求，继承了中华传统文化，也吸收了世界文明成果，体现了时代精神。</a:t>
            </a:r>
            <a:endParaRPr b="1"/>
          </a:p>
          <a:p>
            <a:pPr indent="0" fontAlgn="auto">
              <a:lnSpc>
                <a:spcPct val="150000"/>
              </a:lnSpc>
            </a:pPr>
            <a:endParaRPr b="1"/>
          </a:p>
        </p:txBody>
      </p:sp>
      <p:sp>
        <p:nvSpPr>
          <p:cNvPr id="4" name="文本框 3"/>
          <p:cNvSpPr txBox="1"/>
          <p:nvPr>
            <p:custDataLst>
              <p:tags r:id="rId3"/>
            </p:custDataLst>
          </p:nvPr>
        </p:nvSpPr>
        <p:spPr>
          <a:xfrm>
            <a:off x="208544" y="5398892"/>
            <a:ext cx="11773644" cy="922020"/>
          </a:xfrm>
          <a:prstGeom prst="rect">
            <a:avLst/>
          </a:prstGeom>
          <a:noFill/>
        </p:spPr>
        <p:txBody>
          <a:bodyPr wrap="square" rtlCol="0" anchor="t">
            <a:spAutoFit/>
          </a:bodyPr>
          <a:lstStyle/>
          <a:p>
            <a:pPr indent="0" fontAlgn="auto">
              <a:lnSpc>
                <a:spcPct val="150000"/>
              </a:lnSpc>
            </a:pPr>
            <a:r>
              <a:rPr b="1">
                <a:solidFill>
                  <a:srgbClr val="FF0000"/>
                </a:solidFill>
                <a:sym typeface="+mn-ea"/>
              </a:rPr>
              <a:t>【</a:t>
            </a:r>
            <a:r>
              <a:rPr lang="zh-CN" b="1">
                <a:solidFill>
                  <a:srgbClr val="FF0000"/>
                </a:solidFill>
                <a:sym typeface="+mn-ea"/>
              </a:rPr>
              <a:t>提示</a:t>
            </a:r>
            <a:r>
              <a:rPr b="1">
                <a:solidFill>
                  <a:srgbClr val="FF0000"/>
                </a:solidFill>
                <a:sym typeface="+mn-ea"/>
              </a:rPr>
              <a:t>】社会主义核心价值观既体现社会主义本质要求，继承了中华优秀传统文化，也吸收了世界文明有益成果，体现了时代精神。</a:t>
            </a:r>
            <a:endParaRPr lang="zh-CN" altLang="en-US" b="1">
              <a:solidFill>
                <a:srgbClr val="FF0000"/>
              </a:solidFill>
              <a:sym typeface="+mn-ea"/>
            </a:endParaRPr>
          </a:p>
        </p:txBody>
      </p:sp>
      <p:sp>
        <p:nvSpPr>
          <p:cNvPr id="3" name="文本框 2"/>
          <p:cNvSpPr txBox="1"/>
          <p:nvPr>
            <p:custDataLst>
              <p:tags r:id="rId4"/>
            </p:custDataLst>
          </p:nvPr>
        </p:nvSpPr>
        <p:spPr>
          <a:xfrm>
            <a:off x="208544" y="4421247"/>
            <a:ext cx="5440680" cy="506730"/>
          </a:xfrm>
          <a:prstGeom prst="rect">
            <a:avLst/>
          </a:prstGeom>
          <a:noFill/>
        </p:spPr>
        <p:txBody>
          <a:bodyPr wrap="none" rtlCol="0" anchor="t">
            <a:spAutoFit/>
          </a:bodyPr>
          <a:lstStyle/>
          <a:p>
            <a:pPr indent="0" algn="l" fontAlgn="auto">
              <a:lnSpc>
                <a:spcPct val="150000"/>
              </a:lnSpc>
            </a:pPr>
            <a:r>
              <a:rPr b="1">
                <a:solidFill>
                  <a:srgbClr val="FF0000"/>
                </a:solidFill>
                <a:sym typeface="+mn-ea"/>
              </a:rPr>
              <a:t>【</a:t>
            </a:r>
            <a:r>
              <a:rPr lang="zh-CN" b="1">
                <a:solidFill>
                  <a:srgbClr val="FF0000"/>
                </a:solidFill>
                <a:sym typeface="+mn-ea"/>
              </a:rPr>
              <a:t>提示</a:t>
            </a:r>
            <a:r>
              <a:rPr b="1">
                <a:solidFill>
                  <a:srgbClr val="FF0000"/>
                </a:solidFill>
                <a:sym typeface="+mn-ea"/>
              </a:rPr>
              <a:t>】人既是价值的创造者，又是价值的享受者。</a:t>
            </a:r>
            <a:endParaRPr lang="zh-CN" altLang="en-US" b="1">
              <a:solidFill>
                <a:srgbClr val="FF0000"/>
              </a:solidFill>
              <a:sym typeface="+mn-ea"/>
            </a:endParaRPr>
          </a:p>
        </p:txBody>
      </p:sp>
      <p:sp>
        <p:nvSpPr>
          <p:cNvPr id="6" name="文本框 5"/>
          <p:cNvSpPr txBox="1"/>
          <p:nvPr>
            <p:custDataLst>
              <p:tags r:id="rId5"/>
            </p:custDataLst>
          </p:nvPr>
        </p:nvSpPr>
        <p:spPr>
          <a:xfrm>
            <a:off x="208544" y="3743243"/>
            <a:ext cx="6812280" cy="368300"/>
          </a:xfrm>
          <a:prstGeom prst="rect">
            <a:avLst/>
          </a:prstGeom>
          <a:noFill/>
        </p:spPr>
        <p:txBody>
          <a:bodyPr wrap="none" rtlCol="0" anchor="t">
            <a:spAutoFit/>
          </a:bodyPr>
          <a:lstStyle/>
          <a:p>
            <a:pPr algn="l"/>
            <a:r>
              <a:rPr b="1">
                <a:solidFill>
                  <a:srgbClr val="FF0000"/>
                </a:solidFill>
                <a:sym typeface="+mn-ea"/>
              </a:rPr>
              <a:t>【</a:t>
            </a:r>
            <a:r>
              <a:rPr lang="zh-CN" b="1">
                <a:solidFill>
                  <a:srgbClr val="FF0000"/>
                </a:solidFill>
                <a:sym typeface="+mn-ea"/>
              </a:rPr>
              <a:t>提示</a:t>
            </a:r>
            <a:r>
              <a:rPr b="1">
                <a:solidFill>
                  <a:srgbClr val="FF0000"/>
                </a:solidFill>
                <a:sym typeface="+mn-ea"/>
              </a:rPr>
              <a:t>】正确的价值观对人们改造客观世界具有正确的导向作用。</a:t>
            </a:r>
            <a:endParaRPr lang="zh-CN" altLang="en-US" b="1">
              <a:solidFill>
                <a:srgbClr val="FF0000"/>
              </a:solidFill>
              <a:sym typeface="+mn-ea"/>
            </a:endParaRPr>
          </a:p>
        </p:txBody>
      </p:sp>
      <p:sp>
        <p:nvSpPr>
          <p:cNvPr id="7" name="文本框 6"/>
          <p:cNvSpPr txBox="1"/>
          <p:nvPr>
            <p:custDataLst>
              <p:tags r:id="rId6"/>
            </p:custDataLst>
          </p:nvPr>
        </p:nvSpPr>
        <p:spPr>
          <a:xfrm>
            <a:off x="208544" y="2860823"/>
            <a:ext cx="8869680" cy="368300"/>
          </a:xfrm>
          <a:prstGeom prst="rect">
            <a:avLst/>
          </a:prstGeom>
          <a:noFill/>
        </p:spPr>
        <p:txBody>
          <a:bodyPr wrap="none" rtlCol="0" anchor="t">
            <a:spAutoFit/>
          </a:bodyPr>
          <a:lstStyle/>
          <a:p>
            <a:pPr algn="l"/>
            <a:r>
              <a:rPr b="1">
                <a:solidFill>
                  <a:srgbClr val="FF0000"/>
                </a:solidFill>
                <a:sym typeface="+mn-ea"/>
              </a:rPr>
              <a:t>【</a:t>
            </a:r>
            <a:r>
              <a:rPr lang="zh-CN" b="1">
                <a:solidFill>
                  <a:srgbClr val="FF0000"/>
                </a:solidFill>
                <a:sym typeface="+mn-ea"/>
              </a:rPr>
              <a:t>提示</a:t>
            </a:r>
            <a:r>
              <a:rPr b="1">
                <a:solidFill>
                  <a:srgbClr val="FF0000"/>
                </a:solidFill>
                <a:sym typeface="+mn-ea"/>
              </a:rPr>
              <a:t>】评价一个人价值的大小，就是看他为人类、为社会、国家和人民贡献了什么。</a:t>
            </a:r>
            <a:endParaRPr lang="zh-CN" altLang="en-US" b="1">
              <a:solidFill>
                <a:srgbClr val="FF0000"/>
              </a:solidFill>
              <a:sym typeface="+mn-ea"/>
            </a:endParaRPr>
          </a:p>
        </p:txBody>
      </p:sp>
      <p:sp>
        <p:nvSpPr>
          <p:cNvPr id="12" name="文本框 11"/>
          <p:cNvSpPr txBox="1"/>
          <p:nvPr>
            <p:custDataLst>
              <p:tags r:id="rId7"/>
            </p:custDataLst>
          </p:nvPr>
        </p:nvSpPr>
        <p:spPr>
          <a:xfrm>
            <a:off x="208544" y="2035538"/>
            <a:ext cx="9098280" cy="506730"/>
          </a:xfrm>
          <a:prstGeom prst="rect">
            <a:avLst/>
          </a:prstGeom>
          <a:noFill/>
        </p:spPr>
        <p:txBody>
          <a:bodyPr wrap="none" rtlCol="0" anchor="t">
            <a:spAutoFit/>
          </a:bodyPr>
          <a:lstStyle/>
          <a:p>
            <a:pPr indent="0" algn="l" fontAlgn="auto">
              <a:lnSpc>
                <a:spcPct val="150000"/>
              </a:lnSpc>
            </a:pPr>
            <a:r>
              <a:rPr b="1">
                <a:solidFill>
                  <a:srgbClr val="FF0000"/>
                </a:solidFill>
                <a:sym typeface="+mn-ea"/>
              </a:rPr>
              <a:t>【提示】人的价值就在于创造价值，在于通过自己的活动满足社会、他人和自己的需要。</a:t>
            </a:r>
            <a:endParaRPr lang="zh-CN" altLang="en-US" b="1">
              <a:solidFill>
                <a:srgbClr val="FF0000"/>
              </a:solidFill>
              <a:sym typeface="+mn-ea"/>
            </a:endParaRPr>
          </a:p>
        </p:txBody>
      </p:sp>
      <p:sp>
        <p:nvSpPr>
          <p:cNvPr id="13" name="文本框 12"/>
          <p:cNvSpPr txBox="1"/>
          <p:nvPr>
            <p:custDataLst>
              <p:tags r:id="rId8"/>
            </p:custDataLst>
          </p:nvPr>
        </p:nvSpPr>
        <p:spPr>
          <a:xfrm>
            <a:off x="208544" y="1300399"/>
            <a:ext cx="5669280" cy="368300"/>
          </a:xfrm>
          <a:prstGeom prst="rect">
            <a:avLst/>
          </a:prstGeom>
          <a:noFill/>
        </p:spPr>
        <p:txBody>
          <a:bodyPr wrap="none" rtlCol="0" anchor="t">
            <a:spAutoFit/>
          </a:bodyPr>
          <a:lstStyle/>
          <a:p>
            <a:pPr algn="l"/>
            <a:r>
              <a:rPr b="1">
                <a:solidFill>
                  <a:srgbClr val="FF0000"/>
                </a:solidFill>
                <a:sym typeface="+mn-ea"/>
              </a:rPr>
              <a:t>【提示】价值观对人们改造世界的活动具有导向作用。</a:t>
            </a:r>
            <a:endParaRPr lang="zh-CN" altLang="en-US" b="1">
              <a:solidFill>
                <a:srgbClr val="FF0000"/>
              </a:solidFill>
              <a:sym typeface="+mn-ea"/>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blinds(horizontal)">
                                      <p:cBhvr>
                                        <p:cTn id="7" dur="500"/>
                                        <p:tgtEl>
                                          <p:spTgt spid="13"/>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blinds(horizontal)">
                                      <p:cBhvr>
                                        <p:cTn id="12" dur="500"/>
                                        <p:tgtEl>
                                          <p:spTgt spid="12"/>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blinds(horizontal)">
                                      <p:cBhvr>
                                        <p:cTn id="17" dur="500"/>
                                        <p:tgtEl>
                                          <p:spTgt spid="7"/>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blinds(horizontal)">
                                      <p:cBhvr>
                                        <p:cTn id="22" dur="500"/>
                                        <p:tgtEl>
                                          <p:spTgt spid="6"/>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grpId="0" nodeType="clickEffect">
                                  <p:stCondLst>
                                    <p:cond delay="0"/>
                                  </p:stCondLst>
                                  <p:childTnLst>
                                    <p:set>
                                      <p:cBhvr>
                                        <p:cTn id="26" dur="1" fill="hold">
                                          <p:stCondLst>
                                            <p:cond delay="0"/>
                                          </p:stCondLst>
                                        </p:cTn>
                                        <p:tgtEl>
                                          <p:spTgt spid="3"/>
                                        </p:tgtEl>
                                        <p:attrNameLst>
                                          <p:attrName>style.visibility</p:attrName>
                                        </p:attrNameLst>
                                      </p:cBhvr>
                                      <p:to>
                                        <p:strVal val="visible"/>
                                      </p:to>
                                    </p:set>
                                    <p:animEffect transition="in" filter="blinds(horizontal)">
                                      <p:cBhvr>
                                        <p:cTn id="27" dur="500"/>
                                        <p:tgtEl>
                                          <p:spTgt spid="3"/>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grpId="0" nodeType="clickEffect">
                                  <p:stCondLst>
                                    <p:cond delay="0"/>
                                  </p:stCondLst>
                                  <p:childTnLst>
                                    <p:set>
                                      <p:cBhvr>
                                        <p:cTn id="31" dur="1" fill="hold">
                                          <p:stCondLst>
                                            <p:cond delay="0"/>
                                          </p:stCondLst>
                                        </p:cTn>
                                        <p:tgtEl>
                                          <p:spTgt spid="4"/>
                                        </p:tgtEl>
                                        <p:attrNameLst>
                                          <p:attrName>style.visibility</p:attrName>
                                        </p:attrNameLst>
                                      </p:cBhvr>
                                      <p:to>
                                        <p:strVal val="visible"/>
                                      </p:to>
                                    </p:set>
                                    <p:animEffect transition="in" filter="blinds(horizontal)">
                                      <p:cBhvr>
                                        <p:cTn id="3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2" grpId="0"/>
      <p:bldP spid="7" grpId="0"/>
      <p:bldP spid="6" grpId="0"/>
      <p:bldP spid="3" grpId="0"/>
      <p:bldP spid="4"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五边形 4"/>
          <p:cNvSpPr/>
          <p:nvPr>
            <p:custDataLst>
              <p:tags r:id="rId1"/>
            </p:custDataLst>
          </p:nvPr>
        </p:nvSpPr>
        <p:spPr>
          <a:xfrm>
            <a:off x="1605280" y="107950"/>
            <a:ext cx="2133600" cy="544830"/>
          </a:xfrm>
          <a:prstGeom prst="homePlate">
            <a:avLst/>
          </a:prstGeom>
          <a:solidFill>
            <a:schemeClr val="accent1">
              <a:lumMod val="75000"/>
            </a:schemeClr>
          </a:solidFill>
          <a:ln>
            <a:noFill/>
          </a:ln>
          <a:effectLst>
            <a:outerShdw blurRad="76200" dir="13500000" sy="23000" kx="12000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kumimoji="1" lang="zh-CN" altLang="en-US" sz="3200" b="1">
                <a:solidFill>
                  <a:schemeClr val="bg1"/>
                </a:solidFill>
                <a:latin typeface="微软雅黑" panose="020B0503020204020204" charset="-122"/>
                <a:ea typeface="微软雅黑" panose="020B0503020204020204" charset="-122"/>
                <a:cs typeface="Arial" panose="020B0604020202020204" pitchFamily="34" charset="0"/>
              </a:rPr>
              <a:t>易混辨析</a:t>
            </a:r>
            <a:endParaRPr kumimoji="1" lang="zh-CN" altLang="en-US" sz="3200" b="1">
              <a:solidFill>
                <a:schemeClr val="bg1"/>
              </a:solidFill>
              <a:latin typeface="微软雅黑" panose="020B0503020204020204" charset="-122"/>
              <a:ea typeface="微软雅黑" panose="020B0503020204020204" charset="-122"/>
              <a:cs typeface="Arial" panose="020B0604020202020204" pitchFamily="34" charset="0"/>
            </a:endParaRPr>
          </a:p>
        </p:txBody>
      </p:sp>
      <p:sp>
        <p:nvSpPr>
          <p:cNvPr id="4" name="文本框 3"/>
          <p:cNvSpPr txBox="1"/>
          <p:nvPr>
            <p:custDataLst>
              <p:tags r:id="rId2"/>
            </p:custDataLst>
          </p:nvPr>
        </p:nvSpPr>
        <p:spPr>
          <a:xfrm>
            <a:off x="192673" y="3907665"/>
            <a:ext cx="7955280" cy="506730"/>
          </a:xfrm>
          <a:prstGeom prst="rect">
            <a:avLst/>
          </a:prstGeom>
          <a:noFill/>
        </p:spPr>
        <p:txBody>
          <a:bodyPr wrap="none" rtlCol="0" anchor="t">
            <a:spAutoFit/>
          </a:bodyPr>
          <a:lstStyle/>
          <a:p>
            <a:pPr indent="0" algn="l" fontAlgn="auto">
              <a:lnSpc>
                <a:spcPct val="150000"/>
              </a:lnSpc>
            </a:pPr>
            <a:r>
              <a:rPr b="1">
                <a:solidFill>
                  <a:srgbClr val="FF0000"/>
                </a:solidFill>
                <a:sym typeface="+mn-ea"/>
              </a:rPr>
              <a:t>【提示】当个人利益同人民群众的利益发生冲突时，要以人民群众利益为重。</a:t>
            </a:r>
            <a:endParaRPr lang="zh-CN" altLang="en-US" b="1">
              <a:solidFill>
                <a:srgbClr val="FF0000"/>
              </a:solidFill>
              <a:sym typeface="+mn-ea"/>
            </a:endParaRPr>
          </a:p>
        </p:txBody>
      </p:sp>
      <p:sp>
        <p:nvSpPr>
          <p:cNvPr id="2" name="文本框 1"/>
          <p:cNvSpPr txBox="1"/>
          <p:nvPr>
            <p:custDataLst>
              <p:tags r:id="rId3"/>
            </p:custDataLst>
          </p:nvPr>
        </p:nvSpPr>
        <p:spPr>
          <a:xfrm>
            <a:off x="242507" y="3131263"/>
            <a:ext cx="11600969" cy="506730"/>
          </a:xfrm>
          <a:prstGeom prst="rect">
            <a:avLst/>
          </a:prstGeom>
          <a:noFill/>
        </p:spPr>
        <p:txBody>
          <a:bodyPr wrap="square" rtlCol="0" anchor="t">
            <a:spAutoFit/>
          </a:bodyPr>
          <a:lstStyle/>
          <a:p>
            <a:pPr indent="0" fontAlgn="auto">
              <a:lnSpc>
                <a:spcPct val="150000"/>
              </a:lnSpc>
            </a:pPr>
            <a:r>
              <a:rPr b="1">
                <a:solidFill>
                  <a:srgbClr val="FF0000"/>
                </a:solidFill>
                <a:sym typeface="+mn-ea"/>
              </a:rPr>
              <a:t>【提示】价值判断和价值选择会因时间、地点和条件的变化而不同，这就是价值判断和价值选择的社会历史性。</a:t>
            </a:r>
            <a:endParaRPr lang="zh-CN" altLang="en-US" b="1">
              <a:solidFill>
                <a:srgbClr val="FF0000"/>
              </a:solidFill>
              <a:sym typeface="+mn-ea"/>
            </a:endParaRPr>
          </a:p>
        </p:txBody>
      </p:sp>
      <p:sp>
        <p:nvSpPr>
          <p:cNvPr id="7" name="文本框 6"/>
          <p:cNvSpPr txBox="1"/>
          <p:nvPr>
            <p:custDataLst>
              <p:tags r:id="rId4"/>
            </p:custDataLst>
          </p:nvPr>
        </p:nvSpPr>
        <p:spPr>
          <a:xfrm>
            <a:off x="242190" y="2267253"/>
            <a:ext cx="5897880" cy="506730"/>
          </a:xfrm>
          <a:prstGeom prst="rect">
            <a:avLst/>
          </a:prstGeom>
          <a:noFill/>
        </p:spPr>
        <p:txBody>
          <a:bodyPr wrap="none" rtlCol="0" anchor="t">
            <a:spAutoFit/>
          </a:bodyPr>
          <a:lstStyle/>
          <a:p>
            <a:pPr indent="0" algn="l" fontAlgn="auto">
              <a:lnSpc>
                <a:spcPct val="150000"/>
              </a:lnSpc>
            </a:pPr>
            <a:r>
              <a:rPr b="1">
                <a:solidFill>
                  <a:srgbClr val="FF0000"/>
                </a:solidFill>
                <a:sym typeface="+mn-ea"/>
              </a:rPr>
              <a:t>【提示】在阶级社会，价值判断和价值选择具有阶级性。</a:t>
            </a:r>
            <a:endParaRPr lang="zh-CN" altLang="en-US" b="1">
              <a:solidFill>
                <a:srgbClr val="FF0000"/>
              </a:solidFill>
              <a:sym typeface="+mn-ea"/>
            </a:endParaRPr>
          </a:p>
        </p:txBody>
      </p:sp>
      <p:sp>
        <p:nvSpPr>
          <p:cNvPr id="12" name="文本框 11"/>
          <p:cNvSpPr txBox="1"/>
          <p:nvPr>
            <p:custDataLst>
              <p:tags r:id="rId5"/>
            </p:custDataLst>
          </p:nvPr>
        </p:nvSpPr>
        <p:spPr>
          <a:xfrm>
            <a:off x="242190" y="1403243"/>
            <a:ext cx="4818380" cy="506730"/>
          </a:xfrm>
          <a:prstGeom prst="rect">
            <a:avLst/>
          </a:prstGeom>
          <a:noFill/>
        </p:spPr>
        <p:txBody>
          <a:bodyPr wrap="none" rtlCol="0" anchor="t">
            <a:spAutoFit/>
          </a:bodyPr>
          <a:lstStyle/>
          <a:p>
            <a:pPr indent="0" fontAlgn="auto">
              <a:lnSpc>
                <a:spcPct val="150000"/>
              </a:lnSpc>
            </a:pPr>
            <a:r>
              <a:rPr b="1">
                <a:solidFill>
                  <a:srgbClr val="FF0000"/>
                </a:solidFill>
                <a:sym typeface="+mn-ea"/>
              </a:rPr>
              <a:t>【</a:t>
            </a:r>
            <a:r>
              <a:rPr lang="zh-CN" b="1">
                <a:solidFill>
                  <a:srgbClr val="FF0000"/>
                </a:solidFill>
                <a:sym typeface="+mn-ea"/>
              </a:rPr>
              <a:t>提示</a:t>
            </a:r>
            <a:r>
              <a:rPr b="1">
                <a:solidFill>
                  <a:srgbClr val="FF0000"/>
                </a:solidFill>
                <a:sym typeface="+mn-ea"/>
              </a:rPr>
              <a:t>】在价值判断的基础上作出价值选择。 </a:t>
            </a:r>
            <a:endParaRPr lang="zh-CN" altLang="en-US" b="1">
              <a:solidFill>
                <a:srgbClr val="FF0000"/>
              </a:solidFill>
              <a:sym typeface="+mn-ea"/>
            </a:endParaRPr>
          </a:p>
        </p:txBody>
      </p:sp>
      <p:sp>
        <p:nvSpPr>
          <p:cNvPr id="6" name="文本框 5"/>
          <p:cNvSpPr txBox="1"/>
          <p:nvPr>
            <p:custDataLst>
              <p:tags r:id="rId6"/>
            </p:custDataLst>
          </p:nvPr>
        </p:nvSpPr>
        <p:spPr>
          <a:xfrm>
            <a:off x="179976" y="5732815"/>
            <a:ext cx="6024880" cy="398780"/>
          </a:xfrm>
          <a:prstGeom prst="rect">
            <a:avLst/>
          </a:prstGeom>
          <a:noFill/>
        </p:spPr>
        <p:txBody>
          <a:bodyPr wrap="none" rtlCol="0" anchor="t">
            <a:spAutoFit/>
          </a:bodyPr>
          <a:lstStyle/>
          <a:p>
            <a:pPr algn="l"/>
            <a:r>
              <a:rPr sz="2000" b="1">
                <a:solidFill>
                  <a:srgbClr val="FF0000"/>
                </a:solidFill>
                <a:sym typeface="+mn-ea"/>
              </a:rPr>
              <a:t>【提示】实现人生价值，需要正确发挥主观能动性。</a:t>
            </a:r>
            <a:endParaRPr lang="zh-CN" altLang="en-US" sz="2000" b="1">
              <a:solidFill>
                <a:srgbClr val="FF0000"/>
              </a:solidFill>
              <a:sym typeface="+mn-ea"/>
            </a:endParaRPr>
          </a:p>
        </p:txBody>
      </p:sp>
      <p:sp>
        <p:nvSpPr>
          <p:cNvPr id="9" name="文本框 8"/>
          <p:cNvSpPr txBox="1"/>
          <p:nvPr>
            <p:custDataLst>
              <p:tags r:id="rId7"/>
            </p:custDataLst>
          </p:nvPr>
        </p:nvSpPr>
        <p:spPr>
          <a:xfrm>
            <a:off x="179976" y="4859283"/>
            <a:ext cx="6278880" cy="398780"/>
          </a:xfrm>
          <a:prstGeom prst="rect">
            <a:avLst/>
          </a:prstGeom>
          <a:noFill/>
        </p:spPr>
        <p:txBody>
          <a:bodyPr wrap="none" rtlCol="0" anchor="t">
            <a:spAutoFit/>
          </a:bodyPr>
          <a:lstStyle/>
          <a:p>
            <a:pPr algn="l"/>
            <a:r>
              <a:rPr sz="2000" b="1">
                <a:solidFill>
                  <a:srgbClr val="FF0000"/>
                </a:solidFill>
                <a:sym typeface="+mn-ea"/>
              </a:rPr>
              <a:t>【提示】社会提供的客观条件是实现人生价值的前提。</a:t>
            </a:r>
            <a:endParaRPr lang="zh-CN" altLang="en-US" sz="2000" b="1">
              <a:solidFill>
                <a:srgbClr val="FF0000"/>
              </a:solidFill>
              <a:sym typeface="+mn-ea"/>
            </a:endParaRPr>
          </a:p>
        </p:txBody>
      </p:sp>
      <p:sp>
        <p:nvSpPr>
          <p:cNvPr id="100" name="文本框 99"/>
          <p:cNvSpPr txBox="1"/>
          <p:nvPr>
            <p:custDataLst>
              <p:tags r:id="rId8"/>
            </p:custDataLst>
          </p:nvPr>
        </p:nvSpPr>
        <p:spPr>
          <a:xfrm>
            <a:off x="242190" y="1028055"/>
            <a:ext cx="11774279" cy="5077460"/>
          </a:xfrm>
          <a:prstGeom prst="rect">
            <a:avLst/>
          </a:prstGeom>
          <a:noFill/>
          <a:ln w="9525">
            <a:noFill/>
          </a:ln>
        </p:spPr>
        <p:txBody>
          <a:bodyPr wrap="square">
            <a:spAutoFit/>
          </a:bodyPr>
          <a:lstStyle/>
          <a:p>
            <a:pPr indent="0" fontAlgn="auto">
              <a:lnSpc>
                <a:spcPct val="150000"/>
              </a:lnSpc>
            </a:pPr>
            <a:r>
              <a:rPr b="1"/>
              <a:t>7.在正确价值选择的基础上作出了合理的价值判断。</a:t>
            </a:r>
            <a:endParaRPr b="1"/>
          </a:p>
          <a:p>
            <a:pPr indent="0" fontAlgn="auto">
              <a:lnSpc>
                <a:spcPct val="150000"/>
              </a:lnSpc>
            </a:pPr>
            <a:endParaRPr b="1"/>
          </a:p>
          <a:p>
            <a:pPr indent="0" fontAlgn="auto">
              <a:lnSpc>
                <a:spcPct val="150000"/>
              </a:lnSpc>
            </a:pPr>
            <a:r>
              <a:rPr b="1"/>
              <a:t>8.价值判断和价值选择具有阶级性。</a:t>
            </a:r>
            <a:endParaRPr b="1"/>
          </a:p>
          <a:p>
            <a:pPr indent="0" fontAlgn="auto">
              <a:lnSpc>
                <a:spcPct val="150000"/>
              </a:lnSpc>
            </a:pPr>
            <a:endParaRPr b="1"/>
          </a:p>
          <a:p>
            <a:pPr indent="0" fontAlgn="auto">
              <a:lnSpc>
                <a:spcPct val="150000"/>
              </a:lnSpc>
            </a:pPr>
            <a:r>
              <a:rPr lang="en-US" b="1"/>
              <a:t>9</a:t>
            </a:r>
            <a:r>
              <a:rPr b="1"/>
              <a:t>.价值判断和价值选择会因时间、地点和条件的变化而不同，这就是价值判断和价值选择的阶级性。</a:t>
            </a:r>
            <a:endParaRPr b="1"/>
          </a:p>
          <a:p>
            <a:pPr indent="0" fontAlgn="auto">
              <a:lnSpc>
                <a:spcPct val="150000"/>
              </a:lnSpc>
            </a:pPr>
            <a:endParaRPr b="1"/>
          </a:p>
          <a:p>
            <a:pPr indent="0" fontAlgn="auto">
              <a:lnSpc>
                <a:spcPct val="150000"/>
              </a:lnSpc>
            </a:pPr>
            <a:r>
              <a:rPr b="1"/>
              <a:t>1</a:t>
            </a:r>
            <a:r>
              <a:rPr lang="en-US" b="1"/>
              <a:t>0</a:t>
            </a:r>
            <a:r>
              <a:rPr b="1"/>
              <a:t>.当个人利益同人民群众的利益发生冲突时，要以个人利益为重。</a:t>
            </a:r>
            <a:endParaRPr b="1"/>
          </a:p>
          <a:p>
            <a:pPr indent="0" fontAlgn="auto">
              <a:lnSpc>
                <a:spcPct val="150000"/>
              </a:lnSpc>
            </a:pPr>
            <a:endParaRPr b="1"/>
          </a:p>
          <a:p>
            <a:pPr indent="0" fontAlgn="auto">
              <a:lnSpc>
                <a:spcPct val="150000"/>
              </a:lnSpc>
            </a:pPr>
            <a:r>
              <a:rPr b="1"/>
              <a:t>11.全面提高个人素质是实现人生价值的前提。</a:t>
            </a:r>
            <a:endParaRPr b="1"/>
          </a:p>
          <a:p>
            <a:pPr indent="0" fontAlgn="auto">
              <a:lnSpc>
                <a:spcPct val="150000"/>
              </a:lnSpc>
            </a:pPr>
            <a:r>
              <a:rPr b="1"/>
              <a:t>         </a:t>
            </a:r>
            <a:endParaRPr b="1"/>
          </a:p>
          <a:p>
            <a:pPr indent="0" fontAlgn="auto">
              <a:lnSpc>
                <a:spcPct val="150000"/>
              </a:lnSpc>
            </a:pPr>
            <a:r>
              <a:rPr b="1"/>
              <a:t>12.只要正确发挥主观能动性，就能实现人生价值。</a:t>
            </a:r>
            <a:endParaRPr b="1"/>
          </a:p>
          <a:p>
            <a:pPr indent="0" fontAlgn="auto">
              <a:lnSpc>
                <a:spcPct val="150000"/>
              </a:lnSpc>
            </a:pPr>
            <a:endParaRPr b="1"/>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blinds(horizontal)">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blinds(horizontal)">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blinds(horizontal)">
                                      <p:cBhvr>
                                        <p:cTn id="17" dur="500"/>
                                        <p:tgtEl>
                                          <p:spTgt spid="2"/>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4"/>
                                        </p:tgtEl>
                                        <p:attrNameLst>
                                          <p:attrName>style.visibility</p:attrName>
                                        </p:attrNameLst>
                                      </p:cBhvr>
                                      <p:to>
                                        <p:strVal val="visible"/>
                                      </p:to>
                                    </p:set>
                                    <p:animEffect transition="in" filter="blinds(horizontal)">
                                      <p:cBhvr>
                                        <p:cTn id="22" dur="500"/>
                                        <p:tgtEl>
                                          <p:spTgt spid="4"/>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grpId="0" nodeType="clickEffect">
                                  <p:stCondLst>
                                    <p:cond delay="0"/>
                                  </p:stCondLst>
                                  <p:childTnLst>
                                    <p:set>
                                      <p:cBhvr>
                                        <p:cTn id="26" dur="1" fill="hold">
                                          <p:stCondLst>
                                            <p:cond delay="0"/>
                                          </p:stCondLst>
                                        </p:cTn>
                                        <p:tgtEl>
                                          <p:spTgt spid="9"/>
                                        </p:tgtEl>
                                        <p:attrNameLst>
                                          <p:attrName>style.visibility</p:attrName>
                                        </p:attrNameLst>
                                      </p:cBhvr>
                                      <p:to>
                                        <p:strVal val="visible"/>
                                      </p:to>
                                    </p:set>
                                    <p:animEffect transition="in" filter="blinds(horizontal)">
                                      <p:cBhvr>
                                        <p:cTn id="27" dur="500"/>
                                        <p:tgtEl>
                                          <p:spTgt spid="9"/>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grpId="0" nodeType="clickEffect">
                                  <p:stCondLst>
                                    <p:cond delay="0"/>
                                  </p:stCondLst>
                                  <p:childTnLst>
                                    <p:set>
                                      <p:cBhvr>
                                        <p:cTn id="31" dur="1" fill="hold">
                                          <p:stCondLst>
                                            <p:cond delay="0"/>
                                          </p:stCondLst>
                                        </p:cTn>
                                        <p:tgtEl>
                                          <p:spTgt spid="6"/>
                                        </p:tgtEl>
                                        <p:attrNameLst>
                                          <p:attrName>style.visibility</p:attrName>
                                        </p:attrNameLst>
                                      </p:cBhvr>
                                      <p:to>
                                        <p:strVal val="visible"/>
                                      </p:to>
                                    </p:set>
                                    <p:animEffect transition="in" filter="blinds(horizontal)">
                                      <p:cBhvr>
                                        <p:cTn id="3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7" grpId="0"/>
      <p:bldP spid="2" grpId="0"/>
      <p:bldP spid="4" grpId="0"/>
      <p:bldP spid="9" grpId="0"/>
      <p:bldP spid="6"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 name="文本框 99"/>
          <p:cNvSpPr txBox="1"/>
          <p:nvPr>
            <p:custDataLst>
              <p:tags r:id="rId1"/>
            </p:custDataLst>
          </p:nvPr>
        </p:nvSpPr>
        <p:spPr>
          <a:xfrm>
            <a:off x="189230" y="911860"/>
            <a:ext cx="11586210" cy="3169285"/>
          </a:xfrm>
          <a:prstGeom prst="rect">
            <a:avLst/>
          </a:prstGeom>
          <a:noFill/>
          <a:ln w="9525">
            <a:noFill/>
          </a:ln>
        </p:spPr>
        <p:txBody>
          <a:bodyPr wrap="square">
            <a:spAutoFit/>
          </a:bodyPr>
          <a:lstStyle/>
          <a:p>
            <a:r>
              <a:rPr sz="2000">
                <a:latin typeface="楷体" panose="02010609060101010101" charset="-122"/>
                <a:ea typeface="楷体" panose="02010609060101010101" charset="-122"/>
                <a:cs typeface="楷体" panose="02010609060101010101" charset="-122"/>
              </a:rPr>
              <a:t>材料一  近年来，主打中国题材、来自中国想象和中国文化的科幻影视正越来越受欢迎。影视界掀起的这波“科幻热”，映照了中国科技“硬实力”与影视摄制“黑科技”的蓬勃发展。但相较于国外，我国科幻影视产业发展还存在工业化水平不足、创意人才缺位、投融资机制不健全等诸多短板。国产科幻如何真正实现突破成为人们热议的话题。有人认为，我国要充分借鉴西方科幻发展模式，这样才能少走弯路，甚至实现弯道超车。</a:t>
            </a:r>
            <a:endParaRPr sz="2000">
              <a:latin typeface="楷体" panose="02010609060101010101" charset="-122"/>
              <a:ea typeface="楷体" panose="02010609060101010101" charset="-122"/>
              <a:cs typeface="楷体" panose="02010609060101010101" charset="-122"/>
            </a:endParaRPr>
          </a:p>
          <a:p>
            <a:r>
              <a:rPr sz="2000">
                <a:latin typeface="楷体" panose="02010609060101010101" charset="-122"/>
                <a:ea typeface="楷体" panose="02010609060101010101" charset="-122"/>
                <a:cs typeface="楷体" panose="02010609060101010101" charset="-122"/>
              </a:rPr>
              <a:t>材料二  2023年暑期档电影票房创历史新高，观影人次超过4.35亿。票房前六位均为国产电影，涵盖了剧情、动作、动画、悬疑、喜剧、科幻等多种题材。广受好评的同时也有观众质疑这些电影依靠爱国情怀圈钱，并没有提升电影本身的质量。</a:t>
            </a:r>
            <a:endParaRPr sz="2000">
              <a:latin typeface="楷体" panose="02010609060101010101" charset="-122"/>
              <a:ea typeface="楷体" panose="02010609060101010101" charset="-122"/>
              <a:cs typeface="楷体" panose="02010609060101010101" charset="-122"/>
            </a:endParaRPr>
          </a:p>
          <a:p>
            <a:r>
              <a:rPr sz="2000">
                <a:latin typeface="宋体" panose="02010600030101010101" pitchFamily="2" charset="-122"/>
                <a:ea typeface="宋体" panose="02010600030101010101" pitchFamily="2" charset="-122"/>
                <a:cs typeface="宋体" panose="02010600030101010101" pitchFamily="2" charset="-122"/>
              </a:rPr>
              <a:t>(1)运用“一切从实际出发，实事求是”的相关知识，对材料一中的观点加以评析。</a:t>
            </a:r>
            <a:endParaRPr sz="2000">
              <a:latin typeface="宋体" panose="02010600030101010101" pitchFamily="2" charset="-122"/>
              <a:ea typeface="宋体" panose="02010600030101010101" pitchFamily="2" charset="-122"/>
              <a:cs typeface="宋体" panose="02010600030101010101" pitchFamily="2" charset="-122"/>
            </a:endParaRPr>
          </a:p>
          <a:p>
            <a:r>
              <a:rPr sz="2000">
                <a:latin typeface="宋体" panose="02010600030101010101" pitchFamily="2" charset="-122"/>
                <a:ea typeface="宋体" panose="02010600030101010101" pitchFamily="2" charset="-122"/>
                <a:cs typeface="宋体" panose="02010600030101010101" pitchFamily="2" charset="-122"/>
              </a:rPr>
              <a:t>(2)结合材料二，运用“实现人生的价值”的有关知识，分析观众对电影评价不同的原因。</a:t>
            </a:r>
            <a:endParaRPr sz="2000">
              <a:latin typeface="宋体" panose="02010600030101010101" pitchFamily="2" charset="-122"/>
              <a:ea typeface="宋体" panose="02010600030101010101" pitchFamily="2" charset="-122"/>
              <a:cs typeface="宋体" panose="02010600030101010101" pitchFamily="2" charset="-122"/>
            </a:endParaRPr>
          </a:p>
        </p:txBody>
      </p:sp>
      <p:sp>
        <p:nvSpPr>
          <p:cNvPr id="4" name="文本框 3"/>
          <p:cNvSpPr txBox="1"/>
          <p:nvPr>
            <p:custDataLst>
              <p:tags r:id="rId2"/>
            </p:custDataLst>
          </p:nvPr>
        </p:nvSpPr>
        <p:spPr>
          <a:xfrm>
            <a:off x="189230" y="3815715"/>
            <a:ext cx="11480800" cy="2861310"/>
          </a:xfrm>
          <a:prstGeom prst="rect">
            <a:avLst/>
          </a:prstGeom>
          <a:solidFill>
            <a:schemeClr val="accent5">
              <a:lumMod val="40000"/>
              <a:lumOff val="60000"/>
            </a:schemeClr>
          </a:solidFill>
        </p:spPr>
        <p:txBody>
          <a:bodyPr wrap="square" rtlCol="0" anchor="t">
            <a:spAutoFit/>
          </a:bodyPr>
          <a:lstStyle/>
          <a:p>
            <a:r>
              <a:rPr lang="zh-CN" altLang="en-US" sz="2000"/>
              <a:t>【答案】(1)①国产科幻要真正实现突破，必须坚持一切从实际出发，实事求是。②我国科幻产业发展要立足我国经济社会发展实际，充分挖掘我国优秀文化特色，体现中国风格，中国气派。世界各国科幻产业发展有其一般规律，我们应学习借鉴西方优秀科幻作品及其运作方式，促使我国科幻产业蓬勃发展。③国产科幻要真正实现突破，需要我们充分发挥主观能动性，解放思想，与时俱进，既扎根中国大地，又要展现开放的姿态，向世界讲好中国故事。</a:t>
            </a:r>
            <a:endParaRPr lang="zh-CN" altLang="en-US" sz="2000"/>
          </a:p>
          <a:p>
            <a:r>
              <a:rPr lang="zh-CN" altLang="en-US" sz="2000"/>
              <a:t>(2)①价值观对人们认识世界的活动具有重要的导向作用，价值观影响人们对事物的认识和评价。观众的价值观不同，对这些电影的认识和评价就会不同。②价值判断与价值选择往往因人而异。不同的人对同一事物可能作出不同的价值评价。观众所站的立场、角度不同，因而对这些电影的认识和评价产生了分歧。</a:t>
            </a:r>
            <a:endParaRPr lang="zh-CN" altLang="en-US" sz="2000"/>
          </a:p>
        </p:txBody>
      </p:sp>
      <p:sp>
        <p:nvSpPr>
          <p:cNvPr id="5" name="五边形 4"/>
          <p:cNvSpPr/>
          <p:nvPr>
            <p:custDataLst>
              <p:tags r:id="rId3"/>
            </p:custDataLst>
          </p:nvPr>
        </p:nvSpPr>
        <p:spPr>
          <a:xfrm>
            <a:off x="1623695" y="107950"/>
            <a:ext cx="2133600" cy="544830"/>
          </a:xfrm>
          <a:prstGeom prst="homePlate">
            <a:avLst/>
          </a:prstGeom>
          <a:solidFill>
            <a:schemeClr val="accent1">
              <a:lumMod val="75000"/>
            </a:schemeClr>
          </a:solidFill>
          <a:ln>
            <a:noFill/>
          </a:ln>
          <a:effectLst>
            <a:outerShdw blurRad="76200" dir="13500000" sy="23000" kx="12000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kumimoji="1" lang="zh-CN" altLang="en-US" sz="3200" b="1">
                <a:solidFill>
                  <a:schemeClr val="bg1"/>
                </a:solidFill>
                <a:latin typeface="微软雅黑" panose="020B0503020204020204" charset="-122"/>
                <a:ea typeface="微软雅黑" panose="020B0503020204020204" charset="-122"/>
                <a:cs typeface="Arial" panose="020B0604020202020204" pitchFamily="34" charset="0"/>
              </a:rPr>
              <a:t>高考真题</a:t>
            </a:r>
            <a:endParaRPr kumimoji="1" lang="zh-CN" altLang="en-US" sz="3200" b="1">
              <a:solidFill>
                <a:schemeClr val="bg1"/>
              </a:solidFill>
              <a:latin typeface="微软雅黑" panose="020B0503020204020204" charset="-122"/>
              <a:ea typeface="微软雅黑" panose="020B0503020204020204" charset="-122"/>
              <a:cs typeface="Arial" panose="020B0604020202020204" pitchFamily="34" charset="0"/>
            </a:endParaRPr>
          </a:p>
        </p:txBody>
      </p:sp>
    </p:spTree>
    <p:custDataLst>
      <p:tags r:id="rId4"/>
    </p:custData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p:tgtEl>
                                          <p:spTgt spid="4"/>
                                        </p:tgtEl>
                                        <p:attrNameLst>
                                          <p:attrName>ppt_y</p:attrName>
                                        </p:attrNameLst>
                                      </p:cBhvr>
                                      <p:tavLst>
                                        <p:tav tm="0">
                                          <p:val>
                                            <p:strVal val="#ppt_y+#ppt_h*1.125000"/>
                                          </p:val>
                                        </p:tav>
                                        <p:tav tm="100000">
                                          <p:val>
                                            <p:strVal val="#ppt_y"/>
                                          </p:val>
                                        </p:tav>
                                      </p:tavLst>
                                    </p:anim>
                                    <p:animEffect transition="in" filter="wipe(up)">
                                      <p:cBhvr>
                                        <p:cTn id="8"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6" name="五边形 5"/>
          <p:cNvSpPr/>
          <p:nvPr>
            <p:custDataLst>
              <p:tags r:id="rId1"/>
            </p:custDataLst>
          </p:nvPr>
        </p:nvSpPr>
        <p:spPr>
          <a:xfrm>
            <a:off x="1444625" y="107950"/>
            <a:ext cx="2133600" cy="544830"/>
          </a:xfrm>
          <a:prstGeom prst="homePlate">
            <a:avLst/>
          </a:prstGeom>
          <a:solidFill>
            <a:schemeClr val="accent1">
              <a:lumMod val="75000"/>
            </a:schemeClr>
          </a:solidFill>
          <a:ln>
            <a:noFill/>
          </a:ln>
          <a:effectLst>
            <a:outerShdw blurRad="76200" dir="13500000" sy="23000" kx="12000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kumimoji="1" lang="zh-CN" altLang="en-US" sz="3200" b="1">
                <a:solidFill>
                  <a:schemeClr val="bg1"/>
                </a:solidFill>
                <a:latin typeface="微软雅黑" panose="020B0503020204020204" charset="-122"/>
                <a:ea typeface="微软雅黑" panose="020B0503020204020204" charset="-122"/>
                <a:cs typeface="Arial" panose="020B0604020202020204" pitchFamily="34" charset="0"/>
              </a:rPr>
              <a:t>本书逻辑</a:t>
            </a:r>
            <a:endParaRPr kumimoji="1" lang="zh-CN" altLang="en-US" sz="3200" b="1">
              <a:solidFill>
                <a:schemeClr val="bg1"/>
              </a:solidFill>
              <a:latin typeface="微软雅黑" panose="020B0503020204020204" charset="-122"/>
              <a:ea typeface="微软雅黑" panose="020B0503020204020204" charset="-122"/>
              <a:cs typeface="Arial" panose="020B0604020202020204" pitchFamily="34" charset="0"/>
            </a:endParaRPr>
          </a:p>
        </p:txBody>
      </p:sp>
      <p:grpSp>
        <p:nvGrpSpPr>
          <p:cNvPr id="19" name="组合 18"/>
          <p:cNvGrpSpPr/>
          <p:nvPr>
            <p:custDataLst>
              <p:tags r:id="rId2"/>
            </p:custDataLst>
          </p:nvPr>
        </p:nvGrpSpPr>
        <p:grpSpPr>
          <a:xfrm>
            <a:off x="742047" y="1245920"/>
            <a:ext cx="1497598" cy="4923790"/>
            <a:chOff x="2750552" y="1484680"/>
            <a:chExt cx="1497598" cy="4923790"/>
          </a:xfrm>
        </p:grpSpPr>
        <p:grpSp>
          <p:nvGrpSpPr>
            <p:cNvPr id="10" name="组合 9"/>
            <p:cNvGrpSpPr/>
            <p:nvPr>
              <p:custDataLst>
                <p:tags r:id="rId3"/>
              </p:custDataLst>
            </p:nvPr>
          </p:nvGrpSpPr>
          <p:grpSpPr>
            <a:xfrm>
              <a:off x="2750552" y="1590200"/>
              <a:ext cx="712215" cy="721040"/>
              <a:chOff x="2744309" y="-161618"/>
              <a:chExt cx="712215" cy="721040"/>
            </a:xfrm>
          </p:grpSpPr>
          <p:sp>
            <p:nvSpPr>
              <p:cNvPr id="17" name="Oval 17"/>
              <p:cNvSpPr>
                <a:spLocks noChangeArrowheads="1"/>
              </p:cNvSpPr>
              <p:nvPr>
                <p:custDataLst>
                  <p:tags r:id="rId4"/>
                </p:custDataLst>
              </p:nvPr>
            </p:nvSpPr>
            <p:spPr bwMode="auto">
              <a:xfrm>
                <a:off x="2744309" y="-161618"/>
                <a:ext cx="712215" cy="721040"/>
              </a:xfrm>
              <a:prstGeom prst="ellipse">
                <a:avLst/>
              </a:prstGeom>
              <a:solidFill>
                <a:schemeClr val="accent1">
                  <a:lumMod val="75000"/>
                </a:schemeClr>
              </a:solid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th-TH" sz="1800" b="0" i="0" u="none" strike="noStrike" kern="1200" cap="none" spc="0" normalizeH="0" baseline="0" noProof="0">
                  <a:ln>
                    <a:noFill/>
                  </a:ln>
                  <a:solidFill>
                    <a:prstClr val="black"/>
                  </a:solidFill>
                  <a:effectLst/>
                  <a:uLnTx/>
                  <a:uFillTx/>
                  <a:latin typeface="等线"/>
                  <a:ea typeface="宋体" panose="02010600030101010101" pitchFamily="2" charset="-122"/>
                  <a:cs typeface="Cordia New" panose="020B0304020202020204" pitchFamily="34" charset="-34"/>
                  <a:sym typeface="Helvetica" panose="020B0604020202020204" pitchFamily="34" charset="0"/>
                </a:endParaRPr>
              </a:p>
            </p:txBody>
          </p:sp>
          <p:sp>
            <p:nvSpPr>
              <p:cNvPr id="23" name="Freeform 94"/>
              <p:cNvSpPr>
                <a:spLocks noEditPoints="1"/>
              </p:cNvSpPr>
              <p:nvPr>
                <p:custDataLst>
                  <p:tags r:id="rId5"/>
                </p:custDataLst>
              </p:nvPr>
            </p:nvSpPr>
            <p:spPr bwMode="auto">
              <a:xfrm>
                <a:off x="2889085" y="31484"/>
                <a:ext cx="422663" cy="334837"/>
              </a:xfrm>
              <a:custGeom>
                <a:avLst/>
                <a:gdLst>
                  <a:gd name="T0" fmla="*/ 76 w 77"/>
                  <a:gd name="T1" fmla="*/ 8 h 61"/>
                  <a:gd name="T2" fmla="*/ 75 w 77"/>
                  <a:gd name="T3" fmla="*/ 7 h 61"/>
                  <a:gd name="T4" fmla="*/ 75 w 77"/>
                  <a:gd name="T5" fmla="*/ 7 h 61"/>
                  <a:gd name="T6" fmla="*/ 71 w 77"/>
                  <a:gd name="T7" fmla="*/ 7 h 61"/>
                  <a:gd name="T8" fmla="*/ 71 w 77"/>
                  <a:gd name="T9" fmla="*/ 1 h 61"/>
                  <a:gd name="T10" fmla="*/ 69 w 77"/>
                  <a:gd name="T11" fmla="*/ 0 h 61"/>
                  <a:gd name="T12" fmla="*/ 67 w 77"/>
                  <a:gd name="T13" fmla="*/ 0 h 61"/>
                  <a:gd name="T14" fmla="*/ 38 w 77"/>
                  <a:gd name="T15" fmla="*/ 5 h 61"/>
                  <a:gd name="T16" fmla="*/ 10 w 77"/>
                  <a:gd name="T17" fmla="*/ 0 h 61"/>
                  <a:gd name="T18" fmla="*/ 8 w 77"/>
                  <a:gd name="T19" fmla="*/ 0 h 61"/>
                  <a:gd name="T20" fmla="*/ 6 w 77"/>
                  <a:gd name="T21" fmla="*/ 1 h 61"/>
                  <a:gd name="T22" fmla="*/ 6 w 77"/>
                  <a:gd name="T23" fmla="*/ 7 h 61"/>
                  <a:gd name="T24" fmla="*/ 2 w 77"/>
                  <a:gd name="T25" fmla="*/ 7 h 61"/>
                  <a:gd name="T26" fmla="*/ 1 w 77"/>
                  <a:gd name="T27" fmla="*/ 8 h 61"/>
                  <a:gd name="T28" fmla="*/ 0 w 77"/>
                  <a:gd name="T29" fmla="*/ 9 h 61"/>
                  <a:gd name="T30" fmla="*/ 0 w 77"/>
                  <a:gd name="T31" fmla="*/ 53 h 61"/>
                  <a:gd name="T32" fmla="*/ 2 w 77"/>
                  <a:gd name="T33" fmla="*/ 55 h 61"/>
                  <a:gd name="T34" fmla="*/ 4 w 77"/>
                  <a:gd name="T35" fmla="*/ 55 h 61"/>
                  <a:gd name="T36" fmla="*/ 35 w 77"/>
                  <a:gd name="T37" fmla="*/ 60 h 61"/>
                  <a:gd name="T38" fmla="*/ 36 w 77"/>
                  <a:gd name="T39" fmla="*/ 61 h 61"/>
                  <a:gd name="T40" fmla="*/ 41 w 77"/>
                  <a:gd name="T41" fmla="*/ 61 h 61"/>
                  <a:gd name="T42" fmla="*/ 42 w 77"/>
                  <a:gd name="T43" fmla="*/ 60 h 61"/>
                  <a:gd name="T44" fmla="*/ 73 w 77"/>
                  <a:gd name="T45" fmla="*/ 55 h 61"/>
                  <a:gd name="T46" fmla="*/ 75 w 77"/>
                  <a:gd name="T47" fmla="*/ 55 h 61"/>
                  <a:gd name="T48" fmla="*/ 77 w 77"/>
                  <a:gd name="T49" fmla="*/ 53 h 61"/>
                  <a:gd name="T50" fmla="*/ 77 w 77"/>
                  <a:gd name="T51" fmla="*/ 9 h 61"/>
                  <a:gd name="T52" fmla="*/ 76 w 77"/>
                  <a:gd name="T53" fmla="*/ 8 h 61"/>
                  <a:gd name="T54" fmla="*/ 3 w 77"/>
                  <a:gd name="T55" fmla="*/ 52 h 61"/>
                  <a:gd name="T56" fmla="*/ 3 w 77"/>
                  <a:gd name="T57" fmla="*/ 10 h 61"/>
                  <a:gd name="T58" fmla="*/ 6 w 77"/>
                  <a:gd name="T59" fmla="*/ 10 h 61"/>
                  <a:gd name="T60" fmla="*/ 6 w 77"/>
                  <a:gd name="T61" fmla="*/ 52 h 61"/>
                  <a:gd name="T62" fmla="*/ 4 w 77"/>
                  <a:gd name="T63" fmla="*/ 52 h 61"/>
                  <a:gd name="T64" fmla="*/ 3 w 77"/>
                  <a:gd name="T65" fmla="*/ 52 h 61"/>
                  <a:gd name="T66" fmla="*/ 9 w 77"/>
                  <a:gd name="T67" fmla="*/ 52 h 61"/>
                  <a:gd name="T68" fmla="*/ 9 w 77"/>
                  <a:gd name="T69" fmla="*/ 9 h 61"/>
                  <a:gd name="T70" fmla="*/ 9 w 77"/>
                  <a:gd name="T71" fmla="*/ 9 h 61"/>
                  <a:gd name="T72" fmla="*/ 9 w 77"/>
                  <a:gd name="T73" fmla="*/ 3 h 61"/>
                  <a:gd name="T74" fmla="*/ 10 w 77"/>
                  <a:gd name="T75" fmla="*/ 3 h 61"/>
                  <a:gd name="T76" fmla="*/ 37 w 77"/>
                  <a:gd name="T77" fmla="*/ 8 h 61"/>
                  <a:gd name="T78" fmla="*/ 37 w 77"/>
                  <a:gd name="T79" fmla="*/ 57 h 61"/>
                  <a:gd name="T80" fmla="*/ 9 w 77"/>
                  <a:gd name="T81" fmla="*/ 52 h 61"/>
                  <a:gd name="T82" fmla="*/ 40 w 77"/>
                  <a:gd name="T83" fmla="*/ 57 h 61"/>
                  <a:gd name="T84" fmla="*/ 40 w 77"/>
                  <a:gd name="T85" fmla="*/ 8 h 61"/>
                  <a:gd name="T86" fmla="*/ 67 w 77"/>
                  <a:gd name="T87" fmla="*/ 3 h 61"/>
                  <a:gd name="T88" fmla="*/ 68 w 77"/>
                  <a:gd name="T89" fmla="*/ 3 h 61"/>
                  <a:gd name="T90" fmla="*/ 68 w 77"/>
                  <a:gd name="T91" fmla="*/ 9 h 61"/>
                  <a:gd name="T92" fmla="*/ 68 w 77"/>
                  <a:gd name="T93" fmla="*/ 52 h 61"/>
                  <a:gd name="T94" fmla="*/ 40 w 77"/>
                  <a:gd name="T95" fmla="*/ 57 h 61"/>
                  <a:gd name="T96" fmla="*/ 74 w 77"/>
                  <a:gd name="T97" fmla="*/ 52 h 61"/>
                  <a:gd name="T98" fmla="*/ 73 w 77"/>
                  <a:gd name="T99" fmla="*/ 52 h 61"/>
                  <a:gd name="T100" fmla="*/ 71 w 77"/>
                  <a:gd name="T101" fmla="*/ 52 h 61"/>
                  <a:gd name="T102" fmla="*/ 71 w 77"/>
                  <a:gd name="T103" fmla="*/ 10 h 61"/>
                  <a:gd name="T104" fmla="*/ 74 w 77"/>
                  <a:gd name="T105" fmla="*/ 10 h 61"/>
                  <a:gd name="T106" fmla="*/ 74 w 77"/>
                  <a:gd name="T107" fmla="*/ 52 h 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77" h="61">
                    <a:moveTo>
                      <a:pt x="76" y="8"/>
                    </a:moveTo>
                    <a:cubicBezTo>
                      <a:pt x="76" y="7"/>
                      <a:pt x="76" y="7"/>
                      <a:pt x="75" y="7"/>
                    </a:cubicBezTo>
                    <a:cubicBezTo>
                      <a:pt x="75" y="7"/>
                      <a:pt x="75" y="7"/>
                      <a:pt x="75" y="7"/>
                    </a:cubicBezTo>
                    <a:cubicBezTo>
                      <a:pt x="71" y="7"/>
                      <a:pt x="71" y="7"/>
                      <a:pt x="71" y="7"/>
                    </a:cubicBezTo>
                    <a:cubicBezTo>
                      <a:pt x="71" y="1"/>
                      <a:pt x="71" y="1"/>
                      <a:pt x="71" y="1"/>
                    </a:cubicBezTo>
                    <a:cubicBezTo>
                      <a:pt x="71" y="0"/>
                      <a:pt x="70" y="0"/>
                      <a:pt x="69" y="0"/>
                    </a:cubicBezTo>
                    <a:cubicBezTo>
                      <a:pt x="67" y="0"/>
                      <a:pt x="67" y="0"/>
                      <a:pt x="67" y="0"/>
                    </a:cubicBezTo>
                    <a:cubicBezTo>
                      <a:pt x="56" y="0"/>
                      <a:pt x="43" y="1"/>
                      <a:pt x="38" y="5"/>
                    </a:cubicBezTo>
                    <a:cubicBezTo>
                      <a:pt x="34" y="1"/>
                      <a:pt x="21" y="0"/>
                      <a:pt x="10" y="0"/>
                    </a:cubicBezTo>
                    <a:cubicBezTo>
                      <a:pt x="8" y="0"/>
                      <a:pt x="8" y="0"/>
                      <a:pt x="8" y="0"/>
                    </a:cubicBezTo>
                    <a:cubicBezTo>
                      <a:pt x="7" y="0"/>
                      <a:pt x="6" y="0"/>
                      <a:pt x="6" y="1"/>
                    </a:cubicBezTo>
                    <a:cubicBezTo>
                      <a:pt x="6" y="7"/>
                      <a:pt x="6" y="7"/>
                      <a:pt x="6" y="7"/>
                    </a:cubicBezTo>
                    <a:cubicBezTo>
                      <a:pt x="2" y="7"/>
                      <a:pt x="2" y="7"/>
                      <a:pt x="2" y="7"/>
                    </a:cubicBezTo>
                    <a:cubicBezTo>
                      <a:pt x="1" y="7"/>
                      <a:pt x="1" y="7"/>
                      <a:pt x="1" y="8"/>
                    </a:cubicBezTo>
                    <a:cubicBezTo>
                      <a:pt x="0" y="8"/>
                      <a:pt x="0" y="8"/>
                      <a:pt x="0" y="9"/>
                    </a:cubicBezTo>
                    <a:cubicBezTo>
                      <a:pt x="0" y="53"/>
                      <a:pt x="0" y="53"/>
                      <a:pt x="0" y="53"/>
                    </a:cubicBezTo>
                    <a:cubicBezTo>
                      <a:pt x="0" y="54"/>
                      <a:pt x="1" y="55"/>
                      <a:pt x="2" y="55"/>
                    </a:cubicBezTo>
                    <a:cubicBezTo>
                      <a:pt x="4" y="55"/>
                      <a:pt x="4" y="55"/>
                      <a:pt x="4" y="55"/>
                    </a:cubicBezTo>
                    <a:cubicBezTo>
                      <a:pt x="24" y="55"/>
                      <a:pt x="35" y="59"/>
                      <a:pt x="35" y="60"/>
                    </a:cubicBezTo>
                    <a:cubicBezTo>
                      <a:pt x="35" y="60"/>
                      <a:pt x="36" y="61"/>
                      <a:pt x="36" y="61"/>
                    </a:cubicBezTo>
                    <a:cubicBezTo>
                      <a:pt x="41" y="61"/>
                      <a:pt x="41" y="61"/>
                      <a:pt x="41" y="61"/>
                    </a:cubicBezTo>
                    <a:cubicBezTo>
                      <a:pt x="41" y="61"/>
                      <a:pt x="41" y="60"/>
                      <a:pt x="42" y="60"/>
                    </a:cubicBezTo>
                    <a:cubicBezTo>
                      <a:pt x="42" y="59"/>
                      <a:pt x="53" y="55"/>
                      <a:pt x="73" y="55"/>
                    </a:cubicBezTo>
                    <a:cubicBezTo>
                      <a:pt x="75" y="55"/>
                      <a:pt x="75" y="55"/>
                      <a:pt x="75" y="55"/>
                    </a:cubicBezTo>
                    <a:cubicBezTo>
                      <a:pt x="76" y="55"/>
                      <a:pt x="77" y="54"/>
                      <a:pt x="77" y="53"/>
                    </a:cubicBezTo>
                    <a:cubicBezTo>
                      <a:pt x="77" y="9"/>
                      <a:pt x="77" y="9"/>
                      <a:pt x="77" y="9"/>
                    </a:cubicBezTo>
                    <a:cubicBezTo>
                      <a:pt x="77" y="8"/>
                      <a:pt x="77" y="8"/>
                      <a:pt x="76" y="8"/>
                    </a:cubicBezTo>
                    <a:close/>
                    <a:moveTo>
                      <a:pt x="3" y="52"/>
                    </a:moveTo>
                    <a:cubicBezTo>
                      <a:pt x="3" y="10"/>
                      <a:pt x="3" y="10"/>
                      <a:pt x="3" y="10"/>
                    </a:cubicBezTo>
                    <a:cubicBezTo>
                      <a:pt x="6" y="10"/>
                      <a:pt x="6" y="10"/>
                      <a:pt x="6" y="10"/>
                    </a:cubicBezTo>
                    <a:cubicBezTo>
                      <a:pt x="6" y="52"/>
                      <a:pt x="6" y="52"/>
                      <a:pt x="6" y="52"/>
                    </a:cubicBezTo>
                    <a:cubicBezTo>
                      <a:pt x="5" y="52"/>
                      <a:pt x="4" y="52"/>
                      <a:pt x="4" y="52"/>
                    </a:cubicBezTo>
                    <a:lnTo>
                      <a:pt x="3" y="52"/>
                    </a:lnTo>
                    <a:close/>
                    <a:moveTo>
                      <a:pt x="9" y="52"/>
                    </a:moveTo>
                    <a:cubicBezTo>
                      <a:pt x="9" y="9"/>
                      <a:pt x="9" y="9"/>
                      <a:pt x="9" y="9"/>
                    </a:cubicBezTo>
                    <a:cubicBezTo>
                      <a:pt x="9" y="9"/>
                      <a:pt x="9" y="9"/>
                      <a:pt x="9" y="9"/>
                    </a:cubicBezTo>
                    <a:cubicBezTo>
                      <a:pt x="9" y="3"/>
                      <a:pt x="9" y="3"/>
                      <a:pt x="9" y="3"/>
                    </a:cubicBezTo>
                    <a:cubicBezTo>
                      <a:pt x="10" y="3"/>
                      <a:pt x="10" y="3"/>
                      <a:pt x="10" y="3"/>
                    </a:cubicBezTo>
                    <a:cubicBezTo>
                      <a:pt x="21" y="3"/>
                      <a:pt x="33" y="4"/>
                      <a:pt x="37" y="8"/>
                    </a:cubicBezTo>
                    <a:cubicBezTo>
                      <a:pt x="37" y="57"/>
                      <a:pt x="37" y="57"/>
                      <a:pt x="37" y="57"/>
                    </a:cubicBezTo>
                    <a:cubicBezTo>
                      <a:pt x="35" y="55"/>
                      <a:pt x="23" y="52"/>
                      <a:pt x="9" y="52"/>
                    </a:cubicBezTo>
                    <a:close/>
                    <a:moveTo>
                      <a:pt x="40" y="57"/>
                    </a:moveTo>
                    <a:cubicBezTo>
                      <a:pt x="40" y="8"/>
                      <a:pt x="40" y="8"/>
                      <a:pt x="40" y="8"/>
                    </a:cubicBezTo>
                    <a:cubicBezTo>
                      <a:pt x="44" y="4"/>
                      <a:pt x="56" y="3"/>
                      <a:pt x="67" y="3"/>
                    </a:cubicBezTo>
                    <a:cubicBezTo>
                      <a:pt x="68" y="3"/>
                      <a:pt x="68" y="3"/>
                      <a:pt x="68" y="3"/>
                    </a:cubicBezTo>
                    <a:cubicBezTo>
                      <a:pt x="68" y="9"/>
                      <a:pt x="68" y="9"/>
                      <a:pt x="68" y="9"/>
                    </a:cubicBezTo>
                    <a:cubicBezTo>
                      <a:pt x="68" y="52"/>
                      <a:pt x="68" y="52"/>
                      <a:pt x="68" y="52"/>
                    </a:cubicBezTo>
                    <a:cubicBezTo>
                      <a:pt x="54" y="52"/>
                      <a:pt x="42" y="55"/>
                      <a:pt x="40" y="57"/>
                    </a:cubicBezTo>
                    <a:close/>
                    <a:moveTo>
                      <a:pt x="74" y="52"/>
                    </a:moveTo>
                    <a:cubicBezTo>
                      <a:pt x="73" y="52"/>
                      <a:pt x="73" y="52"/>
                      <a:pt x="73" y="52"/>
                    </a:cubicBezTo>
                    <a:cubicBezTo>
                      <a:pt x="72" y="52"/>
                      <a:pt x="72" y="52"/>
                      <a:pt x="71" y="52"/>
                    </a:cubicBezTo>
                    <a:cubicBezTo>
                      <a:pt x="71" y="10"/>
                      <a:pt x="71" y="10"/>
                      <a:pt x="71" y="10"/>
                    </a:cubicBezTo>
                    <a:cubicBezTo>
                      <a:pt x="74" y="10"/>
                      <a:pt x="74" y="10"/>
                      <a:pt x="74" y="10"/>
                    </a:cubicBezTo>
                    <a:lnTo>
                      <a:pt x="74" y="52"/>
                    </a:lnTo>
                    <a:close/>
                  </a:path>
                </a:pathLst>
              </a:custGeom>
              <a:solidFill>
                <a:schemeClr val="bg1"/>
              </a:solid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th-TH" sz="1800" b="0" i="0" u="none" strike="noStrike" kern="1200" cap="none" spc="0" normalizeH="0" baseline="0" noProof="0">
                  <a:ln>
                    <a:noFill/>
                  </a:ln>
                  <a:solidFill>
                    <a:prstClr val="black"/>
                  </a:solidFill>
                  <a:effectLst/>
                  <a:uLnTx/>
                  <a:uFillTx/>
                  <a:latin typeface="等线"/>
                  <a:ea typeface="宋体" panose="02010600030101010101" pitchFamily="2" charset="-122"/>
                  <a:cs typeface="Cordia New" panose="020B0304020202020204" pitchFamily="34" charset="-34"/>
                  <a:sym typeface="Helvetica" panose="020B0604020202020204" pitchFamily="34" charset="0"/>
                </a:endParaRPr>
              </a:p>
            </p:txBody>
          </p:sp>
        </p:grpSp>
        <p:cxnSp>
          <p:nvCxnSpPr>
            <p:cNvPr id="24" name="直接箭头连接符 23"/>
            <p:cNvCxnSpPr/>
            <p:nvPr>
              <p:custDataLst>
                <p:tags r:id="rId6"/>
              </p:custDataLst>
            </p:nvPr>
          </p:nvCxnSpPr>
          <p:spPr>
            <a:xfrm>
              <a:off x="4242435" y="1484680"/>
              <a:ext cx="5715" cy="4923790"/>
            </a:xfrm>
            <a:prstGeom prst="straightConnector1">
              <a:avLst/>
            </a:prstGeom>
            <a:ln w="12700">
              <a:solidFill>
                <a:schemeClr val="accent1">
                  <a:lumMod val="75000"/>
                </a:schemeClr>
              </a:solidFill>
              <a:headEnd type="oval"/>
              <a:tailEnd type="oval"/>
            </a:ln>
          </p:spPr>
          <p:style>
            <a:lnRef idx="1">
              <a:schemeClr val="accent1"/>
            </a:lnRef>
            <a:fillRef idx="0">
              <a:schemeClr val="accent1"/>
            </a:fillRef>
            <a:effectRef idx="0">
              <a:schemeClr val="accent1"/>
            </a:effectRef>
            <a:fontRef idx="minor">
              <a:schemeClr val="tx1"/>
            </a:fontRef>
          </p:style>
        </p:cxnSp>
      </p:grpSp>
      <p:pic>
        <p:nvPicPr>
          <p:cNvPr id="9" name="图片 8"/>
          <p:cNvPicPr>
            <a:picLocks noChangeAspect="1"/>
          </p:cNvPicPr>
          <p:nvPr>
            <p:custDataLst>
              <p:tags r:id="rId7"/>
            </p:custDataLst>
          </p:nvPr>
        </p:nvPicPr>
        <p:blipFill>
          <a:blip r:embed="rId8"/>
          <a:stretch>
            <a:fillRect/>
          </a:stretch>
        </p:blipFill>
        <p:spPr>
          <a:xfrm rot="5400000">
            <a:off x="-343535" y="2905125"/>
            <a:ext cx="2742565" cy="2029460"/>
          </a:xfrm>
          <a:prstGeom prst="rect">
            <a:avLst/>
          </a:prstGeom>
        </p:spPr>
      </p:pic>
      <p:sp>
        <p:nvSpPr>
          <p:cNvPr id="49" name="文本框 48"/>
          <p:cNvSpPr txBox="1"/>
          <p:nvPr>
            <p:custDataLst>
              <p:tags r:id="rId9"/>
            </p:custDataLst>
          </p:nvPr>
        </p:nvSpPr>
        <p:spPr>
          <a:xfrm>
            <a:off x="3285490" y="2188210"/>
            <a:ext cx="6407150" cy="460375"/>
          </a:xfrm>
          <a:prstGeom prst="rect">
            <a:avLst/>
          </a:prstGeom>
          <a:noFill/>
        </p:spPr>
        <p:txBody>
          <a:bodyPr wrap="square" rtlCol="0" anchor="t">
            <a:spAutoFit/>
          </a:bodyPr>
          <a:lstStyle/>
          <a:p>
            <a:r>
              <a:rPr lang="zh-CN" altLang="en-US" sz="2400">
                <a:solidFill>
                  <a:schemeClr val="accent1">
                    <a:lumMod val="75000"/>
                  </a:schemeClr>
                </a:solidFill>
                <a:latin typeface="黑体" panose="02010609060101010101" charset="-122"/>
                <a:ea typeface="黑体" panose="02010609060101010101" charset="-122"/>
                <a:cs typeface="黑体" panose="02010609060101010101" charset="-122"/>
                <a:sym typeface="等线"/>
              </a:rPr>
              <a:t>综合探究</a:t>
            </a:r>
            <a:r>
              <a:rPr lang="en-US" altLang="zh-CN" sz="2400">
                <a:solidFill>
                  <a:schemeClr val="accent1">
                    <a:lumMod val="75000"/>
                  </a:schemeClr>
                </a:solidFill>
                <a:latin typeface="黑体" panose="02010609060101010101" charset="-122"/>
                <a:ea typeface="黑体" panose="02010609060101010101" charset="-122"/>
                <a:cs typeface="黑体" panose="02010609060101010101" charset="-122"/>
                <a:sym typeface="等线"/>
              </a:rPr>
              <a:t> </a:t>
            </a:r>
            <a:r>
              <a:rPr lang="zh-CN" altLang="en-US" sz="2400">
                <a:solidFill>
                  <a:schemeClr val="accent1">
                    <a:lumMod val="75000"/>
                  </a:schemeClr>
                </a:solidFill>
                <a:latin typeface="黑体" panose="02010609060101010101" charset="-122"/>
                <a:ea typeface="黑体" panose="02010609060101010101" charset="-122"/>
                <a:cs typeface="黑体" panose="02010609060101010101" charset="-122"/>
                <a:sym typeface="等线"/>
              </a:rPr>
              <a:t>坚持唯物辩证法</a:t>
            </a:r>
            <a:r>
              <a:rPr lang="en-US" altLang="zh-CN" sz="2400">
                <a:solidFill>
                  <a:schemeClr val="accent1">
                    <a:lumMod val="75000"/>
                  </a:schemeClr>
                </a:solidFill>
                <a:latin typeface="黑体" panose="02010609060101010101" charset="-122"/>
                <a:ea typeface="黑体" panose="02010609060101010101" charset="-122"/>
                <a:cs typeface="黑体" panose="02010609060101010101" charset="-122"/>
                <a:sym typeface="等线"/>
              </a:rPr>
              <a:t> </a:t>
            </a:r>
            <a:r>
              <a:rPr lang="zh-CN" altLang="en-US" sz="2400">
                <a:solidFill>
                  <a:schemeClr val="accent1">
                    <a:lumMod val="75000"/>
                  </a:schemeClr>
                </a:solidFill>
                <a:latin typeface="黑体" panose="02010609060101010101" charset="-122"/>
                <a:ea typeface="黑体" panose="02010609060101010101" charset="-122"/>
                <a:cs typeface="黑体" panose="02010609060101010101" charset="-122"/>
                <a:sym typeface="等线"/>
              </a:rPr>
              <a:t>反对形而上学</a:t>
            </a:r>
            <a:endParaRPr lang="zh-CN" altLang="en-US" sz="2400">
              <a:solidFill>
                <a:schemeClr val="accent1">
                  <a:lumMod val="75000"/>
                </a:schemeClr>
              </a:solidFill>
              <a:latin typeface="黑体" panose="02010609060101010101" charset="-122"/>
              <a:ea typeface="黑体" panose="02010609060101010101" charset="-122"/>
              <a:cs typeface="黑体" panose="02010609060101010101" charset="-122"/>
              <a:sym typeface="等线"/>
            </a:endParaRPr>
          </a:p>
        </p:txBody>
      </p:sp>
      <p:sp>
        <p:nvSpPr>
          <p:cNvPr id="51" name="文本框 50"/>
          <p:cNvSpPr txBox="1"/>
          <p:nvPr>
            <p:custDataLst>
              <p:tags r:id="rId10"/>
            </p:custDataLst>
          </p:nvPr>
        </p:nvSpPr>
        <p:spPr>
          <a:xfrm>
            <a:off x="3285490" y="3148330"/>
            <a:ext cx="4839970" cy="460375"/>
          </a:xfrm>
          <a:prstGeom prst="rect">
            <a:avLst/>
          </a:prstGeom>
          <a:noFill/>
        </p:spPr>
        <p:txBody>
          <a:bodyPr wrap="square" rtlCol="0" anchor="t">
            <a:spAutoFit/>
          </a:bodyPr>
          <a:lstStyle/>
          <a:p>
            <a:r>
              <a:rPr lang="zh-CN" altLang="en-US" sz="2400" b="1">
                <a:solidFill>
                  <a:srgbClr val="3F3F3F">
                    <a:lumMod val="50000"/>
                  </a:srgbClr>
                </a:solidFill>
                <a:latin typeface="+mn-ea"/>
                <a:cs typeface="+mn-ea"/>
                <a:sym typeface="等线"/>
              </a:rPr>
              <a:t>第二单元</a:t>
            </a:r>
            <a:r>
              <a:rPr lang="en-US" altLang="zh-CN" sz="2400" b="1">
                <a:solidFill>
                  <a:srgbClr val="3F3F3F">
                    <a:lumMod val="50000"/>
                  </a:srgbClr>
                </a:solidFill>
                <a:latin typeface="+mn-ea"/>
                <a:cs typeface="+mn-ea"/>
                <a:sym typeface="等线"/>
              </a:rPr>
              <a:t> </a:t>
            </a:r>
            <a:r>
              <a:rPr lang="zh-CN" altLang="en-US" sz="2400" b="1">
                <a:solidFill>
                  <a:srgbClr val="3F3F3F">
                    <a:lumMod val="50000"/>
                  </a:srgbClr>
                </a:solidFill>
                <a:latin typeface="+mn-ea"/>
                <a:cs typeface="+mn-ea"/>
                <a:sym typeface="等线"/>
              </a:rPr>
              <a:t>认识社会与价值选择</a:t>
            </a:r>
            <a:endParaRPr lang="zh-CN" altLang="en-US" sz="2400" b="1">
              <a:solidFill>
                <a:srgbClr val="3F3F3F">
                  <a:lumMod val="50000"/>
                </a:srgbClr>
              </a:solidFill>
              <a:latin typeface="+mn-ea"/>
              <a:cs typeface="+mn-ea"/>
              <a:sym typeface="等线"/>
            </a:endParaRPr>
          </a:p>
        </p:txBody>
      </p:sp>
      <p:sp>
        <p:nvSpPr>
          <p:cNvPr id="53" name="文本框 52"/>
          <p:cNvSpPr txBox="1"/>
          <p:nvPr>
            <p:custDataLst>
              <p:tags r:id="rId11"/>
            </p:custDataLst>
          </p:nvPr>
        </p:nvSpPr>
        <p:spPr>
          <a:xfrm>
            <a:off x="3253740" y="4235450"/>
            <a:ext cx="6868795" cy="460375"/>
          </a:xfrm>
          <a:prstGeom prst="rect">
            <a:avLst/>
          </a:prstGeom>
          <a:noFill/>
        </p:spPr>
        <p:txBody>
          <a:bodyPr wrap="square" rtlCol="0" anchor="t">
            <a:spAutoFit/>
          </a:bodyPr>
          <a:lstStyle/>
          <a:p>
            <a:r>
              <a:rPr lang="zh-CN" altLang="en-US" sz="2400">
                <a:solidFill>
                  <a:schemeClr val="accent1">
                    <a:lumMod val="75000"/>
                  </a:schemeClr>
                </a:solidFill>
                <a:latin typeface="黑体" panose="02010609060101010101" charset="-122"/>
                <a:ea typeface="黑体" panose="02010609060101010101" charset="-122"/>
                <a:cs typeface="黑体" panose="02010609060101010101" charset="-122"/>
                <a:sym typeface="等线"/>
              </a:rPr>
              <a:t>综合探究</a:t>
            </a:r>
            <a:r>
              <a:rPr lang="en-US" altLang="zh-CN" sz="2400">
                <a:solidFill>
                  <a:schemeClr val="accent1">
                    <a:lumMod val="75000"/>
                  </a:schemeClr>
                </a:solidFill>
                <a:latin typeface="黑体" panose="02010609060101010101" charset="-122"/>
                <a:ea typeface="黑体" panose="02010609060101010101" charset="-122"/>
                <a:cs typeface="黑体" panose="02010609060101010101" charset="-122"/>
                <a:sym typeface="等线"/>
              </a:rPr>
              <a:t> </a:t>
            </a:r>
            <a:r>
              <a:rPr lang="zh-CN" altLang="en-US" sz="2400">
                <a:solidFill>
                  <a:schemeClr val="accent1">
                    <a:lumMod val="75000"/>
                  </a:schemeClr>
                </a:solidFill>
                <a:latin typeface="黑体" panose="02010609060101010101" charset="-122"/>
                <a:ea typeface="黑体" panose="02010609060101010101" charset="-122"/>
                <a:cs typeface="黑体" panose="02010609060101010101" charset="-122"/>
                <a:sym typeface="等线"/>
              </a:rPr>
              <a:t>坚持历史唯物主义</a:t>
            </a:r>
            <a:r>
              <a:rPr lang="en-US" altLang="zh-CN" sz="2400">
                <a:solidFill>
                  <a:schemeClr val="accent1">
                    <a:lumMod val="75000"/>
                  </a:schemeClr>
                </a:solidFill>
                <a:latin typeface="黑体" panose="02010609060101010101" charset="-122"/>
                <a:ea typeface="黑体" panose="02010609060101010101" charset="-122"/>
                <a:cs typeface="黑体" panose="02010609060101010101" charset="-122"/>
                <a:sym typeface="等线"/>
              </a:rPr>
              <a:t> </a:t>
            </a:r>
            <a:r>
              <a:rPr lang="zh-CN" altLang="en-US" sz="2400">
                <a:solidFill>
                  <a:schemeClr val="accent1">
                    <a:lumMod val="75000"/>
                  </a:schemeClr>
                </a:solidFill>
                <a:latin typeface="黑体" panose="02010609060101010101" charset="-122"/>
                <a:ea typeface="黑体" panose="02010609060101010101" charset="-122"/>
                <a:cs typeface="黑体" panose="02010609060101010101" charset="-122"/>
                <a:sym typeface="等线"/>
              </a:rPr>
              <a:t>反对历史虚无主义</a:t>
            </a:r>
            <a:endParaRPr lang="zh-CN" altLang="en-US" sz="2400">
              <a:solidFill>
                <a:schemeClr val="accent1">
                  <a:lumMod val="75000"/>
                </a:schemeClr>
              </a:solidFill>
              <a:latin typeface="黑体" panose="02010609060101010101" charset="-122"/>
              <a:ea typeface="黑体" panose="02010609060101010101" charset="-122"/>
              <a:cs typeface="黑体" panose="02010609060101010101" charset="-122"/>
              <a:sym typeface="等线"/>
            </a:endParaRPr>
          </a:p>
        </p:txBody>
      </p:sp>
      <p:sp>
        <p:nvSpPr>
          <p:cNvPr id="54" name="文本框 53"/>
          <p:cNvSpPr txBox="1"/>
          <p:nvPr>
            <p:custDataLst>
              <p:tags r:id="rId12"/>
            </p:custDataLst>
          </p:nvPr>
        </p:nvSpPr>
        <p:spPr>
          <a:xfrm>
            <a:off x="3285490" y="5164455"/>
            <a:ext cx="5605780" cy="460375"/>
          </a:xfrm>
          <a:prstGeom prst="rect">
            <a:avLst/>
          </a:prstGeom>
          <a:noFill/>
        </p:spPr>
        <p:txBody>
          <a:bodyPr wrap="square" rtlCol="0" anchor="t">
            <a:spAutoFit/>
          </a:bodyPr>
          <a:lstStyle/>
          <a:p>
            <a:r>
              <a:rPr lang="zh-CN" altLang="en-US" sz="2400" b="1">
                <a:solidFill>
                  <a:srgbClr val="3F3F3F">
                    <a:lumMod val="50000"/>
                  </a:srgbClr>
                </a:solidFill>
                <a:latin typeface="+mn-ea"/>
                <a:cs typeface="+mn-ea"/>
                <a:sym typeface="等线"/>
              </a:rPr>
              <a:t>第三单元文化传承与文化创新</a:t>
            </a:r>
            <a:r>
              <a:rPr lang="en-US" altLang="zh-CN" sz="2400" b="1">
                <a:solidFill>
                  <a:srgbClr val="3F3F3F">
                    <a:lumMod val="50000"/>
                  </a:srgbClr>
                </a:solidFill>
                <a:latin typeface="+mn-ea"/>
                <a:cs typeface="+mn-ea"/>
                <a:sym typeface="等线"/>
              </a:rPr>
              <a:t> </a:t>
            </a:r>
            <a:endParaRPr lang="en-US" altLang="zh-CN" sz="2400" b="1">
              <a:solidFill>
                <a:srgbClr val="3F3F3F">
                  <a:lumMod val="50000"/>
                </a:srgbClr>
              </a:solidFill>
              <a:latin typeface="+mn-ea"/>
              <a:cs typeface="+mn-ea"/>
              <a:sym typeface="等线"/>
            </a:endParaRPr>
          </a:p>
        </p:txBody>
      </p:sp>
      <p:sp>
        <p:nvSpPr>
          <p:cNvPr id="55" name="文本框 54"/>
          <p:cNvSpPr txBox="1"/>
          <p:nvPr>
            <p:custDataLst>
              <p:tags r:id="rId13"/>
            </p:custDataLst>
          </p:nvPr>
        </p:nvSpPr>
        <p:spPr>
          <a:xfrm>
            <a:off x="3195320" y="6051550"/>
            <a:ext cx="8827135" cy="460375"/>
          </a:xfrm>
          <a:prstGeom prst="rect">
            <a:avLst/>
          </a:prstGeom>
          <a:noFill/>
        </p:spPr>
        <p:txBody>
          <a:bodyPr wrap="square" rtlCol="0" anchor="t">
            <a:spAutoFit/>
          </a:bodyPr>
          <a:lstStyle/>
          <a:p>
            <a:r>
              <a:rPr lang="zh-CN" altLang="en-US" sz="2400">
                <a:solidFill>
                  <a:schemeClr val="accent1">
                    <a:lumMod val="75000"/>
                  </a:schemeClr>
                </a:solidFill>
                <a:latin typeface="黑体" panose="02010609060101010101" charset="-122"/>
                <a:ea typeface="黑体" panose="02010609060101010101" charset="-122"/>
                <a:cs typeface="黑体" panose="02010609060101010101" charset="-122"/>
                <a:sym typeface="等线"/>
              </a:rPr>
              <a:t>综合探究</a:t>
            </a:r>
            <a:r>
              <a:rPr lang="en-US" altLang="zh-CN" sz="2400">
                <a:solidFill>
                  <a:schemeClr val="accent1">
                    <a:lumMod val="75000"/>
                  </a:schemeClr>
                </a:solidFill>
                <a:latin typeface="黑体" panose="02010609060101010101" charset="-122"/>
                <a:ea typeface="黑体" panose="02010609060101010101" charset="-122"/>
                <a:cs typeface="黑体" panose="02010609060101010101" charset="-122"/>
                <a:sym typeface="等线"/>
              </a:rPr>
              <a:t> </a:t>
            </a:r>
            <a:r>
              <a:rPr lang="zh-CN" altLang="en-US" sz="2400">
                <a:solidFill>
                  <a:schemeClr val="accent1">
                    <a:lumMod val="75000"/>
                  </a:schemeClr>
                </a:solidFill>
                <a:latin typeface="黑体" panose="02010609060101010101" charset="-122"/>
                <a:ea typeface="黑体" panose="02010609060101010101" charset="-122"/>
                <a:cs typeface="黑体" panose="02010609060101010101" charset="-122"/>
                <a:sym typeface="等线"/>
              </a:rPr>
              <a:t>坚持以马克思主义为指导</a:t>
            </a:r>
            <a:r>
              <a:rPr lang="en-US" altLang="zh-CN" sz="2400">
                <a:solidFill>
                  <a:schemeClr val="accent1">
                    <a:lumMod val="75000"/>
                  </a:schemeClr>
                </a:solidFill>
                <a:latin typeface="黑体" panose="02010609060101010101" charset="-122"/>
                <a:ea typeface="黑体" panose="02010609060101010101" charset="-122"/>
                <a:cs typeface="黑体" panose="02010609060101010101" charset="-122"/>
                <a:sym typeface="等线"/>
              </a:rPr>
              <a:t> </a:t>
            </a:r>
            <a:r>
              <a:rPr lang="zh-CN" altLang="en-US" sz="2400">
                <a:solidFill>
                  <a:schemeClr val="accent1">
                    <a:lumMod val="75000"/>
                  </a:schemeClr>
                </a:solidFill>
                <a:latin typeface="黑体" panose="02010609060101010101" charset="-122"/>
                <a:ea typeface="黑体" panose="02010609060101010101" charset="-122"/>
                <a:cs typeface="黑体" panose="02010609060101010101" charset="-122"/>
                <a:sym typeface="等线"/>
              </a:rPr>
              <a:t>发展中国特色社会主义文化</a:t>
            </a:r>
            <a:endParaRPr lang="zh-CN" altLang="en-US" sz="2400">
              <a:solidFill>
                <a:schemeClr val="accent1">
                  <a:lumMod val="75000"/>
                </a:schemeClr>
              </a:solidFill>
              <a:latin typeface="黑体" panose="02010609060101010101" charset="-122"/>
              <a:ea typeface="黑体" panose="02010609060101010101" charset="-122"/>
              <a:cs typeface="黑体" panose="02010609060101010101" charset="-122"/>
              <a:sym typeface="等线"/>
            </a:endParaRPr>
          </a:p>
        </p:txBody>
      </p:sp>
      <p:sp>
        <p:nvSpPr>
          <p:cNvPr id="56" name="文本框 55"/>
          <p:cNvSpPr txBox="1"/>
          <p:nvPr>
            <p:custDataLst>
              <p:tags r:id="rId14"/>
            </p:custDataLst>
          </p:nvPr>
        </p:nvSpPr>
        <p:spPr>
          <a:xfrm>
            <a:off x="3285490" y="1228090"/>
            <a:ext cx="4554220" cy="460375"/>
          </a:xfrm>
          <a:prstGeom prst="rect">
            <a:avLst/>
          </a:prstGeom>
          <a:noFill/>
        </p:spPr>
        <p:txBody>
          <a:bodyPr wrap="square" rtlCol="0" anchor="t">
            <a:spAutoFit/>
          </a:bodyPr>
          <a:lstStyle/>
          <a:p>
            <a:r>
              <a:rPr lang="zh-CN" altLang="en-US" sz="2400" b="1">
                <a:solidFill>
                  <a:srgbClr val="3F3F3F">
                    <a:lumMod val="50000"/>
                  </a:srgbClr>
                </a:solidFill>
                <a:latin typeface="+mn-ea"/>
                <a:cs typeface="+mn-ea"/>
                <a:sym typeface="等线"/>
              </a:rPr>
              <a:t>第一单元</a:t>
            </a:r>
            <a:r>
              <a:rPr lang="en-US" altLang="zh-CN" sz="2400" b="1">
                <a:solidFill>
                  <a:srgbClr val="3F3F3F">
                    <a:lumMod val="50000"/>
                  </a:srgbClr>
                </a:solidFill>
                <a:latin typeface="+mn-ea"/>
                <a:cs typeface="+mn-ea"/>
                <a:sym typeface="等线"/>
              </a:rPr>
              <a:t> </a:t>
            </a:r>
            <a:r>
              <a:rPr lang="zh-CN" altLang="en-US" sz="2400" b="1">
                <a:solidFill>
                  <a:srgbClr val="3F3F3F">
                    <a:lumMod val="50000"/>
                  </a:srgbClr>
                </a:solidFill>
                <a:latin typeface="+mn-ea"/>
                <a:cs typeface="+mn-ea"/>
                <a:sym typeface="等线"/>
              </a:rPr>
              <a:t>探索世界与把握规律</a:t>
            </a:r>
            <a:endParaRPr lang="zh-CN" altLang="en-US" sz="2400" b="1">
              <a:solidFill>
                <a:srgbClr val="3F3F3F">
                  <a:lumMod val="50000"/>
                </a:srgbClr>
              </a:solidFill>
              <a:latin typeface="+mn-ea"/>
              <a:cs typeface="+mn-ea"/>
              <a:sym typeface="等线"/>
            </a:endParaRPr>
          </a:p>
        </p:txBody>
      </p:sp>
      <p:sp>
        <p:nvSpPr>
          <p:cNvPr id="57" name="文本框 56"/>
          <p:cNvSpPr txBox="1"/>
          <p:nvPr>
            <p:custDataLst>
              <p:tags r:id="rId15"/>
            </p:custDataLst>
          </p:nvPr>
        </p:nvSpPr>
        <p:spPr>
          <a:xfrm>
            <a:off x="7512685" y="803275"/>
            <a:ext cx="3168015" cy="1337945"/>
          </a:xfrm>
          <a:prstGeom prst="rect">
            <a:avLst/>
          </a:prstGeom>
          <a:noFill/>
        </p:spPr>
        <p:txBody>
          <a:bodyPr wrap="square" rtlCol="0">
            <a:spAutoFit/>
          </a:bodyPr>
          <a:lstStyle/>
          <a:p>
            <a:pPr marL="285750" indent="-285750">
              <a:lnSpc>
                <a:spcPct val="150000"/>
              </a:lnSpc>
              <a:buFont typeface="Wingdings" panose="05000000000000000000" charset="0"/>
              <a:buChar char="u"/>
            </a:pPr>
            <a:r>
              <a:rPr lang="zh-CN" altLang="en-US" b="1">
                <a:solidFill>
                  <a:srgbClr val="3F3F3F">
                    <a:lumMod val="50000"/>
                  </a:srgbClr>
                </a:solidFill>
                <a:latin typeface="方正公文小标宋" panose="02000500000000000000" charset="-122"/>
                <a:ea typeface="方正公文小标宋" panose="02000500000000000000" charset="-122"/>
              </a:rPr>
              <a:t>时代精神的精华</a:t>
            </a:r>
            <a:endParaRPr lang="zh-CN" altLang="en-US" b="1">
              <a:solidFill>
                <a:srgbClr val="3F3F3F">
                  <a:lumMod val="50000"/>
                </a:srgbClr>
              </a:solidFill>
              <a:latin typeface="方正公文小标宋" panose="02000500000000000000" charset="-122"/>
              <a:ea typeface="方正公文小标宋" panose="02000500000000000000" charset="-122"/>
            </a:endParaRPr>
          </a:p>
          <a:p>
            <a:pPr marL="285750" indent="-285750">
              <a:lnSpc>
                <a:spcPct val="150000"/>
              </a:lnSpc>
              <a:buFont typeface="Wingdings" panose="05000000000000000000" charset="0"/>
              <a:buChar char="u"/>
            </a:pPr>
            <a:r>
              <a:rPr lang="zh-CN" altLang="en-US" b="1">
                <a:solidFill>
                  <a:srgbClr val="3F3F3F">
                    <a:lumMod val="50000"/>
                  </a:srgbClr>
                </a:solidFill>
                <a:latin typeface="方正公文小标宋" panose="02000500000000000000" charset="-122"/>
                <a:ea typeface="方正公文小标宋" panose="02000500000000000000" charset="-122"/>
              </a:rPr>
              <a:t>探究世界的本质</a:t>
            </a:r>
            <a:endParaRPr lang="zh-CN" altLang="en-US" b="1">
              <a:solidFill>
                <a:srgbClr val="3F3F3F">
                  <a:lumMod val="50000"/>
                </a:srgbClr>
              </a:solidFill>
              <a:latin typeface="方正公文小标宋" panose="02000500000000000000" charset="-122"/>
              <a:ea typeface="方正公文小标宋" panose="02000500000000000000" charset="-122"/>
            </a:endParaRPr>
          </a:p>
          <a:p>
            <a:pPr marL="285750" indent="-285750">
              <a:lnSpc>
                <a:spcPct val="150000"/>
              </a:lnSpc>
              <a:buFont typeface="Wingdings" panose="05000000000000000000" charset="0"/>
              <a:buChar char="u"/>
            </a:pPr>
            <a:r>
              <a:rPr lang="zh-CN" altLang="en-US" b="1">
                <a:solidFill>
                  <a:srgbClr val="3F3F3F">
                    <a:lumMod val="50000"/>
                  </a:srgbClr>
                </a:solidFill>
                <a:latin typeface="方正公文小标宋" panose="02000500000000000000" charset="-122"/>
                <a:ea typeface="方正公文小标宋" panose="02000500000000000000" charset="-122"/>
              </a:rPr>
              <a:t>把握世界的规律</a:t>
            </a:r>
            <a:endParaRPr lang="zh-CN" altLang="en-US" b="1">
              <a:solidFill>
                <a:srgbClr val="3F3F3F">
                  <a:lumMod val="50000"/>
                </a:srgbClr>
              </a:solidFill>
              <a:latin typeface="方正公文小标宋" panose="02000500000000000000" charset="-122"/>
              <a:ea typeface="方正公文小标宋" panose="02000500000000000000" charset="-122"/>
            </a:endParaRPr>
          </a:p>
        </p:txBody>
      </p:sp>
      <p:sp>
        <p:nvSpPr>
          <p:cNvPr id="58" name="文本框 57"/>
          <p:cNvSpPr txBox="1"/>
          <p:nvPr>
            <p:custDataLst>
              <p:tags r:id="rId16"/>
            </p:custDataLst>
          </p:nvPr>
        </p:nvSpPr>
        <p:spPr>
          <a:xfrm>
            <a:off x="9395460" y="823595"/>
            <a:ext cx="1600835" cy="1337945"/>
          </a:xfrm>
          <a:prstGeom prst="rect">
            <a:avLst/>
          </a:prstGeom>
          <a:noFill/>
        </p:spPr>
        <p:txBody>
          <a:bodyPr wrap="square" rtlCol="0">
            <a:spAutoFit/>
          </a:bodyPr>
          <a:lstStyle/>
          <a:p>
            <a:pPr algn="ctr">
              <a:lnSpc>
                <a:spcPct val="150000"/>
              </a:lnSpc>
            </a:pPr>
            <a:r>
              <a:rPr lang="zh-CN" altLang="en-US" b="1">
                <a:solidFill>
                  <a:srgbClr val="FF0000"/>
                </a:solidFill>
                <a:latin typeface="方正粗黑宋简体" panose="02000000000000000000" charset="-122"/>
                <a:ea typeface="方正粗黑宋简体" panose="02000000000000000000" charset="-122"/>
              </a:rPr>
              <a:t>（什么是哲学）</a:t>
            </a:r>
            <a:endParaRPr lang="zh-CN" altLang="en-US" b="1">
              <a:solidFill>
                <a:srgbClr val="FF0000"/>
              </a:solidFill>
              <a:latin typeface="方正粗黑宋简体" panose="02000000000000000000" charset="-122"/>
              <a:ea typeface="方正粗黑宋简体" panose="02000000000000000000" charset="-122"/>
            </a:endParaRPr>
          </a:p>
          <a:p>
            <a:pPr algn="ctr">
              <a:lnSpc>
                <a:spcPct val="150000"/>
              </a:lnSpc>
            </a:pPr>
            <a:r>
              <a:rPr lang="zh-CN" altLang="en-US" b="1">
                <a:solidFill>
                  <a:schemeClr val="accent2">
                    <a:lumMod val="75000"/>
                  </a:schemeClr>
                </a:solidFill>
                <a:latin typeface="方正粗黑宋简体" panose="02000000000000000000" charset="-122"/>
                <a:ea typeface="方正粗黑宋简体" panose="02000000000000000000" charset="-122"/>
                <a:sym typeface="微软雅黑 Light" panose="020B0502040204020203" charset="-122"/>
              </a:rPr>
              <a:t>（唯物论）</a:t>
            </a:r>
            <a:endParaRPr lang="zh-CN" altLang="en-US" b="1">
              <a:solidFill>
                <a:schemeClr val="accent2">
                  <a:lumMod val="75000"/>
                </a:schemeClr>
              </a:solidFill>
              <a:latin typeface="方正粗黑宋简体" panose="02000000000000000000" charset="-122"/>
              <a:ea typeface="方正粗黑宋简体" panose="02000000000000000000" charset="-122"/>
              <a:sym typeface="微软雅黑 Light" panose="020B0502040204020203" charset="-122"/>
            </a:endParaRPr>
          </a:p>
          <a:p>
            <a:pPr algn="ctr">
              <a:lnSpc>
                <a:spcPct val="150000"/>
              </a:lnSpc>
            </a:pPr>
            <a:r>
              <a:rPr lang="zh-CN" altLang="en-US" b="1">
                <a:solidFill>
                  <a:schemeClr val="accent2">
                    <a:lumMod val="75000"/>
                  </a:schemeClr>
                </a:solidFill>
                <a:latin typeface="方正粗黑宋简体" panose="02000000000000000000" charset="-122"/>
                <a:ea typeface="方正粗黑宋简体" panose="02000000000000000000" charset="-122"/>
                <a:sym typeface="微软雅黑 Light" panose="020B0502040204020203" charset="-122"/>
              </a:rPr>
              <a:t>（辩证法）</a:t>
            </a:r>
            <a:endParaRPr lang="zh-CN" altLang="en-US" b="1">
              <a:solidFill>
                <a:schemeClr val="accent2">
                  <a:lumMod val="75000"/>
                </a:schemeClr>
              </a:solidFill>
              <a:latin typeface="方正粗黑宋简体" panose="02000000000000000000" charset="-122"/>
              <a:ea typeface="方正粗黑宋简体" panose="02000000000000000000" charset="-122"/>
              <a:sym typeface="微软雅黑 Light" panose="020B0502040204020203" charset="-122"/>
            </a:endParaRPr>
          </a:p>
        </p:txBody>
      </p:sp>
      <p:sp>
        <p:nvSpPr>
          <p:cNvPr id="59" name="文本框 58"/>
          <p:cNvSpPr txBox="1"/>
          <p:nvPr>
            <p:custDataLst>
              <p:tags r:id="rId17"/>
            </p:custDataLst>
          </p:nvPr>
        </p:nvSpPr>
        <p:spPr>
          <a:xfrm>
            <a:off x="7512685" y="2773045"/>
            <a:ext cx="3168015" cy="1337945"/>
          </a:xfrm>
          <a:prstGeom prst="rect">
            <a:avLst/>
          </a:prstGeom>
          <a:noFill/>
        </p:spPr>
        <p:txBody>
          <a:bodyPr wrap="square" rtlCol="0">
            <a:spAutoFit/>
          </a:bodyPr>
          <a:lstStyle/>
          <a:p>
            <a:pPr marL="285750" indent="-285750">
              <a:lnSpc>
                <a:spcPct val="150000"/>
              </a:lnSpc>
              <a:buFont typeface="Wingdings" panose="05000000000000000000" charset="0"/>
              <a:buChar char="u"/>
            </a:pPr>
            <a:r>
              <a:rPr lang="zh-CN" altLang="en-US" b="1">
                <a:solidFill>
                  <a:srgbClr val="3F3F3F">
                    <a:lumMod val="50000"/>
                  </a:srgbClr>
                </a:solidFill>
                <a:latin typeface="方正公文小标宋" panose="02000500000000000000" charset="-122"/>
                <a:ea typeface="方正公文小标宋" panose="02000500000000000000" charset="-122"/>
              </a:rPr>
              <a:t>探索认识的奥秘</a:t>
            </a:r>
            <a:endParaRPr lang="zh-CN" altLang="en-US" b="1">
              <a:solidFill>
                <a:srgbClr val="3F3F3F">
                  <a:lumMod val="50000"/>
                </a:srgbClr>
              </a:solidFill>
              <a:latin typeface="方正公文小标宋" panose="02000500000000000000" charset="-122"/>
              <a:ea typeface="方正公文小标宋" panose="02000500000000000000" charset="-122"/>
            </a:endParaRPr>
          </a:p>
          <a:p>
            <a:pPr marL="285750" indent="-285750">
              <a:lnSpc>
                <a:spcPct val="150000"/>
              </a:lnSpc>
              <a:buFont typeface="Wingdings" panose="05000000000000000000" charset="0"/>
              <a:buChar char="u"/>
            </a:pPr>
            <a:r>
              <a:rPr lang="zh-CN" altLang="en-US" b="1">
                <a:solidFill>
                  <a:srgbClr val="3F3F3F">
                    <a:lumMod val="50000"/>
                  </a:srgbClr>
                </a:solidFill>
                <a:latin typeface="方正公文小标宋" panose="02000500000000000000" charset="-122"/>
                <a:ea typeface="方正公文小标宋" panose="02000500000000000000" charset="-122"/>
              </a:rPr>
              <a:t>寻觅社会的真谛</a:t>
            </a:r>
            <a:endParaRPr lang="zh-CN" altLang="en-US" b="1">
              <a:solidFill>
                <a:srgbClr val="3F3F3F">
                  <a:lumMod val="50000"/>
                </a:srgbClr>
              </a:solidFill>
              <a:latin typeface="方正公文小标宋" panose="02000500000000000000" charset="-122"/>
              <a:ea typeface="方正公文小标宋" panose="02000500000000000000" charset="-122"/>
            </a:endParaRPr>
          </a:p>
          <a:p>
            <a:pPr marL="285750" indent="-285750">
              <a:lnSpc>
                <a:spcPct val="150000"/>
              </a:lnSpc>
              <a:buFont typeface="Wingdings" panose="05000000000000000000" charset="0"/>
              <a:buChar char="u"/>
            </a:pPr>
            <a:r>
              <a:rPr lang="zh-CN" altLang="en-US" b="1">
                <a:solidFill>
                  <a:srgbClr val="3F3F3F">
                    <a:lumMod val="50000"/>
                  </a:srgbClr>
                </a:solidFill>
                <a:latin typeface="方正公文小标宋" panose="02000500000000000000" charset="-122"/>
                <a:ea typeface="方正公文小标宋" panose="02000500000000000000" charset="-122"/>
              </a:rPr>
              <a:t>实现人生的价值</a:t>
            </a:r>
            <a:endParaRPr lang="zh-CN" altLang="en-US" b="1">
              <a:solidFill>
                <a:srgbClr val="3F3F3F">
                  <a:lumMod val="50000"/>
                </a:srgbClr>
              </a:solidFill>
              <a:latin typeface="方正公文小标宋" panose="02000500000000000000" charset="-122"/>
              <a:ea typeface="方正公文小标宋" panose="02000500000000000000" charset="-122"/>
            </a:endParaRPr>
          </a:p>
        </p:txBody>
      </p:sp>
      <p:sp>
        <p:nvSpPr>
          <p:cNvPr id="60" name="文本框 59"/>
          <p:cNvSpPr txBox="1"/>
          <p:nvPr>
            <p:custDataLst>
              <p:tags r:id="rId18"/>
            </p:custDataLst>
          </p:nvPr>
        </p:nvSpPr>
        <p:spPr>
          <a:xfrm>
            <a:off x="9505950" y="2783840"/>
            <a:ext cx="1540510" cy="1337945"/>
          </a:xfrm>
          <a:prstGeom prst="rect">
            <a:avLst/>
          </a:prstGeom>
          <a:noFill/>
        </p:spPr>
        <p:txBody>
          <a:bodyPr wrap="square" rtlCol="0">
            <a:spAutoFit/>
          </a:bodyPr>
          <a:lstStyle/>
          <a:p>
            <a:pPr>
              <a:lnSpc>
                <a:spcPct val="150000"/>
              </a:lnSpc>
            </a:pPr>
            <a:r>
              <a:rPr lang="zh-CN" altLang="en-US" b="1">
                <a:solidFill>
                  <a:schemeClr val="accent2">
                    <a:lumMod val="75000"/>
                  </a:schemeClr>
                </a:solidFill>
                <a:latin typeface="方正粗黑宋简体" panose="02000000000000000000" charset="-122"/>
                <a:ea typeface="方正粗黑宋简体" panose="02000000000000000000" charset="-122"/>
              </a:rPr>
              <a:t>（认识论）</a:t>
            </a:r>
            <a:endParaRPr lang="zh-CN" altLang="en-US" b="1">
              <a:solidFill>
                <a:schemeClr val="accent6">
                  <a:lumMod val="75000"/>
                </a:schemeClr>
              </a:solidFill>
              <a:latin typeface="方正粗黑宋简体" panose="02000000000000000000" charset="-122"/>
              <a:ea typeface="方正粗黑宋简体" panose="02000000000000000000" charset="-122"/>
            </a:endParaRPr>
          </a:p>
          <a:p>
            <a:pPr>
              <a:lnSpc>
                <a:spcPct val="150000"/>
              </a:lnSpc>
            </a:pPr>
            <a:r>
              <a:rPr lang="zh-CN" altLang="en-US" b="1">
                <a:solidFill>
                  <a:schemeClr val="accent5">
                    <a:lumMod val="75000"/>
                  </a:schemeClr>
                </a:solidFill>
                <a:latin typeface="方正粗黑宋简体" panose="02000000000000000000" charset="-122"/>
                <a:ea typeface="方正粗黑宋简体" panose="02000000000000000000" charset="-122"/>
              </a:rPr>
              <a:t>（历史观）</a:t>
            </a:r>
            <a:endParaRPr lang="zh-CN" altLang="en-US" b="1">
              <a:solidFill>
                <a:schemeClr val="accent5">
                  <a:lumMod val="75000"/>
                </a:schemeClr>
              </a:solidFill>
              <a:latin typeface="方正粗黑宋简体" panose="02000000000000000000" charset="-122"/>
              <a:ea typeface="方正粗黑宋简体" panose="02000000000000000000" charset="-122"/>
            </a:endParaRPr>
          </a:p>
          <a:p>
            <a:pPr>
              <a:lnSpc>
                <a:spcPct val="150000"/>
              </a:lnSpc>
            </a:pPr>
            <a:r>
              <a:rPr lang="zh-CN" altLang="en-US" b="1">
                <a:solidFill>
                  <a:schemeClr val="accent5">
                    <a:lumMod val="75000"/>
                  </a:schemeClr>
                </a:solidFill>
                <a:latin typeface="方正粗黑宋简体" panose="02000000000000000000" charset="-122"/>
                <a:ea typeface="方正粗黑宋简体" panose="02000000000000000000" charset="-122"/>
              </a:rPr>
              <a:t>（价值观）</a:t>
            </a:r>
            <a:endParaRPr lang="zh-CN" altLang="en-US" b="1">
              <a:solidFill>
                <a:schemeClr val="accent5">
                  <a:lumMod val="75000"/>
                </a:schemeClr>
              </a:solidFill>
              <a:latin typeface="方正粗黑宋简体" panose="02000000000000000000" charset="-122"/>
              <a:ea typeface="方正粗黑宋简体" panose="02000000000000000000" charset="-122"/>
            </a:endParaRPr>
          </a:p>
        </p:txBody>
      </p:sp>
      <p:sp>
        <p:nvSpPr>
          <p:cNvPr id="61" name="文本框 60"/>
          <p:cNvSpPr txBox="1"/>
          <p:nvPr>
            <p:custDataLst>
              <p:tags r:id="rId19"/>
            </p:custDataLst>
          </p:nvPr>
        </p:nvSpPr>
        <p:spPr>
          <a:xfrm>
            <a:off x="7250480" y="4707068"/>
            <a:ext cx="3862070" cy="1337945"/>
          </a:xfrm>
          <a:prstGeom prst="rect">
            <a:avLst/>
          </a:prstGeom>
          <a:noFill/>
        </p:spPr>
        <p:txBody>
          <a:bodyPr wrap="square" rtlCol="0">
            <a:spAutoFit/>
          </a:bodyPr>
          <a:lstStyle/>
          <a:p>
            <a:pPr marL="285750" indent="-285750">
              <a:lnSpc>
                <a:spcPct val="150000"/>
              </a:lnSpc>
              <a:buFont typeface="Wingdings" panose="05000000000000000000" charset="0"/>
              <a:buChar char="u"/>
            </a:pPr>
            <a:r>
              <a:rPr lang="zh-CN" altLang="en-US" b="1">
                <a:solidFill>
                  <a:srgbClr val="3F3F3F">
                    <a:lumMod val="50000"/>
                  </a:srgbClr>
                </a:solidFill>
                <a:latin typeface="方正公文小标宋" panose="02000500000000000000" charset="-122"/>
                <a:ea typeface="方正公文小标宋" panose="02000500000000000000" charset="-122"/>
              </a:rPr>
              <a:t>继承发展中华优秀传统文化</a:t>
            </a:r>
            <a:endParaRPr lang="zh-CN" altLang="en-US" b="1">
              <a:solidFill>
                <a:srgbClr val="3F3F3F">
                  <a:lumMod val="50000"/>
                </a:srgbClr>
              </a:solidFill>
              <a:latin typeface="方正公文小标宋" panose="02000500000000000000" charset="-122"/>
              <a:ea typeface="方正公文小标宋" panose="02000500000000000000" charset="-122"/>
            </a:endParaRPr>
          </a:p>
          <a:p>
            <a:pPr marL="285750" indent="-285750">
              <a:lnSpc>
                <a:spcPct val="150000"/>
              </a:lnSpc>
              <a:buFont typeface="Wingdings" panose="05000000000000000000" charset="0"/>
              <a:buChar char="u"/>
            </a:pPr>
            <a:r>
              <a:rPr lang="zh-CN" altLang="en-US" b="1">
                <a:solidFill>
                  <a:srgbClr val="3F3F3F">
                    <a:lumMod val="50000"/>
                  </a:srgbClr>
                </a:solidFill>
                <a:latin typeface="方正公文小标宋" panose="02000500000000000000" charset="-122"/>
                <a:ea typeface="方正公文小标宋" panose="02000500000000000000" charset="-122"/>
              </a:rPr>
              <a:t>学习借鉴外来文化的有益成果</a:t>
            </a:r>
            <a:endParaRPr lang="zh-CN" altLang="en-US" b="1">
              <a:solidFill>
                <a:srgbClr val="3F3F3F">
                  <a:lumMod val="50000"/>
                </a:srgbClr>
              </a:solidFill>
              <a:latin typeface="方正公文小标宋" panose="02000500000000000000" charset="-122"/>
              <a:ea typeface="方正公文小标宋" panose="02000500000000000000" charset="-122"/>
            </a:endParaRPr>
          </a:p>
          <a:p>
            <a:pPr marL="285750" indent="-285750">
              <a:lnSpc>
                <a:spcPct val="150000"/>
              </a:lnSpc>
              <a:buFont typeface="Wingdings" panose="05000000000000000000" charset="0"/>
              <a:buChar char="u"/>
            </a:pPr>
            <a:r>
              <a:rPr lang="zh-CN" altLang="en-US" b="1">
                <a:solidFill>
                  <a:srgbClr val="3F3F3F">
                    <a:lumMod val="50000"/>
                  </a:srgbClr>
                </a:solidFill>
                <a:latin typeface="方正公文小标宋" panose="02000500000000000000" charset="-122"/>
                <a:ea typeface="方正公文小标宋" panose="02000500000000000000" charset="-122"/>
              </a:rPr>
              <a:t>发展中国特色社会主义文化</a:t>
            </a:r>
            <a:endParaRPr lang="zh-CN" altLang="en-US" b="1">
              <a:solidFill>
                <a:srgbClr val="3F3F3F">
                  <a:lumMod val="50000"/>
                </a:srgbClr>
              </a:solidFill>
              <a:latin typeface="方正公文小标宋" panose="02000500000000000000" charset="-122"/>
              <a:ea typeface="方正公文小标宋" panose="02000500000000000000" charset="-122"/>
            </a:endParaRPr>
          </a:p>
        </p:txBody>
      </p:sp>
      <p:sp>
        <p:nvSpPr>
          <p:cNvPr id="62" name="文本框 61"/>
          <p:cNvSpPr txBox="1"/>
          <p:nvPr>
            <p:custDataLst>
              <p:tags r:id="rId20"/>
            </p:custDataLst>
          </p:nvPr>
        </p:nvSpPr>
        <p:spPr>
          <a:xfrm>
            <a:off x="10497682" y="4938281"/>
            <a:ext cx="1540510" cy="923330"/>
          </a:xfrm>
          <a:prstGeom prst="rect">
            <a:avLst/>
          </a:prstGeom>
          <a:noFill/>
        </p:spPr>
        <p:txBody>
          <a:bodyPr wrap="square" rtlCol="0">
            <a:spAutoFit/>
          </a:bodyPr>
          <a:lstStyle/>
          <a:p>
            <a:r>
              <a:rPr lang="zh-CN" altLang="en-US" b="1">
                <a:solidFill>
                  <a:schemeClr val="accent2">
                    <a:lumMod val="75000"/>
                  </a:schemeClr>
                </a:solidFill>
                <a:latin typeface="方正粗黑宋简体" panose="02000000000000000000" charset="-122"/>
                <a:ea typeface="方正粗黑宋简体" panose="02000000000000000000" charset="-122"/>
              </a:rPr>
              <a:t>（不忘本来）</a:t>
            </a:r>
            <a:endParaRPr lang="zh-CN" altLang="en-US" b="1">
              <a:solidFill>
                <a:schemeClr val="accent2">
                  <a:lumMod val="75000"/>
                </a:schemeClr>
              </a:solidFill>
              <a:latin typeface="方正粗黑宋简体" panose="02000000000000000000" charset="-122"/>
              <a:ea typeface="方正粗黑宋简体" panose="02000000000000000000" charset="-122"/>
            </a:endParaRPr>
          </a:p>
          <a:p>
            <a:r>
              <a:rPr lang="zh-CN" altLang="en-US" b="1">
                <a:solidFill>
                  <a:schemeClr val="accent2">
                    <a:lumMod val="75000"/>
                  </a:schemeClr>
                </a:solidFill>
                <a:latin typeface="方正粗黑宋简体" panose="02000000000000000000" charset="-122"/>
                <a:ea typeface="方正粗黑宋简体" panose="02000000000000000000" charset="-122"/>
              </a:rPr>
              <a:t>（吸收外来）</a:t>
            </a:r>
            <a:endParaRPr lang="zh-CN" altLang="en-US" b="1">
              <a:solidFill>
                <a:schemeClr val="accent2">
                  <a:lumMod val="75000"/>
                </a:schemeClr>
              </a:solidFill>
              <a:latin typeface="方正粗黑宋简体" panose="02000000000000000000" charset="-122"/>
              <a:ea typeface="方正粗黑宋简体" panose="02000000000000000000" charset="-122"/>
            </a:endParaRPr>
          </a:p>
          <a:p>
            <a:r>
              <a:rPr lang="zh-CN" altLang="en-US" b="1">
                <a:solidFill>
                  <a:schemeClr val="accent2">
                    <a:lumMod val="75000"/>
                  </a:schemeClr>
                </a:solidFill>
                <a:latin typeface="方正粗黑宋简体" panose="02000000000000000000" charset="-122"/>
                <a:ea typeface="方正粗黑宋简体" panose="02000000000000000000" charset="-122"/>
              </a:rPr>
              <a:t>（面向未来）</a:t>
            </a:r>
            <a:endParaRPr lang="zh-CN" altLang="en-US" b="1">
              <a:solidFill>
                <a:schemeClr val="accent2">
                  <a:lumMod val="75000"/>
                </a:schemeClr>
              </a:solidFill>
              <a:latin typeface="方正粗黑宋简体" panose="02000000000000000000" charset="-122"/>
              <a:ea typeface="方正粗黑宋简体" panose="02000000000000000000" charset="-122"/>
            </a:endParaRPr>
          </a:p>
        </p:txBody>
      </p:sp>
      <p:sp>
        <p:nvSpPr>
          <p:cNvPr id="2" name="左大括号 1"/>
          <p:cNvSpPr/>
          <p:nvPr>
            <p:custDataLst>
              <p:tags r:id="rId21"/>
            </p:custDataLst>
          </p:nvPr>
        </p:nvSpPr>
        <p:spPr>
          <a:xfrm>
            <a:off x="3148965" y="1483360"/>
            <a:ext cx="75565" cy="2910840"/>
          </a:xfrm>
          <a:prstGeom prst="leftBrace">
            <a:avLst/>
          </a:prstGeom>
        </p:spPr>
        <p:style>
          <a:lnRef idx="2">
            <a:schemeClr val="accent1"/>
          </a:lnRef>
          <a:fillRef idx="0">
            <a:srgbClr val="FFFFFF"/>
          </a:fillRef>
          <a:effectRef idx="0">
            <a:srgbClr val="FFFFFF"/>
          </a:effectRef>
          <a:fontRef idx="minor">
            <a:schemeClr val="tx1"/>
          </a:fontRef>
        </p:style>
        <p:txBody>
          <a:bodyPr rtlCol="0" anchor="ctr"/>
          <a:lstStyle/>
          <a:p>
            <a:pPr algn="ctr"/>
            <a:endParaRPr lang="zh-CN" altLang="en-US"/>
          </a:p>
        </p:txBody>
      </p:sp>
      <p:sp>
        <p:nvSpPr>
          <p:cNvPr id="34" name="圆角矩形 33"/>
          <p:cNvSpPr/>
          <p:nvPr>
            <p:custDataLst>
              <p:tags r:id="rId22"/>
            </p:custDataLst>
          </p:nvPr>
        </p:nvSpPr>
        <p:spPr>
          <a:xfrm>
            <a:off x="2407285" y="2390775"/>
            <a:ext cx="532130" cy="956945"/>
          </a:xfrm>
          <a:prstGeom prst="round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000" b="1">
                <a:solidFill>
                  <a:schemeClr val="bg1"/>
                </a:solidFill>
                <a:latin typeface="微软雅黑" panose="020B0503020204020204" pitchFamily="82" charset="2"/>
                <a:ea typeface="微软雅黑" panose="020B0503020204020204" pitchFamily="82" charset="2"/>
                <a:sym typeface="+mn-ea"/>
              </a:rPr>
              <a:t>哲学</a:t>
            </a:r>
            <a:endParaRPr lang="zh-CN" altLang="en-US" sz="2000" b="1">
              <a:solidFill>
                <a:schemeClr val="bg1"/>
              </a:solidFill>
              <a:latin typeface="微软雅黑" panose="020B0503020204020204" pitchFamily="82" charset="2"/>
              <a:ea typeface="微软雅黑" panose="020B0503020204020204" pitchFamily="82" charset="2"/>
              <a:sym typeface="+mn-ea"/>
            </a:endParaRPr>
          </a:p>
        </p:txBody>
      </p:sp>
      <p:sp>
        <p:nvSpPr>
          <p:cNvPr id="3" name="圆角矩形 2"/>
          <p:cNvSpPr/>
          <p:nvPr>
            <p:custDataLst>
              <p:tags r:id="rId23"/>
            </p:custDataLst>
          </p:nvPr>
        </p:nvSpPr>
        <p:spPr>
          <a:xfrm>
            <a:off x="2458085" y="5020310"/>
            <a:ext cx="532130" cy="956945"/>
          </a:xfrm>
          <a:prstGeom prst="round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000" b="1">
                <a:solidFill>
                  <a:schemeClr val="bg1"/>
                </a:solidFill>
                <a:latin typeface="微软雅黑" panose="020B0503020204020204" pitchFamily="82" charset="2"/>
                <a:ea typeface="微软雅黑" panose="020B0503020204020204" pitchFamily="82" charset="2"/>
                <a:sym typeface="+mn-ea"/>
              </a:rPr>
              <a:t>文化</a:t>
            </a:r>
            <a:endParaRPr lang="zh-CN" altLang="en-US" sz="2000" b="1">
              <a:solidFill>
                <a:schemeClr val="bg1"/>
              </a:solidFill>
              <a:latin typeface="微软雅黑" panose="020B0503020204020204" pitchFamily="82" charset="2"/>
              <a:ea typeface="微软雅黑" panose="020B0503020204020204" pitchFamily="82" charset="2"/>
              <a:sym typeface="+mn-ea"/>
            </a:endParaRPr>
          </a:p>
        </p:txBody>
      </p:sp>
      <p:sp>
        <p:nvSpPr>
          <p:cNvPr id="4" name="左大括号 3"/>
          <p:cNvSpPr/>
          <p:nvPr>
            <p:custDataLst>
              <p:tags r:id="rId24"/>
            </p:custDataLst>
          </p:nvPr>
        </p:nvSpPr>
        <p:spPr>
          <a:xfrm rot="10800000">
            <a:off x="10978515" y="1482725"/>
            <a:ext cx="134620" cy="1548765"/>
          </a:xfrm>
          <a:prstGeom prst="leftBrace">
            <a:avLst/>
          </a:prstGeom>
          <a:noFill/>
          <a:ln>
            <a:solidFill>
              <a:srgbClr val="C00000"/>
            </a:solidFill>
          </a:ln>
          <a:extLst>
            <a:ext uri="{909E8E84-426E-40DD-AFC4-6F175D3DCCD1}">
              <a14:hiddenFill xmlns:a14="http://schemas.microsoft.com/office/drawing/2010/main">
                <a:solidFill>
                  <a:srgbClr val="C00000"/>
                </a:solidFill>
              </a14:hiddenFill>
            </a:ext>
          </a:extLst>
        </p:spPr>
        <p:style>
          <a:lnRef idx="2">
            <a:schemeClr val="accent1"/>
          </a:lnRef>
          <a:fillRef idx="0">
            <a:srgbClr val="FFFFFF"/>
          </a:fillRef>
          <a:effectRef idx="0">
            <a:srgbClr val="FFFFFF"/>
          </a:effectRef>
          <a:fontRef idx="minor">
            <a:schemeClr val="tx1"/>
          </a:fontRef>
        </p:style>
        <p:txBody>
          <a:bodyPr rtlCol="0" anchor="ctr"/>
          <a:lstStyle/>
          <a:p>
            <a:pPr algn="ctr"/>
            <a:endParaRPr lang="zh-CN" altLang="en-US">
              <a:solidFill>
                <a:srgbClr val="C00000"/>
              </a:solidFill>
            </a:endParaRPr>
          </a:p>
        </p:txBody>
      </p:sp>
      <p:sp>
        <p:nvSpPr>
          <p:cNvPr id="5" name="圆角矩形 4"/>
          <p:cNvSpPr/>
          <p:nvPr>
            <p:custDataLst>
              <p:tags r:id="rId25"/>
            </p:custDataLst>
          </p:nvPr>
        </p:nvSpPr>
        <p:spPr>
          <a:xfrm>
            <a:off x="11263630" y="1216660"/>
            <a:ext cx="532130" cy="1985010"/>
          </a:xfrm>
          <a:prstGeom prst="round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000" b="1">
                <a:solidFill>
                  <a:schemeClr val="bg1"/>
                </a:solidFill>
                <a:latin typeface="微软雅黑" panose="020B0503020204020204" pitchFamily="82" charset="2"/>
                <a:ea typeface="微软雅黑" panose="020B0503020204020204" pitchFamily="82" charset="2"/>
                <a:sym typeface="+mn-ea"/>
              </a:rPr>
              <a:t>辩证唯物主义</a:t>
            </a:r>
            <a:endParaRPr lang="zh-CN" altLang="en-US" sz="2000" b="1">
              <a:solidFill>
                <a:schemeClr val="bg1"/>
              </a:solidFill>
              <a:latin typeface="微软雅黑" panose="020B0503020204020204" pitchFamily="82" charset="2"/>
              <a:ea typeface="微软雅黑" panose="020B0503020204020204" pitchFamily="82" charset="2"/>
              <a:sym typeface="+mn-ea"/>
            </a:endParaRPr>
          </a:p>
        </p:txBody>
      </p:sp>
      <p:sp>
        <p:nvSpPr>
          <p:cNvPr id="7" name="圆角矩形 6"/>
          <p:cNvSpPr/>
          <p:nvPr>
            <p:custDataLst>
              <p:tags r:id="rId26"/>
            </p:custDataLst>
          </p:nvPr>
        </p:nvSpPr>
        <p:spPr>
          <a:xfrm>
            <a:off x="10809605" y="3383915"/>
            <a:ext cx="1321435" cy="619125"/>
          </a:xfrm>
          <a:prstGeom prst="round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000" b="1">
                <a:solidFill>
                  <a:schemeClr val="bg1"/>
                </a:solidFill>
                <a:latin typeface="微软雅黑" panose="020B0503020204020204" pitchFamily="82" charset="2"/>
                <a:ea typeface="微软雅黑" panose="020B0503020204020204" pitchFamily="82" charset="2"/>
                <a:sym typeface="+mn-ea"/>
              </a:rPr>
              <a:t>历史</a:t>
            </a:r>
            <a:endParaRPr lang="zh-CN" altLang="en-US" sz="2000" b="1">
              <a:solidFill>
                <a:schemeClr val="bg1"/>
              </a:solidFill>
              <a:latin typeface="微软雅黑" panose="020B0503020204020204" pitchFamily="82" charset="2"/>
              <a:ea typeface="微软雅黑" panose="020B0503020204020204" pitchFamily="82" charset="2"/>
              <a:sym typeface="+mn-ea"/>
            </a:endParaRPr>
          </a:p>
          <a:p>
            <a:pPr algn="ctr"/>
            <a:r>
              <a:rPr lang="zh-CN" altLang="en-US" sz="2000" b="1">
                <a:solidFill>
                  <a:schemeClr val="bg1"/>
                </a:solidFill>
                <a:latin typeface="微软雅黑" panose="020B0503020204020204" pitchFamily="82" charset="2"/>
                <a:ea typeface="微软雅黑" panose="020B0503020204020204" pitchFamily="82" charset="2"/>
                <a:sym typeface="+mn-ea"/>
              </a:rPr>
              <a:t>唯物主义</a:t>
            </a:r>
            <a:endParaRPr lang="zh-CN" altLang="en-US" sz="2000" b="1">
              <a:solidFill>
                <a:schemeClr val="bg1"/>
              </a:solidFill>
              <a:latin typeface="微软雅黑" panose="020B0503020204020204" pitchFamily="82" charset="2"/>
              <a:ea typeface="微软雅黑" panose="020B0503020204020204" pitchFamily="82" charset="2"/>
              <a:sym typeface="+mn-ea"/>
            </a:endParaRPr>
          </a:p>
        </p:txBody>
      </p:sp>
      <p:sp>
        <p:nvSpPr>
          <p:cNvPr id="8" name="左大括号 7"/>
          <p:cNvSpPr/>
          <p:nvPr>
            <p:custDataLst>
              <p:tags r:id="rId27"/>
            </p:custDataLst>
          </p:nvPr>
        </p:nvSpPr>
        <p:spPr>
          <a:xfrm rot="10800000">
            <a:off x="10654030" y="3329305"/>
            <a:ext cx="129540" cy="758190"/>
          </a:xfrm>
          <a:prstGeom prst="leftBrace">
            <a:avLst/>
          </a:prstGeom>
        </p:spPr>
        <p:style>
          <a:lnRef idx="2">
            <a:schemeClr val="accent1"/>
          </a:lnRef>
          <a:fillRef idx="0">
            <a:srgbClr val="FFFFFF"/>
          </a:fillRef>
          <a:effectRef idx="0">
            <a:srgbClr val="FFFFFF"/>
          </a:effectRef>
          <a:fontRef idx="minor">
            <a:schemeClr val="tx1"/>
          </a:fontRef>
        </p:style>
        <p:txBody>
          <a:bodyPr rtlCol="0" anchor="ctr"/>
          <a:lstStyle/>
          <a:p>
            <a:pPr algn="ctr"/>
            <a:endParaRPr lang="zh-CN" altLang="en-US"/>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nodeType="after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wipe(up)">
                                      <p:cBhvr>
                                        <p:cTn id="7" dur="500"/>
                                        <p:tgtEl>
                                          <p:spTgt spid="19"/>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57"/>
                                        </p:tgtEl>
                                        <p:attrNameLst>
                                          <p:attrName>style.visibility</p:attrName>
                                        </p:attrNameLst>
                                      </p:cBhvr>
                                      <p:to>
                                        <p:strVal val="visible"/>
                                      </p:to>
                                    </p:set>
                                    <p:anim calcmode="lin" valueType="num">
                                      <p:cBhvr additive="base">
                                        <p:cTn id="12" dur="500" fill="hold"/>
                                        <p:tgtEl>
                                          <p:spTgt spid="57"/>
                                        </p:tgtEl>
                                        <p:attrNameLst>
                                          <p:attrName>ppt_x</p:attrName>
                                        </p:attrNameLst>
                                      </p:cBhvr>
                                      <p:tavLst>
                                        <p:tav tm="0">
                                          <p:val>
                                            <p:strVal val="#ppt_x"/>
                                          </p:val>
                                        </p:tav>
                                        <p:tav tm="100000">
                                          <p:val>
                                            <p:strVal val="#ppt_x"/>
                                          </p:val>
                                        </p:tav>
                                      </p:tavLst>
                                    </p:anim>
                                    <p:anim calcmode="lin" valueType="num">
                                      <p:cBhvr additive="base">
                                        <p:cTn id="13" dur="500" fill="hold"/>
                                        <p:tgtEl>
                                          <p:spTgt spid="57"/>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grpId="0" nodeType="clickEffect">
                                  <p:stCondLst>
                                    <p:cond delay="0"/>
                                  </p:stCondLst>
                                  <p:childTnLst>
                                    <p:set>
                                      <p:cBhvr>
                                        <p:cTn id="17" dur="1" fill="hold">
                                          <p:stCondLst>
                                            <p:cond delay="0"/>
                                          </p:stCondLst>
                                        </p:cTn>
                                        <p:tgtEl>
                                          <p:spTgt spid="59"/>
                                        </p:tgtEl>
                                        <p:attrNameLst>
                                          <p:attrName>style.visibility</p:attrName>
                                        </p:attrNameLst>
                                      </p:cBhvr>
                                      <p:to>
                                        <p:strVal val="visible"/>
                                      </p:to>
                                    </p:set>
                                    <p:anim calcmode="lin" valueType="num">
                                      <p:cBhvr additive="base">
                                        <p:cTn id="18" dur="500" fill="hold"/>
                                        <p:tgtEl>
                                          <p:spTgt spid="59"/>
                                        </p:tgtEl>
                                        <p:attrNameLst>
                                          <p:attrName>ppt_x</p:attrName>
                                        </p:attrNameLst>
                                      </p:cBhvr>
                                      <p:tavLst>
                                        <p:tav tm="0">
                                          <p:val>
                                            <p:strVal val="#ppt_x"/>
                                          </p:val>
                                        </p:tav>
                                        <p:tav tm="100000">
                                          <p:val>
                                            <p:strVal val="#ppt_x"/>
                                          </p:val>
                                        </p:tav>
                                      </p:tavLst>
                                    </p:anim>
                                    <p:anim calcmode="lin" valueType="num">
                                      <p:cBhvr additive="base">
                                        <p:cTn id="19" dur="500" fill="hold"/>
                                        <p:tgtEl>
                                          <p:spTgt spid="59"/>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 presetClass="entr" presetSubtype="4" fill="hold" grpId="0" nodeType="clickEffect">
                                  <p:stCondLst>
                                    <p:cond delay="0"/>
                                  </p:stCondLst>
                                  <p:childTnLst>
                                    <p:set>
                                      <p:cBhvr>
                                        <p:cTn id="23" dur="1" fill="hold">
                                          <p:stCondLst>
                                            <p:cond delay="0"/>
                                          </p:stCondLst>
                                        </p:cTn>
                                        <p:tgtEl>
                                          <p:spTgt spid="61"/>
                                        </p:tgtEl>
                                        <p:attrNameLst>
                                          <p:attrName>style.visibility</p:attrName>
                                        </p:attrNameLst>
                                      </p:cBhvr>
                                      <p:to>
                                        <p:strVal val="visible"/>
                                      </p:to>
                                    </p:set>
                                    <p:anim calcmode="lin" valueType="num">
                                      <p:cBhvr additive="base">
                                        <p:cTn id="24" dur="500" fill="hold"/>
                                        <p:tgtEl>
                                          <p:spTgt spid="61"/>
                                        </p:tgtEl>
                                        <p:attrNameLst>
                                          <p:attrName>ppt_x</p:attrName>
                                        </p:attrNameLst>
                                      </p:cBhvr>
                                      <p:tavLst>
                                        <p:tav tm="0">
                                          <p:val>
                                            <p:strVal val="#ppt_x"/>
                                          </p:val>
                                        </p:tav>
                                        <p:tav tm="100000">
                                          <p:val>
                                            <p:strVal val="#ppt_x"/>
                                          </p:val>
                                        </p:tav>
                                      </p:tavLst>
                                    </p:anim>
                                    <p:anim calcmode="lin" valueType="num">
                                      <p:cBhvr additive="base">
                                        <p:cTn id="25" dur="500" fill="hold"/>
                                        <p:tgtEl>
                                          <p:spTgt spid="61"/>
                                        </p:tgtEl>
                                        <p:attrNameLst>
                                          <p:attrName>ppt_y</p:attrName>
                                        </p:attrNameLst>
                                      </p:cBhvr>
                                      <p:tavLst>
                                        <p:tav tm="0">
                                          <p:val>
                                            <p:strVal val="1+#ppt_h/2"/>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2" presetClass="entr" presetSubtype="4" fill="hold" grpId="0" nodeType="clickEffect">
                                  <p:stCondLst>
                                    <p:cond delay="0"/>
                                  </p:stCondLst>
                                  <p:childTnLst>
                                    <p:set>
                                      <p:cBhvr>
                                        <p:cTn id="29" dur="1" fill="hold">
                                          <p:stCondLst>
                                            <p:cond delay="0"/>
                                          </p:stCondLst>
                                        </p:cTn>
                                        <p:tgtEl>
                                          <p:spTgt spid="58"/>
                                        </p:tgtEl>
                                        <p:attrNameLst>
                                          <p:attrName>style.visibility</p:attrName>
                                        </p:attrNameLst>
                                      </p:cBhvr>
                                      <p:to>
                                        <p:strVal val="visible"/>
                                      </p:to>
                                    </p:set>
                                    <p:anim calcmode="lin" valueType="num">
                                      <p:cBhvr additive="base">
                                        <p:cTn id="30" dur="500" fill="hold"/>
                                        <p:tgtEl>
                                          <p:spTgt spid="58"/>
                                        </p:tgtEl>
                                        <p:attrNameLst>
                                          <p:attrName>ppt_x</p:attrName>
                                        </p:attrNameLst>
                                      </p:cBhvr>
                                      <p:tavLst>
                                        <p:tav tm="0">
                                          <p:val>
                                            <p:strVal val="#ppt_x"/>
                                          </p:val>
                                        </p:tav>
                                        <p:tav tm="100000">
                                          <p:val>
                                            <p:strVal val="#ppt_x"/>
                                          </p:val>
                                        </p:tav>
                                      </p:tavLst>
                                    </p:anim>
                                    <p:anim calcmode="lin" valueType="num">
                                      <p:cBhvr additive="base">
                                        <p:cTn id="31" dur="500" fill="hold"/>
                                        <p:tgtEl>
                                          <p:spTgt spid="58"/>
                                        </p:tgtEl>
                                        <p:attrNameLst>
                                          <p:attrName>ppt_y</p:attrName>
                                        </p:attrNameLst>
                                      </p:cBhvr>
                                      <p:tavLst>
                                        <p:tav tm="0">
                                          <p:val>
                                            <p:strVal val="1+#ppt_h/2"/>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2" presetClass="entr" presetSubtype="4" fill="hold" grpId="0" nodeType="clickEffect">
                                  <p:stCondLst>
                                    <p:cond delay="0"/>
                                  </p:stCondLst>
                                  <p:childTnLst>
                                    <p:set>
                                      <p:cBhvr>
                                        <p:cTn id="35" dur="1" fill="hold">
                                          <p:stCondLst>
                                            <p:cond delay="0"/>
                                          </p:stCondLst>
                                        </p:cTn>
                                        <p:tgtEl>
                                          <p:spTgt spid="60"/>
                                        </p:tgtEl>
                                        <p:attrNameLst>
                                          <p:attrName>style.visibility</p:attrName>
                                        </p:attrNameLst>
                                      </p:cBhvr>
                                      <p:to>
                                        <p:strVal val="visible"/>
                                      </p:to>
                                    </p:set>
                                    <p:anim calcmode="lin" valueType="num">
                                      <p:cBhvr additive="base">
                                        <p:cTn id="36" dur="500" fill="hold"/>
                                        <p:tgtEl>
                                          <p:spTgt spid="60"/>
                                        </p:tgtEl>
                                        <p:attrNameLst>
                                          <p:attrName>ppt_x</p:attrName>
                                        </p:attrNameLst>
                                      </p:cBhvr>
                                      <p:tavLst>
                                        <p:tav tm="0">
                                          <p:val>
                                            <p:strVal val="#ppt_x"/>
                                          </p:val>
                                        </p:tav>
                                        <p:tav tm="100000">
                                          <p:val>
                                            <p:strVal val="#ppt_x"/>
                                          </p:val>
                                        </p:tav>
                                      </p:tavLst>
                                    </p:anim>
                                    <p:anim calcmode="lin" valueType="num">
                                      <p:cBhvr additive="base">
                                        <p:cTn id="37" dur="500" fill="hold"/>
                                        <p:tgtEl>
                                          <p:spTgt spid="60"/>
                                        </p:tgtEl>
                                        <p:attrNameLst>
                                          <p:attrName>ppt_y</p:attrName>
                                        </p:attrNameLst>
                                      </p:cBhvr>
                                      <p:tavLst>
                                        <p:tav tm="0">
                                          <p:val>
                                            <p:strVal val="1+#ppt_h/2"/>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2" presetClass="entr" presetSubtype="4" fill="hold" grpId="0" nodeType="clickEffect">
                                  <p:stCondLst>
                                    <p:cond delay="0"/>
                                  </p:stCondLst>
                                  <p:childTnLst>
                                    <p:set>
                                      <p:cBhvr>
                                        <p:cTn id="41" dur="1" fill="hold">
                                          <p:stCondLst>
                                            <p:cond delay="0"/>
                                          </p:stCondLst>
                                        </p:cTn>
                                        <p:tgtEl>
                                          <p:spTgt spid="62"/>
                                        </p:tgtEl>
                                        <p:attrNameLst>
                                          <p:attrName>style.visibility</p:attrName>
                                        </p:attrNameLst>
                                      </p:cBhvr>
                                      <p:to>
                                        <p:strVal val="visible"/>
                                      </p:to>
                                    </p:set>
                                    <p:anim calcmode="lin" valueType="num">
                                      <p:cBhvr additive="base">
                                        <p:cTn id="42" dur="500" fill="hold"/>
                                        <p:tgtEl>
                                          <p:spTgt spid="62"/>
                                        </p:tgtEl>
                                        <p:attrNameLst>
                                          <p:attrName>ppt_x</p:attrName>
                                        </p:attrNameLst>
                                      </p:cBhvr>
                                      <p:tavLst>
                                        <p:tav tm="0">
                                          <p:val>
                                            <p:strVal val="#ppt_x"/>
                                          </p:val>
                                        </p:tav>
                                        <p:tav tm="100000">
                                          <p:val>
                                            <p:strVal val="#ppt_x"/>
                                          </p:val>
                                        </p:tav>
                                      </p:tavLst>
                                    </p:anim>
                                    <p:anim calcmode="lin" valueType="num">
                                      <p:cBhvr additive="base">
                                        <p:cTn id="43" dur="500" fill="hold"/>
                                        <p:tgtEl>
                                          <p:spTgt spid="62"/>
                                        </p:tgtEl>
                                        <p:attrNameLst>
                                          <p:attrName>ppt_y</p:attrName>
                                        </p:attrNameLst>
                                      </p:cBhvr>
                                      <p:tavLst>
                                        <p:tav tm="0">
                                          <p:val>
                                            <p:strVal val="1+#ppt_h/2"/>
                                          </p:val>
                                        </p:tav>
                                        <p:tav tm="100000">
                                          <p:val>
                                            <p:strVal val="#ppt_y"/>
                                          </p:val>
                                        </p:tav>
                                      </p:tavLst>
                                    </p:anim>
                                  </p:childTnLst>
                                </p:cTn>
                              </p:par>
                              <p:par>
                                <p:cTn id="44" presetID="47" presetClass="entr" presetSubtype="0" fill="hold" grpId="0" nodeType="withEffect">
                                  <p:stCondLst>
                                    <p:cond delay="0"/>
                                  </p:stCondLst>
                                  <p:childTnLst>
                                    <p:set>
                                      <p:cBhvr>
                                        <p:cTn id="45" dur="1" fill="hold">
                                          <p:stCondLst>
                                            <p:cond delay="0"/>
                                          </p:stCondLst>
                                        </p:cTn>
                                        <p:tgtEl>
                                          <p:spTgt spid="34"/>
                                        </p:tgtEl>
                                        <p:attrNameLst>
                                          <p:attrName>style.visibility</p:attrName>
                                        </p:attrNameLst>
                                      </p:cBhvr>
                                      <p:to>
                                        <p:strVal val="visible"/>
                                      </p:to>
                                    </p:set>
                                    <p:animEffect transition="in" filter="fade">
                                      <p:cBhvr>
                                        <p:cTn id="46" dur="1000"/>
                                        <p:tgtEl>
                                          <p:spTgt spid="34"/>
                                        </p:tgtEl>
                                      </p:cBhvr>
                                    </p:animEffect>
                                    <p:anim calcmode="lin" valueType="num">
                                      <p:cBhvr>
                                        <p:cTn id="47" dur="1000" fill="hold"/>
                                        <p:tgtEl>
                                          <p:spTgt spid="34"/>
                                        </p:tgtEl>
                                        <p:attrNameLst>
                                          <p:attrName>ppt_x</p:attrName>
                                        </p:attrNameLst>
                                      </p:cBhvr>
                                      <p:tavLst>
                                        <p:tav tm="0">
                                          <p:val>
                                            <p:strVal val="#ppt_x"/>
                                          </p:val>
                                        </p:tav>
                                        <p:tav tm="100000">
                                          <p:val>
                                            <p:strVal val="#ppt_x"/>
                                          </p:val>
                                        </p:tav>
                                      </p:tavLst>
                                    </p:anim>
                                    <p:anim calcmode="lin" valueType="num">
                                      <p:cBhvr>
                                        <p:cTn id="48" dur="1000" fill="hold"/>
                                        <p:tgtEl>
                                          <p:spTgt spid="34"/>
                                        </p:tgtEl>
                                        <p:attrNameLst>
                                          <p:attrName>ppt_y</p:attrName>
                                        </p:attrNameLst>
                                      </p:cBhvr>
                                      <p:tavLst>
                                        <p:tav tm="0">
                                          <p:val>
                                            <p:strVal val="#ppt_y-.1"/>
                                          </p:val>
                                        </p:tav>
                                        <p:tav tm="100000">
                                          <p:val>
                                            <p:strVal val="#ppt_y"/>
                                          </p:val>
                                        </p:tav>
                                      </p:tavLst>
                                    </p:anim>
                                  </p:childTnLst>
                                </p:cTn>
                              </p:par>
                              <p:par>
                                <p:cTn id="49" presetID="47" presetClass="entr" presetSubtype="0" fill="hold" grpId="0" nodeType="withEffect">
                                  <p:stCondLst>
                                    <p:cond delay="0"/>
                                  </p:stCondLst>
                                  <p:childTnLst>
                                    <p:set>
                                      <p:cBhvr>
                                        <p:cTn id="50" dur="1" fill="hold">
                                          <p:stCondLst>
                                            <p:cond delay="0"/>
                                          </p:stCondLst>
                                        </p:cTn>
                                        <p:tgtEl>
                                          <p:spTgt spid="3"/>
                                        </p:tgtEl>
                                        <p:attrNameLst>
                                          <p:attrName>style.visibility</p:attrName>
                                        </p:attrNameLst>
                                      </p:cBhvr>
                                      <p:to>
                                        <p:strVal val="visible"/>
                                      </p:to>
                                    </p:set>
                                    <p:animEffect transition="in" filter="fade">
                                      <p:cBhvr>
                                        <p:cTn id="51" dur="1000"/>
                                        <p:tgtEl>
                                          <p:spTgt spid="3"/>
                                        </p:tgtEl>
                                      </p:cBhvr>
                                    </p:animEffect>
                                    <p:anim calcmode="lin" valueType="num">
                                      <p:cBhvr>
                                        <p:cTn id="52" dur="1000" fill="hold"/>
                                        <p:tgtEl>
                                          <p:spTgt spid="3"/>
                                        </p:tgtEl>
                                        <p:attrNameLst>
                                          <p:attrName>ppt_x</p:attrName>
                                        </p:attrNameLst>
                                      </p:cBhvr>
                                      <p:tavLst>
                                        <p:tav tm="0">
                                          <p:val>
                                            <p:strVal val="#ppt_x"/>
                                          </p:val>
                                        </p:tav>
                                        <p:tav tm="100000">
                                          <p:val>
                                            <p:strVal val="#ppt_x"/>
                                          </p:val>
                                        </p:tav>
                                      </p:tavLst>
                                    </p:anim>
                                    <p:anim calcmode="lin" valueType="num">
                                      <p:cBhvr>
                                        <p:cTn id="53" dur="1000" fill="hold"/>
                                        <p:tgtEl>
                                          <p:spTgt spid="3"/>
                                        </p:tgtEl>
                                        <p:attrNameLst>
                                          <p:attrName>ppt_y</p:attrName>
                                        </p:attrNameLst>
                                      </p:cBhvr>
                                      <p:tavLst>
                                        <p:tav tm="0">
                                          <p:val>
                                            <p:strVal val="#ppt_y-.1"/>
                                          </p:val>
                                        </p:tav>
                                        <p:tav tm="100000">
                                          <p:val>
                                            <p:strVal val="#ppt_y"/>
                                          </p:val>
                                        </p:tav>
                                      </p:tavLst>
                                    </p:anim>
                                  </p:childTnLst>
                                </p:cTn>
                              </p:par>
                              <p:par>
                                <p:cTn id="54" presetID="47" presetClass="entr" presetSubtype="0" fill="hold" grpId="0" nodeType="withEffect">
                                  <p:stCondLst>
                                    <p:cond delay="0"/>
                                  </p:stCondLst>
                                  <p:childTnLst>
                                    <p:set>
                                      <p:cBhvr>
                                        <p:cTn id="55" dur="1" fill="hold">
                                          <p:stCondLst>
                                            <p:cond delay="0"/>
                                          </p:stCondLst>
                                        </p:cTn>
                                        <p:tgtEl>
                                          <p:spTgt spid="5"/>
                                        </p:tgtEl>
                                        <p:attrNameLst>
                                          <p:attrName>style.visibility</p:attrName>
                                        </p:attrNameLst>
                                      </p:cBhvr>
                                      <p:to>
                                        <p:strVal val="visible"/>
                                      </p:to>
                                    </p:set>
                                    <p:animEffect transition="in" filter="fade">
                                      <p:cBhvr>
                                        <p:cTn id="56" dur="1000"/>
                                        <p:tgtEl>
                                          <p:spTgt spid="5"/>
                                        </p:tgtEl>
                                      </p:cBhvr>
                                    </p:animEffect>
                                    <p:anim calcmode="lin" valueType="num">
                                      <p:cBhvr>
                                        <p:cTn id="57" dur="1000" fill="hold"/>
                                        <p:tgtEl>
                                          <p:spTgt spid="5"/>
                                        </p:tgtEl>
                                        <p:attrNameLst>
                                          <p:attrName>ppt_x</p:attrName>
                                        </p:attrNameLst>
                                      </p:cBhvr>
                                      <p:tavLst>
                                        <p:tav tm="0">
                                          <p:val>
                                            <p:strVal val="#ppt_x"/>
                                          </p:val>
                                        </p:tav>
                                        <p:tav tm="100000">
                                          <p:val>
                                            <p:strVal val="#ppt_x"/>
                                          </p:val>
                                        </p:tav>
                                      </p:tavLst>
                                    </p:anim>
                                    <p:anim calcmode="lin" valueType="num">
                                      <p:cBhvr>
                                        <p:cTn id="58" dur="1000" fill="hold"/>
                                        <p:tgtEl>
                                          <p:spTgt spid="5"/>
                                        </p:tgtEl>
                                        <p:attrNameLst>
                                          <p:attrName>ppt_y</p:attrName>
                                        </p:attrNameLst>
                                      </p:cBhvr>
                                      <p:tavLst>
                                        <p:tav tm="0">
                                          <p:val>
                                            <p:strVal val="#ppt_y-.1"/>
                                          </p:val>
                                        </p:tav>
                                        <p:tav tm="100000">
                                          <p:val>
                                            <p:strVal val="#ppt_y"/>
                                          </p:val>
                                        </p:tav>
                                      </p:tavLst>
                                    </p:anim>
                                  </p:childTnLst>
                                </p:cTn>
                              </p:par>
                              <p:par>
                                <p:cTn id="59" presetID="47" presetClass="entr" presetSubtype="0" fill="hold" grpId="0" nodeType="withEffect">
                                  <p:stCondLst>
                                    <p:cond delay="0"/>
                                  </p:stCondLst>
                                  <p:childTnLst>
                                    <p:set>
                                      <p:cBhvr>
                                        <p:cTn id="60" dur="1" fill="hold">
                                          <p:stCondLst>
                                            <p:cond delay="0"/>
                                          </p:stCondLst>
                                        </p:cTn>
                                        <p:tgtEl>
                                          <p:spTgt spid="7"/>
                                        </p:tgtEl>
                                        <p:attrNameLst>
                                          <p:attrName>style.visibility</p:attrName>
                                        </p:attrNameLst>
                                      </p:cBhvr>
                                      <p:to>
                                        <p:strVal val="visible"/>
                                      </p:to>
                                    </p:set>
                                    <p:animEffect transition="in" filter="fade">
                                      <p:cBhvr>
                                        <p:cTn id="61" dur="1000"/>
                                        <p:tgtEl>
                                          <p:spTgt spid="7"/>
                                        </p:tgtEl>
                                      </p:cBhvr>
                                    </p:animEffect>
                                    <p:anim calcmode="lin" valueType="num">
                                      <p:cBhvr>
                                        <p:cTn id="62" dur="1000" fill="hold"/>
                                        <p:tgtEl>
                                          <p:spTgt spid="7"/>
                                        </p:tgtEl>
                                        <p:attrNameLst>
                                          <p:attrName>ppt_x</p:attrName>
                                        </p:attrNameLst>
                                      </p:cBhvr>
                                      <p:tavLst>
                                        <p:tav tm="0">
                                          <p:val>
                                            <p:strVal val="#ppt_x"/>
                                          </p:val>
                                        </p:tav>
                                        <p:tav tm="100000">
                                          <p:val>
                                            <p:strVal val="#ppt_x"/>
                                          </p:val>
                                        </p:tav>
                                      </p:tavLst>
                                    </p:anim>
                                    <p:anim calcmode="lin" valueType="num">
                                      <p:cBhvr>
                                        <p:cTn id="63"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 grpId="0"/>
      <p:bldP spid="58" grpId="0"/>
      <p:bldP spid="59" grpId="0"/>
      <p:bldP spid="60" grpId="0"/>
      <p:bldP spid="61" grpId="0"/>
      <p:bldP spid="62" grpId="0"/>
      <p:bldP spid="34" grpId="0" animBg="1"/>
      <p:bldP spid="3" grpId="0" animBg="1"/>
      <p:bldP spid="5" grpId="0" animBg="1"/>
      <p:bldP spid="7"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五边形 6"/>
          <p:cNvSpPr/>
          <p:nvPr>
            <p:custDataLst>
              <p:tags r:id="rId1"/>
            </p:custDataLst>
          </p:nvPr>
        </p:nvSpPr>
        <p:spPr>
          <a:xfrm>
            <a:off x="1477010" y="107950"/>
            <a:ext cx="2133600" cy="544830"/>
          </a:xfrm>
          <a:prstGeom prst="homePlate">
            <a:avLst/>
          </a:prstGeom>
          <a:solidFill>
            <a:schemeClr val="accent1">
              <a:lumMod val="75000"/>
            </a:schemeClr>
          </a:solidFill>
          <a:ln>
            <a:noFill/>
          </a:ln>
          <a:effectLst>
            <a:outerShdw blurRad="76200" dir="13500000" sy="23000" kx="12000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kumimoji="1" lang="zh-CN" altLang="en-US" sz="3200" b="1">
                <a:solidFill>
                  <a:schemeClr val="bg1"/>
                </a:solidFill>
                <a:latin typeface="微软雅黑" panose="020B0503020204020204" charset="-122"/>
                <a:ea typeface="微软雅黑" panose="020B0503020204020204" charset="-122"/>
                <a:cs typeface="Arial" panose="020B0604020202020204" pitchFamily="34" charset="0"/>
              </a:rPr>
              <a:t>本课逻辑</a:t>
            </a:r>
            <a:endParaRPr kumimoji="1" lang="zh-CN" altLang="en-US" sz="3200" b="1">
              <a:solidFill>
                <a:schemeClr val="bg1"/>
              </a:solidFill>
              <a:latin typeface="微软雅黑" panose="020B0503020204020204" charset="-122"/>
              <a:ea typeface="微软雅黑" panose="020B0503020204020204" charset="-122"/>
              <a:cs typeface="Arial" panose="020B0604020202020204" pitchFamily="34" charset="0"/>
            </a:endParaRPr>
          </a:p>
        </p:txBody>
      </p:sp>
      <p:sp>
        <p:nvSpPr>
          <p:cNvPr id="8" name="TextBox 30"/>
          <p:cNvSpPr txBox="1"/>
          <p:nvPr>
            <p:custDataLst>
              <p:tags r:id="rId2"/>
            </p:custDataLst>
          </p:nvPr>
        </p:nvSpPr>
        <p:spPr>
          <a:xfrm>
            <a:off x="4923790" y="228600"/>
            <a:ext cx="5056505" cy="368935"/>
          </a:xfrm>
          <a:prstGeom prst="rect">
            <a:avLst/>
          </a:prstGeom>
          <a:noFill/>
          <a:ln>
            <a:noFill/>
            <a:prstDash val="sysDash"/>
          </a:ln>
        </p:spPr>
        <p:txBody>
          <a:bodyPr wrap="square" lIns="0" tIns="0" rIns="0" bIns="0" rtlCol="0">
            <a:spAutoFit/>
            <a:scene3d>
              <a:camera prst="orthographicFront"/>
              <a:lightRig rig="threePt" dir="t"/>
            </a:scene3d>
          </a:bodyPr>
          <a:lstStyle/>
          <a:p>
            <a:pPr algn="ctr"/>
            <a:r>
              <a:rPr sz="2400" b="1">
                <a:solidFill>
                  <a:schemeClr val="accent1">
                    <a:lumMod val="50000"/>
                  </a:schemeClr>
                </a:solidFill>
                <a:effectLst>
                  <a:outerShdw blurRad="38100" dist="25400" dir="5400000" algn="ctr" rotWithShape="0">
                    <a:srgbClr val="6E747A">
                      <a:alpha val="43000"/>
                    </a:srgbClr>
                  </a:outerShdw>
                </a:effectLst>
                <a:latin typeface="+mn-lt"/>
                <a:ea typeface="+mn-ea"/>
                <a:cs typeface="+mn-ea"/>
                <a:sym typeface="+mn-lt"/>
              </a:rPr>
              <a:t>第</a:t>
            </a:r>
            <a:r>
              <a:rPr lang="zh-CN" sz="2400" b="1">
                <a:solidFill>
                  <a:schemeClr val="accent1">
                    <a:lumMod val="50000"/>
                  </a:schemeClr>
                </a:solidFill>
                <a:effectLst>
                  <a:outerShdw blurRad="38100" dist="25400" dir="5400000" algn="ctr" rotWithShape="0">
                    <a:srgbClr val="6E747A">
                      <a:alpha val="43000"/>
                    </a:srgbClr>
                  </a:outerShdw>
                </a:effectLst>
                <a:latin typeface="+mn-lt"/>
                <a:ea typeface="+mn-ea"/>
                <a:cs typeface="+mn-ea"/>
                <a:sym typeface="+mn-lt"/>
              </a:rPr>
              <a:t>六</a:t>
            </a:r>
            <a:r>
              <a:rPr sz="2400" b="1">
                <a:solidFill>
                  <a:schemeClr val="accent1">
                    <a:lumMod val="50000"/>
                  </a:schemeClr>
                </a:solidFill>
                <a:effectLst>
                  <a:outerShdw blurRad="38100" dist="25400" dir="5400000" algn="ctr" rotWithShape="0">
                    <a:srgbClr val="6E747A">
                      <a:alpha val="43000"/>
                    </a:srgbClr>
                  </a:outerShdw>
                </a:effectLst>
                <a:latin typeface="+mn-lt"/>
                <a:ea typeface="+mn-ea"/>
                <a:cs typeface="+mn-ea"/>
                <a:sym typeface="+mn-lt"/>
              </a:rPr>
              <a:t>课</a:t>
            </a:r>
            <a:r>
              <a:rPr lang="en-US" sz="2400" b="1">
                <a:solidFill>
                  <a:schemeClr val="accent1">
                    <a:lumMod val="50000"/>
                  </a:schemeClr>
                </a:solidFill>
                <a:effectLst>
                  <a:outerShdw blurRad="38100" dist="25400" dir="5400000" algn="ctr" rotWithShape="0">
                    <a:srgbClr val="6E747A">
                      <a:alpha val="43000"/>
                    </a:srgbClr>
                  </a:outerShdw>
                </a:effectLst>
                <a:latin typeface="+mn-lt"/>
                <a:ea typeface="+mn-ea"/>
                <a:cs typeface="+mn-ea"/>
                <a:sym typeface="+mn-lt"/>
              </a:rPr>
              <a:t>  </a:t>
            </a:r>
            <a:r>
              <a:rPr lang="zh-CN" sz="2400" b="1">
                <a:solidFill>
                  <a:schemeClr val="accent1">
                    <a:lumMod val="50000"/>
                  </a:schemeClr>
                </a:solidFill>
                <a:effectLst>
                  <a:outerShdw blurRad="38100" dist="25400" dir="5400000" algn="ctr" rotWithShape="0">
                    <a:srgbClr val="6E747A">
                      <a:alpha val="43000"/>
                    </a:srgbClr>
                  </a:outerShdw>
                </a:effectLst>
                <a:latin typeface="+mn-lt"/>
                <a:ea typeface="+mn-ea"/>
                <a:cs typeface="+mn-ea"/>
                <a:sym typeface="+mn-lt"/>
              </a:rPr>
              <a:t>实现人生的价值</a:t>
            </a:r>
            <a:endParaRPr lang="zh-CN" sz="2400" b="1">
              <a:solidFill>
                <a:schemeClr val="accent1">
                  <a:lumMod val="50000"/>
                </a:schemeClr>
              </a:solidFill>
              <a:effectLst>
                <a:outerShdw blurRad="38100" dist="25400" dir="5400000" algn="ctr" rotWithShape="0">
                  <a:srgbClr val="6E747A">
                    <a:alpha val="43000"/>
                  </a:srgbClr>
                </a:outerShdw>
              </a:effectLst>
              <a:latin typeface="+mn-lt"/>
              <a:ea typeface="+mn-ea"/>
              <a:cs typeface="+mn-ea"/>
              <a:sym typeface="+mn-lt"/>
            </a:endParaRPr>
          </a:p>
        </p:txBody>
      </p:sp>
      <p:pic>
        <p:nvPicPr>
          <p:cNvPr id="9" name="Image 12"/>
          <p:cNvPicPr>
            <a:picLocks noChangeAspect="1"/>
          </p:cNvPicPr>
          <p:nvPr>
            <p:custDataLst>
              <p:tags r:id="rId3"/>
            </p:custDataLst>
          </p:nvPr>
        </p:nvPicPr>
        <p:blipFill>
          <a:blip r:embed="rId4"/>
          <a:stretch>
            <a:fillRect/>
          </a:stretch>
        </p:blipFill>
        <p:spPr>
          <a:xfrm flipH="1">
            <a:off x="4443730" y="356235"/>
            <a:ext cx="1052830" cy="76200"/>
          </a:xfrm>
          <a:prstGeom prst="rect">
            <a:avLst/>
          </a:prstGeom>
        </p:spPr>
      </p:pic>
      <p:pic>
        <p:nvPicPr>
          <p:cNvPr id="10" name="Image 12"/>
          <p:cNvPicPr>
            <a:picLocks noChangeAspect="1"/>
          </p:cNvPicPr>
          <p:nvPr>
            <p:custDataLst>
              <p:tags r:id="rId5"/>
            </p:custDataLst>
          </p:nvPr>
        </p:nvPicPr>
        <p:blipFill>
          <a:blip r:embed="rId4"/>
          <a:stretch>
            <a:fillRect/>
          </a:stretch>
        </p:blipFill>
        <p:spPr>
          <a:xfrm rot="10800000" flipH="1">
            <a:off x="9338310" y="356235"/>
            <a:ext cx="1052830" cy="76200"/>
          </a:xfrm>
          <a:prstGeom prst="rect">
            <a:avLst/>
          </a:prstGeom>
          <a:ln>
            <a:noFill/>
            <a:prstDash val="sysDash"/>
          </a:ln>
        </p:spPr>
      </p:pic>
      <p:sp>
        <p:nvSpPr>
          <p:cNvPr id="3" name="矩形 2"/>
          <p:cNvSpPr/>
          <p:nvPr>
            <p:custDataLst>
              <p:tags r:id="rId6"/>
            </p:custDataLst>
          </p:nvPr>
        </p:nvSpPr>
        <p:spPr>
          <a:xfrm>
            <a:off x="5883275" y="4392930"/>
            <a:ext cx="6205220" cy="427990"/>
          </a:xfrm>
          <a:prstGeom prst="rect">
            <a:avLst/>
          </a:prstGeom>
          <a:ln>
            <a:solidFill>
              <a:schemeClr val="tx1"/>
            </a:solidFill>
            <a:prstDash val="sysDash"/>
          </a:ln>
        </p:spPr>
        <p:txBody>
          <a:bodyPr wrap="square" lIns="121874" tIns="60936" rIns="121874" bIns="60936">
            <a:spAutoFit/>
          </a:bodyPr>
          <a:lstStyle/>
          <a:p>
            <a:pPr algn="just" fontAlgn="auto">
              <a:lnSpc>
                <a:spcPct val="100000"/>
              </a:lnSpc>
              <a:spcAft>
                <a:spcPct val="0"/>
              </a:spcAft>
            </a:pPr>
            <a:r>
              <a:rPr lang="zh-CN" altLang="en-US" sz="2000" kern="100">
                <a:latin typeface="Times New Roman" panose="02020603050405020304"/>
                <a:ea typeface="华文细黑" panose="02010600040101010101" charset="-122"/>
              </a:rPr>
              <a:t>自觉遵循社会发展客观规律、站在最广大人民立场上</a:t>
            </a:r>
            <a:endParaRPr lang="zh-CN" altLang="en-US" sz="2000" kern="100">
              <a:latin typeface="Times New Roman" panose="02020603050405020304"/>
              <a:ea typeface="华文细黑" panose="02010600040101010101" charset="-122"/>
            </a:endParaRPr>
          </a:p>
        </p:txBody>
      </p:sp>
      <p:sp>
        <p:nvSpPr>
          <p:cNvPr id="50" name="矩形 49"/>
          <p:cNvSpPr/>
          <p:nvPr>
            <p:custDataLst>
              <p:tags r:id="rId7"/>
            </p:custDataLst>
          </p:nvPr>
        </p:nvSpPr>
        <p:spPr>
          <a:xfrm>
            <a:off x="5547995" y="774065"/>
            <a:ext cx="2403475" cy="427990"/>
          </a:xfrm>
          <a:prstGeom prst="rect">
            <a:avLst/>
          </a:prstGeom>
          <a:ln>
            <a:solidFill>
              <a:schemeClr val="tx1"/>
            </a:solidFill>
            <a:prstDash val="sysDash"/>
          </a:ln>
        </p:spPr>
        <p:txBody>
          <a:bodyPr wrap="square" lIns="121874" tIns="60936" rIns="121874" bIns="60936">
            <a:spAutoFit/>
          </a:bodyPr>
          <a:lstStyle/>
          <a:p>
            <a:pPr algn="just" fontAlgn="auto">
              <a:lnSpc>
                <a:spcPct val="100000"/>
              </a:lnSpc>
              <a:spcAft>
                <a:spcPct val="0"/>
              </a:spcAft>
            </a:pPr>
            <a:r>
              <a:rPr lang="zh-CN" altLang="en-US" sz="2000" kern="100">
                <a:latin typeface="Times New Roman" panose="02020603050405020304"/>
                <a:ea typeface="华文细黑" panose="02010600040101010101" charset="-122"/>
              </a:rPr>
              <a:t>哲学意义上的价值</a:t>
            </a:r>
            <a:endParaRPr lang="zh-CN" altLang="en-US" sz="2000" kern="100">
              <a:latin typeface="Times New Roman" panose="02020603050405020304"/>
              <a:ea typeface="华文细黑" panose="02010600040101010101" charset="-122"/>
            </a:endParaRPr>
          </a:p>
        </p:txBody>
      </p:sp>
      <p:sp>
        <p:nvSpPr>
          <p:cNvPr id="34" name="矩形 33"/>
          <p:cNvSpPr/>
          <p:nvPr>
            <p:custDataLst>
              <p:tags r:id="rId8"/>
            </p:custDataLst>
          </p:nvPr>
        </p:nvSpPr>
        <p:spPr>
          <a:xfrm>
            <a:off x="3487420" y="939800"/>
            <a:ext cx="1523365" cy="390525"/>
          </a:xfrm>
          <a:prstGeom prst="rect">
            <a:avLst/>
          </a:prstGeom>
          <a:solidFill>
            <a:schemeClr val="accent5">
              <a:lumMod val="40000"/>
              <a:lumOff val="60000"/>
            </a:schemeClr>
          </a:solidFill>
          <a:ln w="9525">
            <a:solidFill>
              <a:schemeClr val="accent1">
                <a:lumMod val="75000"/>
              </a:schemeClr>
            </a:solidFill>
            <a:prstDash val="solid"/>
          </a:ln>
        </p:spPr>
        <p:txBody>
          <a:bodyPr wrap="square" lIns="121874" tIns="60936" rIns="121874" bIns="60936">
            <a:noAutofit/>
          </a:bodyPr>
          <a:lstStyle/>
          <a:p>
            <a:pPr algn="just" fontAlgn="auto">
              <a:lnSpc>
                <a:spcPct val="100000"/>
              </a:lnSpc>
              <a:spcAft>
                <a:spcPct val="0"/>
              </a:spcAft>
            </a:pPr>
            <a:r>
              <a:rPr lang="zh-CN" altLang="en-US" sz="2000" kern="100">
                <a:solidFill>
                  <a:schemeClr val="tx1"/>
                </a:solidFill>
                <a:latin typeface="Times New Roman" panose="02020603050405020304"/>
                <a:ea typeface="华文细黑" panose="02010600040101010101" charset="-122"/>
              </a:rPr>
              <a:t>价值的概念</a:t>
            </a:r>
            <a:endParaRPr lang="zh-CN" altLang="en-US" sz="2000" kern="100">
              <a:solidFill>
                <a:schemeClr val="tx1"/>
              </a:solidFill>
              <a:latin typeface="Times New Roman" panose="02020603050405020304"/>
              <a:ea typeface="华文细黑" panose="02010600040101010101" charset="-122"/>
            </a:endParaRPr>
          </a:p>
        </p:txBody>
      </p:sp>
      <p:sp>
        <p:nvSpPr>
          <p:cNvPr id="16" name="矩形 15"/>
          <p:cNvSpPr/>
          <p:nvPr>
            <p:custDataLst>
              <p:tags r:id="rId9"/>
            </p:custDataLst>
          </p:nvPr>
        </p:nvSpPr>
        <p:spPr>
          <a:xfrm>
            <a:off x="1863090" y="1308735"/>
            <a:ext cx="1219835" cy="674370"/>
          </a:xfrm>
          <a:prstGeom prst="rect">
            <a:avLst/>
          </a:prstGeom>
          <a:solidFill>
            <a:schemeClr val="accent5">
              <a:lumMod val="75000"/>
            </a:schemeClr>
          </a:solidFill>
          <a:ln>
            <a:noFill/>
          </a:ln>
        </p:spPr>
        <p:txBody>
          <a:bodyPr wrap="square" lIns="121874" tIns="60936" rIns="121874" bIns="60936">
            <a:spAutoFit/>
          </a:bodyPr>
          <a:lstStyle/>
          <a:p>
            <a:pPr lvl="0" algn="ctr">
              <a:buClrTx/>
              <a:buSzTx/>
              <a:buFontTx/>
            </a:pPr>
            <a:r>
              <a:rPr lang="zh-CN" altLang="en-US" b="1" kern="100" spc="-100">
                <a:solidFill>
                  <a:schemeClr val="bg1"/>
                </a:solidFill>
                <a:effectLst/>
                <a:latin typeface="微软雅黑" panose="020B0503020204020204" charset="-122"/>
                <a:ea typeface="微软雅黑" panose="020B0503020204020204" charset="-122"/>
                <a:cs typeface="+mn-ea"/>
                <a:sym typeface="+mn-ea"/>
              </a:rPr>
              <a:t>价值与价值观</a:t>
            </a:r>
            <a:endParaRPr lang="zh-CN" altLang="en-US" b="1" kern="100" spc="-100">
              <a:solidFill>
                <a:schemeClr val="bg1"/>
              </a:solidFill>
              <a:effectLst/>
              <a:latin typeface="微软雅黑" panose="020B0503020204020204" charset="-122"/>
              <a:ea typeface="微软雅黑" panose="020B0503020204020204" charset="-122"/>
              <a:cs typeface="+mn-ea"/>
              <a:sym typeface="+mn-ea"/>
            </a:endParaRPr>
          </a:p>
        </p:txBody>
      </p:sp>
      <p:cxnSp>
        <p:nvCxnSpPr>
          <p:cNvPr id="17" name="直接箭头连接符 16"/>
          <p:cNvCxnSpPr/>
          <p:nvPr>
            <p:custDataLst>
              <p:tags r:id="rId10"/>
            </p:custDataLst>
          </p:nvPr>
        </p:nvCxnSpPr>
        <p:spPr>
          <a:xfrm>
            <a:off x="2445385" y="2040255"/>
            <a:ext cx="4445" cy="1103630"/>
          </a:xfrm>
          <a:prstGeom prst="straightConnector1">
            <a:avLst/>
          </a:prstGeom>
          <a:ln w="28575" cmpd="sng">
            <a:solidFill>
              <a:schemeClr val="accent1">
                <a:shade val="50000"/>
              </a:schemeClr>
            </a:solidFill>
            <a:prstDash val="solid"/>
            <a:tailEnd type="arrow"/>
          </a:ln>
        </p:spPr>
        <p:style>
          <a:lnRef idx="1">
            <a:schemeClr val="accent1"/>
          </a:lnRef>
          <a:fillRef idx="0">
            <a:schemeClr val="accent1"/>
          </a:fillRef>
          <a:effectRef idx="0">
            <a:schemeClr val="accent1"/>
          </a:effectRef>
          <a:fontRef idx="minor">
            <a:schemeClr val="tx1"/>
          </a:fontRef>
        </p:style>
      </p:cxnSp>
      <p:cxnSp>
        <p:nvCxnSpPr>
          <p:cNvPr id="19" name="直接箭头连接符 18"/>
          <p:cNvCxnSpPr/>
          <p:nvPr>
            <p:custDataLst>
              <p:tags r:id="rId11"/>
            </p:custDataLst>
          </p:nvPr>
        </p:nvCxnSpPr>
        <p:spPr>
          <a:xfrm flipH="1" flipV="1">
            <a:off x="2306320" y="4253230"/>
            <a:ext cx="635" cy="974725"/>
          </a:xfrm>
          <a:prstGeom prst="straightConnector1">
            <a:avLst/>
          </a:prstGeom>
          <a:ln w="28575" cmpd="sng">
            <a:solidFill>
              <a:schemeClr val="accent1">
                <a:shade val="50000"/>
              </a:schemeClr>
            </a:solidFill>
            <a:prstDash val="solid"/>
            <a:tailEnd type="arrow"/>
          </a:ln>
        </p:spPr>
        <p:style>
          <a:lnRef idx="1">
            <a:schemeClr val="accent1"/>
          </a:lnRef>
          <a:fillRef idx="0">
            <a:schemeClr val="accent1"/>
          </a:fillRef>
          <a:effectRef idx="0">
            <a:schemeClr val="accent1"/>
          </a:effectRef>
          <a:fontRef idx="minor">
            <a:schemeClr val="tx1"/>
          </a:fontRef>
        </p:style>
      </p:cxnSp>
      <p:sp>
        <p:nvSpPr>
          <p:cNvPr id="20" name="矩形 19"/>
          <p:cNvSpPr/>
          <p:nvPr>
            <p:custDataLst>
              <p:tags r:id="rId12"/>
            </p:custDataLst>
          </p:nvPr>
        </p:nvSpPr>
        <p:spPr>
          <a:xfrm>
            <a:off x="3503295" y="4022725"/>
            <a:ext cx="1880870" cy="427990"/>
          </a:xfrm>
          <a:prstGeom prst="rect">
            <a:avLst/>
          </a:prstGeom>
          <a:solidFill>
            <a:schemeClr val="accent5">
              <a:lumMod val="40000"/>
              <a:lumOff val="60000"/>
            </a:schemeClr>
          </a:solidFill>
          <a:ln w="9525">
            <a:solidFill>
              <a:schemeClr val="accent1">
                <a:lumMod val="75000"/>
              </a:schemeClr>
            </a:solidFill>
            <a:prstDash val="solid"/>
          </a:ln>
        </p:spPr>
        <p:txBody>
          <a:bodyPr wrap="square" lIns="121874" tIns="60936" rIns="121874" bIns="60936">
            <a:spAutoFit/>
          </a:bodyPr>
          <a:lstStyle/>
          <a:p>
            <a:pPr algn="ctr" fontAlgn="auto">
              <a:lnSpc>
                <a:spcPct val="100000"/>
              </a:lnSpc>
              <a:spcAft>
                <a:spcPct val="0"/>
              </a:spcAft>
            </a:pPr>
            <a:r>
              <a:rPr lang="zh-CN" sz="2000" kern="100">
                <a:solidFill>
                  <a:schemeClr val="tx1"/>
                </a:solidFill>
                <a:latin typeface="Times New Roman" panose="02020603050405020304"/>
                <a:ea typeface="华文细黑" panose="02010600040101010101" charset="-122"/>
              </a:rPr>
              <a:t>特点与标准</a:t>
            </a:r>
            <a:endParaRPr lang="zh-CN" sz="2000" kern="100">
              <a:solidFill>
                <a:schemeClr val="tx1"/>
              </a:solidFill>
              <a:latin typeface="Times New Roman" panose="02020603050405020304"/>
              <a:ea typeface="华文细黑" panose="02010600040101010101" charset="-122"/>
            </a:endParaRPr>
          </a:p>
        </p:txBody>
      </p:sp>
      <p:sp>
        <p:nvSpPr>
          <p:cNvPr id="22" name="矩形 21"/>
          <p:cNvSpPr/>
          <p:nvPr>
            <p:custDataLst>
              <p:tags r:id="rId13"/>
            </p:custDataLst>
          </p:nvPr>
        </p:nvSpPr>
        <p:spPr>
          <a:xfrm>
            <a:off x="3503295" y="3001010"/>
            <a:ext cx="2819400" cy="427990"/>
          </a:xfrm>
          <a:prstGeom prst="rect">
            <a:avLst/>
          </a:prstGeom>
          <a:solidFill>
            <a:schemeClr val="accent5">
              <a:lumMod val="40000"/>
              <a:lumOff val="60000"/>
            </a:schemeClr>
          </a:solidFill>
          <a:ln w="9525">
            <a:solidFill>
              <a:schemeClr val="accent1">
                <a:lumMod val="75000"/>
              </a:schemeClr>
            </a:solidFill>
            <a:prstDash val="solid"/>
          </a:ln>
        </p:spPr>
        <p:txBody>
          <a:bodyPr wrap="square" lIns="121874" tIns="60936" rIns="121874" bIns="60936">
            <a:spAutoFit/>
          </a:bodyPr>
          <a:lstStyle/>
          <a:p>
            <a:pPr algn="ctr" fontAlgn="auto">
              <a:lnSpc>
                <a:spcPct val="100000"/>
              </a:lnSpc>
              <a:spcAft>
                <a:spcPct val="0"/>
              </a:spcAft>
            </a:pPr>
            <a:r>
              <a:rPr lang="zh-CN" altLang="en-US" sz="2000" kern="100">
                <a:solidFill>
                  <a:schemeClr val="tx1"/>
                </a:solidFill>
                <a:ea typeface="华文细黑" panose="02010600040101010101" charset="-122"/>
                <a:sym typeface="+mn-ea"/>
              </a:rPr>
              <a:t>含义、联系、形成</a:t>
            </a:r>
            <a:endParaRPr lang="zh-CN" altLang="en-US" sz="2000" kern="100">
              <a:solidFill>
                <a:schemeClr val="tx1"/>
              </a:solidFill>
              <a:ea typeface="华文细黑" panose="02010600040101010101" charset="-122"/>
              <a:sym typeface="+mn-ea"/>
            </a:endParaRPr>
          </a:p>
        </p:txBody>
      </p:sp>
      <p:sp>
        <p:nvSpPr>
          <p:cNvPr id="31" name="矩形 30"/>
          <p:cNvSpPr/>
          <p:nvPr>
            <p:custDataLst>
              <p:tags r:id="rId14"/>
            </p:custDataLst>
          </p:nvPr>
        </p:nvSpPr>
        <p:spPr>
          <a:xfrm>
            <a:off x="1819275" y="3124835"/>
            <a:ext cx="1256665" cy="1043940"/>
          </a:xfrm>
          <a:prstGeom prst="rect">
            <a:avLst/>
          </a:prstGeom>
          <a:solidFill>
            <a:schemeClr val="accent5">
              <a:lumMod val="75000"/>
            </a:schemeClr>
          </a:solidFill>
          <a:ln>
            <a:noFill/>
          </a:ln>
        </p:spPr>
        <p:txBody>
          <a:bodyPr wrap="square" lIns="121874" tIns="60936" rIns="121874" bIns="60936">
            <a:spAutoFit/>
          </a:bodyPr>
          <a:lstStyle/>
          <a:p>
            <a:pPr algn="ctr" fontAlgn="auto">
              <a:lnSpc>
                <a:spcPct val="100000"/>
              </a:lnSpc>
              <a:spcAft>
                <a:spcPct val="0"/>
              </a:spcAft>
            </a:pPr>
            <a:r>
              <a:rPr lang="zh-CN" altLang="en-US" sz="2000" b="1" kern="100" spc="-100">
                <a:solidFill>
                  <a:srgbClr val="FFFFFF"/>
                </a:solidFill>
                <a:latin typeface="微软雅黑" panose="020B0503020204020204" charset="-122"/>
                <a:ea typeface="微软雅黑" panose="020B0503020204020204" charset="-122"/>
              </a:rPr>
              <a:t>价值判断与价值选择</a:t>
            </a:r>
            <a:endParaRPr lang="zh-CN" altLang="en-US" sz="2000" b="1" kern="100" spc="-100">
              <a:solidFill>
                <a:srgbClr val="FFFFFF"/>
              </a:solidFill>
              <a:latin typeface="微软雅黑" panose="020B0503020204020204" charset="-122"/>
              <a:ea typeface="微软雅黑" panose="020B0503020204020204" charset="-122"/>
            </a:endParaRPr>
          </a:p>
        </p:txBody>
      </p:sp>
      <p:sp>
        <p:nvSpPr>
          <p:cNvPr id="48" name="矩形 47"/>
          <p:cNvSpPr/>
          <p:nvPr>
            <p:custDataLst>
              <p:tags r:id="rId15"/>
            </p:custDataLst>
          </p:nvPr>
        </p:nvSpPr>
        <p:spPr>
          <a:xfrm>
            <a:off x="822960" y="2193925"/>
            <a:ext cx="713740" cy="3657600"/>
          </a:xfrm>
          <a:prstGeom prst="rect">
            <a:avLst/>
          </a:prstGeom>
          <a:solidFill>
            <a:schemeClr val="accent1">
              <a:lumMod val="75000"/>
            </a:schemeClr>
          </a:solidFill>
          <a:ln>
            <a:noFill/>
            <a:prstDash val="solid"/>
          </a:ln>
        </p:spPr>
        <p:txBody>
          <a:bodyPr wrap="square" lIns="121874" tIns="60936" rIns="121874" bIns="60936">
            <a:noAutofit/>
          </a:bodyPr>
          <a:lstStyle/>
          <a:p>
            <a:pPr algn="ctr" fontAlgn="auto">
              <a:lnSpc>
                <a:spcPct val="100000"/>
              </a:lnSpc>
              <a:spcAft>
                <a:spcPct val="0"/>
              </a:spcAft>
            </a:pPr>
            <a:r>
              <a:rPr lang="zh-CN" altLang="zh-CN" sz="3200" b="1" kern="100">
                <a:solidFill>
                  <a:schemeClr val="bg1"/>
                </a:solidFill>
                <a:effectLst/>
                <a:latin typeface="+mj-ea"/>
                <a:ea typeface="+mj-ea"/>
                <a:cs typeface="Courier New" panose="02070309020205020404"/>
              </a:rPr>
              <a:t>实现人生的价值</a:t>
            </a:r>
            <a:endParaRPr lang="zh-CN" altLang="zh-CN" sz="3200" b="1" kern="100">
              <a:solidFill>
                <a:schemeClr val="bg1"/>
              </a:solidFill>
              <a:effectLst/>
              <a:latin typeface="+mj-ea"/>
              <a:ea typeface="+mj-ea"/>
              <a:cs typeface="Courier New" panose="02070309020205020404"/>
            </a:endParaRPr>
          </a:p>
        </p:txBody>
      </p:sp>
      <p:sp>
        <p:nvSpPr>
          <p:cNvPr id="55" name="矩形 54"/>
          <p:cNvSpPr/>
          <p:nvPr>
            <p:custDataLst>
              <p:tags r:id="rId16"/>
            </p:custDataLst>
          </p:nvPr>
        </p:nvSpPr>
        <p:spPr>
          <a:xfrm>
            <a:off x="3484880" y="5139055"/>
            <a:ext cx="1647190" cy="427990"/>
          </a:xfrm>
          <a:prstGeom prst="rect">
            <a:avLst/>
          </a:prstGeom>
          <a:solidFill>
            <a:schemeClr val="accent5">
              <a:lumMod val="40000"/>
              <a:lumOff val="60000"/>
            </a:schemeClr>
          </a:solidFill>
          <a:ln>
            <a:solidFill>
              <a:schemeClr val="accent1">
                <a:lumMod val="75000"/>
              </a:schemeClr>
            </a:solidFill>
          </a:ln>
        </p:spPr>
        <p:txBody>
          <a:bodyPr wrap="square" lIns="121874" tIns="60936" rIns="121874" bIns="60936">
            <a:spAutoFit/>
          </a:bodyPr>
          <a:lstStyle/>
          <a:p>
            <a:pPr algn="ctr" fontAlgn="auto">
              <a:lnSpc>
                <a:spcPct val="100000"/>
              </a:lnSpc>
              <a:spcAft>
                <a:spcPct val="0"/>
              </a:spcAft>
            </a:pPr>
            <a:r>
              <a:rPr lang="zh-CN" altLang="en-US" sz="2000" kern="100" spc="-100">
                <a:solidFill>
                  <a:schemeClr val="tx1"/>
                </a:solidFill>
                <a:latin typeface="Times New Roman" panose="02020603050405020304"/>
                <a:ea typeface="华文细黑" panose="02010600040101010101" charset="-122"/>
              </a:rPr>
              <a:t>根本途径</a:t>
            </a:r>
            <a:endParaRPr lang="zh-CN" altLang="en-US" sz="2000" kern="100" spc="-100">
              <a:solidFill>
                <a:schemeClr val="tx1"/>
              </a:solidFill>
              <a:latin typeface="Times New Roman" panose="02020603050405020304"/>
              <a:ea typeface="华文细黑" panose="02010600040101010101" charset="-122"/>
            </a:endParaRPr>
          </a:p>
        </p:txBody>
      </p:sp>
      <p:cxnSp>
        <p:nvCxnSpPr>
          <p:cNvPr id="56" name="直接箭头连接符 55"/>
          <p:cNvCxnSpPr/>
          <p:nvPr>
            <p:custDataLst>
              <p:tags r:id="rId17"/>
            </p:custDataLst>
          </p:nvPr>
        </p:nvCxnSpPr>
        <p:spPr>
          <a:xfrm flipH="1">
            <a:off x="2530475" y="4208780"/>
            <a:ext cx="9525" cy="1069340"/>
          </a:xfrm>
          <a:prstGeom prst="straightConnector1">
            <a:avLst/>
          </a:prstGeom>
          <a:ln w="28575">
            <a:solidFill>
              <a:schemeClr val="accent5">
                <a:lumMod val="50000"/>
              </a:schemeClr>
            </a:solidFill>
            <a:tailEnd type="arrow"/>
          </a:ln>
        </p:spPr>
        <p:style>
          <a:lnRef idx="1">
            <a:schemeClr val="accent1"/>
          </a:lnRef>
          <a:fillRef idx="0">
            <a:schemeClr val="accent1"/>
          </a:fillRef>
          <a:effectRef idx="0">
            <a:schemeClr val="accent1"/>
          </a:effectRef>
          <a:fontRef idx="minor">
            <a:schemeClr val="tx1"/>
          </a:fontRef>
        </p:style>
      </p:cxnSp>
      <p:sp>
        <p:nvSpPr>
          <p:cNvPr id="87" name="矩形 86"/>
          <p:cNvSpPr/>
          <p:nvPr>
            <p:custDataLst>
              <p:tags r:id="rId18"/>
            </p:custDataLst>
          </p:nvPr>
        </p:nvSpPr>
        <p:spPr>
          <a:xfrm>
            <a:off x="5384165" y="5139055"/>
            <a:ext cx="4176395" cy="427990"/>
          </a:xfrm>
          <a:prstGeom prst="rect">
            <a:avLst/>
          </a:prstGeom>
          <a:ln>
            <a:solidFill>
              <a:schemeClr val="tx1"/>
            </a:solidFill>
            <a:prstDash val="sysDash"/>
          </a:ln>
        </p:spPr>
        <p:txBody>
          <a:bodyPr wrap="square" lIns="121874" tIns="60936" rIns="121874" bIns="60936">
            <a:spAutoFit/>
          </a:bodyPr>
          <a:lstStyle/>
          <a:p>
            <a:pPr algn="ctr" fontAlgn="auto">
              <a:lnSpc>
                <a:spcPct val="100000"/>
              </a:lnSpc>
              <a:spcAft>
                <a:spcPct val="0"/>
              </a:spcAft>
            </a:pPr>
            <a:r>
              <a:rPr lang="zh-CN" sz="2000" kern="100">
                <a:solidFill>
                  <a:srgbClr val="000000"/>
                </a:solidFill>
                <a:latin typeface="Times New Roman" panose="02020603050405020304"/>
                <a:ea typeface="华文细黑" panose="02010600040101010101" charset="-122"/>
              </a:rPr>
              <a:t>弘扬劳动精神，创造人生价值</a:t>
            </a:r>
            <a:endParaRPr lang="zh-CN" sz="2000" kern="100">
              <a:solidFill>
                <a:srgbClr val="000000"/>
              </a:solidFill>
              <a:latin typeface="Times New Roman" panose="02020603050405020304"/>
              <a:ea typeface="华文细黑" panose="02010600040101010101" charset="-122"/>
            </a:endParaRPr>
          </a:p>
        </p:txBody>
      </p:sp>
      <p:sp>
        <p:nvSpPr>
          <p:cNvPr id="93" name="矩形 92"/>
          <p:cNvSpPr/>
          <p:nvPr>
            <p:custDataLst>
              <p:tags r:id="rId19"/>
            </p:custDataLst>
          </p:nvPr>
        </p:nvSpPr>
        <p:spPr>
          <a:xfrm>
            <a:off x="1863090" y="5313680"/>
            <a:ext cx="1165225" cy="1043940"/>
          </a:xfrm>
          <a:prstGeom prst="rect">
            <a:avLst/>
          </a:prstGeom>
          <a:solidFill>
            <a:schemeClr val="accent5">
              <a:lumMod val="75000"/>
            </a:schemeClr>
          </a:solidFill>
          <a:ln>
            <a:noFill/>
          </a:ln>
        </p:spPr>
        <p:txBody>
          <a:bodyPr wrap="square" lIns="121874" tIns="60936" rIns="121874" bIns="60936">
            <a:spAutoFit/>
          </a:bodyPr>
          <a:lstStyle/>
          <a:p>
            <a:pPr algn="ctr" fontAlgn="auto">
              <a:lnSpc>
                <a:spcPct val="100000"/>
              </a:lnSpc>
              <a:spcAft>
                <a:spcPct val="0"/>
              </a:spcAft>
            </a:pPr>
            <a:r>
              <a:rPr lang="zh-CN" altLang="en-US" sz="2000" b="1" kern="100" spc="-100">
                <a:solidFill>
                  <a:srgbClr val="FFFFFF"/>
                </a:solidFill>
                <a:latin typeface="微软雅黑" panose="020B0503020204020204" charset="-122"/>
                <a:ea typeface="微软雅黑" panose="020B0503020204020204" charset="-122"/>
              </a:rPr>
              <a:t>价值的创造与实现</a:t>
            </a:r>
            <a:endParaRPr lang="zh-CN" altLang="en-US" sz="2000" b="1" kern="100" spc="-100">
              <a:solidFill>
                <a:srgbClr val="FFFFFF"/>
              </a:solidFill>
              <a:latin typeface="微软雅黑" panose="020B0503020204020204" charset="-122"/>
              <a:ea typeface="微软雅黑" panose="020B0503020204020204" charset="-122"/>
            </a:endParaRPr>
          </a:p>
        </p:txBody>
      </p:sp>
      <p:sp>
        <p:nvSpPr>
          <p:cNvPr id="95" name="矩形 94"/>
          <p:cNvSpPr/>
          <p:nvPr>
            <p:custDataLst>
              <p:tags r:id="rId20"/>
            </p:custDataLst>
          </p:nvPr>
        </p:nvSpPr>
        <p:spPr>
          <a:xfrm>
            <a:off x="2484120" y="4392930"/>
            <a:ext cx="612775" cy="1174750"/>
          </a:xfrm>
          <a:prstGeom prst="rect">
            <a:avLst/>
          </a:prstGeom>
          <a:ln>
            <a:noFill/>
          </a:ln>
        </p:spPr>
        <p:txBody>
          <a:bodyPr wrap="square" lIns="121874" tIns="60936" rIns="121874" bIns="60936">
            <a:noAutofit/>
          </a:bodyPr>
          <a:lstStyle/>
          <a:p>
            <a:pPr indent="0" algn="ctr" fontAlgn="auto">
              <a:lnSpc>
                <a:spcPts val="1960"/>
              </a:lnSpc>
              <a:spcAft>
                <a:spcPct val="0"/>
              </a:spcAft>
            </a:pPr>
            <a:r>
              <a:rPr lang="zh-CN" altLang="zh-CN" b="1" kern="100" spc="-100">
                <a:solidFill>
                  <a:srgbClr val="000000"/>
                </a:solidFill>
                <a:effectLst/>
                <a:latin typeface="Times New Roman" panose="02020603050405020304" pitchFamily="18" charset="0"/>
                <a:cs typeface="Times New Roman" panose="02020603050405020304" pitchFamily="18" charset="0"/>
              </a:rPr>
              <a:t>影响</a:t>
            </a:r>
            <a:endParaRPr lang="zh-CN" altLang="zh-CN" b="1" kern="100" spc="-100">
              <a:solidFill>
                <a:srgbClr val="000000"/>
              </a:solidFill>
              <a:effectLst/>
              <a:latin typeface="Times New Roman" panose="02020603050405020304" pitchFamily="18" charset="0"/>
              <a:cs typeface="Times New Roman" panose="02020603050405020304" pitchFamily="18" charset="0"/>
            </a:endParaRPr>
          </a:p>
        </p:txBody>
      </p:sp>
      <p:sp>
        <p:nvSpPr>
          <p:cNvPr id="4" name="矩形 3"/>
          <p:cNvSpPr/>
          <p:nvPr>
            <p:custDataLst>
              <p:tags r:id="rId21"/>
            </p:custDataLst>
          </p:nvPr>
        </p:nvSpPr>
        <p:spPr>
          <a:xfrm>
            <a:off x="127635" y="3221990"/>
            <a:ext cx="546735" cy="1607820"/>
          </a:xfrm>
          <a:prstGeom prst="rect">
            <a:avLst/>
          </a:prstGeom>
          <a:solidFill>
            <a:schemeClr val="accent1">
              <a:lumMod val="75000"/>
            </a:schemeClr>
          </a:solidFill>
          <a:ln>
            <a:noFill/>
            <a:prstDash val="solid"/>
          </a:ln>
        </p:spPr>
        <p:txBody>
          <a:bodyPr wrap="square" lIns="121874" tIns="60936" rIns="121874" bIns="60936">
            <a:noAutofit/>
          </a:bodyPr>
          <a:lstStyle/>
          <a:p>
            <a:pPr algn="ctr" fontAlgn="auto">
              <a:lnSpc>
                <a:spcPct val="100000"/>
              </a:lnSpc>
              <a:spcAft>
                <a:spcPct val="0"/>
              </a:spcAft>
            </a:pPr>
            <a:r>
              <a:rPr lang="zh-CN" altLang="zh-CN" sz="3200" b="1" kern="100">
                <a:solidFill>
                  <a:schemeClr val="bg1"/>
                </a:solidFill>
                <a:effectLst/>
                <a:latin typeface="+mj-ea"/>
                <a:ea typeface="+mj-ea"/>
                <a:cs typeface="Courier New" panose="02070309020205020404"/>
              </a:rPr>
              <a:t>价值观</a:t>
            </a:r>
            <a:endParaRPr lang="zh-CN" altLang="zh-CN" sz="3200" b="1" kern="100">
              <a:solidFill>
                <a:schemeClr val="bg1"/>
              </a:solidFill>
              <a:effectLst/>
              <a:latin typeface="+mj-ea"/>
              <a:ea typeface="+mj-ea"/>
              <a:cs typeface="Courier New" panose="02070309020205020404"/>
            </a:endParaRPr>
          </a:p>
        </p:txBody>
      </p:sp>
      <p:cxnSp>
        <p:nvCxnSpPr>
          <p:cNvPr id="5" name="直接连接符 4"/>
          <p:cNvCxnSpPr>
            <a:stCxn id="4" idx="3"/>
            <a:endCxn id="48" idx="1"/>
          </p:cNvCxnSpPr>
          <p:nvPr>
            <p:custDataLst>
              <p:tags r:id="rId22"/>
            </p:custDataLst>
          </p:nvPr>
        </p:nvCxnSpPr>
        <p:spPr>
          <a:xfrm flipV="1">
            <a:off x="674370" y="4022725"/>
            <a:ext cx="148590" cy="3175"/>
          </a:xfrm>
          <a:prstGeom prst="line">
            <a:avLst/>
          </a:prstGeom>
        </p:spPr>
        <p:style>
          <a:lnRef idx="2">
            <a:schemeClr val="accent1"/>
          </a:lnRef>
          <a:fillRef idx="0">
            <a:srgbClr val="FFFFFF"/>
          </a:fillRef>
          <a:effectRef idx="0">
            <a:srgbClr val="FFFFFF"/>
          </a:effectRef>
          <a:fontRef idx="minor">
            <a:schemeClr val="tx1"/>
          </a:fontRef>
        </p:style>
      </p:cxnSp>
      <p:sp>
        <p:nvSpPr>
          <p:cNvPr id="11" name="左大括号 10"/>
          <p:cNvSpPr/>
          <p:nvPr>
            <p:custDataLst>
              <p:tags r:id="rId23"/>
            </p:custDataLst>
          </p:nvPr>
        </p:nvSpPr>
        <p:spPr>
          <a:xfrm>
            <a:off x="1624330" y="1870710"/>
            <a:ext cx="195580" cy="3980180"/>
          </a:xfrm>
          <a:prstGeom prst="leftBrace">
            <a:avLst/>
          </a:prstGeom>
        </p:spPr>
        <p:style>
          <a:lnRef idx="2">
            <a:schemeClr val="accent1"/>
          </a:lnRef>
          <a:fillRef idx="0">
            <a:srgbClr val="FFFFFF"/>
          </a:fillRef>
          <a:effectRef idx="0">
            <a:srgbClr val="FFFFFF"/>
          </a:effectRef>
          <a:fontRef idx="minor">
            <a:schemeClr val="tx1"/>
          </a:fontRef>
        </p:style>
        <p:txBody>
          <a:bodyPr rtlCol="0" anchor="ctr"/>
          <a:lstStyle/>
          <a:p>
            <a:pPr algn="ctr"/>
            <a:endParaRPr lang="zh-CN" altLang="en-US"/>
          </a:p>
        </p:txBody>
      </p:sp>
      <p:sp>
        <p:nvSpPr>
          <p:cNvPr id="12" name="左大括号 11"/>
          <p:cNvSpPr/>
          <p:nvPr>
            <p:custDataLst>
              <p:tags r:id="rId24"/>
            </p:custDataLst>
          </p:nvPr>
        </p:nvSpPr>
        <p:spPr>
          <a:xfrm>
            <a:off x="3159125" y="942975"/>
            <a:ext cx="246380" cy="1675130"/>
          </a:xfrm>
          <a:prstGeom prst="leftBrace">
            <a:avLst/>
          </a:prstGeom>
          <a:ln>
            <a:solidFill>
              <a:schemeClr val="accent5">
                <a:lumMod val="50000"/>
              </a:schemeClr>
            </a:solidFill>
          </a:ln>
        </p:spPr>
        <p:style>
          <a:lnRef idx="2">
            <a:schemeClr val="accent1"/>
          </a:lnRef>
          <a:fillRef idx="0">
            <a:srgbClr val="FFFFFF"/>
          </a:fillRef>
          <a:effectRef idx="0">
            <a:srgbClr val="FFFFFF"/>
          </a:effectRef>
          <a:fontRef idx="minor">
            <a:schemeClr val="tx1"/>
          </a:fontRef>
        </p:style>
        <p:txBody>
          <a:bodyPr rtlCol="0" anchor="ctr"/>
          <a:lstStyle/>
          <a:p>
            <a:pPr algn="ctr"/>
            <a:endParaRPr lang="zh-CN" altLang="en-US"/>
          </a:p>
        </p:txBody>
      </p:sp>
      <p:sp>
        <p:nvSpPr>
          <p:cNvPr id="13" name="左大括号 12"/>
          <p:cNvSpPr/>
          <p:nvPr>
            <p:custDataLst>
              <p:tags r:id="rId25"/>
            </p:custDataLst>
          </p:nvPr>
        </p:nvSpPr>
        <p:spPr>
          <a:xfrm>
            <a:off x="3168015" y="3048635"/>
            <a:ext cx="237490" cy="1204595"/>
          </a:xfrm>
          <a:prstGeom prst="leftBrace">
            <a:avLst/>
          </a:prstGeom>
          <a:ln>
            <a:solidFill>
              <a:schemeClr val="accent5">
                <a:lumMod val="50000"/>
              </a:schemeClr>
            </a:solidFill>
          </a:ln>
        </p:spPr>
        <p:style>
          <a:lnRef idx="2">
            <a:schemeClr val="accent1"/>
          </a:lnRef>
          <a:fillRef idx="0">
            <a:srgbClr val="FFFFFF"/>
          </a:fillRef>
          <a:effectRef idx="0">
            <a:srgbClr val="FFFFFF"/>
          </a:effectRef>
          <a:fontRef idx="minor">
            <a:schemeClr val="tx1"/>
          </a:fontRef>
        </p:style>
        <p:txBody>
          <a:bodyPr rtlCol="0" anchor="ctr"/>
          <a:lstStyle/>
          <a:p>
            <a:pPr algn="ctr"/>
            <a:endParaRPr lang="zh-CN" altLang="en-US"/>
          </a:p>
        </p:txBody>
      </p:sp>
      <p:sp>
        <p:nvSpPr>
          <p:cNvPr id="14" name="左大括号 13"/>
          <p:cNvSpPr/>
          <p:nvPr>
            <p:custDataLst>
              <p:tags r:id="rId26"/>
            </p:custDataLst>
          </p:nvPr>
        </p:nvSpPr>
        <p:spPr>
          <a:xfrm>
            <a:off x="5210175" y="833120"/>
            <a:ext cx="173990" cy="687070"/>
          </a:xfrm>
          <a:prstGeom prst="leftBrace">
            <a:avLst/>
          </a:prstGeom>
          <a:ln>
            <a:solidFill>
              <a:schemeClr val="tx1"/>
            </a:solidFill>
            <a:prstDash val="sysDash"/>
          </a:ln>
        </p:spPr>
        <p:style>
          <a:lnRef idx="2">
            <a:schemeClr val="accent1"/>
          </a:lnRef>
          <a:fillRef idx="0">
            <a:srgbClr val="FFFFFF"/>
          </a:fillRef>
          <a:effectRef idx="0">
            <a:srgbClr val="FFFFFF"/>
          </a:effectRef>
          <a:fontRef idx="minor">
            <a:schemeClr val="tx1"/>
          </a:fontRef>
        </p:style>
        <p:txBody>
          <a:bodyPr rtlCol="0" anchor="ctr"/>
          <a:lstStyle/>
          <a:p>
            <a:pPr algn="ctr"/>
            <a:endParaRPr lang="zh-CN" altLang="en-US"/>
          </a:p>
        </p:txBody>
      </p:sp>
      <p:sp>
        <p:nvSpPr>
          <p:cNvPr id="21" name="矩形 20"/>
          <p:cNvSpPr/>
          <p:nvPr>
            <p:custDataLst>
              <p:tags r:id="rId27"/>
            </p:custDataLst>
          </p:nvPr>
        </p:nvSpPr>
        <p:spPr>
          <a:xfrm>
            <a:off x="3488055" y="1934845"/>
            <a:ext cx="3253105" cy="390525"/>
          </a:xfrm>
          <a:prstGeom prst="rect">
            <a:avLst/>
          </a:prstGeom>
          <a:solidFill>
            <a:schemeClr val="accent5">
              <a:lumMod val="40000"/>
              <a:lumOff val="60000"/>
            </a:schemeClr>
          </a:solidFill>
          <a:ln w="9525">
            <a:solidFill>
              <a:schemeClr val="accent1">
                <a:lumMod val="75000"/>
              </a:schemeClr>
            </a:solidFill>
            <a:prstDash val="solid"/>
          </a:ln>
        </p:spPr>
        <p:txBody>
          <a:bodyPr wrap="square" lIns="121874" tIns="60936" rIns="121874" bIns="60936">
            <a:noAutofit/>
          </a:bodyPr>
          <a:lstStyle/>
          <a:p>
            <a:pPr algn="l" fontAlgn="auto">
              <a:lnSpc>
                <a:spcPct val="100000"/>
              </a:lnSpc>
              <a:spcAft>
                <a:spcPct val="0"/>
              </a:spcAft>
            </a:pPr>
            <a:r>
              <a:rPr lang="zh-CN" altLang="en-US" sz="2000" kern="100">
                <a:solidFill>
                  <a:schemeClr val="tx1"/>
                </a:solidFill>
                <a:latin typeface="Times New Roman" panose="02020603050405020304"/>
                <a:ea typeface="华文细黑" panose="02010600040101010101" charset="-122"/>
                <a:sym typeface="+mn-ea"/>
              </a:rPr>
              <a:t>价值观及其导向作用</a:t>
            </a:r>
            <a:endParaRPr lang="zh-CN" altLang="en-US" sz="2000" kern="100">
              <a:solidFill>
                <a:schemeClr val="tx1"/>
              </a:solidFill>
              <a:latin typeface="Times New Roman" panose="02020603050405020304"/>
              <a:ea typeface="华文细黑" panose="02010600040101010101" charset="-122"/>
              <a:sym typeface="+mn-ea"/>
            </a:endParaRPr>
          </a:p>
        </p:txBody>
      </p:sp>
      <p:sp>
        <p:nvSpPr>
          <p:cNvPr id="27" name="左大括号 26"/>
          <p:cNvSpPr/>
          <p:nvPr>
            <p:custDataLst>
              <p:tags r:id="rId28"/>
            </p:custDataLst>
          </p:nvPr>
        </p:nvSpPr>
        <p:spPr>
          <a:xfrm>
            <a:off x="3168015" y="5260340"/>
            <a:ext cx="213995" cy="1245235"/>
          </a:xfrm>
          <a:prstGeom prst="leftBrace">
            <a:avLst/>
          </a:prstGeom>
          <a:ln>
            <a:solidFill>
              <a:schemeClr val="accent5">
                <a:lumMod val="50000"/>
              </a:schemeClr>
            </a:solidFill>
          </a:ln>
        </p:spPr>
        <p:style>
          <a:lnRef idx="2">
            <a:schemeClr val="accent1"/>
          </a:lnRef>
          <a:fillRef idx="0">
            <a:srgbClr val="FFFFFF"/>
          </a:fillRef>
          <a:effectRef idx="0">
            <a:srgbClr val="FFFFFF"/>
          </a:effectRef>
          <a:fontRef idx="minor">
            <a:schemeClr val="tx1"/>
          </a:fontRef>
        </p:style>
        <p:txBody>
          <a:bodyPr rtlCol="0" anchor="ctr"/>
          <a:lstStyle/>
          <a:p>
            <a:pPr algn="ctr"/>
            <a:endParaRPr lang="zh-CN" altLang="en-US"/>
          </a:p>
        </p:txBody>
      </p:sp>
      <p:sp>
        <p:nvSpPr>
          <p:cNvPr id="2" name="矩形 1"/>
          <p:cNvSpPr/>
          <p:nvPr>
            <p:custDataLst>
              <p:tags r:id="rId29"/>
            </p:custDataLst>
          </p:nvPr>
        </p:nvSpPr>
        <p:spPr>
          <a:xfrm>
            <a:off x="5883275" y="3757930"/>
            <a:ext cx="4365625" cy="427990"/>
          </a:xfrm>
          <a:prstGeom prst="rect">
            <a:avLst/>
          </a:prstGeom>
          <a:ln>
            <a:solidFill>
              <a:schemeClr val="tx1"/>
            </a:solidFill>
            <a:prstDash val="sysDash"/>
          </a:ln>
        </p:spPr>
        <p:txBody>
          <a:bodyPr wrap="square" lIns="121874" tIns="60936" rIns="121874" bIns="60936">
            <a:spAutoFit/>
          </a:bodyPr>
          <a:lstStyle/>
          <a:p>
            <a:pPr algn="just" fontAlgn="auto">
              <a:lnSpc>
                <a:spcPct val="100000"/>
              </a:lnSpc>
              <a:spcAft>
                <a:spcPct val="0"/>
              </a:spcAft>
            </a:pPr>
            <a:r>
              <a:rPr lang="zh-CN" altLang="en-US" sz="2000" kern="100">
                <a:latin typeface="Times New Roman" panose="02020603050405020304"/>
                <a:ea typeface="华文细黑" panose="02010600040101010101" charset="-122"/>
              </a:rPr>
              <a:t>社会历史性、主体差异性、阶级性</a:t>
            </a:r>
            <a:endParaRPr lang="zh-CN" altLang="en-US" sz="2000" kern="100">
              <a:latin typeface="Times New Roman" panose="02020603050405020304"/>
              <a:ea typeface="华文细黑" panose="02010600040101010101" charset="-122"/>
            </a:endParaRPr>
          </a:p>
        </p:txBody>
      </p:sp>
      <p:sp>
        <p:nvSpPr>
          <p:cNvPr id="24" name="矩形 23"/>
          <p:cNvSpPr/>
          <p:nvPr>
            <p:custDataLst>
              <p:tags r:id="rId30"/>
            </p:custDataLst>
          </p:nvPr>
        </p:nvSpPr>
        <p:spPr>
          <a:xfrm>
            <a:off x="5384165" y="6343650"/>
            <a:ext cx="4176395" cy="427990"/>
          </a:xfrm>
          <a:prstGeom prst="rect">
            <a:avLst/>
          </a:prstGeom>
          <a:ln>
            <a:solidFill>
              <a:schemeClr val="tx1"/>
            </a:solidFill>
            <a:prstDash val="sysDash"/>
          </a:ln>
        </p:spPr>
        <p:txBody>
          <a:bodyPr wrap="square" lIns="121874" tIns="60936" rIns="121874" bIns="60936">
            <a:spAutoFit/>
          </a:bodyPr>
          <a:lstStyle/>
          <a:p>
            <a:pPr algn="ctr" fontAlgn="auto">
              <a:lnSpc>
                <a:spcPct val="100000"/>
              </a:lnSpc>
              <a:spcAft>
                <a:spcPct val="0"/>
              </a:spcAft>
            </a:pPr>
            <a:r>
              <a:rPr lang="zh-CN" sz="2000" kern="100">
                <a:solidFill>
                  <a:srgbClr val="000000"/>
                </a:solidFill>
                <a:latin typeface="Times New Roman" panose="02020603050405020304"/>
                <a:ea typeface="华文细黑" panose="02010600040101010101" charset="-122"/>
              </a:rPr>
              <a:t>在砥砺自我中创造和实现价值</a:t>
            </a:r>
            <a:endParaRPr lang="zh-CN" sz="2000" kern="100">
              <a:solidFill>
                <a:srgbClr val="000000"/>
              </a:solidFill>
              <a:latin typeface="Times New Roman" panose="02020603050405020304"/>
              <a:ea typeface="华文细黑" panose="02010600040101010101" charset="-122"/>
            </a:endParaRPr>
          </a:p>
        </p:txBody>
      </p:sp>
      <p:sp>
        <p:nvSpPr>
          <p:cNvPr id="26" name="矩形 25"/>
          <p:cNvSpPr/>
          <p:nvPr>
            <p:custDataLst>
              <p:tags r:id="rId31"/>
            </p:custDataLst>
          </p:nvPr>
        </p:nvSpPr>
        <p:spPr>
          <a:xfrm>
            <a:off x="1731010" y="4415155"/>
            <a:ext cx="583565" cy="1174750"/>
          </a:xfrm>
          <a:prstGeom prst="rect">
            <a:avLst/>
          </a:prstGeom>
          <a:ln>
            <a:noFill/>
          </a:ln>
        </p:spPr>
        <p:txBody>
          <a:bodyPr wrap="square" lIns="121874" tIns="60936" rIns="121874" bIns="60936">
            <a:noAutofit/>
          </a:bodyPr>
          <a:lstStyle/>
          <a:p>
            <a:pPr indent="0" algn="ctr" fontAlgn="auto">
              <a:lnSpc>
                <a:spcPts val="1960"/>
              </a:lnSpc>
              <a:spcAft>
                <a:spcPct val="0"/>
              </a:spcAft>
            </a:pPr>
            <a:r>
              <a:rPr lang="zh-CN" altLang="zh-CN" b="1" kern="100" spc="-100">
                <a:solidFill>
                  <a:srgbClr val="000000"/>
                </a:solidFill>
                <a:effectLst/>
                <a:latin typeface="Times New Roman" panose="02020603050405020304" pitchFamily="18" charset="0"/>
                <a:cs typeface="Times New Roman" panose="02020603050405020304" pitchFamily="18" charset="0"/>
              </a:rPr>
              <a:t>反映</a:t>
            </a:r>
            <a:endParaRPr lang="zh-CN" altLang="zh-CN" b="1" kern="100" spc="-100">
              <a:solidFill>
                <a:srgbClr val="000000"/>
              </a:solidFill>
              <a:effectLst/>
              <a:latin typeface="Times New Roman" panose="02020603050405020304" pitchFamily="18" charset="0"/>
              <a:cs typeface="Times New Roman" panose="02020603050405020304" pitchFamily="18" charset="0"/>
            </a:endParaRPr>
          </a:p>
        </p:txBody>
      </p:sp>
      <p:sp>
        <p:nvSpPr>
          <p:cNvPr id="15" name="矩形 14"/>
          <p:cNvSpPr/>
          <p:nvPr>
            <p:custDataLst>
              <p:tags r:id="rId32"/>
            </p:custDataLst>
          </p:nvPr>
        </p:nvSpPr>
        <p:spPr>
          <a:xfrm>
            <a:off x="5539105" y="1325245"/>
            <a:ext cx="1409065" cy="427990"/>
          </a:xfrm>
          <a:prstGeom prst="rect">
            <a:avLst/>
          </a:prstGeom>
          <a:ln>
            <a:solidFill>
              <a:schemeClr val="tx1"/>
            </a:solidFill>
            <a:prstDash val="sysDash"/>
          </a:ln>
        </p:spPr>
        <p:txBody>
          <a:bodyPr wrap="square" lIns="121874" tIns="60936" rIns="121874" bIns="60936">
            <a:spAutoFit/>
          </a:bodyPr>
          <a:lstStyle/>
          <a:p>
            <a:pPr algn="just" fontAlgn="auto">
              <a:lnSpc>
                <a:spcPct val="100000"/>
              </a:lnSpc>
              <a:spcAft>
                <a:spcPct val="0"/>
              </a:spcAft>
            </a:pPr>
            <a:r>
              <a:rPr lang="zh-CN" altLang="en-US" sz="2000" kern="100">
                <a:latin typeface="Times New Roman" panose="02020603050405020304"/>
                <a:ea typeface="华文细黑" panose="02010600040101010101" charset="-122"/>
              </a:rPr>
              <a:t>人的价值</a:t>
            </a:r>
            <a:endParaRPr lang="zh-CN" altLang="en-US" sz="2000" kern="100">
              <a:latin typeface="Times New Roman" panose="02020603050405020304"/>
              <a:ea typeface="华文细黑" panose="02010600040101010101" charset="-122"/>
            </a:endParaRPr>
          </a:p>
        </p:txBody>
      </p:sp>
      <p:sp>
        <p:nvSpPr>
          <p:cNvPr id="25" name="左大括号 24"/>
          <p:cNvSpPr/>
          <p:nvPr>
            <p:custDataLst>
              <p:tags r:id="rId33"/>
            </p:custDataLst>
          </p:nvPr>
        </p:nvSpPr>
        <p:spPr>
          <a:xfrm>
            <a:off x="7036435" y="1771015"/>
            <a:ext cx="173990" cy="687070"/>
          </a:xfrm>
          <a:prstGeom prst="leftBrace">
            <a:avLst/>
          </a:prstGeom>
          <a:ln>
            <a:solidFill>
              <a:schemeClr val="tx1"/>
            </a:solidFill>
            <a:prstDash val="sysDash"/>
          </a:ln>
        </p:spPr>
        <p:style>
          <a:lnRef idx="2">
            <a:schemeClr val="accent1"/>
          </a:lnRef>
          <a:fillRef idx="0">
            <a:srgbClr val="FFFFFF"/>
          </a:fillRef>
          <a:effectRef idx="0">
            <a:srgbClr val="FFFFFF"/>
          </a:effectRef>
          <a:fontRef idx="minor">
            <a:schemeClr val="tx1"/>
          </a:fontRef>
        </p:style>
        <p:txBody>
          <a:bodyPr rtlCol="0" anchor="ctr"/>
          <a:lstStyle/>
          <a:p>
            <a:pPr algn="ctr"/>
            <a:endParaRPr lang="zh-CN" altLang="en-US"/>
          </a:p>
        </p:txBody>
      </p:sp>
      <p:sp>
        <p:nvSpPr>
          <p:cNvPr id="28" name="矩形 27"/>
          <p:cNvSpPr/>
          <p:nvPr>
            <p:custDataLst>
              <p:tags r:id="rId34"/>
            </p:custDataLst>
          </p:nvPr>
        </p:nvSpPr>
        <p:spPr>
          <a:xfrm>
            <a:off x="7388860" y="1537970"/>
            <a:ext cx="897255" cy="427990"/>
          </a:xfrm>
          <a:prstGeom prst="rect">
            <a:avLst/>
          </a:prstGeom>
          <a:ln>
            <a:solidFill>
              <a:schemeClr val="tx1"/>
            </a:solidFill>
            <a:prstDash val="sysDash"/>
          </a:ln>
        </p:spPr>
        <p:txBody>
          <a:bodyPr wrap="square" lIns="121874" tIns="60936" rIns="121874" bIns="60936">
            <a:spAutoFit/>
          </a:bodyPr>
          <a:lstStyle/>
          <a:p>
            <a:pPr algn="just" fontAlgn="auto">
              <a:lnSpc>
                <a:spcPct val="100000"/>
              </a:lnSpc>
              <a:spcAft>
                <a:spcPct val="0"/>
              </a:spcAft>
            </a:pPr>
            <a:r>
              <a:rPr lang="zh-CN" altLang="en-US" sz="2000" kern="100">
                <a:latin typeface="Times New Roman" panose="02020603050405020304"/>
                <a:ea typeface="华文细黑" panose="02010600040101010101" charset="-122"/>
              </a:rPr>
              <a:t>含义</a:t>
            </a:r>
            <a:endParaRPr lang="zh-CN" altLang="en-US" sz="2000" kern="100">
              <a:latin typeface="Times New Roman" panose="02020603050405020304"/>
              <a:ea typeface="华文细黑" panose="02010600040101010101" charset="-122"/>
            </a:endParaRPr>
          </a:p>
        </p:txBody>
      </p:sp>
      <p:sp>
        <p:nvSpPr>
          <p:cNvPr id="29" name="矩形 28"/>
          <p:cNvSpPr/>
          <p:nvPr>
            <p:custDataLst>
              <p:tags r:id="rId35"/>
            </p:custDataLst>
          </p:nvPr>
        </p:nvSpPr>
        <p:spPr>
          <a:xfrm>
            <a:off x="7388860" y="2195195"/>
            <a:ext cx="897255" cy="427990"/>
          </a:xfrm>
          <a:prstGeom prst="rect">
            <a:avLst/>
          </a:prstGeom>
          <a:ln>
            <a:solidFill>
              <a:schemeClr val="tx1"/>
            </a:solidFill>
            <a:prstDash val="sysDash"/>
          </a:ln>
        </p:spPr>
        <p:txBody>
          <a:bodyPr wrap="square" lIns="121874" tIns="60936" rIns="121874" bIns="60936">
            <a:spAutoFit/>
          </a:bodyPr>
          <a:lstStyle/>
          <a:p>
            <a:pPr algn="just" fontAlgn="auto">
              <a:lnSpc>
                <a:spcPct val="100000"/>
              </a:lnSpc>
              <a:spcAft>
                <a:spcPct val="0"/>
              </a:spcAft>
            </a:pPr>
            <a:r>
              <a:rPr lang="zh-CN" altLang="en-US" sz="2000" kern="100">
                <a:latin typeface="Times New Roman" panose="02020603050405020304"/>
                <a:ea typeface="华文细黑" panose="02010600040101010101" charset="-122"/>
              </a:rPr>
              <a:t>作用</a:t>
            </a:r>
            <a:endParaRPr lang="zh-CN" altLang="en-US" sz="2000" kern="100">
              <a:latin typeface="Times New Roman" panose="02020603050405020304"/>
              <a:ea typeface="华文细黑" panose="02010600040101010101" charset="-122"/>
            </a:endParaRPr>
          </a:p>
        </p:txBody>
      </p:sp>
      <p:sp>
        <p:nvSpPr>
          <p:cNvPr id="30" name="左大括号 29"/>
          <p:cNvSpPr/>
          <p:nvPr>
            <p:custDataLst>
              <p:tags r:id="rId36"/>
            </p:custDataLst>
          </p:nvPr>
        </p:nvSpPr>
        <p:spPr>
          <a:xfrm>
            <a:off x="8583930" y="1983105"/>
            <a:ext cx="219710" cy="900430"/>
          </a:xfrm>
          <a:prstGeom prst="leftBrace">
            <a:avLst/>
          </a:prstGeom>
          <a:ln>
            <a:solidFill>
              <a:schemeClr val="tx1"/>
            </a:solidFill>
            <a:prstDash val="sysDash"/>
          </a:ln>
        </p:spPr>
        <p:style>
          <a:lnRef idx="2">
            <a:schemeClr val="accent1"/>
          </a:lnRef>
          <a:fillRef idx="0">
            <a:srgbClr val="FFFFFF"/>
          </a:fillRef>
          <a:effectRef idx="0">
            <a:srgbClr val="FFFFFF"/>
          </a:effectRef>
          <a:fontRef idx="minor">
            <a:schemeClr val="tx1"/>
          </a:fontRef>
        </p:style>
        <p:txBody>
          <a:bodyPr rtlCol="0" anchor="ctr"/>
          <a:lstStyle/>
          <a:p>
            <a:pPr algn="ctr"/>
            <a:endParaRPr lang="zh-CN" altLang="en-US"/>
          </a:p>
        </p:txBody>
      </p:sp>
      <p:sp>
        <p:nvSpPr>
          <p:cNvPr id="32" name="矩形 31"/>
          <p:cNvSpPr/>
          <p:nvPr>
            <p:custDataLst>
              <p:tags r:id="rId37"/>
            </p:custDataLst>
          </p:nvPr>
        </p:nvSpPr>
        <p:spPr>
          <a:xfrm>
            <a:off x="8936355" y="1695450"/>
            <a:ext cx="2381250" cy="427990"/>
          </a:xfrm>
          <a:prstGeom prst="rect">
            <a:avLst/>
          </a:prstGeom>
          <a:ln>
            <a:solidFill>
              <a:schemeClr val="tx1"/>
            </a:solidFill>
            <a:prstDash val="sysDash"/>
          </a:ln>
        </p:spPr>
        <p:txBody>
          <a:bodyPr wrap="square" lIns="121874" tIns="60936" rIns="121874" bIns="60936">
            <a:spAutoFit/>
          </a:bodyPr>
          <a:lstStyle/>
          <a:p>
            <a:pPr algn="just" fontAlgn="auto">
              <a:lnSpc>
                <a:spcPct val="100000"/>
              </a:lnSpc>
              <a:spcAft>
                <a:spcPct val="0"/>
              </a:spcAft>
            </a:pPr>
            <a:r>
              <a:rPr lang="zh-CN" altLang="en-US" sz="2000" kern="100">
                <a:latin typeface="Times New Roman" panose="02020603050405020304"/>
                <a:ea typeface="华文细黑" panose="02010600040101010101" charset="-122"/>
              </a:rPr>
              <a:t>认识、改造世界</a:t>
            </a:r>
            <a:endParaRPr lang="zh-CN" altLang="en-US" sz="2000" kern="100">
              <a:latin typeface="Times New Roman" panose="02020603050405020304"/>
              <a:ea typeface="华文细黑" panose="02010600040101010101" charset="-122"/>
            </a:endParaRPr>
          </a:p>
        </p:txBody>
      </p:sp>
      <p:sp>
        <p:nvSpPr>
          <p:cNvPr id="33" name="矩形 32"/>
          <p:cNvSpPr/>
          <p:nvPr>
            <p:custDataLst>
              <p:tags r:id="rId38"/>
            </p:custDataLst>
          </p:nvPr>
        </p:nvSpPr>
        <p:spPr>
          <a:xfrm>
            <a:off x="8936355" y="2193925"/>
            <a:ext cx="2381885" cy="427990"/>
          </a:xfrm>
          <a:prstGeom prst="rect">
            <a:avLst/>
          </a:prstGeom>
          <a:ln>
            <a:solidFill>
              <a:schemeClr val="tx1"/>
            </a:solidFill>
            <a:prstDash val="sysDash"/>
          </a:ln>
        </p:spPr>
        <p:txBody>
          <a:bodyPr wrap="square" lIns="121874" tIns="60936" rIns="121874" bIns="60936">
            <a:spAutoFit/>
          </a:bodyPr>
          <a:lstStyle/>
          <a:p>
            <a:pPr algn="just" fontAlgn="auto">
              <a:lnSpc>
                <a:spcPct val="100000"/>
              </a:lnSpc>
              <a:spcAft>
                <a:spcPct val="0"/>
              </a:spcAft>
            </a:pPr>
            <a:r>
              <a:rPr lang="zh-CN" altLang="en-US" sz="2000" kern="100">
                <a:latin typeface="Times New Roman" panose="02020603050405020304"/>
                <a:ea typeface="华文细黑" panose="02010600040101010101" charset="-122"/>
              </a:rPr>
              <a:t>人生向导</a:t>
            </a:r>
            <a:endParaRPr lang="en-US" altLang="zh-CN" sz="2000" kern="100">
              <a:latin typeface="Times New Roman" panose="02020603050405020304"/>
              <a:ea typeface="华文细黑" panose="02010600040101010101" charset="-122"/>
            </a:endParaRPr>
          </a:p>
        </p:txBody>
      </p:sp>
      <p:sp>
        <p:nvSpPr>
          <p:cNvPr id="35" name="矩形 34"/>
          <p:cNvSpPr/>
          <p:nvPr>
            <p:custDataLst>
              <p:tags r:id="rId39"/>
            </p:custDataLst>
          </p:nvPr>
        </p:nvSpPr>
        <p:spPr>
          <a:xfrm>
            <a:off x="8936355" y="2760345"/>
            <a:ext cx="2381885" cy="427990"/>
          </a:xfrm>
          <a:prstGeom prst="rect">
            <a:avLst/>
          </a:prstGeom>
          <a:ln>
            <a:solidFill>
              <a:schemeClr val="tx1"/>
            </a:solidFill>
            <a:prstDash val="sysDash"/>
          </a:ln>
        </p:spPr>
        <p:txBody>
          <a:bodyPr wrap="square" lIns="121874" tIns="60936" rIns="121874" bIns="60936">
            <a:spAutoFit/>
          </a:bodyPr>
          <a:lstStyle/>
          <a:p>
            <a:pPr algn="just" fontAlgn="auto">
              <a:lnSpc>
                <a:spcPct val="100000"/>
              </a:lnSpc>
              <a:spcAft>
                <a:spcPct val="0"/>
              </a:spcAft>
            </a:pPr>
            <a:r>
              <a:rPr lang="zh-CN" altLang="en-US" sz="2000" kern="100">
                <a:latin typeface="Times New Roman" panose="02020603050405020304"/>
                <a:ea typeface="华文细黑" panose="02010600040101010101" charset="-122"/>
              </a:rPr>
              <a:t>国家、民族、社会</a:t>
            </a:r>
            <a:endParaRPr lang="zh-CN" altLang="en-US" sz="2000" kern="100">
              <a:latin typeface="Times New Roman" panose="02020603050405020304"/>
              <a:ea typeface="华文细黑" panose="02010600040101010101" charset="-122"/>
            </a:endParaRPr>
          </a:p>
        </p:txBody>
      </p:sp>
      <p:sp>
        <p:nvSpPr>
          <p:cNvPr id="36" name="矩形 35"/>
          <p:cNvSpPr/>
          <p:nvPr>
            <p:custDataLst>
              <p:tags r:id="rId40"/>
            </p:custDataLst>
          </p:nvPr>
        </p:nvSpPr>
        <p:spPr>
          <a:xfrm>
            <a:off x="3488055" y="2474595"/>
            <a:ext cx="2816225" cy="390525"/>
          </a:xfrm>
          <a:prstGeom prst="rect">
            <a:avLst/>
          </a:prstGeom>
          <a:solidFill>
            <a:schemeClr val="accent5">
              <a:lumMod val="40000"/>
              <a:lumOff val="60000"/>
            </a:schemeClr>
          </a:solidFill>
          <a:ln w="9525">
            <a:solidFill>
              <a:schemeClr val="accent1">
                <a:lumMod val="75000"/>
              </a:schemeClr>
            </a:solidFill>
            <a:prstDash val="solid"/>
          </a:ln>
        </p:spPr>
        <p:txBody>
          <a:bodyPr wrap="square" lIns="121874" tIns="60936" rIns="121874" bIns="60936">
            <a:noAutofit/>
          </a:bodyPr>
          <a:lstStyle/>
          <a:p>
            <a:pPr algn="just" fontAlgn="auto">
              <a:lnSpc>
                <a:spcPct val="100000"/>
              </a:lnSpc>
              <a:spcAft>
                <a:spcPct val="0"/>
              </a:spcAft>
            </a:pPr>
            <a:r>
              <a:rPr lang="zh-CN" altLang="en-US" sz="2000" kern="100">
                <a:solidFill>
                  <a:schemeClr val="tx1"/>
                </a:solidFill>
                <a:latin typeface="Times New Roman" panose="02020603050405020304"/>
                <a:ea typeface="华文细黑" panose="02010600040101010101" charset="-122"/>
                <a:sym typeface="+mn-ea"/>
              </a:rPr>
              <a:t>社会主义核心价值观</a:t>
            </a:r>
            <a:endParaRPr lang="zh-CN" altLang="en-US" sz="2000" kern="100">
              <a:solidFill>
                <a:schemeClr val="tx1"/>
              </a:solidFill>
              <a:latin typeface="Times New Roman" panose="02020603050405020304"/>
              <a:ea typeface="华文细黑" panose="02010600040101010101" charset="-122"/>
              <a:sym typeface="+mn-ea"/>
            </a:endParaRPr>
          </a:p>
        </p:txBody>
      </p:sp>
      <p:sp>
        <p:nvSpPr>
          <p:cNvPr id="37" name="左大括号 36"/>
          <p:cNvSpPr/>
          <p:nvPr>
            <p:custDataLst>
              <p:tags r:id="rId41"/>
            </p:custDataLst>
          </p:nvPr>
        </p:nvSpPr>
        <p:spPr>
          <a:xfrm>
            <a:off x="5547995" y="3835400"/>
            <a:ext cx="201930" cy="862965"/>
          </a:xfrm>
          <a:prstGeom prst="leftBrace">
            <a:avLst/>
          </a:prstGeom>
          <a:ln>
            <a:solidFill>
              <a:schemeClr val="tx1"/>
            </a:solidFill>
            <a:prstDash val="sysDash"/>
          </a:ln>
        </p:spPr>
        <p:style>
          <a:lnRef idx="2">
            <a:schemeClr val="accent1"/>
          </a:lnRef>
          <a:fillRef idx="0">
            <a:srgbClr val="FFFFFF"/>
          </a:fillRef>
          <a:effectRef idx="0">
            <a:srgbClr val="FFFFFF"/>
          </a:effectRef>
          <a:fontRef idx="minor">
            <a:schemeClr val="tx1"/>
          </a:fontRef>
        </p:style>
        <p:txBody>
          <a:bodyPr rtlCol="0" anchor="ctr"/>
          <a:lstStyle/>
          <a:p>
            <a:pPr algn="ctr"/>
            <a:endParaRPr lang="zh-CN" altLang="en-US"/>
          </a:p>
        </p:txBody>
      </p:sp>
      <p:sp>
        <p:nvSpPr>
          <p:cNvPr id="38" name="矩形 37"/>
          <p:cNvSpPr/>
          <p:nvPr>
            <p:custDataLst>
              <p:tags r:id="rId42"/>
            </p:custDataLst>
          </p:nvPr>
        </p:nvSpPr>
        <p:spPr>
          <a:xfrm>
            <a:off x="3503295" y="5788660"/>
            <a:ext cx="1647190" cy="427990"/>
          </a:xfrm>
          <a:prstGeom prst="rect">
            <a:avLst/>
          </a:prstGeom>
          <a:solidFill>
            <a:schemeClr val="accent5">
              <a:lumMod val="40000"/>
              <a:lumOff val="60000"/>
            </a:schemeClr>
          </a:solidFill>
          <a:ln>
            <a:solidFill>
              <a:schemeClr val="accent1">
                <a:lumMod val="75000"/>
              </a:schemeClr>
            </a:solidFill>
          </a:ln>
        </p:spPr>
        <p:txBody>
          <a:bodyPr wrap="square" lIns="121874" tIns="60936" rIns="121874" bIns="60936">
            <a:spAutoFit/>
          </a:bodyPr>
          <a:lstStyle/>
          <a:p>
            <a:pPr algn="ctr" fontAlgn="auto">
              <a:lnSpc>
                <a:spcPct val="100000"/>
              </a:lnSpc>
              <a:spcAft>
                <a:spcPct val="0"/>
              </a:spcAft>
            </a:pPr>
            <a:r>
              <a:rPr lang="zh-CN" altLang="en-US" sz="2000" kern="100" spc="-100">
                <a:solidFill>
                  <a:schemeClr val="tx1"/>
                </a:solidFill>
                <a:latin typeface="Times New Roman" panose="02020603050405020304"/>
                <a:ea typeface="华文细黑" panose="02010600040101010101" charset="-122"/>
              </a:rPr>
              <a:t>客观条件</a:t>
            </a:r>
            <a:endParaRPr lang="zh-CN" altLang="en-US" sz="2000" kern="100" spc="-100">
              <a:solidFill>
                <a:schemeClr val="tx1"/>
              </a:solidFill>
              <a:latin typeface="Times New Roman" panose="02020603050405020304"/>
              <a:ea typeface="华文细黑" panose="02010600040101010101" charset="-122"/>
            </a:endParaRPr>
          </a:p>
        </p:txBody>
      </p:sp>
      <p:sp>
        <p:nvSpPr>
          <p:cNvPr id="39" name="矩形 38"/>
          <p:cNvSpPr/>
          <p:nvPr>
            <p:custDataLst>
              <p:tags r:id="rId43"/>
            </p:custDataLst>
          </p:nvPr>
        </p:nvSpPr>
        <p:spPr>
          <a:xfrm>
            <a:off x="3484880" y="6343650"/>
            <a:ext cx="1647190" cy="427990"/>
          </a:xfrm>
          <a:prstGeom prst="rect">
            <a:avLst/>
          </a:prstGeom>
          <a:solidFill>
            <a:schemeClr val="accent5">
              <a:lumMod val="40000"/>
              <a:lumOff val="60000"/>
            </a:schemeClr>
          </a:solidFill>
          <a:ln>
            <a:solidFill>
              <a:schemeClr val="accent1">
                <a:lumMod val="75000"/>
              </a:schemeClr>
            </a:solidFill>
          </a:ln>
        </p:spPr>
        <p:txBody>
          <a:bodyPr wrap="square" lIns="121874" tIns="60936" rIns="121874" bIns="60936">
            <a:spAutoFit/>
          </a:bodyPr>
          <a:lstStyle/>
          <a:p>
            <a:pPr algn="ctr" fontAlgn="auto">
              <a:lnSpc>
                <a:spcPct val="100000"/>
              </a:lnSpc>
              <a:spcAft>
                <a:spcPct val="0"/>
              </a:spcAft>
            </a:pPr>
            <a:r>
              <a:rPr lang="zh-CN" altLang="en-US" sz="2000" kern="100" spc="-100">
                <a:solidFill>
                  <a:schemeClr val="tx1"/>
                </a:solidFill>
                <a:latin typeface="Times New Roman" panose="02020603050405020304"/>
                <a:ea typeface="华文细黑" panose="02010600040101010101" charset="-122"/>
              </a:rPr>
              <a:t>主观条件</a:t>
            </a:r>
            <a:endParaRPr lang="zh-CN" altLang="en-US" sz="2000" kern="100" spc="-100">
              <a:solidFill>
                <a:schemeClr val="tx1"/>
              </a:solidFill>
              <a:latin typeface="Times New Roman" panose="02020603050405020304"/>
              <a:ea typeface="华文细黑" panose="02010600040101010101" charset="-122"/>
            </a:endParaRPr>
          </a:p>
        </p:txBody>
      </p:sp>
      <p:sp>
        <p:nvSpPr>
          <p:cNvPr id="40" name="矩形 39"/>
          <p:cNvSpPr/>
          <p:nvPr>
            <p:custDataLst>
              <p:tags r:id="rId44"/>
            </p:custDataLst>
          </p:nvPr>
        </p:nvSpPr>
        <p:spPr>
          <a:xfrm>
            <a:off x="5384165" y="5788660"/>
            <a:ext cx="4176395" cy="427990"/>
          </a:xfrm>
          <a:prstGeom prst="rect">
            <a:avLst/>
          </a:prstGeom>
          <a:ln>
            <a:solidFill>
              <a:schemeClr val="tx1"/>
            </a:solidFill>
            <a:prstDash val="sysDash"/>
          </a:ln>
        </p:spPr>
        <p:txBody>
          <a:bodyPr wrap="square" lIns="121874" tIns="60936" rIns="121874" bIns="60936">
            <a:spAutoFit/>
          </a:bodyPr>
          <a:lstStyle/>
          <a:p>
            <a:pPr algn="ctr" fontAlgn="auto">
              <a:lnSpc>
                <a:spcPct val="100000"/>
              </a:lnSpc>
              <a:spcAft>
                <a:spcPct val="0"/>
              </a:spcAft>
            </a:pPr>
            <a:r>
              <a:rPr lang="zh-CN" sz="2000" kern="100">
                <a:solidFill>
                  <a:srgbClr val="000000"/>
                </a:solidFill>
                <a:latin typeface="Times New Roman" panose="02020603050405020304"/>
                <a:ea typeface="华文细黑" panose="02010600040101010101" charset="-122"/>
              </a:rPr>
              <a:t>在个人和社会的统一中实现价值</a:t>
            </a:r>
            <a:endParaRPr lang="zh-CN" sz="2000" kern="100">
              <a:solidFill>
                <a:srgbClr val="000000"/>
              </a:solidFill>
              <a:latin typeface="Times New Roman" panose="02020603050405020304"/>
              <a:ea typeface="华文细黑" panose="02010600040101010101" charset="-122"/>
            </a:endParaRPr>
          </a:p>
        </p:txBody>
      </p:sp>
      <p:sp>
        <p:nvSpPr>
          <p:cNvPr id="41" name="矩形 40"/>
          <p:cNvSpPr/>
          <p:nvPr>
            <p:custDataLst>
              <p:tags r:id="rId45"/>
            </p:custDataLst>
          </p:nvPr>
        </p:nvSpPr>
        <p:spPr>
          <a:xfrm>
            <a:off x="1866265" y="2195195"/>
            <a:ext cx="583565" cy="637540"/>
          </a:xfrm>
          <a:prstGeom prst="rect">
            <a:avLst/>
          </a:prstGeom>
          <a:ln>
            <a:noFill/>
          </a:ln>
        </p:spPr>
        <p:txBody>
          <a:bodyPr wrap="square" lIns="121874" tIns="60936" rIns="121874" bIns="60936">
            <a:noAutofit/>
          </a:bodyPr>
          <a:lstStyle/>
          <a:p>
            <a:pPr indent="0" algn="ctr" fontAlgn="auto">
              <a:lnSpc>
                <a:spcPts val="1960"/>
              </a:lnSpc>
              <a:spcAft>
                <a:spcPct val="0"/>
              </a:spcAft>
            </a:pPr>
            <a:r>
              <a:rPr lang="zh-CN" altLang="zh-CN" b="1" kern="100" spc="-100">
                <a:solidFill>
                  <a:srgbClr val="000000"/>
                </a:solidFill>
                <a:effectLst/>
                <a:latin typeface="Times New Roman" panose="02020603050405020304" pitchFamily="18" charset="0"/>
                <a:cs typeface="Times New Roman" panose="02020603050405020304" pitchFamily="18" charset="0"/>
              </a:rPr>
              <a:t>理论</a:t>
            </a:r>
            <a:endParaRPr lang="zh-CN" altLang="zh-CN" b="1" kern="100" spc="-100">
              <a:solidFill>
                <a:srgbClr val="000000"/>
              </a:solidFill>
              <a:effectLst/>
              <a:latin typeface="Times New Roman" panose="02020603050405020304" pitchFamily="18" charset="0"/>
              <a:cs typeface="Times New Roman" panose="02020603050405020304" pitchFamily="18" charset="0"/>
            </a:endParaRPr>
          </a:p>
        </p:txBody>
      </p:sp>
      <p:sp>
        <p:nvSpPr>
          <p:cNvPr id="42" name="矩形 41"/>
          <p:cNvSpPr/>
          <p:nvPr>
            <p:custDataLst>
              <p:tags r:id="rId46"/>
            </p:custDataLst>
          </p:nvPr>
        </p:nvSpPr>
        <p:spPr>
          <a:xfrm>
            <a:off x="2413000" y="2195195"/>
            <a:ext cx="583565" cy="637540"/>
          </a:xfrm>
          <a:prstGeom prst="rect">
            <a:avLst/>
          </a:prstGeom>
          <a:ln>
            <a:noFill/>
          </a:ln>
        </p:spPr>
        <p:txBody>
          <a:bodyPr wrap="square" lIns="121874" tIns="60936" rIns="121874" bIns="60936">
            <a:noAutofit/>
          </a:bodyPr>
          <a:lstStyle/>
          <a:p>
            <a:pPr indent="0" algn="ctr" fontAlgn="auto">
              <a:lnSpc>
                <a:spcPts val="1960"/>
              </a:lnSpc>
              <a:spcAft>
                <a:spcPct val="0"/>
              </a:spcAft>
            </a:pPr>
            <a:r>
              <a:rPr lang="zh-CN" altLang="zh-CN" b="1" kern="100" spc="-100">
                <a:solidFill>
                  <a:srgbClr val="000000"/>
                </a:solidFill>
                <a:effectLst/>
                <a:latin typeface="Times New Roman" panose="02020603050405020304" pitchFamily="18" charset="0"/>
                <a:cs typeface="Times New Roman" panose="02020603050405020304" pitchFamily="18" charset="0"/>
              </a:rPr>
              <a:t>指导</a:t>
            </a:r>
            <a:endParaRPr lang="zh-CN" altLang="zh-CN" b="1" kern="100" spc="-100">
              <a:solidFill>
                <a:srgbClr val="000000"/>
              </a:solidFill>
              <a:effectLst/>
              <a:latin typeface="Times New Roman" panose="02020603050405020304" pitchFamily="18" charset="0"/>
              <a:cs typeface="Times New Roman" panose="02020603050405020304" pitchFamily="18" charset="0"/>
            </a:endParaRPr>
          </a:p>
        </p:txBody>
      </p:sp>
      <p:sp>
        <p:nvSpPr>
          <p:cNvPr id="43" name="圆角矩形 42"/>
          <p:cNvSpPr/>
          <p:nvPr>
            <p:custDataLst>
              <p:tags r:id="rId47"/>
            </p:custDataLst>
          </p:nvPr>
        </p:nvSpPr>
        <p:spPr>
          <a:xfrm>
            <a:off x="1775460" y="833120"/>
            <a:ext cx="1321435" cy="438785"/>
          </a:xfrm>
          <a:prstGeom prst="roundRect">
            <a:avLst/>
          </a:prstGeom>
          <a:solidFill>
            <a:srgbClr val="C55A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000" b="1">
                <a:solidFill>
                  <a:schemeClr val="bg1"/>
                </a:solidFill>
                <a:latin typeface="微软雅黑" panose="020B0503020204020204" pitchFamily="82" charset="2"/>
                <a:ea typeface="微软雅黑" panose="020B0503020204020204" pitchFamily="82" charset="2"/>
                <a:sym typeface="+mn-ea"/>
              </a:rPr>
              <a:t>理论层面</a:t>
            </a:r>
            <a:endParaRPr lang="zh-CN" altLang="en-US" sz="2000" b="1">
              <a:solidFill>
                <a:schemeClr val="bg1"/>
              </a:solidFill>
              <a:latin typeface="微软雅黑" panose="020B0503020204020204" pitchFamily="82" charset="2"/>
              <a:ea typeface="微软雅黑" panose="020B0503020204020204" pitchFamily="82" charset="2"/>
              <a:sym typeface="+mn-ea"/>
            </a:endParaRPr>
          </a:p>
        </p:txBody>
      </p:sp>
      <p:sp>
        <p:nvSpPr>
          <p:cNvPr id="44" name="圆角矩形 43"/>
          <p:cNvSpPr/>
          <p:nvPr>
            <p:custDataLst>
              <p:tags r:id="rId48"/>
            </p:custDataLst>
          </p:nvPr>
        </p:nvSpPr>
        <p:spPr>
          <a:xfrm>
            <a:off x="1754505" y="6419215"/>
            <a:ext cx="1321435" cy="438785"/>
          </a:xfrm>
          <a:prstGeom prst="roundRect">
            <a:avLst/>
          </a:prstGeom>
          <a:solidFill>
            <a:srgbClr val="C55A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000" b="1">
                <a:solidFill>
                  <a:schemeClr val="bg1"/>
                </a:solidFill>
                <a:latin typeface="微软雅黑" panose="020B0503020204020204" pitchFamily="82" charset="2"/>
                <a:ea typeface="微软雅黑" panose="020B0503020204020204" pitchFamily="82" charset="2"/>
                <a:sym typeface="+mn-ea"/>
              </a:rPr>
              <a:t>实践层面</a:t>
            </a:r>
            <a:endParaRPr lang="zh-CN" altLang="en-US" sz="2000" b="1">
              <a:solidFill>
                <a:schemeClr val="bg1"/>
              </a:solidFill>
              <a:latin typeface="微软雅黑" panose="020B0503020204020204" pitchFamily="82" charset="2"/>
              <a:ea typeface="微软雅黑" panose="020B0503020204020204" pitchFamily="82" charset="2"/>
              <a:sym typeface="+mn-ea"/>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withEffect">
                                  <p:stCondLst>
                                    <p:cond delay="0"/>
                                  </p:stCondLst>
                                  <p:childTnLst>
                                    <p:set>
                                      <p:cBhvr>
                                        <p:cTn id="6" dur="1" fill="hold">
                                          <p:stCondLst>
                                            <p:cond delay="0"/>
                                          </p:stCondLst>
                                        </p:cTn>
                                        <p:tgtEl>
                                          <p:spTgt spid="43"/>
                                        </p:tgtEl>
                                        <p:attrNameLst>
                                          <p:attrName>style.visibility</p:attrName>
                                        </p:attrNameLst>
                                      </p:cBhvr>
                                      <p:to>
                                        <p:strVal val="visible"/>
                                      </p:to>
                                    </p:set>
                                    <p:animEffect transition="in" filter="fade">
                                      <p:cBhvr>
                                        <p:cTn id="7" dur="1000"/>
                                        <p:tgtEl>
                                          <p:spTgt spid="43"/>
                                        </p:tgtEl>
                                      </p:cBhvr>
                                    </p:animEffect>
                                    <p:anim calcmode="lin" valueType="num">
                                      <p:cBhvr>
                                        <p:cTn id="8" dur="1000" fill="hold"/>
                                        <p:tgtEl>
                                          <p:spTgt spid="43"/>
                                        </p:tgtEl>
                                        <p:attrNameLst>
                                          <p:attrName>ppt_x</p:attrName>
                                        </p:attrNameLst>
                                      </p:cBhvr>
                                      <p:tavLst>
                                        <p:tav tm="0">
                                          <p:val>
                                            <p:strVal val="#ppt_x"/>
                                          </p:val>
                                        </p:tav>
                                        <p:tav tm="100000">
                                          <p:val>
                                            <p:strVal val="#ppt_x"/>
                                          </p:val>
                                        </p:tav>
                                      </p:tavLst>
                                    </p:anim>
                                    <p:anim calcmode="lin" valueType="num">
                                      <p:cBhvr>
                                        <p:cTn id="9" dur="1000" fill="hold"/>
                                        <p:tgtEl>
                                          <p:spTgt spid="43"/>
                                        </p:tgtEl>
                                        <p:attrNameLst>
                                          <p:attrName>ppt_y</p:attrName>
                                        </p:attrNameLst>
                                      </p:cBhvr>
                                      <p:tavLst>
                                        <p:tav tm="0">
                                          <p:val>
                                            <p:strVal val="#ppt_y-.1"/>
                                          </p:val>
                                        </p:tav>
                                        <p:tav tm="100000">
                                          <p:val>
                                            <p:strVal val="#ppt_y"/>
                                          </p:val>
                                        </p:tav>
                                      </p:tavLst>
                                    </p:anim>
                                  </p:childTnLst>
                                </p:cTn>
                              </p:par>
                              <p:par>
                                <p:cTn id="10" presetID="47" presetClass="entr" presetSubtype="0" fill="hold" grpId="0" nodeType="withEffect">
                                  <p:stCondLst>
                                    <p:cond delay="0"/>
                                  </p:stCondLst>
                                  <p:childTnLst>
                                    <p:set>
                                      <p:cBhvr>
                                        <p:cTn id="11" dur="1" fill="hold">
                                          <p:stCondLst>
                                            <p:cond delay="0"/>
                                          </p:stCondLst>
                                        </p:cTn>
                                        <p:tgtEl>
                                          <p:spTgt spid="44"/>
                                        </p:tgtEl>
                                        <p:attrNameLst>
                                          <p:attrName>style.visibility</p:attrName>
                                        </p:attrNameLst>
                                      </p:cBhvr>
                                      <p:to>
                                        <p:strVal val="visible"/>
                                      </p:to>
                                    </p:set>
                                    <p:animEffect transition="in" filter="fade">
                                      <p:cBhvr>
                                        <p:cTn id="12" dur="1000"/>
                                        <p:tgtEl>
                                          <p:spTgt spid="44"/>
                                        </p:tgtEl>
                                      </p:cBhvr>
                                    </p:animEffect>
                                    <p:anim calcmode="lin" valueType="num">
                                      <p:cBhvr>
                                        <p:cTn id="13" dur="1000" fill="hold"/>
                                        <p:tgtEl>
                                          <p:spTgt spid="44"/>
                                        </p:tgtEl>
                                        <p:attrNameLst>
                                          <p:attrName>ppt_x</p:attrName>
                                        </p:attrNameLst>
                                      </p:cBhvr>
                                      <p:tavLst>
                                        <p:tav tm="0">
                                          <p:val>
                                            <p:strVal val="#ppt_x"/>
                                          </p:val>
                                        </p:tav>
                                        <p:tav tm="100000">
                                          <p:val>
                                            <p:strVal val="#ppt_x"/>
                                          </p:val>
                                        </p:tav>
                                      </p:tavLst>
                                    </p:anim>
                                    <p:anim calcmode="lin" valueType="num">
                                      <p:cBhvr>
                                        <p:cTn id="14" dur="1000" fill="hold"/>
                                        <p:tgtEl>
                                          <p:spTgt spid="4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 grpId="0" animBg="1"/>
      <p:bldP spid="44" grpId="0" animBg="1"/>
    </p:bldLst>
  </p:timing>
</p:sld>
</file>

<file path=ppt/slides/slide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graphicFrame>
        <p:nvGraphicFramePr>
          <p:cNvPr id="9" name="表格 8"/>
          <p:cNvGraphicFramePr>
            <a:graphicFrameLocks noGrp="1"/>
          </p:cNvGraphicFramePr>
          <p:nvPr>
            <p:custDataLst>
              <p:tags r:id="rId1"/>
            </p:custDataLst>
          </p:nvPr>
        </p:nvGraphicFramePr>
        <p:xfrm>
          <a:off x="467995" y="1049020"/>
          <a:ext cx="11541125" cy="5425440"/>
        </p:xfrm>
        <a:graphic>
          <a:graphicData uri="http://schemas.openxmlformats.org/drawingml/2006/table">
            <a:tbl>
              <a:tblPr firstRow="1" bandRow="1">
                <a:tableStyleId>{5C22544A-7EE6-4342-B048-85BDC9FD1C3A}</a:tableStyleId>
              </a:tblPr>
              <a:tblGrid>
                <a:gridCol w="4338320"/>
                <a:gridCol w="5332730"/>
                <a:gridCol w="1870075"/>
              </a:tblGrid>
              <a:tr h="396240">
                <a:tc>
                  <a:txBody>
                    <a:bodyPr wrap="square"/>
                    <a:lstStyle/>
                    <a:p>
                      <a:pPr algn="ctr" fontAlgn="base">
                        <a:lnSpc>
                          <a:spcPct val="100000"/>
                        </a:lnSpc>
                        <a:spcAft>
                          <a:spcPct val="0"/>
                        </a:spcAft>
                      </a:pPr>
                      <a:r>
                        <a:rPr lang="zh-CN" sz="2400" b="1" kern="100">
                          <a:solidFill>
                            <a:schemeClr val="tx1"/>
                          </a:solidFill>
                          <a:latin typeface="宋体" panose="02010600030101010101" pitchFamily="2" charset="-122"/>
                          <a:ea typeface="宋体" panose="02010600030101010101" pitchFamily="2" charset="-122"/>
                          <a:cs typeface="Times New Roman" panose="02020603050405020304"/>
                        </a:rPr>
                        <a:t>课程标准</a:t>
                      </a:r>
                      <a:endParaRPr lang="zh-CN" sz="2400" b="1" kern="100">
                        <a:solidFill>
                          <a:schemeClr val="tx1"/>
                        </a:solidFill>
                        <a:latin typeface="宋体" panose="02010600030101010101" pitchFamily="2" charset="-122"/>
                        <a:ea typeface="宋体" panose="02010600030101010101" pitchFamily="2" charset="-122"/>
                        <a:cs typeface="Times New Roman" panose="02020603050405020304"/>
                      </a:endParaRPr>
                    </a:p>
                  </a:txBody>
                  <a:tcPr marL="0" marR="0" marT="0" marB="0" vert="horz">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wrap="square"/>
                    <a:lstStyle/>
                    <a:p>
                      <a:pPr algn="ctr" fontAlgn="base">
                        <a:lnSpc>
                          <a:spcPct val="100000"/>
                        </a:lnSpc>
                        <a:spcAft>
                          <a:spcPct val="0"/>
                        </a:spcAft>
                      </a:pPr>
                      <a:r>
                        <a:rPr lang="zh-CN" sz="2400" b="1" kern="100">
                          <a:solidFill>
                            <a:schemeClr val="tx1"/>
                          </a:solidFill>
                          <a:latin typeface="宋体" panose="02010600030101010101" pitchFamily="2" charset="-122"/>
                          <a:ea typeface="宋体" panose="02010600030101010101" pitchFamily="2" charset="-122"/>
                          <a:cs typeface="Times New Roman" panose="02020603050405020304"/>
                        </a:rPr>
                        <a:t>近年考情</a:t>
                      </a:r>
                      <a:endParaRPr lang="zh-CN" sz="2400" b="1" kern="100">
                        <a:solidFill>
                          <a:schemeClr val="tx1"/>
                        </a:solidFill>
                        <a:latin typeface="宋体" panose="02010600030101010101" pitchFamily="2" charset="-122"/>
                        <a:ea typeface="宋体" panose="02010600030101010101" pitchFamily="2" charset="-122"/>
                        <a:cs typeface="Times New Roman" panose="02020603050405020304"/>
                      </a:endParaRPr>
                    </a:p>
                  </a:txBody>
                  <a:tcPr vert="horz"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wrap="square"/>
                    <a:lstStyle/>
                    <a:p>
                      <a:pPr algn="ctr" fontAlgn="base">
                        <a:lnSpc>
                          <a:spcPct val="100000"/>
                        </a:lnSpc>
                        <a:spcAft>
                          <a:spcPct val="0"/>
                        </a:spcAft>
                        <a:buNone/>
                      </a:pPr>
                      <a:r>
                        <a:rPr lang="zh-CN" sz="2400" b="1" kern="100">
                          <a:solidFill>
                            <a:schemeClr val="tx1"/>
                          </a:solidFill>
                          <a:latin typeface="宋体" panose="02010600030101010101" pitchFamily="2" charset="-122"/>
                          <a:ea typeface="宋体" panose="02010600030101010101" pitchFamily="2" charset="-122"/>
                          <a:cs typeface="Times New Roman" panose="02020603050405020304"/>
                          <a:sym typeface="+mn-ea"/>
                        </a:rPr>
                        <a:t>考情预测</a:t>
                      </a:r>
                      <a:endParaRPr lang="zh-CN" altLang="en-US" sz="2400" b="1" kern="100">
                        <a:solidFill>
                          <a:schemeClr val="tx1"/>
                        </a:solidFill>
                        <a:latin typeface="宋体" panose="02010600030101010101" pitchFamily="2" charset="-122"/>
                        <a:ea typeface="宋体" panose="02010600030101010101" pitchFamily="2" charset="-122"/>
                        <a:cs typeface="Times New Roman" panose="02020603050405020304"/>
                        <a:sym typeface="+mn-ea"/>
                      </a:endParaRPr>
                    </a:p>
                  </a:txBody>
                  <a:tcPr vert="horz"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4968240">
                <a:tc>
                  <a:txBody>
                    <a:bodyPr wrap="square"/>
                    <a:lstStyle/>
                    <a:p>
                      <a:pPr indent="0" fontAlgn="auto">
                        <a:lnSpc>
                          <a:spcPts val="4040"/>
                        </a:lnSpc>
                      </a:pPr>
                      <a:r>
                        <a:rPr lang="zh-CN" sz="2400" b="1">
                          <a:latin typeface="楷体" panose="02010609060101010101" charset="-122"/>
                          <a:ea typeface="楷体" panose="02010609060101010101" charset="-122"/>
                          <a:cs typeface="楷体" panose="02010609060101010101" charset="-122"/>
                          <a:sym typeface="+mn-ea"/>
                        </a:rPr>
                        <a:t>1．理解价值观的形成与时代和环境密切相关。</a:t>
                      </a:r>
                      <a:endParaRPr lang="zh-CN" sz="2400" b="1">
                        <a:latin typeface="楷体" panose="02010609060101010101" charset="-122"/>
                        <a:ea typeface="楷体" panose="02010609060101010101" charset="-122"/>
                        <a:cs typeface="楷体" panose="02010609060101010101" charset="-122"/>
                        <a:sym typeface="+mn-ea"/>
                      </a:endParaRPr>
                    </a:p>
                    <a:p>
                      <a:pPr indent="0" fontAlgn="auto">
                        <a:lnSpc>
                          <a:spcPts val="4040"/>
                        </a:lnSpc>
                      </a:pPr>
                      <a:r>
                        <a:rPr lang="zh-CN" sz="2400" b="1">
                          <a:latin typeface="楷体" panose="02010609060101010101" charset="-122"/>
                          <a:ea typeface="楷体" panose="02010609060101010101" charset="-122"/>
                          <a:cs typeface="楷体" panose="02010609060101010101" charset="-122"/>
                          <a:sym typeface="+mn-ea"/>
                        </a:rPr>
                        <a:t>2．解析价值观差异与冲突产生的社会根源，能够进行合理的价值判断和行为选择。</a:t>
                      </a:r>
                      <a:endParaRPr lang="zh-CN" sz="2400" b="1">
                        <a:latin typeface="楷体" panose="02010609060101010101" charset="-122"/>
                        <a:ea typeface="楷体" panose="02010609060101010101" charset="-122"/>
                        <a:cs typeface="楷体" panose="02010609060101010101" charset="-122"/>
                        <a:sym typeface="+mn-ea"/>
                      </a:endParaRPr>
                    </a:p>
                    <a:p>
                      <a:pPr indent="0" fontAlgn="auto">
                        <a:lnSpc>
                          <a:spcPts val="4040"/>
                        </a:lnSpc>
                      </a:pPr>
                      <a:r>
                        <a:rPr lang="zh-CN" sz="2400" b="1">
                          <a:latin typeface="楷体" panose="02010609060101010101" charset="-122"/>
                          <a:ea typeface="楷体" panose="02010609060101010101" charset="-122"/>
                          <a:cs typeface="楷体" panose="02010609060101010101" charset="-122"/>
                          <a:sym typeface="+mn-ea"/>
                        </a:rPr>
                        <a:t>3．理解价值观对人们行为的导向作用，探寻实现人生价值的条件和途径，践行社会主义核心价值观。</a:t>
                      </a:r>
                      <a:endParaRPr lang="zh-CN" sz="2400" b="1">
                        <a:latin typeface="楷体" panose="02010609060101010101" charset="-122"/>
                        <a:ea typeface="楷体" panose="02010609060101010101" charset="-122"/>
                        <a:cs typeface="楷体" panose="02010609060101010101" charset="-122"/>
                        <a:sym typeface="+mn-ea"/>
                      </a:endParaRPr>
                    </a:p>
                  </a:txBody>
                  <a:tcPr vert="horz"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wrap="square"/>
                    <a:lstStyle/>
                    <a:p>
                      <a:r>
                        <a:rPr lang="en-US" altLang="zh-CN" sz="2400" b="1">
                          <a:solidFill>
                            <a:schemeClr val="tx1"/>
                          </a:solidFill>
                          <a:latin typeface="楷体" panose="02010609060101010101" charset="-122"/>
                          <a:ea typeface="楷体" panose="02010609060101010101" charset="-122"/>
                          <a:cs typeface="楷体" panose="02010609060101010101" charset="-122"/>
                          <a:sym typeface="+mn-ea"/>
                        </a:rPr>
                        <a:t>2023</a:t>
                      </a:r>
                      <a:r>
                        <a:rPr lang="zh-CN" altLang="en-US" sz="2400" b="1">
                          <a:solidFill>
                            <a:schemeClr val="tx1"/>
                          </a:solidFill>
                          <a:latin typeface="楷体" panose="02010609060101010101" charset="-122"/>
                          <a:ea typeface="楷体" panose="02010609060101010101" charset="-122"/>
                          <a:cs typeface="楷体" panose="02010609060101010101" charset="-122"/>
                          <a:sym typeface="+mn-ea"/>
                        </a:rPr>
                        <a:t>年</a:t>
                      </a:r>
                      <a:r>
                        <a:rPr lang="en-US" altLang="zh-CN" sz="2400" b="1">
                          <a:solidFill>
                            <a:schemeClr val="tx1"/>
                          </a:solidFill>
                          <a:latin typeface="楷体" panose="02010609060101010101" charset="-122"/>
                          <a:ea typeface="楷体" panose="02010609060101010101" charset="-122"/>
                          <a:cs typeface="楷体" panose="02010609060101010101" charset="-122"/>
                          <a:sym typeface="+mn-ea"/>
                        </a:rPr>
                        <a:t> </a:t>
                      </a:r>
                      <a:r>
                        <a:rPr lang="zh-CN" altLang="en-US" sz="2400" b="1">
                          <a:solidFill>
                            <a:schemeClr val="tx1"/>
                          </a:solidFill>
                          <a:latin typeface="楷体" panose="02010609060101010101" charset="-122"/>
                          <a:ea typeface="楷体" panose="02010609060101010101" charset="-122"/>
                          <a:cs typeface="楷体" panose="02010609060101010101" charset="-122"/>
                          <a:sym typeface="+mn-ea"/>
                        </a:rPr>
                        <a:t>浙江高考</a:t>
                      </a:r>
                      <a:r>
                        <a:rPr lang="en-US" altLang="zh-CN" sz="2400" b="1">
                          <a:solidFill>
                            <a:schemeClr val="tx1"/>
                          </a:solidFill>
                          <a:latin typeface="楷体" panose="02010609060101010101" charset="-122"/>
                          <a:ea typeface="楷体" panose="02010609060101010101" charset="-122"/>
                          <a:cs typeface="楷体" panose="02010609060101010101" charset="-122"/>
                          <a:sym typeface="+mn-ea"/>
                        </a:rPr>
                        <a:t> </a:t>
                      </a:r>
                      <a:r>
                        <a:rPr lang="zh-CN" altLang="en-US" sz="2400" b="1">
                          <a:solidFill>
                            <a:schemeClr val="tx1"/>
                          </a:solidFill>
                          <a:latin typeface="楷体" panose="02010609060101010101" charset="-122"/>
                          <a:ea typeface="楷体" panose="02010609060101010101" charset="-122"/>
                          <a:cs typeface="楷体" panose="02010609060101010101" charset="-122"/>
                          <a:sym typeface="+mn-ea"/>
                        </a:rPr>
                        <a:t>选择题</a:t>
                      </a:r>
                      <a:r>
                        <a:rPr lang="en-US" altLang="zh-CN" sz="2400" b="1">
                          <a:solidFill>
                            <a:schemeClr val="tx1"/>
                          </a:solidFill>
                          <a:latin typeface="楷体" panose="02010609060101010101" charset="-122"/>
                          <a:ea typeface="楷体" panose="02010609060101010101" charset="-122"/>
                          <a:cs typeface="楷体" panose="02010609060101010101" charset="-122"/>
                          <a:sym typeface="+mn-ea"/>
                        </a:rPr>
                        <a:t> </a:t>
                      </a:r>
                      <a:r>
                        <a:rPr sz="2400">
                          <a:solidFill>
                            <a:schemeClr val="tx1"/>
                          </a:solidFill>
                          <a:latin typeface="楷体" panose="02010609060101010101" charset="-122"/>
                          <a:ea typeface="楷体" panose="02010609060101010101" charset="-122"/>
                          <a:cs typeface="楷体" panose="02010609060101010101" charset="-122"/>
                          <a:sym typeface="+mn-ea"/>
                        </a:rPr>
                        <a:t>在劳动和奉献中创造价值</a:t>
                      </a:r>
                      <a:endParaRPr sz="2400">
                        <a:solidFill>
                          <a:schemeClr val="tx1"/>
                        </a:solidFill>
                        <a:latin typeface="楷体" panose="02010609060101010101" charset="-122"/>
                        <a:ea typeface="楷体" panose="02010609060101010101" charset="-122"/>
                        <a:cs typeface="楷体" panose="02010609060101010101" charset="-122"/>
                        <a:sym typeface="+mn-ea"/>
                      </a:endParaRPr>
                    </a:p>
                    <a:p>
                      <a:r>
                        <a:rPr lang="en-US" altLang="zh-CN" sz="2400" b="1">
                          <a:solidFill>
                            <a:schemeClr val="tx1"/>
                          </a:solidFill>
                          <a:latin typeface="楷体" panose="02010609060101010101" charset="-122"/>
                          <a:ea typeface="楷体" panose="02010609060101010101" charset="-122"/>
                          <a:cs typeface="楷体" panose="02010609060101010101" charset="-122"/>
                          <a:sym typeface="+mn-ea"/>
                        </a:rPr>
                        <a:t>2022</a:t>
                      </a:r>
                      <a:r>
                        <a:rPr lang="zh-CN" altLang="en-US" sz="2400" b="1">
                          <a:solidFill>
                            <a:schemeClr val="tx1"/>
                          </a:solidFill>
                          <a:latin typeface="楷体" panose="02010609060101010101" charset="-122"/>
                          <a:ea typeface="楷体" panose="02010609060101010101" charset="-122"/>
                          <a:cs typeface="楷体" panose="02010609060101010101" charset="-122"/>
                          <a:sym typeface="+mn-ea"/>
                        </a:rPr>
                        <a:t>年</a:t>
                      </a:r>
                      <a:r>
                        <a:rPr lang="en-US" altLang="zh-CN" sz="2400" b="1">
                          <a:solidFill>
                            <a:schemeClr val="tx1"/>
                          </a:solidFill>
                          <a:latin typeface="楷体" panose="02010609060101010101" charset="-122"/>
                          <a:ea typeface="楷体" panose="02010609060101010101" charset="-122"/>
                          <a:cs typeface="楷体" panose="02010609060101010101" charset="-122"/>
                          <a:sym typeface="+mn-ea"/>
                        </a:rPr>
                        <a:t> </a:t>
                      </a:r>
                      <a:r>
                        <a:rPr lang="zh-CN" altLang="en-US" sz="2400" b="1">
                          <a:solidFill>
                            <a:schemeClr val="tx1"/>
                          </a:solidFill>
                          <a:latin typeface="楷体" panose="02010609060101010101" charset="-122"/>
                          <a:ea typeface="楷体" panose="02010609060101010101" charset="-122"/>
                          <a:cs typeface="楷体" panose="02010609060101010101" charset="-122"/>
                          <a:sym typeface="+mn-ea"/>
                        </a:rPr>
                        <a:t>浙江高考</a:t>
                      </a:r>
                      <a:r>
                        <a:rPr lang="en-US" altLang="zh-CN" sz="2400" b="1">
                          <a:solidFill>
                            <a:schemeClr val="tx1"/>
                          </a:solidFill>
                          <a:latin typeface="楷体" panose="02010609060101010101" charset="-122"/>
                          <a:ea typeface="楷体" panose="02010609060101010101" charset="-122"/>
                          <a:cs typeface="楷体" panose="02010609060101010101" charset="-122"/>
                          <a:sym typeface="+mn-ea"/>
                        </a:rPr>
                        <a:t> </a:t>
                      </a:r>
                      <a:r>
                        <a:rPr lang="zh-CN" altLang="en-US" sz="2400" b="1">
                          <a:solidFill>
                            <a:schemeClr val="tx1"/>
                          </a:solidFill>
                          <a:latin typeface="楷体" panose="02010609060101010101" charset="-122"/>
                          <a:ea typeface="楷体" panose="02010609060101010101" charset="-122"/>
                          <a:cs typeface="楷体" panose="02010609060101010101" charset="-122"/>
                          <a:sym typeface="+mn-ea"/>
                        </a:rPr>
                        <a:t>选择题</a:t>
                      </a:r>
                      <a:r>
                        <a:rPr lang="en-US" altLang="zh-CN" sz="2400" b="1">
                          <a:solidFill>
                            <a:schemeClr val="tx1"/>
                          </a:solidFill>
                          <a:latin typeface="楷体" panose="02010609060101010101" charset="-122"/>
                          <a:ea typeface="楷体" panose="02010609060101010101" charset="-122"/>
                          <a:cs typeface="楷体" panose="02010609060101010101" charset="-122"/>
                          <a:sym typeface="+mn-ea"/>
                        </a:rPr>
                        <a:t> </a:t>
                      </a:r>
                      <a:r>
                        <a:rPr lang="zh-CN" altLang="en-US" sz="2400" b="1">
                          <a:solidFill>
                            <a:schemeClr val="tx1"/>
                          </a:solidFill>
                          <a:latin typeface="楷体" panose="02010609060101010101" charset="-122"/>
                          <a:ea typeface="楷体" panose="02010609060101010101" charset="-122"/>
                          <a:cs typeface="楷体" panose="02010609060101010101" charset="-122"/>
                          <a:sym typeface="+mn-ea"/>
                        </a:rPr>
                        <a:t>人生价值的实现</a:t>
                      </a:r>
                      <a:endParaRPr sz="2400">
                        <a:solidFill>
                          <a:schemeClr val="tx1"/>
                        </a:solidFill>
                        <a:latin typeface="楷体" panose="02010609060101010101" charset="-122"/>
                        <a:ea typeface="楷体" panose="02010609060101010101" charset="-122"/>
                        <a:cs typeface="楷体" panose="02010609060101010101" charset="-122"/>
                        <a:sym typeface="+mn-ea"/>
                      </a:endParaRPr>
                    </a:p>
                    <a:p>
                      <a:r>
                        <a:rPr lang="en-US" altLang="zh-CN" sz="2400" b="1">
                          <a:solidFill>
                            <a:schemeClr val="tx1"/>
                          </a:solidFill>
                          <a:latin typeface="楷体" panose="02010609060101010101" charset="-122"/>
                          <a:ea typeface="楷体" panose="02010609060101010101" charset="-122"/>
                          <a:cs typeface="楷体" panose="02010609060101010101" charset="-122"/>
                          <a:sym typeface="+mn-ea"/>
                        </a:rPr>
                        <a:t>2023</a:t>
                      </a:r>
                      <a:r>
                        <a:rPr lang="zh-CN" altLang="en-US" sz="2400" b="1">
                          <a:solidFill>
                            <a:schemeClr val="tx1"/>
                          </a:solidFill>
                          <a:latin typeface="楷体" panose="02010609060101010101" charset="-122"/>
                          <a:ea typeface="楷体" panose="02010609060101010101" charset="-122"/>
                          <a:cs typeface="楷体" panose="02010609060101010101" charset="-122"/>
                          <a:sym typeface="+mn-ea"/>
                        </a:rPr>
                        <a:t>年</a:t>
                      </a:r>
                      <a:r>
                        <a:rPr lang="en-US" altLang="zh-CN" sz="2400" b="1">
                          <a:solidFill>
                            <a:schemeClr val="tx1"/>
                          </a:solidFill>
                          <a:latin typeface="楷体" panose="02010609060101010101" charset="-122"/>
                          <a:ea typeface="楷体" panose="02010609060101010101" charset="-122"/>
                          <a:cs typeface="楷体" panose="02010609060101010101" charset="-122"/>
                          <a:sym typeface="+mn-ea"/>
                        </a:rPr>
                        <a:t> </a:t>
                      </a:r>
                      <a:r>
                        <a:rPr lang="zh-CN" altLang="en-US" sz="2400" b="1">
                          <a:solidFill>
                            <a:schemeClr val="tx1"/>
                          </a:solidFill>
                          <a:latin typeface="楷体" panose="02010609060101010101" charset="-122"/>
                          <a:ea typeface="楷体" panose="02010609060101010101" charset="-122"/>
                          <a:cs typeface="楷体" panose="02010609060101010101" charset="-122"/>
                          <a:sym typeface="+mn-ea"/>
                        </a:rPr>
                        <a:t>山东高考</a:t>
                      </a:r>
                      <a:r>
                        <a:rPr lang="zh-CN" altLang="en-US" sz="2400">
                          <a:solidFill>
                            <a:schemeClr val="tx1"/>
                          </a:solidFill>
                          <a:latin typeface="楷体" panose="02010609060101010101" charset="-122"/>
                          <a:ea typeface="楷体" panose="02010609060101010101" charset="-122"/>
                          <a:cs typeface="楷体" panose="02010609060101010101" charset="-122"/>
                          <a:sym typeface="+mn-ea"/>
                        </a:rPr>
                        <a:t> </a:t>
                      </a:r>
                      <a:r>
                        <a:rPr lang="zh-CN" altLang="en-US" sz="2400" b="1">
                          <a:solidFill>
                            <a:schemeClr val="tx1"/>
                          </a:solidFill>
                          <a:latin typeface="楷体" panose="02010609060101010101" charset="-122"/>
                          <a:ea typeface="楷体" panose="02010609060101010101" charset="-122"/>
                          <a:cs typeface="楷体" panose="02010609060101010101" charset="-122"/>
                          <a:sym typeface="+mn-ea"/>
                        </a:rPr>
                        <a:t>选择题</a:t>
                      </a:r>
                      <a:r>
                        <a:rPr lang="en-US" altLang="zh-CN" sz="2400" b="1">
                          <a:solidFill>
                            <a:schemeClr val="tx1"/>
                          </a:solidFill>
                          <a:latin typeface="楷体" panose="02010609060101010101" charset="-122"/>
                          <a:ea typeface="楷体" panose="02010609060101010101" charset="-122"/>
                          <a:cs typeface="楷体" panose="02010609060101010101" charset="-122"/>
                          <a:sym typeface="+mn-ea"/>
                        </a:rPr>
                        <a:t> </a:t>
                      </a:r>
                      <a:r>
                        <a:rPr lang="zh-CN" altLang="en-US" sz="2400">
                          <a:solidFill>
                            <a:schemeClr val="tx1"/>
                          </a:solidFill>
                          <a:latin typeface="楷体" panose="02010609060101010101" charset="-122"/>
                          <a:ea typeface="楷体" panose="02010609060101010101" charset="-122"/>
                          <a:cs typeface="楷体" panose="02010609060101010101" charset="-122"/>
                          <a:sym typeface="+mn-ea"/>
                        </a:rPr>
                        <a:t>价值含义</a:t>
                      </a:r>
                      <a:endParaRPr lang="zh-CN" altLang="en-US" sz="2400">
                        <a:solidFill>
                          <a:schemeClr val="tx1"/>
                        </a:solidFill>
                        <a:latin typeface="楷体" panose="02010609060101010101" charset="-122"/>
                        <a:ea typeface="楷体" panose="02010609060101010101" charset="-122"/>
                        <a:cs typeface="楷体" panose="02010609060101010101" charset="-122"/>
                        <a:sym typeface="+mn-ea"/>
                      </a:endParaRPr>
                    </a:p>
                    <a:p>
                      <a:r>
                        <a:rPr lang="en-US" altLang="zh-CN" sz="2400" b="1">
                          <a:solidFill>
                            <a:schemeClr val="tx1"/>
                          </a:solidFill>
                          <a:latin typeface="楷体" panose="02010609060101010101" charset="-122"/>
                          <a:ea typeface="楷体" panose="02010609060101010101" charset="-122"/>
                          <a:cs typeface="楷体" panose="02010609060101010101" charset="-122"/>
                          <a:sym typeface="+mn-ea"/>
                        </a:rPr>
                        <a:t>2023</a:t>
                      </a:r>
                      <a:r>
                        <a:rPr lang="zh-CN" altLang="en-US" sz="2400" b="1">
                          <a:solidFill>
                            <a:schemeClr val="tx1"/>
                          </a:solidFill>
                          <a:latin typeface="楷体" panose="02010609060101010101" charset="-122"/>
                          <a:ea typeface="楷体" panose="02010609060101010101" charset="-122"/>
                          <a:cs typeface="楷体" panose="02010609060101010101" charset="-122"/>
                          <a:sym typeface="+mn-ea"/>
                        </a:rPr>
                        <a:t>年</a:t>
                      </a:r>
                      <a:r>
                        <a:rPr lang="en-US" altLang="zh-CN" sz="2400" b="1">
                          <a:solidFill>
                            <a:schemeClr val="tx1"/>
                          </a:solidFill>
                          <a:latin typeface="楷体" panose="02010609060101010101" charset="-122"/>
                          <a:ea typeface="楷体" panose="02010609060101010101" charset="-122"/>
                          <a:cs typeface="楷体" panose="02010609060101010101" charset="-122"/>
                          <a:sym typeface="+mn-ea"/>
                        </a:rPr>
                        <a:t> </a:t>
                      </a:r>
                      <a:r>
                        <a:rPr lang="zh-CN" altLang="en-US" sz="2400" b="1">
                          <a:solidFill>
                            <a:schemeClr val="tx1"/>
                          </a:solidFill>
                          <a:latin typeface="楷体" panose="02010609060101010101" charset="-122"/>
                          <a:ea typeface="楷体" panose="02010609060101010101" charset="-122"/>
                          <a:cs typeface="楷体" panose="02010609060101010101" charset="-122"/>
                          <a:sym typeface="+mn-ea"/>
                        </a:rPr>
                        <a:t>湖北高考 选择题</a:t>
                      </a:r>
                      <a:r>
                        <a:rPr lang="en-US" altLang="zh-CN" sz="2400">
                          <a:solidFill>
                            <a:schemeClr val="tx1"/>
                          </a:solidFill>
                          <a:latin typeface="楷体" panose="02010609060101010101" charset="-122"/>
                          <a:ea typeface="楷体" panose="02010609060101010101" charset="-122"/>
                          <a:cs typeface="楷体" panose="02010609060101010101" charset="-122"/>
                          <a:sym typeface="+mn-ea"/>
                        </a:rPr>
                        <a:t> </a:t>
                      </a:r>
                      <a:r>
                        <a:rPr lang="zh-CN" altLang="en-US" sz="2400">
                          <a:solidFill>
                            <a:schemeClr val="tx1"/>
                          </a:solidFill>
                          <a:latin typeface="楷体" panose="02010609060101010101" charset="-122"/>
                          <a:ea typeface="楷体" panose="02010609060101010101" charset="-122"/>
                          <a:cs typeface="楷体" panose="02010609060101010101" charset="-122"/>
                          <a:sym typeface="+mn-ea"/>
                        </a:rPr>
                        <a:t>价值观导向作用</a:t>
                      </a:r>
                      <a:endParaRPr lang="zh-CN" altLang="en-US" sz="2400">
                        <a:solidFill>
                          <a:schemeClr val="tx1"/>
                        </a:solidFill>
                        <a:latin typeface="楷体" panose="02010609060101010101" charset="-122"/>
                        <a:ea typeface="楷体" panose="02010609060101010101" charset="-122"/>
                        <a:cs typeface="楷体" panose="02010609060101010101" charset="-122"/>
                        <a:sym typeface="+mn-ea"/>
                      </a:endParaRPr>
                    </a:p>
                    <a:p>
                      <a:r>
                        <a:rPr lang="en-US" altLang="zh-CN" sz="2400" b="1">
                          <a:solidFill>
                            <a:schemeClr val="tx1"/>
                          </a:solidFill>
                          <a:latin typeface="楷体" panose="02010609060101010101" charset="-122"/>
                          <a:ea typeface="楷体" panose="02010609060101010101" charset="-122"/>
                          <a:cs typeface="楷体" panose="02010609060101010101" charset="-122"/>
                          <a:sym typeface="+mn-ea"/>
                        </a:rPr>
                        <a:t>2022</a:t>
                      </a:r>
                      <a:r>
                        <a:rPr lang="zh-CN" altLang="en-US" sz="2400" b="1">
                          <a:solidFill>
                            <a:schemeClr val="tx1"/>
                          </a:solidFill>
                          <a:latin typeface="楷体" panose="02010609060101010101" charset="-122"/>
                          <a:ea typeface="楷体" panose="02010609060101010101" charset="-122"/>
                          <a:cs typeface="楷体" panose="02010609060101010101" charset="-122"/>
                          <a:sym typeface="+mn-ea"/>
                        </a:rPr>
                        <a:t>年</a:t>
                      </a:r>
                      <a:r>
                        <a:rPr lang="en-US" altLang="zh-CN" sz="2400" b="1">
                          <a:solidFill>
                            <a:schemeClr val="tx1"/>
                          </a:solidFill>
                          <a:latin typeface="楷体" panose="02010609060101010101" charset="-122"/>
                          <a:ea typeface="楷体" panose="02010609060101010101" charset="-122"/>
                          <a:cs typeface="楷体" panose="02010609060101010101" charset="-122"/>
                          <a:sym typeface="+mn-ea"/>
                        </a:rPr>
                        <a:t> </a:t>
                      </a:r>
                      <a:r>
                        <a:rPr lang="zh-CN" altLang="en-US" sz="2400" b="1">
                          <a:solidFill>
                            <a:schemeClr val="tx1"/>
                          </a:solidFill>
                          <a:latin typeface="楷体" panose="02010609060101010101" charset="-122"/>
                          <a:ea typeface="楷体" panose="02010609060101010101" charset="-122"/>
                          <a:cs typeface="楷体" panose="02010609060101010101" charset="-122"/>
                          <a:sym typeface="+mn-ea"/>
                        </a:rPr>
                        <a:t>山东高考 判断题</a:t>
                      </a:r>
                      <a:r>
                        <a:rPr lang="en-US" altLang="zh-CN" sz="2400">
                          <a:solidFill>
                            <a:schemeClr val="tx1"/>
                          </a:solidFill>
                          <a:latin typeface="楷体" panose="02010609060101010101" charset="-122"/>
                          <a:ea typeface="楷体" panose="02010609060101010101" charset="-122"/>
                          <a:cs typeface="楷体" panose="02010609060101010101" charset="-122"/>
                          <a:sym typeface="+mn-ea"/>
                        </a:rPr>
                        <a:t> </a:t>
                      </a:r>
                      <a:r>
                        <a:rPr lang="zh-CN" altLang="en-US" sz="2400">
                          <a:solidFill>
                            <a:schemeClr val="tx1"/>
                          </a:solidFill>
                          <a:latin typeface="楷体" panose="02010609060101010101" charset="-122"/>
                          <a:ea typeface="楷体" panose="02010609060101010101" charset="-122"/>
                          <a:cs typeface="楷体" panose="02010609060101010101" charset="-122"/>
                          <a:sym typeface="+mn-ea"/>
                        </a:rPr>
                        <a:t>价值评价标准</a:t>
                      </a:r>
                      <a:endParaRPr lang="zh-CN" altLang="en-US" sz="2400">
                        <a:solidFill>
                          <a:schemeClr val="tx1"/>
                        </a:solidFill>
                        <a:latin typeface="楷体" panose="02010609060101010101" charset="-122"/>
                        <a:ea typeface="楷体" panose="02010609060101010101" charset="-122"/>
                        <a:cs typeface="楷体" panose="02010609060101010101" charset="-122"/>
                        <a:sym typeface="+mn-ea"/>
                      </a:endParaRPr>
                    </a:p>
                  </a:txBody>
                  <a:tcPr vert="horz"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wrap="square"/>
                    <a:lstStyle/>
                    <a:p>
                      <a:pPr>
                        <a:buNone/>
                      </a:pPr>
                      <a:endParaRPr lang="zh-CN" altLang="en-US" sz="2400" b="0">
                        <a:solidFill>
                          <a:schemeClr val="tx1"/>
                        </a:solidFill>
                        <a:latin typeface="楷体" panose="02010609060101010101" charset="-122"/>
                        <a:ea typeface="楷体" panose="02010609060101010101" charset="-122"/>
                        <a:cs typeface="楷体" panose="02010609060101010101" charset="-122"/>
                      </a:endParaRPr>
                    </a:p>
                    <a:p>
                      <a:pPr>
                        <a:buNone/>
                      </a:pPr>
                      <a:r>
                        <a:rPr lang="zh-CN" altLang="en-US" sz="2400" b="0">
                          <a:solidFill>
                            <a:schemeClr val="tx1"/>
                          </a:solidFill>
                          <a:latin typeface="楷体" panose="02010609060101010101" charset="-122"/>
                          <a:ea typeface="楷体" panose="02010609060101010101" charset="-122"/>
                          <a:cs typeface="楷体" panose="02010609060101010101" charset="-122"/>
                        </a:rPr>
                        <a:t>本课知识高考考查频率较高，主要涉及选择题，主观题。</a:t>
                      </a:r>
                      <a:endParaRPr lang="zh-CN" altLang="en-US" sz="2400" b="0">
                        <a:solidFill>
                          <a:schemeClr val="tx1"/>
                        </a:solidFill>
                        <a:latin typeface="楷体" panose="02010609060101010101" charset="-122"/>
                        <a:ea typeface="楷体" panose="02010609060101010101" charset="-122"/>
                        <a:cs typeface="楷体" panose="02010609060101010101" charset="-122"/>
                      </a:endParaRPr>
                    </a:p>
                  </a:txBody>
                  <a:tcPr vert="horz"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bl>
          </a:graphicData>
        </a:graphic>
      </p:graphicFrame>
      <p:sp>
        <p:nvSpPr>
          <p:cNvPr id="4" name="五边形 3"/>
          <p:cNvSpPr/>
          <p:nvPr>
            <p:custDataLst>
              <p:tags r:id="rId2"/>
            </p:custDataLst>
          </p:nvPr>
        </p:nvSpPr>
        <p:spPr>
          <a:xfrm>
            <a:off x="1512570" y="107950"/>
            <a:ext cx="2133600" cy="544830"/>
          </a:xfrm>
          <a:prstGeom prst="homePlate">
            <a:avLst/>
          </a:prstGeom>
          <a:solidFill>
            <a:schemeClr val="accent1">
              <a:lumMod val="75000"/>
            </a:schemeClr>
          </a:solidFill>
          <a:ln>
            <a:noFill/>
          </a:ln>
          <a:effectLst>
            <a:outerShdw blurRad="76200" dir="13500000" sy="23000" kx="12000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kumimoji="1" lang="zh-CN" altLang="en-US" sz="3200" b="1">
                <a:solidFill>
                  <a:schemeClr val="bg1"/>
                </a:solidFill>
                <a:latin typeface="微软雅黑" panose="020B0503020204020204" charset="-122"/>
                <a:ea typeface="微软雅黑" panose="020B0503020204020204" charset="-122"/>
                <a:cs typeface="Arial" panose="020B0604020202020204" pitchFamily="34" charset="0"/>
              </a:rPr>
              <a:t>考情回望</a:t>
            </a:r>
            <a:endParaRPr kumimoji="1" lang="zh-CN" altLang="en-US" sz="3200" b="1">
              <a:solidFill>
                <a:schemeClr val="bg1"/>
              </a:solidFill>
              <a:latin typeface="微软雅黑" panose="020B0503020204020204" charset="-122"/>
              <a:ea typeface="微软雅黑" panose="020B0503020204020204" charset="-122"/>
              <a:cs typeface="Arial" panose="020B0604020202020204" pitchFamily="34" charset="0"/>
            </a:endParaRPr>
          </a:p>
        </p:txBody>
      </p:sp>
    </p:spTree>
  </p:cSld>
  <p:clrMapOvr>
    <a:masterClrMapping/>
  </p:clrMapOvr>
  <p:transition/>
</p:sld>
</file>

<file path=ppt/slides/slide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31" name="图片 30"/>
          <p:cNvPicPr>
            <a:picLocks noChangeAspect="1"/>
          </p:cNvPicPr>
          <p:nvPr>
            <p:custDataLst>
              <p:tags r:id="rId1"/>
            </p:custDataLst>
          </p:nvPr>
        </p:nvPicPr>
        <p:blipFill>
          <a:blip r:embed="rId2"/>
          <a:stretch>
            <a:fillRect/>
          </a:stretch>
        </p:blipFill>
        <p:spPr>
          <a:xfrm>
            <a:off x="41910" y="750570"/>
            <a:ext cx="5612765" cy="6189345"/>
          </a:xfrm>
          <a:prstGeom prst="rect">
            <a:avLst/>
          </a:prstGeom>
        </p:spPr>
      </p:pic>
      <p:sp>
        <p:nvSpPr>
          <p:cNvPr id="3" name="文本框 2"/>
          <p:cNvSpPr txBox="1"/>
          <p:nvPr>
            <p:custDataLst>
              <p:tags r:id="rId3"/>
            </p:custDataLst>
          </p:nvPr>
        </p:nvSpPr>
        <p:spPr>
          <a:xfrm>
            <a:off x="344805" y="956945"/>
            <a:ext cx="3388360" cy="4876165"/>
          </a:xfrm>
          <a:prstGeom prst="rect">
            <a:avLst/>
          </a:prstGeom>
          <a:noFill/>
        </p:spPr>
        <p:txBody>
          <a:bodyPr wrap="square" rtlCol="0" anchor="t">
            <a:noAutofit/>
          </a:bodyPr>
          <a:lstStyle/>
          <a:p>
            <a:r>
              <a:rPr lang="en-US" sz="4400">
                <a:latin typeface="楷体" panose="02010609060101010101" charset="-122"/>
                <a:ea typeface="楷体" panose="02010609060101010101" charset="-122"/>
                <a:cs typeface="楷体" panose="02010609060101010101" charset="-122"/>
              </a:rPr>
              <a:t> </a:t>
            </a:r>
            <a:endParaRPr sz="2400">
              <a:latin typeface="楷体" panose="02010609060101010101" charset="-122"/>
              <a:ea typeface="楷体" panose="02010609060101010101" charset="-122"/>
              <a:cs typeface="楷体" panose="02010609060101010101" charset="-122"/>
            </a:endParaRPr>
          </a:p>
        </p:txBody>
      </p:sp>
      <p:cxnSp>
        <p:nvCxnSpPr>
          <p:cNvPr id="5" name="直接箭头连接符 4"/>
          <p:cNvCxnSpPr/>
          <p:nvPr>
            <p:custDataLst>
              <p:tags r:id="rId4"/>
            </p:custDataLst>
          </p:nvPr>
        </p:nvCxnSpPr>
        <p:spPr>
          <a:xfrm>
            <a:off x="41910" y="741680"/>
            <a:ext cx="12180570" cy="8890"/>
          </a:xfrm>
          <a:prstGeom prst="straightConnector1">
            <a:avLst/>
          </a:prstGeom>
          <a:ln w="12700" cmpd="sng">
            <a:solidFill>
              <a:schemeClr val="accent2">
                <a:lumMod val="60000"/>
                <a:lumOff val="40000"/>
              </a:schemeClr>
            </a:solidFill>
            <a:prstDash val="solid"/>
            <a:tailEnd type="arrow" w="med" len="med"/>
          </a:ln>
        </p:spPr>
        <p:style>
          <a:lnRef idx="1">
            <a:schemeClr val="accent2"/>
          </a:lnRef>
          <a:fillRef idx="0">
            <a:schemeClr val="accent2"/>
          </a:fillRef>
          <a:effectRef idx="0">
            <a:schemeClr val="accent2"/>
          </a:effectRef>
          <a:fontRef idx="minor">
            <a:schemeClr val="tx1"/>
          </a:fontRef>
        </p:style>
      </p:cxnSp>
      <p:sp>
        <p:nvSpPr>
          <p:cNvPr id="6" name="五边形 5"/>
          <p:cNvSpPr/>
          <p:nvPr>
            <p:custDataLst>
              <p:tags r:id="rId5"/>
            </p:custDataLst>
          </p:nvPr>
        </p:nvSpPr>
        <p:spPr>
          <a:xfrm>
            <a:off x="1450340" y="107950"/>
            <a:ext cx="2133600" cy="544830"/>
          </a:xfrm>
          <a:prstGeom prst="homePlate">
            <a:avLst/>
          </a:prstGeom>
          <a:solidFill>
            <a:schemeClr val="accent1">
              <a:lumMod val="75000"/>
            </a:schemeClr>
          </a:solidFill>
          <a:ln>
            <a:noFill/>
          </a:ln>
          <a:effectLst>
            <a:outerShdw blurRad="76200" dir="13500000" sy="23000" kx="12000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kumimoji="1" lang="zh-CN" altLang="en-US" sz="3200" b="1">
                <a:solidFill>
                  <a:schemeClr val="bg1"/>
                </a:solidFill>
                <a:latin typeface="微软雅黑" panose="020B0503020204020204" charset="-122"/>
                <a:ea typeface="微软雅黑" panose="020B0503020204020204" charset="-122"/>
                <a:cs typeface="Arial" panose="020B0604020202020204" pitchFamily="34" charset="0"/>
              </a:rPr>
              <a:t>时政热点</a:t>
            </a:r>
            <a:endParaRPr kumimoji="1" lang="zh-CN" altLang="en-US" sz="3200" b="1">
              <a:solidFill>
                <a:schemeClr val="bg1"/>
              </a:solidFill>
              <a:latin typeface="微软雅黑" panose="020B0503020204020204" charset="-122"/>
              <a:ea typeface="微软雅黑" panose="020B0503020204020204" charset="-122"/>
              <a:cs typeface="Arial" panose="020B0604020202020204" pitchFamily="34" charset="0"/>
            </a:endParaRPr>
          </a:p>
        </p:txBody>
      </p:sp>
      <p:sp>
        <p:nvSpPr>
          <p:cNvPr id="12" name="文本框 11"/>
          <p:cNvSpPr txBox="1"/>
          <p:nvPr>
            <p:custDataLst>
              <p:tags r:id="rId6"/>
            </p:custDataLst>
          </p:nvPr>
        </p:nvSpPr>
        <p:spPr>
          <a:xfrm>
            <a:off x="240665" y="1058545"/>
            <a:ext cx="5207000" cy="4868545"/>
          </a:xfrm>
          <a:prstGeom prst="rect">
            <a:avLst/>
          </a:prstGeom>
          <a:noFill/>
        </p:spPr>
        <p:txBody>
          <a:bodyPr wrap="square" rtlCol="0" anchor="t">
            <a:noAutofit/>
          </a:bodyPr>
          <a:lstStyle/>
          <a:p>
            <a:r>
              <a:rPr lang="en-US" sz="2400">
                <a:latin typeface="楷体" panose="02010609060101010101" charset="-122"/>
                <a:ea typeface="楷体" panose="02010609060101010101" charset="-122"/>
                <a:cs typeface="楷体" panose="02010609060101010101" charset="-122"/>
              </a:rPr>
              <a:t>    </a:t>
            </a:r>
            <a:r>
              <a:rPr sz="2400">
                <a:latin typeface="楷体" panose="02010609060101010101" charset="-122"/>
                <a:ea typeface="楷体" panose="02010609060101010101" charset="-122"/>
                <a:cs typeface="楷体" panose="02010609060101010101" charset="-122"/>
              </a:rPr>
              <a:t>在中国的载人航天事业中，航天员是主角之一。航天员唐胜杰说：“我们赶上了一个好时代，时代给了我们追梦圆梦的舞台，实现了从蔚蓝到深蓝的增色，实现了从‘航空梦’到‘航天梦’的跨越。”为了飞天，50多岁的景海鹏在地面训练时每天保持600个俯卧撑、600个仰卧起坐、上千次跳绳，将70多本飞行手册、操作指南，上万条指令烂熟于心，以优秀的身体素质和飞行技能随时准备接受祖国挑选。</a:t>
            </a:r>
            <a:endParaRPr sz="2400">
              <a:latin typeface="楷体" panose="02010609060101010101" charset="-122"/>
              <a:ea typeface="楷体" panose="02010609060101010101" charset="-122"/>
              <a:cs typeface="楷体" panose="02010609060101010101" charset="-122"/>
            </a:endParaRPr>
          </a:p>
          <a:p>
            <a:r>
              <a:rPr sz="2400">
                <a:latin typeface="楷体" panose="02010609060101010101" charset="-122"/>
                <a:ea typeface="楷体" panose="02010609060101010101" charset="-122"/>
                <a:cs typeface="楷体" panose="02010609060101010101" charset="-122"/>
              </a:rPr>
              <a:t> </a:t>
            </a:r>
            <a:r>
              <a:rPr lang="en-US" sz="2400">
                <a:latin typeface="楷体" panose="02010609060101010101" charset="-122"/>
                <a:ea typeface="楷体" panose="02010609060101010101" charset="-122"/>
                <a:cs typeface="楷体" panose="02010609060101010101" charset="-122"/>
              </a:rPr>
              <a:t> </a:t>
            </a:r>
            <a:endParaRPr lang="en-US" sz="2400">
              <a:latin typeface="楷体" panose="02010609060101010101" charset="-122"/>
              <a:ea typeface="楷体" panose="02010609060101010101" charset="-122"/>
              <a:cs typeface="楷体" panose="02010609060101010101" charset="-122"/>
            </a:endParaRPr>
          </a:p>
          <a:p>
            <a:r>
              <a:rPr lang="en-US" sz="2400">
                <a:latin typeface="楷体" panose="02010609060101010101" charset="-122"/>
                <a:ea typeface="楷体" panose="02010609060101010101" charset="-122"/>
                <a:cs typeface="楷体" panose="02010609060101010101" charset="-122"/>
              </a:rPr>
              <a:t>   </a:t>
            </a:r>
            <a:r>
              <a:rPr lang="zh-CN" altLang="en-US" sz="2400" b="1">
                <a:latin typeface="宋体" panose="02010600030101010101" pitchFamily="2" charset="-122"/>
                <a:ea typeface="宋体" panose="02010600030101010101" pitchFamily="2" charset="-122"/>
                <a:cs typeface="楷体" panose="02010609060101010101" charset="-122"/>
              </a:rPr>
              <a:t>结合材料说明我们应如何实现人生价值？</a:t>
            </a:r>
            <a:endParaRPr lang="zh-CN" altLang="en-US" sz="2400" b="1">
              <a:latin typeface="宋体" panose="02010600030101010101" pitchFamily="2" charset="-122"/>
              <a:ea typeface="宋体" panose="02010600030101010101" pitchFamily="2" charset="-122"/>
              <a:cs typeface="楷体" panose="02010609060101010101" charset="-122"/>
            </a:endParaRPr>
          </a:p>
        </p:txBody>
      </p:sp>
      <p:sp>
        <p:nvSpPr>
          <p:cNvPr id="7" name="文本框 6"/>
          <p:cNvSpPr txBox="1"/>
          <p:nvPr>
            <p:custDataLst>
              <p:tags r:id="rId7"/>
            </p:custDataLst>
          </p:nvPr>
        </p:nvSpPr>
        <p:spPr>
          <a:xfrm>
            <a:off x="5549900" y="5589905"/>
            <a:ext cx="7314565" cy="645160"/>
          </a:xfrm>
          <a:prstGeom prst="rect">
            <a:avLst/>
          </a:prstGeom>
          <a:noFill/>
        </p:spPr>
        <p:txBody>
          <a:bodyPr wrap="square" rtlCol="0" anchor="t">
            <a:spAutoFit/>
          </a:bodyPr>
          <a:lstStyle/>
          <a:p>
            <a:pPr algn="ctr"/>
            <a:r>
              <a:rPr lang="zh-CN" altLang="en-US" b="1"/>
              <a:t>10月31日，神舟十六号载人飞船返回舱</a:t>
            </a:r>
            <a:endParaRPr lang="zh-CN" altLang="en-US" b="1"/>
          </a:p>
          <a:p>
            <a:pPr algn="ctr"/>
            <a:r>
              <a:rPr lang="zh-CN" altLang="en-US" b="1"/>
              <a:t>在东风着陆场成功着陆</a:t>
            </a:r>
            <a:endParaRPr lang="zh-CN" altLang="en-US" b="1"/>
          </a:p>
        </p:txBody>
      </p:sp>
      <p:sp>
        <p:nvSpPr>
          <p:cNvPr id="8" name="文本框 7"/>
          <p:cNvSpPr txBox="1"/>
          <p:nvPr>
            <p:custDataLst>
              <p:tags r:id="rId8"/>
            </p:custDataLst>
          </p:nvPr>
        </p:nvSpPr>
        <p:spPr>
          <a:xfrm>
            <a:off x="3733165" y="100330"/>
            <a:ext cx="7314565" cy="521970"/>
          </a:xfrm>
          <a:prstGeom prst="rect">
            <a:avLst/>
          </a:prstGeom>
          <a:noFill/>
        </p:spPr>
        <p:txBody>
          <a:bodyPr wrap="square" rtlCol="0" anchor="t">
            <a:spAutoFit/>
          </a:bodyPr>
          <a:lstStyle/>
          <a:p>
            <a:pPr algn="ctr"/>
            <a:r>
              <a:rPr lang="zh-CN" altLang="en-US" sz="2800" b="1"/>
              <a:t>从“航空梦”到“航天梦”的跨越</a:t>
            </a:r>
            <a:endParaRPr lang="zh-CN" altLang="en-US" sz="2800" b="1"/>
          </a:p>
        </p:txBody>
      </p:sp>
      <p:pic>
        <p:nvPicPr>
          <p:cNvPr id="4" name="图片 3"/>
          <p:cNvPicPr>
            <a:picLocks noChangeAspect="1"/>
          </p:cNvPicPr>
          <p:nvPr>
            <p:custDataLst>
              <p:tags r:id="rId9"/>
            </p:custDataLst>
          </p:nvPr>
        </p:nvPicPr>
        <p:blipFill>
          <a:blip r:embed="rId10"/>
          <a:stretch>
            <a:fillRect/>
          </a:stretch>
        </p:blipFill>
        <p:spPr>
          <a:xfrm>
            <a:off x="5898515" y="1496695"/>
            <a:ext cx="5439410" cy="3629660"/>
          </a:xfrm>
          <a:prstGeom prst="rect">
            <a:avLst/>
          </a:prstGeom>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1" fill="hold" nodeType="after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wheel(1)">
                                      <p:cBhvr>
                                        <p:cTn id="7" dur="20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31" name="图片 30"/>
          <p:cNvPicPr>
            <a:picLocks noChangeAspect="1"/>
          </p:cNvPicPr>
          <p:nvPr>
            <p:custDataLst>
              <p:tags r:id="rId1"/>
            </p:custDataLst>
          </p:nvPr>
        </p:nvPicPr>
        <p:blipFill>
          <a:blip r:embed="rId2"/>
          <a:stretch>
            <a:fillRect/>
          </a:stretch>
        </p:blipFill>
        <p:spPr>
          <a:xfrm>
            <a:off x="41910" y="750570"/>
            <a:ext cx="5612765" cy="6189345"/>
          </a:xfrm>
          <a:prstGeom prst="rect">
            <a:avLst/>
          </a:prstGeom>
        </p:spPr>
      </p:pic>
      <p:sp>
        <p:nvSpPr>
          <p:cNvPr id="3" name="文本框 2"/>
          <p:cNvSpPr txBox="1"/>
          <p:nvPr>
            <p:custDataLst>
              <p:tags r:id="rId3"/>
            </p:custDataLst>
          </p:nvPr>
        </p:nvSpPr>
        <p:spPr>
          <a:xfrm>
            <a:off x="344805" y="956945"/>
            <a:ext cx="3388360" cy="4876165"/>
          </a:xfrm>
          <a:prstGeom prst="rect">
            <a:avLst/>
          </a:prstGeom>
          <a:noFill/>
        </p:spPr>
        <p:txBody>
          <a:bodyPr wrap="square" rtlCol="0" anchor="t">
            <a:noAutofit/>
          </a:bodyPr>
          <a:lstStyle/>
          <a:p>
            <a:r>
              <a:rPr lang="en-US" sz="4400">
                <a:latin typeface="楷体" panose="02010609060101010101" charset="-122"/>
                <a:ea typeface="楷体" panose="02010609060101010101" charset="-122"/>
                <a:cs typeface="楷体" panose="02010609060101010101" charset="-122"/>
              </a:rPr>
              <a:t> </a:t>
            </a:r>
            <a:endParaRPr sz="2400">
              <a:latin typeface="楷体" panose="02010609060101010101" charset="-122"/>
              <a:ea typeface="楷体" panose="02010609060101010101" charset="-122"/>
              <a:cs typeface="楷体" panose="02010609060101010101" charset="-122"/>
            </a:endParaRPr>
          </a:p>
        </p:txBody>
      </p:sp>
      <p:cxnSp>
        <p:nvCxnSpPr>
          <p:cNvPr id="5" name="直接箭头连接符 4"/>
          <p:cNvCxnSpPr/>
          <p:nvPr>
            <p:custDataLst>
              <p:tags r:id="rId4"/>
            </p:custDataLst>
          </p:nvPr>
        </p:nvCxnSpPr>
        <p:spPr>
          <a:xfrm>
            <a:off x="41910" y="741680"/>
            <a:ext cx="12180570" cy="8890"/>
          </a:xfrm>
          <a:prstGeom prst="straightConnector1">
            <a:avLst/>
          </a:prstGeom>
          <a:ln w="12700" cmpd="sng">
            <a:solidFill>
              <a:schemeClr val="accent2">
                <a:lumMod val="60000"/>
                <a:lumOff val="40000"/>
              </a:schemeClr>
            </a:solidFill>
            <a:prstDash val="solid"/>
            <a:tailEnd type="arrow" w="med" len="med"/>
          </a:ln>
        </p:spPr>
        <p:style>
          <a:lnRef idx="1">
            <a:schemeClr val="accent2"/>
          </a:lnRef>
          <a:fillRef idx="0">
            <a:schemeClr val="accent2"/>
          </a:fillRef>
          <a:effectRef idx="0">
            <a:schemeClr val="accent2"/>
          </a:effectRef>
          <a:fontRef idx="minor">
            <a:schemeClr val="tx1"/>
          </a:fontRef>
        </p:style>
      </p:cxnSp>
      <p:sp>
        <p:nvSpPr>
          <p:cNvPr id="6" name="五边形 5"/>
          <p:cNvSpPr/>
          <p:nvPr>
            <p:custDataLst>
              <p:tags r:id="rId5"/>
            </p:custDataLst>
          </p:nvPr>
        </p:nvSpPr>
        <p:spPr>
          <a:xfrm>
            <a:off x="1450340" y="107950"/>
            <a:ext cx="2133600" cy="544830"/>
          </a:xfrm>
          <a:prstGeom prst="homePlate">
            <a:avLst/>
          </a:prstGeom>
          <a:solidFill>
            <a:schemeClr val="accent1">
              <a:lumMod val="75000"/>
            </a:schemeClr>
          </a:solidFill>
          <a:ln>
            <a:noFill/>
          </a:ln>
          <a:effectLst>
            <a:outerShdw blurRad="76200" dir="13500000" sy="23000" kx="12000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kumimoji="1" lang="zh-CN" altLang="en-US" sz="3200" b="1">
                <a:solidFill>
                  <a:schemeClr val="bg1"/>
                </a:solidFill>
                <a:latin typeface="微软雅黑" panose="020B0503020204020204" charset="-122"/>
                <a:ea typeface="微软雅黑" panose="020B0503020204020204" charset="-122"/>
                <a:cs typeface="Arial" panose="020B0604020202020204" pitchFamily="34" charset="0"/>
              </a:rPr>
              <a:t>时政热点</a:t>
            </a:r>
            <a:endParaRPr kumimoji="1" lang="zh-CN" altLang="en-US" sz="3200" b="1">
              <a:solidFill>
                <a:schemeClr val="bg1"/>
              </a:solidFill>
              <a:latin typeface="微软雅黑" panose="020B0503020204020204" charset="-122"/>
              <a:ea typeface="微软雅黑" panose="020B0503020204020204" charset="-122"/>
              <a:cs typeface="Arial" panose="020B0604020202020204" pitchFamily="34" charset="0"/>
            </a:endParaRPr>
          </a:p>
        </p:txBody>
      </p:sp>
      <p:sp>
        <p:nvSpPr>
          <p:cNvPr id="12" name="文本框 11"/>
          <p:cNvSpPr txBox="1"/>
          <p:nvPr>
            <p:custDataLst>
              <p:tags r:id="rId6"/>
            </p:custDataLst>
          </p:nvPr>
        </p:nvSpPr>
        <p:spPr>
          <a:xfrm>
            <a:off x="240665" y="1058545"/>
            <a:ext cx="5207000" cy="4868545"/>
          </a:xfrm>
          <a:prstGeom prst="rect">
            <a:avLst/>
          </a:prstGeom>
          <a:noFill/>
        </p:spPr>
        <p:txBody>
          <a:bodyPr wrap="square" rtlCol="0" anchor="t">
            <a:noAutofit/>
          </a:bodyPr>
          <a:lstStyle/>
          <a:p>
            <a:r>
              <a:rPr lang="en-US" sz="2400">
                <a:latin typeface="楷体" panose="02010609060101010101" charset="-122"/>
                <a:ea typeface="楷体" panose="02010609060101010101" charset="-122"/>
                <a:cs typeface="楷体" panose="02010609060101010101" charset="-122"/>
              </a:rPr>
              <a:t>    </a:t>
            </a:r>
            <a:r>
              <a:rPr sz="2400">
                <a:latin typeface="楷体" panose="02010609060101010101" charset="-122"/>
                <a:ea typeface="楷体" panose="02010609060101010101" charset="-122"/>
                <a:cs typeface="楷体" panose="02010609060101010101" charset="-122"/>
              </a:rPr>
              <a:t>在中国的载人航天事业中，航天员是主角之一。航天员唐胜杰说：“我们赶上了一个</a:t>
            </a:r>
            <a:r>
              <a:rPr sz="2400">
                <a:solidFill>
                  <a:srgbClr val="FF0000"/>
                </a:solidFill>
                <a:latin typeface="楷体" panose="02010609060101010101" charset="-122"/>
                <a:ea typeface="楷体" panose="02010609060101010101" charset="-122"/>
                <a:cs typeface="楷体" panose="02010609060101010101" charset="-122"/>
              </a:rPr>
              <a:t>好时代，时代给了我们追梦圆梦的舞台</a:t>
            </a:r>
            <a:r>
              <a:rPr sz="2400">
                <a:latin typeface="楷体" panose="02010609060101010101" charset="-122"/>
                <a:ea typeface="楷体" panose="02010609060101010101" charset="-122"/>
                <a:cs typeface="楷体" panose="02010609060101010101" charset="-122"/>
              </a:rPr>
              <a:t>，实现了从蔚蓝到深蓝的增色，实现了从‘航空梦’到‘航天梦’的跨越。”</a:t>
            </a:r>
            <a:r>
              <a:rPr sz="2400">
                <a:solidFill>
                  <a:srgbClr val="FF0000"/>
                </a:solidFill>
                <a:latin typeface="楷体" panose="02010609060101010101" charset="-122"/>
                <a:ea typeface="楷体" panose="02010609060101010101" charset="-122"/>
                <a:cs typeface="楷体" panose="02010609060101010101" charset="-122"/>
              </a:rPr>
              <a:t>为了飞天，50多岁的景海鹏在地面训练时每天保持600个俯卧撑、600个仰卧起坐、上千次跳绳，将70多本飞行手册、操作指南，上万条指令烂熟于心，</a:t>
            </a:r>
            <a:r>
              <a:rPr sz="2400">
                <a:latin typeface="楷体" panose="02010609060101010101" charset="-122"/>
                <a:ea typeface="楷体" panose="02010609060101010101" charset="-122"/>
                <a:cs typeface="楷体" panose="02010609060101010101" charset="-122"/>
              </a:rPr>
              <a:t>以优秀的身体素质和飞行技能随时准备接受祖国挑选。</a:t>
            </a:r>
            <a:endParaRPr sz="2400">
              <a:latin typeface="楷体" panose="02010609060101010101" charset="-122"/>
              <a:ea typeface="楷体" panose="02010609060101010101" charset="-122"/>
              <a:cs typeface="楷体" panose="02010609060101010101" charset="-122"/>
            </a:endParaRPr>
          </a:p>
          <a:p>
            <a:r>
              <a:rPr sz="2400">
                <a:latin typeface="楷体" panose="02010609060101010101" charset="-122"/>
                <a:ea typeface="楷体" panose="02010609060101010101" charset="-122"/>
                <a:cs typeface="楷体" panose="02010609060101010101" charset="-122"/>
              </a:rPr>
              <a:t> </a:t>
            </a:r>
            <a:r>
              <a:rPr lang="en-US" sz="2400">
                <a:latin typeface="楷体" panose="02010609060101010101" charset="-122"/>
                <a:ea typeface="楷体" panose="02010609060101010101" charset="-122"/>
                <a:cs typeface="楷体" panose="02010609060101010101" charset="-122"/>
              </a:rPr>
              <a:t> </a:t>
            </a:r>
            <a:endParaRPr lang="en-US" sz="2400">
              <a:latin typeface="楷体" panose="02010609060101010101" charset="-122"/>
              <a:ea typeface="楷体" panose="02010609060101010101" charset="-122"/>
              <a:cs typeface="楷体" panose="02010609060101010101" charset="-122"/>
            </a:endParaRPr>
          </a:p>
          <a:p>
            <a:r>
              <a:rPr lang="en-US" sz="2400">
                <a:latin typeface="楷体" panose="02010609060101010101" charset="-122"/>
                <a:ea typeface="楷体" panose="02010609060101010101" charset="-122"/>
                <a:cs typeface="楷体" panose="02010609060101010101" charset="-122"/>
              </a:rPr>
              <a:t>   </a:t>
            </a:r>
            <a:r>
              <a:rPr lang="zh-CN" altLang="en-US" sz="2400" b="1">
                <a:latin typeface="宋体" panose="02010600030101010101" pitchFamily="2" charset="-122"/>
                <a:ea typeface="宋体" panose="02010600030101010101" pitchFamily="2" charset="-122"/>
                <a:cs typeface="楷体" panose="02010609060101010101" charset="-122"/>
              </a:rPr>
              <a:t>结合材料说明我们应如何实现人生价值？</a:t>
            </a:r>
            <a:endParaRPr lang="zh-CN" altLang="en-US" sz="2400" b="1">
              <a:latin typeface="宋体" panose="02010600030101010101" pitchFamily="2" charset="-122"/>
              <a:ea typeface="宋体" panose="02010600030101010101" pitchFamily="2" charset="-122"/>
              <a:cs typeface="楷体" panose="02010609060101010101" charset="-122"/>
            </a:endParaRPr>
          </a:p>
        </p:txBody>
      </p:sp>
      <p:sp>
        <p:nvSpPr>
          <p:cNvPr id="8" name="文本框 7"/>
          <p:cNvSpPr txBox="1"/>
          <p:nvPr>
            <p:custDataLst>
              <p:tags r:id="rId7"/>
            </p:custDataLst>
          </p:nvPr>
        </p:nvSpPr>
        <p:spPr>
          <a:xfrm>
            <a:off x="3733165" y="100330"/>
            <a:ext cx="7314565" cy="521970"/>
          </a:xfrm>
          <a:prstGeom prst="rect">
            <a:avLst/>
          </a:prstGeom>
          <a:noFill/>
        </p:spPr>
        <p:txBody>
          <a:bodyPr wrap="square" rtlCol="0" anchor="t">
            <a:spAutoFit/>
          </a:bodyPr>
          <a:lstStyle/>
          <a:p>
            <a:pPr algn="ctr"/>
            <a:r>
              <a:rPr lang="zh-CN" altLang="en-US" sz="2800" b="1"/>
              <a:t>从“航空梦”到“航天梦”的跨越</a:t>
            </a:r>
            <a:endParaRPr lang="zh-CN" altLang="en-US" sz="2800" b="1"/>
          </a:p>
        </p:txBody>
      </p:sp>
      <p:sp>
        <p:nvSpPr>
          <p:cNvPr id="20" name="ïṣ1îḓê"/>
          <p:cNvSpPr/>
          <p:nvPr>
            <p:custDataLst>
              <p:tags r:id="rId8"/>
            </p:custDataLst>
          </p:nvPr>
        </p:nvSpPr>
        <p:spPr bwMode="auto">
          <a:xfrm>
            <a:off x="6096000" y="1598930"/>
            <a:ext cx="5732145" cy="763905"/>
          </a:xfrm>
          <a:prstGeom prst="roundRect">
            <a:avLst/>
          </a:prstGeom>
          <a:solidFill>
            <a:schemeClr val="accent2"/>
          </a:solidFill>
          <a:ln w="19050">
            <a:noFill/>
            <a:round/>
          </a:ln>
          <a:effectLst>
            <a:outerShdw blurRad="50800" dist="38100" dir="2700000" algn="tl" rotWithShape="0">
              <a:prstClr val="black">
                <a:alpha val="40000"/>
              </a:prstClr>
            </a:outerShdw>
          </a:effectLst>
        </p:spPr>
        <p:txBody>
          <a:bodyPr vert="horz" wrap="none" lIns="91440" tIns="45720" rIns="91440" bIns="45720" anchor="ctr" anchorCtr="1" compatLnSpc="1">
            <a:normAutofit/>
          </a:bodyPr>
          <a:lstStyle/>
          <a:p>
            <a:pPr algn="ctr"/>
            <a:r>
              <a:rPr lang="zh-CN" altLang="en-US" sz="2200" b="1">
                <a:solidFill>
                  <a:schemeClr val="bg1"/>
                </a:solidFill>
                <a:effectLst>
                  <a:outerShdw blurRad="38100" dist="38100" dir="2700000" algn="tl">
                    <a:srgbClr val="000000">
                      <a:alpha val="43137"/>
                    </a:srgbClr>
                  </a:outerShdw>
                </a:effectLst>
                <a:latin typeface="微软雅黑" panose="020B0503020204020204" charset="-122"/>
                <a:ea typeface="微软雅黑" panose="020B0503020204020204" charset="-122"/>
              </a:rPr>
              <a:t>在个人与社会的统一中实现价值</a:t>
            </a:r>
            <a:endParaRPr lang="zh-CN" altLang="en-US" sz="2200" b="1">
              <a:solidFill>
                <a:schemeClr val="bg1"/>
              </a:solidFill>
              <a:effectLst>
                <a:outerShdw blurRad="38100" dist="38100" dir="2700000" algn="tl">
                  <a:srgbClr val="000000">
                    <a:alpha val="43137"/>
                  </a:srgbClr>
                </a:outerShdw>
              </a:effectLst>
              <a:latin typeface="微软雅黑" panose="020B0503020204020204" charset="-122"/>
              <a:ea typeface="微软雅黑" panose="020B0503020204020204" charset="-122"/>
            </a:endParaRPr>
          </a:p>
        </p:txBody>
      </p:sp>
      <p:sp>
        <p:nvSpPr>
          <p:cNvPr id="21" name="ïšļíḑê"/>
          <p:cNvSpPr/>
          <p:nvPr>
            <p:custDataLst>
              <p:tags r:id="rId9"/>
            </p:custDataLst>
          </p:nvPr>
        </p:nvSpPr>
        <p:spPr bwMode="auto">
          <a:xfrm>
            <a:off x="6096000" y="2774950"/>
            <a:ext cx="5732145" cy="727075"/>
          </a:xfrm>
          <a:prstGeom prst="roundRect">
            <a:avLst/>
          </a:prstGeom>
          <a:solidFill>
            <a:schemeClr val="accent1"/>
          </a:solidFill>
          <a:ln w="19050">
            <a:noFill/>
            <a:round/>
          </a:ln>
          <a:effectLst>
            <a:outerShdw blurRad="50800" dist="38100" dir="2700000" algn="tl" rotWithShape="0">
              <a:prstClr val="black">
                <a:alpha val="40000"/>
              </a:prstClr>
            </a:outerShdw>
          </a:effectLst>
        </p:spPr>
        <p:txBody>
          <a:bodyPr vert="horz" wrap="none" lIns="91440" tIns="45720" rIns="91440" bIns="45720" anchor="ctr" anchorCtr="1" compatLnSpc="1">
            <a:normAutofit/>
          </a:bodyPr>
          <a:lstStyle/>
          <a:p>
            <a:pPr algn="ctr"/>
            <a:r>
              <a:rPr lang="zh-CN" altLang="en-US" sz="2200" b="1">
                <a:solidFill>
                  <a:schemeClr val="bg1"/>
                </a:solidFill>
                <a:effectLst>
                  <a:outerShdw blurRad="38100" dist="38100" dir="2700000" algn="tl">
                    <a:srgbClr val="000000">
                      <a:alpha val="43137"/>
                    </a:srgbClr>
                  </a:outerShdw>
                </a:effectLst>
                <a:latin typeface="微软雅黑" panose="020B0503020204020204" charset="-122"/>
                <a:ea typeface="微软雅黑" panose="020B0503020204020204" charset="-122"/>
              </a:rPr>
              <a:t>发扬劳动精神实现人生价值</a:t>
            </a:r>
            <a:endParaRPr lang="zh-CN" altLang="en-US" sz="2200" b="1">
              <a:solidFill>
                <a:schemeClr val="bg1"/>
              </a:solidFill>
              <a:effectLst>
                <a:outerShdw blurRad="38100" dist="38100" dir="2700000" algn="tl">
                  <a:srgbClr val="000000">
                    <a:alpha val="43137"/>
                  </a:srgbClr>
                </a:outerShdw>
              </a:effectLst>
              <a:latin typeface="微软雅黑" panose="020B0503020204020204" charset="-122"/>
              <a:ea typeface="微软雅黑" panose="020B0503020204020204" charset="-122"/>
            </a:endParaRPr>
          </a:p>
        </p:txBody>
      </p:sp>
      <p:sp>
        <p:nvSpPr>
          <p:cNvPr id="2" name="ïšļíḑê"/>
          <p:cNvSpPr/>
          <p:nvPr>
            <p:custDataLst>
              <p:tags r:id="rId10"/>
            </p:custDataLst>
          </p:nvPr>
        </p:nvSpPr>
        <p:spPr bwMode="auto">
          <a:xfrm>
            <a:off x="6096000" y="4022725"/>
            <a:ext cx="5732145" cy="727075"/>
          </a:xfrm>
          <a:prstGeom prst="roundRect">
            <a:avLst/>
          </a:prstGeom>
          <a:solidFill>
            <a:schemeClr val="accent6">
              <a:lumMod val="75000"/>
            </a:schemeClr>
          </a:solidFill>
          <a:ln w="19050">
            <a:noFill/>
            <a:round/>
          </a:ln>
          <a:effectLst>
            <a:outerShdw blurRad="50800" dist="38100" dir="2700000" algn="tl" rotWithShape="0">
              <a:prstClr val="black">
                <a:alpha val="40000"/>
              </a:prstClr>
            </a:outerShdw>
          </a:effectLst>
        </p:spPr>
        <p:txBody>
          <a:bodyPr vert="horz" wrap="none" lIns="91440" tIns="45720" rIns="91440" bIns="45720" anchor="ctr" anchorCtr="1" compatLnSpc="1">
            <a:normAutofit/>
          </a:bodyPr>
          <a:lstStyle/>
          <a:p>
            <a:pPr algn="ctr"/>
            <a:r>
              <a:rPr lang="zh-CN" altLang="en-US" sz="2200" b="1">
                <a:solidFill>
                  <a:schemeClr val="bg1"/>
                </a:solidFill>
                <a:effectLst>
                  <a:outerShdw blurRad="38100" dist="38100" dir="2700000" algn="tl">
                    <a:srgbClr val="000000">
                      <a:alpha val="43137"/>
                    </a:srgbClr>
                  </a:outerShdw>
                </a:effectLst>
                <a:latin typeface="微软雅黑" panose="020B0503020204020204" charset="-122"/>
                <a:ea typeface="微软雅黑" panose="020B0503020204020204" charset="-122"/>
              </a:rPr>
              <a:t>在砥砺自我中走向成功</a:t>
            </a:r>
            <a:endParaRPr lang="zh-CN" altLang="en-US" sz="2200" b="1">
              <a:solidFill>
                <a:schemeClr val="bg1"/>
              </a:solidFill>
              <a:effectLst>
                <a:outerShdw blurRad="38100" dist="38100" dir="2700000" algn="tl">
                  <a:srgbClr val="000000">
                    <a:alpha val="43137"/>
                  </a:srgbClr>
                </a:outerShdw>
              </a:effectLst>
              <a:latin typeface="微软雅黑" panose="020B0503020204020204" charset="-122"/>
              <a:ea typeface="微软雅黑" panose="020B0503020204020204" charset="-122"/>
            </a:endParaRPr>
          </a:p>
        </p:txBody>
      </p:sp>
      <p:pic>
        <p:nvPicPr>
          <p:cNvPr id="4" name="Picture 4"/>
          <p:cNvPicPr>
            <a:picLocks noChangeAspect="1"/>
          </p:cNvPicPr>
          <p:nvPr>
            <p:custDataLst>
              <p:tags r:id="rId11"/>
            </p:custDataLst>
          </p:nvPr>
        </p:nvPicPr>
        <p:blipFill>
          <a:blip r:embed="rId12"/>
          <a:stretch>
            <a:fillRect/>
          </a:stretch>
        </p:blipFill>
        <p:spPr>
          <a:xfrm flipH="1">
            <a:off x="11938000" y="10922000"/>
            <a:ext cx="0" cy="0"/>
          </a:xfrm>
          <a:prstGeom prst="rect">
            <a:avLst/>
          </a:prstGeom>
          <a:ln>
            <a:noFill/>
          </a:ln>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1" fill="hold" nodeType="after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wheel(1)">
                                      <p:cBhvr>
                                        <p:cTn id="7" dur="2000"/>
                                        <p:tgtEl>
                                          <p:spTgt spid="31"/>
                                        </p:tgtEl>
                                      </p:cBhvr>
                                    </p:animEffect>
                                  </p:childTnLst>
                                </p:cTn>
                              </p:par>
                            </p:childTnLst>
                          </p:cTn>
                        </p:par>
                        <p:par>
                          <p:cTn id="8" fill="hold">
                            <p:stCondLst>
                              <p:cond delay="2000"/>
                            </p:stCondLst>
                            <p:childTnLst>
                              <p:par>
                                <p:cTn id="9" presetID="22" presetClass="entr" presetSubtype="8"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wipe(left)">
                                      <p:cBhvr>
                                        <p:cTn id="11" dur="500"/>
                                        <p:tgtEl>
                                          <p:spTgt spid="20"/>
                                        </p:tgtEl>
                                      </p:cBhvr>
                                    </p:animEffect>
                                  </p:childTnLst>
                                </p:cTn>
                              </p:par>
                            </p:childTnLst>
                          </p:cTn>
                        </p:par>
                        <p:par>
                          <p:cTn id="12" fill="hold">
                            <p:stCondLst>
                              <p:cond delay="2500"/>
                            </p:stCondLst>
                            <p:childTnLst>
                              <p:par>
                                <p:cTn id="13" presetID="22" presetClass="entr" presetSubtype="8" fill="hold" grpId="0" nodeType="afterEffect">
                                  <p:stCondLst>
                                    <p:cond delay="0"/>
                                  </p:stCondLst>
                                  <p:childTnLst>
                                    <p:set>
                                      <p:cBhvr>
                                        <p:cTn id="14" dur="1" fill="hold">
                                          <p:stCondLst>
                                            <p:cond delay="0"/>
                                          </p:stCondLst>
                                        </p:cTn>
                                        <p:tgtEl>
                                          <p:spTgt spid="21"/>
                                        </p:tgtEl>
                                        <p:attrNameLst>
                                          <p:attrName>style.visibility</p:attrName>
                                        </p:attrNameLst>
                                      </p:cBhvr>
                                      <p:to>
                                        <p:strVal val="visible"/>
                                      </p:to>
                                    </p:set>
                                    <p:animEffect transition="in" filter="wipe(left)">
                                      <p:cBhvr>
                                        <p:cTn id="15" dur="500"/>
                                        <p:tgtEl>
                                          <p:spTgt spid="21"/>
                                        </p:tgtEl>
                                      </p:cBhvr>
                                    </p:animEffect>
                                  </p:childTnLst>
                                </p:cTn>
                              </p:par>
                            </p:childTnLst>
                          </p:cTn>
                        </p:par>
                        <p:par>
                          <p:cTn id="16" fill="hold">
                            <p:stCondLst>
                              <p:cond delay="3000"/>
                            </p:stCondLst>
                            <p:childTnLst>
                              <p:par>
                                <p:cTn id="17" presetID="22" presetClass="entr" presetSubtype="8" fill="hold" grpId="0" nodeType="afterEffect">
                                  <p:stCondLst>
                                    <p:cond delay="0"/>
                                  </p:stCondLst>
                                  <p:childTnLst>
                                    <p:set>
                                      <p:cBhvr>
                                        <p:cTn id="18" dur="1" fill="hold">
                                          <p:stCondLst>
                                            <p:cond delay="0"/>
                                          </p:stCondLst>
                                        </p:cTn>
                                        <p:tgtEl>
                                          <p:spTgt spid="2"/>
                                        </p:tgtEl>
                                        <p:attrNameLst>
                                          <p:attrName>style.visibility</p:attrName>
                                        </p:attrNameLst>
                                      </p:cBhvr>
                                      <p:to>
                                        <p:strVal val="visible"/>
                                      </p:to>
                                    </p:set>
                                    <p:animEffect transition="in" filter="wipe(left)">
                                      <p:cBhvr>
                                        <p:cTn id="19"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21" grpId="0" animBg="1"/>
      <p:bldP spid="2"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五边形 3"/>
          <p:cNvSpPr/>
          <p:nvPr>
            <p:custDataLst>
              <p:tags r:id="rId1"/>
            </p:custDataLst>
          </p:nvPr>
        </p:nvSpPr>
        <p:spPr>
          <a:xfrm>
            <a:off x="1450340" y="107950"/>
            <a:ext cx="2133600" cy="544830"/>
          </a:xfrm>
          <a:prstGeom prst="homePlate">
            <a:avLst/>
          </a:prstGeom>
          <a:solidFill>
            <a:schemeClr val="accent1">
              <a:lumMod val="75000"/>
            </a:schemeClr>
          </a:solidFill>
          <a:ln>
            <a:noFill/>
          </a:ln>
          <a:effectLst>
            <a:outerShdw blurRad="76200" dir="13500000" sy="23000" kx="12000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kumimoji="1" lang="zh-CN" altLang="en-US" sz="3200" b="1">
                <a:solidFill>
                  <a:schemeClr val="bg1"/>
                </a:solidFill>
                <a:latin typeface="微软雅黑" panose="020B0503020204020204" charset="-122"/>
                <a:ea typeface="微软雅黑" panose="020B0503020204020204" charset="-122"/>
                <a:cs typeface="Arial" panose="020B0604020202020204" pitchFamily="34" charset="0"/>
              </a:rPr>
              <a:t>核心考点</a:t>
            </a:r>
            <a:endParaRPr kumimoji="1" lang="zh-CN" altLang="en-US" sz="3200" b="1">
              <a:solidFill>
                <a:schemeClr val="bg1"/>
              </a:solidFill>
              <a:latin typeface="微软雅黑" panose="020B0503020204020204" charset="-122"/>
              <a:ea typeface="微软雅黑" panose="020B0503020204020204" charset="-122"/>
              <a:cs typeface="Arial" panose="020B0604020202020204" pitchFamily="34" charset="0"/>
            </a:endParaRPr>
          </a:p>
        </p:txBody>
      </p:sp>
      <p:sp>
        <p:nvSpPr>
          <p:cNvPr id="5" name="文本框 37"/>
          <p:cNvSpPr txBox="1"/>
          <p:nvPr>
            <p:custDataLst>
              <p:tags r:id="rId2"/>
            </p:custDataLst>
          </p:nvPr>
        </p:nvSpPr>
        <p:spPr>
          <a:xfrm>
            <a:off x="3982085" y="86995"/>
            <a:ext cx="5109210" cy="583565"/>
          </a:xfrm>
          <a:prstGeom prst="rect">
            <a:avLst/>
          </a:prstGeom>
          <a:noFill/>
        </p:spPr>
        <p:txBody>
          <a:bodyPr wrap="square">
            <a:spAutoFit/>
          </a:bodyPr>
          <a:lstStyle/>
          <a:p>
            <a:pPr eaLnBrk="1" fontAlgn="auto" hangingPunct="1">
              <a:spcBef>
                <a:spcPct val="0"/>
              </a:spcBef>
              <a:spcAft>
                <a:spcPct val="0"/>
              </a:spcAft>
            </a:pPr>
            <a:r>
              <a:rPr lang="zh-CN" altLang="zh-CN" sz="3200" b="1">
                <a:solidFill>
                  <a:schemeClr val="accent1">
                    <a:lumMod val="75000"/>
                  </a:schemeClr>
                </a:solidFill>
                <a:sym typeface="+mn-ea"/>
              </a:rPr>
              <a:t>一、价值与价值观</a:t>
            </a:r>
            <a:endParaRPr lang="zh-CN" altLang="zh-CN" sz="3200" b="1">
              <a:solidFill>
                <a:schemeClr val="accent1">
                  <a:lumMod val="75000"/>
                </a:schemeClr>
              </a:solidFill>
              <a:sym typeface="+mn-ea"/>
            </a:endParaRPr>
          </a:p>
        </p:txBody>
      </p:sp>
      <p:sp>
        <p:nvSpPr>
          <p:cNvPr id="7" name="矩形 6"/>
          <p:cNvSpPr/>
          <p:nvPr>
            <p:custDataLst>
              <p:tags r:id="rId3"/>
            </p:custDataLst>
          </p:nvPr>
        </p:nvSpPr>
        <p:spPr>
          <a:xfrm>
            <a:off x="963295" y="617220"/>
            <a:ext cx="4982845" cy="693420"/>
          </a:xfrm>
          <a:prstGeom prst="rect">
            <a:avLst/>
          </a:prstGeom>
        </p:spPr>
        <p:txBody>
          <a:bodyPr wrap="square" lIns="68580" tIns="34290" rIns="68580" bIns="34290">
            <a:noAutofit/>
          </a:bodyPr>
          <a:lstStyle/>
          <a:p>
            <a:pPr>
              <a:lnSpc>
                <a:spcPct val="150000"/>
              </a:lnSpc>
              <a:spcBef>
                <a:spcPts val="750"/>
              </a:spcBef>
            </a:pPr>
            <a:r>
              <a:rPr lang="en-US" sz="2800" b="1">
                <a:solidFill>
                  <a:schemeClr val="tx1">
                    <a:lumMod val="85000"/>
                    <a:lumOff val="15000"/>
                  </a:schemeClr>
                </a:solidFill>
                <a:latin typeface="Arial" panose="020B0604020202020204"/>
                <a:ea typeface="微软雅黑" panose="020B0503020204020204" charset="-122"/>
              </a:rPr>
              <a:t>1</a:t>
            </a:r>
            <a:r>
              <a:rPr sz="2800" b="1">
                <a:solidFill>
                  <a:schemeClr val="tx1">
                    <a:lumMod val="85000"/>
                    <a:lumOff val="15000"/>
                  </a:schemeClr>
                </a:solidFill>
                <a:latin typeface="Arial" panose="020B0604020202020204"/>
                <a:ea typeface="微软雅黑" panose="020B0503020204020204" charset="-122"/>
              </a:rPr>
              <a:t>、</a:t>
            </a:r>
            <a:r>
              <a:rPr lang="zh-CN" sz="2800" b="1">
                <a:solidFill>
                  <a:schemeClr val="tx1">
                    <a:lumMod val="85000"/>
                    <a:lumOff val="15000"/>
                  </a:schemeClr>
                </a:solidFill>
                <a:latin typeface="Arial" panose="020B0604020202020204"/>
                <a:ea typeface="微软雅黑" panose="020B0503020204020204" charset="-122"/>
              </a:rPr>
              <a:t>价值的概念</a:t>
            </a:r>
            <a:endParaRPr lang="zh-CN" sz="2800" b="1">
              <a:solidFill>
                <a:schemeClr val="tx1">
                  <a:lumMod val="85000"/>
                  <a:lumOff val="15000"/>
                </a:schemeClr>
              </a:solidFill>
              <a:latin typeface="Arial" panose="020B0604020202020204"/>
              <a:ea typeface="微软雅黑" panose="020B0503020204020204" charset="-122"/>
            </a:endParaRPr>
          </a:p>
        </p:txBody>
      </p:sp>
      <p:grpSp>
        <p:nvGrpSpPr>
          <p:cNvPr id="12" name="组合 11"/>
          <p:cNvGrpSpPr/>
          <p:nvPr>
            <p:custDataLst>
              <p:tags r:id="rId4"/>
            </p:custDataLst>
          </p:nvPr>
        </p:nvGrpSpPr>
        <p:grpSpPr>
          <a:xfrm>
            <a:off x="381000" y="1510665"/>
            <a:ext cx="11586210" cy="5173980"/>
            <a:chOff x="1061885" y="551631"/>
            <a:chExt cx="11586210" cy="5062855"/>
          </a:xfrm>
          <a:solidFill>
            <a:srgbClr val="FDFEFA"/>
          </a:solidFill>
          <a:effectLst>
            <a:outerShdw blurRad="50800" dist="38100" dir="2700000" algn="tl" rotWithShape="0">
              <a:prstClr val="black">
                <a:alpha val="40000"/>
              </a:prstClr>
            </a:outerShdw>
          </a:effectLst>
        </p:grpSpPr>
        <p:sp>
          <p:nvSpPr>
            <p:cNvPr id="14" name="îṣľíḑè"/>
            <p:cNvSpPr/>
            <p:nvPr>
              <p:custDataLst>
                <p:tags r:id="rId5"/>
              </p:custDataLst>
            </p:nvPr>
          </p:nvSpPr>
          <p:spPr bwMode="auto">
            <a:xfrm>
              <a:off x="1061885" y="551631"/>
              <a:ext cx="3140075" cy="5062855"/>
            </a:xfrm>
            <a:prstGeom prst="roundRect">
              <a:avLst>
                <a:gd name="adj" fmla="val 0"/>
              </a:avLst>
            </a:prstGeom>
            <a:grpFill/>
            <a:ln w="19050">
              <a:noFill/>
              <a:round/>
            </a:ln>
          </p:spPr>
          <p:txBody>
            <a:bodyPr anchor="ctr"/>
            <a:lstStyle/>
            <a:p>
              <a:pPr algn="ctr"/>
            </a:p>
          </p:txBody>
        </p:sp>
        <p:sp>
          <p:nvSpPr>
            <p:cNvPr id="15" name="iṧlîḑê"/>
            <p:cNvSpPr/>
            <p:nvPr>
              <p:custDataLst>
                <p:tags r:id="rId6"/>
              </p:custDataLst>
            </p:nvPr>
          </p:nvSpPr>
          <p:spPr bwMode="auto">
            <a:xfrm>
              <a:off x="4790605" y="552266"/>
              <a:ext cx="7857490" cy="5062220"/>
            </a:xfrm>
            <a:prstGeom prst="roundRect">
              <a:avLst>
                <a:gd name="adj" fmla="val 0"/>
              </a:avLst>
            </a:prstGeom>
            <a:grpFill/>
            <a:ln w="19050">
              <a:noFill/>
              <a:round/>
            </a:ln>
          </p:spPr>
          <p:txBody>
            <a:bodyPr anchor="ctr"/>
            <a:lstStyle/>
            <a:p>
              <a:pPr algn="ctr"/>
            </a:p>
          </p:txBody>
        </p:sp>
        <p:sp>
          <p:nvSpPr>
            <p:cNvPr id="16" name="î$1îḍê"/>
            <p:cNvSpPr/>
            <p:nvPr>
              <p:custDataLst>
                <p:tags r:id="rId7"/>
              </p:custDataLst>
            </p:nvPr>
          </p:nvSpPr>
          <p:spPr bwMode="auto">
            <a:xfrm>
              <a:off x="4177195" y="1281881"/>
              <a:ext cx="613410" cy="379095"/>
            </a:xfrm>
            <a:prstGeom prst="roundRect">
              <a:avLst>
                <a:gd name="adj" fmla="val 50000"/>
              </a:avLst>
            </a:prstGeom>
            <a:grpFill/>
            <a:ln w="19050">
              <a:noFill/>
              <a:round/>
            </a:ln>
          </p:spPr>
          <p:txBody>
            <a:bodyPr anchor="ctr"/>
            <a:lstStyle/>
            <a:p>
              <a:pPr algn="ctr"/>
            </a:p>
          </p:txBody>
        </p:sp>
        <p:sp>
          <p:nvSpPr>
            <p:cNvPr id="17" name="íṡḷïḍê"/>
            <p:cNvSpPr/>
            <p:nvPr>
              <p:custDataLst>
                <p:tags r:id="rId8"/>
              </p:custDataLst>
            </p:nvPr>
          </p:nvSpPr>
          <p:spPr bwMode="auto">
            <a:xfrm>
              <a:off x="4177195" y="2700471"/>
              <a:ext cx="613410" cy="379095"/>
            </a:xfrm>
            <a:prstGeom prst="roundRect">
              <a:avLst>
                <a:gd name="adj" fmla="val 50000"/>
              </a:avLst>
            </a:prstGeom>
            <a:grpFill/>
            <a:ln w="19050">
              <a:noFill/>
              <a:round/>
            </a:ln>
          </p:spPr>
          <p:txBody>
            <a:bodyPr anchor="ctr"/>
            <a:lstStyle/>
            <a:p>
              <a:pPr algn="ctr"/>
            </a:p>
          </p:txBody>
        </p:sp>
        <p:sp>
          <p:nvSpPr>
            <p:cNvPr id="18" name="ísľîḍé"/>
            <p:cNvSpPr/>
            <p:nvPr>
              <p:custDataLst>
                <p:tags r:id="rId9"/>
              </p:custDataLst>
            </p:nvPr>
          </p:nvSpPr>
          <p:spPr bwMode="auto">
            <a:xfrm>
              <a:off x="4111790" y="4119696"/>
              <a:ext cx="678815" cy="379095"/>
            </a:xfrm>
            <a:prstGeom prst="roundRect">
              <a:avLst>
                <a:gd name="adj" fmla="val 50000"/>
              </a:avLst>
            </a:prstGeom>
            <a:grpFill/>
            <a:ln w="19050">
              <a:noFill/>
              <a:round/>
            </a:ln>
          </p:spPr>
          <p:txBody>
            <a:bodyPr anchor="ctr"/>
            <a:lstStyle/>
            <a:p>
              <a:pPr algn="ctr"/>
            </a:p>
          </p:txBody>
        </p:sp>
      </p:grpSp>
      <p:sp>
        <p:nvSpPr>
          <p:cNvPr id="20" name="ïṣ1îḓê"/>
          <p:cNvSpPr/>
          <p:nvPr>
            <p:custDataLst>
              <p:tags r:id="rId10"/>
            </p:custDataLst>
          </p:nvPr>
        </p:nvSpPr>
        <p:spPr bwMode="auto">
          <a:xfrm>
            <a:off x="516255" y="1722755"/>
            <a:ext cx="2813050" cy="727075"/>
          </a:xfrm>
          <a:prstGeom prst="roundRect">
            <a:avLst/>
          </a:prstGeom>
          <a:solidFill>
            <a:schemeClr val="accent2"/>
          </a:solidFill>
          <a:ln w="19050">
            <a:noFill/>
            <a:round/>
          </a:ln>
          <a:effectLst>
            <a:outerShdw blurRad="50800" dist="38100" dir="2700000" algn="tl" rotWithShape="0">
              <a:prstClr val="black">
                <a:alpha val="40000"/>
              </a:prstClr>
            </a:outerShdw>
          </a:effectLst>
        </p:spPr>
        <p:txBody>
          <a:bodyPr vert="horz" wrap="none" lIns="91440" tIns="45720" rIns="91440" bIns="45720" anchor="ctr" anchorCtr="1" compatLnSpc="1">
            <a:normAutofit/>
          </a:bodyPr>
          <a:lstStyle/>
          <a:p>
            <a:pPr algn="ctr"/>
            <a:r>
              <a:rPr lang="zh-CN" altLang="en-US" sz="2200" b="1">
                <a:solidFill>
                  <a:schemeClr val="bg1"/>
                </a:solidFill>
                <a:effectLst>
                  <a:outerShdw blurRad="38100" dist="38100" dir="2700000" algn="tl">
                    <a:srgbClr val="000000">
                      <a:alpha val="43137"/>
                    </a:srgbClr>
                  </a:outerShdw>
                </a:effectLst>
                <a:latin typeface="微软雅黑" panose="020B0503020204020204" charset="-122"/>
                <a:ea typeface="微软雅黑" panose="020B0503020204020204" charset="-122"/>
              </a:rPr>
              <a:t>哲学意义上的价值</a:t>
            </a:r>
            <a:endParaRPr lang="zh-CN" altLang="en-US" sz="2200" b="1">
              <a:solidFill>
                <a:schemeClr val="bg1"/>
              </a:solidFill>
              <a:effectLst>
                <a:outerShdw blurRad="38100" dist="38100" dir="2700000" algn="tl">
                  <a:srgbClr val="000000">
                    <a:alpha val="43137"/>
                  </a:srgbClr>
                </a:outerShdw>
              </a:effectLst>
              <a:latin typeface="微软雅黑" panose="020B0503020204020204" charset="-122"/>
              <a:ea typeface="微软雅黑" panose="020B0503020204020204" charset="-122"/>
            </a:endParaRPr>
          </a:p>
        </p:txBody>
      </p:sp>
      <p:sp>
        <p:nvSpPr>
          <p:cNvPr id="21" name="ïšļíḑê"/>
          <p:cNvSpPr/>
          <p:nvPr>
            <p:custDataLst>
              <p:tags r:id="rId11"/>
            </p:custDataLst>
          </p:nvPr>
        </p:nvSpPr>
        <p:spPr bwMode="auto">
          <a:xfrm>
            <a:off x="6059805" y="1605915"/>
            <a:ext cx="3143250" cy="727075"/>
          </a:xfrm>
          <a:prstGeom prst="roundRect">
            <a:avLst/>
          </a:prstGeom>
          <a:solidFill>
            <a:schemeClr val="accent1"/>
          </a:solidFill>
          <a:ln w="19050">
            <a:noFill/>
            <a:round/>
          </a:ln>
          <a:effectLst>
            <a:outerShdw blurRad="50800" dist="38100" dir="2700000" algn="tl" rotWithShape="0">
              <a:prstClr val="black">
                <a:alpha val="40000"/>
              </a:prstClr>
            </a:outerShdw>
          </a:effectLst>
        </p:spPr>
        <p:txBody>
          <a:bodyPr vert="horz" wrap="none" lIns="91440" tIns="45720" rIns="91440" bIns="45720" anchor="ctr" anchorCtr="1" compatLnSpc="1">
            <a:normAutofit/>
          </a:bodyPr>
          <a:lstStyle/>
          <a:p>
            <a:pPr algn="ctr"/>
            <a:r>
              <a:rPr lang="zh-CN" altLang="en-US" sz="2200" b="1">
                <a:solidFill>
                  <a:schemeClr val="bg1"/>
                </a:solidFill>
                <a:effectLst>
                  <a:outerShdw blurRad="38100" dist="38100" dir="2700000" algn="tl">
                    <a:srgbClr val="000000">
                      <a:alpha val="43137"/>
                    </a:srgbClr>
                  </a:outerShdw>
                </a:effectLst>
                <a:latin typeface="微软雅黑" panose="020B0503020204020204" charset="-122"/>
                <a:ea typeface="微软雅黑" panose="020B0503020204020204" charset="-122"/>
              </a:rPr>
              <a:t>人的价值</a:t>
            </a:r>
            <a:endParaRPr lang="zh-CN" altLang="en-US" sz="2200" b="1">
              <a:solidFill>
                <a:schemeClr val="bg1"/>
              </a:solidFill>
              <a:effectLst>
                <a:outerShdw blurRad="38100" dist="38100" dir="2700000" algn="tl">
                  <a:srgbClr val="000000">
                    <a:alpha val="43137"/>
                  </a:srgbClr>
                </a:outerShdw>
              </a:effectLst>
              <a:latin typeface="微软雅黑" panose="020B0503020204020204" charset="-122"/>
              <a:ea typeface="微软雅黑" panose="020B0503020204020204" charset="-122"/>
            </a:endParaRPr>
          </a:p>
        </p:txBody>
      </p:sp>
      <p:sp>
        <p:nvSpPr>
          <p:cNvPr id="22" name="矩形 21"/>
          <p:cNvSpPr/>
          <p:nvPr>
            <p:custDataLst>
              <p:tags r:id="rId12"/>
            </p:custDataLst>
          </p:nvPr>
        </p:nvSpPr>
        <p:spPr>
          <a:xfrm>
            <a:off x="4436745" y="2449830"/>
            <a:ext cx="6851015" cy="4143375"/>
          </a:xfrm>
          <a:prstGeom prst="rect">
            <a:avLst/>
          </a:prstGeom>
        </p:spPr>
        <p:txBody>
          <a:bodyPr wrap="square">
            <a:spAutoFit/>
          </a:bodyPr>
          <a:lstStyle/>
          <a:p>
            <a:pPr marR="0" lvl="0" indent="457200" defTabSz="914400" rtl="0" fontAlgn="auto">
              <a:lnSpc>
                <a:spcPts val="3160"/>
              </a:lnSpc>
              <a:spcBef>
                <a:spcPct val="0"/>
              </a:spcBef>
              <a:spcAft>
                <a:spcPct val="0"/>
              </a:spcAft>
              <a:buClr>
                <a:srgbClr val="C00000"/>
              </a:buClr>
              <a:buSzPct val="80000"/>
              <a:buFont typeface="Wingdings" panose="05000000000000000000" pitchFamily="2" charset="2"/>
              <a:buChar char="u"/>
              <a:defRPr/>
            </a:pPr>
            <a:r>
              <a:rPr lang="zh-CN" altLang="en-US" b="1">
                <a:solidFill>
                  <a:schemeClr val="accent1">
                    <a:lumMod val="75000"/>
                  </a:schemeClr>
                </a:solidFill>
                <a:latin typeface="微软雅黑" panose="020B0503020204020204" charset="-122"/>
                <a:ea typeface="微软雅黑" panose="020B0503020204020204" charset="-122"/>
              </a:rPr>
              <a:t>含义：</a:t>
            </a:r>
            <a:r>
              <a:rPr lang="zh-CN" altLang="en-US" b="1">
                <a:latin typeface="微软雅黑" panose="020B0503020204020204" charset="-122"/>
                <a:ea typeface="微软雅黑" panose="020B0503020204020204" charset="-122"/>
              </a:rPr>
              <a:t>就在于创造价值，在于对社会的责任和贡献，即通过自己的活动满足社会，他人以及自己的需要。</a:t>
            </a:r>
            <a:endParaRPr lang="zh-CN" altLang="en-US" b="1">
              <a:latin typeface="微软雅黑" panose="020B0503020204020204" charset="-122"/>
              <a:ea typeface="微软雅黑" panose="020B0503020204020204" charset="-122"/>
            </a:endParaRPr>
          </a:p>
          <a:p>
            <a:pPr marR="0" lvl="0" indent="457200" defTabSz="914400" rtl="0" fontAlgn="auto">
              <a:lnSpc>
                <a:spcPts val="3160"/>
              </a:lnSpc>
              <a:spcBef>
                <a:spcPct val="0"/>
              </a:spcBef>
              <a:spcAft>
                <a:spcPct val="0"/>
              </a:spcAft>
              <a:buClr>
                <a:srgbClr val="C00000"/>
              </a:buClr>
              <a:buSzPct val="80000"/>
              <a:buFont typeface="Wingdings" panose="05000000000000000000" pitchFamily="2" charset="2"/>
              <a:buChar char="u"/>
              <a:defRPr/>
            </a:pPr>
            <a:r>
              <a:rPr lang="zh-CN" altLang="en-US" b="1">
                <a:solidFill>
                  <a:schemeClr val="accent1">
                    <a:lumMod val="75000"/>
                  </a:schemeClr>
                </a:solidFill>
                <a:latin typeface="微软雅黑" panose="020B0503020204020204" charset="-122"/>
                <a:ea typeface="微软雅黑" panose="020B0503020204020204" charset="-122"/>
              </a:rPr>
              <a:t>内容：</a:t>
            </a:r>
            <a:r>
              <a:rPr lang="zh-CN" altLang="en-US" b="1">
                <a:latin typeface="微软雅黑" panose="020B0503020204020204" charset="-122"/>
                <a:ea typeface="微软雅黑" panose="020B0503020204020204" charset="-122"/>
              </a:rPr>
              <a:t>①社会价值：个人对社会的责任和贡献，即通过自己的活动满足社会、他人的需要</a:t>
            </a:r>
            <a:endParaRPr lang="zh-CN" altLang="en-US" b="1">
              <a:latin typeface="微软雅黑" panose="020B0503020204020204" charset="-122"/>
              <a:ea typeface="微软雅黑" panose="020B0503020204020204" charset="-122"/>
            </a:endParaRPr>
          </a:p>
          <a:p>
            <a:pPr marR="0" lvl="0" indent="0" defTabSz="914400" rtl="0" fontAlgn="auto">
              <a:lnSpc>
                <a:spcPts val="3160"/>
              </a:lnSpc>
              <a:spcBef>
                <a:spcPct val="0"/>
              </a:spcBef>
              <a:spcAft>
                <a:spcPct val="0"/>
              </a:spcAft>
              <a:buClr>
                <a:srgbClr val="C00000"/>
              </a:buClr>
              <a:buSzPct val="80000"/>
              <a:buFont typeface="Wingdings" panose="05000000000000000000" pitchFamily="2" charset="2"/>
              <a:buNone/>
              <a:defRPr/>
            </a:pPr>
            <a:r>
              <a:rPr lang="en-US" altLang="zh-CN" b="1">
                <a:latin typeface="微软雅黑" panose="020B0503020204020204" charset="-122"/>
                <a:ea typeface="微软雅黑" panose="020B0503020204020204" charset="-122"/>
              </a:rPr>
              <a:t>                </a:t>
            </a:r>
            <a:r>
              <a:rPr lang="zh-CN" altLang="en-US" b="1">
                <a:latin typeface="微软雅黑" panose="020B0503020204020204" charset="-122"/>
                <a:ea typeface="微软雅黑" panose="020B0503020204020204" charset="-122"/>
              </a:rPr>
              <a:t>②自我价值：自己获得相应的劳动报酬，得到社会的承认，实现对自我的满足</a:t>
            </a:r>
            <a:endParaRPr lang="zh-CN" altLang="en-US" b="1">
              <a:latin typeface="微软雅黑" panose="020B0503020204020204" charset="-122"/>
              <a:ea typeface="微软雅黑" panose="020B0503020204020204" charset="-122"/>
            </a:endParaRPr>
          </a:p>
          <a:p>
            <a:pPr marR="0" lvl="0" indent="457200" defTabSz="914400" rtl="0" fontAlgn="auto">
              <a:lnSpc>
                <a:spcPts val="3160"/>
              </a:lnSpc>
              <a:spcBef>
                <a:spcPct val="0"/>
              </a:spcBef>
              <a:spcAft>
                <a:spcPct val="0"/>
              </a:spcAft>
              <a:buClr>
                <a:srgbClr val="C00000"/>
              </a:buClr>
              <a:buSzPct val="80000"/>
              <a:buFont typeface="Wingdings" panose="05000000000000000000" pitchFamily="2" charset="2"/>
              <a:buChar char="u"/>
              <a:defRPr/>
            </a:pPr>
            <a:r>
              <a:rPr lang="zh-CN" altLang="en-US" b="1">
                <a:solidFill>
                  <a:schemeClr val="accent1">
                    <a:lumMod val="75000"/>
                  </a:schemeClr>
                </a:solidFill>
                <a:latin typeface="微软雅黑" panose="020B0503020204020204" charset="-122"/>
                <a:ea typeface="微软雅黑" panose="020B0503020204020204" charset="-122"/>
              </a:rPr>
              <a:t>特点：</a:t>
            </a:r>
            <a:r>
              <a:rPr lang="zh-CN" altLang="en-US" b="1">
                <a:latin typeface="微软雅黑" panose="020B0503020204020204" charset="-122"/>
                <a:ea typeface="微软雅黑" panose="020B0503020204020204" charset="-122"/>
              </a:rPr>
              <a:t>人既是价值的创造者，又是价值的享受者</a:t>
            </a:r>
            <a:endParaRPr lang="zh-CN" altLang="en-US" b="1">
              <a:latin typeface="微软雅黑" panose="020B0503020204020204" charset="-122"/>
              <a:ea typeface="微软雅黑" panose="020B0503020204020204" charset="-122"/>
            </a:endParaRPr>
          </a:p>
          <a:p>
            <a:pPr marR="0" lvl="0" indent="457200" defTabSz="914400" rtl="0" fontAlgn="auto">
              <a:lnSpc>
                <a:spcPts val="3160"/>
              </a:lnSpc>
              <a:spcBef>
                <a:spcPct val="0"/>
              </a:spcBef>
              <a:spcAft>
                <a:spcPct val="0"/>
              </a:spcAft>
              <a:buClr>
                <a:srgbClr val="C00000"/>
              </a:buClr>
              <a:buSzPct val="80000"/>
              <a:buFont typeface="Wingdings" panose="05000000000000000000" pitchFamily="2" charset="2"/>
              <a:buChar char="u"/>
              <a:defRPr/>
            </a:pPr>
            <a:r>
              <a:rPr lang="zh-CN" altLang="en-US" b="1">
                <a:solidFill>
                  <a:schemeClr val="accent1">
                    <a:lumMod val="75000"/>
                  </a:schemeClr>
                </a:solidFill>
                <a:latin typeface="微软雅黑" panose="020B0503020204020204" charset="-122"/>
                <a:ea typeface="微软雅黑" panose="020B0503020204020204" charset="-122"/>
              </a:rPr>
              <a:t>评价标准：</a:t>
            </a:r>
            <a:r>
              <a:rPr lang="zh-CN" altLang="en-US" b="1">
                <a:latin typeface="微软雅黑" panose="020B0503020204020204" charset="-122"/>
                <a:ea typeface="微软雅黑" panose="020B0503020204020204" charset="-122"/>
              </a:rPr>
              <a:t>对一个人的价值的评价归根到底是看他的贡献，最根本的是对社会发展和人类进步事业的贡献，评价一个人价值的大小，就是看他为人类、社会、国家和人民贡献了什么</a:t>
            </a:r>
            <a:endParaRPr lang="zh-CN" altLang="en-US" b="1">
              <a:latin typeface="微软雅黑" panose="020B0503020204020204" charset="-122"/>
              <a:ea typeface="微软雅黑" panose="020B0503020204020204" charset="-122"/>
            </a:endParaRPr>
          </a:p>
        </p:txBody>
      </p:sp>
      <p:sp>
        <p:nvSpPr>
          <p:cNvPr id="23" name="矩形 22"/>
          <p:cNvSpPr/>
          <p:nvPr>
            <p:custDataLst>
              <p:tags r:id="rId13"/>
            </p:custDataLst>
          </p:nvPr>
        </p:nvSpPr>
        <p:spPr>
          <a:xfrm>
            <a:off x="589280" y="2921635"/>
            <a:ext cx="2514600" cy="4850765"/>
          </a:xfrm>
          <a:prstGeom prst="rect">
            <a:avLst/>
          </a:prstGeom>
        </p:spPr>
        <p:txBody>
          <a:bodyPr wrap="square">
            <a:noAutofit/>
          </a:bodyPr>
          <a:lstStyle/>
          <a:p>
            <a:pPr lvl="0" indent="457200" fontAlgn="auto">
              <a:lnSpc>
                <a:spcPts val="3160"/>
              </a:lnSpc>
              <a:buClr>
                <a:srgbClr val="C00000"/>
              </a:buClr>
              <a:buSzPct val="80000"/>
              <a:buFont typeface="Wingdings" panose="05000000000000000000" pitchFamily="2" charset="2"/>
              <a:buChar char="u"/>
              <a:defRPr/>
            </a:pPr>
            <a:r>
              <a:rPr lang="zh-CN" altLang="en-US" b="1">
                <a:latin typeface="微软雅黑" panose="020B0503020204020204" charset="-122"/>
                <a:ea typeface="微软雅黑" panose="020B0503020204020204" charset="-122"/>
              </a:rPr>
              <a:t>含义：指客体对主体的积极意义，即一事物所具有的能够满足主体需要的积极功能和属性</a:t>
            </a:r>
            <a:endParaRPr lang="zh-CN" altLang="en-US" b="1">
              <a:latin typeface="微软雅黑" panose="020B0503020204020204" charset="-122"/>
              <a:ea typeface="微软雅黑" panose="020B0503020204020204" charset="-122"/>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wipe(left)">
                                      <p:cBhvr>
                                        <p:cTn id="11" dur="500"/>
                                        <p:tgtEl>
                                          <p:spTgt spid="20"/>
                                        </p:tgtEl>
                                      </p:cBhvr>
                                    </p:animEffect>
                                  </p:childTnLst>
                                </p:cTn>
                              </p:par>
                            </p:childTnLst>
                          </p:cTn>
                        </p:par>
                        <p:par>
                          <p:cTn id="12" fill="hold">
                            <p:stCondLst>
                              <p:cond delay="1000"/>
                            </p:stCondLst>
                            <p:childTnLst>
                              <p:par>
                                <p:cTn id="13" presetID="10" presetClass="entr" presetSubtype="0" fill="hold" grpId="0" nodeType="afterEffect">
                                  <p:stCondLst>
                                    <p:cond delay="0"/>
                                  </p:stCondLst>
                                  <p:iterate type="wd">
                                    <p:tmPct val="10000"/>
                                  </p:iterate>
                                  <p:childTnLst>
                                    <p:set>
                                      <p:cBhvr>
                                        <p:cTn id="14" dur="1" fill="hold">
                                          <p:stCondLst>
                                            <p:cond delay="0"/>
                                          </p:stCondLst>
                                        </p:cTn>
                                        <p:tgtEl>
                                          <p:spTgt spid="23"/>
                                        </p:tgtEl>
                                        <p:attrNameLst>
                                          <p:attrName>style.visibility</p:attrName>
                                        </p:attrNameLst>
                                      </p:cBhvr>
                                      <p:to>
                                        <p:strVal val="visible"/>
                                      </p:to>
                                    </p:set>
                                    <p:animEffect transition="in" filter="fade">
                                      <p:cBhvr>
                                        <p:cTn id="15" dur="500"/>
                                        <p:tgtEl>
                                          <p:spTgt spid="23"/>
                                        </p:tgtEl>
                                      </p:cBhvr>
                                    </p:animEffect>
                                  </p:childTnLst>
                                </p:cTn>
                              </p:par>
                            </p:childTnLst>
                          </p:cTn>
                        </p:par>
                        <p:par>
                          <p:cTn id="16" fill="hold">
                            <p:stCondLst>
                              <p:cond delay="3400"/>
                            </p:stCondLst>
                            <p:childTnLst>
                              <p:par>
                                <p:cTn id="17" presetID="22" presetClass="entr" presetSubtype="8" fill="hold" grpId="0" nodeType="afterEffect">
                                  <p:stCondLst>
                                    <p:cond delay="0"/>
                                  </p:stCondLst>
                                  <p:childTnLst>
                                    <p:set>
                                      <p:cBhvr>
                                        <p:cTn id="18" dur="1" fill="hold">
                                          <p:stCondLst>
                                            <p:cond delay="0"/>
                                          </p:stCondLst>
                                        </p:cTn>
                                        <p:tgtEl>
                                          <p:spTgt spid="21"/>
                                        </p:tgtEl>
                                        <p:attrNameLst>
                                          <p:attrName>style.visibility</p:attrName>
                                        </p:attrNameLst>
                                      </p:cBhvr>
                                      <p:to>
                                        <p:strVal val="visible"/>
                                      </p:to>
                                    </p:set>
                                    <p:animEffect transition="in" filter="wipe(left)">
                                      <p:cBhvr>
                                        <p:cTn id="19" dur="500"/>
                                        <p:tgtEl>
                                          <p:spTgt spid="21"/>
                                        </p:tgtEl>
                                      </p:cBhvr>
                                    </p:animEffect>
                                  </p:childTnLst>
                                </p:cTn>
                              </p:par>
                            </p:childTnLst>
                          </p:cTn>
                        </p:par>
                        <p:par>
                          <p:cTn id="20" fill="hold">
                            <p:stCondLst>
                              <p:cond delay="3900"/>
                            </p:stCondLst>
                            <p:childTnLst>
                              <p:par>
                                <p:cTn id="21" presetID="10" presetClass="entr" presetSubtype="0" fill="hold" grpId="0" nodeType="afterEffect">
                                  <p:stCondLst>
                                    <p:cond delay="0"/>
                                  </p:stCondLst>
                                  <p:iterate type="wd">
                                    <p:tmPct val="10000"/>
                                  </p:iterate>
                                  <p:childTnLst>
                                    <p:set>
                                      <p:cBhvr>
                                        <p:cTn id="22" dur="1" fill="hold">
                                          <p:stCondLst>
                                            <p:cond delay="0"/>
                                          </p:stCondLst>
                                        </p:cTn>
                                        <p:tgtEl>
                                          <p:spTgt spid="22"/>
                                        </p:tgtEl>
                                        <p:attrNameLst>
                                          <p:attrName>style.visibility</p:attrName>
                                        </p:attrNameLst>
                                      </p:cBhvr>
                                      <p:to>
                                        <p:strVal val="visible"/>
                                      </p:to>
                                    </p:set>
                                    <p:animEffect transition="in" filter="fade">
                                      <p:cBhvr>
                                        <p:cTn id="23"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21" grpId="0" animBg="1"/>
      <p:bldP spid="22" grpId="0"/>
      <p:bldP spid="23"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五边形 3"/>
          <p:cNvSpPr/>
          <p:nvPr>
            <p:custDataLst>
              <p:tags r:id="rId1"/>
            </p:custDataLst>
          </p:nvPr>
        </p:nvSpPr>
        <p:spPr>
          <a:xfrm>
            <a:off x="1450340" y="107950"/>
            <a:ext cx="2133600" cy="544830"/>
          </a:xfrm>
          <a:prstGeom prst="homePlate">
            <a:avLst/>
          </a:prstGeom>
          <a:solidFill>
            <a:schemeClr val="accent1">
              <a:lumMod val="75000"/>
            </a:schemeClr>
          </a:solidFill>
          <a:ln>
            <a:noFill/>
          </a:ln>
          <a:effectLst>
            <a:outerShdw blurRad="76200" dir="13500000" sy="23000" kx="12000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kumimoji="1" lang="zh-CN" altLang="en-US" sz="3200" b="1">
                <a:solidFill>
                  <a:schemeClr val="bg1"/>
                </a:solidFill>
                <a:latin typeface="微软雅黑" panose="020B0503020204020204" charset="-122"/>
                <a:ea typeface="微软雅黑" panose="020B0503020204020204" charset="-122"/>
                <a:cs typeface="Arial" panose="020B0604020202020204" pitchFamily="34" charset="0"/>
              </a:rPr>
              <a:t>核心考点</a:t>
            </a:r>
            <a:endParaRPr kumimoji="1" lang="zh-CN" altLang="en-US" sz="3200" b="1">
              <a:solidFill>
                <a:schemeClr val="bg1"/>
              </a:solidFill>
              <a:latin typeface="微软雅黑" panose="020B0503020204020204" charset="-122"/>
              <a:ea typeface="微软雅黑" panose="020B0503020204020204" charset="-122"/>
              <a:cs typeface="Arial" panose="020B0604020202020204" pitchFamily="34" charset="0"/>
            </a:endParaRPr>
          </a:p>
        </p:txBody>
      </p:sp>
      <p:sp>
        <p:nvSpPr>
          <p:cNvPr id="7" name="矩形 6"/>
          <p:cNvSpPr/>
          <p:nvPr>
            <p:custDataLst>
              <p:tags r:id="rId2"/>
            </p:custDataLst>
          </p:nvPr>
        </p:nvSpPr>
        <p:spPr>
          <a:xfrm>
            <a:off x="963295" y="617220"/>
            <a:ext cx="4982845" cy="693420"/>
          </a:xfrm>
          <a:prstGeom prst="rect">
            <a:avLst/>
          </a:prstGeom>
        </p:spPr>
        <p:txBody>
          <a:bodyPr wrap="square" lIns="68580" tIns="34290" rIns="68580" bIns="34290">
            <a:noAutofit/>
          </a:bodyPr>
          <a:lstStyle/>
          <a:p>
            <a:pPr>
              <a:lnSpc>
                <a:spcPct val="150000"/>
              </a:lnSpc>
              <a:spcBef>
                <a:spcPts val="750"/>
              </a:spcBef>
            </a:pPr>
            <a:r>
              <a:rPr lang="en-US" sz="2800" b="1">
                <a:solidFill>
                  <a:schemeClr val="tx1">
                    <a:lumMod val="85000"/>
                    <a:lumOff val="15000"/>
                  </a:schemeClr>
                </a:solidFill>
                <a:latin typeface="Arial" panose="020B0604020202020204"/>
                <a:ea typeface="微软雅黑" panose="020B0503020204020204" charset="-122"/>
              </a:rPr>
              <a:t>2</a:t>
            </a:r>
            <a:r>
              <a:rPr sz="2800" b="1">
                <a:solidFill>
                  <a:schemeClr val="tx1">
                    <a:lumMod val="85000"/>
                    <a:lumOff val="15000"/>
                  </a:schemeClr>
                </a:solidFill>
                <a:latin typeface="Arial" panose="020B0604020202020204"/>
                <a:ea typeface="微软雅黑" panose="020B0503020204020204" charset="-122"/>
              </a:rPr>
              <a:t>、</a:t>
            </a:r>
            <a:r>
              <a:rPr lang="zh-CN" sz="2800" b="1">
                <a:solidFill>
                  <a:schemeClr val="tx1">
                    <a:lumMod val="85000"/>
                    <a:lumOff val="15000"/>
                  </a:schemeClr>
                </a:solidFill>
                <a:latin typeface="Arial" panose="020B0604020202020204"/>
                <a:ea typeface="微软雅黑" panose="020B0503020204020204" charset="-122"/>
              </a:rPr>
              <a:t>价值观及其导向作用</a:t>
            </a:r>
            <a:endParaRPr lang="zh-CN" sz="2800" b="1">
              <a:solidFill>
                <a:schemeClr val="tx1">
                  <a:lumMod val="85000"/>
                  <a:lumOff val="15000"/>
                </a:schemeClr>
              </a:solidFill>
              <a:latin typeface="Arial" panose="020B0604020202020204"/>
              <a:ea typeface="微软雅黑" panose="020B0503020204020204" charset="-122"/>
            </a:endParaRPr>
          </a:p>
        </p:txBody>
      </p:sp>
      <p:grpSp>
        <p:nvGrpSpPr>
          <p:cNvPr id="12" name="组合 11"/>
          <p:cNvGrpSpPr/>
          <p:nvPr>
            <p:custDataLst>
              <p:tags r:id="rId3"/>
            </p:custDataLst>
          </p:nvPr>
        </p:nvGrpSpPr>
        <p:grpSpPr>
          <a:xfrm>
            <a:off x="370840" y="1511935"/>
            <a:ext cx="10628630" cy="5195570"/>
            <a:chOff x="1061885" y="552266"/>
            <a:chExt cx="10067925" cy="5062220"/>
          </a:xfrm>
          <a:solidFill>
            <a:srgbClr val="FDFEFA"/>
          </a:solidFill>
          <a:effectLst>
            <a:outerShdw blurRad="50800" dist="38100" dir="2700000" algn="tl" rotWithShape="0">
              <a:prstClr val="black">
                <a:alpha val="40000"/>
              </a:prstClr>
            </a:outerShdw>
          </a:effectLst>
        </p:grpSpPr>
        <p:sp>
          <p:nvSpPr>
            <p:cNvPr id="14" name="îṣľíḑè"/>
            <p:cNvSpPr/>
            <p:nvPr>
              <p:custDataLst>
                <p:tags r:id="rId4"/>
              </p:custDataLst>
            </p:nvPr>
          </p:nvSpPr>
          <p:spPr bwMode="auto">
            <a:xfrm>
              <a:off x="1061885" y="552266"/>
              <a:ext cx="5507344" cy="5062220"/>
            </a:xfrm>
            <a:prstGeom prst="roundRect">
              <a:avLst>
                <a:gd name="adj" fmla="val 0"/>
              </a:avLst>
            </a:prstGeom>
            <a:grpFill/>
            <a:ln w="19050">
              <a:noFill/>
              <a:round/>
            </a:ln>
          </p:spPr>
          <p:txBody>
            <a:bodyPr anchor="ctr"/>
            <a:lstStyle/>
            <a:p>
              <a:pPr algn="ctr"/>
            </a:p>
          </p:txBody>
        </p:sp>
        <p:sp>
          <p:nvSpPr>
            <p:cNvPr id="15" name="iṧlîḑê"/>
            <p:cNvSpPr/>
            <p:nvPr>
              <p:custDataLst>
                <p:tags r:id="rId5"/>
              </p:custDataLst>
            </p:nvPr>
          </p:nvSpPr>
          <p:spPr bwMode="auto">
            <a:xfrm>
              <a:off x="7081106" y="552266"/>
              <a:ext cx="4048704" cy="5062220"/>
            </a:xfrm>
            <a:prstGeom prst="roundRect">
              <a:avLst>
                <a:gd name="adj" fmla="val 0"/>
              </a:avLst>
            </a:prstGeom>
            <a:grpFill/>
            <a:ln w="19050">
              <a:noFill/>
              <a:round/>
            </a:ln>
          </p:spPr>
          <p:txBody>
            <a:bodyPr anchor="ctr"/>
            <a:lstStyle/>
            <a:p>
              <a:pPr algn="ctr"/>
            </a:p>
          </p:txBody>
        </p:sp>
        <p:sp>
          <p:nvSpPr>
            <p:cNvPr id="16" name="î$1îḍê"/>
            <p:cNvSpPr/>
            <p:nvPr>
              <p:custDataLst>
                <p:tags r:id="rId6"/>
              </p:custDataLst>
            </p:nvPr>
          </p:nvSpPr>
          <p:spPr bwMode="auto">
            <a:xfrm>
              <a:off x="5253001" y="1110753"/>
              <a:ext cx="1685998" cy="379350"/>
            </a:xfrm>
            <a:prstGeom prst="roundRect">
              <a:avLst>
                <a:gd name="adj" fmla="val 50000"/>
              </a:avLst>
            </a:prstGeom>
            <a:grpFill/>
            <a:ln w="19050">
              <a:noFill/>
              <a:round/>
            </a:ln>
          </p:spPr>
          <p:txBody>
            <a:bodyPr anchor="ctr"/>
            <a:lstStyle/>
            <a:p>
              <a:pPr algn="ctr"/>
            </a:p>
          </p:txBody>
        </p:sp>
        <p:sp>
          <p:nvSpPr>
            <p:cNvPr id="17" name="íṡḷïḍê"/>
            <p:cNvSpPr/>
            <p:nvPr>
              <p:custDataLst>
                <p:tags r:id="rId7"/>
              </p:custDataLst>
            </p:nvPr>
          </p:nvSpPr>
          <p:spPr bwMode="auto">
            <a:xfrm>
              <a:off x="5253001" y="2529801"/>
              <a:ext cx="1685998" cy="379350"/>
            </a:xfrm>
            <a:prstGeom prst="roundRect">
              <a:avLst>
                <a:gd name="adj" fmla="val 50000"/>
              </a:avLst>
            </a:prstGeom>
            <a:grpFill/>
            <a:ln w="19050">
              <a:noFill/>
              <a:round/>
            </a:ln>
          </p:spPr>
          <p:txBody>
            <a:bodyPr anchor="ctr"/>
            <a:lstStyle/>
            <a:p>
              <a:pPr algn="ctr"/>
            </a:p>
          </p:txBody>
        </p:sp>
        <p:sp>
          <p:nvSpPr>
            <p:cNvPr id="18" name="ísľîḍé"/>
            <p:cNvSpPr/>
            <p:nvPr>
              <p:custDataLst>
                <p:tags r:id="rId8"/>
              </p:custDataLst>
            </p:nvPr>
          </p:nvSpPr>
          <p:spPr bwMode="auto">
            <a:xfrm>
              <a:off x="5253001" y="3948850"/>
              <a:ext cx="1685998" cy="379350"/>
            </a:xfrm>
            <a:prstGeom prst="roundRect">
              <a:avLst>
                <a:gd name="adj" fmla="val 50000"/>
              </a:avLst>
            </a:prstGeom>
            <a:grpFill/>
            <a:ln w="19050">
              <a:noFill/>
              <a:round/>
            </a:ln>
          </p:spPr>
          <p:txBody>
            <a:bodyPr anchor="ctr"/>
            <a:lstStyle/>
            <a:p>
              <a:pPr algn="ctr"/>
            </a:p>
          </p:txBody>
        </p:sp>
      </p:grpSp>
      <p:sp>
        <p:nvSpPr>
          <p:cNvPr id="20" name="ïṣ1îḓê"/>
          <p:cNvSpPr/>
          <p:nvPr>
            <p:custDataLst>
              <p:tags r:id="rId9"/>
            </p:custDataLst>
          </p:nvPr>
        </p:nvSpPr>
        <p:spPr bwMode="auto">
          <a:xfrm>
            <a:off x="911225" y="1722755"/>
            <a:ext cx="4123690" cy="727075"/>
          </a:xfrm>
          <a:prstGeom prst="roundRect">
            <a:avLst/>
          </a:prstGeom>
          <a:solidFill>
            <a:schemeClr val="accent2"/>
          </a:solidFill>
          <a:ln w="19050">
            <a:noFill/>
            <a:round/>
          </a:ln>
          <a:effectLst>
            <a:outerShdw blurRad="50800" dist="38100" dir="2700000" algn="tl" rotWithShape="0">
              <a:prstClr val="black">
                <a:alpha val="40000"/>
              </a:prstClr>
            </a:outerShdw>
          </a:effectLst>
        </p:spPr>
        <p:txBody>
          <a:bodyPr vert="horz" wrap="none" lIns="91440" tIns="45720" rIns="91440" bIns="45720" anchor="ctr" anchorCtr="1" compatLnSpc="1">
            <a:normAutofit/>
          </a:bodyPr>
          <a:lstStyle/>
          <a:p>
            <a:pPr algn="ctr"/>
            <a:r>
              <a:rPr lang="zh-CN" altLang="en-US" sz="2200" b="1">
                <a:solidFill>
                  <a:schemeClr val="bg1"/>
                </a:solidFill>
                <a:effectLst>
                  <a:outerShdw blurRad="38100" dist="38100" dir="2700000" algn="tl">
                    <a:srgbClr val="000000">
                      <a:alpha val="43137"/>
                    </a:srgbClr>
                  </a:outerShdw>
                </a:effectLst>
                <a:latin typeface="微软雅黑" panose="020B0503020204020204" charset="-122"/>
                <a:ea typeface="微软雅黑" panose="020B0503020204020204" charset="-122"/>
              </a:rPr>
              <a:t>对个人</a:t>
            </a:r>
            <a:endParaRPr lang="zh-CN" altLang="en-US" sz="2200" b="1">
              <a:solidFill>
                <a:schemeClr val="bg1"/>
              </a:solidFill>
              <a:effectLst>
                <a:outerShdw blurRad="38100" dist="38100" dir="2700000" algn="tl">
                  <a:srgbClr val="000000">
                    <a:alpha val="43137"/>
                  </a:srgbClr>
                </a:outerShdw>
              </a:effectLst>
              <a:latin typeface="微软雅黑" panose="020B0503020204020204" charset="-122"/>
              <a:ea typeface="微软雅黑" panose="020B0503020204020204" charset="-122"/>
            </a:endParaRPr>
          </a:p>
        </p:txBody>
      </p:sp>
      <p:sp>
        <p:nvSpPr>
          <p:cNvPr id="21" name="ïšļíḑê"/>
          <p:cNvSpPr/>
          <p:nvPr>
            <p:custDataLst>
              <p:tags r:id="rId10"/>
            </p:custDataLst>
          </p:nvPr>
        </p:nvSpPr>
        <p:spPr bwMode="auto">
          <a:xfrm>
            <a:off x="7865110" y="1722755"/>
            <a:ext cx="1928495" cy="727075"/>
          </a:xfrm>
          <a:prstGeom prst="roundRect">
            <a:avLst/>
          </a:prstGeom>
          <a:solidFill>
            <a:schemeClr val="accent1"/>
          </a:solidFill>
          <a:ln w="19050">
            <a:noFill/>
            <a:round/>
          </a:ln>
          <a:effectLst>
            <a:outerShdw blurRad="50800" dist="38100" dir="2700000" algn="tl" rotWithShape="0">
              <a:prstClr val="black">
                <a:alpha val="40000"/>
              </a:prstClr>
            </a:outerShdw>
          </a:effectLst>
        </p:spPr>
        <p:txBody>
          <a:bodyPr vert="horz" wrap="none" lIns="91440" tIns="45720" rIns="91440" bIns="45720" anchor="ctr" anchorCtr="1" compatLnSpc="1">
            <a:normAutofit/>
          </a:bodyPr>
          <a:lstStyle/>
          <a:p>
            <a:pPr algn="ctr"/>
            <a:r>
              <a:rPr lang="zh-CN" altLang="en-US" sz="2200" b="1">
                <a:solidFill>
                  <a:schemeClr val="bg1"/>
                </a:solidFill>
                <a:effectLst>
                  <a:outerShdw blurRad="38100" dist="38100" dir="2700000" algn="tl">
                    <a:srgbClr val="000000">
                      <a:alpha val="43137"/>
                    </a:srgbClr>
                  </a:outerShdw>
                </a:effectLst>
                <a:latin typeface="微软雅黑" panose="020B0503020204020204" charset="-122"/>
                <a:ea typeface="微软雅黑" panose="020B0503020204020204" charset="-122"/>
              </a:rPr>
              <a:t>对社会</a:t>
            </a:r>
            <a:endParaRPr lang="zh-CN" altLang="en-US" sz="2200" b="1">
              <a:solidFill>
                <a:schemeClr val="bg1"/>
              </a:solidFill>
              <a:effectLst>
                <a:outerShdw blurRad="38100" dist="38100" dir="2700000" algn="tl">
                  <a:srgbClr val="000000">
                    <a:alpha val="43137"/>
                  </a:srgbClr>
                </a:outerShdw>
              </a:effectLst>
              <a:latin typeface="微软雅黑" panose="020B0503020204020204" charset="-122"/>
              <a:ea typeface="微软雅黑" panose="020B0503020204020204" charset="-122"/>
            </a:endParaRPr>
          </a:p>
        </p:txBody>
      </p:sp>
      <p:sp>
        <p:nvSpPr>
          <p:cNvPr id="22" name="矩形 21"/>
          <p:cNvSpPr/>
          <p:nvPr>
            <p:custDataLst>
              <p:tags r:id="rId11"/>
            </p:custDataLst>
          </p:nvPr>
        </p:nvSpPr>
        <p:spPr>
          <a:xfrm>
            <a:off x="6918960" y="2655570"/>
            <a:ext cx="3710940" cy="2204720"/>
          </a:xfrm>
          <a:prstGeom prst="rect">
            <a:avLst/>
          </a:prstGeom>
        </p:spPr>
        <p:txBody>
          <a:bodyPr wrap="square">
            <a:noAutofit/>
          </a:bodyPr>
          <a:lstStyle/>
          <a:p>
            <a:pPr marR="0" lvl="0" indent="457200" defTabSz="914400" rtl="0" fontAlgn="auto">
              <a:lnSpc>
                <a:spcPts val="4160"/>
              </a:lnSpc>
              <a:spcBef>
                <a:spcPct val="0"/>
              </a:spcBef>
              <a:spcAft>
                <a:spcPct val="0"/>
              </a:spcAft>
              <a:buClr>
                <a:srgbClr val="C00000"/>
              </a:buClr>
              <a:buSzPct val="80000"/>
              <a:buFont typeface="Wingdings" panose="05000000000000000000" pitchFamily="2" charset="2"/>
              <a:buChar char="u"/>
              <a:defRPr/>
            </a:pPr>
            <a:r>
              <a:rPr lang="zh-CN" altLang="en-US" b="1">
                <a:latin typeface="黑体" panose="02010609060101010101" charset="-122"/>
                <a:ea typeface="黑体" panose="02010609060101010101" charset="-122"/>
                <a:cs typeface="黑体" panose="02010609060101010101" charset="-122"/>
              </a:rPr>
              <a:t>价值观承载着一个民族和国家的精神追求，体现着一个社会评判是非曲直的标准；</a:t>
            </a:r>
            <a:endParaRPr lang="zh-CN" altLang="en-US" b="1">
              <a:latin typeface="黑体" panose="02010609060101010101" charset="-122"/>
              <a:ea typeface="黑体" panose="02010609060101010101" charset="-122"/>
              <a:cs typeface="黑体" panose="02010609060101010101" charset="-122"/>
            </a:endParaRPr>
          </a:p>
          <a:p>
            <a:pPr marR="0" lvl="0" indent="457200" defTabSz="914400" rtl="0" fontAlgn="auto">
              <a:lnSpc>
                <a:spcPts val="4160"/>
              </a:lnSpc>
              <a:spcBef>
                <a:spcPct val="0"/>
              </a:spcBef>
              <a:spcAft>
                <a:spcPct val="0"/>
              </a:spcAft>
              <a:buClr>
                <a:srgbClr val="C00000"/>
              </a:buClr>
              <a:buSzPct val="80000"/>
              <a:buFont typeface="Wingdings" panose="05000000000000000000" pitchFamily="2" charset="2"/>
              <a:buChar char="u"/>
              <a:defRPr/>
            </a:pPr>
            <a:r>
              <a:rPr lang="zh-CN" altLang="en-US" b="1">
                <a:latin typeface="黑体" panose="02010609060101010101" charset="-122"/>
                <a:ea typeface="黑体" panose="02010609060101010101" charset="-122"/>
                <a:cs typeface="黑体" panose="02010609060101010101" charset="-122"/>
              </a:rPr>
              <a:t>对一个民族和国家来说，最持久、最深层的精神力量是全社会共同认可的核心价值观</a:t>
            </a:r>
            <a:r>
              <a:rPr lang="en-US" altLang="zh-CN" b="1">
                <a:latin typeface="黑体" panose="02010609060101010101" charset="-122"/>
                <a:ea typeface="黑体" panose="02010609060101010101" charset="-122"/>
                <a:cs typeface="黑体" panose="02010609060101010101" charset="-122"/>
              </a:rPr>
              <a:t> </a:t>
            </a:r>
            <a:endParaRPr lang="zh-CN" altLang="en-US" b="1">
              <a:latin typeface="黑体" panose="02010609060101010101" charset="-122"/>
              <a:ea typeface="黑体" panose="02010609060101010101" charset="-122"/>
              <a:cs typeface="黑体" panose="02010609060101010101" charset="-122"/>
            </a:endParaRPr>
          </a:p>
        </p:txBody>
      </p:sp>
      <p:sp>
        <p:nvSpPr>
          <p:cNvPr id="23" name="矩形 22"/>
          <p:cNvSpPr/>
          <p:nvPr>
            <p:custDataLst>
              <p:tags r:id="rId12"/>
            </p:custDataLst>
          </p:nvPr>
        </p:nvSpPr>
        <p:spPr>
          <a:xfrm>
            <a:off x="507365" y="2356485"/>
            <a:ext cx="5048250" cy="4704080"/>
          </a:xfrm>
          <a:prstGeom prst="rect">
            <a:avLst/>
          </a:prstGeom>
        </p:spPr>
        <p:txBody>
          <a:bodyPr wrap="square">
            <a:noAutofit/>
          </a:bodyPr>
          <a:lstStyle/>
          <a:p>
            <a:pPr lvl="0" indent="457200" fontAlgn="auto">
              <a:lnSpc>
                <a:spcPts val="4160"/>
              </a:lnSpc>
              <a:buClr>
                <a:srgbClr val="C00000"/>
              </a:buClr>
              <a:buSzPct val="80000"/>
              <a:buFont typeface="Wingdings" panose="05000000000000000000" pitchFamily="2" charset="2"/>
              <a:buChar char="u"/>
              <a:defRPr/>
            </a:pPr>
            <a:r>
              <a:rPr lang="zh-CN" altLang="en-US" b="1">
                <a:latin typeface="黑体" panose="02010609060101010101" charset="-122"/>
                <a:ea typeface="黑体" panose="02010609060101010101" charset="-122"/>
              </a:rPr>
              <a:t>直接影响一个人的理想、信念、生活目标</a:t>
            </a:r>
            <a:endParaRPr lang="zh-CN" altLang="en-US" b="1">
              <a:latin typeface="黑体" panose="02010609060101010101" charset="-122"/>
              <a:ea typeface="黑体" panose="02010609060101010101" charset="-122"/>
            </a:endParaRPr>
          </a:p>
          <a:p>
            <a:pPr lvl="0" indent="457200" fontAlgn="auto">
              <a:lnSpc>
                <a:spcPts val="4160"/>
              </a:lnSpc>
              <a:buClr>
                <a:srgbClr val="C00000"/>
              </a:buClr>
              <a:buSzPct val="80000"/>
              <a:buFont typeface="Wingdings" panose="05000000000000000000" pitchFamily="2" charset="2"/>
              <a:buChar char="u"/>
              <a:defRPr/>
            </a:pPr>
            <a:r>
              <a:rPr lang="zh-CN" altLang="en-US" b="1">
                <a:latin typeface="黑体" panose="02010609060101010101" charset="-122"/>
                <a:ea typeface="黑体" panose="02010609060101010101" charset="-122"/>
              </a:rPr>
              <a:t>对人们认识和改造世界活动有重要导向作用。</a:t>
            </a:r>
            <a:endParaRPr lang="zh-CN" altLang="en-US" b="1">
              <a:latin typeface="黑体" panose="02010609060101010101" charset="-122"/>
              <a:ea typeface="黑体" panose="02010609060101010101" charset="-122"/>
            </a:endParaRPr>
          </a:p>
          <a:p>
            <a:pPr marL="285750" lvl="0" indent="-285750" fontAlgn="auto">
              <a:lnSpc>
                <a:spcPts val="4160"/>
              </a:lnSpc>
              <a:buClr>
                <a:srgbClr val="C00000"/>
              </a:buClr>
              <a:buSzPct val="80000"/>
              <a:buFont typeface="Wingdings" panose="05000000000000000000" charset="0"/>
              <a:buChar char="Ø"/>
              <a:defRPr/>
            </a:pPr>
            <a:r>
              <a:rPr lang="en-US" altLang="zh-CN" b="1">
                <a:latin typeface="黑体" panose="02010609060101010101" charset="-122"/>
                <a:ea typeface="黑体" panose="02010609060101010101" charset="-122"/>
              </a:rPr>
              <a:t>  </a:t>
            </a:r>
            <a:r>
              <a:rPr lang="zh-CN" altLang="en-US" b="1">
                <a:latin typeface="黑体" panose="02010609060101010101" charset="-122"/>
                <a:ea typeface="黑体" panose="02010609060101010101" charset="-122"/>
              </a:rPr>
              <a:t>认识：影响人们对事物的认识和评价。</a:t>
            </a:r>
            <a:endParaRPr lang="zh-CN" altLang="en-US" b="1">
              <a:latin typeface="黑体" panose="02010609060101010101" charset="-122"/>
              <a:ea typeface="黑体" panose="02010609060101010101" charset="-122"/>
            </a:endParaRPr>
          </a:p>
          <a:p>
            <a:pPr marL="285750" lvl="0" indent="-285750" fontAlgn="auto">
              <a:lnSpc>
                <a:spcPts val="4160"/>
              </a:lnSpc>
              <a:buClr>
                <a:srgbClr val="C00000"/>
              </a:buClr>
              <a:buSzPct val="80000"/>
              <a:buFont typeface="Wingdings" panose="05000000000000000000" charset="0"/>
              <a:buChar char="Ø"/>
              <a:defRPr/>
            </a:pPr>
            <a:r>
              <a:rPr lang="en-US" altLang="zh-CN" b="1">
                <a:latin typeface="黑体" panose="02010609060101010101" charset="-122"/>
                <a:ea typeface="黑体" panose="02010609060101010101" charset="-122"/>
              </a:rPr>
              <a:t>  </a:t>
            </a:r>
            <a:r>
              <a:rPr lang="zh-CN" altLang="en-US" b="1">
                <a:latin typeface="黑体" panose="02010609060101010101" charset="-122"/>
                <a:ea typeface="黑体" panose="02010609060101010101" charset="-122"/>
              </a:rPr>
              <a:t>改造：价值观影响人们改造世界的活动，影响人们的行为选择</a:t>
            </a:r>
            <a:endParaRPr lang="zh-CN" altLang="en-US" b="1">
              <a:latin typeface="黑体" panose="02010609060101010101" charset="-122"/>
              <a:ea typeface="黑体" panose="02010609060101010101" charset="-122"/>
            </a:endParaRPr>
          </a:p>
          <a:p>
            <a:pPr lvl="0" indent="457200" fontAlgn="auto">
              <a:lnSpc>
                <a:spcPts val="4160"/>
              </a:lnSpc>
              <a:buClr>
                <a:srgbClr val="C00000"/>
              </a:buClr>
              <a:buSzPct val="80000"/>
              <a:buFont typeface="Wingdings" panose="05000000000000000000" pitchFamily="2" charset="2"/>
              <a:buChar char="u"/>
              <a:defRPr/>
            </a:pPr>
            <a:r>
              <a:rPr lang="zh-CN" altLang="en-US" b="1">
                <a:latin typeface="黑体" panose="02010609060101010101" charset="-122"/>
                <a:ea typeface="黑体" panose="02010609060101010101" charset="-122"/>
              </a:rPr>
              <a:t>价值观是人生的重要向导。价值观不同，人们在面对公义与私利、生与死等冲突时作出的选择也不同</a:t>
            </a:r>
            <a:endParaRPr lang="zh-CN" altLang="en-US" b="1">
              <a:latin typeface="黑体" panose="02010609060101010101" charset="-122"/>
              <a:ea typeface="黑体" panose="02010609060101010101" charset="-122"/>
            </a:endParaRPr>
          </a:p>
        </p:txBody>
      </p:sp>
      <p:sp>
        <p:nvSpPr>
          <p:cNvPr id="3" name="文本框 37"/>
          <p:cNvSpPr txBox="1"/>
          <p:nvPr>
            <p:custDataLst>
              <p:tags r:id="rId13"/>
            </p:custDataLst>
          </p:nvPr>
        </p:nvSpPr>
        <p:spPr>
          <a:xfrm>
            <a:off x="3982085" y="86995"/>
            <a:ext cx="5109210" cy="583565"/>
          </a:xfrm>
          <a:prstGeom prst="rect">
            <a:avLst/>
          </a:prstGeom>
          <a:noFill/>
        </p:spPr>
        <p:txBody>
          <a:bodyPr wrap="square">
            <a:spAutoFit/>
          </a:bodyPr>
          <a:lstStyle/>
          <a:p>
            <a:pPr eaLnBrk="1" fontAlgn="auto" hangingPunct="1">
              <a:spcBef>
                <a:spcPct val="0"/>
              </a:spcBef>
              <a:spcAft>
                <a:spcPct val="0"/>
              </a:spcAft>
            </a:pPr>
            <a:r>
              <a:rPr lang="zh-CN" altLang="zh-CN" sz="3200" b="1">
                <a:solidFill>
                  <a:schemeClr val="accent1">
                    <a:lumMod val="75000"/>
                  </a:schemeClr>
                </a:solidFill>
                <a:sym typeface="+mn-ea"/>
              </a:rPr>
              <a:t>一、价值与价值观</a:t>
            </a:r>
            <a:endParaRPr lang="zh-CN" altLang="zh-CN" sz="3200" b="1">
              <a:solidFill>
                <a:schemeClr val="accent1">
                  <a:lumMod val="75000"/>
                </a:schemeClr>
              </a:solidFill>
              <a:sym typeface="+mn-ea"/>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wipe(left)">
                                      <p:cBhvr>
                                        <p:cTn id="11" dur="500"/>
                                        <p:tgtEl>
                                          <p:spTgt spid="20"/>
                                        </p:tgtEl>
                                      </p:cBhvr>
                                    </p:animEffect>
                                  </p:childTnLst>
                                </p:cTn>
                              </p:par>
                            </p:childTnLst>
                          </p:cTn>
                        </p:par>
                        <p:par>
                          <p:cTn id="12" fill="hold">
                            <p:stCondLst>
                              <p:cond delay="1000"/>
                            </p:stCondLst>
                            <p:childTnLst>
                              <p:par>
                                <p:cTn id="13" presetID="10" presetClass="entr" presetSubtype="0" fill="hold" grpId="0" nodeType="afterEffect">
                                  <p:stCondLst>
                                    <p:cond delay="0"/>
                                  </p:stCondLst>
                                  <p:iterate type="wd">
                                    <p:tmPct val="10000"/>
                                  </p:iterate>
                                  <p:childTnLst>
                                    <p:set>
                                      <p:cBhvr>
                                        <p:cTn id="14" dur="1" fill="hold">
                                          <p:stCondLst>
                                            <p:cond delay="0"/>
                                          </p:stCondLst>
                                        </p:cTn>
                                        <p:tgtEl>
                                          <p:spTgt spid="23"/>
                                        </p:tgtEl>
                                        <p:attrNameLst>
                                          <p:attrName>style.visibility</p:attrName>
                                        </p:attrNameLst>
                                      </p:cBhvr>
                                      <p:to>
                                        <p:strVal val="visible"/>
                                      </p:to>
                                    </p:set>
                                    <p:animEffect transition="in" filter="fade">
                                      <p:cBhvr>
                                        <p:cTn id="15" dur="500"/>
                                        <p:tgtEl>
                                          <p:spTgt spid="23"/>
                                        </p:tgtEl>
                                      </p:cBhvr>
                                    </p:animEffect>
                                  </p:childTnLst>
                                </p:cTn>
                              </p:par>
                            </p:childTnLst>
                          </p:cTn>
                        </p:par>
                        <p:par>
                          <p:cTn id="16" fill="hold">
                            <p:stCondLst>
                              <p:cond delay="7949"/>
                            </p:stCondLst>
                            <p:childTnLst>
                              <p:par>
                                <p:cTn id="17" presetID="22" presetClass="entr" presetSubtype="8" fill="hold" grpId="0" nodeType="afterEffect">
                                  <p:stCondLst>
                                    <p:cond delay="0"/>
                                  </p:stCondLst>
                                  <p:childTnLst>
                                    <p:set>
                                      <p:cBhvr>
                                        <p:cTn id="18" dur="1" fill="hold">
                                          <p:stCondLst>
                                            <p:cond delay="0"/>
                                          </p:stCondLst>
                                        </p:cTn>
                                        <p:tgtEl>
                                          <p:spTgt spid="21"/>
                                        </p:tgtEl>
                                        <p:attrNameLst>
                                          <p:attrName>style.visibility</p:attrName>
                                        </p:attrNameLst>
                                      </p:cBhvr>
                                      <p:to>
                                        <p:strVal val="visible"/>
                                      </p:to>
                                    </p:set>
                                    <p:animEffect transition="in" filter="wipe(left)">
                                      <p:cBhvr>
                                        <p:cTn id="19" dur="500"/>
                                        <p:tgtEl>
                                          <p:spTgt spid="21"/>
                                        </p:tgtEl>
                                      </p:cBhvr>
                                    </p:animEffect>
                                  </p:childTnLst>
                                </p:cTn>
                              </p:par>
                            </p:childTnLst>
                          </p:cTn>
                        </p:par>
                        <p:par>
                          <p:cTn id="20" fill="hold">
                            <p:stCondLst>
                              <p:cond delay="8449"/>
                            </p:stCondLst>
                            <p:childTnLst>
                              <p:par>
                                <p:cTn id="21" presetID="10" presetClass="entr" presetSubtype="0" fill="hold" grpId="0" nodeType="afterEffect">
                                  <p:stCondLst>
                                    <p:cond delay="0"/>
                                  </p:stCondLst>
                                  <p:iterate type="wd">
                                    <p:tmPct val="10000"/>
                                  </p:iterate>
                                  <p:childTnLst>
                                    <p:set>
                                      <p:cBhvr>
                                        <p:cTn id="22" dur="1" fill="hold">
                                          <p:stCondLst>
                                            <p:cond delay="0"/>
                                          </p:stCondLst>
                                        </p:cTn>
                                        <p:tgtEl>
                                          <p:spTgt spid="22"/>
                                        </p:tgtEl>
                                        <p:attrNameLst>
                                          <p:attrName>style.visibility</p:attrName>
                                        </p:attrNameLst>
                                      </p:cBhvr>
                                      <p:to>
                                        <p:strVal val="visible"/>
                                      </p:to>
                                    </p:set>
                                    <p:animEffect transition="in" filter="fade">
                                      <p:cBhvr>
                                        <p:cTn id="23"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21" grpId="0" animBg="1"/>
      <p:bldP spid="22" grpId="0"/>
      <p:bldP spid="23" grpId="0"/>
    </p:bldLst>
  </p:timing>
</p:sld>
</file>

<file path=ppt/tags/tag1.xml><?xml version="1.0" encoding="utf-8"?>
<p:tagLst xmlns:p="http://schemas.openxmlformats.org/presentationml/2006/main">
  <p:tag name="AS_UNIQUEID" val="1321"/>
</p:tagLst>
</file>

<file path=ppt/tags/tag10.xml><?xml version="1.0" encoding="utf-8"?>
<p:tagLst xmlns:p="http://schemas.openxmlformats.org/presentationml/2006/main">
  <p:tag name="AS_UNIQUEID" val="1331"/>
</p:tagLst>
</file>

<file path=ppt/tags/tag100.xml><?xml version="1.0" encoding="utf-8"?>
<p:tagLst xmlns:p="http://schemas.openxmlformats.org/presentationml/2006/main">
  <p:tag name="AS_UNIQUEID" val="1333"/>
</p:tagLst>
</file>

<file path=ppt/tags/tag101.xml><?xml version="1.0" encoding="utf-8"?>
<p:tagLst xmlns:p="http://schemas.openxmlformats.org/presentationml/2006/main">
  <p:tag name="AS_UNIQUEID" val="1334"/>
</p:tagLst>
</file>

<file path=ppt/tags/tag102.xml><?xml version="1.0" encoding="utf-8"?>
<p:tagLst xmlns:p="http://schemas.openxmlformats.org/presentationml/2006/main">
  <p:tag name="AS_UNIQUEID" val="1335"/>
</p:tagLst>
</file>

<file path=ppt/tags/tag103.xml><?xml version="1.0" encoding="utf-8"?>
<p:tagLst xmlns:p="http://schemas.openxmlformats.org/presentationml/2006/main">
  <p:tag name="AS_UNIQUEID" val="1336"/>
</p:tagLst>
</file>

<file path=ppt/tags/tag104.xml><?xml version="1.0" encoding="utf-8"?>
<p:tagLst xmlns:p="http://schemas.openxmlformats.org/presentationml/2006/main">
  <p:tag name="AS_UNIQUEID" val="1337"/>
</p:tagLst>
</file>

<file path=ppt/tags/tag105.xml><?xml version="1.0" encoding="utf-8"?>
<p:tagLst xmlns:p="http://schemas.openxmlformats.org/presentationml/2006/main">
  <p:tag name="AS_UNIQUEID" val="1339"/>
</p:tagLst>
</file>

<file path=ppt/tags/tag106.xml><?xml version="1.0" encoding="utf-8"?>
<p:tagLst xmlns:p="http://schemas.openxmlformats.org/presentationml/2006/main">
  <p:tag name="AS_UNIQUEID" val="1340"/>
</p:tagLst>
</file>

<file path=ppt/tags/tag107.xml><?xml version="1.0" encoding="utf-8"?>
<p:tagLst xmlns:p="http://schemas.openxmlformats.org/presentationml/2006/main">
  <p:tag name="AS_UNIQUEID" val="1341"/>
</p:tagLst>
</file>

<file path=ppt/tags/tag108.xml><?xml version="1.0" encoding="utf-8"?>
<p:tagLst xmlns:p="http://schemas.openxmlformats.org/presentationml/2006/main">
  <p:tag name="AS_UNIQUEID" val="1342"/>
</p:tagLst>
</file>

<file path=ppt/tags/tag109.xml><?xml version="1.0" encoding="utf-8"?>
<p:tagLst xmlns:p="http://schemas.openxmlformats.org/presentationml/2006/main">
  <p:tag name="AS_UNIQUEID" val="1343"/>
</p:tagLst>
</file>

<file path=ppt/tags/tag11.xml><?xml version="1.0" encoding="utf-8"?>
<p:tagLst xmlns:p="http://schemas.openxmlformats.org/presentationml/2006/main">
  <p:tag name="AS_UNIQUEID" val="1333"/>
</p:tagLst>
</file>

<file path=ppt/tags/tag110.xml><?xml version="1.0" encoding="utf-8"?>
<p:tagLst xmlns:p="http://schemas.openxmlformats.org/presentationml/2006/main">
  <p:tag name="AS_UNIQUEID" val="1344"/>
</p:tagLst>
</file>

<file path=ppt/tags/tag111.xml><?xml version="1.0" encoding="utf-8"?>
<p:tagLst xmlns:p="http://schemas.openxmlformats.org/presentationml/2006/main">
  <p:tag name="AS_UNIQUEID" val="1346"/>
</p:tagLst>
</file>

<file path=ppt/tags/tag112.xml><?xml version="1.0" encoding="utf-8"?>
<p:tagLst xmlns:p="http://schemas.openxmlformats.org/presentationml/2006/main">
  <p:tag name="AS_UNIQUEID" val="1347"/>
</p:tagLst>
</file>

<file path=ppt/tags/tag113.xml><?xml version="1.0" encoding="utf-8"?>
<p:tagLst xmlns:p="http://schemas.openxmlformats.org/presentationml/2006/main">
  <p:tag name="AS_UNIQUEID" val="1348"/>
</p:tagLst>
</file>

<file path=ppt/tags/tag114.xml><?xml version="1.0" encoding="utf-8"?>
<p:tagLst xmlns:p="http://schemas.openxmlformats.org/presentationml/2006/main">
  <p:tag name="AS_UNIQUEID" val="1349"/>
</p:tagLst>
</file>

<file path=ppt/tags/tag115.xml><?xml version="1.0" encoding="utf-8"?>
<p:tagLst xmlns:p="http://schemas.openxmlformats.org/presentationml/2006/main">
  <p:tag name="AS_UNIQUEID" val="1350"/>
</p:tagLst>
</file>

<file path=ppt/tags/tag116.xml><?xml version="1.0" encoding="utf-8"?>
<p:tagLst xmlns:p="http://schemas.openxmlformats.org/presentationml/2006/main">
  <p:tag name="AS_UNIQUEID" val="1351"/>
</p:tagLst>
</file>

<file path=ppt/tags/tag117.xml><?xml version="1.0" encoding="utf-8"?>
<p:tagLst xmlns:p="http://schemas.openxmlformats.org/presentationml/2006/main">
  <p:tag name="AS_UNIQUEID" val="1352"/>
</p:tagLst>
</file>

<file path=ppt/tags/tag118.xml><?xml version="1.0" encoding="utf-8"?>
<p:tagLst xmlns:p="http://schemas.openxmlformats.org/presentationml/2006/main">
  <p:tag name="AS_UNIQUEID" val="1353"/>
</p:tagLst>
</file>

<file path=ppt/tags/tag119.xml><?xml version="1.0" encoding="utf-8"?>
<p:tagLst xmlns:p="http://schemas.openxmlformats.org/presentationml/2006/main">
  <p:tag name="AS_UNIQUEID" val="1355"/>
</p:tagLst>
</file>

<file path=ppt/tags/tag12.xml><?xml version="1.0" encoding="utf-8"?>
<p:tagLst xmlns:p="http://schemas.openxmlformats.org/presentationml/2006/main">
  <p:tag name="AS_UNIQUEID" val="1334"/>
</p:tagLst>
</file>

<file path=ppt/tags/tag120.xml><?xml version="1.0" encoding="utf-8"?>
<p:tagLst xmlns:p="http://schemas.openxmlformats.org/presentationml/2006/main">
  <p:tag name="AS_UNIQUEID" val="1356"/>
</p:tagLst>
</file>

<file path=ppt/tags/tag121.xml><?xml version="1.0" encoding="utf-8"?>
<p:tagLst xmlns:p="http://schemas.openxmlformats.org/presentationml/2006/main">
  <p:tag name="AS_UNIQUEID" val="1357"/>
</p:tagLst>
</file>

<file path=ppt/tags/tag122.xml><?xml version="1.0" encoding="utf-8"?>
<p:tagLst xmlns:p="http://schemas.openxmlformats.org/presentationml/2006/main">
  <p:tag name="AS_UNIQUEID" val="1358"/>
</p:tagLst>
</file>

<file path=ppt/tags/tag123.xml><?xml version="1.0" encoding="utf-8"?>
<p:tagLst xmlns:p="http://schemas.openxmlformats.org/presentationml/2006/main">
  <p:tag name="AS_UNIQUEID" val="1359"/>
</p:tagLst>
</file>

<file path=ppt/tags/tag124.xml><?xml version="1.0" encoding="utf-8"?>
<p:tagLst xmlns:p="http://schemas.openxmlformats.org/presentationml/2006/main">
  <p:tag name="AS_UNIQUEID" val="1360"/>
</p:tagLst>
</file>

<file path=ppt/tags/tag125.xml><?xml version="1.0" encoding="utf-8"?>
<p:tagLst xmlns:p="http://schemas.openxmlformats.org/presentationml/2006/main">
  <p:tag name="AS_UNIQUEID" val="1361"/>
</p:tagLst>
</file>

<file path=ppt/tags/tag126.xml><?xml version="1.0" encoding="utf-8"?>
<p:tagLst xmlns:p="http://schemas.openxmlformats.org/presentationml/2006/main">
  <p:tag name="AS_UNIQUEID" val="1362"/>
</p:tagLst>
</file>

<file path=ppt/tags/tag127.xml><?xml version="1.0" encoding="utf-8"?>
<p:tagLst xmlns:p="http://schemas.openxmlformats.org/presentationml/2006/main">
  <p:tag name="AS_UNIQUEID" val="1363"/>
</p:tagLst>
</file>

<file path=ppt/tags/tag128.xml><?xml version="1.0" encoding="utf-8"?>
<p:tagLst xmlns:p="http://schemas.openxmlformats.org/presentationml/2006/main">
  <p:tag name="AS_UNIQUEID" val="1365"/>
</p:tagLst>
</file>

<file path=ppt/tags/tag129.xml><?xml version="1.0" encoding="utf-8"?>
<p:tagLst xmlns:p="http://schemas.openxmlformats.org/presentationml/2006/main">
  <p:tag name="AS_UNIQUEID" val="1366"/>
</p:tagLst>
</file>

<file path=ppt/tags/tag13.xml><?xml version="1.0" encoding="utf-8"?>
<p:tagLst xmlns:p="http://schemas.openxmlformats.org/presentationml/2006/main">
  <p:tag name="AS_UNIQUEID" val="1335"/>
</p:tagLst>
</file>

<file path=ppt/tags/tag130.xml><?xml version="1.0" encoding="utf-8"?>
<p:tagLst xmlns:p="http://schemas.openxmlformats.org/presentationml/2006/main">
  <p:tag name="AS_UNIQUEID" val="1367"/>
</p:tagLst>
</file>

<file path=ppt/tags/tag131.xml><?xml version="1.0" encoding="utf-8"?>
<p:tagLst xmlns:p="http://schemas.openxmlformats.org/presentationml/2006/main">
  <p:tag name="AS_UNIQUEID" val="1368"/>
</p:tagLst>
</file>

<file path=ppt/tags/tag132.xml><?xml version="1.0" encoding="utf-8"?>
<p:tagLst xmlns:p="http://schemas.openxmlformats.org/presentationml/2006/main">
  <p:tag name="AS_UNIQUEID" val="1370"/>
</p:tagLst>
</file>

<file path=ppt/tags/tag133.xml><?xml version="1.0" encoding="utf-8"?>
<p:tagLst xmlns:p="http://schemas.openxmlformats.org/presentationml/2006/main">
  <p:tag name="AS_UNIQUEID" val="1371"/>
</p:tagLst>
</file>

<file path=ppt/tags/tag134.xml><?xml version="1.0" encoding="utf-8"?>
<p:tagLst xmlns:p="http://schemas.openxmlformats.org/presentationml/2006/main">
  <p:tag name="AS_UNIQUEID" val="1372"/>
</p:tagLst>
</file>

<file path=ppt/tags/tag135.xml><?xml version="1.0" encoding="utf-8"?>
<p:tagLst xmlns:p="http://schemas.openxmlformats.org/presentationml/2006/main">
  <p:tag name="AS_UNIQUEID" val="5635"/>
  <p:tag name="KSO_WM_BEAUTIFY_FLAG" val=""/>
</p:tagLst>
</file>

<file path=ppt/tags/tag136.xml><?xml version="1.0" encoding="utf-8"?>
<p:tagLst xmlns:p="http://schemas.openxmlformats.org/presentationml/2006/main">
  <p:tag name="AS_UNIQUEID" val="5636"/>
  <p:tag name="KSO_WM_BEAUTIFY_FLAG" val=""/>
</p:tagLst>
</file>

<file path=ppt/tags/tag137.xml><?xml version="1.0" encoding="utf-8"?>
<p:tagLst xmlns:p="http://schemas.openxmlformats.org/presentationml/2006/main">
  <p:tag name="AS_UNIQUEID" val="1374"/>
</p:tagLst>
</file>

<file path=ppt/tags/tag138.xml><?xml version="1.0" encoding="utf-8"?>
<p:tagLst xmlns:p="http://schemas.openxmlformats.org/presentationml/2006/main">
  <p:tag name="AS_UNIQUEID" val="1375"/>
</p:tagLst>
</file>

<file path=ppt/tags/tag139.xml><?xml version="1.0" encoding="utf-8"?>
<p:tagLst xmlns:p="http://schemas.openxmlformats.org/presentationml/2006/main">
  <p:tag name="AS_UNIQUEID" val="1376"/>
</p:tagLst>
</file>

<file path=ppt/tags/tag14.xml><?xml version="1.0" encoding="utf-8"?>
<p:tagLst xmlns:p="http://schemas.openxmlformats.org/presentationml/2006/main">
  <p:tag name="AS_UNIQUEID" val="1336"/>
</p:tagLst>
</file>

<file path=ppt/tags/tag140.xml><?xml version="1.0" encoding="utf-8"?>
<p:tagLst xmlns:p="http://schemas.openxmlformats.org/presentationml/2006/main">
  <p:tag name="AS_UNIQUEID" val="1377"/>
</p:tagLst>
</file>

<file path=ppt/tags/tag141.xml><?xml version="1.0" encoding="utf-8"?>
<p:tagLst xmlns:p="http://schemas.openxmlformats.org/presentationml/2006/main">
  <p:tag name="AS_UNIQUEID" val="1378"/>
</p:tagLst>
</file>

<file path=ppt/tags/tag142.xml><?xml version="1.0" encoding="utf-8"?>
<p:tagLst xmlns:p="http://schemas.openxmlformats.org/presentationml/2006/main">
  <p:tag name="AS_UNIQUEID" val="1379"/>
</p:tagLst>
</file>

<file path=ppt/tags/tag143.xml><?xml version="1.0" encoding="utf-8"?>
<p:tagLst xmlns:p="http://schemas.openxmlformats.org/presentationml/2006/main">
  <p:tag name="AS_UNIQUEID" val="1381"/>
</p:tagLst>
</file>

<file path=ppt/tags/tag144.xml><?xml version="1.0" encoding="utf-8"?>
<p:tagLst xmlns:p="http://schemas.openxmlformats.org/presentationml/2006/main">
  <p:tag name="AS_UNIQUEID" val="1382"/>
</p:tagLst>
</file>

<file path=ppt/tags/tag145.xml><?xml version="1.0" encoding="utf-8"?>
<p:tagLst xmlns:p="http://schemas.openxmlformats.org/presentationml/2006/main">
  <p:tag name="AS_UNIQUEID" val="1383"/>
</p:tagLst>
</file>

<file path=ppt/tags/tag146.xml><?xml version="1.0" encoding="utf-8"?>
<p:tagLst xmlns:p="http://schemas.openxmlformats.org/presentationml/2006/main">
  <p:tag name="AS_UNIQUEID" val="1384"/>
</p:tagLst>
</file>

<file path=ppt/tags/tag147.xml><?xml version="1.0" encoding="utf-8"?>
<p:tagLst xmlns:p="http://schemas.openxmlformats.org/presentationml/2006/main">
  <p:tag name="AS_UNIQUEID" val="1385"/>
</p:tagLst>
</file>

<file path=ppt/tags/tag148.xml><?xml version="1.0" encoding="utf-8"?>
<p:tagLst xmlns:p="http://schemas.openxmlformats.org/presentationml/2006/main">
  <p:tag name="AS_UNIQUEID" val="1386"/>
</p:tagLst>
</file>

<file path=ppt/tags/tag149.xml><?xml version="1.0" encoding="utf-8"?>
<p:tagLst xmlns:p="http://schemas.openxmlformats.org/presentationml/2006/main">
  <p:tag name="AS_UNIQUEID" val="1388"/>
</p:tagLst>
</file>

<file path=ppt/tags/tag15.xml><?xml version="1.0" encoding="utf-8"?>
<p:tagLst xmlns:p="http://schemas.openxmlformats.org/presentationml/2006/main">
  <p:tag name="AS_UNIQUEID" val="1337"/>
</p:tagLst>
</file>

<file path=ppt/tags/tag150.xml><?xml version="1.0" encoding="utf-8"?>
<p:tagLst xmlns:p="http://schemas.openxmlformats.org/presentationml/2006/main">
  <p:tag name="AS_UNIQUEID" val="1389"/>
</p:tagLst>
</file>

<file path=ppt/tags/tag151.xml><?xml version="1.0" encoding="utf-8"?>
<p:tagLst xmlns:p="http://schemas.openxmlformats.org/presentationml/2006/main">
  <p:tag name="AS_UNIQUEID" val="1390"/>
</p:tagLst>
</file>

<file path=ppt/tags/tag152.xml><?xml version="1.0" encoding="utf-8"?>
<p:tagLst xmlns:p="http://schemas.openxmlformats.org/presentationml/2006/main">
  <p:tag name="AS_UNIQUEID" val="1391"/>
</p:tagLst>
</file>

<file path=ppt/tags/tag153.xml><?xml version="1.0" encoding="utf-8"?>
<p:tagLst xmlns:p="http://schemas.openxmlformats.org/presentationml/2006/main">
  <p:tag name="AS_UNIQUEID" val="1392"/>
</p:tagLst>
</file>

<file path=ppt/tags/tag154.xml><?xml version="1.0" encoding="utf-8"?>
<p:tagLst xmlns:p="http://schemas.openxmlformats.org/presentationml/2006/main">
  <p:tag name="AS_UNIQUEID" val="1394"/>
</p:tagLst>
</file>

<file path=ppt/tags/tag155.xml><?xml version="1.0" encoding="utf-8"?>
<p:tagLst xmlns:p="http://schemas.openxmlformats.org/presentationml/2006/main">
  <p:tag name="AS_UNIQUEID" val="1395"/>
</p:tagLst>
</file>

<file path=ppt/tags/tag156.xml><?xml version="1.0" encoding="utf-8"?>
<p:tagLst xmlns:p="http://schemas.openxmlformats.org/presentationml/2006/main">
  <p:tag name="AS_UNIQUEID" val="1396"/>
</p:tagLst>
</file>

<file path=ppt/tags/tag157.xml><?xml version="1.0" encoding="utf-8"?>
<p:tagLst xmlns:p="http://schemas.openxmlformats.org/presentationml/2006/main">
  <p:tag name="AS_UNIQUEID" val="1397"/>
</p:tagLst>
</file>

<file path=ppt/tags/tag158.xml><?xml version="1.0" encoding="utf-8"?>
<p:tagLst xmlns:p="http://schemas.openxmlformats.org/presentationml/2006/main">
  <p:tag name="AS_UNIQUEID" val="1398"/>
</p:tagLst>
</file>

<file path=ppt/tags/tag159.xml><?xml version="1.0" encoding="utf-8"?>
<p:tagLst xmlns:p="http://schemas.openxmlformats.org/presentationml/2006/main">
  <p:tag name="AS_UNIQUEID" val="5642"/>
</p:tagLst>
</file>

<file path=ppt/tags/tag16.xml><?xml version="1.0" encoding="utf-8"?>
<p:tagLst xmlns:p="http://schemas.openxmlformats.org/presentationml/2006/main">
  <p:tag name="AS_UNIQUEID" val="1339"/>
</p:tagLst>
</file>

<file path=ppt/tags/tag160.xml><?xml version="1.0" encoding="utf-8"?>
<p:tagLst xmlns:p="http://schemas.openxmlformats.org/presentationml/2006/main">
  <p:tag name="AS_UNIQUEID" val="5643"/>
</p:tagLst>
</file>

<file path=ppt/tags/tag161.xml><?xml version="1.0" encoding="utf-8"?>
<p:tagLst xmlns:p="http://schemas.openxmlformats.org/presentationml/2006/main">
  <p:tag name="AS_UNIQUEID" val="5644"/>
</p:tagLst>
</file>

<file path=ppt/tags/tag162.xml><?xml version="1.0" encoding="utf-8"?>
<p:tagLst xmlns:p="http://schemas.openxmlformats.org/presentationml/2006/main">
  <p:tag name="AS_UNIQUEID" val="5645"/>
</p:tagLst>
</file>

<file path=ppt/tags/tag163.xml><?xml version="1.0" encoding="utf-8"?>
<p:tagLst xmlns:p="http://schemas.openxmlformats.org/presentationml/2006/main">
  <p:tag name="AS_UNIQUEID" val="5646"/>
</p:tagLst>
</file>

<file path=ppt/tags/tag164.xml><?xml version="1.0" encoding="utf-8"?>
<p:tagLst xmlns:p="http://schemas.openxmlformats.org/presentationml/2006/main">
  <p:tag name="AS_UNIQUEID" val="5648"/>
</p:tagLst>
</file>

<file path=ppt/tags/tag165.xml><?xml version="1.0" encoding="utf-8"?>
<p:tagLst xmlns:p="http://schemas.openxmlformats.org/presentationml/2006/main">
  <p:tag name="AS_UNIQUEID" val="5649"/>
</p:tagLst>
</file>

<file path=ppt/tags/tag166.xml><?xml version="1.0" encoding="utf-8"?>
<p:tagLst xmlns:p="http://schemas.openxmlformats.org/presentationml/2006/main">
  <p:tag name="AS_UNIQUEID" val="5650"/>
</p:tagLst>
</file>

<file path=ppt/tags/tag167.xml><?xml version="1.0" encoding="utf-8"?>
<p:tagLst xmlns:p="http://schemas.openxmlformats.org/presentationml/2006/main">
  <p:tag name="AS_UNIQUEID" val="5651"/>
</p:tagLst>
</file>

<file path=ppt/tags/tag168.xml><?xml version="1.0" encoding="utf-8"?>
<p:tagLst xmlns:p="http://schemas.openxmlformats.org/presentationml/2006/main">
  <p:tag name="AS_UNIQUEID" val="5652"/>
</p:tagLst>
</file>

<file path=ppt/tags/tag169.xml><?xml version="1.0" encoding="utf-8"?>
<p:tagLst xmlns:p="http://schemas.openxmlformats.org/presentationml/2006/main">
  <p:tag name="AS_UNIQUEID" val="5654"/>
</p:tagLst>
</file>

<file path=ppt/tags/tag17.xml><?xml version="1.0" encoding="utf-8"?>
<p:tagLst xmlns:p="http://schemas.openxmlformats.org/presentationml/2006/main">
  <p:tag name="AS_UNIQUEID" val="1340"/>
</p:tagLst>
</file>

<file path=ppt/tags/tag170.xml><?xml version="1.0" encoding="utf-8"?>
<p:tagLst xmlns:p="http://schemas.openxmlformats.org/presentationml/2006/main">
  <p:tag name="AS_UNIQUEID" val="1400"/>
</p:tagLst>
</file>

<file path=ppt/tags/tag171.xml><?xml version="1.0" encoding="utf-8"?>
<p:tagLst xmlns:p="http://schemas.openxmlformats.org/presentationml/2006/main">
  <p:tag name="AS_UNIQUEID" val="1401"/>
</p:tagLst>
</file>

<file path=ppt/tags/tag172.xml><?xml version="1.0" encoding="utf-8"?>
<p:tagLst xmlns:p="http://schemas.openxmlformats.org/presentationml/2006/main">
  <p:tag name="AS_UNIQUEID" val="1402"/>
</p:tagLst>
</file>

<file path=ppt/tags/tag173.xml><?xml version="1.0" encoding="utf-8"?>
<p:tagLst xmlns:p="http://schemas.openxmlformats.org/presentationml/2006/main">
  <p:tag name="AS_UNIQUEID" val="1403"/>
</p:tagLst>
</file>

<file path=ppt/tags/tag174.xml><?xml version="1.0" encoding="utf-8"?>
<p:tagLst xmlns:p="http://schemas.openxmlformats.org/presentationml/2006/main">
  <p:tag name="AS_UNIQUEID" val="1404"/>
</p:tagLst>
</file>

<file path=ppt/tags/tag175.xml><?xml version="1.0" encoding="utf-8"?>
<p:tagLst xmlns:p="http://schemas.openxmlformats.org/presentationml/2006/main">
  <p:tag name="AS_UNIQUEID" val="5655"/>
  <p:tag name="KSO_WM_BEAUTIFY_FLAG" val=""/>
</p:tagLst>
</file>

<file path=ppt/tags/tag176.xml><?xml version="1.0" encoding="utf-8"?>
<p:tagLst xmlns:p="http://schemas.openxmlformats.org/presentationml/2006/main">
  <p:tag name="AS_UNIQUEID" val="5656"/>
</p:tagLst>
</file>

<file path=ppt/tags/tag177.xml><?xml version="1.0" encoding="utf-8"?>
<p:tagLst xmlns:p="http://schemas.openxmlformats.org/presentationml/2006/main">
  <p:tag name="AS_UNIQUEID" val="5657"/>
  <p:tag name="KSO_WM_BEAUTIFY_FLAG" val=""/>
</p:tagLst>
</file>

<file path=ppt/tags/tag178.xml><?xml version="1.0" encoding="utf-8"?>
<p:tagLst xmlns:p="http://schemas.openxmlformats.org/presentationml/2006/main">
  <p:tag name="AS_UNIQUEID" val="5658"/>
</p:tagLst>
</file>

<file path=ppt/tags/tag179.xml><?xml version="1.0" encoding="utf-8"?>
<p:tagLst xmlns:p="http://schemas.openxmlformats.org/presentationml/2006/main">
  <p:tag name="AS_UNIQUEID" val="1431"/>
</p:tagLst>
</file>

<file path=ppt/tags/tag18.xml><?xml version="1.0" encoding="utf-8"?>
<p:tagLst xmlns:p="http://schemas.openxmlformats.org/presentationml/2006/main">
  <p:tag name="AS_UNIQUEID" val="1341"/>
</p:tagLst>
</file>

<file path=ppt/tags/tag180.xml><?xml version="1.0" encoding="utf-8"?>
<p:tagLst xmlns:p="http://schemas.openxmlformats.org/presentationml/2006/main">
  <p:tag name="AS_UNIQUEID" val="1434"/>
</p:tagLst>
</file>

<file path=ppt/tags/tag181.xml><?xml version="1.0" encoding="utf-8"?>
<p:tagLst xmlns:p="http://schemas.openxmlformats.org/presentationml/2006/main">
  <p:tag name="AS_UNIQUEID" val="1435"/>
</p:tagLst>
</file>

<file path=ppt/tags/tag182.xml><?xml version="1.0" encoding="utf-8"?>
<p:tagLst xmlns:p="http://schemas.openxmlformats.org/presentationml/2006/main">
  <p:tag name="AS_UNIQUEID" val="1436"/>
</p:tagLst>
</file>

<file path=ppt/tags/tag183.xml><?xml version="1.0" encoding="utf-8"?>
<p:tagLst xmlns:p="http://schemas.openxmlformats.org/presentationml/2006/main">
  <p:tag name="AS_UNIQUEID" val="1439"/>
</p:tagLst>
</file>

<file path=ppt/tags/tag184.xml><?xml version="1.0" encoding="utf-8"?>
<p:tagLst xmlns:p="http://schemas.openxmlformats.org/presentationml/2006/main">
  <p:tag name="AS_UNIQUEID" val="1440"/>
</p:tagLst>
</file>

<file path=ppt/tags/tag185.xml><?xml version="1.0" encoding="utf-8"?>
<p:tagLst xmlns:p="http://schemas.openxmlformats.org/presentationml/2006/main">
  <p:tag name="AS_UNIQUEID" val="1441"/>
</p:tagLst>
</file>

<file path=ppt/tags/tag186.xml><?xml version="1.0" encoding="utf-8"?>
<p:tagLst xmlns:p="http://schemas.openxmlformats.org/presentationml/2006/main">
  <p:tag name="AS_UNIQUEID" val="1443"/>
</p:tagLst>
</file>

<file path=ppt/tags/tag187.xml><?xml version="1.0" encoding="utf-8"?>
<p:tagLst xmlns:p="http://schemas.openxmlformats.org/presentationml/2006/main">
  <p:tag name="AS_UNIQUEID" val="1445"/>
</p:tagLst>
</file>

<file path=ppt/tags/tag188.xml><?xml version="1.0" encoding="utf-8"?>
<p:tagLst xmlns:p="http://schemas.openxmlformats.org/presentationml/2006/main">
  <p:tag name="AS_UNIQUEID" val="1446"/>
</p:tagLst>
</file>

<file path=ppt/tags/tag189.xml><?xml version="1.0" encoding="utf-8"?>
<p:tagLst xmlns:p="http://schemas.openxmlformats.org/presentationml/2006/main">
  <p:tag name="AS_UNIQUEID" val="5668"/>
  <p:tag name="KSO_WM_BEAUTIFY_FLAG" val=""/>
</p:tagLst>
</file>

<file path=ppt/tags/tag19.xml><?xml version="1.0" encoding="utf-8"?>
<p:tagLst xmlns:p="http://schemas.openxmlformats.org/presentationml/2006/main">
  <p:tag name="AS_UNIQUEID" val="1342"/>
</p:tagLst>
</file>

<file path=ppt/tags/tag190.xml><?xml version="1.0" encoding="utf-8"?>
<p:tagLst xmlns:p="http://schemas.openxmlformats.org/presentationml/2006/main">
  <p:tag name="AS_UNIQUEID" val="1427"/>
</p:tagLst>
</file>

<file path=ppt/tags/tag191.xml><?xml version="1.0" encoding="utf-8"?>
<p:tagLst xmlns:p="http://schemas.openxmlformats.org/presentationml/2006/main">
  <p:tag name="AS_UNIQUEID" val="1428"/>
</p:tagLst>
</file>

<file path=ppt/tags/tag192.xml><?xml version="1.0" encoding="utf-8"?>
<p:tagLst xmlns:p="http://schemas.openxmlformats.org/presentationml/2006/main">
  <p:tag name="AS_UNIQUEID" val="1429"/>
</p:tagLst>
</file>

<file path=ppt/tags/tag193.xml><?xml version="1.0" encoding="utf-8"?>
<p:tagLst xmlns:p="http://schemas.openxmlformats.org/presentationml/2006/main">
  <p:tag name="AS_UNIQUEID" val="5670"/>
  <p:tag name="KSO_WM_BEAUTIFY_FLAG" val=""/>
</p:tagLst>
</file>

<file path=ppt/tags/tag194.xml><?xml version="1.0" encoding="utf-8"?>
<p:tagLst xmlns:p="http://schemas.openxmlformats.org/presentationml/2006/main">
  <p:tag name="AS_UNIQUEID" val="5671"/>
  <p:tag name="KSO_WM_BEAUTIFY_FLAG" val=""/>
</p:tagLst>
</file>

<file path=ppt/tags/tag195.xml><?xml version="1.0" encoding="utf-8"?>
<p:tagLst xmlns:p="http://schemas.openxmlformats.org/presentationml/2006/main">
  <p:tag name="AS_UNIQUEID" val="5672"/>
  <p:tag name="KSO_WM_BEAUTIFY_FLAG" val=""/>
</p:tagLst>
</file>

<file path=ppt/tags/tag196.xml><?xml version="1.0" encoding="utf-8"?>
<p:tagLst xmlns:p="http://schemas.openxmlformats.org/presentationml/2006/main">
  <p:tag name="AS_UNIQUEID" val="5673"/>
  <p:tag name="KSO_WM_BEAUTIFY_FLAG" val=""/>
</p:tagLst>
</file>

<file path=ppt/tags/tag197.xml><?xml version="1.0" encoding="utf-8"?>
<p:tagLst xmlns:p="http://schemas.openxmlformats.org/presentationml/2006/main">
  <p:tag name="AS_UNIQUEID" val="5674"/>
  <p:tag name="KSO_WM_BEAUTIFY_FLAG" val=""/>
</p:tagLst>
</file>

<file path=ppt/tags/tag198.xml><?xml version="1.0" encoding="utf-8"?>
<p:tagLst xmlns:p="http://schemas.openxmlformats.org/presentationml/2006/main">
  <p:tag name="AS_UNIQUEID" val="5675"/>
  <p:tag name="KSO_WM_BEAUTIFY_FLAG" val=""/>
</p:tagLst>
</file>

<file path=ppt/tags/tag199.xml><?xml version="1.0" encoding="utf-8"?>
<p:tagLst xmlns:p="http://schemas.openxmlformats.org/presentationml/2006/main">
  <p:tag name="AS_UNIQUEID" val="5676"/>
  <p:tag name="KSO_WM_BEAUTIFY_FLAG" val=""/>
</p:tagLst>
</file>

<file path=ppt/tags/tag2.xml><?xml version="1.0" encoding="utf-8"?>
<p:tagLst xmlns:p="http://schemas.openxmlformats.org/presentationml/2006/main">
  <p:tag name="AS_UNIQUEID" val="1322"/>
</p:tagLst>
</file>

<file path=ppt/tags/tag20.xml><?xml version="1.0" encoding="utf-8"?>
<p:tagLst xmlns:p="http://schemas.openxmlformats.org/presentationml/2006/main">
  <p:tag name="AS_UNIQUEID" val="1343"/>
</p:tagLst>
</file>

<file path=ppt/tags/tag200.xml><?xml version="1.0" encoding="utf-8"?>
<p:tagLst xmlns:p="http://schemas.openxmlformats.org/presentationml/2006/main">
  <p:tag name="AS_UNIQUEID" val="5677"/>
  <p:tag name="KSO_WM_BEAUTIFY_FLAG" val=""/>
</p:tagLst>
</file>

<file path=ppt/tags/tag201.xml><?xml version="1.0" encoding="utf-8"?>
<p:tagLst xmlns:p="http://schemas.openxmlformats.org/presentationml/2006/main">
  <p:tag name="AS_UNIQUEID" val="5679"/>
  <p:tag name="KSO_WM_BEAUTIFY_FLAG" val=""/>
</p:tagLst>
</file>

<file path=ppt/tags/tag202.xml><?xml version="1.0" encoding="utf-8"?>
<p:tagLst xmlns:p="http://schemas.openxmlformats.org/presentationml/2006/main">
  <p:tag name="AS_UNIQUEID" val="5680"/>
  <p:tag name="KSO_WM_BEAUTIFY_FLAG" val=""/>
</p:tagLst>
</file>

<file path=ppt/tags/tag203.xml><?xml version="1.0" encoding="utf-8"?>
<p:tagLst xmlns:p="http://schemas.openxmlformats.org/presentationml/2006/main">
  <p:tag name="AS_UNIQUEID" val="779"/>
  <p:tag name="KSO_WM_BEAUTIFY_FLAG" val=""/>
</p:tagLst>
</file>

<file path=ppt/tags/tag204.xml><?xml version="1.0" encoding="utf-8"?>
<p:tagLst xmlns:p="http://schemas.openxmlformats.org/presentationml/2006/main">
  <p:tag name="AS_UNIQUEID" val="5682"/>
</p:tagLst>
</file>

<file path=ppt/tags/tag205.xml><?xml version="1.0" encoding="utf-8"?>
<p:tagLst xmlns:p="http://schemas.openxmlformats.org/presentationml/2006/main">
  <p:tag name="AS_UNIQUEID" val="5683"/>
</p:tagLst>
</file>

<file path=ppt/tags/tag206.xml><?xml version="1.0" encoding="utf-8"?>
<p:tagLst xmlns:p="http://schemas.openxmlformats.org/presentationml/2006/main">
  <p:tag name="AS_UNIQUEID" val="5684"/>
  <p:tag name="KSO_WM_BEAUTIFY_FLAG" val=""/>
</p:tagLst>
</file>

<file path=ppt/tags/tag207.xml><?xml version="1.0" encoding="utf-8"?>
<p:tagLst xmlns:p="http://schemas.openxmlformats.org/presentationml/2006/main">
  <p:tag name="AS_UNIQUEID" val="5685"/>
  <p:tag name="KSO_WM_BEAUTIFY_FLAG" val=""/>
</p:tagLst>
</file>

<file path=ppt/tags/tag208.xml><?xml version="1.0" encoding="utf-8"?>
<p:tagLst xmlns:p="http://schemas.openxmlformats.org/presentationml/2006/main">
  <p:tag name="AS_UNIQUEID" val="5686"/>
  <p:tag name="KSO_WM_BEAUTIFY_FLAG" val=""/>
</p:tagLst>
</file>

<file path=ppt/tags/tag209.xml><?xml version="1.0" encoding="utf-8"?>
<p:tagLst xmlns:p="http://schemas.openxmlformats.org/presentationml/2006/main">
  <p:tag name="AS_UNIQUEID" val="12"/>
  <p:tag name="KSO_WM_BEAUTIFY_FLAG" val=""/>
</p:tagLst>
</file>

<file path=ppt/tags/tag21.xml><?xml version="1.0" encoding="utf-8"?>
<p:tagLst xmlns:p="http://schemas.openxmlformats.org/presentationml/2006/main">
  <p:tag name="AS_UNIQUEID" val="1344"/>
</p:tagLst>
</file>

<file path=ppt/tags/tag210.xml><?xml version="1.0" encoding="utf-8"?>
<p:tagLst xmlns:p="http://schemas.openxmlformats.org/presentationml/2006/main">
  <p:tag name="AS_UNIQUEID" val="31"/>
  <p:tag name="KSO_WM_BEAUTIFY_FLAG" val=""/>
  <p:tag name="KSO_WM_DIAGRAM_GROUP_CODE" val="l1-1"/>
  <p:tag name="KSO_WM_TAG_VERSION" val="1.0"/>
  <p:tag name="KSO_WM_TEMPLATE_CATEGORY" val="diagram"/>
  <p:tag name="KSO_WM_TEMPLATE_INDEX" val="20181268"/>
  <p:tag name="KSO_WM_UNIT_CLEAR" val="0"/>
  <p:tag name="KSO_WM_UNIT_COMPATIBLE" val="0"/>
  <p:tag name="KSO_WM_UNIT_HIGHLIGHT" val="0"/>
  <p:tag name="KSO_WM_UNIT_ID" val="diagram20181268_5*l_h_a*1_2_1"/>
  <p:tag name="KSO_WM_UNIT_INDEX" val="1_2_1"/>
  <p:tag name="KSO_WM_UNIT_LAYERLEVEL" val="1_1_1"/>
  <p:tag name="KSO_WM_UNIT_PRESET_TEXT" val="点击输入标题文本内容"/>
  <p:tag name="KSO_WM_UNIT_TEXT_FILL_FORE_SCHEMECOLOR_INDEX" val="13"/>
  <p:tag name="KSO_WM_UNIT_TEXT_FILL_TYPE" val="1"/>
  <p:tag name="KSO_WM_UNIT_TYPE" val="l_h_a"/>
  <p:tag name="KSO_WM_UNIT_VALUE" val="12"/>
</p:tagLst>
</file>

<file path=ppt/tags/tag211.xml><?xml version="1.0" encoding="utf-8"?>
<p:tagLst xmlns:p="http://schemas.openxmlformats.org/presentationml/2006/main">
  <p:tag name="AS_UNIQUEID" val="32"/>
  <p:tag name="KSO_WM_BEAUTIFY_FLAG" val=""/>
  <p:tag name="KSO_WM_DIAGRAM_GROUP_CODE" val="l1-1"/>
  <p:tag name="KSO_WM_TAG_VERSION" val="1.0"/>
  <p:tag name="KSO_WM_TEMPLATE_CATEGORY" val="diagram"/>
  <p:tag name="KSO_WM_TEMPLATE_INDEX" val="20181268"/>
  <p:tag name="KSO_WM_UNIT_CLEAR" val="0"/>
  <p:tag name="KSO_WM_UNIT_COMPATIBLE" val="0"/>
  <p:tag name="KSO_WM_UNIT_HIGHLIGHT" val="0"/>
  <p:tag name="KSO_WM_UNIT_ID" val="diagram20181268_5*l_h_a*1_3_1"/>
  <p:tag name="KSO_WM_UNIT_INDEX" val="1_3_1"/>
  <p:tag name="KSO_WM_UNIT_LAYERLEVEL" val="1_1_1"/>
  <p:tag name="KSO_WM_UNIT_PRESET_TEXT" val="点击输入标题文本内容"/>
  <p:tag name="KSO_WM_UNIT_TEXT_FILL_FORE_SCHEMECOLOR_INDEX" val="13"/>
  <p:tag name="KSO_WM_UNIT_TEXT_FILL_TYPE" val="1"/>
  <p:tag name="KSO_WM_UNIT_TYPE" val="l_h_a"/>
  <p:tag name="KSO_WM_UNIT_VALUE" val="12"/>
</p:tagLst>
</file>

<file path=ppt/tags/tag212.xml><?xml version="1.0" encoding="utf-8"?>
<p:tagLst xmlns:p="http://schemas.openxmlformats.org/presentationml/2006/main">
  <p:tag name="AS_UNIQUEID" val="33"/>
  <p:tag name="KSO_WM_BEAUTIFY_FLAG" val=""/>
  <p:tag name="KSO_WM_DIAGRAM_GROUP_CODE" val="l1-1"/>
  <p:tag name="KSO_WM_TAG_VERSION" val="1.0"/>
  <p:tag name="KSO_WM_TEMPLATE_CATEGORY" val="diagram"/>
  <p:tag name="KSO_WM_TEMPLATE_INDEX" val="20181268"/>
  <p:tag name="KSO_WM_UNIT_CLEAR" val="0"/>
  <p:tag name="KSO_WM_UNIT_COMPATIBLE" val="0"/>
  <p:tag name="KSO_WM_UNIT_HIGHLIGHT" val="0"/>
  <p:tag name="KSO_WM_UNIT_ID" val="diagram20181268_5*l_h_a*1_4_1"/>
  <p:tag name="KSO_WM_UNIT_INDEX" val="1_4_1"/>
  <p:tag name="KSO_WM_UNIT_LAYERLEVEL" val="1_1_1"/>
  <p:tag name="KSO_WM_UNIT_PRESET_TEXT" val="点击输入标题文本内容"/>
  <p:tag name="KSO_WM_UNIT_TEXT_FILL_FORE_SCHEMECOLOR_INDEX" val="13"/>
  <p:tag name="KSO_WM_UNIT_TEXT_FILL_TYPE" val="1"/>
  <p:tag name="KSO_WM_UNIT_TYPE" val="l_h_a"/>
  <p:tag name="KSO_WM_UNIT_VALUE" val="12"/>
</p:tagLst>
</file>

<file path=ppt/tags/tag213.xml><?xml version="1.0" encoding="utf-8"?>
<p:tagLst xmlns:p="http://schemas.openxmlformats.org/presentationml/2006/main">
  <p:tag name="AS_UNIQUEID" val="34"/>
  <p:tag name="KSO_WM_BEAUTIFY_FLAG" val=""/>
  <p:tag name="KSO_WM_DIAGRAM_GROUP_CODE" val="l1-1"/>
  <p:tag name="KSO_WM_TAG_VERSION" val="1.0"/>
  <p:tag name="KSO_WM_TEMPLATE_CATEGORY" val="diagram"/>
  <p:tag name="KSO_WM_TEMPLATE_INDEX" val="20181268"/>
  <p:tag name="KSO_WM_UNIT_CLEAR" val="0"/>
  <p:tag name="KSO_WM_UNIT_COMPATIBLE" val="0"/>
  <p:tag name="KSO_WM_UNIT_HIGHLIGHT" val="0"/>
  <p:tag name="KSO_WM_UNIT_ID" val="diagram20181268_5*l_h_a*1_5_1"/>
  <p:tag name="KSO_WM_UNIT_INDEX" val="1_5_1"/>
  <p:tag name="KSO_WM_UNIT_LAYERLEVEL" val="1_1_1"/>
  <p:tag name="KSO_WM_UNIT_PRESET_TEXT" val="点击输入标题文本内容"/>
  <p:tag name="KSO_WM_UNIT_TEXT_FILL_FORE_SCHEMECOLOR_INDEX" val="13"/>
  <p:tag name="KSO_WM_UNIT_TEXT_FILL_TYPE" val="1"/>
  <p:tag name="KSO_WM_UNIT_TYPE" val="l_h_a"/>
  <p:tag name="KSO_WM_UNIT_VALUE" val="12"/>
</p:tagLst>
</file>

<file path=ppt/tags/tag214.xml><?xml version="1.0" encoding="utf-8"?>
<p:tagLst xmlns:p="http://schemas.openxmlformats.org/presentationml/2006/main">
  <p:tag name="AS_UNIQUEID" val="35"/>
  <p:tag name="KSO_WM_BEAUTIFY_FLAG" val=""/>
  <p:tag name="KSO_WM_DIAGRAM_GROUP_CODE" val="l1-1"/>
  <p:tag name="KSO_WM_TAG_VERSION" val="1.0"/>
  <p:tag name="KSO_WM_TEMPLATE_CATEGORY" val="diagram"/>
  <p:tag name="KSO_WM_TEMPLATE_INDEX" val="20181268"/>
  <p:tag name="KSO_WM_UNIT_CLEAR" val="0"/>
  <p:tag name="KSO_WM_UNIT_COMPATIBLE" val="0"/>
  <p:tag name="KSO_WM_UNIT_HIGHLIGHT" val="0"/>
  <p:tag name="KSO_WM_UNIT_ID" val="diagram20181268_5*l_h_a*1_6_1"/>
  <p:tag name="KSO_WM_UNIT_INDEX" val="1_6_1"/>
  <p:tag name="KSO_WM_UNIT_LAYERLEVEL" val="1_1_1"/>
  <p:tag name="KSO_WM_UNIT_PRESET_TEXT" val="点击输入标题文本内容"/>
  <p:tag name="KSO_WM_UNIT_TEXT_FILL_FORE_SCHEMECOLOR_INDEX" val="13"/>
  <p:tag name="KSO_WM_UNIT_TEXT_FILL_TYPE" val="1"/>
  <p:tag name="KSO_WM_UNIT_TYPE" val="l_h_a"/>
  <p:tag name="KSO_WM_UNIT_VALUE" val="12"/>
</p:tagLst>
</file>

<file path=ppt/tags/tag215.xml><?xml version="1.0" encoding="utf-8"?>
<p:tagLst xmlns:p="http://schemas.openxmlformats.org/presentationml/2006/main">
  <p:tag name="AS_UNIQUEID" val="36"/>
  <p:tag name="KSO_WM_BEAUTIFY_FLAG" val=""/>
  <p:tag name="KSO_WM_DIAGRAM_GROUP_CODE" val="l1-1"/>
  <p:tag name="KSO_WM_TAG_VERSION" val="1.0"/>
  <p:tag name="KSO_WM_TEMPLATE_CATEGORY" val="diagram"/>
  <p:tag name="KSO_WM_TEMPLATE_INDEX" val="20181268"/>
  <p:tag name="KSO_WM_UNIT_CLEAR" val="0"/>
  <p:tag name="KSO_WM_UNIT_COMPATIBLE" val="0"/>
  <p:tag name="KSO_WM_UNIT_HIGHLIGHT" val="0"/>
  <p:tag name="KSO_WM_UNIT_ID" val="diagram20181268_5*l_h_a*1_1_1"/>
  <p:tag name="KSO_WM_UNIT_INDEX" val="1_1_1"/>
  <p:tag name="KSO_WM_UNIT_LAYERLEVEL" val="1_1_1"/>
  <p:tag name="KSO_WM_UNIT_PRESET_TEXT" val="点击输入标题文本内容"/>
  <p:tag name="KSO_WM_UNIT_TEXT_FILL_FORE_SCHEMECOLOR_INDEX" val="13"/>
  <p:tag name="KSO_WM_UNIT_TEXT_FILL_TYPE" val="1"/>
  <p:tag name="KSO_WM_UNIT_TYPE" val="l_h_a"/>
  <p:tag name="KSO_WM_UNIT_VALUE" val="12"/>
</p:tagLst>
</file>

<file path=ppt/tags/tag216.xml><?xml version="1.0" encoding="utf-8"?>
<p:tagLst xmlns:p="http://schemas.openxmlformats.org/presentationml/2006/main">
  <p:tag name="AS_UNIQUEID" val="37"/>
  <p:tag name="KSO_WM_BEAUTIFY_FLAG" val=""/>
</p:tagLst>
</file>

<file path=ppt/tags/tag217.xml><?xml version="1.0" encoding="utf-8"?>
<p:tagLst xmlns:p="http://schemas.openxmlformats.org/presentationml/2006/main">
  <p:tag name="AS_UNIQUEID" val="38"/>
  <p:tag name="KSO_WM_BEAUTIFY_FLAG" val=""/>
</p:tagLst>
</file>

<file path=ppt/tags/tag218.xml><?xml version="1.0" encoding="utf-8"?>
<p:tagLst xmlns:p="http://schemas.openxmlformats.org/presentationml/2006/main">
  <p:tag name="AS_UNIQUEID" val="39"/>
  <p:tag name="KSO_WM_BEAUTIFY_FLAG" val=""/>
</p:tagLst>
</file>

<file path=ppt/tags/tag219.xml><?xml version="1.0" encoding="utf-8"?>
<p:tagLst xmlns:p="http://schemas.openxmlformats.org/presentationml/2006/main">
  <p:tag name="AS_UNIQUEID" val="40"/>
  <p:tag name="KSO_WM_BEAUTIFY_FLAG" val=""/>
</p:tagLst>
</file>

<file path=ppt/tags/tag22.xml><?xml version="1.0" encoding="utf-8"?>
<p:tagLst xmlns:p="http://schemas.openxmlformats.org/presentationml/2006/main">
  <p:tag name="AS_UNIQUEID" val="1346"/>
</p:tagLst>
</file>

<file path=ppt/tags/tag220.xml><?xml version="1.0" encoding="utf-8"?>
<p:tagLst xmlns:p="http://schemas.openxmlformats.org/presentationml/2006/main">
  <p:tag name="AS_UNIQUEID" val="41"/>
  <p:tag name="KSO_WM_BEAUTIFY_FLAG" val=""/>
</p:tagLst>
</file>

<file path=ppt/tags/tag221.xml><?xml version="1.0" encoding="utf-8"?>
<p:tagLst xmlns:p="http://schemas.openxmlformats.org/presentationml/2006/main">
  <p:tag name="AS_UNIQUEID" val="42"/>
  <p:tag name="KSO_WM_BEAUTIFY_FLAG" val=""/>
</p:tagLst>
</file>

<file path=ppt/tags/tag222.xml><?xml version="1.0" encoding="utf-8"?>
<p:tagLst xmlns:p="http://schemas.openxmlformats.org/presentationml/2006/main">
  <p:tag name="AS_UNIQUEID" val="5687"/>
</p:tagLst>
</file>

<file path=ppt/tags/tag223.xml><?xml version="1.0" encoding="utf-8"?>
<p:tagLst xmlns:p="http://schemas.openxmlformats.org/presentationml/2006/main">
  <p:tag name="AS_UNIQUEID" val="5688"/>
  <p:tag name="KSO_WM_BEAUTIFY_FLAG" val=""/>
</p:tagLst>
</file>

<file path=ppt/tags/tag224.xml><?xml version="1.0" encoding="utf-8"?>
<p:tagLst xmlns:p="http://schemas.openxmlformats.org/presentationml/2006/main">
  <p:tag name="AS_UNIQUEID" val="5689"/>
  <p:tag name="KSO_WM_BEAUTIFY_FLAG" val=""/>
</p:tagLst>
</file>

<file path=ppt/tags/tag225.xml><?xml version="1.0" encoding="utf-8"?>
<p:tagLst xmlns:p="http://schemas.openxmlformats.org/presentationml/2006/main">
  <p:tag name="AS_UNIQUEID" val="5690"/>
  <p:tag name="KSO_WM_BEAUTIFY_FLAG" val=""/>
</p:tagLst>
</file>

<file path=ppt/tags/tag226.xml><?xml version="1.0" encoding="utf-8"?>
<p:tagLst xmlns:p="http://schemas.openxmlformats.org/presentationml/2006/main">
  <p:tag name="AS_UNIQUEID" val="5691"/>
  <p:tag name="KSO_WM_BEAUTIFY_FLAG" val=""/>
</p:tagLst>
</file>

<file path=ppt/tags/tag227.xml><?xml version="1.0" encoding="utf-8"?>
<p:tagLst xmlns:p="http://schemas.openxmlformats.org/presentationml/2006/main">
  <p:tag name="AS_UNIQUEID" val="5692"/>
  <p:tag name="KSO_WM_BEAUTIFY_FLAG" val=""/>
</p:tagLst>
</file>

<file path=ppt/tags/tag228.xml><?xml version="1.0" encoding="utf-8"?>
<p:tagLst xmlns:p="http://schemas.openxmlformats.org/presentationml/2006/main">
  <p:tag name="AS_UNIQUEID" val="5693"/>
  <p:tag name="KSO_WM_BEAUTIFY_FLAG" val=""/>
</p:tagLst>
</file>

<file path=ppt/tags/tag229.xml><?xml version="1.0" encoding="utf-8"?>
<p:tagLst xmlns:p="http://schemas.openxmlformats.org/presentationml/2006/main">
  <p:tag name="AS_UNIQUEID" val="779"/>
  <p:tag name="KSO_WM_BEAUTIFY_FLAG" val=""/>
</p:tagLst>
</file>

<file path=ppt/tags/tag23.xml><?xml version="1.0" encoding="utf-8"?>
<p:tagLst xmlns:p="http://schemas.openxmlformats.org/presentationml/2006/main">
  <p:tag name="AS_UNIQUEID" val="1347"/>
</p:tagLst>
</file>

<file path=ppt/tags/tag230.xml><?xml version="1.0" encoding="utf-8"?>
<p:tagLst xmlns:p="http://schemas.openxmlformats.org/presentationml/2006/main">
  <p:tag name="AS_UNIQUEID" val="5695"/>
  <p:tag name="KSO_WM_BEAUTIFY_FLAG" val=""/>
</p:tagLst>
</file>

<file path=ppt/tags/tag231.xml><?xml version="1.0" encoding="utf-8"?>
<p:tagLst xmlns:p="http://schemas.openxmlformats.org/presentationml/2006/main">
  <p:tag name="AS_UNIQUEID" val="5696"/>
  <p:tag name="KSO_WM_BEAUTIFY_FLAG" val=""/>
</p:tagLst>
</file>

<file path=ppt/tags/tag232.xml><?xml version="1.0" encoding="utf-8"?>
<p:tagLst xmlns:p="http://schemas.openxmlformats.org/presentationml/2006/main">
  <p:tag name="AS_UNIQUEID" val="5697"/>
  <p:tag name="KSO_WM_BEAUTIFY_FLAG" val=""/>
</p:tagLst>
</file>

<file path=ppt/tags/tag233.xml><?xml version="1.0" encoding="utf-8"?>
<p:tagLst xmlns:p="http://schemas.openxmlformats.org/presentationml/2006/main">
  <p:tag name="AS_UNIQUEID" val="4271"/>
  <p:tag name="KSO_WM_BEAUTIFY_FLAG" val=""/>
</p:tagLst>
</file>

<file path=ppt/tags/tag234.xml><?xml version="1.0" encoding="utf-8"?>
<p:tagLst xmlns:p="http://schemas.openxmlformats.org/presentationml/2006/main">
  <p:tag name="AS_UNIQUEID" val="4272"/>
  <p:tag name="KSO_WM_BEAUTIFY_FLAG" val=""/>
</p:tagLst>
</file>

<file path=ppt/tags/tag235.xml><?xml version="1.0" encoding="utf-8"?>
<p:tagLst xmlns:p="http://schemas.openxmlformats.org/presentationml/2006/main">
  <p:tag name="AS_UNIQUEID" val="4275"/>
  <p:tag name="KSO_WM_BEAUTIFY_FLAG" val=""/>
</p:tagLst>
</file>

<file path=ppt/tags/tag236.xml><?xml version="1.0" encoding="utf-8"?>
<p:tagLst xmlns:p="http://schemas.openxmlformats.org/presentationml/2006/main">
  <p:tag name="AS_UNIQUEID" val="4276"/>
  <p:tag name="KSO_WM_BEAUTIFY_FLAG" val=""/>
</p:tagLst>
</file>

<file path=ppt/tags/tag237.xml><?xml version="1.0" encoding="utf-8"?>
<p:tagLst xmlns:p="http://schemas.openxmlformats.org/presentationml/2006/main">
  <p:tag name="AS_UNIQUEID" val="4277"/>
  <p:tag name="KSO_WM_BEAUTIFY_FLAG" val=""/>
</p:tagLst>
</file>

<file path=ppt/tags/tag238.xml><?xml version="1.0" encoding="utf-8"?>
<p:tagLst xmlns:p="http://schemas.openxmlformats.org/presentationml/2006/main">
  <p:tag name="AS_UNIQUEID" val="4279"/>
  <p:tag name="KSO_WM_BEAUTIFY_FLAG" val=""/>
</p:tagLst>
</file>

<file path=ppt/tags/tag239.xml><?xml version="1.0" encoding="utf-8"?>
<p:tagLst xmlns:p="http://schemas.openxmlformats.org/presentationml/2006/main">
  <p:tag name="AS_UNIQUEID" val="4280"/>
  <p:tag name="KSO_WM_BEAUTIFY_FLAG" val=""/>
</p:tagLst>
</file>

<file path=ppt/tags/tag24.xml><?xml version="1.0" encoding="utf-8"?>
<p:tagLst xmlns:p="http://schemas.openxmlformats.org/presentationml/2006/main">
  <p:tag name="AS_UNIQUEID" val="1348"/>
</p:tagLst>
</file>

<file path=ppt/tags/tag240.xml><?xml version="1.0" encoding="utf-8"?>
<p:tagLst xmlns:p="http://schemas.openxmlformats.org/presentationml/2006/main">
  <p:tag name="AS_UNIQUEID" val="4281"/>
  <p:tag name="KSO_WM_BEAUTIFY_FLAG" val=""/>
</p:tagLst>
</file>

<file path=ppt/tags/tag241.xml><?xml version="1.0" encoding="utf-8"?>
<p:tagLst xmlns:p="http://schemas.openxmlformats.org/presentationml/2006/main">
  <p:tag name="AS_UNIQUEID" val="4282"/>
  <p:tag name="KSO_WM_BEAUTIFY_FLAG" val=""/>
</p:tagLst>
</file>

<file path=ppt/tags/tag242.xml><?xml version="1.0" encoding="utf-8"?>
<p:tagLst xmlns:p="http://schemas.openxmlformats.org/presentationml/2006/main">
  <p:tag name="AS_UNIQUEID" val="4283"/>
  <p:tag name="KSO_WM_BEAUTIFY_FLAG" val=""/>
</p:tagLst>
</file>

<file path=ppt/tags/tag243.xml><?xml version="1.0" encoding="utf-8"?>
<p:tagLst xmlns:p="http://schemas.openxmlformats.org/presentationml/2006/main">
  <p:tag name="AS_UNIQUEID" val="4295"/>
  <p:tag name="KSO_WM_BEAUTIFY_FLAG" val=""/>
</p:tagLst>
</file>

<file path=ppt/tags/tag244.xml><?xml version="1.0" encoding="utf-8"?>
<p:tagLst xmlns:p="http://schemas.openxmlformats.org/presentationml/2006/main">
  <p:tag name="AS_UNIQUEID" val="4296"/>
  <p:tag name="KSO_WM_BEAUTIFY_FLAG" val=""/>
</p:tagLst>
</file>

<file path=ppt/tags/tag245.xml><?xml version="1.0" encoding="utf-8"?>
<p:tagLst xmlns:p="http://schemas.openxmlformats.org/presentationml/2006/main">
  <p:tag name="AS_UNIQUEID" val="4311"/>
  <p:tag name="KSO_WM_BEAUTIFY_FLAG" val=""/>
</p:tagLst>
</file>

<file path=ppt/tags/tag246.xml><?xml version="1.0" encoding="utf-8"?>
<p:tagLst xmlns:p="http://schemas.openxmlformats.org/presentationml/2006/main">
  <p:tag name="AS_UNIQUEID" val="4316"/>
  <p:tag name="KSO_WM_BEAUTIFY_FLAG" val=""/>
</p:tagLst>
</file>

<file path=ppt/tags/tag247.xml><?xml version="1.0" encoding="utf-8"?>
<p:tagLst xmlns:p="http://schemas.openxmlformats.org/presentationml/2006/main">
  <p:tag name="AS_UNIQUEID" val="4318"/>
  <p:tag name="KSO_WM_BEAUTIFY_FLAG" val=""/>
</p:tagLst>
</file>

<file path=ppt/tags/tag248.xml><?xml version="1.0" encoding="utf-8"?>
<p:tagLst xmlns:p="http://schemas.openxmlformats.org/presentationml/2006/main">
  <p:tag name="AS_UNIQUEID" val="4283"/>
  <p:tag name="KSO_WM_BEAUTIFY_FLAG" val=""/>
</p:tagLst>
</file>

<file path=ppt/tags/tag249.xml><?xml version="1.0" encoding="utf-8"?>
<p:tagLst xmlns:p="http://schemas.openxmlformats.org/presentationml/2006/main">
  <p:tag name="AS_UNIQUEID" val="5698"/>
</p:tagLst>
</file>

<file path=ppt/tags/tag25.xml><?xml version="1.0" encoding="utf-8"?>
<p:tagLst xmlns:p="http://schemas.openxmlformats.org/presentationml/2006/main">
  <p:tag name="AS_UNIQUEID" val="1349"/>
</p:tagLst>
</file>

<file path=ppt/tags/tag250.xml><?xml version="1.0" encoding="utf-8"?>
<p:tagLst xmlns:p="http://schemas.openxmlformats.org/presentationml/2006/main">
  <p:tag name="AS_UNIQUEID" val="5699"/>
</p:tagLst>
</file>

<file path=ppt/tags/tag251.xml><?xml version="1.0" encoding="utf-8"?>
<p:tagLst xmlns:p="http://schemas.openxmlformats.org/presentationml/2006/main">
  <p:tag name="AS_UNIQUEID" val="5700"/>
  <p:tag name="KSO_WM_BEAUTIFY_FLAG" val=""/>
</p:tagLst>
</file>

<file path=ppt/tags/tag252.xml><?xml version="1.0" encoding="utf-8"?>
<p:tagLst xmlns:p="http://schemas.openxmlformats.org/presentationml/2006/main">
  <p:tag name="AS_UNIQUEID" val="5701"/>
  <p:tag name="KSO_WM_BEAUTIFY_FLAG" val=""/>
</p:tagLst>
</file>

<file path=ppt/tags/tag253.xml><?xml version="1.0" encoding="utf-8"?>
<p:tagLst xmlns:p="http://schemas.openxmlformats.org/presentationml/2006/main">
  <p:tag name="AS_UNIQUEID" val="5702"/>
  <p:tag name="KSO_WM_BEAUTIFY_FLAG" val=""/>
</p:tagLst>
</file>

<file path=ppt/tags/tag254.xml><?xml version="1.0" encoding="utf-8"?>
<p:tagLst xmlns:p="http://schemas.openxmlformats.org/presentationml/2006/main">
  <p:tag name="AS_UNIQUEID" val="4275"/>
  <p:tag name="KSO_WM_BEAUTIFY_FLAG" val=""/>
</p:tagLst>
</file>

<file path=ppt/tags/tag255.xml><?xml version="1.0" encoding="utf-8"?>
<p:tagLst xmlns:p="http://schemas.openxmlformats.org/presentationml/2006/main">
  <p:tag name="AS_UNIQUEID" val="5703"/>
  <p:tag name="KSO_WM_BEAUTIFY_FLAG" val=""/>
</p:tagLst>
</file>

<file path=ppt/tags/tag256.xml><?xml version="1.0" encoding="utf-8"?>
<p:tagLst xmlns:p="http://schemas.openxmlformats.org/presentationml/2006/main">
  <p:tag name="AS_UNIQUEID" val="4272"/>
  <p:tag name="KSO_WM_BEAUTIFY_FLAG" val=""/>
</p:tagLst>
</file>

<file path=ppt/tags/tag257.xml><?xml version="1.0" encoding="utf-8"?>
<p:tagLst xmlns:p="http://schemas.openxmlformats.org/presentationml/2006/main">
  <p:tag name="AS_UNIQUEID" val="4311"/>
  <p:tag name="KSO_WM_BEAUTIFY_FLAG" val=""/>
</p:tagLst>
</file>

<file path=ppt/tags/tag258.xml><?xml version="1.0" encoding="utf-8"?>
<p:tagLst xmlns:p="http://schemas.openxmlformats.org/presentationml/2006/main">
  <p:tag name="AS_UNIQUEID" val="4318"/>
  <p:tag name="KSO_WM_BEAUTIFY_FLAG" val=""/>
</p:tagLst>
</file>

<file path=ppt/tags/tag259.xml><?xml version="1.0" encoding="utf-8"?>
<p:tagLst xmlns:p="http://schemas.openxmlformats.org/presentationml/2006/main">
  <p:tag name="AS_UNIQUEID" val="4272"/>
  <p:tag name="KSO_WM_BEAUTIFY_FLAG" val=""/>
</p:tagLst>
</file>

<file path=ppt/tags/tag26.xml><?xml version="1.0" encoding="utf-8"?>
<p:tagLst xmlns:p="http://schemas.openxmlformats.org/presentationml/2006/main">
  <p:tag name="AS_UNIQUEID" val="1350"/>
</p:tagLst>
</file>

<file path=ppt/tags/tag260.xml><?xml version="1.0" encoding="utf-8"?>
<p:tagLst xmlns:p="http://schemas.openxmlformats.org/presentationml/2006/main">
  <p:tag name="AS_UNIQUEID" val="5704"/>
  <p:tag name="KSO_WM_BEAUTIFY_FLAG" val=""/>
</p:tagLst>
</file>

<file path=ppt/tags/tag261.xml><?xml version="1.0" encoding="utf-8"?>
<p:tagLst xmlns:p="http://schemas.openxmlformats.org/presentationml/2006/main">
  <p:tag name="AS_UNIQUEID" val="4272"/>
  <p:tag name="KSO_WM_BEAUTIFY_FLAG" val=""/>
</p:tagLst>
</file>

<file path=ppt/tags/tag262.xml><?xml version="1.0" encoding="utf-8"?>
<p:tagLst xmlns:p="http://schemas.openxmlformats.org/presentationml/2006/main">
  <p:tag name="AS_UNIQUEID" val="4272"/>
  <p:tag name="KSO_WM_BEAUTIFY_FLAG" val=""/>
</p:tagLst>
</file>

<file path=ppt/tags/tag263.xml><?xml version="1.0" encoding="utf-8"?>
<p:tagLst xmlns:p="http://schemas.openxmlformats.org/presentationml/2006/main">
  <p:tag name="AS_UNIQUEID" val="5705"/>
  <p:tag name="KSO_WM_BEAUTIFY_FLAG" val=""/>
</p:tagLst>
</file>

<file path=ppt/tags/tag264.xml><?xml version="1.0" encoding="utf-8"?>
<p:tagLst xmlns:p="http://schemas.openxmlformats.org/presentationml/2006/main">
  <p:tag name="AS_UNIQUEID" val="4272"/>
  <p:tag name="KSO_WM_BEAUTIFY_FLAG" val=""/>
</p:tagLst>
</file>

<file path=ppt/tags/tag265.xml><?xml version="1.0" encoding="utf-8"?>
<p:tagLst xmlns:p="http://schemas.openxmlformats.org/presentationml/2006/main">
  <p:tag name="AS_UNIQUEID" val="4272"/>
  <p:tag name="KSO_WM_BEAUTIFY_FLAG" val=""/>
</p:tagLst>
</file>

<file path=ppt/tags/tag266.xml><?xml version="1.0" encoding="utf-8"?>
<p:tagLst xmlns:p="http://schemas.openxmlformats.org/presentationml/2006/main">
  <p:tag name="AS_UNIQUEID" val="4272"/>
  <p:tag name="KSO_WM_BEAUTIFY_FLAG" val=""/>
</p:tagLst>
</file>

<file path=ppt/tags/tag267.xml><?xml version="1.0" encoding="utf-8"?>
<p:tagLst xmlns:p="http://schemas.openxmlformats.org/presentationml/2006/main">
  <p:tag name="AS_UNIQUEID" val="4275"/>
  <p:tag name="KSO_WM_BEAUTIFY_FLAG" val=""/>
</p:tagLst>
</file>

<file path=ppt/tags/tag268.xml><?xml version="1.0" encoding="utf-8"?>
<p:tagLst xmlns:p="http://schemas.openxmlformats.org/presentationml/2006/main">
  <p:tag name="AS_UNIQUEID" val="5706"/>
  <p:tag name="KSO_WM_BEAUTIFY_FLAG" val=""/>
</p:tagLst>
</file>

<file path=ppt/tags/tag269.xml><?xml version="1.0" encoding="utf-8"?>
<p:tagLst xmlns:p="http://schemas.openxmlformats.org/presentationml/2006/main">
  <p:tag name="AS_UNIQUEID" val="4295"/>
  <p:tag name="KSO_WM_BEAUTIFY_FLAG" val=""/>
</p:tagLst>
</file>

<file path=ppt/tags/tag27.xml><?xml version="1.0" encoding="utf-8"?>
<p:tagLst xmlns:p="http://schemas.openxmlformats.org/presentationml/2006/main">
  <p:tag name="AS_UNIQUEID" val="1351"/>
</p:tagLst>
</file>

<file path=ppt/tags/tag270.xml><?xml version="1.0" encoding="utf-8"?>
<p:tagLst xmlns:p="http://schemas.openxmlformats.org/presentationml/2006/main">
  <p:tag name="AS_UNIQUEID" val="4295"/>
  <p:tag name="KSO_WM_BEAUTIFY_FLAG" val=""/>
</p:tagLst>
</file>

<file path=ppt/tags/tag271.xml><?xml version="1.0" encoding="utf-8"?>
<p:tagLst xmlns:p="http://schemas.openxmlformats.org/presentationml/2006/main">
  <p:tag name="AS_UNIQUEID" val="4311"/>
  <p:tag name="KSO_WM_BEAUTIFY_FLAG" val=""/>
</p:tagLst>
</file>

<file path=ppt/tags/tag272.xml><?xml version="1.0" encoding="utf-8"?>
<p:tagLst xmlns:p="http://schemas.openxmlformats.org/presentationml/2006/main">
  <p:tag name="AS_UNIQUEID" val="4318"/>
  <p:tag name="KSO_WM_BEAUTIFY_FLAG" val=""/>
</p:tagLst>
</file>

<file path=ppt/tags/tag273.xml><?xml version="1.0" encoding="utf-8"?>
<p:tagLst xmlns:p="http://schemas.openxmlformats.org/presentationml/2006/main">
  <p:tag name="AS_UNIQUEID" val="4318"/>
  <p:tag name="KSO_WM_BEAUTIFY_FLAG" val=""/>
</p:tagLst>
</file>

<file path=ppt/tags/tag274.xml><?xml version="1.0" encoding="utf-8"?>
<p:tagLst xmlns:p="http://schemas.openxmlformats.org/presentationml/2006/main">
  <p:tag name="AS_UNIQUEID" val="5707"/>
  <p:tag name="KSO_WM_BEAUTIFY_FLAG" val=""/>
</p:tagLst>
</file>

<file path=ppt/tags/tag275.xml><?xml version="1.0" encoding="utf-8"?>
<p:tagLst xmlns:p="http://schemas.openxmlformats.org/presentationml/2006/main">
  <p:tag name="AS_UNIQUEID" val="5708"/>
  <p:tag name="KSO_WM_BEAUTIFY_FLAG" val=""/>
</p:tagLst>
</file>

<file path=ppt/tags/tag276.xml><?xml version="1.0" encoding="utf-8"?>
<p:tagLst xmlns:p="http://schemas.openxmlformats.org/presentationml/2006/main">
  <p:tag name="AS_UNIQUEID" val="5710"/>
  <p:tag name="KSO_WM_BEAUTIFY_FLAG" val=""/>
  <p:tag name="KSO_WM_UNIT_TABLE_BEAUTIFY" val="smartTable{b05cc117-f116-410d-a177-2a74f84b62be}"/>
  <p:tag name="TABLE_ENDDRAG_ORIGIN_RECT" val="908*362"/>
  <p:tag name="TABLE_ENDDRAG_RECT" val="36*142*908*362"/>
</p:tagLst>
</file>

<file path=ppt/tags/tag277.xml><?xml version="1.0" encoding="utf-8"?>
<p:tagLst xmlns:p="http://schemas.openxmlformats.org/presentationml/2006/main">
  <p:tag name="AS_UNIQUEID" val="779"/>
  <p:tag name="KSO_WM_BEAUTIFY_FLAG" val=""/>
</p:tagLst>
</file>

<file path=ppt/tags/tag278.xml><?xml version="1.0" encoding="utf-8"?>
<p:tagLst xmlns:p="http://schemas.openxmlformats.org/presentationml/2006/main">
  <p:tag name="AS_UNIQUEID" val="5712"/>
  <p:tag name="KSO_WM_BEAUTIFY_FLAG" val=""/>
</p:tagLst>
</file>

<file path=ppt/tags/tag279.xml><?xml version="1.0" encoding="utf-8"?>
<p:tagLst xmlns:p="http://schemas.openxmlformats.org/presentationml/2006/main">
  <p:tag name="AS_UNIQUEID" val="5713"/>
</p:tagLst>
</file>

<file path=ppt/tags/tag28.xml><?xml version="1.0" encoding="utf-8"?>
<p:tagLst xmlns:p="http://schemas.openxmlformats.org/presentationml/2006/main">
  <p:tag name="AS_UNIQUEID" val="1352"/>
</p:tagLst>
</file>

<file path=ppt/tags/tag280.xml><?xml version="1.0" encoding="utf-8"?>
<p:tagLst xmlns:p="http://schemas.openxmlformats.org/presentationml/2006/main">
  <p:tag name="AS_UNIQUEID" val="5714"/>
</p:tagLst>
</file>

<file path=ppt/tags/tag281.xml><?xml version="1.0" encoding="utf-8"?>
<p:tagLst xmlns:p="http://schemas.openxmlformats.org/presentationml/2006/main">
  <p:tag name="AS_UNIQUEID" val="779"/>
  <p:tag name="KSO_WM_BEAUTIFY_FLAG" val=""/>
</p:tagLst>
</file>

<file path=ppt/tags/tag282.xml><?xml version="1.0" encoding="utf-8"?>
<p:tagLst xmlns:p="http://schemas.openxmlformats.org/presentationml/2006/main">
  <p:tag name="AS_UNIQUEID" val="5715"/>
  <p:tag name="KSO_WM_BEAUTIFY_FLAG" val=""/>
</p:tagLst>
</file>

<file path=ppt/tags/tag283.xml><?xml version="1.0" encoding="utf-8"?>
<p:tagLst xmlns:p="http://schemas.openxmlformats.org/presentationml/2006/main">
  <p:tag name="AS_UNIQUEID" val="5716"/>
</p:tagLst>
</file>

<file path=ppt/tags/tag284.xml><?xml version="1.0" encoding="utf-8"?>
<p:tagLst xmlns:p="http://schemas.openxmlformats.org/presentationml/2006/main">
  <p:tag name="AS_UNIQUEID" val="5717"/>
  <p:tag name="KSO_WM_BEAUTIFY_FLAG" val=""/>
</p:tagLst>
</file>

<file path=ppt/tags/tag285.xml><?xml version="1.0" encoding="utf-8"?>
<p:tagLst xmlns:p="http://schemas.openxmlformats.org/presentationml/2006/main">
  <p:tag name="AS_UNIQUEID" val="5718"/>
  <p:tag name="KSO_WM_BEAUTIFY_FLAG" val=""/>
</p:tagLst>
</file>

<file path=ppt/tags/tag286.xml><?xml version="1.0" encoding="utf-8"?>
<p:tagLst xmlns:p="http://schemas.openxmlformats.org/presentationml/2006/main">
  <p:tag name="AS_UNIQUEID" val="5720"/>
  <p:tag name="KSO_WM_BEAUTIFY_FLAG" val=""/>
</p:tagLst>
</file>

<file path=ppt/tags/tag287.xml><?xml version="1.0" encoding="utf-8"?>
<p:tagLst xmlns:p="http://schemas.openxmlformats.org/presentationml/2006/main">
  <p:tag name="AS_UNIQUEID" val="5721"/>
</p:tagLst>
</file>

<file path=ppt/tags/tag288.xml><?xml version="1.0" encoding="utf-8"?>
<p:tagLst xmlns:p="http://schemas.openxmlformats.org/presentationml/2006/main">
  <p:tag name="AS_UNIQUEID" val="5722"/>
</p:tagLst>
</file>

<file path=ppt/tags/tag289.xml><?xml version="1.0" encoding="utf-8"?>
<p:tagLst xmlns:p="http://schemas.openxmlformats.org/presentationml/2006/main">
  <p:tag name="AS_UNIQUEID" val="779"/>
  <p:tag name="KSO_WM_BEAUTIFY_FLAG" val=""/>
</p:tagLst>
</file>

<file path=ppt/tags/tag29.xml><?xml version="1.0" encoding="utf-8"?>
<p:tagLst xmlns:p="http://schemas.openxmlformats.org/presentationml/2006/main">
  <p:tag name="AS_UNIQUEID" val="1353"/>
</p:tagLst>
</file>

<file path=ppt/tags/tag290.xml><?xml version="1.0" encoding="utf-8"?>
<p:tagLst xmlns:p="http://schemas.openxmlformats.org/presentationml/2006/main">
  <p:tag name="AS_UNIQUEID" val="5723"/>
  <p:tag name="KSO_WM_BEAUTIFY_FLAG" val=""/>
</p:tagLst>
</file>

<file path=ppt/tags/tag291.xml><?xml version="1.0" encoding="utf-8"?>
<p:tagLst xmlns:p="http://schemas.openxmlformats.org/presentationml/2006/main">
  <p:tag name="AS_UNIQUEID" val="5724"/>
  <p:tag name="KSO_WM_BEAUTIFY_FLAG" val=""/>
</p:tagLst>
</file>

<file path=ppt/tags/tag292.xml><?xml version="1.0" encoding="utf-8"?>
<p:tagLst xmlns:p="http://schemas.openxmlformats.org/presentationml/2006/main">
  <p:tag name="AS_UNIQUEID" val="5725"/>
  <p:tag name="KSO_WM_BEAUTIFY_FLAG" val=""/>
</p:tagLst>
</file>

<file path=ppt/tags/tag293.xml><?xml version="1.0" encoding="utf-8"?>
<p:tagLst xmlns:p="http://schemas.openxmlformats.org/presentationml/2006/main">
  <p:tag name="AS_UNIQUEID" val="5726"/>
  <p:tag name="KSO_WM_BEAUTIFY_FLAG" val=""/>
</p:tagLst>
</file>

<file path=ppt/tags/tag294.xml><?xml version="1.0" encoding="utf-8"?>
<p:tagLst xmlns:p="http://schemas.openxmlformats.org/presentationml/2006/main">
  <p:tag name="AS_UNIQUEID" val="5727"/>
  <p:tag name="KSO_WM_BEAUTIFY_FLAG" val=""/>
</p:tagLst>
</file>

<file path=ppt/tags/tag295.xml><?xml version="1.0" encoding="utf-8"?>
<p:tagLst xmlns:p="http://schemas.openxmlformats.org/presentationml/2006/main">
  <p:tag name="AS_UNIQUEID" val="5892"/>
</p:tagLst>
</file>

<file path=ppt/tags/tag296.xml><?xml version="1.0" encoding="utf-8"?>
<p:tagLst xmlns:p="http://schemas.openxmlformats.org/presentationml/2006/main">
  <p:tag name="AS_UNIQUEID" val="779"/>
  <p:tag name="KSO_WM_BEAUTIFY_FLAG" val=""/>
</p:tagLst>
</file>

<file path=ppt/tags/tag297.xml><?xml version="1.0" encoding="utf-8"?>
<p:tagLst xmlns:p="http://schemas.openxmlformats.org/presentationml/2006/main">
  <p:tag name="AS_UNIQUEID" val="1563"/>
  <p:tag name="KSO_WM_BEAUTIFY_FLAG" val=""/>
</p:tagLst>
</file>

<file path=ppt/tags/tag298.xml><?xml version="1.0" encoding="utf-8"?>
<p:tagLst xmlns:p="http://schemas.openxmlformats.org/presentationml/2006/main">
  <p:tag name="AS_UNIQUEID" val="3200"/>
  <p:tag name="KSO_WM_BEAUTIFY_FLAG" val=""/>
</p:tagLst>
</file>

<file path=ppt/tags/tag299.xml><?xml version="1.0" encoding="utf-8"?>
<p:tagLst xmlns:p="http://schemas.openxmlformats.org/presentationml/2006/main">
  <p:tag name="AS_UNIQUEID" val="5729"/>
</p:tagLst>
</file>

<file path=ppt/tags/tag3.xml><?xml version="1.0" encoding="utf-8"?>
<p:tagLst xmlns:p="http://schemas.openxmlformats.org/presentationml/2006/main">
  <p:tag name="AS_UNIQUEID" val="1323"/>
</p:tagLst>
</file>

<file path=ppt/tags/tag30.xml><?xml version="1.0" encoding="utf-8"?>
<p:tagLst xmlns:p="http://schemas.openxmlformats.org/presentationml/2006/main">
  <p:tag name="AS_UNIQUEID" val="1355"/>
</p:tagLst>
</file>

<file path=ppt/tags/tag300.xml><?xml version="1.0" encoding="utf-8"?>
<p:tagLst xmlns:p="http://schemas.openxmlformats.org/presentationml/2006/main">
  <p:tag name="AS_UNIQUEID" val="5730"/>
  <p:tag name="KSO_WM_BEAUTIFY_FLAG" val=""/>
</p:tagLst>
</file>

<file path=ppt/tags/tag301.xml><?xml version="1.0" encoding="utf-8"?>
<p:tagLst xmlns:p="http://schemas.openxmlformats.org/presentationml/2006/main">
  <p:tag name="AS_UNIQUEID" val="5731"/>
  <p:tag name="KSO_WM_BEAUTIFY_FLAG" val=""/>
</p:tagLst>
</file>

<file path=ppt/tags/tag302.xml><?xml version="1.0" encoding="utf-8"?>
<p:tagLst xmlns:p="http://schemas.openxmlformats.org/presentationml/2006/main">
  <p:tag name="AS_UNIQUEID" val="5732"/>
  <p:tag name="KSO_WM_BEAUTIFY_FLAG" val=""/>
</p:tagLst>
</file>

<file path=ppt/tags/tag303.xml><?xml version="1.0" encoding="utf-8"?>
<p:tagLst xmlns:p="http://schemas.openxmlformats.org/presentationml/2006/main">
  <p:tag name="AS_UNIQUEID" val="5733"/>
  <p:tag name="KSO_WM_BEAUTIFY_FLAG" val=""/>
</p:tagLst>
</file>

<file path=ppt/tags/tag304.xml><?xml version="1.0" encoding="utf-8"?>
<p:tagLst xmlns:p="http://schemas.openxmlformats.org/presentationml/2006/main">
  <p:tag name="AS_UNIQUEID" val="5734"/>
  <p:tag name="KSO_WM_BEAUTIFY_FLAG" val=""/>
</p:tagLst>
</file>

<file path=ppt/tags/tag305.xml><?xml version="1.0" encoding="utf-8"?>
<p:tagLst xmlns:p="http://schemas.openxmlformats.org/presentationml/2006/main">
  <p:tag name="AS_UNIQUEID" val="5735"/>
  <p:tag name="KSO_WM_BEAUTIFY_FLAG" val=""/>
</p:tagLst>
</file>

<file path=ppt/tags/tag306.xml><?xml version="1.0" encoding="utf-8"?>
<p:tagLst xmlns:p="http://schemas.openxmlformats.org/presentationml/2006/main">
  <p:tag name="AS_UNIQUEID" val="5736"/>
  <p:tag name="KSO_WM_BEAUTIFY_FLAG" val=""/>
</p:tagLst>
</file>

<file path=ppt/tags/tag307.xml><?xml version="1.0" encoding="utf-8"?>
<p:tagLst xmlns:p="http://schemas.openxmlformats.org/presentationml/2006/main">
  <p:tag name="AS_UNIQUEID" val="5737"/>
  <p:tag name="KSO_WM_BEAUTIFY_FLAG" val=""/>
</p:tagLst>
</file>

<file path=ppt/tags/tag308.xml><?xml version="1.0" encoding="utf-8"?>
<p:tagLst xmlns:p="http://schemas.openxmlformats.org/presentationml/2006/main">
  <p:tag name="AS_UNIQUEID" val="5738"/>
  <p:tag name="KSO_WM_BEAUTIFY_FLAG" val=""/>
</p:tagLst>
</file>

<file path=ppt/tags/tag309.xml><?xml version="1.0" encoding="utf-8"?>
<p:tagLst xmlns:p="http://schemas.openxmlformats.org/presentationml/2006/main">
  <p:tag name="AS_UNIQUEID" val="779"/>
  <p:tag name="KSO_WM_BEAUTIFY_FLAG" val=""/>
</p:tagLst>
</file>

<file path=ppt/tags/tag31.xml><?xml version="1.0" encoding="utf-8"?>
<p:tagLst xmlns:p="http://schemas.openxmlformats.org/presentationml/2006/main">
  <p:tag name="AS_UNIQUEID" val="1356"/>
</p:tagLst>
</file>

<file path=ppt/tags/tag310.xml><?xml version="1.0" encoding="utf-8"?>
<p:tagLst xmlns:p="http://schemas.openxmlformats.org/presentationml/2006/main">
  <p:tag name="AS_UNIQUEID" val="3200"/>
  <p:tag name="KSO_WM_BEAUTIFY_FLAG" val=""/>
</p:tagLst>
</file>

<file path=ppt/tags/tag311.xml><?xml version="1.0" encoding="utf-8"?>
<p:tagLst xmlns:p="http://schemas.openxmlformats.org/presentationml/2006/main">
  <p:tag name="AS_UNIQUEID" val="5740"/>
</p:tagLst>
</file>

<file path=ppt/tags/tag312.xml><?xml version="1.0" encoding="utf-8"?>
<p:tagLst xmlns:p="http://schemas.openxmlformats.org/presentationml/2006/main">
  <p:tag name="AS_UNIQUEID" val="5741"/>
  <p:tag name="KSO_WM_BEAUTIFY_FLAG" val=""/>
</p:tagLst>
</file>

<file path=ppt/tags/tag313.xml><?xml version="1.0" encoding="utf-8"?>
<p:tagLst xmlns:p="http://schemas.openxmlformats.org/presentationml/2006/main">
  <p:tag name="AS_UNIQUEID" val="5742"/>
  <p:tag name="KSO_WM_BEAUTIFY_FLAG" val=""/>
</p:tagLst>
</file>

<file path=ppt/tags/tag314.xml><?xml version="1.0" encoding="utf-8"?>
<p:tagLst xmlns:p="http://schemas.openxmlformats.org/presentationml/2006/main">
  <p:tag name="AS_UNIQUEID" val="5743"/>
  <p:tag name="KSO_WM_BEAUTIFY_FLAG" val=""/>
</p:tagLst>
</file>

<file path=ppt/tags/tag315.xml><?xml version="1.0" encoding="utf-8"?>
<p:tagLst xmlns:p="http://schemas.openxmlformats.org/presentationml/2006/main">
  <p:tag name="AS_UNIQUEID" val="5744"/>
  <p:tag name="KSO_WM_BEAUTIFY_FLAG" val=""/>
</p:tagLst>
</file>

<file path=ppt/tags/tag316.xml><?xml version="1.0" encoding="utf-8"?>
<p:tagLst xmlns:p="http://schemas.openxmlformats.org/presentationml/2006/main">
  <p:tag name="AS_UNIQUEID" val="5745"/>
  <p:tag name="KSO_WM_BEAUTIFY_FLAG" val=""/>
</p:tagLst>
</file>

<file path=ppt/tags/tag317.xml><?xml version="1.0" encoding="utf-8"?>
<p:tagLst xmlns:p="http://schemas.openxmlformats.org/presentationml/2006/main">
  <p:tag name="AS_UNIQUEID" val="5746"/>
  <p:tag name="KSO_WM_BEAUTIFY_FLAG" val=""/>
</p:tagLst>
</file>

<file path=ppt/tags/tag318.xml><?xml version="1.0" encoding="utf-8"?>
<p:tagLst xmlns:p="http://schemas.openxmlformats.org/presentationml/2006/main">
  <p:tag name="AS_UNIQUEID" val="5747"/>
  <p:tag name="KSO_WM_BEAUTIFY_FLAG" val=""/>
</p:tagLst>
</file>

<file path=ppt/tags/tag319.xml><?xml version="1.0" encoding="utf-8"?>
<p:tagLst xmlns:p="http://schemas.openxmlformats.org/presentationml/2006/main">
  <p:tag name="AS_UNIQUEID" val="5748"/>
  <p:tag name="KSO_WM_BEAUTIFY_FLAG" val=""/>
</p:tagLst>
</file>

<file path=ppt/tags/tag32.xml><?xml version="1.0" encoding="utf-8"?>
<p:tagLst xmlns:p="http://schemas.openxmlformats.org/presentationml/2006/main">
  <p:tag name="AS_UNIQUEID" val="1357"/>
</p:tagLst>
</file>

<file path=ppt/tags/tag320.xml><?xml version="1.0" encoding="utf-8"?>
<p:tagLst xmlns:p="http://schemas.openxmlformats.org/presentationml/2006/main">
  <p:tag name="AS_UNIQUEID" val="5749"/>
  <p:tag name="KSO_WM_BEAUTIFY_FLAG" val=""/>
</p:tagLst>
</file>

<file path=ppt/tags/tag321.xml><?xml version="1.0" encoding="utf-8"?>
<p:tagLst xmlns:p="http://schemas.openxmlformats.org/presentationml/2006/main">
  <p:tag name="AS_UNIQUEID" val="1563"/>
  <p:tag name="KSO_WM_BEAUTIFY_FLAG" val=""/>
</p:tagLst>
</file>

<file path=ppt/tags/tag322.xml><?xml version="1.0" encoding="utf-8"?>
<p:tagLst xmlns:p="http://schemas.openxmlformats.org/presentationml/2006/main">
  <p:tag name="AS_UNIQUEID" val="779"/>
  <p:tag name="KSO_WM_BEAUTIFY_FLAG" val=""/>
</p:tagLst>
</file>

<file path=ppt/tags/tag323.xml><?xml version="1.0" encoding="utf-8"?>
<p:tagLst xmlns:p="http://schemas.openxmlformats.org/presentationml/2006/main">
  <p:tag name="AS_UNIQUEID" val="3200"/>
  <p:tag name="KSO_WM_BEAUTIFY_FLAG" val=""/>
</p:tagLst>
</file>

<file path=ppt/tags/tag324.xml><?xml version="1.0" encoding="utf-8"?>
<p:tagLst xmlns:p="http://schemas.openxmlformats.org/presentationml/2006/main">
  <p:tag name="AS_UNIQUEID" val="5751"/>
  <p:tag name="ISLIDE.DIAGRAM" val="4ff1e102-f1af-47a4-a855-3a19cb8687e2"/>
</p:tagLst>
</file>

<file path=ppt/tags/tag325.xml><?xml version="1.0" encoding="utf-8"?>
<p:tagLst xmlns:p="http://schemas.openxmlformats.org/presentationml/2006/main">
  <p:tag name="AS_UNIQUEID" val="5752"/>
  <p:tag name="KSO_WM_BEAUTIFY_FLAG" val=""/>
</p:tagLst>
</file>

<file path=ppt/tags/tag326.xml><?xml version="1.0" encoding="utf-8"?>
<p:tagLst xmlns:p="http://schemas.openxmlformats.org/presentationml/2006/main">
  <p:tag name="AS_UNIQUEID" val="5753"/>
  <p:tag name="KSO_WM_BEAUTIFY_FLAG" val=""/>
</p:tagLst>
</file>

<file path=ppt/tags/tag327.xml><?xml version="1.0" encoding="utf-8"?>
<p:tagLst xmlns:p="http://schemas.openxmlformats.org/presentationml/2006/main">
  <p:tag name="AS_UNIQUEID" val="5754"/>
  <p:tag name="KSO_WM_BEAUTIFY_FLAG" val=""/>
</p:tagLst>
</file>

<file path=ppt/tags/tag328.xml><?xml version="1.0" encoding="utf-8"?>
<p:tagLst xmlns:p="http://schemas.openxmlformats.org/presentationml/2006/main">
  <p:tag name="AS_UNIQUEID" val="5755"/>
  <p:tag name="KSO_WM_BEAUTIFY_FLAG" val=""/>
</p:tagLst>
</file>

<file path=ppt/tags/tag329.xml><?xml version="1.0" encoding="utf-8"?>
<p:tagLst xmlns:p="http://schemas.openxmlformats.org/presentationml/2006/main">
  <p:tag name="AS_UNIQUEID" val="5756"/>
  <p:tag name="KSO_WM_BEAUTIFY_FLAG" val=""/>
</p:tagLst>
</file>

<file path=ppt/tags/tag33.xml><?xml version="1.0" encoding="utf-8"?>
<p:tagLst xmlns:p="http://schemas.openxmlformats.org/presentationml/2006/main">
  <p:tag name="AS_UNIQUEID" val="1358"/>
</p:tagLst>
</file>

<file path=ppt/tags/tag330.xml><?xml version="1.0" encoding="utf-8"?>
<p:tagLst xmlns:p="http://schemas.openxmlformats.org/presentationml/2006/main">
  <p:tag name="AS_UNIQUEID" val="5757"/>
  <p:tag name="KSO_WM_BEAUTIFY_FLAG" val=""/>
</p:tagLst>
</file>

<file path=ppt/tags/tag331.xml><?xml version="1.0" encoding="utf-8"?>
<p:tagLst xmlns:p="http://schemas.openxmlformats.org/presentationml/2006/main">
  <p:tag name="AS_UNIQUEID" val="5758"/>
  <p:tag name="KSO_WM_BEAUTIFY_FLAG" val=""/>
</p:tagLst>
</file>

<file path=ppt/tags/tag332.xml><?xml version="1.0" encoding="utf-8"?>
<p:tagLst xmlns:p="http://schemas.openxmlformats.org/presentationml/2006/main">
  <p:tag name="AS_UNIQUEID" val="5759"/>
</p:tagLst>
</file>

<file path=ppt/tags/tag333.xml><?xml version="1.0" encoding="utf-8"?>
<p:tagLst xmlns:p="http://schemas.openxmlformats.org/presentationml/2006/main">
  <p:tag name="AS_UNIQUEID" val="1563"/>
  <p:tag name="KSO_WM_BEAUTIFY_FLAG" val=""/>
</p:tagLst>
</file>

<file path=ppt/tags/tag334.xml><?xml version="1.0" encoding="utf-8"?>
<p:tagLst xmlns:p="http://schemas.openxmlformats.org/presentationml/2006/main">
  <p:tag name="AS_UNIQUEID" val="779"/>
  <p:tag name="KSO_WM_BEAUTIFY_FLAG" val=""/>
</p:tagLst>
</file>

<file path=ppt/tags/tag335.xml><?xml version="1.0" encoding="utf-8"?>
<p:tagLst xmlns:p="http://schemas.openxmlformats.org/presentationml/2006/main">
  <p:tag name="AS_UNIQUEID" val="3200"/>
  <p:tag name="KSO_WM_BEAUTIFY_FLAG" val=""/>
</p:tagLst>
</file>

<file path=ppt/tags/tag336.xml><?xml version="1.0" encoding="utf-8"?>
<p:tagLst xmlns:p="http://schemas.openxmlformats.org/presentationml/2006/main">
  <p:tag name="AS_UNIQUEID" val="5761"/>
  <p:tag name="KSO_WM_BEAUTIFY_FLAG" val=""/>
</p:tagLst>
</file>

<file path=ppt/tags/tag337.xml><?xml version="1.0" encoding="utf-8"?>
<p:tagLst xmlns:p="http://schemas.openxmlformats.org/presentationml/2006/main">
  <p:tag name="AS_UNIQUEID" val="5762"/>
  <p:tag name="KSO_WM_BEAUTIFY_FLAG" val=""/>
</p:tagLst>
</file>

<file path=ppt/tags/tag338.xml><?xml version="1.0" encoding="utf-8"?>
<p:tagLst xmlns:p="http://schemas.openxmlformats.org/presentationml/2006/main">
  <p:tag name="AS_UNIQUEID" val="5763"/>
  <p:tag name="KSO_WM_BEAUTIFY_FLAG" val=""/>
</p:tagLst>
</file>

<file path=ppt/tags/tag339.xml><?xml version="1.0" encoding="utf-8"?>
<p:tagLst xmlns:p="http://schemas.openxmlformats.org/presentationml/2006/main">
  <p:tag name="AS_UNIQUEID" val="5764"/>
</p:tagLst>
</file>

<file path=ppt/tags/tag34.xml><?xml version="1.0" encoding="utf-8"?>
<p:tagLst xmlns:p="http://schemas.openxmlformats.org/presentationml/2006/main">
  <p:tag name="AS_UNIQUEID" val="1359"/>
</p:tagLst>
</file>

<file path=ppt/tags/tag340.xml><?xml version="1.0" encoding="utf-8"?>
<p:tagLst xmlns:p="http://schemas.openxmlformats.org/presentationml/2006/main">
  <p:tag name="AS_UNIQUEID" val="5765"/>
  <p:tag name="KSO_WM_BEAUTIFY_FLAG" val=""/>
</p:tagLst>
</file>

<file path=ppt/tags/tag341.xml><?xml version="1.0" encoding="utf-8"?>
<p:tagLst xmlns:p="http://schemas.openxmlformats.org/presentationml/2006/main">
  <p:tag name="AS_UNIQUEID" val="5766"/>
  <p:tag name="KSO_WM_BEAUTIFY_FLAG" val=""/>
</p:tagLst>
</file>

<file path=ppt/tags/tag342.xml><?xml version="1.0" encoding="utf-8"?>
<p:tagLst xmlns:p="http://schemas.openxmlformats.org/presentationml/2006/main">
  <p:tag name="AS_UNIQUEID" val="5767"/>
</p:tagLst>
</file>

<file path=ppt/tags/tag343.xml><?xml version="1.0" encoding="utf-8"?>
<p:tagLst xmlns:p="http://schemas.openxmlformats.org/presentationml/2006/main">
  <p:tag name="AS_UNIQUEID" val="5768"/>
  <p:tag name="KSO_WM_BEAUTIFY_FLAG" val=""/>
</p:tagLst>
</file>

<file path=ppt/tags/tag344.xml><?xml version="1.0" encoding="utf-8"?>
<p:tagLst xmlns:p="http://schemas.openxmlformats.org/presentationml/2006/main">
  <p:tag name="AS_UNIQUEID" val="5769"/>
  <p:tag name="KSO_WM_BEAUTIFY_FLAG" val=""/>
</p:tagLst>
</file>

<file path=ppt/tags/tag345.xml><?xml version="1.0" encoding="utf-8"?>
<p:tagLst xmlns:p="http://schemas.openxmlformats.org/presentationml/2006/main">
  <p:tag name="AS_UNIQUEID" val="5770"/>
</p:tagLst>
</file>

<file path=ppt/tags/tag346.xml><?xml version="1.0" encoding="utf-8"?>
<p:tagLst xmlns:p="http://schemas.openxmlformats.org/presentationml/2006/main">
  <p:tag name="AS_UNIQUEID" val="5771"/>
  <p:tag name="KSO_WM_BEAUTIFY_FLAG" val=""/>
</p:tagLst>
</file>

<file path=ppt/tags/tag347.xml><?xml version="1.0" encoding="utf-8"?>
<p:tagLst xmlns:p="http://schemas.openxmlformats.org/presentationml/2006/main">
  <p:tag name="AS_UNIQUEID" val="5772"/>
  <p:tag name="KSO_WM_BEAUTIFY_FLAG" val=""/>
</p:tagLst>
</file>

<file path=ppt/tags/tag348.xml><?xml version="1.0" encoding="utf-8"?>
<p:tagLst xmlns:p="http://schemas.openxmlformats.org/presentationml/2006/main">
  <p:tag name="AS_UNIQUEID" val="5773"/>
</p:tagLst>
</file>

<file path=ppt/tags/tag349.xml><?xml version="1.0" encoding="utf-8"?>
<p:tagLst xmlns:p="http://schemas.openxmlformats.org/presentationml/2006/main">
  <p:tag name="AS_UNIQUEID" val="5774"/>
  <p:tag name="KSO_WM_BEAUTIFY_FLAG" val=""/>
</p:tagLst>
</file>

<file path=ppt/tags/tag35.xml><?xml version="1.0" encoding="utf-8"?>
<p:tagLst xmlns:p="http://schemas.openxmlformats.org/presentationml/2006/main">
  <p:tag name="AS_UNIQUEID" val="1360"/>
</p:tagLst>
</file>

<file path=ppt/tags/tag350.xml><?xml version="1.0" encoding="utf-8"?>
<p:tagLst xmlns:p="http://schemas.openxmlformats.org/presentationml/2006/main">
  <p:tag name="AS_UNIQUEID" val="5775"/>
  <p:tag name="KSO_WM_BEAUTIFY_FLAG" val=""/>
</p:tagLst>
</file>

<file path=ppt/tags/tag351.xml><?xml version="1.0" encoding="utf-8"?>
<p:tagLst xmlns:p="http://schemas.openxmlformats.org/presentationml/2006/main">
  <p:tag name="AS_UNIQUEID" val="5776"/>
  <p:tag name="KSO_WM_BEAUTIFY_FLAG" val=""/>
</p:tagLst>
</file>

<file path=ppt/tags/tag352.xml><?xml version="1.0" encoding="utf-8"?>
<p:tagLst xmlns:p="http://schemas.openxmlformats.org/presentationml/2006/main">
  <p:tag name="AS_UNIQUEID" val="5777"/>
  <p:tag name="KSO_WM_BEAUTIFY_FLAG" val=""/>
</p:tagLst>
</file>

<file path=ppt/tags/tag353.xml><?xml version="1.0" encoding="utf-8"?>
<p:tagLst xmlns:p="http://schemas.openxmlformats.org/presentationml/2006/main">
  <p:tag name="AS_UNIQUEID" val="5778"/>
  <p:tag name="KSO_WM_BEAUTIFY_FLAG" val=""/>
</p:tagLst>
</file>

<file path=ppt/tags/tag354.xml><?xml version="1.0" encoding="utf-8"?>
<p:tagLst xmlns:p="http://schemas.openxmlformats.org/presentationml/2006/main">
  <p:tag name="AS_UNIQUEID" val="5779"/>
  <p:tag name="KSO_WM_BEAUTIFY_FLAG" val=""/>
</p:tagLst>
</file>

<file path=ppt/tags/tag355.xml><?xml version="1.0" encoding="utf-8"?>
<p:tagLst xmlns:p="http://schemas.openxmlformats.org/presentationml/2006/main">
  <p:tag name="AS_UNIQUEID" val="5780"/>
  <p:tag name="KSO_WM_BEAUTIFY_FLAG" val=""/>
</p:tagLst>
</file>

<file path=ppt/tags/tag356.xml><?xml version="1.0" encoding="utf-8"?>
<p:tagLst xmlns:p="http://schemas.openxmlformats.org/presentationml/2006/main">
  <p:tag name="AS_UNIQUEID" val="5781"/>
  <p:tag name="KSO_WM_BEAUTIFY_FLAG" val=""/>
</p:tagLst>
</file>

<file path=ppt/tags/tag357.xml><?xml version="1.0" encoding="utf-8"?>
<p:tagLst xmlns:p="http://schemas.openxmlformats.org/presentationml/2006/main">
  <p:tag name="AS_UNIQUEID" val="1563"/>
  <p:tag name="KSO_WM_BEAUTIFY_FLAG" val=""/>
</p:tagLst>
</file>

<file path=ppt/tags/tag358.xml><?xml version="1.0" encoding="utf-8"?>
<p:tagLst xmlns:p="http://schemas.openxmlformats.org/presentationml/2006/main">
  <p:tag name="AS_UNIQUEID" val="779"/>
  <p:tag name="KSO_WM_BEAUTIFY_FLAG" val=""/>
</p:tagLst>
</file>

<file path=ppt/tags/tag359.xml><?xml version="1.0" encoding="utf-8"?>
<p:tagLst xmlns:p="http://schemas.openxmlformats.org/presentationml/2006/main">
  <p:tag name="AS_UNIQUEID" val="1563"/>
  <p:tag name="KSO_WM_BEAUTIFY_FLAG" val=""/>
</p:tagLst>
</file>

<file path=ppt/tags/tag36.xml><?xml version="1.0" encoding="utf-8"?>
<p:tagLst xmlns:p="http://schemas.openxmlformats.org/presentationml/2006/main">
  <p:tag name="AS_UNIQUEID" val="1361"/>
</p:tagLst>
</file>

<file path=ppt/tags/tag360.xml><?xml version="1.0" encoding="utf-8"?>
<p:tagLst xmlns:p="http://schemas.openxmlformats.org/presentationml/2006/main">
  <p:tag name="AS_UNIQUEID" val="3200"/>
  <p:tag name="KSO_WM_BEAUTIFY_FLAG" val=""/>
</p:tagLst>
</file>

<file path=ppt/tags/tag361.xml><?xml version="1.0" encoding="utf-8"?>
<p:tagLst xmlns:p="http://schemas.openxmlformats.org/presentationml/2006/main">
  <p:tag name="AS_UNIQUEID" val="5783"/>
  <p:tag name="KSO_WM_BEAUTIFY_FLAG" val=""/>
</p:tagLst>
</file>

<file path=ppt/tags/tag362.xml><?xml version="1.0" encoding="utf-8"?>
<p:tagLst xmlns:p="http://schemas.openxmlformats.org/presentationml/2006/main">
  <p:tag name="AS_UNIQUEID" val="5784"/>
  <p:tag name="KSO_WM_BEAUTIFY_FLAG" val=""/>
</p:tagLst>
</file>

<file path=ppt/tags/tag363.xml><?xml version="1.0" encoding="utf-8"?>
<p:tagLst xmlns:p="http://schemas.openxmlformats.org/presentationml/2006/main">
  <p:tag name="AS_UNIQUEID" val="5785"/>
</p:tagLst>
</file>

<file path=ppt/tags/tag364.xml><?xml version="1.0" encoding="utf-8"?>
<p:tagLst xmlns:p="http://schemas.openxmlformats.org/presentationml/2006/main">
  <p:tag name="AS_UNIQUEID" val="5786"/>
  <p:tag name="KSO_WM_BEAUTIFY_FLAG" val=""/>
</p:tagLst>
</file>

<file path=ppt/tags/tag365.xml><?xml version="1.0" encoding="utf-8"?>
<p:tagLst xmlns:p="http://schemas.openxmlformats.org/presentationml/2006/main">
  <p:tag name="AS_UNIQUEID" val="5787"/>
  <p:tag name="KSO_WM_BEAUTIFY_FLAG" val=""/>
</p:tagLst>
</file>

<file path=ppt/tags/tag366.xml><?xml version="1.0" encoding="utf-8"?>
<p:tagLst xmlns:p="http://schemas.openxmlformats.org/presentationml/2006/main">
  <p:tag name="AS_UNIQUEID" val="5788"/>
</p:tagLst>
</file>

<file path=ppt/tags/tag367.xml><?xml version="1.0" encoding="utf-8"?>
<p:tagLst xmlns:p="http://schemas.openxmlformats.org/presentationml/2006/main">
  <p:tag name="AS_UNIQUEID" val="5789"/>
  <p:tag name="KSO_WM_BEAUTIFY_FLAG" val=""/>
</p:tagLst>
</file>

<file path=ppt/tags/tag368.xml><?xml version="1.0" encoding="utf-8"?>
<p:tagLst xmlns:p="http://schemas.openxmlformats.org/presentationml/2006/main">
  <p:tag name="AS_UNIQUEID" val="5790"/>
  <p:tag name="KSO_WM_BEAUTIFY_FLAG" val=""/>
</p:tagLst>
</file>

<file path=ppt/tags/tag369.xml><?xml version="1.0" encoding="utf-8"?>
<p:tagLst xmlns:p="http://schemas.openxmlformats.org/presentationml/2006/main">
  <p:tag name="AS_UNIQUEID" val="5791"/>
</p:tagLst>
</file>

<file path=ppt/tags/tag37.xml><?xml version="1.0" encoding="utf-8"?>
<p:tagLst xmlns:p="http://schemas.openxmlformats.org/presentationml/2006/main">
  <p:tag name="AS_UNIQUEID" val="1362"/>
</p:tagLst>
</file>

<file path=ppt/tags/tag370.xml><?xml version="1.0" encoding="utf-8"?>
<p:tagLst xmlns:p="http://schemas.openxmlformats.org/presentationml/2006/main">
  <p:tag name="AS_UNIQUEID" val="5792"/>
  <p:tag name="KSO_WM_BEAUTIFY_FLAG" val=""/>
</p:tagLst>
</file>

<file path=ppt/tags/tag371.xml><?xml version="1.0" encoding="utf-8"?>
<p:tagLst xmlns:p="http://schemas.openxmlformats.org/presentationml/2006/main">
  <p:tag name="AS_UNIQUEID" val="5793"/>
  <p:tag name="KSO_WM_BEAUTIFY_FLAG" val=""/>
</p:tagLst>
</file>

<file path=ppt/tags/tag372.xml><?xml version="1.0" encoding="utf-8"?>
<p:tagLst xmlns:p="http://schemas.openxmlformats.org/presentationml/2006/main">
  <p:tag name="AS_UNIQUEID" val="5794"/>
  <p:tag name="KSO_WM_BEAUTIFY_FLAG" val=""/>
</p:tagLst>
</file>

<file path=ppt/tags/tag373.xml><?xml version="1.0" encoding="utf-8"?>
<p:tagLst xmlns:p="http://schemas.openxmlformats.org/presentationml/2006/main">
  <p:tag name="AS_UNIQUEID" val="5795"/>
  <p:tag name="KSO_WM_BEAUTIFY_FLAG" val=""/>
</p:tagLst>
</file>

<file path=ppt/tags/tag374.xml><?xml version="1.0" encoding="utf-8"?>
<p:tagLst xmlns:p="http://schemas.openxmlformats.org/presentationml/2006/main">
  <p:tag name="AS_UNIQUEID" val="5796"/>
  <p:tag name="KSO_WM_BEAUTIFY_FLAG" val=""/>
</p:tagLst>
</file>

<file path=ppt/tags/tag375.xml><?xml version="1.0" encoding="utf-8"?>
<p:tagLst xmlns:p="http://schemas.openxmlformats.org/presentationml/2006/main">
  <p:tag name="AS_UNIQUEID" val="5797"/>
  <p:tag name="KSO_WM_BEAUTIFY_FLAG" val=""/>
</p:tagLst>
</file>

<file path=ppt/tags/tag376.xml><?xml version="1.0" encoding="utf-8"?>
<p:tagLst xmlns:p="http://schemas.openxmlformats.org/presentationml/2006/main">
  <p:tag name="AS_UNIQUEID" val="5798"/>
</p:tagLst>
</file>

<file path=ppt/tags/tag377.xml><?xml version="1.0" encoding="utf-8"?>
<p:tagLst xmlns:p="http://schemas.openxmlformats.org/presentationml/2006/main">
  <p:tag name="AS_UNIQUEID" val="5799"/>
  <p:tag name="KSO_WM_BEAUTIFY_FLAG" val=""/>
</p:tagLst>
</file>

<file path=ppt/tags/tag378.xml><?xml version="1.0" encoding="utf-8"?>
<p:tagLst xmlns:p="http://schemas.openxmlformats.org/presentationml/2006/main">
  <p:tag name="AS_UNIQUEID" val="5800"/>
  <p:tag name="KSO_WM_BEAUTIFY_FLAG" val=""/>
</p:tagLst>
</file>

<file path=ppt/tags/tag379.xml><?xml version="1.0" encoding="utf-8"?>
<p:tagLst xmlns:p="http://schemas.openxmlformats.org/presentationml/2006/main">
  <p:tag name="AS_UNIQUEID" val="5801"/>
  <p:tag name="KSO_WM_BEAUTIFY_FLAG" val=""/>
</p:tagLst>
</file>

<file path=ppt/tags/tag38.xml><?xml version="1.0" encoding="utf-8"?>
<p:tagLst xmlns:p="http://schemas.openxmlformats.org/presentationml/2006/main">
  <p:tag name="AS_UNIQUEID" val="1363"/>
</p:tagLst>
</file>

<file path=ppt/tags/tag380.xml><?xml version="1.0" encoding="utf-8"?>
<p:tagLst xmlns:p="http://schemas.openxmlformats.org/presentationml/2006/main">
  <p:tag name="AS_UNIQUEID" val="5802"/>
  <p:tag name="KSO_WM_BEAUTIFY_FLAG" val=""/>
</p:tagLst>
</file>

<file path=ppt/tags/tag381.xml><?xml version="1.0" encoding="utf-8"?>
<p:tagLst xmlns:p="http://schemas.openxmlformats.org/presentationml/2006/main">
  <p:tag name="AS_UNIQUEID" val="5803"/>
  <p:tag name="KSO_WM_BEAUTIFY_FLAG" val=""/>
</p:tagLst>
</file>

<file path=ppt/tags/tag382.xml><?xml version="1.0" encoding="utf-8"?>
<p:tagLst xmlns:p="http://schemas.openxmlformats.org/presentationml/2006/main">
  <p:tag name="AS_UNIQUEID" val="5804"/>
  <p:tag name="KSO_WM_BEAUTIFY_FLAG" val=""/>
</p:tagLst>
</file>

<file path=ppt/tags/tag383.xml><?xml version="1.0" encoding="utf-8"?>
<p:tagLst xmlns:p="http://schemas.openxmlformats.org/presentationml/2006/main">
  <p:tag name="AS_UNIQUEID" val="5805"/>
  <p:tag name="KSO_WM_BEAUTIFY_FLAG" val=""/>
</p:tagLst>
</file>

<file path=ppt/tags/tag384.xml><?xml version="1.0" encoding="utf-8"?>
<p:tagLst xmlns:p="http://schemas.openxmlformats.org/presentationml/2006/main">
  <p:tag name="AS_UNIQUEID" val="5806"/>
  <p:tag name="KSO_WM_BEAUTIFY_FLAG" val=""/>
</p:tagLst>
</file>

<file path=ppt/tags/tag385.xml><?xml version="1.0" encoding="utf-8"?>
<p:tagLst xmlns:p="http://schemas.openxmlformats.org/presentationml/2006/main">
  <p:tag name="AS_UNIQUEID" val="5807"/>
  <p:tag name="KSO_WM_BEAUTIFY_FLAG" val=""/>
</p:tagLst>
</file>

<file path=ppt/tags/tag386.xml><?xml version="1.0" encoding="utf-8"?>
<p:tagLst xmlns:p="http://schemas.openxmlformats.org/presentationml/2006/main">
  <p:tag name="AS_UNIQUEID" val="5808"/>
</p:tagLst>
</file>

<file path=ppt/tags/tag387.xml><?xml version="1.0" encoding="utf-8"?>
<p:tagLst xmlns:p="http://schemas.openxmlformats.org/presentationml/2006/main">
  <p:tag name="AS_UNIQUEID" val="779"/>
  <p:tag name="KSO_WM_BEAUTIFY_FLAG" val=""/>
</p:tagLst>
</file>

<file path=ppt/tags/tag388.xml><?xml version="1.0" encoding="utf-8"?>
<p:tagLst xmlns:p="http://schemas.openxmlformats.org/presentationml/2006/main">
  <p:tag name="AS_UNIQUEID" val="1563"/>
  <p:tag name="KSO_WM_BEAUTIFY_FLAG" val=""/>
</p:tagLst>
</file>

<file path=ppt/tags/tag389.xml><?xml version="1.0" encoding="utf-8"?>
<p:tagLst xmlns:p="http://schemas.openxmlformats.org/presentationml/2006/main">
  <p:tag name="AS_UNIQUEID" val="3200"/>
  <p:tag name="KSO_WM_BEAUTIFY_FLAG" val=""/>
</p:tagLst>
</file>

<file path=ppt/tags/tag39.xml><?xml version="1.0" encoding="utf-8"?>
<p:tagLst xmlns:p="http://schemas.openxmlformats.org/presentationml/2006/main">
  <p:tag name="AS_UNIQUEID" val="1365"/>
</p:tagLst>
</file>

<file path=ppt/tags/tag390.xml><?xml version="1.0" encoding="utf-8"?>
<p:tagLst xmlns:p="http://schemas.openxmlformats.org/presentationml/2006/main">
  <p:tag name="AS_UNIQUEID" val="5810"/>
  <p:tag name="KSO_WM_BEAUTIFY_FLAG" val=""/>
</p:tagLst>
</file>

<file path=ppt/tags/tag391.xml><?xml version="1.0" encoding="utf-8"?>
<p:tagLst xmlns:p="http://schemas.openxmlformats.org/presentationml/2006/main">
  <p:tag name="AS_UNIQUEID" val="5811"/>
  <p:tag name="KSO_WM_BEAUTIFY_FLAG" val=""/>
</p:tagLst>
</file>

<file path=ppt/tags/tag392.xml><?xml version="1.0" encoding="utf-8"?>
<p:tagLst xmlns:p="http://schemas.openxmlformats.org/presentationml/2006/main">
  <p:tag name="AS_UNIQUEID" val="5812"/>
  <p:tag name="KSO_WM_BEAUTIFY_FLAG" val=""/>
</p:tagLst>
</file>

<file path=ppt/tags/tag393.xml><?xml version="1.0" encoding="utf-8"?>
<p:tagLst xmlns:p="http://schemas.openxmlformats.org/presentationml/2006/main">
  <p:tag name="AS_UNIQUEID" val="5813"/>
</p:tagLst>
</file>

<file path=ppt/tags/tag394.xml><?xml version="1.0" encoding="utf-8"?>
<p:tagLst xmlns:p="http://schemas.openxmlformats.org/presentationml/2006/main">
  <p:tag name="AS_UNIQUEID" val="5814"/>
</p:tagLst>
</file>

<file path=ppt/tags/tag395.xml><?xml version="1.0" encoding="utf-8"?>
<p:tagLst xmlns:p="http://schemas.openxmlformats.org/presentationml/2006/main">
  <p:tag name="AS_UNIQUEID" val="5815"/>
  <p:tag name="KSO_WM_BEAUTIFY_FLAG" val=""/>
</p:tagLst>
</file>

<file path=ppt/tags/tag396.xml><?xml version="1.0" encoding="utf-8"?>
<p:tagLst xmlns:p="http://schemas.openxmlformats.org/presentationml/2006/main">
  <p:tag name="AS_UNIQUEID" val="5816"/>
  <p:tag name="KSO_WM_BEAUTIFY_FLAG" val=""/>
</p:tagLst>
</file>

<file path=ppt/tags/tag397.xml><?xml version="1.0" encoding="utf-8"?>
<p:tagLst xmlns:p="http://schemas.openxmlformats.org/presentationml/2006/main">
  <p:tag name="AS_UNIQUEID" val="5817"/>
  <p:tag name="KSO_WM_BEAUTIFY_FLAG" val=""/>
</p:tagLst>
</file>

<file path=ppt/tags/tag398.xml><?xml version="1.0" encoding="utf-8"?>
<p:tagLst xmlns:p="http://schemas.openxmlformats.org/presentationml/2006/main">
  <p:tag name="AS_UNIQUEID" val="5818"/>
</p:tagLst>
</file>

<file path=ppt/tags/tag399.xml><?xml version="1.0" encoding="utf-8"?>
<p:tagLst xmlns:p="http://schemas.openxmlformats.org/presentationml/2006/main">
  <p:tag name="AS_UNIQUEID" val="5819"/>
</p:tagLst>
</file>

<file path=ppt/tags/tag4.xml><?xml version="1.0" encoding="utf-8"?>
<p:tagLst xmlns:p="http://schemas.openxmlformats.org/presentationml/2006/main">
  <p:tag name="AS_UNIQUEID" val="1324"/>
</p:tagLst>
</file>

<file path=ppt/tags/tag40.xml><?xml version="1.0" encoding="utf-8"?>
<p:tagLst xmlns:p="http://schemas.openxmlformats.org/presentationml/2006/main">
  <p:tag name="AS_UNIQUEID" val="1366"/>
</p:tagLst>
</file>

<file path=ppt/tags/tag400.xml><?xml version="1.0" encoding="utf-8"?>
<p:tagLst xmlns:p="http://schemas.openxmlformats.org/presentationml/2006/main">
  <p:tag name="AS_UNIQUEID" val="5820"/>
  <p:tag name="KSO_WM_BEAUTIFY_FLAG" val=""/>
</p:tagLst>
</file>

<file path=ppt/tags/tag401.xml><?xml version="1.0" encoding="utf-8"?>
<p:tagLst xmlns:p="http://schemas.openxmlformats.org/presentationml/2006/main">
  <p:tag name="AS_UNIQUEID" val="5821"/>
  <p:tag name="KSO_WM_BEAUTIFY_FLAG" val=""/>
</p:tagLst>
</file>

<file path=ppt/tags/tag402.xml><?xml version="1.0" encoding="utf-8"?>
<p:tagLst xmlns:p="http://schemas.openxmlformats.org/presentationml/2006/main">
  <p:tag name="AS_UNIQUEID" val="5822"/>
  <p:tag name="KSO_WM_BEAUTIFY_FLAG" val=""/>
</p:tagLst>
</file>

<file path=ppt/tags/tag403.xml><?xml version="1.0" encoding="utf-8"?>
<p:tagLst xmlns:p="http://schemas.openxmlformats.org/presentationml/2006/main">
  <p:tag name="AS_UNIQUEID" val="5823"/>
  <p:tag name="KSO_WM_BEAUTIFY_FLAG" val=""/>
</p:tagLst>
</file>

<file path=ppt/tags/tag404.xml><?xml version="1.0" encoding="utf-8"?>
<p:tagLst xmlns:p="http://schemas.openxmlformats.org/presentationml/2006/main">
  <p:tag name="AS_UNIQUEID" val="779"/>
  <p:tag name="KSO_WM_BEAUTIFY_FLAG" val=""/>
</p:tagLst>
</file>

<file path=ppt/tags/tag405.xml><?xml version="1.0" encoding="utf-8"?>
<p:tagLst xmlns:p="http://schemas.openxmlformats.org/presentationml/2006/main">
  <p:tag name="AS_UNIQUEID" val="3200"/>
  <p:tag name="KSO_WM_BEAUTIFY_FLAG" val=""/>
</p:tagLst>
</file>

<file path=ppt/tags/tag406.xml><?xml version="1.0" encoding="utf-8"?>
<p:tagLst xmlns:p="http://schemas.openxmlformats.org/presentationml/2006/main">
  <p:tag name="AS_UNIQUEID" val="5825"/>
</p:tagLst>
</file>

<file path=ppt/tags/tag407.xml><?xml version="1.0" encoding="utf-8"?>
<p:tagLst xmlns:p="http://schemas.openxmlformats.org/presentationml/2006/main">
  <p:tag name="AS_UNIQUEID" val="5826"/>
  <p:tag name="KSO_WM_BEAUTIFY_FLAG" val=""/>
</p:tagLst>
</file>

<file path=ppt/tags/tag408.xml><?xml version="1.0" encoding="utf-8"?>
<p:tagLst xmlns:p="http://schemas.openxmlformats.org/presentationml/2006/main">
  <p:tag name="AS_UNIQUEID" val="5827"/>
  <p:tag name="KSO_WM_BEAUTIFY_FLAG" val=""/>
</p:tagLst>
</file>

<file path=ppt/tags/tag409.xml><?xml version="1.0" encoding="utf-8"?>
<p:tagLst xmlns:p="http://schemas.openxmlformats.org/presentationml/2006/main">
  <p:tag name="AS_UNIQUEID" val="5828"/>
  <p:tag name="KSO_WM_BEAUTIFY_FLAG" val=""/>
</p:tagLst>
</file>

<file path=ppt/tags/tag41.xml><?xml version="1.0" encoding="utf-8"?>
<p:tagLst xmlns:p="http://schemas.openxmlformats.org/presentationml/2006/main">
  <p:tag name="AS_UNIQUEID" val="1367"/>
</p:tagLst>
</file>

<file path=ppt/tags/tag410.xml><?xml version="1.0" encoding="utf-8"?>
<p:tagLst xmlns:p="http://schemas.openxmlformats.org/presentationml/2006/main">
  <p:tag name="AS_UNIQUEID" val="5829"/>
  <p:tag name="KSO_WM_BEAUTIFY_FLAG" val=""/>
</p:tagLst>
</file>

<file path=ppt/tags/tag411.xml><?xml version="1.0" encoding="utf-8"?>
<p:tagLst xmlns:p="http://schemas.openxmlformats.org/presentationml/2006/main">
  <p:tag name="AS_UNIQUEID" val="5830"/>
  <p:tag name="KSO_WM_BEAUTIFY_FLAG" val=""/>
</p:tagLst>
</file>

<file path=ppt/tags/tag412.xml><?xml version="1.0" encoding="utf-8"?>
<p:tagLst xmlns:p="http://schemas.openxmlformats.org/presentationml/2006/main">
  <p:tag name="AS_UNIQUEID" val="5831"/>
  <p:tag name="KSO_WM_BEAUTIFY_FLAG" val=""/>
</p:tagLst>
</file>

<file path=ppt/tags/tag413.xml><?xml version="1.0" encoding="utf-8"?>
<p:tagLst xmlns:p="http://schemas.openxmlformats.org/presentationml/2006/main">
  <p:tag name="AS_UNIQUEID" val="5832"/>
  <p:tag name="KSO_WM_BEAUTIFY_FLAG" val=""/>
</p:tagLst>
</file>

<file path=ppt/tags/tag414.xml><?xml version="1.0" encoding="utf-8"?>
<p:tagLst xmlns:p="http://schemas.openxmlformats.org/presentationml/2006/main">
  <p:tag name="AS_UNIQUEID" val="5833"/>
  <p:tag name="KSO_WM_BEAUTIFY_FLAG" val=""/>
</p:tagLst>
</file>

<file path=ppt/tags/tag415.xml><?xml version="1.0" encoding="utf-8"?>
<p:tagLst xmlns:p="http://schemas.openxmlformats.org/presentationml/2006/main">
  <p:tag name="AS_UNIQUEID" val="5834"/>
  <p:tag name="KSO_WM_BEAUTIFY_FLAG" val=""/>
</p:tagLst>
</file>

<file path=ppt/tags/tag416.xml><?xml version="1.0" encoding="utf-8"?>
<p:tagLst xmlns:p="http://schemas.openxmlformats.org/presentationml/2006/main">
  <p:tag name="AS_UNIQUEID" val="1563"/>
  <p:tag name="KSO_WM_BEAUTIFY_FLAG" val=""/>
</p:tagLst>
</file>

<file path=ppt/tags/tag417.xml><?xml version="1.0" encoding="utf-8"?>
<p:tagLst xmlns:p="http://schemas.openxmlformats.org/presentationml/2006/main">
  <p:tag name="AS_UNIQUEID" val="779"/>
  <p:tag name="KSO_WM_BEAUTIFY_FLAG" val=""/>
</p:tagLst>
</file>

<file path=ppt/tags/tag418.xml><?xml version="1.0" encoding="utf-8"?>
<p:tagLst xmlns:p="http://schemas.openxmlformats.org/presentationml/2006/main">
  <p:tag name="AS_UNIQUEID" val="3200"/>
  <p:tag name="KSO_WM_BEAUTIFY_FLAG" val=""/>
</p:tagLst>
</file>

<file path=ppt/tags/tag419.xml><?xml version="1.0" encoding="utf-8"?>
<p:tagLst xmlns:p="http://schemas.openxmlformats.org/presentationml/2006/main">
  <p:tag name="AS_UNIQUEID" val="5836"/>
  <p:tag name="KSO_WM_BEAUTIFY_FLAG" val=""/>
</p:tagLst>
</file>

<file path=ppt/tags/tag42.xml><?xml version="1.0" encoding="utf-8"?>
<p:tagLst xmlns:p="http://schemas.openxmlformats.org/presentationml/2006/main">
  <p:tag name="AS_UNIQUEID" val="1368"/>
</p:tagLst>
</file>

<file path=ppt/tags/tag420.xml><?xml version="1.0" encoding="utf-8"?>
<p:tagLst xmlns:p="http://schemas.openxmlformats.org/presentationml/2006/main">
  <p:tag name="AS_UNIQUEID" val="5837"/>
  <p:tag name="KSO_WM_BEAUTIFY_FLAG" val=""/>
</p:tagLst>
</file>

<file path=ppt/tags/tag421.xml><?xml version="1.0" encoding="utf-8"?>
<p:tagLst xmlns:p="http://schemas.openxmlformats.org/presentationml/2006/main">
  <p:tag name="AS_UNIQUEID" val="5838"/>
  <p:tag name="KSO_WM_BEAUTIFY_FLAG" val=""/>
</p:tagLst>
</file>

<file path=ppt/tags/tag422.xml><?xml version="1.0" encoding="utf-8"?>
<p:tagLst xmlns:p="http://schemas.openxmlformats.org/presentationml/2006/main">
  <p:tag name="AS_UNIQUEID" val="5839"/>
</p:tagLst>
</file>

<file path=ppt/tags/tag423.xml><?xml version="1.0" encoding="utf-8"?>
<p:tagLst xmlns:p="http://schemas.openxmlformats.org/presentationml/2006/main">
  <p:tag name="AS_UNIQUEID" val="5840"/>
</p:tagLst>
</file>

<file path=ppt/tags/tag424.xml><?xml version="1.0" encoding="utf-8"?>
<p:tagLst xmlns:p="http://schemas.openxmlformats.org/presentationml/2006/main">
  <p:tag name="AS_UNIQUEID" val="5841"/>
  <p:tag name="KSO_WM_BEAUTIFY_FLAG" val=""/>
</p:tagLst>
</file>

<file path=ppt/tags/tag425.xml><?xml version="1.0" encoding="utf-8"?>
<p:tagLst xmlns:p="http://schemas.openxmlformats.org/presentationml/2006/main">
  <p:tag name="AS_UNIQUEID" val="5842"/>
  <p:tag name="KSO_WM_BEAUTIFY_FLAG" val=""/>
</p:tagLst>
</file>

<file path=ppt/tags/tag426.xml><?xml version="1.0" encoding="utf-8"?>
<p:tagLst xmlns:p="http://schemas.openxmlformats.org/presentationml/2006/main">
  <p:tag name="AS_UNIQUEID" val="5843"/>
  <p:tag name="KSO_WM_BEAUTIFY_FLAG" val=""/>
</p:tagLst>
</file>

<file path=ppt/tags/tag427.xml><?xml version="1.0" encoding="utf-8"?>
<p:tagLst xmlns:p="http://schemas.openxmlformats.org/presentationml/2006/main">
  <p:tag name="AS_UNIQUEID" val="5844"/>
</p:tagLst>
</file>

<file path=ppt/tags/tag428.xml><?xml version="1.0" encoding="utf-8"?>
<p:tagLst xmlns:p="http://schemas.openxmlformats.org/presentationml/2006/main">
  <p:tag name="AS_UNIQUEID" val="5845"/>
</p:tagLst>
</file>

<file path=ppt/tags/tag429.xml><?xml version="1.0" encoding="utf-8"?>
<p:tagLst xmlns:p="http://schemas.openxmlformats.org/presentationml/2006/main">
  <p:tag name="AS_UNIQUEID" val="5846"/>
  <p:tag name="KSO_WM_BEAUTIFY_FLAG" val=""/>
</p:tagLst>
</file>

<file path=ppt/tags/tag43.xml><?xml version="1.0" encoding="utf-8"?>
<p:tagLst xmlns:p="http://schemas.openxmlformats.org/presentationml/2006/main">
  <p:tag name="AS_UNIQUEID" val="1370"/>
</p:tagLst>
</file>

<file path=ppt/tags/tag430.xml><?xml version="1.0" encoding="utf-8"?>
<p:tagLst xmlns:p="http://schemas.openxmlformats.org/presentationml/2006/main">
  <p:tag name="AS_UNIQUEID" val="5847"/>
  <p:tag name="KSO_WM_BEAUTIFY_FLAG" val=""/>
</p:tagLst>
</file>

<file path=ppt/tags/tag431.xml><?xml version="1.0" encoding="utf-8"?>
<p:tagLst xmlns:p="http://schemas.openxmlformats.org/presentationml/2006/main">
  <p:tag name="AS_UNIQUEID" val="5848"/>
  <p:tag name="KSO_WM_BEAUTIFY_FLAG" val=""/>
</p:tagLst>
</file>

<file path=ppt/tags/tag432.xml><?xml version="1.0" encoding="utf-8"?>
<p:tagLst xmlns:p="http://schemas.openxmlformats.org/presentationml/2006/main">
  <p:tag name="AS_UNIQUEID" val="1563"/>
  <p:tag name="KSO_WM_BEAUTIFY_FLAG" val=""/>
</p:tagLst>
</file>

<file path=ppt/tags/tag433.xml><?xml version="1.0" encoding="utf-8"?>
<p:tagLst xmlns:p="http://schemas.openxmlformats.org/presentationml/2006/main">
  <p:tag name="AS_UNIQUEID" val="4752"/>
  <p:tag name="KSO_WM_BEAUTIFY_FLAG" val=""/>
</p:tagLst>
</file>

<file path=ppt/tags/tag434.xml><?xml version="1.0" encoding="utf-8"?>
<p:tagLst xmlns:p="http://schemas.openxmlformats.org/presentationml/2006/main">
  <p:tag name="AS_UNIQUEID" val="779"/>
  <p:tag name="KSO_WM_BEAUTIFY_FLAG" val=""/>
</p:tagLst>
</file>

<file path=ppt/tags/tag435.xml><?xml version="1.0" encoding="utf-8"?>
<p:tagLst xmlns:p="http://schemas.openxmlformats.org/presentationml/2006/main">
  <p:tag name="AS_UNIQUEID" val="3200"/>
  <p:tag name="KSO_WM_BEAUTIFY_FLAG" val=""/>
</p:tagLst>
</file>

<file path=ppt/tags/tag436.xml><?xml version="1.0" encoding="utf-8"?>
<p:tagLst xmlns:p="http://schemas.openxmlformats.org/presentationml/2006/main">
  <p:tag name="AS_UNIQUEID" val="1563"/>
  <p:tag name="KSO_WM_BEAUTIFY_FLAG" val=""/>
</p:tagLst>
</file>

<file path=ppt/tags/tag437.xml><?xml version="1.0" encoding="utf-8"?>
<p:tagLst xmlns:p="http://schemas.openxmlformats.org/presentationml/2006/main">
  <p:tag name="AS_UNIQUEID" val="5850"/>
</p:tagLst>
</file>

<file path=ppt/tags/tag438.xml><?xml version="1.0" encoding="utf-8"?>
<p:tagLst xmlns:p="http://schemas.openxmlformats.org/presentationml/2006/main">
  <p:tag name="AS_UNIQUEID" val="5851"/>
  <p:tag name="KSO_WM_BEAUTIFY_FLAG" val=""/>
</p:tagLst>
</file>

<file path=ppt/tags/tag439.xml><?xml version="1.0" encoding="utf-8"?>
<p:tagLst xmlns:p="http://schemas.openxmlformats.org/presentationml/2006/main">
  <p:tag name="AS_UNIQUEID" val="5852"/>
  <p:tag name="KSO_WM_BEAUTIFY_FLAG" val=""/>
</p:tagLst>
</file>

<file path=ppt/tags/tag44.xml><?xml version="1.0" encoding="utf-8"?>
<p:tagLst xmlns:p="http://schemas.openxmlformats.org/presentationml/2006/main">
  <p:tag name="AS_UNIQUEID" val="1371"/>
</p:tagLst>
</file>

<file path=ppt/tags/tag440.xml><?xml version="1.0" encoding="utf-8"?>
<p:tagLst xmlns:p="http://schemas.openxmlformats.org/presentationml/2006/main">
  <p:tag name="AS_UNIQUEID" val="5853"/>
  <p:tag name="KSO_WM_BEAUTIFY_FLAG" val=""/>
</p:tagLst>
</file>

<file path=ppt/tags/tag441.xml><?xml version="1.0" encoding="utf-8"?>
<p:tagLst xmlns:p="http://schemas.openxmlformats.org/presentationml/2006/main">
  <p:tag name="AS_UNIQUEID" val="5854"/>
  <p:tag name="KSO_WM_BEAUTIFY_FLAG" val=""/>
</p:tagLst>
</file>

<file path=ppt/tags/tag442.xml><?xml version="1.0" encoding="utf-8"?>
<p:tagLst xmlns:p="http://schemas.openxmlformats.org/presentationml/2006/main">
  <p:tag name="AS_UNIQUEID" val="5855"/>
  <p:tag name="KSO_WM_BEAUTIFY_FLAG" val=""/>
</p:tagLst>
</file>

<file path=ppt/tags/tag443.xml><?xml version="1.0" encoding="utf-8"?>
<p:tagLst xmlns:p="http://schemas.openxmlformats.org/presentationml/2006/main">
  <p:tag name="AS_UNIQUEID" val="5856"/>
  <p:tag name="KSO_WM_BEAUTIFY_FLAG" val=""/>
</p:tagLst>
</file>

<file path=ppt/tags/tag444.xml><?xml version="1.0" encoding="utf-8"?>
<p:tagLst xmlns:p="http://schemas.openxmlformats.org/presentationml/2006/main">
  <p:tag name="AS_UNIQUEID" val="5857"/>
  <p:tag name="KSO_WM_BEAUTIFY_FLAG" val=""/>
</p:tagLst>
</file>

<file path=ppt/tags/tag445.xml><?xml version="1.0" encoding="utf-8"?>
<p:tagLst xmlns:p="http://schemas.openxmlformats.org/presentationml/2006/main">
  <p:tag name="AS_UNIQUEID" val="5858"/>
</p:tagLst>
</file>

<file path=ppt/tags/tag446.xml><?xml version="1.0" encoding="utf-8"?>
<p:tagLst xmlns:p="http://schemas.openxmlformats.org/presentationml/2006/main">
  <p:tag name="AS_UNIQUEID" val="5859"/>
  <p:tag name="KSO_WM_BEAUTIFY_FLAG" val=""/>
</p:tagLst>
</file>

<file path=ppt/tags/tag447.xml><?xml version="1.0" encoding="utf-8"?>
<p:tagLst xmlns:p="http://schemas.openxmlformats.org/presentationml/2006/main">
  <p:tag name="AS_UNIQUEID" val="5860"/>
  <p:tag name="KSO_WM_BEAUTIFY_FLAG" val=""/>
</p:tagLst>
</file>

<file path=ppt/tags/tag448.xml><?xml version="1.0" encoding="utf-8"?>
<p:tagLst xmlns:p="http://schemas.openxmlformats.org/presentationml/2006/main">
  <p:tag name="AS_UNIQUEID" val="5861"/>
  <p:tag name="KSO_WM_BEAUTIFY_FLAG" val=""/>
</p:tagLst>
</file>

<file path=ppt/tags/tag449.xml><?xml version="1.0" encoding="utf-8"?>
<p:tagLst xmlns:p="http://schemas.openxmlformats.org/presentationml/2006/main">
  <p:tag name="AS_UNIQUEID" val="5862"/>
  <p:tag name="KSO_WM_BEAUTIFY_FLAG" val=""/>
</p:tagLst>
</file>

<file path=ppt/tags/tag45.xml><?xml version="1.0" encoding="utf-8"?>
<p:tagLst xmlns:p="http://schemas.openxmlformats.org/presentationml/2006/main">
  <p:tag name="AS_UNIQUEID" val="1372"/>
</p:tagLst>
</file>

<file path=ppt/tags/tag450.xml><?xml version="1.0" encoding="utf-8"?>
<p:tagLst xmlns:p="http://schemas.openxmlformats.org/presentationml/2006/main">
  <p:tag name="AS_UNIQUEID" val="5863"/>
  <p:tag name="KSO_WM_BEAUTIFY_FLAG" val=""/>
</p:tagLst>
</file>

<file path=ppt/tags/tag451.xml><?xml version="1.0" encoding="utf-8"?>
<p:tagLst xmlns:p="http://schemas.openxmlformats.org/presentationml/2006/main">
  <p:tag name="AS_UNIQUEID" val="5864"/>
  <p:tag name="KSO_WM_BEAUTIFY_FLAG" val=""/>
</p:tagLst>
</file>

<file path=ppt/tags/tag452.xml><?xml version="1.0" encoding="utf-8"?>
<p:tagLst xmlns:p="http://schemas.openxmlformats.org/presentationml/2006/main">
  <p:tag name="AS_UNIQUEID" val="5865"/>
  <p:tag name="KSO_WM_BEAUTIFY_FLAG" val=""/>
</p:tagLst>
</file>

<file path=ppt/tags/tag453.xml><?xml version="1.0" encoding="utf-8"?>
<p:tagLst xmlns:p="http://schemas.openxmlformats.org/presentationml/2006/main">
  <p:tag name="AS_UNIQUEID" val="5866"/>
  <p:tag name="KSO_WM_BEAUTIFY_FLAG" val=""/>
</p:tagLst>
</file>

<file path=ppt/tags/tag454.xml><?xml version="1.0" encoding="utf-8"?>
<p:tagLst xmlns:p="http://schemas.openxmlformats.org/presentationml/2006/main">
  <p:tag name="AS_UNIQUEID" val="779"/>
  <p:tag name="KSO_WM_BEAUTIFY_FLAG" val=""/>
</p:tagLst>
</file>

<file path=ppt/tags/tag455.xml><?xml version="1.0" encoding="utf-8"?>
<p:tagLst xmlns:p="http://schemas.openxmlformats.org/presentationml/2006/main">
  <p:tag name="AS_UNIQUEID" val="1563"/>
  <p:tag name="KSO_WM_BEAUTIFY_FLAG" val=""/>
</p:tagLst>
</file>

<file path=ppt/tags/tag456.xml><?xml version="1.0" encoding="utf-8"?>
<p:tagLst xmlns:p="http://schemas.openxmlformats.org/presentationml/2006/main">
  <p:tag name="AS_UNIQUEID" val="5594"/>
  <p:tag name="KSO_WM_BEAUTIFY_FLAG" val=""/>
</p:tagLst>
</file>

<file path=ppt/tags/tag457.xml><?xml version="1.0" encoding="utf-8"?>
<p:tagLst xmlns:p="http://schemas.openxmlformats.org/presentationml/2006/main">
  <p:tag name="AS_UNIQUEID" val="779"/>
  <p:tag name="KSO_WM_BEAUTIFY_FLAG" val=""/>
</p:tagLst>
</file>

<file path=ppt/tags/tag458.xml><?xml version="1.0" encoding="utf-8"?>
<p:tagLst xmlns:p="http://schemas.openxmlformats.org/presentationml/2006/main">
  <p:tag name="AS_UNIQUEID" val="1563"/>
  <p:tag name="KSO_WM_BEAUTIFY_FLAG" val=""/>
</p:tagLst>
</file>

<file path=ppt/tags/tag459.xml><?xml version="1.0" encoding="utf-8"?>
<p:tagLst xmlns:p="http://schemas.openxmlformats.org/presentationml/2006/main">
  <p:tag name="AS_UNIQUEID" val="5594"/>
  <p:tag name="KSO_WM_BEAUTIFY_FLAG" val=""/>
</p:tagLst>
</file>

<file path=ppt/tags/tag46.xml><?xml version="1.0" encoding="utf-8"?>
<p:tagLst xmlns:p="http://schemas.openxmlformats.org/presentationml/2006/main">
  <p:tag name="AS_UNIQUEID" val="5603"/>
  <p:tag name="KSO_WM_BEAUTIFY_FLAG" val=""/>
</p:tagLst>
</file>

<file path=ppt/tags/tag460.xml><?xml version="1.0" encoding="utf-8"?>
<p:tagLst xmlns:p="http://schemas.openxmlformats.org/presentationml/2006/main">
  <p:tag name="AS_UNIQUEID" val="1634"/>
  <p:tag name="KSO_WM_FULL_TEXT_BEAUTIFY_COPY_ID" val="100"/>
</p:tagLst>
</file>

<file path=ppt/tags/tag461.xml><?xml version="1.0" encoding="utf-8"?>
<p:tagLst xmlns:p="http://schemas.openxmlformats.org/presentationml/2006/main">
  <p:tag name="AS_UNIQUEID" val="5870"/>
</p:tagLst>
</file>

<file path=ppt/tags/tag462.xml><?xml version="1.0" encoding="utf-8"?>
<p:tagLst xmlns:p="http://schemas.openxmlformats.org/presentationml/2006/main">
  <p:tag name="AS_UNIQUEID" val="5871"/>
</p:tagLst>
</file>

<file path=ppt/tags/tag463.xml><?xml version="1.0" encoding="utf-8"?>
<p:tagLst xmlns:p="http://schemas.openxmlformats.org/presentationml/2006/main">
  <p:tag name="AS_UNIQUEID" val="779"/>
  <p:tag name="KSO_WM_BEAUTIFY_FLAG" val=""/>
</p:tagLst>
</file>

<file path=ppt/tags/tag464.xml><?xml version="1.0" encoding="utf-8"?>
<p:tagLst xmlns:p="http://schemas.openxmlformats.org/presentationml/2006/main">
  <p:tag name="AS_UNIQUEID" val="5872"/>
  <p:tag name="KSO_WM_BEAUTIFY_FLAG" val=""/>
</p:tagLst>
</file>

<file path=ppt/tags/tag465.xml><?xml version="1.0" encoding="utf-8"?>
<p:tagLst xmlns:p="http://schemas.openxmlformats.org/presentationml/2006/main">
  <p:tag name="KSO_WM_FULL_TEXT_BEAUTIFY_COPY_ID" val="150995916"/>
</p:tagLst>
</file>

<file path=ppt/tags/tag466.xml><?xml version="1.0" encoding="utf-8"?>
<p:tagLst xmlns:p="http://schemas.openxmlformats.org/presentationml/2006/main">
  <p:tag name="AS_UNIQUEID" val="1634"/>
  <p:tag name="KSO_WM_FULL_TEXT_BEAUTIFY_COPY_ID" val="100"/>
</p:tagLst>
</file>

<file path=ppt/tags/tag467.xml><?xml version="1.0" encoding="utf-8"?>
<p:tagLst xmlns:p="http://schemas.openxmlformats.org/presentationml/2006/main">
  <p:tag name="AS_UNIQUEID" val="5874"/>
</p:tagLst>
</file>

<file path=ppt/tags/tag468.xml><?xml version="1.0" encoding="utf-8"?>
<p:tagLst xmlns:p="http://schemas.openxmlformats.org/presentationml/2006/main">
  <p:tag name="AS_UNIQUEID" val="5875"/>
</p:tagLst>
</file>

<file path=ppt/tags/tag469.xml><?xml version="1.0" encoding="utf-8"?>
<p:tagLst xmlns:p="http://schemas.openxmlformats.org/presentationml/2006/main">
  <p:tag name="AS_UNIQUEID" val="779"/>
  <p:tag name="KSO_WM_BEAUTIFY_FLAG" val=""/>
</p:tagLst>
</file>

<file path=ppt/tags/tag47.xml><?xml version="1.0" encoding="utf-8"?>
<p:tagLst xmlns:p="http://schemas.openxmlformats.org/presentationml/2006/main">
  <p:tag name="AS_UNIQUEID" val="5604"/>
  <p:tag name="KSO_WM_BEAUTIFY_FLAG" val=""/>
</p:tagLst>
</file>

<file path=ppt/tags/tag470.xml><?xml version="1.0" encoding="utf-8"?>
<p:tagLst xmlns:p="http://schemas.openxmlformats.org/presentationml/2006/main">
  <p:tag name="AS_UNIQUEID" val="5876"/>
  <p:tag name="KSO_WM_BEAUTIFY_FLAG" val=""/>
</p:tagLst>
</file>

<file path=ppt/tags/tag471.xml><?xml version="1.0" encoding="utf-8"?>
<p:tagLst xmlns:p="http://schemas.openxmlformats.org/presentationml/2006/main">
  <p:tag name="KSO_WM_FULL_TEXT_BEAUTIFY_COPY_ID" val="150995916"/>
</p:tagLst>
</file>

<file path=ppt/tags/tag472.xml><?xml version="1.0" encoding="utf-8"?>
<p:tagLst xmlns:p="http://schemas.openxmlformats.org/presentationml/2006/main">
  <p:tag name="AS_UNIQUEID" val="1634"/>
  <p:tag name="KSO_WM_FULL_TEXT_BEAUTIFY_COPY_ID" val="100"/>
</p:tagLst>
</file>

<file path=ppt/tags/tag473.xml><?xml version="1.0" encoding="utf-8"?>
<p:tagLst xmlns:p="http://schemas.openxmlformats.org/presentationml/2006/main">
  <p:tag name="AS_UNIQUEID" val="5878"/>
</p:tagLst>
</file>

<file path=ppt/tags/tag474.xml><?xml version="1.0" encoding="utf-8"?>
<p:tagLst xmlns:p="http://schemas.openxmlformats.org/presentationml/2006/main">
  <p:tag name="AS_UNIQUEID" val="5879"/>
</p:tagLst>
</file>

<file path=ppt/tags/tag475.xml><?xml version="1.0" encoding="utf-8"?>
<p:tagLst xmlns:p="http://schemas.openxmlformats.org/presentationml/2006/main">
  <p:tag name="AS_UNIQUEID" val="779"/>
  <p:tag name="KSO_WM_BEAUTIFY_FLAG" val=""/>
</p:tagLst>
</file>

<file path=ppt/tags/tag476.xml><?xml version="1.0" encoding="utf-8"?>
<p:tagLst xmlns:p="http://schemas.openxmlformats.org/presentationml/2006/main">
  <p:tag name="KSO_WM_FULL_TEXT_BEAUTIFY_COPY_ID" val="150995916"/>
</p:tagLst>
</file>

<file path=ppt/tags/tag477.xml><?xml version="1.0" encoding="utf-8"?>
<p:tagLst xmlns:p="http://schemas.openxmlformats.org/presentationml/2006/main">
  <p:tag name="AS_UNIQUEID" val="1634"/>
  <p:tag name="KSO_WM_FULL_TEXT_BEAUTIFY_COPY_ID" val="100"/>
</p:tagLst>
</file>

<file path=ppt/tags/tag478.xml><?xml version="1.0" encoding="utf-8"?>
<p:tagLst xmlns:p="http://schemas.openxmlformats.org/presentationml/2006/main">
  <p:tag name="AS_UNIQUEID" val="5881"/>
</p:tagLst>
</file>

<file path=ppt/tags/tag479.xml><?xml version="1.0" encoding="utf-8"?>
<p:tagLst xmlns:p="http://schemas.openxmlformats.org/presentationml/2006/main">
  <p:tag name="AS_UNIQUEID" val="5882"/>
</p:tagLst>
</file>

<file path=ppt/tags/tag48.xml><?xml version="1.0" encoding="utf-8"?>
<p:tagLst xmlns:p="http://schemas.openxmlformats.org/presentationml/2006/main">
  <p:tag name="AS_UNIQUEID" val="1374"/>
</p:tagLst>
</file>

<file path=ppt/tags/tag480.xml><?xml version="1.0" encoding="utf-8"?>
<p:tagLst xmlns:p="http://schemas.openxmlformats.org/presentationml/2006/main">
  <p:tag name="AS_UNIQUEID" val="779"/>
  <p:tag name="KSO_WM_BEAUTIFY_FLAG" val=""/>
</p:tagLst>
</file>

<file path=ppt/tags/tag481.xml><?xml version="1.0" encoding="utf-8"?>
<p:tagLst xmlns:p="http://schemas.openxmlformats.org/presentationml/2006/main">
  <p:tag name="KSO_WM_FULL_TEXT_BEAUTIFY_COPY_ID" val="150995916"/>
</p:tagLst>
</file>

<file path=ppt/tags/tag482.xml><?xml version="1.0" encoding="utf-8"?>
<p:tagLst xmlns:p="http://schemas.openxmlformats.org/presentationml/2006/main">
  <p:tag name="AS_UNIQUEID" val="1634"/>
  <p:tag name="KSO_WM_FULL_TEXT_BEAUTIFY_COPY_ID" val="100"/>
</p:tagLst>
</file>

<file path=ppt/tags/tag483.xml><?xml version="1.0" encoding="utf-8"?>
<p:tagLst xmlns:p="http://schemas.openxmlformats.org/presentationml/2006/main">
  <p:tag name="AS_UNIQUEID" val="5884"/>
</p:tagLst>
</file>

<file path=ppt/tags/tag484.xml><?xml version="1.0" encoding="utf-8"?>
<p:tagLst xmlns:p="http://schemas.openxmlformats.org/presentationml/2006/main">
  <p:tag name="AS_UNIQUEID" val="5885"/>
</p:tagLst>
</file>

<file path=ppt/tags/tag485.xml><?xml version="1.0" encoding="utf-8"?>
<p:tagLst xmlns:p="http://schemas.openxmlformats.org/presentationml/2006/main">
  <p:tag name="AS_UNIQUEID" val="779"/>
  <p:tag name="KSO_WM_BEAUTIFY_FLAG" val=""/>
</p:tagLst>
</file>

<file path=ppt/tags/tag486.xml><?xml version="1.0" encoding="utf-8"?>
<p:tagLst xmlns:p="http://schemas.openxmlformats.org/presentationml/2006/main">
  <p:tag name="KSO_WM_FULL_TEXT_BEAUTIFY_COPY_ID" val="150995916"/>
</p:tagLst>
</file>

<file path=ppt/tags/tag487.xml><?xml version="1.0" encoding="utf-8"?>
<p:tagLst xmlns:p="http://schemas.openxmlformats.org/presentationml/2006/main">
  <p:tag name="AS_UNIQUEID" val="779"/>
  <p:tag name="KSO_WM_BEAUTIFY_FLAG" val=""/>
</p:tagLst>
</file>

<file path=ppt/tags/tag488.xml><?xml version="1.0" encoding="utf-8"?>
<p:tagLst xmlns:p="http://schemas.openxmlformats.org/presentationml/2006/main">
  <p:tag name="AS_UNIQUEID" val="2177"/>
  <p:tag name="KSO_WM_BEAUTIFY_FLAG" val=""/>
</p:tagLst>
</file>

<file path=ppt/tags/tag489.xml><?xml version="1.0" encoding="utf-8"?>
<p:tagLst xmlns:p="http://schemas.openxmlformats.org/presentationml/2006/main">
  <p:tag name="AS_UNIQUEID" val="2335"/>
  <p:tag name="KSO_WM_BEAUTIFY_FLAG" val=""/>
</p:tagLst>
</file>

<file path=ppt/tags/tag49.xml><?xml version="1.0" encoding="utf-8"?>
<p:tagLst xmlns:p="http://schemas.openxmlformats.org/presentationml/2006/main">
  <p:tag name="AS_UNIQUEID" val="1375"/>
</p:tagLst>
</file>

<file path=ppt/tags/tag490.xml><?xml version="1.0" encoding="utf-8"?>
<p:tagLst xmlns:p="http://schemas.openxmlformats.org/presentationml/2006/main">
  <p:tag name="AS_UNIQUEID" val="2336"/>
  <p:tag name="KSO_WM_BEAUTIFY_FLAG" val=""/>
</p:tagLst>
</file>

<file path=ppt/tags/tag491.xml><?xml version="1.0" encoding="utf-8"?>
<p:tagLst xmlns:p="http://schemas.openxmlformats.org/presentationml/2006/main">
  <p:tag name="AS_UNIQUEID" val="2337"/>
  <p:tag name="KSO_WM_BEAUTIFY_FLAG" val=""/>
</p:tagLst>
</file>

<file path=ppt/tags/tag492.xml><?xml version="1.0" encoding="utf-8"?>
<p:tagLst xmlns:p="http://schemas.openxmlformats.org/presentationml/2006/main">
  <p:tag name="AS_UNIQUEID" val="2338"/>
  <p:tag name="KSO_WM_BEAUTIFY_FLAG" val=""/>
</p:tagLst>
</file>

<file path=ppt/tags/tag493.xml><?xml version="1.0" encoding="utf-8"?>
<p:tagLst xmlns:p="http://schemas.openxmlformats.org/presentationml/2006/main">
  <p:tag name="AS_UNIQUEID" val="2339"/>
  <p:tag name="KSO_WM_BEAUTIFY_FLAG" val=""/>
</p:tagLst>
</file>

<file path=ppt/tags/tag494.xml><?xml version="1.0" encoding="utf-8"?>
<p:tagLst xmlns:p="http://schemas.openxmlformats.org/presentationml/2006/main">
  <p:tag name="AS_UNIQUEID" val="2340"/>
  <p:tag name="KSO_WM_BEAUTIFY_FLAG" val=""/>
</p:tagLst>
</file>

<file path=ppt/tags/tag495.xml><?xml version="1.0" encoding="utf-8"?>
<p:tagLst xmlns:p="http://schemas.openxmlformats.org/presentationml/2006/main">
  <p:tag name="AS_UNIQUEID" val="1600"/>
</p:tagLst>
</file>

<file path=ppt/tags/tag496.xml><?xml version="1.0" encoding="utf-8"?>
<p:tagLst xmlns:p="http://schemas.openxmlformats.org/presentationml/2006/main">
  <p:tag name="AS_UNIQUEID" val="1601"/>
</p:tagLst>
</file>

<file path=ppt/tags/tag497.xml><?xml version="1.0" encoding="utf-8"?>
<p:tagLst xmlns:p="http://schemas.openxmlformats.org/presentationml/2006/main">
  <p:tag name="AS_UNIQUEID" val="1602"/>
</p:tagLst>
</file>

<file path=ppt/tags/tag498.xml><?xml version="1.0" encoding="utf-8"?>
<p:tagLst xmlns:p="http://schemas.openxmlformats.org/presentationml/2006/main">
  <p:tag name="AS_UNIQUEID" val="779"/>
  <p:tag name="KSO_WM_BEAUTIFY_FLAG" val=""/>
</p:tagLst>
</file>

<file path=ppt/tags/tag499.xml><?xml version="1.0" encoding="utf-8"?>
<p:tagLst xmlns:p="http://schemas.openxmlformats.org/presentationml/2006/main">
  <p:tag name="AS_UNIQUEID" val="2379"/>
  <p:tag name="KSO_WM_BEAUTIFY_FLAG" val=""/>
</p:tagLst>
</file>

<file path=ppt/tags/tag5.xml><?xml version="1.0" encoding="utf-8"?>
<p:tagLst xmlns:p="http://schemas.openxmlformats.org/presentationml/2006/main">
  <p:tag name="AS_UNIQUEID" val="1325"/>
</p:tagLst>
</file>

<file path=ppt/tags/tag50.xml><?xml version="1.0" encoding="utf-8"?>
<p:tagLst xmlns:p="http://schemas.openxmlformats.org/presentationml/2006/main">
  <p:tag name="AS_UNIQUEID" val="1376"/>
</p:tagLst>
</file>

<file path=ppt/tags/tag500.xml><?xml version="1.0" encoding="utf-8"?>
<p:tagLst xmlns:p="http://schemas.openxmlformats.org/presentationml/2006/main">
  <p:tag name="AS_UNIQUEID" val="2380"/>
  <p:tag name="KSO_WM_BEAUTIFY_FLAG" val=""/>
</p:tagLst>
</file>

<file path=ppt/tags/tag501.xml><?xml version="1.0" encoding="utf-8"?>
<p:tagLst xmlns:p="http://schemas.openxmlformats.org/presentationml/2006/main">
  <p:tag name="AS_UNIQUEID" val="2381"/>
  <p:tag name="KSO_WM_BEAUTIFY_FLAG" val=""/>
</p:tagLst>
</file>

<file path=ppt/tags/tag502.xml><?xml version="1.0" encoding="utf-8"?>
<p:tagLst xmlns:p="http://schemas.openxmlformats.org/presentationml/2006/main">
  <p:tag name="AS_UNIQUEID" val="2382"/>
  <p:tag name="KSO_WM_BEAUTIFY_FLAG" val=""/>
</p:tagLst>
</file>

<file path=ppt/tags/tag503.xml><?xml version="1.0" encoding="utf-8"?>
<p:tagLst xmlns:p="http://schemas.openxmlformats.org/presentationml/2006/main">
  <p:tag name="AS_UNIQUEID" val="2429"/>
  <p:tag name="KSO_WM_BEAUTIFY_FLAG" val=""/>
</p:tagLst>
</file>

<file path=ppt/tags/tag504.xml><?xml version="1.0" encoding="utf-8"?>
<p:tagLst xmlns:p="http://schemas.openxmlformats.org/presentationml/2006/main">
  <p:tag name="AS_UNIQUEID" val="2430"/>
  <p:tag name="KSO_WM_BEAUTIFY_FLAG" val=""/>
</p:tagLst>
</file>

<file path=ppt/tags/tag505.xml><?xml version="1.0" encoding="utf-8"?>
<p:tagLst xmlns:p="http://schemas.openxmlformats.org/presentationml/2006/main">
  <p:tag name="AS_UNIQUEID" val="2177"/>
  <p:tag name="KSO_WM_BEAUTIFY_FLAG" val=""/>
</p:tagLst>
</file>

<file path=ppt/tags/tag506.xml><?xml version="1.0" encoding="utf-8"?>
<p:tagLst xmlns:p="http://schemas.openxmlformats.org/presentationml/2006/main">
  <p:tag name="AS_UNIQUEID" val="1600"/>
</p:tagLst>
</file>

<file path=ppt/tags/tag507.xml><?xml version="1.0" encoding="utf-8"?>
<p:tagLst xmlns:p="http://schemas.openxmlformats.org/presentationml/2006/main">
  <p:tag name="AS_UNIQUEID" val="1601"/>
</p:tagLst>
</file>

<file path=ppt/tags/tag508.xml><?xml version="1.0" encoding="utf-8"?>
<p:tagLst xmlns:p="http://schemas.openxmlformats.org/presentationml/2006/main">
  <p:tag name="AS_UNIQUEID" val="1602"/>
</p:tagLst>
</file>

<file path=ppt/tags/tag509.xml><?xml version="1.0" encoding="utf-8"?>
<p:tagLst xmlns:p="http://schemas.openxmlformats.org/presentationml/2006/main">
  <p:tag name="AS_UNIQUEID" val="1634"/>
  <p:tag name="KSO_WM_FULL_TEXT_BEAUTIFY_COPY_ID" val="100"/>
</p:tagLst>
</file>

<file path=ppt/tags/tag51.xml><?xml version="1.0" encoding="utf-8"?>
<p:tagLst xmlns:p="http://schemas.openxmlformats.org/presentationml/2006/main">
  <p:tag name="AS_UNIQUEID" val="1377"/>
</p:tagLst>
</file>

<file path=ppt/tags/tag510.xml><?xml version="1.0" encoding="utf-8"?>
<p:tagLst xmlns:p="http://schemas.openxmlformats.org/presentationml/2006/main">
  <p:tag name="AS_UNIQUEID" val="5887"/>
</p:tagLst>
</file>

<file path=ppt/tags/tag511.xml><?xml version="1.0" encoding="utf-8"?>
<p:tagLst xmlns:p="http://schemas.openxmlformats.org/presentationml/2006/main">
  <p:tag name="AS_UNIQUEID" val="779"/>
  <p:tag name="KSO_WM_BEAUTIFY_FLAG" val=""/>
</p:tagLst>
</file>

<file path=ppt/tags/tag512.xml><?xml version="1.0" encoding="utf-8"?>
<p:tagLst xmlns:p="http://schemas.openxmlformats.org/presentationml/2006/main">
  <p:tag name="KSO_WM_FULL_TEXT_BEAUTIFY_COPY_ID" val="150995916"/>
</p:tagLst>
</file>

<file path=ppt/tags/tag513.xml><?xml version="1.0" encoding="utf-8"?>
<p:tagLst xmlns:p="http://schemas.openxmlformats.org/presentationml/2006/main">
  <p:tag name="AS_UNIQUEID" val="1420"/>
</p:tagLst>
</file>

<file path=ppt/tags/tag514.xml><?xml version="1.0" encoding="utf-8"?>
<p:tagLst xmlns:p="http://schemas.openxmlformats.org/presentationml/2006/main">
  <p:tag name="AS_UNIQUEID" val="1421"/>
</p:tagLst>
</file>

<file path=ppt/tags/tag515.xml><?xml version="1.0" encoding="utf-8"?>
<p:tagLst xmlns:p="http://schemas.openxmlformats.org/presentationml/2006/main">
  <p:tag name="AS_UNIQUEID" val="1422"/>
</p:tagLst>
</file>

<file path=ppt/tags/tag516.xml><?xml version="1.0" encoding="utf-8"?>
<p:tagLst xmlns:p="http://schemas.openxmlformats.org/presentationml/2006/main">
  <p:tag name="AS_UNIQUEID" val="1423"/>
</p:tagLst>
</file>

<file path=ppt/tags/tag517.xml><?xml version="1.0" encoding="utf-8"?>
<p:tagLst xmlns:p="http://schemas.openxmlformats.org/presentationml/2006/main">
  <p:tag name="AS_UNIQUEID" val="1424"/>
</p:tagLst>
</file>

<file path=ppt/tags/tag518.xml><?xml version="1.0" encoding="utf-8"?>
<p:tagLst xmlns:p="http://schemas.openxmlformats.org/presentationml/2006/main">
  <p:tag name="AS_UNIQUEID" val="1425"/>
</p:tagLst>
</file>

<file path=ppt/tags/tag519.xml><?xml version="1.0" encoding="utf-8"?>
<p:tagLst xmlns:p="http://schemas.openxmlformats.org/presentationml/2006/main">
  <p:tag name="AS_UNIQUEID" val="5661"/>
</p:tagLst>
</file>

<file path=ppt/tags/tag52.xml><?xml version="1.0" encoding="utf-8"?>
<p:tagLst xmlns:p="http://schemas.openxmlformats.org/presentationml/2006/main">
  <p:tag name="AS_UNIQUEID" val="1378"/>
</p:tagLst>
</file>

<file path=ppt/tags/tag520.xml><?xml version="1.0" encoding="utf-8"?>
<p:tagLst xmlns:p="http://schemas.openxmlformats.org/presentationml/2006/main">
  <p:tag name="AS_UNIQUEID" val="5662"/>
</p:tagLst>
</file>

<file path=ppt/tags/tag521.xml><?xml version="1.0" encoding="utf-8"?>
<p:tagLst xmlns:p="http://schemas.openxmlformats.org/presentationml/2006/main">
  <p:tag name="AS_UNIQUEID" val="5663"/>
</p:tagLst>
</file>

<file path=ppt/tags/tag522.xml><?xml version="1.0" encoding="utf-8"?>
<p:tagLst xmlns:p="http://schemas.openxmlformats.org/presentationml/2006/main">
  <p:tag name="AS_UNIQUEID" val="5664"/>
</p:tagLst>
</file>

<file path=ppt/tags/tag523.xml><?xml version="1.0" encoding="utf-8"?>
<p:tagLst xmlns:p="http://schemas.openxmlformats.org/presentationml/2006/main">
  <p:tag name="AS_OS" val="Unix 3.10 unknown"/>
  <p:tag name="AS_RELEASE_DATE" val="2023.03.31"/>
  <p:tag name="AS_TITLE" val="Aspose.Slides for Java"/>
  <p:tag name="AS_VERSION" val="23.3"/>
  <p:tag name="COMMONDATA" val="eyJoZGlkIjoiMDQwNjI0NTNhNWI5OTk2M2MzZmI4ODVlODhjNTA1NzUifQ=="/>
  <p:tag name="KSO_WPP_MARK_KEY" val="1b09e5f7-698f-43eb-ba4b-9dc293091b6d"/>
  <p:tag name="commondata" val="eyJoZGlkIjoiZGNjNzgyMGU0NTY1YzlmMTEzMGY2MzMyZWY1ZWVmOTQifQ=="/>
</p:tagLst>
</file>

<file path=ppt/tags/tag53.xml><?xml version="1.0" encoding="utf-8"?>
<p:tagLst xmlns:p="http://schemas.openxmlformats.org/presentationml/2006/main">
  <p:tag name="AS_UNIQUEID" val="1379"/>
</p:tagLst>
</file>

<file path=ppt/tags/tag54.xml><?xml version="1.0" encoding="utf-8"?>
<p:tagLst xmlns:p="http://schemas.openxmlformats.org/presentationml/2006/main">
  <p:tag name="AS_UNIQUEID" val="1381"/>
</p:tagLst>
</file>

<file path=ppt/tags/tag55.xml><?xml version="1.0" encoding="utf-8"?>
<p:tagLst xmlns:p="http://schemas.openxmlformats.org/presentationml/2006/main">
  <p:tag name="AS_UNIQUEID" val="1382"/>
</p:tagLst>
</file>

<file path=ppt/tags/tag56.xml><?xml version="1.0" encoding="utf-8"?>
<p:tagLst xmlns:p="http://schemas.openxmlformats.org/presentationml/2006/main">
  <p:tag name="AS_UNIQUEID" val="1383"/>
</p:tagLst>
</file>

<file path=ppt/tags/tag57.xml><?xml version="1.0" encoding="utf-8"?>
<p:tagLst xmlns:p="http://schemas.openxmlformats.org/presentationml/2006/main">
  <p:tag name="AS_UNIQUEID" val="1384"/>
</p:tagLst>
</file>

<file path=ppt/tags/tag58.xml><?xml version="1.0" encoding="utf-8"?>
<p:tagLst xmlns:p="http://schemas.openxmlformats.org/presentationml/2006/main">
  <p:tag name="AS_UNIQUEID" val="1385"/>
</p:tagLst>
</file>

<file path=ppt/tags/tag59.xml><?xml version="1.0" encoding="utf-8"?>
<p:tagLst xmlns:p="http://schemas.openxmlformats.org/presentationml/2006/main">
  <p:tag name="AS_UNIQUEID" val="1386"/>
</p:tagLst>
</file>

<file path=ppt/tags/tag6.xml><?xml version="1.0" encoding="utf-8"?>
<p:tagLst xmlns:p="http://schemas.openxmlformats.org/presentationml/2006/main">
  <p:tag name="AS_UNIQUEID" val="1327"/>
</p:tagLst>
</file>

<file path=ppt/tags/tag60.xml><?xml version="1.0" encoding="utf-8"?>
<p:tagLst xmlns:p="http://schemas.openxmlformats.org/presentationml/2006/main">
  <p:tag name="AS_UNIQUEID" val="1388"/>
</p:tagLst>
</file>

<file path=ppt/tags/tag61.xml><?xml version="1.0" encoding="utf-8"?>
<p:tagLst xmlns:p="http://schemas.openxmlformats.org/presentationml/2006/main">
  <p:tag name="AS_UNIQUEID" val="1389"/>
</p:tagLst>
</file>

<file path=ppt/tags/tag62.xml><?xml version="1.0" encoding="utf-8"?>
<p:tagLst xmlns:p="http://schemas.openxmlformats.org/presentationml/2006/main">
  <p:tag name="AS_UNIQUEID" val="1390"/>
</p:tagLst>
</file>

<file path=ppt/tags/tag63.xml><?xml version="1.0" encoding="utf-8"?>
<p:tagLst xmlns:p="http://schemas.openxmlformats.org/presentationml/2006/main">
  <p:tag name="AS_UNIQUEID" val="1391"/>
</p:tagLst>
</file>

<file path=ppt/tags/tag64.xml><?xml version="1.0" encoding="utf-8"?>
<p:tagLst xmlns:p="http://schemas.openxmlformats.org/presentationml/2006/main">
  <p:tag name="AS_UNIQUEID" val="1392"/>
</p:tagLst>
</file>

<file path=ppt/tags/tag65.xml><?xml version="1.0" encoding="utf-8"?>
<p:tagLst xmlns:p="http://schemas.openxmlformats.org/presentationml/2006/main">
  <p:tag name="AS_UNIQUEID" val="1394"/>
</p:tagLst>
</file>

<file path=ppt/tags/tag66.xml><?xml version="1.0" encoding="utf-8"?>
<p:tagLst xmlns:p="http://schemas.openxmlformats.org/presentationml/2006/main">
  <p:tag name="AS_UNIQUEID" val="1395"/>
</p:tagLst>
</file>

<file path=ppt/tags/tag67.xml><?xml version="1.0" encoding="utf-8"?>
<p:tagLst xmlns:p="http://schemas.openxmlformats.org/presentationml/2006/main">
  <p:tag name="AS_UNIQUEID" val="1396"/>
</p:tagLst>
</file>

<file path=ppt/tags/tag68.xml><?xml version="1.0" encoding="utf-8"?>
<p:tagLst xmlns:p="http://schemas.openxmlformats.org/presentationml/2006/main">
  <p:tag name="AS_UNIQUEID" val="1397"/>
</p:tagLst>
</file>

<file path=ppt/tags/tag69.xml><?xml version="1.0" encoding="utf-8"?>
<p:tagLst xmlns:p="http://schemas.openxmlformats.org/presentationml/2006/main">
  <p:tag name="AS_UNIQUEID" val="1398"/>
</p:tagLst>
</file>

<file path=ppt/tags/tag7.xml><?xml version="1.0" encoding="utf-8"?>
<p:tagLst xmlns:p="http://schemas.openxmlformats.org/presentationml/2006/main">
  <p:tag name="AS_UNIQUEID" val="1328"/>
</p:tagLst>
</file>

<file path=ppt/tags/tag70.xml><?xml version="1.0" encoding="utf-8"?>
<p:tagLst xmlns:p="http://schemas.openxmlformats.org/presentationml/2006/main">
  <p:tag name="AS_UNIQUEID" val="5610"/>
</p:tagLst>
</file>

<file path=ppt/tags/tag71.xml><?xml version="1.0" encoding="utf-8"?>
<p:tagLst xmlns:p="http://schemas.openxmlformats.org/presentationml/2006/main">
  <p:tag name="AS_UNIQUEID" val="5611"/>
</p:tagLst>
</file>

<file path=ppt/tags/tag72.xml><?xml version="1.0" encoding="utf-8"?>
<p:tagLst xmlns:p="http://schemas.openxmlformats.org/presentationml/2006/main">
  <p:tag name="AS_UNIQUEID" val="5612"/>
</p:tagLst>
</file>

<file path=ppt/tags/tag73.xml><?xml version="1.0" encoding="utf-8"?>
<p:tagLst xmlns:p="http://schemas.openxmlformats.org/presentationml/2006/main">
  <p:tag name="AS_UNIQUEID" val="5613"/>
</p:tagLst>
</file>

<file path=ppt/tags/tag74.xml><?xml version="1.0" encoding="utf-8"?>
<p:tagLst xmlns:p="http://schemas.openxmlformats.org/presentationml/2006/main">
  <p:tag name="AS_UNIQUEID" val="5614"/>
</p:tagLst>
</file>

<file path=ppt/tags/tag75.xml><?xml version="1.0" encoding="utf-8"?>
<p:tagLst xmlns:p="http://schemas.openxmlformats.org/presentationml/2006/main">
  <p:tag name="AS_UNIQUEID" val="5616"/>
</p:tagLst>
</file>

<file path=ppt/tags/tag76.xml><?xml version="1.0" encoding="utf-8"?>
<p:tagLst xmlns:p="http://schemas.openxmlformats.org/presentationml/2006/main">
  <p:tag name="AS_UNIQUEID" val="5617"/>
</p:tagLst>
</file>

<file path=ppt/tags/tag77.xml><?xml version="1.0" encoding="utf-8"?>
<p:tagLst xmlns:p="http://schemas.openxmlformats.org/presentationml/2006/main">
  <p:tag name="AS_UNIQUEID" val="5618"/>
</p:tagLst>
</file>

<file path=ppt/tags/tag78.xml><?xml version="1.0" encoding="utf-8"?>
<p:tagLst xmlns:p="http://schemas.openxmlformats.org/presentationml/2006/main">
  <p:tag name="AS_UNIQUEID" val="5619"/>
</p:tagLst>
</file>

<file path=ppt/tags/tag79.xml><?xml version="1.0" encoding="utf-8"?>
<p:tagLst xmlns:p="http://schemas.openxmlformats.org/presentationml/2006/main">
  <p:tag name="AS_UNIQUEID" val="5620"/>
</p:tagLst>
</file>

<file path=ppt/tags/tag8.xml><?xml version="1.0" encoding="utf-8"?>
<p:tagLst xmlns:p="http://schemas.openxmlformats.org/presentationml/2006/main">
  <p:tag name="AS_UNIQUEID" val="1329"/>
</p:tagLst>
</file>

<file path=ppt/tags/tag80.xml><?xml version="1.0" encoding="utf-8"?>
<p:tagLst xmlns:p="http://schemas.openxmlformats.org/presentationml/2006/main">
  <p:tag name="AS_UNIQUEID" val="5622"/>
</p:tagLst>
</file>

<file path=ppt/tags/tag81.xml><?xml version="1.0" encoding="utf-8"?>
<p:tagLst xmlns:p="http://schemas.openxmlformats.org/presentationml/2006/main">
  <p:tag name="AS_UNIQUEID" val="1400"/>
</p:tagLst>
</file>

<file path=ppt/tags/tag82.xml><?xml version="1.0" encoding="utf-8"?>
<p:tagLst xmlns:p="http://schemas.openxmlformats.org/presentationml/2006/main">
  <p:tag name="AS_UNIQUEID" val="1401"/>
</p:tagLst>
</file>

<file path=ppt/tags/tag83.xml><?xml version="1.0" encoding="utf-8"?>
<p:tagLst xmlns:p="http://schemas.openxmlformats.org/presentationml/2006/main">
  <p:tag name="AS_UNIQUEID" val="1402"/>
</p:tagLst>
</file>

<file path=ppt/tags/tag84.xml><?xml version="1.0" encoding="utf-8"?>
<p:tagLst xmlns:p="http://schemas.openxmlformats.org/presentationml/2006/main">
  <p:tag name="AS_UNIQUEID" val="1403"/>
</p:tagLst>
</file>

<file path=ppt/tags/tag85.xml><?xml version="1.0" encoding="utf-8"?>
<p:tagLst xmlns:p="http://schemas.openxmlformats.org/presentationml/2006/main">
  <p:tag name="AS_UNIQUEID" val="1404"/>
</p:tagLst>
</file>

<file path=ppt/tags/tag86.xml><?xml version="1.0" encoding="utf-8"?>
<p:tagLst xmlns:p="http://schemas.openxmlformats.org/presentationml/2006/main">
  <p:tag name="AS_UNIQUEID" val="5623"/>
  <p:tag name="KSO_WM_BEAUTIFY_FLAG" val=""/>
</p:tagLst>
</file>

<file path=ppt/tags/tag87.xml><?xml version="1.0" encoding="utf-8"?>
<p:tagLst xmlns:p="http://schemas.openxmlformats.org/presentationml/2006/main">
  <p:tag name="AS_UNIQUEID" val="5624"/>
</p:tagLst>
</file>

<file path=ppt/tags/tag88.xml><?xml version="1.0" encoding="utf-8"?>
<p:tagLst xmlns:p="http://schemas.openxmlformats.org/presentationml/2006/main">
  <p:tag name="AS_UNIQUEID" val="5625"/>
  <p:tag name="KSO_WM_BEAUTIFY_FLAG" val=""/>
</p:tagLst>
</file>

<file path=ppt/tags/tag89.xml><?xml version="1.0" encoding="utf-8"?>
<p:tagLst xmlns:p="http://schemas.openxmlformats.org/presentationml/2006/main">
  <p:tag name="AS_UNIQUEID" val="5626"/>
</p:tagLst>
</file>

<file path=ppt/tags/tag9.xml><?xml version="1.0" encoding="utf-8"?>
<p:tagLst xmlns:p="http://schemas.openxmlformats.org/presentationml/2006/main">
  <p:tag name="AS_UNIQUEID" val="1330"/>
</p:tagLst>
</file>

<file path=ppt/tags/tag90.xml><?xml version="1.0" encoding="utf-8"?>
<p:tagLst xmlns:p="http://schemas.openxmlformats.org/presentationml/2006/main">
  <p:tag name="AS_UNIQUEID" val="1321"/>
</p:tagLst>
</file>

<file path=ppt/tags/tag91.xml><?xml version="1.0" encoding="utf-8"?>
<p:tagLst xmlns:p="http://schemas.openxmlformats.org/presentationml/2006/main">
  <p:tag name="AS_UNIQUEID" val="1322"/>
</p:tagLst>
</file>

<file path=ppt/tags/tag92.xml><?xml version="1.0" encoding="utf-8"?>
<p:tagLst xmlns:p="http://schemas.openxmlformats.org/presentationml/2006/main">
  <p:tag name="AS_UNIQUEID" val="1323"/>
</p:tagLst>
</file>

<file path=ppt/tags/tag93.xml><?xml version="1.0" encoding="utf-8"?>
<p:tagLst xmlns:p="http://schemas.openxmlformats.org/presentationml/2006/main">
  <p:tag name="AS_UNIQUEID" val="1324"/>
</p:tagLst>
</file>

<file path=ppt/tags/tag94.xml><?xml version="1.0" encoding="utf-8"?>
<p:tagLst xmlns:p="http://schemas.openxmlformats.org/presentationml/2006/main">
  <p:tag name="AS_UNIQUEID" val="1325"/>
</p:tagLst>
</file>

<file path=ppt/tags/tag95.xml><?xml version="1.0" encoding="utf-8"?>
<p:tagLst xmlns:p="http://schemas.openxmlformats.org/presentationml/2006/main">
  <p:tag name="AS_UNIQUEID" val="1327"/>
</p:tagLst>
</file>

<file path=ppt/tags/tag96.xml><?xml version="1.0" encoding="utf-8"?>
<p:tagLst xmlns:p="http://schemas.openxmlformats.org/presentationml/2006/main">
  <p:tag name="AS_UNIQUEID" val="1328"/>
</p:tagLst>
</file>

<file path=ppt/tags/tag97.xml><?xml version="1.0" encoding="utf-8"?>
<p:tagLst xmlns:p="http://schemas.openxmlformats.org/presentationml/2006/main">
  <p:tag name="AS_UNIQUEID" val="1329"/>
</p:tagLst>
</file>

<file path=ppt/tags/tag98.xml><?xml version="1.0" encoding="utf-8"?>
<p:tagLst xmlns:p="http://schemas.openxmlformats.org/presentationml/2006/main">
  <p:tag name="AS_UNIQUEID" val="1330"/>
</p:tagLst>
</file>

<file path=ppt/tags/tag99.xml><?xml version="1.0" encoding="utf-8"?>
<p:tagLst xmlns:p="http://schemas.openxmlformats.org/presentationml/2006/main">
  <p:tag name="AS_UNIQUEID" val="1331"/>
</p:tagLst>
</file>

<file path=ppt/theme/theme1.xml><?xml version="1.0" encoding="utf-8"?>
<a:theme xmlns:a="http://schemas.openxmlformats.org/drawingml/2006/main" name="第一PPT，www.1ppt.com">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g2i351nd">
      <a:majorFont>
        <a:latin typeface="微软雅黑"/>
        <a:ea typeface="微软雅黑"/>
        <a:cs typeface="Arial"/>
      </a:majorFont>
      <a:minorFont>
        <a:latin typeface="微软雅黑"/>
        <a:ea typeface="微软雅黑"/>
        <a:cs typeface="Arial"/>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第一PPT，www.1ppt.com">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g2i351nd">
      <a:majorFont>
        <a:latin typeface="微软雅黑"/>
        <a:ea typeface="微软雅黑"/>
        <a:cs typeface="Arial"/>
      </a:majorFont>
      <a:minorFont>
        <a:latin typeface="微软雅黑"/>
        <a:ea typeface="微软雅黑"/>
        <a:cs typeface="Arial"/>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Arial"/>
        <a:cs typeface="Arial"/>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Arial"/>
        <a:cs typeface="Arial"/>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Calibri Light"/>
        <a:cs typeface="Arial"/>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Calibri"/>
        <a:cs typeface="Arial"/>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7385</Words>
  <Application>WPS 演示</Application>
  <PresentationFormat/>
  <Paragraphs>529</Paragraphs>
  <Slides>26</Slides>
  <Notes>3</Notes>
  <HiddenSlides>0</HiddenSlides>
  <MMClips>0</MMClips>
  <ScaleCrop>false</ScaleCrop>
  <HeadingPairs>
    <vt:vector size="6" baseType="variant">
      <vt:variant>
        <vt:lpstr>已用的字体</vt:lpstr>
      </vt:variant>
      <vt:variant>
        <vt:i4>26</vt:i4>
      </vt:variant>
      <vt:variant>
        <vt:lpstr>主题</vt:lpstr>
      </vt:variant>
      <vt:variant>
        <vt:i4>2</vt:i4>
      </vt:variant>
      <vt:variant>
        <vt:lpstr>幻灯片标题</vt:lpstr>
      </vt:variant>
      <vt:variant>
        <vt:i4>26</vt:i4>
      </vt:variant>
    </vt:vector>
  </HeadingPairs>
  <TitlesOfParts>
    <vt:vector size="54" baseType="lpstr">
      <vt:lpstr>Arial</vt:lpstr>
      <vt:lpstr>宋体</vt:lpstr>
      <vt:lpstr>Wingdings</vt:lpstr>
      <vt:lpstr>微软雅黑</vt:lpstr>
      <vt:lpstr>方正卡通简体</vt:lpstr>
      <vt:lpstr>思源黑体</vt:lpstr>
      <vt:lpstr>黑体</vt:lpstr>
      <vt:lpstr>思源黑体 CN Medium</vt:lpstr>
      <vt:lpstr>思源黑体 CN Heavy</vt:lpstr>
      <vt:lpstr>微软雅黑</vt:lpstr>
      <vt:lpstr>等线</vt:lpstr>
      <vt:lpstr>Cordia New</vt:lpstr>
      <vt:lpstr>Helvetica</vt:lpstr>
      <vt:lpstr>Wingdings</vt:lpstr>
      <vt:lpstr>方正公文小标宋</vt:lpstr>
      <vt:lpstr>方正粗黑宋简体</vt:lpstr>
      <vt:lpstr>微软雅黑 Light</vt:lpstr>
      <vt:lpstr>Times New Roman</vt:lpstr>
      <vt:lpstr>华文细黑</vt:lpstr>
      <vt:lpstr>Courier New</vt:lpstr>
      <vt:lpstr>Times New Roman</vt:lpstr>
      <vt:lpstr>楷体</vt:lpstr>
      <vt:lpstr>Arial</vt:lpstr>
      <vt:lpstr>Arial Unicode MS</vt:lpstr>
      <vt:lpstr>Calibri</vt:lpstr>
      <vt:lpstr>Roboto</vt:lpstr>
      <vt:lpstr>第一PPT，www.1ppt.com</vt:lpstr>
      <vt:lpstr>1_第一PPT，www.1ppt.com</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Company>学科网</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rbm.xkw.com</dc:creator>
  <cp:lastModifiedBy>桢</cp:lastModifiedBy>
  <cp:revision>5</cp:revision>
  <cp:lastPrinted>2023-11-09T19:09:00Z</cp:lastPrinted>
  <dcterms:created xsi:type="dcterms:W3CDTF">2023-11-09T19:09:00Z</dcterms:created>
  <dcterms:modified xsi:type="dcterms:W3CDTF">2023-12-13T12:41:12Z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lbum">
    <vt:lpwstr>rbm.xkw.com</vt:lpwstr>
  </property>
  <property fmtid="{D5CDD505-2E9C-101B-9397-08002B2CF9AE}" pid="3" name="author">
    <vt:lpwstr>rbm.xkw.com</vt:lpwstr>
  </property>
  <property fmtid="{D5CDD505-2E9C-101B-9397-08002B2CF9AE}" pid="4" name="company">
    <vt:lpwstr>学科网</vt:lpwstr>
  </property>
  <property fmtid="{D5CDD505-2E9C-101B-9397-08002B2CF9AE}" pid="5" name="copyright">
    <vt:lpwstr>学科网版权所有</vt:lpwstr>
  </property>
  <property fmtid="{D5CDD505-2E9C-101B-9397-08002B2CF9AE}" pid="6" name="ICV">
    <vt:lpwstr>8F731C16EF3947D1A9FE38AFB341074D_12</vt:lpwstr>
  </property>
  <property fmtid="{D5CDD505-2E9C-101B-9397-08002B2CF9AE}" pid="7" name="KSOProductBuildVer">
    <vt:lpwstr>2052-12.1.0.15990</vt:lpwstr>
  </property>
</Properties>
</file>