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3"/>
  </p:sldMasterIdLst>
  <p:notesMasterIdLst>
    <p:notesMasterId r:id="rId5"/>
  </p:notesMasterIdLst>
  <p:handoutMasterIdLst>
    <p:handoutMasterId r:id="rId36"/>
  </p:handoutMasterIdLst>
  <p:sldIdLst>
    <p:sldId id="2506" r:id="rId4"/>
    <p:sldId id="3320" r:id="rId6"/>
    <p:sldId id="2855" r:id="rId7"/>
    <p:sldId id="3796" r:id="rId8"/>
    <p:sldId id="2533" r:id="rId9"/>
    <p:sldId id="3607" r:id="rId10"/>
    <p:sldId id="4060" r:id="rId11"/>
    <p:sldId id="3566" r:id="rId12"/>
    <p:sldId id="4047" r:id="rId13"/>
    <p:sldId id="4048" r:id="rId14"/>
    <p:sldId id="4049" r:id="rId15"/>
    <p:sldId id="4050" r:id="rId16"/>
    <p:sldId id="4051" r:id="rId17"/>
    <p:sldId id="4052" r:id="rId18"/>
    <p:sldId id="4053" r:id="rId19"/>
    <p:sldId id="4054" r:id="rId20"/>
    <p:sldId id="4055" r:id="rId21"/>
    <p:sldId id="4056" r:id="rId22"/>
    <p:sldId id="4057" r:id="rId23"/>
    <p:sldId id="4058" r:id="rId24"/>
    <p:sldId id="3792" r:id="rId25"/>
    <p:sldId id="4059" r:id="rId26"/>
    <p:sldId id="4025" r:id="rId27"/>
    <p:sldId id="3794" r:id="rId28"/>
    <p:sldId id="3908" r:id="rId29"/>
    <p:sldId id="4032" r:id="rId30"/>
    <p:sldId id="4061" r:id="rId31"/>
    <p:sldId id="4062" r:id="rId32"/>
    <p:sldId id="3231" r:id="rId33"/>
    <p:sldId id="4033" r:id="rId34"/>
    <p:sldId id="4063" r:id="rId35"/>
  </p:sldIdLst>
  <p:sldSz cx="12192000" cy="6858000"/>
  <p:notesSz cx="6858000" cy="9144000"/>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67" userDrawn="1">
          <p15:clr>
            <a:srgbClr val="A4A3A4"/>
          </p15:clr>
        </p15:guide>
        <p15:guide id="2" pos="404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翟宏帅" initials="翟" lastIdx="0" clrIdx="0"/>
  <p:cmAuthor id="0" name="Administrator" initials="A" lastIdx="0" clrIdx="0"/>
  <p:cmAuthor id="1" name="杜永波" initials="杜" lastIdx="0" clrIdx="0"/>
  <p:cmAuthor id="8" name="Lenovo" initials="L" lastIdx="0" clrIdx="9"/>
  <p:cmAuthor id="2" name="作者" initials="作" lastIdx="0" clrIdx="2"/>
  <p:cmAuthor id="3" name="lenovo" initials="l" lastIdx="0" clrIdx="0"/>
  <p:cmAuthor id="10" name="宋洁然" initials="宋" lastIdx="0" clrIdx="1"/>
  <p:cmAuthor id="4" name="姜伟光" initials="姜" lastIdx="0" clrIdx="0"/>
  <p:cmAuthor id="11" name="ming qiu" initials="m" lastIdx="0" clrIdx="1"/>
  <p:cmAuthor id="5" name="Pueschner, Franziska {FA~Shanghai}" initials="P" lastIdx="0" clrIdx="0"/>
  <p:cmAuthor id="12" name="Mia Vida Villanueva" initials="M" lastIdx="0" clrIdx="0"/>
  <p:cmAuthor id="6" name="dongyu" initials="d" lastIdx="0" clrIdx="8"/>
  <p:cmAuthor id="13" name="26291" initials="2" lastIdx="0" clrIdx="12"/>
  <p:cmAuthor id="14" name="222" initials="" lastIdx="0" clrIdx="0"/>
  <p:cmAuthor id="15" name="Vivian Liu" initials="" lastIdx="0" clrIdx="1"/>
  <p:cmAuthor id="16" name="刘浩" initials="" lastIdx="0" clrIdx="0"/>
  <p:cmAuthor id="17" name="孙宇婷" initials="" lastIdx="0" clrIdx="21"/>
  <p:cmAuthor id="19" name="Windows 用户" initials="" lastIdx="0" clrIdx="0"/>
  <p:cmAuthor id="20" name="ASUS" initials="" lastIdx="0" clrIdx="0"/>
  <p:cmAuthor id="18" name="未知用户1" initials="未知用户1" lastIdx="0" clrIdx="0"/>
  <p:cmAuthor id="21" name="li marry" initials="" lastIdx="0" clrIdx="0"/>
  <p:cmAuthor id="23" name="xj" initials="x" lastIdx="0" clrIdx="23"/>
  <p:cmAuthor id="25" name="李彦利" initials="李" lastIdx="0" clrIdx="25"/>
  <p:cmAuthor id="26" name="刘刘" initials="刘" lastIdx="0" clrIdx="20"/>
  <p:cmAuthor id="22" name="自由精灵" initials="自" lastIdx="0" clrIdx="21"/>
  <p:cmAuthor id="29" name="张 林娜" initials="" lastIdx="0" clrIdx="0"/>
  <p:cmAuthor id="38" name="NFB" initials="N" lastIdx="0" clrIdx="1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6314" autoAdjust="0"/>
  </p:normalViewPr>
  <p:slideViewPr>
    <p:cSldViewPr snapToGrid="0" showGuides="1">
      <p:cViewPr varScale="1">
        <p:scale>
          <a:sx n="106" d="100"/>
          <a:sy n="106" d="100"/>
        </p:scale>
        <p:origin x="732" y="108"/>
      </p:cViewPr>
      <p:guideLst>
        <p:guide orient="horz" pos="2367"/>
        <p:guide pos="4045"/>
      </p:guideLst>
    </p:cSldViewPr>
  </p:slideViewPr>
  <p:notesTextViewPr>
    <p:cViewPr>
      <p:scale>
        <a:sx n="1" d="1"/>
        <a:sy n="1" d="1"/>
      </p:scale>
      <p:origin x="0" y="0"/>
    </p:cViewPr>
  </p:notesText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1" Type="http://schemas.openxmlformats.org/officeDocument/2006/relationships/tags" Target="tags/tag583.xml"/><Relationship Id="rId40" Type="http://schemas.openxmlformats.org/officeDocument/2006/relationships/commentAuthors" Target="commentAuthors.xml"/><Relationship Id="rId4" Type="http://schemas.openxmlformats.org/officeDocument/2006/relationships/slide" Target="slides/slide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handoutMaster" Target="handoutMasters/handoutMaster1.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5" Type="http://schemas.openxmlformats.org/officeDocument/2006/relationships/theme" Target="../theme/theme4.xml"/><Relationship Id="rId4" Type="http://schemas.openxmlformats.org/officeDocument/2006/relationships/tags" Target="../tags/tag582.xml"/><Relationship Id="rId3" Type="http://schemas.openxmlformats.org/officeDocument/2006/relationships/tags" Target="../tags/tag581.xml"/><Relationship Id="rId2" Type="http://schemas.openxmlformats.org/officeDocument/2006/relationships/tags" Target="../tags/tag580.xml"/><Relationship Id="rId1" Type="http://schemas.openxmlformats.org/officeDocument/2006/relationships/tags" Target="../tags/tag57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custDataLst>
              <p:tags r:id="rId3"/>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custDataLst>
              <p:tags r:id="rId4"/>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tags" Target="../tags/tag578.xml"/><Relationship Id="rId5" Type="http://schemas.openxmlformats.org/officeDocument/2006/relationships/tags" Target="../tags/tag577.xml"/><Relationship Id="rId4" Type="http://schemas.openxmlformats.org/officeDocument/2006/relationships/tags" Target="../tags/tag576.xml"/><Relationship Id="rId3" Type="http://schemas.openxmlformats.org/officeDocument/2006/relationships/tags" Target="../tags/tag575.xml"/><Relationship Id="rId2" Type="http://schemas.openxmlformats.org/officeDocument/2006/relationships/tags" Target="../tags/tag574.xml"/><Relationship Id="rId1" Type="http://schemas.openxmlformats.org/officeDocument/2006/relationships/tags" Target="../tags/tag57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5F271917-B337-4335-AEF3-7EECED3CFA3F}"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909BB9C8-14E8-4727-93A3-876F3F25BCC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192.xml"/><Relationship Id="rId4" Type="http://schemas.openxmlformats.org/officeDocument/2006/relationships/tags" Target="../tags/tag191.xml"/><Relationship Id="rId3" Type="http://schemas.openxmlformats.org/officeDocument/2006/relationships/tags" Target="../tags/tag190.xml"/><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553.xml"/><Relationship Id="rId4" Type="http://schemas.openxmlformats.org/officeDocument/2006/relationships/tags" Target="../tags/tag552.xml"/><Relationship Id="rId3" Type="http://schemas.openxmlformats.org/officeDocument/2006/relationships/tags" Target="../tags/tag551.xml"/><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5" Type="http://schemas.openxmlformats.org/officeDocument/2006/relationships/tags" Target="../tags/tag562.xml"/><Relationship Id="rId4" Type="http://schemas.openxmlformats.org/officeDocument/2006/relationships/tags" Target="../tags/tag561.xml"/><Relationship Id="rId3" Type="http://schemas.openxmlformats.org/officeDocument/2006/relationships/tags" Target="../tags/tag560.xml"/><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5" Type="http://schemas.openxmlformats.org/officeDocument/2006/relationships/tags" Target="../tags/tag572.xml"/><Relationship Id="rId4" Type="http://schemas.openxmlformats.org/officeDocument/2006/relationships/tags" Target="../tags/tag571.xml"/><Relationship Id="rId3" Type="http://schemas.openxmlformats.org/officeDocument/2006/relationships/tags" Target="../tags/tag570.xml"/><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kumimoji="1" lang="zh-CN" altLang="en-US"/>
          </a:p>
        </p:txBody>
      </p:sp>
      <p:sp>
        <p:nvSpPr>
          <p:cNvPr id="4" name="灯片编号占位符 3"/>
          <p:cNvSpPr>
            <a:spLocks noGrp="1"/>
          </p:cNvSpPr>
          <p:nvPr>
            <p:ph type="sldNum" sz="quarter" idx="5"/>
            <p:custDataLst>
              <p:tags r:id="rId5"/>
            </p:custDataLst>
          </p:nvPr>
        </p:nvSpPr>
        <p:spPr/>
        <p:txBody>
          <a:bodyPr/>
          <a:lstStyle/>
          <a:p>
            <a:fld id="{BB0A81B8-E2F7-6243-8BE5-A91BC155FFDD}" type="slidenum">
              <a:rPr/>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FDDEA1BF-8780-46E0-9765-F8CE1553B56F}"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FDDEA1BF-8780-46E0-9765-F8CE1553B56F}"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FDDEA1BF-8780-46E0-9765-F8CE1553B56F}" type="slidenum">
              <a:rPr lang="zh-CN" altLang="en-US" smtClean="0">
                <a:solidFill>
                  <a:prstClr val="black"/>
                </a:solidFill>
              </a:rPr>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7" Type="http://schemas.openxmlformats.org/officeDocument/2006/relationships/tags" Target="../tags/tag59.xml"/><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7" Type="http://schemas.openxmlformats.org/officeDocument/2006/relationships/tags" Target="../tags/tag110.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118.xml"/><Relationship Id="rId8" Type="http://schemas.openxmlformats.org/officeDocument/2006/relationships/tags" Target="../tags/tag117.xml"/><Relationship Id="rId7" Type="http://schemas.openxmlformats.org/officeDocument/2006/relationships/tags" Target="../tags/tag116.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126.xml"/><Relationship Id="rId8" Type="http://schemas.openxmlformats.org/officeDocument/2006/relationships/tags" Target="../tags/tag125.xml"/><Relationship Id="rId7" Type="http://schemas.openxmlformats.org/officeDocument/2006/relationships/tags" Target="../tags/tag124.xml"/><Relationship Id="rId6" Type="http://schemas.openxmlformats.org/officeDocument/2006/relationships/tags" Target="../tags/tag123.xml"/><Relationship Id="rId5" Type="http://schemas.openxmlformats.org/officeDocument/2006/relationships/tags" Target="../tags/tag122.xml"/><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tags" Target="../tags/tag119.xml"/><Relationship Id="rId11" Type="http://schemas.openxmlformats.org/officeDocument/2006/relationships/hyperlink" Target="http://www.1ppt.com/xiazai/" TargetMode="External"/><Relationship Id="rId10" Type="http://schemas.openxmlformats.org/officeDocument/2006/relationships/tags" Target="../tags/tag127.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7" Type="http://schemas.openxmlformats.org/officeDocument/2006/relationships/image" Target="../media/image1.jpeg"/><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7" Type="http://schemas.openxmlformats.org/officeDocument/2006/relationships/tags" Target="../tags/tag142.xml"/><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7" Type="http://schemas.openxmlformats.org/officeDocument/2006/relationships/tags" Target="../tags/tag148.xml"/><Relationship Id="rId6" Type="http://schemas.openxmlformats.org/officeDocument/2006/relationships/tags" Target="../tags/tag147.xml"/><Relationship Id="rId5" Type="http://schemas.openxmlformats.org/officeDocument/2006/relationships/tags" Target="../tags/tag146.xml"/><Relationship Id="rId4" Type="http://schemas.openxmlformats.org/officeDocument/2006/relationships/tags" Target="../tags/tag145.xml"/><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6" Type="http://schemas.openxmlformats.org/officeDocument/2006/relationships/tags" Target="../tags/tag153.xml"/><Relationship Id="rId5" Type="http://schemas.openxmlformats.org/officeDocument/2006/relationships/tags" Target="../tags/tag152.xml"/><Relationship Id="rId4" Type="http://schemas.openxmlformats.org/officeDocument/2006/relationships/tags" Target="../tags/tag151.xml"/><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6" Type="http://schemas.openxmlformats.org/officeDocument/2006/relationships/tags" Target="../tags/tag158.xml"/><Relationship Id="rId5" Type="http://schemas.openxmlformats.org/officeDocument/2006/relationships/tags" Target="../tags/tag157.xml"/><Relationship Id="rId4" Type="http://schemas.openxmlformats.org/officeDocument/2006/relationships/tags" Target="../tags/tag156.xml"/><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6" Type="http://schemas.openxmlformats.org/officeDocument/2006/relationships/tags" Target="../tags/tag163.xml"/><Relationship Id="rId5" Type="http://schemas.openxmlformats.org/officeDocument/2006/relationships/tags" Target="../tags/tag162.xml"/><Relationship Id="rId4" Type="http://schemas.openxmlformats.org/officeDocument/2006/relationships/tags" Target="../tags/tag161.xml"/><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6" Type="http://schemas.openxmlformats.org/officeDocument/2006/relationships/tags" Target="../tags/tag168.xml"/><Relationship Id="rId5" Type="http://schemas.openxmlformats.org/officeDocument/2006/relationships/tags" Target="../tags/tag167.xml"/><Relationship Id="rId4" Type="http://schemas.openxmlformats.org/officeDocument/2006/relationships/tags" Target="../tags/tag166.xml"/><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1" Type="http://schemas.openxmlformats.org/officeDocument/2006/relationships/hyperlink" Target="http://www.1ppt.com/xiazai/" TargetMode="External"/><Relationship Id="rId10" Type="http://schemas.openxmlformats.org/officeDocument/2006/relationships/tags" Target="../tags/tag38.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image" Target="../media/image1.jpeg"/><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53.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alpha val="70000"/>
          </a:schemeClr>
        </a:solidFill>
        <a:effectLst/>
      </p:bgPr>
    </p:bg>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D4BA96C3-EDA1-4EE1-B967-B3E441F67AF9}"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BD80B0F-6881-4047-A1BD-5901B0F00B99}"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D4BA96C3-EDA1-4EE1-B967-B3E441F67AF9}"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7BD80B0F-6881-4047-A1BD-5901B0F00B99}"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D4BA96C3-EDA1-4EE1-B967-B3E441F67AF9}"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BD80B0F-6881-4047-A1BD-5901B0F00B99}" type="slidenum">
              <a:rPr lang="zh-CN" altLang="en-US" smtClean="0"/>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D4BA96C3-EDA1-4EE1-B967-B3E441F67AF9}"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BD80B0F-6881-4047-A1BD-5901B0F00B99}" type="slidenum">
              <a:rPr lang="zh-CN" altLang="en-US" smtClean="0"/>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TextBox 54"/>
          <p:cNvSpPr txBox="1"/>
          <p:nvPr userDrawn="1">
            <p:custDataLst>
              <p:tags r:id="rId2"/>
            </p:custDataLst>
          </p:nvPr>
        </p:nvSpPr>
        <p:spPr>
          <a:xfrm>
            <a:off x="1140452" y="441291"/>
            <a:ext cx="4143493" cy="523220"/>
          </a:xfrm>
          <a:prstGeom prst="rect">
            <a:avLst/>
          </a:prstGeom>
          <a:noFill/>
        </p:spPr>
        <p:txBody>
          <a:bodyPr wrap="square" rtlCol="0">
            <a:spAutoFit/>
          </a:bodyPr>
          <a:lstStyle>
            <a:defPPr>
              <a:defRPr lang="zh-CN"/>
            </a:defPPr>
            <a:lvl1pPr fontAlgn="base">
              <a:spcBef>
                <a:spcPct val="0"/>
              </a:spcBef>
              <a:spcAft>
                <a:spcPct val="0"/>
              </a:spcAft>
              <a:buFont typeface="Arial" panose="020B0604020202020204" pitchFamily="34" charset="0"/>
              <a:buNone/>
              <a:defRPr sz="2800" b="1">
                <a:solidFill>
                  <a:srgbClr val="374E6F"/>
                </a:solidFill>
                <a:latin typeface="微软雅黑" panose="020B0503020204020204" charset="-122"/>
                <a:ea typeface="微软雅黑" panose="020B0503020204020204" charset="-122"/>
              </a:defRPr>
            </a:lvl1pPr>
          </a:lstStyle>
          <a:p>
            <a:pPr lvl="0"/>
            <a:r>
              <a:rPr lang="zh-CN" altLang="en-US"/>
              <a:t>上半年工作总结</a:t>
            </a:r>
            <a:endParaRPr lang="zh-CN" altLang="en-US"/>
          </a:p>
        </p:txBody>
      </p:sp>
      <p:grpSp>
        <p:nvGrpSpPr>
          <p:cNvPr id="4" name="组合 3"/>
          <p:cNvGrpSpPr/>
          <p:nvPr userDrawn="1">
            <p:custDataLst>
              <p:tags r:id="rId3"/>
            </p:custDataLst>
          </p:nvPr>
        </p:nvGrpSpPr>
        <p:grpSpPr>
          <a:xfrm>
            <a:off x="0" y="414067"/>
            <a:ext cx="862642" cy="508481"/>
            <a:chOff x="0" y="414068"/>
            <a:chExt cx="1214741" cy="432188"/>
          </a:xfrm>
          <a:effectLst>
            <a:outerShdw blurRad="101600" dist="38100" dir="2700000" algn="tl" rotWithShape="0">
              <a:prstClr val="black">
                <a:alpha val="15000"/>
              </a:prstClr>
            </a:outerShdw>
          </a:effectLst>
        </p:grpSpPr>
        <p:sp>
          <p:nvSpPr>
            <p:cNvPr id="5" name="矩形 4"/>
            <p:cNvSpPr/>
            <p:nvPr>
              <p:custDataLst>
                <p:tags r:id="rId4"/>
              </p:custDataLst>
            </p:nvPr>
          </p:nvSpPr>
          <p:spPr>
            <a:xfrm>
              <a:off x="0" y="414068"/>
              <a:ext cx="942026" cy="432188"/>
            </a:xfrm>
            <a:prstGeom prst="rect">
              <a:avLst/>
            </a:prstGeom>
            <a:solidFill>
              <a:srgbClr val="4F8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custDataLst>
                <p:tags r:id="rId5"/>
              </p:custDataLst>
            </p:nvPr>
          </p:nvSpPr>
          <p:spPr>
            <a:xfrm>
              <a:off x="1041688" y="414068"/>
              <a:ext cx="173053" cy="432188"/>
            </a:xfrm>
            <a:prstGeom prst="rect">
              <a:avLst/>
            </a:prstGeom>
            <a:solidFill>
              <a:srgbClr val="374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TextBox 54"/>
          <p:cNvSpPr txBox="1"/>
          <p:nvPr userDrawn="1">
            <p:custDataLst>
              <p:tags r:id="rId6"/>
            </p:custDataLst>
          </p:nvPr>
        </p:nvSpPr>
        <p:spPr>
          <a:xfrm>
            <a:off x="9991154" y="441291"/>
            <a:ext cx="1740771"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anose="03000509000000000000" pitchFamily="65" charset="-122"/>
                <a:ea typeface="方正卡通简体" panose="03000509000000000000" pitchFamily="65" charset="-122"/>
              </a:defRPr>
            </a:lvl1pPr>
          </a:lstStyle>
          <a:p>
            <a:pPr fontAlgn="base">
              <a:spcBef>
                <a:spcPct val="0"/>
              </a:spcBef>
              <a:spcAft>
                <a:spcPct val="0"/>
              </a:spcAft>
              <a:buFont typeface="Arial" panose="020B0604020202020204" pitchFamily="34" charset="0"/>
              <a:buNone/>
            </a:pPr>
            <a:r>
              <a:rPr lang="en-US" altLang="zh-CN" sz="2800">
                <a:solidFill>
                  <a:schemeClr val="tx1">
                    <a:lumMod val="75000"/>
                    <a:lumOff val="25000"/>
                  </a:schemeClr>
                </a:solidFill>
                <a:latin typeface="思源黑体" panose="020B0500000000000000" pitchFamily="34" charset="-122"/>
                <a:ea typeface="思源黑体" panose="020B0500000000000000" pitchFamily="34" charset="-122"/>
              </a:rPr>
              <a:t>PART 02</a:t>
            </a:r>
            <a:endParaRPr lang="zh-CN" altLang="en-US" sz="2800">
              <a:solidFill>
                <a:schemeClr val="tx1">
                  <a:lumMod val="75000"/>
                  <a:lumOff val="25000"/>
                </a:schemeClr>
              </a:solidFill>
              <a:latin typeface="思源黑体" panose="020B0500000000000000" pitchFamily="34" charset="-122"/>
              <a:ea typeface="思源黑体" panose="020B0500000000000000" pitchFamily="34" charset="-122"/>
            </a:endParaRPr>
          </a:p>
        </p:txBody>
      </p:sp>
    </p:spTree>
  </p:cSld>
  <p:clrMapOvr>
    <a:masterClrMapping/>
  </p:clrMapOvr>
  <p:transition/>
  <p:hf sldNum="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TextBox 54"/>
          <p:cNvSpPr txBox="1"/>
          <p:nvPr userDrawn="1">
            <p:custDataLst>
              <p:tags r:id="rId2"/>
            </p:custDataLst>
          </p:nvPr>
        </p:nvSpPr>
        <p:spPr>
          <a:xfrm>
            <a:off x="1140452" y="441291"/>
            <a:ext cx="4143493" cy="523220"/>
          </a:xfrm>
          <a:prstGeom prst="rect">
            <a:avLst/>
          </a:prstGeom>
          <a:noFill/>
        </p:spPr>
        <p:txBody>
          <a:bodyPr wrap="square" rtlCol="0">
            <a:spAutoFit/>
          </a:bodyPr>
          <a:lstStyle>
            <a:defPPr>
              <a:defRPr lang="zh-CN"/>
            </a:defPPr>
            <a:lvl1pPr fontAlgn="base">
              <a:spcBef>
                <a:spcPct val="0"/>
              </a:spcBef>
              <a:spcAft>
                <a:spcPct val="0"/>
              </a:spcAft>
              <a:buFont typeface="Arial" panose="020B0604020202020204" pitchFamily="34" charset="0"/>
              <a:buNone/>
              <a:defRPr sz="2800" b="1">
                <a:solidFill>
                  <a:srgbClr val="374E6F"/>
                </a:solidFill>
                <a:latin typeface="微软雅黑" panose="020B0503020204020204" charset="-122"/>
                <a:ea typeface="微软雅黑" panose="020B0503020204020204" charset="-122"/>
              </a:defRPr>
            </a:lvl1pPr>
          </a:lstStyle>
          <a:p>
            <a:pPr lvl="0"/>
            <a:r>
              <a:rPr lang="zh-CN" altLang="en-US"/>
              <a:t>存在的问题与改进</a:t>
            </a:r>
            <a:endParaRPr lang="zh-CN" altLang="en-US"/>
          </a:p>
        </p:txBody>
      </p:sp>
      <p:grpSp>
        <p:nvGrpSpPr>
          <p:cNvPr id="4" name="组合 3"/>
          <p:cNvGrpSpPr/>
          <p:nvPr userDrawn="1">
            <p:custDataLst>
              <p:tags r:id="rId3"/>
            </p:custDataLst>
          </p:nvPr>
        </p:nvGrpSpPr>
        <p:grpSpPr>
          <a:xfrm>
            <a:off x="0" y="414067"/>
            <a:ext cx="862642" cy="508481"/>
            <a:chOff x="0" y="414068"/>
            <a:chExt cx="1214741" cy="432188"/>
          </a:xfrm>
          <a:effectLst>
            <a:outerShdw blurRad="101600" dist="38100" dir="2700000" algn="tl" rotWithShape="0">
              <a:prstClr val="black">
                <a:alpha val="15000"/>
              </a:prstClr>
            </a:outerShdw>
          </a:effectLst>
        </p:grpSpPr>
        <p:sp>
          <p:nvSpPr>
            <p:cNvPr id="5" name="矩形 4"/>
            <p:cNvSpPr/>
            <p:nvPr>
              <p:custDataLst>
                <p:tags r:id="rId4"/>
              </p:custDataLst>
            </p:nvPr>
          </p:nvSpPr>
          <p:spPr>
            <a:xfrm>
              <a:off x="0" y="414068"/>
              <a:ext cx="942026" cy="432188"/>
            </a:xfrm>
            <a:prstGeom prst="rect">
              <a:avLst/>
            </a:prstGeom>
            <a:solidFill>
              <a:srgbClr val="4F8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custDataLst>
                <p:tags r:id="rId5"/>
              </p:custDataLst>
            </p:nvPr>
          </p:nvSpPr>
          <p:spPr>
            <a:xfrm>
              <a:off x="1041688" y="414068"/>
              <a:ext cx="173053" cy="432188"/>
            </a:xfrm>
            <a:prstGeom prst="rect">
              <a:avLst/>
            </a:prstGeom>
            <a:solidFill>
              <a:srgbClr val="374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TextBox 54"/>
          <p:cNvSpPr txBox="1"/>
          <p:nvPr userDrawn="1">
            <p:custDataLst>
              <p:tags r:id="rId6"/>
            </p:custDataLst>
          </p:nvPr>
        </p:nvSpPr>
        <p:spPr>
          <a:xfrm>
            <a:off x="9991154" y="441291"/>
            <a:ext cx="1740771"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anose="03000509000000000000" pitchFamily="65" charset="-122"/>
                <a:ea typeface="方正卡通简体" panose="03000509000000000000" pitchFamily="65" charset="-122"/>
              </a:defRPr>
            </a:lvl1pPr>
          </a:lstStyle>
          <a:p>
            <a:pPr fontAlgn="base">
              <a:spcBef>
                <a:spcPct val="0"/>
              </a:spcBef>
              <a:spcAft>
                <a:spcPct val="0"/>
              </a:spcAft>
              <a:buFont typeface="Arial" panose="020B0604020202020204" pitchFamily="34" charset="0"/>
              <a:buNone/>
            </a:pPr>
            <a:r>
              <a:rPr lang="en-US" altLang="zh-CN" sz="2800">
                <a:solidFill>
                  <a:schemeClr val="tx1">
                    <a:lumMod val="75000"/>
                    <a:lumOff val="25000"/>
                  </a:schemeClr>
                </a:solidFill>
                <a:latin typeface="思源黑体" panose="020B0500000000000000" pitchFamily="34" charset="-122"/>
                <a:ea typeface="思源黑体" panose="020B0500000000000000" pitchFamily="34" charset="-122"/>
              </a:rPr>
              <a:t>PART 03</a:t>
            </a:r>
            <a:endParaRPr lang="zh-CN" altLang="en-US" sz="2800">
              <a:solidFill>
                <a:schemeClr val="tx1">
                  <a:lumMod val="75000"/>
                  <a:lumOff val="25000"/>
                </a:schemeClr>
              </a:solidFill>
              <a:latin typeface="思源黑体" panose="020B0500000000000000" pitchFamily="34" charset="-122"/>
              <a:ea typeface="思源黑体" panose="020B0500000000000000" pitchFamily="34" charset="-122"/>
            </a:endParaRPr>
          </a:p>
        </p:txBody>
      </p:sp>
    </p:spTree>
  </p:cSld>
  <p:clrMapOvr>
    <a:masterClrMapping/>
  </p:clrMapOvr>
  <p:transition/>
  <p:hf sldNum="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alpha val="70000"/>
          </a:schemeClr>
        </a:solidFill>
        <a:effectLst/>
      </p:bgPr>
    </p:bg>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D4BA96C3-EDA1-4EE1-B967-B3E441F67AF9}"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BD80B0F-6881-4047-A1BD-5901B0F00B99}" type="slidenum">
              <a:rPr lang="zh-CN" altLang="en-US" smtClean="0"/>
            </a:fld>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D4BA96C3-EDA1-4EE1-B967-B3E441F67AF9}"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BD80B0F-6881-4047-A1BD-5901B0F00B99}" type="slidenum">
              <a:rPr lang="zh-CN" altLang="en-US" smtClean="0"/>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D4BA96C3-EDA1-4EE1-B967-B3E441F67AF9}"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BD80B0F-6881-4047-A1BD-5901B0F00B99}" type="slidenum">
              <a:rPr lang="zh-CN" altLang="en-US" smtClean="0"/>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custDataLst>
              <p:tags r:id="rId5"/>
            </p:custDataLst>
          </p:nvPr>
        </p:nvSpPr>
        <p:spPr/>
        <p:txBody>
          <a:bodyPr/>
          <a:lstStyle/>
          <a:p>
            <a:fld id="{D4BA96C3-EDA1-4EE1-B967-B3E441F67AF9}"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7BD80B0F-6881-4047-A1BD-5901B0F00B99}" type="slidenum">
              <a:rPr lang="zh-CN" altLang="en-US" smtClean="0"/>
            </a:fld>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custDataLst>
              <p:tags r:id="rId7"/>
            </p:custDataLst>
          </p:nvPr>
        </p:nvSpPr>
        <p:spPr/>
        <p:txBody>
          <a:bodyPr/>
          <a:lstStyle/>
          <a:p>
            <a:fld id="{D4BA96C3-EDA1-4EE1-B967-B3E441F67AF9}"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7BD80B0F-6881-4047-A1BD-5901B0F00B99}"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D4BA96C3-EDA1-4EE1-B967-B3E441F67AF9}"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BD80B0F-6881-4047-A1BD-5901B0F00B99}" type="slidenum">
              <a:rPr lang="zh-CN" altLang="en-US" smtClean="0"/>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custDataLst>
              <p:tags r:id="rId7"/>
            </p:custDataLst>
          </p:nvPr>
        </p:nvSpPr>
        <p:spPr/>
        <p:txBody>
          <a:bodyPr/>
          <a:lstStyle/>
          <a:p>
            <a:fld id="{D4BA96C3-EDA1-4EE1-B967-B3E441F67AF9}"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7BD80B0F-6881-4047-A1BD-5901B0F00B99}" type="slidenum">
              <a:rPr lang="zh-CN" altLang="en-US" smtClean="0"/>
            </a:fld>
            <a:endParaRPr lang="zh-CN" altLang="en-US"/>
          </a:p>
        </p:txBody>
      </p:sp>
      <p:sp>
        <p:nvSpPr>
          <p:cNvPr id="11" name="TextBox 10"/>
          <p:cNvSpPr txBox="1"/>
          <p:nvPr userDrawn="1">
            <p:custDataLst>
              <p:tags r:id="rId10"/>
            </p:custDataLst>
          </p:nvPr>
        </p:nvSpPr>
        <p:spPr>
          <a:xfrm>
            <a:off x="2164879" y="6739570"/>
            <a:ext cx="1224136" cy="118430"/>
          </a:xfrm>
          <a:prstGeom prst="rect">
            <a:avLst/>
          </a:prstGeom>
          <a:noFill/>
        </p:spPr>
        <p:txBody>
          <a:bodyPr wrap="square" rtlCol="0">
            <a:spAutoFit/>
          </a:bodyPr>
          <a:lstStyle/>
          <a:p>
            <a:pPr marL="0" marR="0" lvl="0" indent="0" defTabSz="914400" eaLnBrk="1" fontAlgn="auto" latinLnBrk="0" hangingPunct="1">
              <a:lnSpc>
                <a:spcPct val="200000"/>
              </a:lnSpc>
              <a:spcBef>
                <a:spcPct val="0"/>
              </a:spcBef>
              <a:spcAft>
                <a:spcPct val="0"/>
              </a:spcAft>
              <a:buClrTx/>
              <a:buSzTx/>
              <a:buFontTx/>
              <a:buNone/>
              <a:defRPr/>
            </a:pPr>
            <a:r>
              <a:rPr kumimoji="0" lang="en-US" altLang="zh-CN" sz="100" b="0" i="0" u="none" strike="noStrike" kern="0" cap="none" spc="0" normalizeH="0" baseline="0" noProof="0">
                <a:ln>
                  <a:noFill/>
                </a:ln>
                <a:solidFill>
                  <a:prstClr val="black"/>
                </a:solidFill>
                <a:effectLst/>
                <a:uLnTx/>
                <a:uFillTx/>
                <a:hlinkClick r:id="rId11"/>
              </a:rPr>
              <a:t>PPT</a:t>
            </a:r>
            <a:r>
              <a:rPr kumimoji="0" lang="zh-CN" altLang="en-US" sz="100" b="0" i="0" u="none" strike="noStrike" kern="0" cap="none" spc="0" normalizeH="0" baseline="0" noProof="0">
                <a:ln>
                  <a:noFill/>
                </a:ln>
                <a:solidFill>
                  <a:prstClr val="black"/>
                </a:solidFill>
                <a:effectLst/>
                <a:uLnTx/>
                <a:uFillTx/>
                <a:hlinkClick r:id="rId11"/>
              </a:rPr>
              <a:t>下载</a:t>
            </a:r>
            <a:r>
              <a:rPr kumimoji="0" lang="zh-CN" altLang="en-US" sz="100" b="0" i="0" u="none" strike="noStrike" kern="0" cap="none" spc="0" normalizeH="0" baseline="0" noProof="0">
                <a:ln>
                  <a:noFill/>
                </a:ln>
                <a:solidFill>
                  <a:prstClr val="black"/>
                </a:solidFill>
                <a:effectLst/>
                <a:uLnTx/>
                <a:uFillTx/>
              </a:rPr>
              <a:t> </a:t>
            </a:r>
            <a:r>
              <a:rPr kumimoji="0" lang="en-US" altLang="zh-CN" sz="100" b="0" i="0" u="none" strike="noStrike" kern="0" cap="none" spc="0" normalizeH="0" baseline="0" noProof="0">
                <a:ln>
                  <a:noFill/>
                </a:ln>
                <a:solidFill>
                  <a:prstClr val="black"/>
                </a:solidFill>
                <a:effectLst/>
                <a:uLnTx/>
                <a:uFillTx/>
              </a:rPr>
              <a:t>http://www.1ppt.com/xiazai/</a:t>
            </a:r>
            <a:endParaRPr kumimoji="0" lang="en-US" altLang="zh-CN" sz="100" b="0" i="0" u="none" strike="noStrike" kern="0" cap="none" spc="0" normalizeH="0" baseline="0" noProof="0">
              <a:ln>
                <a:noFill/>
              </a:ln>
              <a:solidFill>
                <a:prstClr val="black"/>
              </a:solidFill>
              <a:effectLst/>
              <a:uLnTx/>
              <a:uFillTx/>
            </a:endParaRP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D4BA96C3-EDA1-4EE1-B967-B3E441F67AF9}"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7BD80B0F-6881-4047-A1BD-5901B0F00B99}" type="slidenum">
              <a:rPr lang="zh-CN" altLang="en-US" smtClean="0"/>
            </a:fld>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D4BA96C3-EDA1-4EE1-B967-B3E441F67AF9}"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7BD80B0F-6881-4047-A1BD-5901B0F00B99}" type="slidenum">
              <a:rPr lang="zh-CN" altLang="en-US" smtClean="0"/>
            </a:fld>
            <a:endParaRPr lang="zh-CN" altLang="en-US"/>
          </a:p>
        </p:txBody>
      </p:sp>
      <p:cxnSp>
        <p:nvCxnSpPr>
          <p:cNvPr id="5" name="直接箭头连接符 4"/>
          <p:cNvCxnSpPr/>
          <p:nvPr userDrawn="1">
            <p:custDataLst>
              <p:tags r:id="rId5"/>
            </p:custDataLst>
          </p:nvPr>
        </p:nvCxnSpPr>
        <p:spPr>
          <a:xfrm>
            <a:off x="41910" y="741680"/>
            <a:ext cx="12180570" cy="8890"/>
          </a:xfrm>
          <a:prstGeom prst="straightConnector1">
            <a:avLst/>
          </a:prstGeom>
          <a:ln w="12700" cmpd="sng">
            <a:solidFill>
              <a:schemeClr val="accent2">
                <a:lumMod val="60000"/>
                <a:lumOff val="40000"/>
              </a:schemeClr>
            </a:solidFill>
            <a:prstDash val="solid"/>
            <a:tailEnd type="arrow" w="med" len="med"/>
          </a:ln>
        </p:spPr>
        <p:style>
          <a:lnRef idx="1">
            <a:schemeClr val="accent2"/>
          </a:lnRef>
          <a:fillRef idx="0">
            <a:schemeClr val="accent2"/>
          </a:fillRef>
          <a:effectRef idx="0">
            <a:schemeClr val="accent2"/>
          </a:effectRef>
          <a:fontRef idx="minor">
            <a:schemeClr val="tx1"/>
          </a:fontRef>
        </p:style>
      </p:cxnSp>
      <p:pic>
        <p:nvPicPr>
          <p:cNvPr id="104" name="图片 103"/>
          <p:cNvPicPr/>
          <p:nvPr userDrawn="1">
            <p:custDataLst>
              <p:tags r:id="rId6"/>
            </p:custDataLst>
          </p:nvPr>
        </p:nvPicPr>
        <p:blipFill>
          <a:blip r:embed="rId7">
            <a:clrChange>
              <a:clrFrom>
                <a:srgbClr val="FFFFFF">
                  <a:alpha val="100000"/>
                </a:srgbClr>
              </a:clrFrom>
              <a:clrTo>
                <a:srgbClr val="FFFFFF">
                  <a:alpha val="100000"/>
                  <a:alpha val="0"/>
                </a:srgbClr>
              </a:clrTo>
            </a:clrChange>
          </a:blip>
          <a:stretch>
            <a:fillRect/>
          </a:stretch>
        </p:blipFill>
        <p:spPr>
          <a:xfrm>
            <a:off x="11487150" y="66675"/>
            <a:ext cx="680085" cy="648335"/>
          </a:xfrm>
          <a:prstGeom prst="rect">
            <a:avLst/>
          </a:prstGeom>
          <a:noFill/>
          <a:ln w="9525">
            <a:noFill/>
          </a:ln>
        </p:spPr>
      </p:pic>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D4BA96C3-EDA1-4EE1-B967-B3E441F67AF9}"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7BD80B0F-6881-4047-A1BD-5901B0F00B99}" type="slidenum">
              <a:rPr lang="zh-CN" altLang="en-US" smtClean="0"/>
            </a:fld>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D4BA96C3-EDA1-4EE1-B967-B3E441F67AF9}"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7BD80B0F-6881-4047-A1BD-5901B0F00B99}" type="slidenum">
              <a:rPr lang="zh-CN" altLang="en-US" smtClean="0"/>
            </a:fld>
            <a:endParaRPr lang="zh-CN" alt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D4BA96C3-EDA1-4EE1-B967-B3E441F67AF9}"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BD80B0F-6881-4047-A1BD-5901B0F00B99}" type="slidenum">
              <a:rPr lang="zh-CN" altLang="en-US" smtClean="0"/>
            </a:fld>
            <a:endParaRPr lang="zh-CN" alt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D4BA96C3-EDA1-4EE1-B967-B3E441F67AF9}"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BD80B0F-6881-4047-A1BD-5901B0F00B99}" type="slidenum">
              <a:rPr lang="zh-CN" altLang="en-US" smtClean="0"/>
            </a:fld>
            <a:endParaRPr lang="zh-CN" alt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TextBox 54"/>
          <p:cNvSpPr txBox="1"/>
          <p:nvPr userDrawn="1">
            <p:custDataLst>
              <p:tags r:id="rId2"/>
            </p:custDataLst>
          </p:nvPr>
        </p:nvSpPr>
        <p:spPr>
          <a:xfrm>
            <a:off x="1140452" y="441291"/>
            <a:ext cx="4143493" cy="523220"/>
          </a:xfrm>
          <a:prstGeom prst="rect">
            <a:avLst/>
          </a:prstGeom>
          <a:noFill/>
        </p:spPr>
        <p:txBody>
          <a:bodyPr wrap="square" rtlCol="0">
            <a:spAutoFit/>
          </a:bodyPr>
          <a:lstStyle>
            <a:defPPr>
              <a:defRPr lang="zh-CN"/>
            </a:defPPr>
            <a:lvl1pPr fontAlgn="base">
              <a:spcBef>
                <a:spcPct val="0"/>
              </a:spcBef>
              <a:spcAft>
                <a:spcPct val="0"/>
              </a:spcAft>
              <a:buFont typeface="Arial" panose="020B0604020202020204" pitchFamily="34" charset="0"/>
              <a:buNone/>
              <a:defRPr sz="2800" b="1">
                <a:solidFill>
                  <a:srgbClr val="374E6F"/>
                </a:solidFill>
                <a:latin typeface="微软雅黑" panose="020B0503020204020204" charset="-122"/>
                <a:ea typeface="微软雅黑" panose="020B0503020204020204" charset="-122"/>
              </a:defRPr>
            </a:lvl1pPr>
          </a:lstStyle>
          <a:p>
            <a:pPr lvl="0"/>
            <a:r>
              <a:rPr lang="zh-CN" altLang="en-US"/>
              <a:t>上半年工作总结</a:t>
            </a:r>
            <a:endParaRPr lang="zh-CN" altLang="en-US"/>
          </a:p>
        </p:txBody>
      </p:sp>
      <p:grpSp>
        <p:nvGrpSpPr>
          <p:cNvPr id="4" name="组合 3"/>
          <p:cNvGrpSpPr/>
          <p:nvPr userDrawn="1">
            <p:custDataLst>
              <p:tags r:id="rId3"/>
            </p:custDataLst>
          </p:nvPr>
        </p:nvGrpSpPr>
        <p:grpSpPr>
          <a:xfrm>
            <a:off x="0" y="414067"/>
            <a:ext cx="862642" cy="508481"/>
            <a:chOff x="0" y="414068"/>
            <a:chExt cx="1214741" cy="432188"/>
          </a:xfrm>
          <a:effectLst>
            <a:outerShdw blurRad="101600" dist="38100" dir="2700000" algn="tl" rotWithShape="0">
              <a:prstClr val="black">
                <a:alpha val="15000"/>
              </a:prstClr>
            </a:outerShdw>
          </a:effectLst>
        </p:grpSpPr>
        <p:sp>
          <p:nvSpPr>
            <p:cNvPr id="5" name="矩形 4"/>
            <p:cNvSpPr/>
            <p:nvPr>
              <p:custDataLst>
                <p:tags r:id="rId4"/>
              </p:custDataLst>
            </p:nvPr>
          </p:nvSpPr>
          <p:spPr>
            <a:xfrm>
              <a:off x="0" y="414068"/>
              <a:ext cx="942026" cy="432188"/>
            </a:xfrm>
            <a:prstGeom prst="rect">
              <a:avLst/>
            </a:prstGeom>
            <a:solidFill>
              <a:srgbClr val="4F8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custDataLst>
                <p:tags r:id="rId5"/>
              </p:custDataLst>
            </p:nvPr>
          </p:nvSpPr>
          <p:spPr>
            <a:xfrm>
              <a:off x="1041688" y="414068"/>
              <a:ext cx="173053" cy="432188"/>
            </a:xfrm>
            <a:prstGeom prst="rect">
              <a:avLst/>
            </a:prstGeom>
            <a:solidFill>
              <a:srgbClr val="374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TextBox 54"/>
          <p:cNvSpPr txBox="1"/>
          <p:nvPr userDrawn="1">
            <p:custDataLst>
              <p:tags r:id="rId6"/>
            </p:custDataLst>
          </p:nvPr>
        </p:nvSpPr>
        <p:spPr>
          <a:xfrm>
            <a:off x="9991154" y="441291"/>
            <a:ext cx="1740771"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anose="03000509000000000000" pitchFamily="65" charset="-122"/>
                <a:ea typeface="方正卡通简体" panose="03000509000000000000" pitchFamily="65" charset="-122"/>
              </a:defRPr>
            </a:lvl1pPr>
          </a:lstStyle>
          <a:p>
            <a:pPr fontAlgn="base">
              <a:spcBef>
                <a:spcPct val="0"/>
              </a:spcBef>
              <a:spcAft>
                <a:spcPct val="0"/>
              </a:spcAft>
              <a:buFont typeface="Arial" panose="020B0604020202020204" pitchFamily="34" charset="0"/>
              <a:buNone/>
            </a:pPr>
            <a:r>
              <a:rPr lang="en-US" altLang="zh-CN" sz="2800">
                <a:solidFill>
                  <a:schemeClr val="tx1">
                    <a:lumMod val="75000"/>
                    <a:lumOff val="25000"/>
                  </a:schemeClr>
                </a:solidFill>
                <a:latin typeface="思源黑体" panose="020B0500000000000000" pitchFamily="34" charset="-122"/>
                <a:ea typeface="思源黑体" panose="020B0500000000000000" pitchFamily="34" charset="-122"/>
              </a:rPr>
              <a:t>PART 02</a:t>
            </a:r>
            <a:endParaRPr lang="zh-CN" altLang="en-US" sz="2800">
              <a:solidFill>
                <a:schemeClr val="tx1">
                  <a:lumMod val="75000"/>
                  <a:lumOff val="25000"/>
                </a:schemeClr>
              </a:solidFill>
              <a:latin typeface="思源黑体" panose="020B0500000000000000" pitchFamily="34" charset="-122"/>
              <a:ea typeface="思源黑体" panose="020B0500000000000000" pitchFamily="34" charset="-122"/>
            </a:endParaRPr>
          </a:p>
        </p:txBody>
      </p:sp>
    </p:spTree>
  </p:cSld>
  <p:clrMapOvr>
    <a:masterClrMapping/>
  </p:clrMapOvr>
  <p:transition/>
  <p:hf sldNum="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TextBox 54"/>
          <p:cNvSpPr txBox="1"/>
          <p:nvPr userDrawn="1">
            <p:custDataLst>
              <p:tags r:id="rId2"/>
            </p:custDataLst>
          </p:nvPr>
        </p:nvSpPr>
        <p:spPr>
          <a:xfrm>
            <a:off x="1140452" y="441291"/>
            <a:ext cx="4143493" cy="523220"/>
          </a:xfrm>
          <a:prstGeom prst="rect">
            <a:avLst/>
          </a:prstGeom>
          <a:noFill/>
        </p:spPr>
        <p:txBody>
          <a:bodyPr wrap="square" rtlCol="0">
            <a:spAutoFit/>
          </a:bodyPr>
          <a:lstStyle>
            <a:defPPr>
              <a:defRPr lang="zh-CN"/>
            </a:defPPr>
            <a:lvl1pPr fontAlgn="base">
              <a:spcBef>
                <a:spcPct val="0"/>
              </a:spcBef>
              <a:spcAft>
                <a:spcPct val="0"/>
              </a:spcAft>
              <a:buFont typeface="Arial" panose="020B0604020202020204" pitchFamily="34" charset="0"/>
              <a:buNone/>
              <a:defRPr sz="2800" b="1">
                <a:solidFill>
                  <a:srgbClr val="374E6F"/>
                </a:solidFill>
                <a:latin typeface="微软雅黑" panose="020B0503020204020204" charset="-122"/>
                <a:ea typeface="微软雅黑" panose="020B0503020204020204" charset="-122"/>
              </a:defRPr>
            </a:lvl1pPr>
          </a:lstStyle>
          <a:p>
            <a:pPr lvl="0"/>
            <a:r>
              <a:rPr lang="zh-CN" altLang="en-US"/>
              <a:t>存在的问题与改进</a:t>
            </a:r>
            <a:endParaRPr lang="zh-CN" altLang="en-US"/>
          </a:p>
        </p:txBody>
      </p:sp>
      <p:grpSp>
        <p:nvGrpSpPr>
          <p:cNvPr id="4" name="组合 3"/>
          <p:cNvGrpSpPr/>
          <p:nvPr userDrawn="1">
            <p:custDataLst>
              <p:tags r:id="rId3"/>
            </p:custDataLst>
          </p:nvPr>
        </p:nvGrpSpPr>
        <p:grpSpPr>
          <a:xfrm>
            <a:off x="0" y="414067"/>
            <a:ext cx="862642" cy="508481"/>
            <a:chOff x="0" y="414068"/>
            <a:chExt cx="1214741" cy="432188"/>
          </a:xfrm>
          <a:effectLst>
            <a:outerShdw blurRad="101600" dist="38100" dir="2700000" algn="tl" rotWithShape="0">
              <a:prstClr val="black">
                <a:alpha val="15000"/>
              </a:prstClr>
            </a:outerShdw>
          </a:effectLst>
        </p:grpSpPr>
        <p:sp>
          <p:nvSpPr>
            <p:cNvPr id="5" name="矩形 4"/>
            <p:cNvSpPr/>
            <p:nvPr>
              <p:custDataLst>
                <p:tags r:id="rId4"/>
              </p:custDataLst>
            </p:nvPr>
          </p:nvSpPr>
          <p:spPr>
            <a:xfrm>
              <a:off x="0" y="414068"/>
              <a:ext cx="942026" cy="432188"/>
            </a:xfrm>
            <a:prstGeom prst="rect">
              <a:avLst/>
            </a:prstGeom>
            <a:solidFill>
              <a:srgbClr val="4F8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custDataLst>
                <p:tags r:id="rId5"/>
              </p:custDataLst>
            </p:nvPr>
          </p:nvSpPr>
          <p:spPr>
            <a:xfrm>
              <a:off x="1041688" y="414068"/>
              <a:ext cx="173053" cy="432188"/>
            </a:xfrm>
            <a:prstGeom prst="rect">
              <a:avLst/>
            </a:prstGeom>
            <a:solidFill>
              <a:srgbClr val="374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TextBox 54"/>
          <p:cNvSpPr txBox="1"/>
          <p:nvPr userDrawn="1">
            <p:custDataLst>
              <p:tags r:id="rId6"/>
            </p:custDataLst>
          </p:nvPr>
        </p:nvSpPr>
        <p:spPr>
          <a:xfrm>
            <a:off x="9991154" y="441291"/>
            <a:ext cx="1740771"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anose="03000509000000000000" pitchFamily="65" charset="-122"/>
                <a:ea typeface="方正卡通简体" panose="03000509000000000000" pitchFamily="65" charset="-122"/>
              </a:defRPr>
            </a:lvl1pPr>
          </a:lstStyle>
          <a:p>
            <a:pPr fontAlgn="base">
              <a:spcBef>
                <a:spcPct val="0"/>
              </a:spcBef>
              <a:spcAft>
                <a:spcPct val="0"/>
              </a:spcAft>
              <a:buFont typeface="Arial" panose="020B0604020202020204" pitchFamily="34" charset="0"/>
              <a:buNone/>
            </a:pPr>
            <a:r>
              <a:rPr lang="en-US" altLang="zh-CN" sz="2800">
                <a:solidFill>
                  <a:schemeClr val="tx1">
                    <a:lumMod val="75000"/>
                    <a:lumOff val="25000"/>
                  </a:schemeClr>
                </a:solidFill>
                <a:latin typeface="思源黑体" panose="020B0500000000000000" pitchFamily="34" charset="-122"/>
                <a:ea typeface="思源黑体" panose="020B0500000000000000" pitchFamily="34" charset="-122"/>
              </a:rPr>
              <a:t>PART 03</a:t>
            </a:r>
            <a:endParaRPr lang="zh-CN" altLang="en-US" sz="2800">
              <a:solidFill>
                <a:schemeClr val="tx1">
                  <a:lumMod val="75000"/>
                  <a:lumOff val="25000"/>
                </a:schemeClr>
              </a:solidFill>
              <a:latin typeface="思源黑体" panose="020B0500000000000000" pitchFamily="34" charset="-122"/>
              <a:ea typeface="思源黑体" panose="020B0500000000000000" pitchFamily="34" charset="-122"/>
            </a:endParaRPr>
          </a:p>
        </p:txBody>
      </p:sp>
    </p:spTree>
  </p:cSld>
  <p:clrMapOvr>
    <a:masterClrMapping/>
  </p:clrMapOvr>
  <p:transition/>
  <p:hf sldNum="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D4BA96C3-EDA1-4EE1-B967-B3E441F67AF9}"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BD80B0F-6881-4047-A1BD-5901B0F00B99}"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custDataLst>
              <p:tags r:id="rId5"/>
            </p:custDataLst>
          </p:nvPr>
        </p:nvSpPr>
        <p:spPr/>
        <p:txBody>
          <a:bodyPr/>
          <a:lstStyle/>
          <a:p>
            <a:fld id="{D4BA96C3-EDA1-4EE1-B967-B3E441F67AF9}"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7BD80B0F-6881-4047-A1BD-5901B0F00B99}"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custDataLst>
              <p:tags r:id="rId7"/>
            </p:custDataLst>
          </p:nvPr>
        </p:nvSpPr>
        <p:spPr/>
        <p:txBody>
          <a:bodyPr/>
          <a:lstStyle/>
          <a:p>
            <a:fld id="{D4BA96C3-EDA1-4EE1-B967-B3E441F67AF9}"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7BD80B0F-6881-4047-A1BD-5901B0F00B99}"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custDataLst>
              <p:tags r:id="rId7"/>
            </p:custDataLst>
          </p:nvPr>
        </p:nvSpPr>
        <p:spPr/>
        <p:txBody>
          <a:bodyPr/>
          <a:lstStyle/>
          <a:p>
            <a:fld id="{D4BA96C3-EDA1-4EE1-B967-B3E441F67AF9}"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7BD80B0F-6881-4047-A1BD-5901B0F00B99}" type="slidenum">
              <a:rPr lang="zh-CN" altLang="en-US" smtClean="0"/>
            </a:fld>
            <a:endParaRPr lang="zh-CN" altLang="en-US"/>
          </a:p>
        </p:txBody>
      </p:sp>
      <p:sp>
        <p:nvSpPr>
          <p:cNvPr id="11" name="TextBox 10"/>
          <p:cNvSpPr txBox="1"/>
          <p:nvPr userDrawn="1">
            <p:custDataLst>
              <p:tags r:id="rId10"/>
            </p:custDataLst>
          </p:nvPr>
        </p:nvSpPr>
        <p:spPr>
          <a:xfrm>
            <a:off x="2164879" y="6739570"/>
            <a:ext cx="1224136" cy="118430"/>
          </a:xfrm>
          <a:prstGeom prst="rect">
            <a:avLst/>
          </a:prstGeom>
          <a:noFill/>
        </p:spPr>
        <p:txBody>
          <a:bodyPr wrap="square" rtlCol="0">
            <a:spAutoFit/>
          </a:bodyPr>
          <a:lstStyle/>
          <a:p>
            <a:pPr marL="0" marR="0" lvl="0" indent="0" defTabSz="914400" eaLnBrk="1" fontAlgn="auto" latinLnBrk="0" hangingPunct="1">
              <a:lnSpc>
                <a:spcPct val="200000"/>
              </a:lnSpc>
              <a:spcBef>
                <a:spcPct val="0"/>
              </a:spcBef>
              <a:spcAft>
                <a:spcPct val="0"/>
              </a:spcAft>
              <a:buClrTx/>
              <a:buSzTx/>
              <a:buFontTx/>
              <a:buNone/>
              <a:defRPr/>
            </a:pPr>
            <a:r>
              <a:rPr kumimoji="0" lang="en-US" altLang="zh-CN" sz="100" b="0" i="0" u="none" strike="noStrike" kern="0" cap="none" spc="0" normalizeH="0" baseline="0" noProof="0">
                <a:ln>
                  <a:noFill/>
                </a:ln>
                <a:solidFill>
                  <a:prstClr val="black"/>
                </a:solidFill>
                <a:effectLst/>
                <a:uLnTx/>
                <a:uFillTx/>
                <a:hlinkClick r:id="rId11"/>
              </a:rPr>
              <a:t>PPT</a:t>
            </a:r>
            <a:r>
              <a:rPr kumimoji="0" lang="zh-CN" altLang="en-US" sz="100" b="0" i="0" u="none" strike="noStrike" kern="0" cap="none" spc="0" normalizeH="0" baseline="0" noProof="0">
                <a:ln>
                  <a:noFill/>
                </a:ln>
                <a:solidFill>
                  <a:prstClr val="black"/>
                </a:solidFill>
                <a:effectLst/>
                <a:uLnTx/>
                <a:uFillTx/>
                <a:hlinkClick r:id="rId11"/>
              </a:rPr>
              <a:t>下载</a:t>
            </a:r>
            <a:r>
              <a:rPr kumimoji="0" lang="zh-CN" altLang="en-US" sz="100" b="0" i="0" u="none" strike="noStrike" kern="0" cap="none" spc="0" normalizeH="0" baseline="0" noProof="0">
                <a:ln>
                  <a:noFill/>
                </a:ln>
                <a:solidFill>
                  <a:prstClr val="black"/>
                </a:solidFill>
                <a:effectLst/>
                <a:uLnTx/>
                <a:uFillTx/>
              </a:rPr>
              <a:t> </a:t>
            </a:r>
            <a:r>
              <a:rPr kumimoji="0" lang="en-US" altLang="zh-CN" sz="100" b="0" i="0" u="none" strike="noStrike" kern="0" cap="none" spc="0" normalizeH="0" baseline="0" noProof="0">
                <a:ln>
                  <a:noFill/>
                </a:ln>
                <a:solidFill>
                  <a:prstClr val="black"/>
                </a:solidFill>
                <a:effectLst/>
                <a:uLnTx/>
                <a:uFillTx/>
              </a:rPr>
              <a:t>http://www.1ppt.com/xiazai/</a:t>
            </a:r>
            <a:endParaRPr kumimoji="0" lang="en-US" altLang="zh-CN" sz="100" b="0" i="0" u="none" strike="noStrike" kern="0" cap="none" spc="0" normalizeH="0" baseline="0" noProof="0">
              <a:ln>
                <a:noFill/>
              </a:ln>
              <a:solidFill>
                <a:prstClr val="black"/>
              </a:solidFill>
              <a:effectLst/>
              <a:uLnTx/>
              <a:uFillTx/>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D4BA96C3-EDA1-4EE1-B967-B3E441F67AF9}"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7BD80B0F-6881-4047-A1BD-5901B0F00B99}"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D4BA96C3-EDA1-4EE1-B967-B3E441F67AF9}"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7BD80B0F-6881-4047-A1BD-5901B0F00B99}" type="slidenum">
              <a:rPr lang="zh-CN" altLang="en-US" smtClean="0"/>
            </a:fld>
            <a:endParaRPr lang="zh-CN" altLang="en-US"/>
          </a:p>
        </p:txBody>
      </p:sp>
      <p:cxnSp>
        <p:nvCxnSpPr>
          <p:cNvPr id="5" name="直接箭头连接符 4"/>
          <p:cNvCxnSpPr/>
          <p:nvPr userDrawn="1">
            <p:custDataLst>
              <p:tags r:id="rId5"/>
            </p:custDataLst>
          </p:nvPr>
        </p:nvCxnSpPr>
        <p:spPr>
          <a:xfrm>
            <a:off x="41910" y="741680"/>
            <a:ext cx="12180570" cy="8890"/>
          </a:xfrm>
          <a:prstGeom prst="straightConnector1">
            <a:avLst/>
          </a:prstGeom>
          <a:ln w="12700" cmpd="sng">
            <a:solidFill>
              <a:schemeClr val="accent2">
                <a:lumMod val="60000"/>
                <a:lumOff val="40000"/>
              </a:schemeClr>
            </a:solidFill>
            <a:prstDash val="solid"/>
            <a:tailEnd type="arrow" w="med" len="med"/>
          </a:ln>
        </p:spPr>
        <p:style>
          <a:lnRef idx="1">
            <a:schemeClr val="accent2"/>
          </a:lnRef>
          <a:fillRef idx="0">
            <a:schemeClr val="accent2"/>
          </a:fillRef>
          <a:effectRef idx="0">
            <a:schemeClr val="accent2"/>
          </a:effectRef>
          <a:fontRef idx="minor">
            <a:schemeClr val="tx1"/>
          </a:fontRef>
        </p:style>
      </p:cxnSp>
      <p:pic>
        <p:nvPicPr>
          <p:cNvPr id="104" name="图片 103"/>
          <p:cNvPicPr/>
          <p:nvPr userDrawn="1">
            <p:custDataLst>
              <p:tags r:id="rId6"/>
            </p:custDataLst>
          </p:nvPr>
        </p:nvPicPr>
        <p:blipFill>
          <a:blip r:embed="rId7">
            <a:clrChange>
              <a:clrFrom>
                <a:srgbClr val="FFFFFF">
                  <a:alpha val="100000"/>
                </a:srgbClr>
              </a:clrFrom>
              <a:clrTo>
                <a:srgbClr val="FFFFFF">
                  <a:alpha val="100000"/>
                  <a:alpha val="0"/>
                </a:srgbClr>
              </a:clrTo>
            </a:clrChange>
          </a:blip>
          <a:stretch>
            <a:fillRect/>
          </a:stretch>
        </p:blipFill>
        <p:spPr>
          <a:xfrm>
            <a:off x="11487150" y="66675"/>
            <a:ext cx="680085" cy="648335"/>
          </a:xfrm>
          <a:prstGeom prst="rect">
            <a:avLst/>
          </a:prstGeom>
          <a:noFill/>
          <a:ln w="9525">
            <a:noFill/>
          </a:ln>
        </p:spPr>
      </p:pic>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D4BA96C3-EDA1-4EE1-B967-B3E441F67AF9}"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7BD80B0F-6881-4047-A1BD-5901B0F00B99}"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9" Type="http://schemas.openxmlformats.org/officeDocument/2006/relationships/theme" Target="../theme/theme1.xml"/><Relationship Id="rId28" Type="http://schemas.openxmlformats.org/officeDocument/2006/relationships/image" Target="file:///D:\qq&#25991;&#20214;\712321467\Image\C2C\Image2\%7b75232B38-A165-1FB7-499C-2E1C792CACB5%7d.png" TargetMode="External"/><Relationship Id="rId27" Type="http://schemas.openxmlformats.org/officeDocument/2006/relationships/image" Target="../media/image4.png"/><Relationship Id="rId26" Type="http://schemas.openxmlformats.org/officeDocument/2006/relationships/tags" Target="../tags/tag89.xml"/><Relationship Id="rId25" Type="http://schemas.openxmlformats.org/officeDocument/2006/relationships/image" Target="../media/image3.png"/><Relationship Id="rId24" Type="http://schemas.openxmlformats.org/officeDocument/2006/relationships/tags" Target="../tags/tag88.xml"/><Relationship Id="rId23" Type="http://schemas.openxmlformats.org/officeDocument/2006/relationships/tags" Target="../tags/tag87.xml"/><Relationship Id="rId22" Type="http://schemas.openxmlformats.org/officeDocument/2006/relationships/tags" Target="../tags/tag86.xml"/><Relationship Id="rId21" Type="http://schemas.openxmlformats.org/officeDocument/2006/relationships/tags" Target="../tags/tag85.xml"/><Relationship Id="rId20" Type="http://schemas.openxmlformats.org/officeDocument/2006/relationships/tags" Target="../tags/tag84.xml"/><Relationship Id="rId2" Type="http://schemas.openxmlformats.org/officeDocument/2006/relationships/slideLayout" Target="../slideLayouts/slideLayout2.xml"/><Relationship Id="rId19" Type="http://schemas.openxmlformats.org/officeDocument/2006/relationships/tags" Target="../tags/tag83.xml"/><Relationship Id="rId18" Type="http://schemas.openxmlformats.org/officeDocument/2006/relationships/tags" Target="../tags/tag82.xml"/><Relationship Id="rId17" Type="http://schemas.openxmlformats.org/officeDocument/2006/relationships/tags" Target="../tags/tag81.xml"/><Relationship Id="rId16" Type="http://schemas.openxmlformats.org/officeDocument/2006/relationships/image" Target="../media/image2.png"/><Relationship Id="rId15" Type="http://schemas.openxmlformats.org/officeDocument/2006/relationships/tags" Target="../tags/tag80.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9" Type="http://schemas.openxmlformats.org/officeDocument/2006/relationships/theme" Target="../theme/theme2.xml"/><Relationship Id="rId28" Type="http://schemas.openxmlformats.org/officeDocument/2006/relationships/image" Target="file:///D:\qq&#25991;&#20214;\712321467\Image\C2C\Image2\%7b75232B38-A165-1FB7-499C-2E1C792CACB5%7d.png" TargetMode="External"/><Relationship Id="rId27" Type="http://schemas.openxmlformats.org/officeDocument/2006/relationships/image" Target="../media/image4.png"/><Relationship Id="rId26" Type="http://schemas.openxmlformats.org/officeDocument/2006/relationships/tags" Target="../tags/tag178.xml"/><Relationship Id="rId25" Type="http://schemas.openxmlformats.org/officeDocument/2006/relationships/image" Target="../media/image3.png"/><Relationship Id="rId24" Type="http://schemas.openxmlformats.org/officeDocument/2006/relationships/tags" Target="../tags/tag177.xml"/><Relationship Id="rId23" Type="http://schemas.openxmlformats.org/officeDocument/2006/relationships/tags" Target="../tags/tag176.xml"/><Relationship Id="rId22" Type="http://schemas.openxmlformats.org/officeDocument/2006/relationships/tags" Target="../tags/tag175.xml"/><Relationship Id="rId21" Type="http://schemas.openxmlformats.org/officeDocument/2006/relationships/tags" Target="../tags/tag174.xml"/><Relationship Id="rId20" Type="http://schemas.openxmlformats.org/officeDocument/2006/relationships/tags" Target="../tags/tag173.xml"/><Relationship Id="rId2" Type="http://schemas.openxmlformats.org/officeDocument/2006/relationships/slideLayout" Target="../slideLayouts/slideLayout16.xml"/><Relationship Id="rId19" Type="http://schemas.openxmlformats.org/officeDocument/2006/relationships/tags" Target="../tags/tag172.xml"/><Relationship Id="rId18" Type="http://schemas.openxmlformats.org/officeDocument/2006/relationships/tags" Target="../tags/tag171.xml"/><Relationship Id="rId17" Type="http://schemas.openxmlformats.org/officeDocument/2006/relationships/tags" Target="../tags/tag170.xml"/><Relationship Id="rId16" Type="http://schemas.openxmlformats.org/officeDocument/2006/relationships/image" Target="../media/image2.png"/><Relationship Id="rId15" Type="http://schemas.openxmlformats.org/officeDocument/2006/relationships/tags" Target="../tags/tag169.xml"/><Relationship Id="rId14" Type="http://schemas.openxmlformats.org/officeDocument/2006/relationships/slideLayout" Target="../slideLayouts/slideLayout28.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custDataLst>
              <p:tags r:id="rId15"/>
            </p:custDataLst>
          </p:nvPr>
        </p:nvPicPr>
        <p:blipFill>
          <a:blip r:embed="rId16"/>
          <a:stretch>
            <a:fillRect/>
          </a:stretch>
        </p:blipFill>
        <p:spPr>
          <a:xfrm>
            <a:off x="-22225" y="-34925"/>
            <a:ext cx="12236450" cy="6927850"/>
          </a:xfrm>
          <a:prstGeom prst="rect">
            <a:avLst/>
          </a:prstGeom>
        </p:spPr>
      </p:pic>
      <p:sp>
        <p:nvSpPr>
          <p:cNvPr id="2" name="标题占位符 1"/>
          <p:cNvSpPr>
            <a:spLocks noGrp="1"/>
          </p:cNvSpPr>
          <p:nvPr>
            <p:ph type="title"/>
            <p:custDataLst>
              <p:tags r:id="rId17"/>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8"/>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custDataLst>
              <p:tags r:id="rId19"/>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BA96C3-EDA1-4EE1-B967-B3E441F67AF9}" type="datetimeFigureOut">
              <a:rPr lang="zh-CN" altLang="en-US" smtClean="0"/>
            </a:fld>
            <a:endParaRPr lang="zh-CN" altLang="en-US"/>
          </a:p>
        </p:txBody>
      </p:sp>
      <p:sp>
        <p:nvSpPr>
          <p:cNvPr id="5" name="页脚占位符 4"/>
          <p:cNvSpPr>
            <a:spLocks noGrp="1"/>
          </p:cNvSpPr>
          <p:nvPr>
            <p:ph type="ftr" sz="quarter" idx="3"/>
            <p:custDataLst>
              <p:tags r:id="rId20"/>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1"/>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D80B0F-6881-4047-A1BD-5901B0F00B99}" type="slidenum">
              <a:rPr lang="zh-CN" altLang="en-US" smtClean="0"/>
            </a:fld>
            <a:endParaRPr lang="zh-CN" altLang="en-US"/>
          </a:p>
        </p:txBody>
      </p:sp>
      <p:cxnSp>
        <p:nvCxnSpPr>
          <p:cNvPr id="8" name="直接箭头连接符 7"/>
          <p:cNvCxnSpPr/>
          <p:nvPr userDrawn="1">
            <p:custDataLst>
              <p:tags r:id="rId22"/>
            </p:custDataLst>
          </p:nvPr>
        </p:nvCxnSpPr>
        <p:spPr>
          <a:xfrm>
            <a:off x="41910" y="741680"/>
            <a:ext cx="12180570" cy="8890"/>
          </a:xfrm>
          <a:prstGeom prst="straightConnector1">
            <a:avLst/>
          </a:prstGeom>
          <a:ln w="12700" cmpd="sng">
            <a:solidFill>
              <a:schemeClr val="accent2">
                <a:lumMod val="60000"/>
                <a:lumOff val="40000"/>
              </a:schemeClr>
            </a:solidFill>
            <a:prstDash val="solid"/>
            <a:tailEnd type="arrow" w="med" len="med"/>
          </a:ln>
        </p:spPr>
        <p:style>
          <a:lnRef idx="1">
            <a:schemeClr val="accent2"/>
          </a:lnRef>
          <a:fillRef idx="0">
            <a:schemeClr val="accent2"/>
          </a:fillRef>
          <a:effectRef idx="0">
            <a:schemeClr val="accent2"/>
          </a:effectRef>
          <a:fontRef idx="minor">
            <a:schemeClr val="tx1"/>
          </a:fontRef>
        </p:style>
      </p:cxnSp>
      <p:sp>
        <p:nvSpPr>
          <p:cNvPr id="7" name="文本框 6"/>
          <p:cNvSpPr txBox="1"/>
          <p:nvPr userDrawn="1">
            <p:custDataLst>
              <p:tags r:id="rId23"/>
            </p:custDataLst>
          </p:nvPr>
        </p:nvSpPr>
        <p:spPr>
          <a:xfrm>
            <a:off x="5308600" y="-523875"/>
            <a:ext cx="4064000" cy="368300"/>
          </a:xfrm>
          <a:prstGeom prst="rect">
            <a:avLst/>
          </a:prstGeom>
          <a:noFill/>
        </p:spPr>
        <p:txBody>
          <a:bodyPr wrap="square" rtlCol="0">
            <a:spAutoFit/>
          </a:bodyPr>
          <a:lstStyle/>
          <a:p>
            <a:endParaRPr lang="zh-CN" altLang="en-US"/>
          </a:p>
        </p:txBody>
      </p:sp>
      <p:pic>
        <p:nvPicPr>
          <p:cNvPr id="12" name="图片 11"/>
          <p:cNvPicPr>
            <a:picLocks noChangeAspect="1"/>
          </p:cNvPicPr>
          <p:nvPr userDrawn="1">
            <p:custDataLst>
              <p:tags r:id="rId24"/>
            </p:custDataLst>
          </p:nvPr>
        </p:nvPicPr>
        <p:blipFill>
          <a:blip r:embed="rId25"/>
          <a:srcRect t="9407" b="11012"/>
          <a:stretch>
            <a:fillRect/>
          </a:stretch>
        </p:blipFill>
        <p:spPr>
          <a:xfrm>
            <a:off x="-22225" y="-34925"/>
            <a:ext cx="1292225" cy="771525"/>
          </a:xfrm>
          <a:prstGeom prst="rect">
            <a:avLst/>
          </a:prstGeom>
        </p:spPr>
      </p:pic>
      <p:pic>
        <p:nvPicPr>
          <p:cNvPr id="13" name="图片 1073743875" descr="学科网 zxxk.com"/>
          <p:cNvPicPr>
            <a:picLocks noChangeAspect="1"/>
          </p:cNvPicPr>
          <p:nvPr>
            <p:custDataLst>
              <p:tags r:id="rId26"/>
            </p:custDataLst>
          </p:nvPr>
        </p:nvPicPr>
        <p:blipFill>
          <a:blip r:embed="rId27" r:link="rId28"/>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custDataLst>
              <p:tags r:id="rId15"/>
            </p:custDataLst>
          </p:nvPr>
        </p:nvPicPr>
        <p:blipFill>
          <a:blip r:embed="rId16"/>
          <a:stretch>
            <a:fillRect/>
          </a:stretch>
        </p:blipFill>
        <p:spPr>
          <a:xfrm>
            <a:off x="-22225" y="-34925"/>
            <a:ext cx="12236450" cy="6927850"/>
          </a:xfrm>
          <a:prstGeom prst="rect">
            <a:avLst/>
          </a:prstGeom>
        </p:spPr>
      </p:pic>
      <p:sp>
        <p:nvSpPr>
          <p:cNvPr id="2" name="标题占位符 1"/>
          <p:cNvSpPr>
            <a:spLocks noGrp="1"/>
          </p:cNvSpPr>
          <p:nvPr>
            <p:ph type="title"/>
            <p:custDataLst>
              <p:tags r:id="rId17"/>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8"/>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custDataLst>
              <p:tags r:id="rId19"/>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BA96C3-EDA1-4EE1-B967-B3E441F67AF9}" type="datetimeFigureOut">
              <a:rPr lang="zh-CN" altLang="en-US" smtClean="0"/>
            </a:fld>
            <a:endParaRPr lang="zh-CN" altLang="en-US"/>
          </a:p>
        </p:txBody>
      </p:sp>
      <p:sp>
        <p:nvSpPr>
          <p:cNvPr id="5" name="页脚占位符 4"/>
          <p:cNvSpPr>
            <a:spLocks noGrp="1"/>
          </p:cNvSpPr>
          <p:nvPr>
            <p:ph type="ftr" sz="quarter" idx="3"/>
            <p:custDataLst>
              <p:tags r:id="rId20"/>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1"/>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D80B0F-6881-4047-A1BD-5901B0F00B99}" type="slidenum">
              <a:rPr lang="zh-CN" altLang="en-US" smtClean="0"/>
            </a:fld>
            <a:endParaRPr lang="zh-CN" altLang="en-US"/>
          </a:p>
        </p:txBody>
      </p:sp>
      <p:cxnSp>
        <p:nvCxnSpPr>
          <p:cNvPr id="8" name="直接箭头连接符 7"/>
          <p:cNvCxnSpPr/>
          <p:nvPr userDrawn="1">
            <p:custDataLst>
              <p:tags r:id="rId22"/>
            </p:custDataLst>
          </p:nvPr>
        </p:nvCxnSpPr>
        <p:spPr>
          <a:xfrm>
            <a:off x="41910" y="741680"/>
            <a:ext cx="12180570" cy="8890"/>
          </a:xfrm>
          <a:prstGeom prst="straightConnector1">
            <a:avLst/>
          </a:prstGeom>
          <a:ln w="12700" cmpd="sng">
            <a:solidFill>
              <a:schemeClr val="accent2">
                <a:lumMod val="60000"/>
                <a:lumOff val="40000"/>
              </a:schemeClr>
            </a:solidFill>
            <a:prstDash val="solid"/>
            <a:tailEnd type="arrow" w="med" len="med"/>
          </a:ln>
        </p:spPr>
        <p:style>
          <a:lnRef idx="1">
            <a:schemeClr val="accent2"/>
          </a:lnRef>
          <a:fillRef idx="0">
            <a:schemeClr val="accent2"/>
          </a:fillRef>
          <a:effectRef idx="0">
            <a:schemeClr val="accent2"/>
          </a:effectRef>
          <a:fontRef idx="minor">
            <a:schemeClr val="tx1"/>
          </a:fontRef>
        </p:style>
      </p:cxnSp>
      <p:sp>
        <p:nvSpPr>
          <p:cNvPr id="7" name="文本框 6"/>
          <p:cNvSpPr txBox="1"/>
          <p:nvPr userDrawn="1">
            <p:custDataLst>
              <p:tags r:id="rId23"/>
            </p:custDataLst>
          </p:nvPr>
        </p:nvSpPr>
        <p:spPr>
          <a:xfrm>
            <a:off x="5308600" y="-523875"/>
            <a:ext cx="4064000" cy="368300"/>
          </a:xfrm>
          <a:prstGeom prst="rect">
            <a:avLst/>
          </a:prstGeom>
          <a:noFill/>
        </p:spPr>
        <p:txBody>
          <a:bodyPr wrap="square" rtlCol="0">
            <a:spAutoFit/>
          </a:bodyPr>
          <a:lstStyle/>
          <a:p>
            <a:endParaRPr lang="zh-CN" altLang="en-US"/>
          </a:p>
        </p:txBody>
      </p:sp>
      <p:pic>
        <p:nvPicPr>
          <p:cNvPr id="12" name="图片 11"/>
          <p:cNvPicPr>
            <a:picLocks noChangeAspect="1"/>
          </p:cNvPicPr>
          <p:nvPr userDrawn="1">
            <p:custDataLst>
              <p:tags r:id="rId24"/>
            </p:custDataLst>
          </p:nvPr>
        </p:nvPicPr>
        <p:blipFill>
          <a:blip r:embed="rId25"/>
          <a:srcRect t="9407" b="11012"/>
          <a:stretch>
            <a:fillRect/>
          </a:stretch>
        </p:blipFill>
        <p:spPr>
          <a:xfrm>
            <a:off x="-22225" y="-34925"/>
            <a:ext cx="1292225" cy="771525"/>
          </a:xfrm>
          <a:prstGeom prst="rect">
            <a:avLst/>
          </a:prstGeom>
        </p:spPr>
      </p:pic>
      <p:pic>
        <p:nvPicPr>
          <p:cNvPr id="13" name="图片 1073743875" descr="学科网 zxxk.com"/>
          <p:cNvPicPr>
            <a:picLocks noChangeAspect="1"/>
          </p:cNvPicPr>
          <p:nvPr>
            <p:custDataLst>
              <p:tags r:id="rId26"/>
            </p:custDataLst>
          </p:nvPr>
        </p:nvPicPr>
        <p:blipFill>
          <a:blip r:embed="rId27" r:link="rId28"/>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187.xml"/><Relationship Id="rId8" Type="http://schemas.openxmlformats.org/officeDocument/2006/relationships/tags" Target="../tags/tag186.xml"/><Relationship Id="rId7" Type="http://schemas.openxmlformats.org/officeDocument/2006/relationships/tags" Target="../tags/tag185.xml"/><Relationship Id="rId6" Type="http://schemas.openxmlformats.org/officeDocument/2006/relationships/tags" Target="../tags/tag184.xml"/><Relationship Id="rId5" Type="http://schemas.openxmlformats.org/officeDocument/2006/relationships/tags" Target="../tags/tag183.xml"/><Relationship Id="rId4" Type="http://schemas.openxmlformats.org/officeDocument/2006/relationships/tags" Target="../tags/tag182.xml"/><Relationship Id="rId3" Type="http://schemas.openxmlformats.org/officeDocument/2006/relationships/tags" Target="../tags/tag181.xml"/><Relationship Id="rId2" Type="http://schemas.openxmlformats.org/officeDocument/2006/relationships/tags" Target="../tags/tag180.xml"/><Relationship Id="rId14" Type="http://schemas.openxmlformats.org/officeDocument/2006/relationships/notesSlide" Target="../notesSlides/notesSlide1.xml"/><Relationship Id="rId13" Type="http://schemas.openxmlformats.org/officeDocument/2006/relationships/slideLayout" Target="../slideLayouts/slideLayout8.xml"/><Relationship Id="rId12" Type="http://schemas.openxmlformats.org/officeDocument/2006/relationships/image" Target="../media/image5.png"/><Relationship Id="rId11" Type="http://schemas.openxmlformats.org/officeDocument/2006/relationships/tags" Target="../tags/tag189.xml"/><Relationship Id="rId10" Type="http://schemas.openxmlformats.org/officeDocument/2006/relationships/tags" Target="../tags/tag188.xml"/><Relationship Id="rId1" Type="http://schemas.openxmlformats.org/officeDocument/2006/relationships/tags" Target="../tags/tag179.xml"/></Relationships>
</file>

<file path=ppt/slides/_rels/slide10.xml.rels><?xml version="1.0" encoding="UTF-8" standalone="yes"?>
<Relationships xmlns="http://schemas.openxmlformats.org/package/2006/relationships"><Relationship Id="rId9" Type="http://schemas.openxmlformats.org/officeDocument/2006/relationships/tags" Target="../tags/tag313.xml"/><Relationship Id="rId8" Type="http://schemas.openxmlformats.org/officeDocument/2006/relationships/tags" Target="../tags/tag312.xml"/><Relationship Id="rId7" Type="http://schemas.openxmlformats.org/officeDocument/2006/relationships/tags" Target="../tags/tag311.xml"/><Relationship Id="rId6" Type="http://schemas.openxmlformats.org/officeDocument/2006/relationships/tags" Target="../tags/tag310.xml"/><Relationship Id="rId5" Type="http://schemas.openxmlformats.org/officeDocument/2006/relationships/tags" Target="../tags/tag309.xml"/><Relationship Id="rId4" Type="http://schemas.openxmlformats.org/officeDocument/2006/relationships/tags" Target="../tags/tag308.xml"/><Relationship Id="rId3" Type="http://schemas.openxmlformats.org/officeDocument/2006/relationships/tags" Target="../tags/tag307.xml"/><Relationship Id="rId25" Type="http://schemas.openxmlformats.org/officeDocument/2006/relationships/slideLayout" Target="../slideLayouts/slideLayout2.xml"/><Relationship Id="rId24" Type="http://schemas.openxmlformats.org/officeDocument/2006/relationships/tags" Target="../tags/tag328.xml"/><Relationship Id="rId23" Type="http://schemas.openxmlformats.org/officeDocument/2006/relationships/tags" Target="../tags/tag327.xml"/><Relationship Id="rId22" Type="http://schemas.openxmlformats.org/officeDocument/2006/relationships/tags" Target="../tags/tag326.xml"/><Relationship Id="rId21" Type="http://schemas.openxmlformats.org/officeDocument/2006/relationships/tags" Target="../tags/tag325.xml"/><Relationship Id="rId20" Type="http://schemas.openxmlformats.org/officeDocument/2006/relationships/tags" Target="../tags/tag324.xml"/><Relationship Id="rId2" Type="http://schemas.openxmlformats.org/officeDocument/2006/relationships/tags" Target="../tags/tag306.xml"/><Relationship Id="rId19" Type="http://schemas.openxmlformats.org/officeDocument/2006/relationships/tags" Target="../tags/tag323.xml"/><Relationship Id="rId18" Type="http://schemas.openxmlformats.org/officeDocument/2006/relationships/tags" Target="../tags/tag322.xml"/><Relationship Id="rId17" Type="http://schemas.openxmlformats.org/officeDocument/2006/relationships/tags" Target="../tags/tag321.xml"/><Relationship Id="rId16" Type="http://schemas.openxmlformats.org/officeDocument/2006/relationships/tags" Target="../tags/tag320.xml"/><Relationship Id="rId15" Type="http://schemas.openxmlformats.org/officeDocument/2006/relationships/tags" Target="../tags/tag319.xml"/><Relationship Id="rId14" Type="http://schemas.openxmlformats.org/officeDocument/2006/relationships/tags" Target="../tags/tag318.xml"/><Relationship Id="rId13" Type="http://schemas.openxmlformats.org/officeDocument/2006/relationships/tags" Target="../tags/tag317.xml"/><Relationship Id="rId12" Type="http://schemas.openxmlformats.org/officeDocument/2006/relationships/tags" Target="../tags/tag316.xml"/><Relationship Id="rId11" Type="http://schemas.openxmlformats.org/officeDocument/2006/relationships/tags" Target="../tags/tag315.xml"/><Relationship Id="rId10" Type="http://schemas.openxmlformats.org/officeDocument/2006/relationships/tags" Target="../tags/tag314.xml"/><Relationship Id="rId1" Type="http://schemas.openxmlformats.org/officeDocument/2006/relationships/tags" Target="../tags/tag305.xml"/></Relationships>
</file>

<file path=ppt/slides/_rels/slide11.xml.rels><?xml version="1.0" encoding="UTF-8" standalone="yes"?>
<Relationships xmlns="http://schemas.openxmlformats.org/package/2006/relationships"><Relationship Id="rId9" Type="http://schemas.openxmlformats.org/officeDocument/2006/relationships/tags" Target="../tags/tag337.xml"/><Relationship Id="rId8" Type="http://schemas.openxmlformats.org/officeDocument/2006/relationships/tags" Target="../tags/tag336.xml"/><Relationship Id="rId7" Type="http://schemas.openxmlformats.org/officeDocument/2006/relationships/tags" Target="../tags/tag335.xml"/><Relationship Id="rId6" Type="http://schemas.openxmlformats.org/officeDocument/2006/relationships/tags" Target="../tags/tag334.xml"/><Relationship Id="rId5" Type="http://schemas.openxmlformats.org/officeDocument/2006/relationships/tags" Target="../tags/tag333.xml"/><Relationship Id="rId45" Type="http://schemas.openxmlformats.org/officeDocument/2006/relationships/slideLayout" Target="../slideLayouts/slideLayout2.xml"/><Relationship Id="rId44" Type="http://schemas.openxmlformats.org/officeDocument/2006/relationships/tags" Target="../tags/tag372.xml"/><Relationship Id="rId43" Type="http://schemas.openxmlformats.org/officeDocument/2006/relationships/tags" Target="../tags/tag371.xml"/><Relationship Id="rId42" Type="http://schemas.openxmlformats.org/officeDocument/2006/relationships/tags" Target="../tags/tag370.xml"/><Relationship Id="rId41" Type="http://schemas.openxmlformats.org/officeDocument/2006/relationships/tags" Target="../tags/tag369.xml"/><Relationship Id="rId40" Type="http://schemas.openxmlformats.org/officeDocument/2006/relationships/tags" Target="../tags/tag368.xml"/><Relationship Id="rId4" Type="http://schemas.openxmlformats.org/officeDocument/2006/relationships/tags" Target="../tags/tag332.xml"/><Relationship Id="rId39" Type="http://schemas.openxmlformats.org/officeDocument/2006/relationships/tags" Target="../tags/tag367.xml"/><Relationship Id="rId38" Type="http://schemas.openxmlformats.org/officeDocument/2006/relationships/tags" Target="../tags/tag366.xml"/><Relationship Id="rId37" Type="http://schemas.openxmlformats.org/officeDocument/2006/relationships/tags" Target="../tags/tag365.xml"/><Relationship Id="rId36" Type="http://schemas.openxmlformats.org/officeDocument/2006/relationships/tags" Target="../tags/tag364.xml"/><Relationship Id="rId35" Type="http://schemas.openxmlformats.org/officeDocument/2006/relationships/tags" Target="../tags/tag363.xml"/><Relationship Id="rId34" Type="http://schemas.openxmlformats.org/officeDocument/2006/relationships/tags" Target="../tags/tag362.xml"/><Relationship Id="rId33" Type="http://schemas.openxmlformats.org/officeDocument/2006/relationships/tags" Target="../tags/tag361.xml"/><Relationship Id="rId32" Type="http://schemas.openxmlformats.org/officeDocument/2006/relationships/tags" Target="../tags/tag360.xml"/><Relationship Id="rId31" Type="http://schemas.openxmlformats.org/officeDocument/2006/relationships/tags" Target="../tags/tag359.xml"/><Relationship Id="rId30" Type="http://schemas.openxmlformats.org/officeDocument/2006/relationships/tags" Target="../tags/tag358.xml"/><Relationship Id="rId3" Type="http://schemas.openxmlformats.org/officeDocument/2006/relationships/tags" Target="../tags/tag331.xml"/><Relationship Id="rId29" Type="http://schemas.openxmlformats.org/officeDocument/2006/relationships/tags" Target="../tags/tag357.xml"/><Relationship Id="rId28" Type="http://schemas.openxmlformats.org/officeDocument/2006/relationships/tags" Target="../tags/tag356.xml"/><Relationship Id="rId27" Type="http://schemas.openxmlformats.org/officeDocument/2006/relationships/tags" Target="../tags/tag355.xml"/><Relationship Id="rId26" Type="http://schemas.openxmlformats.org/officeDocument/2006/relationships/tags" Target="../tags/tag354.xml"/><Relationship Id="rId25" Type="http://schemas.openxmlformats.org/officeDocument/2006/relationships/tags" Target="../tags/tag353.xml"/><Relationship Id="rId24" Type="http://schemas.openxmlformats.org/officeDocument/2006/relationships/tags" Target="../tags/tag352.xml"/><Relationship Id="rId23" Type="http://schemas.openxmlformats.org/officeDocument/2006/relationships/tags" Target="../tags/tag351.xml"/><Relationship Id="rId22" Type="http://schemas.openxmlformats.org/officeDocument/2006/relationships/tags" Target="../tags/tag350.xml"/><Relationship Id="rId21" Type="http://schemas.openxmlformats.org/officeDocument/2006/relationships/tags" Target="../tags/tag349.xml"/><Relationship Id="rId20" Type="http://schemas.openxmlformats.org/officeDocument/2006/relationships/tags" Target="../tags/tag348.xml"/><Relationship Id="rId2" Type="http://schemas.openxmlformats.org/officeDocument/2006/relationships/tags" Target="../tags/tag330.xml"/><Relationship Id="rId19" Type="http://schemas.openxmlformats.org/officeDocument/2006/relationships/tags" Target="../tags/tag347.xml"/><Relationship Id="rId18" Type="http://schemas.openxmlformats.org/officeDocument/2006/relationships/tags" Target="../tags/tag346.xml"/><Relationship Id="rId17" Type="http://schemas.openxmlformats.org/officeDocument/2006/relationships/tags" Target="../tags/tag345.xml"/><Relationship Id="rId16" Type="http://schemas.openxmlformats.org/officeDocument/2006/relationships/tags" Target="../tags/tag344.xml"/><Relationship Id="rId15" Type="http://schemas.openxmlformats.org/officeDocument/2006/relationships/tags" Target="../tags/tag343.xml"/><Relationship Id="rId14" Type="http://schemas.openxmlformats.org/officeDocument/2006/relationships/tags" Target="../tags/tag342.xml"/><Relationship Id="rId13" Type="http://schemas.openxmlformats.org/officeDocument/2006/relationships/tags" Target="../tags/tag341.xml"/><Relationship Id="rId12" Type="http://schemas.openxmlformats.org/officeDocument/2006/relationships/tags" Target="../tags/tag340.xml"/><Relationship Id="rId11" Type="http://schemas.openxmlformats.org/officeDocument/2006/relationships/tags" Target="../tags/tag339.xml"/><Relationship Id="rId10" Type="http://schemas.openxmlformats.org/officeDocument/2006/relationships/tags" Target="../tags/tag338.xml"/><Relationship Id="rId1" Type="http://schemas.openxmlformats.org/officeDocument/2006/relationships/tags" Target="../tags/tag329.xml"/></Relationships>
</file>

<file path=ppt/slides/_rels/slide12.xml.rels><?xml version="1.0" encoding="UTF-8" standalone="yes"?>
<Relationships xmlns="http://schemas.openxmlformats.org/package/2006/relationships"><Relationship Id="rId9" Type="http://schemas.openxmlformats.org/officeDocument/2006/relationships/tags" Target="../tags/tag381.xml"/><Relationship Id="rId8" Type="http://schemas.openxmlformats.org/officeDocument/2006/relationships/tags" Target="../tags/tag380.xml"/><Relationship Id="rId7" Type="http://schemas.openxmlformats.org/officeDocument/2006/relationships/tags" Target="../tags/tag379.xml"/><Relationship Id="rId6" Type="http://schemas.openxmlformats.org/officeDocument/2006/relationships/tags" Target="../tags/tag378.xml"/><Relationship Id="rId5" Type="http://schemas.openxmlformats.org/officeDocument/2006/relationships/tags" Target="../tags/tag377.xml"/><Relationship Id="rId4" Type="http://schemas.openxmlformats.org/officeDocument/2006/relationships/tags" Target="../tags/tag376.xml"/><Relationship Id="rId3" Type="http://schemas.openxmlformats.org/officeDocument/2006/relationships/tags" Target="../tags/tag375.xml"/><Relationship Id="rId2" Type="http://schemas.openxmlformats.org/officeDocument/2006/relationships/tags" Target="../tags/tag374.xml"/><Relationship Id="rId12" Type="http://schemas.openxmlformats.org/officeDocument/2006/relationships/slideLayout" Target="../slideLayouts/slideLayout2.xml"/><Relationship Id="rId11" Type="http://schemas.openxmlformats.org/officeDocument/2006/relationships/tags" Target="../tags/tag383.xml"/><Relationship Id="rId10" Type="http://schemas.openxmlformats.org/officeDocument/2006/relationships/tags" Target="../tags/tag382.xml"/><Relationship Id="rId1" Type="http://schemas.openxmlformats.org/officeDocument/2006/relationships/tags" Target="../tags/tag373.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87.xml"/><Relationship Id="rId3" Type="http://schemas.openxmlformats.org/officeDocument/2006/relationships/tags" Target="../tags/tag386.xml"/><Relationship Id="rId2" Type="http://schemas.openxmlformats.org/officeDocument/2006/relationships/tags" Target="../tags/tag385.xml"/><Relationship Id="rId1" Type="http://schemas.openxmlformats.org/officeDocument/2006/relationships/tags" Target="../tags/tag384.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90.xml"/><Relationship Id="rId2" Type="http://schemas.openxmlformats.org/officeDocument/2006/relationships/tags" Target="../tags/tag389.xml"/><Relationship Id="rId1" Type="http://schemas.openxmlformats.org/officeDocument/2006/relationships/tags" Target="../tags/tag388.xml"/></Relationships>
</file>

<file path=ppt/slides/_rels/slide15.xml.rels><?xml version="1.0" encoding="UTF-8" standalone="yes"?>
<Relationships xmlns="http://schemas.openxmlformats.org/package/2006/relationships"><Relationship Id="rId9" Type="http://schemas.openxmlformats.org/officeDocument/2006/relationships/tags" Target="../tags/tag399.xml"/><Relationship Id="rId8" Type="http://schemas.openxmlformats.org/officeDocument/2006/relationships/tags" Target="../tags/tag398.xml"/><Relationship Id="rId7" Type="http://schemas.openxmlformats.org/officeDocument/2006/relationships/tags" Target="../tags/tag397.xml"/><Relationship Id="rId6" Type="http://schemas.openxmlformats.org/officeDocument/2006/relationships/tags" Target="../tags/tag396.xml"/><Relationship Id="rId5" Type="http://schemas.openxmlformats.org/officeDocument/2006/relationships/tags" Target="../tags/tag395.xml"/><Relationship Id="rId4" Type="http://schemas.openxmlformats.org/officeDocument/2006/relationships/tags" Target="../tags/tag394.xml"/><Relationship Id="rId3" Type="http://schemas.openxmlformats.org/officeDocument/2006/relationships/tags" Target="../tags/tag393.xml"/><Relationship Id="rId28" Type="http://schemas.openxmlformats.org/officeDocument/2006/relationships/slideLayout" Target="../slideLayouts/slideLayout2.xml"/><Relationship Id="rId27" Type="http://schemas.openxmlformats.org/officeDocument/2006/relationships/tags" Target="../tags/tag417.xml"/><Relationship Id="rId26" Type="http://schemas.openxmlformats.org/officeDocument/2006/relationships/tags" Target="../tags/tag416.xml"/><Relationship Id="rId25" Type="http://schemas.openxmlformats.org/officeDocument/2006/relationships/tags" Target="../tags/tag415.xml"/><Relationship Id="rId24" Type="http://schemas.openxmlformats.org/officeDocument/2006/relationships/tags" Target="../tags/tag414.xml"/><Relationship Id="rId23" Type="http://schemas.openxmlformats.org/officeDocument/2006/relationships/tags" Target="../tags/tag413.xml"/><Relationship Id="rId22" Type="http://schemas.openxmlformats.org/officeDocument/2006/relationships/tags" Target="../tags/tag412.xml"/><Relationship Id="rId21" Type="http://schemas.openxmlformats.org/officeDocument/2006/relationships/tags" Target="../tags/tag411.xml"/><Relationship Id="rId20" Type="http://schemas.openxmlformats.org/officeDocument/2006/relationships/tags" Target="../tags/tag410.xml"/><Relationship Id="rId2" Type="http://schemas.openxmlformats.org/officeDocument/2006/relationships/tags" Target="../tags/tag392.xml"/><Relationship Id="rId19" Type="http://schemas.openxmlformats.org/officeDocument/2006/relationships/tags" Target="../tags/tag409.xml"/><Relationship Id="rId18" Type="http://schemas.openxmlformats.org/officeDocument/2006/relationships/tags" Target="../tags/tag408.xml"/><Relationship Id="rId17" Type="http://schemas.openxmlformats.org/officeDocument/2006/relationships/tags" Target="../tags/tag407.xml"/><Relationship Id="rId16" Type="http://schemas.openxmlformats.org/officeDocument/2006/relationships/tags" Target="../tags/tag406.xml"/><Relationship Id="rId15" Type="http://schemas.openxmlformats.org/officeDocument/2006/relationships/tags" Target="../tags/tag405.xml"/><Relationship Id="rId14" Type="http://schemas.openxmlformats.org/officeDocument/2006/relationships/tags" Target="../tags/tag404.xml"/><Relationship Id="rId13" Type="http://schemas.openxmlformats.org/officeDocument/2006/relationships/tags" Target="../tags/tag403.xml"/><Relationship Id="rId12" Type="http://schemas.openxmlformats.org/officeDocument/2006/relationships/tags" Target="../tags/tag402.xml"/><Relationship Id="rId11" Type="http://schemas.openxmlformats.org/officeDocument/2006/relationships/tags" Target="../tags/tag401.xml"/><Relationship Id="rId10" Type="http://schemas.openxmlformats.org/officeDocument/2006/relationships/tags" Target="../tags/tag400.xml"/><Relationship Id="rId1" Type="http://schemas.openxmlformats.org/officeDocument/2006/relationships/tags" Target="../tags/tag391.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420.xml"/><Relationship Id="rId2" Type="http://schemas.openxmlformats.org/officeDocument/2006/relationships/tags" Target="../tags/tag419.xml"/><Relationship Id="rId1" Type="http://schemas.openxmlformats.org/officeDocument/2006/relationships/tags" Target="../tags/tag418.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423.xml"/><Relationship Id="rId2" Type="http://schemas.openxmlformats.org/officeDocument/2006/relationships/tags" Target="../tags/tag422.xml"/><Relationship Id="rId1" Type="http://schemas.openxmlformats.org/officeDocument/2006/relationships/tags" Target="../tags/tag421.xml"/></Relationships>
</file>

<file path=ppt/slides/_rels/slide18.xml.rels><?xml version="1.0" encoding="UTF-8" standalone="yes"?>
<Relationships xmlns="http://schemas.openxmlformats.org/package/2006/relationships"><Relationship Id="rId9" Type="http://schemas.openxmlformats.org/officeDocument/2006/relationships/tags" Target="../tags/tag432.xml"/><Relationship Id="rId8" Type="http://schemas.openxmlformats.org/officeDocument/2006/relationships/tags" Target="../tags/tag431.xml"/><Relationship Id="rId7" Type="http://schemas.openxmlformats.org/officeDocument/2006/relationships/tags" Target="../tags/tag430.xml"/><Relationship Id="rId6" Type="http://schemas.openxmlformats.org/officeDocument/2006/relationships/tags" Target="../tags/tag429.xml"/><Relationship Id="rId5" Type="http://schemas.openxmlformats.org/officeDocument/2006/relationships/tags" Target="../tags/tag428.xml"/><Relationship Id="rId4" Type="http://schemas.openxmlformats.org/officeDocument/2006/relationships/tags" Target="../tags/tag427.xml"/><Relationship Id="rId3" Type="http://schemas.openxmlformats.org/officeDocument/2006/relationships/tags" Target="../tags/tag426.xml"/><Relationship Id="rId2" Type="http://schemas.openxmlformats.org/officeDocument/2006/relationships/tags" Target="../tags/tag425.xml"/><Relationship Id="rId13" Type="http://schemas.openxmlformats.org/officeDocument/2006/relationships/slideLayout" Target="../slideLayouts/slideLayout2.xml"/><Relationship Id="rId12" Type="http://schemas.openxmlformats.org/officeDocument/2006/relationships/image" Target="../media/image10.png"/><Relationship Id="rId11" Type="http://schemas.openxmlformats.org/officeDocument/2006/relationships/tags" Target="../tags/tag434.xml"/><Relationship Id="rId10" Type="http://schemas.openxmlformats.org/officeDocument/2006/relationships/tags" Target="../tags/tag433.xml"/><Relationship Id="rId1" Type="http://schemas.openxmlformats.org/officeDocument/2006/relationships/tags" Target="../tags/tag424.xml"/></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439.xml"/><Relationship Id="rId4" Type="http://schemas.openxmlformats.org/officeDocument/2006/relationships/tags" Target="../tags/tag438.xml"/><Relationship Id="rId3" Type="http://schemas.openxmlformats.org/officeDocument/2006/relationships/tags" Target="../tags/tag437.xml"/><Relationship Id="rId2" Type="http://schemas.openxmlformats.org/officeDocument/2006/relationships/tags" Target="../tags/tag436.xml"/><Relationship Id="rId1" Type="http://schemas.openxmlformats.org/officeDocument/2006/relationships/tags" Target="../tags/tag435.xml"/></Relationships>
</file>

<file path=ppt/slides/_rels/slide2.xml.rels><?xml version="1.0" encoding="UTF-8" standalone="yes"?>
<Relationships xmlns="http://schemas.openxmlformats.org/package/2006/relationships"><Relationship Id="rId9" Type="http://schemas.openxmlformats.org/officeDocument/2006/relationships/tags" Target="../tags/tag201.xml"/><Relationship Id="rId8" Type="http://schemas.openxmlformats.org/officeDocument/2006/relationships/tags" Target="../tags/tag200.xml"/><Relationship Id="rId7" Type="http://schemas.openxmlformats.org/officeDocument/2006/relationships/tags" Target="../tags/tag199.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3" Type="http://schemas.openxmlformats.org/officeDocument/2006/relationships/tags" Target="../tags/tag195.xml"/><Relationship Id="rId2" Type="http://schemas.openxmlformats.org/officeDocument/2006/relationships/tags" Target="../tags/tag194.xml"/><Relationship Id="rId11" Type="http://schemas.openxmlformats.org/officeDocument/2006/relationships/slideLayout" Target="../slideLayouts/slideLayout8.xml"/><Relationship Id="rId10" Type="http://schemas.openxmlformats.org/officeDocument/2006/relationships/tags" Target="../tags/tag202.xml"/><Relationship Id="rId1" Type="http://schemas.openxmlformats.org/officeDocument/2006/relationships/tags" Target="../tags/tag193.xml"/></Relationships>
</file>

<file path=ppt/slides/_rels/slide20.xml.rels><?xml version="1.0" encoding="UTF-8" standalone="yes"?>
<Relationships xmlns="http://schemas.openxmlformats.org/package/2006/relationships"><Relationship Id="rId9" Type="http://schemas.openxmlformats.org/officeDocument/2006/relationships/tags" Target="../tags/tag448.xml"/><Relationship Id="rId8" Type="http://schemas.openxmlformats.org/officeDocument/2006/relationships/tags" Target="../tags/tag447.xml"/><Relationship Id="rId7" Type="http://schemas.openxmlformats.org/officeDocument/2006/relationships/tags" Target="../tags/tag446.xml"/><Relationship Id="rId65" Type="http://schemas.openxmlformats.org/officeDocument/2006/relationships/slideLayout" Target="../slideLayouts/slideLayout2.xml"/><Relationship Id="rId64" Type="http://schemas.openxmlformats.org/officeDocument/2006/relationships/tags" Target="../tags/tag503.xml"/><Relationship Id="rId63" Type="http://schemas.openxmlformats.org/officeDocument/2006/relationships/tags" Target="../tags/tag502.xml"/><Relationship Id="rId62" Type="http://schemas.openxmlformats.org/officeDocument/2006/relationships/tags" Target="../tags/tag501.xml"/><Relationship Id="rId61" Type="http://schemas.openxmlformats.org/officeDocument/2006/relationships/tags" Target="../tags/tag500.xml"/><Relationship Id="rId60" Type="http://schemas.openxmlformats.org/officeDocument/2006/relationships/tags" Target="../tags/tag499.xml"/><Relationship Id="rId6" Type="http://schemas.openxmlformats.org/officeDocument/2006/relationships/tags" Target="../tags/tag445.xml"/><Relationship Id="rId59" Type="http://schemas.openxmlformats.org/officeDocument/2006/relationships/tags" Target="../tags/tag498.xml"/><Relationship Id="rId58" Type="http://schemas.openxmlformats.org/officeDocument/2006/relationships/tags" Target="../tags/tag497.xml"/><Relationship Id="rId57" Type="http://schemas.openxmlformats.org/officeDocument/2006/relationships/tags" Target="../tags/tag496.xml"/><Relationship Id="rId56" Type="http://schemas.openxmlformats.org/officeDocument/2006/relationships/tags" Target="../tags/tag495.xml"/><Relationship Id="rId55" Type="http://schemas.openxmlformats.org/officeDocument/2006/relationships/tags" Target="../tags/tag494.xml"/><Relationship Id="rId54" Type="http://schemas.openxmlformats.org/officeDocument/2006/relationships/tags" Target="../tags/tag493.xml"/><Relationship Id="rId53" Type="http://schemas.openxmlformats.org/officeDocument/2006/relationships/tags" Target="../tags/tag492.xml"/><Relationship Id="rId52" Type="http://schemas.openxmlformats.org/officeDocument/2006/relationships/tags" Target="../tags/tag491.xml"/><Relationship Id="rId51" Type="http://schemas.openxmlformats.org/officeDocument/2006/relationships/tags" Target="../tags/tag490.xml"/><Relationship Id="rId50" Type="http://schemas.openxmlformats.org/officeDocument/2006/relationships/tags" Target="../tags/tag489.xml"/><Relationship Id="rId5" Type="http://schemas.openxmlformats.org/officeDocument/2006/relationships/tags" Target="../tags/tag444.xml"/><Relationship Id="rId49" Type="http://schemas.openxmlformats.org/officeDocument/2006/relationships/tags" Target="../tags/tag488.xml"/><Relationship Id="rId48" Type="http://schemas.openxmlformats.org/officeDocument/2006/relationships/tags" Target="../tags/tag487.xml"/><Relationship Id="rId47" Type="http://schemas.openxmlformats.org/officeDocument/2006/relationships/tags" Target="../tags/tag486.xml"/><Relationship Id="rId46" Type="http://schemas.openxmlformats.org/officeDocument/2006/relationships/tags" Target="../tags/tag485.xml"/><Relationship Id="rId45" Type="http://schemas.openxmlformats.org/officeDocument/2006/relationships/tags" Target="../tags/tag484.xml"/><Relationship Id="rId44" Type="http://schemas.openxmlformats.org/officeDocument/2006/relationships/tags" Target="../tags/tag483.xml"/><Relationship Id="rId43" Type="http://schemas.openxmlformats.org/officeDocument/2006/relationships/tags" Target="../tags/tag482.xml"/><Relationship Id="rId42" Type="http://schemas.openxmlformats.org/officeDocument/2006/relationships/tags" Target="../tags/tag481.xml"/><Relationship Id="rId41" Type="http://schemas.openxmlformats.org/officeDocument/2006/relationships/tags" Target="../tags/tag480.xml"/><Relationship Id="rId40" Type="http://schemas.openxmlformats.org/officeDocument/2006/relationships/tags" Target="../tags/tag479.xml"/><Relationship Id="rId4" Type="http://schemas.openxmlformats.org/officeDocument/2006/relationships/tags" Target="../tags/tag443.xml"/><Relationship Id="rId39" Type="http://schemas.openxmlformats.org/officeDocument/2006/relationships/tags" Target="../tags/tag478.xml"/><Relationship Id="rId38" Type="http://schemas.openxmlformats.org/officeDocument/2006/relationships/tags" Target="../tags/tag477.xml"/><Relationship Id="rId37" Type="http://schemas.openxmlformats.org/officeDocument/2006/relationships/tags" Target="../tags/tag476.xml"/><Relationship Id="rId36" Type="http://schemas.openxmlformats.org/officeDocument/2006/relationships/tags" Target="../tags/tag475.xml"/><Relationship Id="rId35" Type="http://schemas.openxmlformats.org/officeDocument/2006/relationships/tags" Target="../tags/tag474.xml"/><Relationship Id="rId34" Type="http://schemas.openxmlformats.org/officeDocument/2006/relationships/tags" Target="../tags/tag473.xml"/><Relationship Id="rId33" Type="http://schemas.openxmlformats.org/officeDocument/2006/relationships/tags" Target="../tags/tag472.xml"/><Relationship Id="rId32" Type="http://schemas.openxmlformats.org/officeDocument/2006/relationships/tags" Target="../tags/tag471.xml"/><Relationship Id="rId31" Type="http://schemas.openxmlformats.org/officeDocument/2006/relationships/tags" Target="../tags/tag470.xml"/><Relationship Id="rId30" Type="http://schemas.openxmlformats.org/officeDocument/2006/relationships/tags" Target="../tags/tag469.xml"/><Relationship Id="rId3" Type="http://schemas.openxmlformats.org/officeDocument/2006/relationships/tags" Target="../tags/tag442.xml"/><Relationship Id="rId29" Type="http://schemas.openxmlformats.org/officeDocument/2006/relationships/tags" Target="../tags/tag468.xml"/><Relationship Id="rId28" Type="http://schemas.openxmlformats.org/officeDocument/2006/relationships/tags" Target="../tags/tag467.xml"/><Relationship Id="rId27" Type="http://schemas.openxmlformats.org/officeDocument/2006/relationships/tags" Target="../tags/tag466.xml"/><Relationship Id="rId26" Type="http://schemas.openxmlformats.org/officeDocument/2006/relationships/tags" Target="../tags/tag465.xml"/><Relationship Id="rId25" Type="http://schemas.openxmlformats.org/officeDocument/2006/relationships/tags" Target="../tags/tag464.xml"/><Relationship Id="rId24" Type="http://schemas.openxmlformats.org/officeDocument/2006/relationships/tags" Target="../tags/tag463.xml"/><Relationship Id="rId23" Type="http://schemas.openxmlformats.org/officeDocument/2006/relationships/tags" Target="../tags/tag462.xml"/><Relationship Id="rId22" Type="http://schemas.openxmlformats.org/officeDocument/2006/relationships/tags" Target="../tags/tag461.xml"/><Relationship Id="rId21" Type="http://schemas.openxmlformats.org/officeDocument/2006/relationships/tags" Target="../tags/tag460.xml"/><Relationship Id="rId20" Type="http://schemas.openxmlformats.org/officeDocument/2006/relationships/tags" Target="../tags/tag459.xml"/><Relationship Id="rId2" Type="http://schemas.openxmlformats.org/officeDocument/2006/relationships/tags" Target="../tags/tag441.xml"/><Relationship Id="rId19" Type="http://schemas.openxmlformats.org/officeDocument/2006/relationships/tags" Target="../tags/tag458.xml"/><Relationship Id="rId18" Type="http://schemas.openxmlformats.org/officeDocument/2006/relationships/tags" Target="../tags/tag457.xml"/><Relationship Id="rId17" Type="http://schemas.openxmlformats.org/officeDocument/2006/relationships/tags" Target="../tags/tag456.xml"/><Relationship Id="rId16" Type="http://schemas.openxmlformats.org/officeDocument/2006/relationships/tags" Target="../tags/tag455.xml"/><Relationship Id="rId15" Type="http://schemas.openxmlformats.org/officeDocument/2006/relationships/tags" Target="../tags/tag454.xml"/><Relationship Id="rId14" Type="http://schemas.openxmlformats.org/officeDocument/2006/relationships/tags" Target="../tags/tag453.xml"/><Relationship Id="rId13" Type="http://schemas.openxmlformats.org/officeDocument/2006/relationships/tags" Target="../tags/tag452.xml"/><Relationship Id="rId12" Type="http://schemas.openxmlformats.org/officeDocument/2006/relationships/tags" Target="../tags/tag451.xml"/><Relationship Id="rId11" Type="http://schemas.openxmlformats.org/officeDocument/2006/relationships/tags" Target="../tags/tag450.xml"/><Relationship Id="rId10" Type="http://schemas.openxmlformats.org/officeDocument/2006/relationships/tags" Target="../tags/tag449.xml"/><Relationship Id="rId1" Type="http://schemas.openxmlformats.org/officeDocument/2006/relationships/tags" Target="../tags/tag440.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8.xml"/><Relationship Id="rId7" Type="http://schemas.openxmlformats.org/officeDocument/2006/relationships/tags" Target="../tags/tag509.xml"/><Relationship Id="rId6" Type="http://schemas.openxmlformats.org/officeDocument/2006/relationships/tags" Target="../tags/tag508.xml"/><Relationship Id="rId5" Type="http://schemas.openxmlformats.org/officeDocument/2006/relationships/image" Target="../media/image11.jpeg"/><Relationship Id="rId4" Type="http://schemas.openxmlformats.org/officeDocument/2006/relationships/tags" Target="../tags/tag507.xml"/><Relationship Id="rId3" Type="http://schemas.openxmlformats.org/officeDocument/2006/relationships/tags" Target="../tags/tag506.xml"/><Relationship Id="rId2" Type="http://schemas.openxmlformats.org/officeDocument/2006/relationships/tags" Target="../tags/tag505.xml"/><Relationship Id="rId1" Type="http://schemas.openxmlformats.org/officeDocument/2006/relationships/tags" Target="../tags/tag504.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513.xml"/><Relationship Id="rId3" Type="http://schemas.openxmlformats.org/officeDocument/2006/relationships/tags" Target="../tags/tag512.xml"/><Relationship Id="rId2" Type="http://schemas.openxmlformats.org/officeDocument/2006/relationships/tags" Target="../tags/tag511.xml"/><Relationship Id="rId1" Type="http://schemas.openxmlformats.org/officeDocument/2006/relationships/tags" Target="../tags/tag510.xml"/></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tags" Target="../tags/tag518.xml"/><Relationship Id="rId4" Type="http://schemas.openxmlformats.org/officeDocument/2006/relationships/tags" Target="../tags/tag517.xml"/><Relationship Id="rId3" Type="http://schemas.openxmlformats.org/officeDocument/2006/relationships/tags" Target="../tags/tag516.xml"/><Relationship Id="rId2" Type="http://schemas.openxmlformats.org/officeDocument/2006/relationships/tags" Target="../tags/tag515.xml"/><Relationship Id="rId1" Type="http://schemas.openxmlformats.org/officeDocument/2006/relationships/tags" Target="../tags/tag514.xml"/></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8.xml"/><Relationship Id="rId7" Type="http://schemas.openxmlformats.org/officeDocument/2006/relationships/tags" Target="../tags/tag524.xml"/><Relationship Id="rId6" Type="http://schemas.openxmlformats.org/officeDocument/2006/relationships/image" Target="../media/image12.png"/><Relationship Id="rId5" Type="http://schemas.openxmlformats.org/officeDocument/2006/relationships/tags" Target="../tags/tag523.xml"/><Relationship Id="rId4" Type="http://schemas.openxmlformats.org/officeDocument/2006/relationships/tags" Target="../tags/tag522.xml"/><Relationship Id="rId3" Type="http://schemas.openxmlformats.org/officeDocument/2006/relationships/tags" Target="../tags/tag521.xml"/><Relationship Id="rId2" Type="http://schemas.openxmlformats.org/officeDocument/2006/relationships/tags" Target="../tags/tag520.xml"/><Relationship Id="rId1" Type="http://schemas.openxmlformats.org/officeDocument/2006/relationships/tags" Target="../tags/tag519.xml"/></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tags" Target="../tags/tag529.xml"/><Relationship Id="rId4" Type="http://schemas.openxmlformats.org/officeDocument/2006/relationships/tags" Target="../tags/tag528.xml"/><Relationship Id="rId3" Type="http://schemas.openxmlformats.org/officeDocument/2006/relationships/tags" Target="../tags/tag527.xml"/><Relationship Id="rId2" Type="http://schemas.openxmlformats.org/officeDocument/2006/relationships/tags" Target="../tags/tag526.xml"/><Relationship Id="rId1" Type="http://schemas.openxmlformats.org/officeDocument/2006/relationships/tags" Target="../tags/tag525.xml"/></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tags" Target="../tags/tag534.xml"/><Relationship Id="rId4" Type="http://schemas.openxmlformats.org/officeDocument/2006/relationships/tags" Target="../tags/tag533.xml"/><Relationship Id="rId3" Type="http://schemas.openxmlformats.org/officeDocument/2006/relationships/tags" Target="../tags/tag532.xml"/><Relationship Id="rId2" Type="http://schemas.openxmlformats.org/officeDocument/2006/relationships/tags" Target="../tags/tag531.xml"/><Relationship Id="rId1" Type="http://schemas.openxmlformats.org/officeDocument/2006/relationships/tags" Target="../tags/tag530.xml"/></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22.xml"/><Relationship Id="rId5" Type="http://schemas.openxmlformats.org/officeDocument/2006/relationships/tags" Target="../tags/tag539.xml"/><Relationship Id="rId4" Type="http://schemas.openxmlformats.org/officeDocument/2006/relationships/tags" Target="../tags/tag538.xml"/><Relationship Id="rId3" Type="http://schemas.openxmlformats.org/officeDocument/2006/relationships/tags" Target="../tags/tag537.xml"/><Relationship Id="rId2" Type="http://schemas.openxmlformats.org/officeDocument/2006/relationships/tags" Target="../tags/tag536.xml"/><Relationship Id="rId1" Type="http://schemas.openxmlformats.org/officeDocument/2006/relationships/tags" Target="../tags/tag535.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22.xml"/><Relationship Id="rId4" Type="http://schemas.openxmlformats.org/officeDocument/2006/relationships/tags" Target="../tags/tag543.xml"/><Relationship Id="rId3" Type="http://schemas.openxmlformats.org/officeDocument/2006/relationships/tags" Target="../tags/tag542.xml"/><Relationship Id="rId2" Type="http://schemas.openxmlformats.org/officeDocument/2006/relationships/tags" Target="../tags/tag541.xml"/><Relationship Id="rId1" Type="http://schemas.openxmlformats.org/officeDocument/2006/relationships/tags" Target="../tags/tag540.xml"/></Relationships>
</file>

<file path=ppt/slides/_rels/slide29.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8.xml"/><Relationship Id="rId7" Type="http://schemas.openxmlformats.org/officeDocument/2006/relationships/tags" Target="../tags/tag550.xml"/><Relationship Id="rId6" Type="http://schemas.openxmlformats.org/officeDocument/2006/relationships/tags" Target="../tags/tag549.xml"/><Relationship Id="rId5" Type="http://schemas.openxmlformats.org/officeDocument/2006/relationships/tags" Target="../tags/tag548.xml"/><Relationship Id="rId4" Type="http://schemas.openxmlformats.org/officeDocument/2006/relationships/tags" Target="../tags/tag547.xml"/><Relationship Id="rId3" Type="http://schemas.openxmlformats.org/officeDocument/2006/relationships/tags" Target="../tags/tag546.xml"/><Relationship Id="rId2" Type="http://schemas.openxmlformats.org/officeDocument/2006/relationships/tags" Target="../tags/tag545.xml"/><Relationship Id="rId1" Type="http://schemas.openxmlformats.org/officeDocument/2006/relationships/tags" Target="../tags/tag544.xml"/></Relationships>
</file>

<file path=ppt/slides/_rels/slide3.xml.rels><?xml version="1.0" encoding="UTF-8" standalone="yes"?>
<Relationships xmlns="http://schemas.openxmlformats.org/package/2006/relationships"><Relationship Id="rId9" Type="http://schemas.openxmlformats.org/officeDocument/2006/relationships/tags" Target="../tags/tag210.xml"/><Relationship Id="rId8" Type="http://schemas.openxmlformats.org/officeDocument/2006/relationships/image" Target="../media/image6.png"/><Relationship Id="rId7" Type="http://schemas.openxmlformats.org/officeDocument/2006/relationships/tags" Target="../tags/tag209.xml"/><Relationship Id="rId6" Type="http://schemas.openxmlformats.org/officeDocument/2006/relationships/tags" Target="../tags/tag208.xml"/><Relationship Id="rId5" Type="http://schemas.openxmlformats.org/officeDocument/2006/relationships/tags" Target="../tags/tag207.xml"/><Relationship Id="rId4" Type="http://schemas.openxmlformats.org/officeDocument/2006/relationships/tags" Target="../tags/tag206.xml"/><Relationship Id="rId3" Type="http://schemas.openxmlformats.org/officeDocument/2006/relationships/tags" Target="../tags/tag205.xml"/><Relationship Id="rId28" Type="http://schemas.openxmlformats.org/officeDocument/2006/relationships/slideLayout" Target="../slideLayouts/slideLayout8.xml"/><Relationship Id="rId27" Type="http://schemas.openxmlformats.org/officeDocument/2006/relationships/tags" Target="../tags/tag228.xml"/><Relationship Id="rId26" Type="http://schemas.openxmlformats.org/officeDocument/2006/relationships/tags" Target="../tags/tag227.xml"/><Relationship Id="rId25" Type="http://schemas.openxmlformats.org/officeDocument/2006/relationships/tags" Target="../tags/tag226.xml"/><Relationship Id="rId24" Type="http://schemas.openxmlformats.org/officeDocument/2006/relationships/tags" Target="../tags/tag225.xml"/><Relationship Id="rId23" Type="http://schemas.openxmlformats.org/officeDocument/2006/relationships/tags" Target="../tags/tag224.xml"/><Relationship Id="rId22" Type="http://schemas.openxmlformats.org/officeDocument/2006/relationships/tags" Target="../tags/tag223.xml"/><Relationship Id="rId21" Type="http://schemas.openxmlformats.org/officeDocument/2006/relationships/tags" Target="../tags/tag222.xml"/><Relationship Id="rId20" Type="http://schemas.openxmlformats.org/officeDocument/2006/relationships/tags" Target="../tags/tag221.xml"/><Relationship Id="rId2" Type="http://schemas.openxmlformats.org/officeDocument/2006/relationships/tags" Target="../tags/tag204.xml"/><Relationship Id="rId19" Type="http://schemas.openxmlformats.org/officeDocument/2006/relationships/tags" Target="../tags/tag220.xml"/><Relationship Id="rId18" Type="http://schemas.openxmlformats.org/officeDocument/2006/relationships/tags" Target="../tags/tag219.xml"/><Relationship Id="rId17" Type="http://schemas.openxmlformats.org/officeDocument/2006/relationships/tags" Target="../tags/tag218.xml"/><Relationship Id="rId16" Type="http://schemas.openxmlformats.org/officeDocument/2006/relationships/tags" Target="../tags/tag217.xml"/><Relationship Id="rId15" Type="http://schemas.openxmlformats.org/officeDocument/2006/relationships/tags" Target="../tags/tag216.xml"/><Relationship Id="rId14" Type="http://schemas.openxmlformats.org/officeDocument/2006/relationships/tags" Target="../tags/tag215.xml"/><Relationship Id="rId13" Type="http://schemas.openxmlformats.org/officeDocument/2006/relationships/tags" Target="../tags/tag214.xml"/><Relationship Id="rId12" Type="http://schemas.openxmlformats.org/officeDocument/2006/relationships/tags" Target="../tags/tag213.xml"/><Relationship Id="rId11" Type="http://schemas.openxmlformats.org/officeDocument/2006/relationships/tags" Target="../tags/tag212.xml"/><Relationship Id="rId10" Type="http://schemas.openxmlformats.org/officeDocument/2006/relationships/tags" Target="../tags/tag211.xml"/><Relationship Id="rId1" Type="http://schemas.openxmlformats.org/officeDocument/2006/relationships/tags" Target="../tags/tag203.xml"/></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8.xml"/><Relationship Id="rId6" Type="http://schemas.openxmlformats.org/officeDocument/2006/relationships/tags" Target="../tags/tag559.xml"/><Relationship Id="rId5" Type="http://schemas.openxmlformats.org/officeDocument/2006/relationships/tags" Target="../tags/tag558.xml"/><Relationship Id="rId4" Type="http://schemas.openxmlformats.org/officeDocument/2006/relationships/tags" Target="../tags/tag557.xml"/><Relationship Id="rId3" Type="http://schemas.openxmlformats.org/officeDocument/2006/relationships/tags" Target="../tags/tag556.xml"/><Relationship Id="rId2" Type="http://schemas.openxmlformats.org/officeDocument/2006/relationships/tags" Target="../tags/tag555.xml"/><Relationship Id="rId1" Type="http://schemas.openxmlformats.org/officeDocument/2006/relationships/tags" Target="../tags/tag554.xml"/></Relationships>
</file>

<file path=ppt/slides/_rels/slide31.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22.xml"/><Relationship Id="rId7" Type="http://schemas.openxmlformats.org/officeDocument/2006/relationships/tags" Target="../tags/tag569.xml"/><Relationship Id="rId6" Type="http://schemas.openxmlformats.org/officeDocument/2006/relationships/tags" Target="../tags/tag568.xml"/><Relationship Id="rId5" Type="http://schemas.openxmlformats.org/officeDocument/2006/relationships/tags" Target="../tags/tag567.xml"/><Relationship Id="rId4" Type="http://schemas.openxmlformats.org/officeDocument/2006/relationships/tags" Target="../tags/tag566.xml"/><Relationship Id="rId3" Type="http://schemas.openxmlformats.org/officeDocument/2006/relationships/tags" Target="../tags/tag565.xml"/><Relationship Id="rId2" Type="http://schemas.openxmlformats.org/officeDocument/2006/relationships/tags" Target="../tags/tag564.xml"/><Relationship Id="rId1" Type="http://schemas.openxmlformats.org/officeDocument/2006/relationships/tags" Target="../tags/tag563.xml"/></Relationships>
</file>

<file path=ppt/slides/_rels/slide4.xml.rels><?xml version="1.0" encoding="UTF-8" standalone="yes"?>
<Relationships xmlns="http://schemas.openxmlformats.org/package/2006/relationships"><Relationship Id="rId9" Type="http://schemas.openxmlformats.org/officeDocument/2006/relationships/tags" Target="../tags/tag236.xml"/><Relationship Id="rId8" Type="http://schemas.openxmlformats.org/officeDocument/2006/relationships/tags" Target="../tags/tag235.xml"/><Relationship Id="rId7" Type="http://schemas.openxmlformats.org/officeDocument/2006/relationships/tags" Target="../tags/tag234.xml"/><Relationship Id="rId6" Type="http://schemas.openxmlformats.org/officeDocument/2006/relationships/tags" Target="../tags/tag233.xml"/><Relationship Id="rId5" Type="http://schemas.openxmlformats.org/officeDocument/2006/relationships/tags" Target="../tags/tag232.xml"/><Relationship Id="rId4" Type="http://schemas.openxmlformats.org/officeDocument/2006/relationships/image" Target="../media/image7.png"/><Relationship Id="rId36" Type="http://schemas.openxmlformats.org/officeDocument/2006/relationships/slideLayout" Target="../slideLayouts/slideLayout8.xml"/><Relationship Id="rId35" Type="http://schemas.openxmlformats.org/officeDocument/2006/relationships/tags" Target="../tags/tag262.xml"/><Relationship Id="rId34" Type="http://schemas.openxmlformats.org/officeDocument/2006/relationships/tags" Target="../tags/tag261.xml"/><Relationship Id="rId33" Type="http://schemas.openxmlformats.org/officeDocument/2006/relationships/tags" Target="../tags/tag260.xml"/><Relationship Id="rId32" Type="http://schemas.openxmlformats.org/officeDocument/2006/relationships/tags" Target="../tags/tag259.xml"/><Relationship Id="rId31" Type="http://schemas.openxmlformats.org/officeDocument/2006/relationships/tags" Target="../tags/tag258.xml"/><Relationship Id="rId30" Type="http://schemas.openxmlformats.org/officeDocument/2006/relationships/tags" Target="../tags/tag257.xml"/><Relationship Id="rId3" Type="http://schemas.openxmlformats.org/officeDocument/2006/relationships/tags" Target="../tags/tag231.xml"/><Relationship Id="rId29" Type="http://schemas.openxmlformats.org/officeDocument/2006/relationships/tags" Target="../tags/tag256.xml"/><Relationship Id="rId28" Type="http://schemas.openxmlformats.org/officeDocument/2006/relationships/tags" Target="../tags/tag255.xml"/><Relationship Id="rId27" Type="http://schemas.openxmlformats.org/officeDocument/2006/relationships/tags" Target="../tags/tag254.xml"/><Relationship Id="rId26" Type="http://schemas.openxmlformats.org/officeDocument/2006/relationships/tags" Target="../tags/tag253.xml"/><Relationship Id="rId25" Type="http://schemas.openxmlformats.org/officeDocument/2006/relationships/tags" Target="../tags/tag252.xml"/><Relationship Id="rId24" Type="http://schemas.openxmlformats.org/officeDocument/2006/relationships/tags" Target="../tags/tag251.xml"/><Relationship Id="rId23" Type="http://schemas.openxmlformats.org/officeDocument/2006/relationships/tags" Target="../tags/tag250.xml"/><Relationship Id="rId22" Type="http://schemas.openxmlformats.org/officeDocument/2006/relationships/tags" Target="../tags/tag249.xml"/><Relationship Id="rId21" Type="http://schemas.openxmlformats.org/officeDocument/2006/relationships/tags" Target="../tags/tag248.xml"/><Relationship Id="rId20" Type="http://schemas.openxmlformats.org/officeDocument/2006/relationships/tags" Target="../tags/tag247.xml"/><Relationship Id="rId2" Type="http://schemas.openxmlformats.org/officeDocument/2006/relationships/tags" Target="../tags/tag230.xml"/><Relationship Id="rId19" Type="http://schemas.openxmlformats.org/officeDocument/2006/relationships/tags" Target="../tags/tag246.xml"/><Relationship Id="rId18" Type="http://schemas.openxmlformats.org/officeDocument/2006/relationships/tags" Target="../tags/tag245.xml"/><Relationship Id="rId17" Type="http://schemas.openxmlformats.org/officeDocument/2006/relationships/tags" Target="../tags/tag244.xml"/><Relationship Id="rId16" Type="http://schemas.openxmlformats.org/officeDocument/2006/relationships/tags" Target="../tags/tag243.xml"/><Relationship Id="rId15" Type="http://schemas.openxmlformats.org/officeDocument/2006/relationships/tags" Target="../tags/tag242.xml"/><Relationship Id="rId14" Type="http://schemas.openxmlformats.org/officeDocument/2006/relationships/tags" Target="../tags/tag241.xml"/><Relationship Id="rId13" Type="http://schemas.openxmlformats.org/officeDocument/2006/relationships/tags" Target="../tags/tag240.xml"/><Relationship Id="rId12" Type="http://schemas.openxmlformats.org/officeDocument/2006/relationships/tags" Target="../tags/tag239.xml"/><Relationship Id="rId11" Type="http://schemas.openxmlformats.org/officeDocument/2006/relationships/tags" Target="../tags/tag238.xml"/><Relationship Id="rId10" Type="http://schemas.openxmlformats.org/officeDocument/2006/relationships/tags" Target="../tags/tag237.xml"/><Relationship Id="rId1" Type="http://schemas.openxmlformats.org/officeDocument/2006/relationships/tags" Target="../tags/tag22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264.xml"/><Relationship Id="rId1" Type="http://schemas.openxmlformats.org/officeDocument/2006/relationships/tags" Target="../tags/tag263.xml"/></Relationships>
</file>

<file path=ppt/slides/_rels/slide6.xml.rels><?xml version="1.0" encoding="UTF-8" standalone="yes"?>
<Relationships xmlns="http://schemas.openxmlformats.org/package/2006/relationships"><Relationship Id="rId9" Type="http://schemas.microsoft.com/office/2007/relationships/media" Target="../media/media1.mp4"/><Relationship Id="rId8" Type="http://schemas.openxmlformats.org/officeDocument/2006/relationships/video" Target="../media/media1.mp4"/><Relationship Id="rId7" Type="http://schemas.openxmlformats.org/officeDocument/2006/relationships/tags" Target="../tags/tag270.xml"/><Relationship Id="rId6" Type="http://schemas.openxmlformats.org/officeDocument/2006/relationships/tags" Target="../tags/tag269.xml"/><Relationship Id="rId5" Type="http://schemas.openxmlformats.org/officeDocument/2006/relationships/tags" Target="../tags/tag268.xml"/><Relationship Id="rId4" Type="http://schemas.openxmlformats.org/officeDocument/2006/relationships/tags" Target="../tags/tag267.xml"/><Relationship Id="rId3" Type="http://schemas.openxmlformats.org/officeDocument/2006/relationships/tags" Target="../tags/tag266.xml"/><Relationship Id="rId2" Type="http://schemas.openxmlformats.org/officeDocument/2006/relationships/image" Target="../media/image8.png"/><Relationship Id="rId12" Type="http://schemas.openxmlformats.org/officeDocument/2006/relationships/slideLayout" Target="../slideLayouts/slideLayout8.xml"/><Relationship Id="rId11" Type="http://schemas.openxmlformats.org/officeDocument/2006/relationships/image" Target="../media/image9.png"/><Relationship Id="rId10" Type="http://schemas.openxmlformats.org/officeDocument/2006/relationships/tags" Target="../tags/tag271.xml"/><Relationship Id="rId1" Type="http://schemas.openxmlformats.org/officeDocument/2006/relationships/tags" Target="../tags/tag265.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2.xml"/><Relationship Id="rId7" Type="http://schemas.openxmlformats.org/officeDocument/2006/relationships/tags" Target="../tags/tag277.xml"/><Relationship Id="rId6" Type="http://schemas.openxmlformats.org/officeDocument/2006/relationships/tags" Target="../tags/tag276.xml"/><Relationship Id="rId5" Type="http://schemas.openxmlformats.org/officeDocument/2006/relationships/tags" Target="../tags/tag275.xml"/><Relationship Id="rId4" Type="http://schemas.openxmlformats.org/officeDocument/2006/relationships/tags" Target="../tags/tag274.xml"/><Relationship Id="rId3" Type="http://schemas.openxmlformats.org/officeDocument/2006/relationships/tags" Target="../tags/tag273.xml"/><Relationship Id="rId2" Type="http://schemas.openxmlformats.org/officeDocument/2006/relationships/image" Target="../media/image8.png"/><Relationship Id="rId1" Type="http://schemas.openxmlformats.org/officeDocument/2006/relationships/tags" Target="../tags/tag272.xml"/></Relationships>
</file>

<file path=ppt/slides/_rels/slide8.xml.rels><?xml version="1.0" encoding="UTF-8" standalone="yes"?>
<Relationships xmlns="http://schemas.openxmlformats.org/package/2006/relationships"><Relationship Id="rId9" Type="http://schemas.openxmlformats.org/officeDocument/2006/relationships/tags" Target="../tags/tag286.xml"/><Relationship Id="rId8" Type="http://schemas.openxmlformats.org/officeDocument/2006/relationships/tags" Target="../tags/tag285.xml"/><Relationship Id="rId7" Type="http://schemas.openxmlformats.org/officeDocument/2006/relationships/tags" Target="../tags/tag284.xml"/><Relationship Id="rId6" Type="http://schemas.openxmlformats.org/officeDocument/2006/relationships/tags" Target="../tags/tag283.xml"/><Relationship Id="rId5" Type="http://schemas.openxmlformats.org/officeDocument/2006/relationships/tags" Target="../tags/tag282.xml"/><Relationship Id="rId4" Type="http://schemas.openxmlformats.org/officeDocument/2006/relationships/tags" Target="../tags/tag281.xml"/><Relationship Id="rId3" Type="http://schemas.openxmlformats.org/officeDocument/2006/relationships/tags" Target="../tags/tag280.xml"/><Relationship Id="rId2" Type="http://schemas.openxmlformats.org/officeDocument/2006/relationships/tags" Target="../tags/tag279.xml"/><Relationship Id="rId14" Type="http://schemas.openxmlformats.org/officeDocument/2006/relationships/slideLayout" Target="../slideLayouts/slideLayout2.xml"/><Relationship Id="rId13" Type="http://schemas.openxmlformats.org/officeDocument/2006/relationships/tags" Target="../tags/tag290.xml"/><Relationship Id="rId12" Type="http://schemas.openxmlformats.org/officeDocument/2006/relationships/tags" Target="../tags/tag289.xml"/><Relationship Id="rId11" Type="http://schemas.openxmlformats.org/officeDocument/2006/relationships/tags" Target="../tags/tag288.xml"/><Relationship Id="rId10" Type="http://schemas.openxmlformats.org/officeDocument/2006/relationships/tags" Target="../tags/tag287.xml"/><Relationship Id="rId1" Type="http://schemas.openxmlformats.org/officeDocument/2006/relationships/tags" Target="../tags/tag278.xml"/></Relationships>
</file>

<file path=ppt/slides/_rels/slide9.xml.rels><?xml version="1.0" encoding="UTF-8" standalone="yes"?>
<Relationships xmlns="http://schemas.openxmlformats.org/package/2006/relationships"><Relationship Id="rId9" Type="http://schemas.openxmlformats.org/officeDocument/2006/relationships/tags" Target="../tags/tag299.xml"/><Relationship Id="rId8" Type="http://schemas.openxmlformats.org/officeDocument/2006/relationships/tags" Target="../tags/tag298.xml"/><Relationship Id="rId7" Type="http://schemas.openxmlformats.org/officeDocument/2006/relationships/tags" Target="../tags/tag297.xml"/><Relationship Id="rId6" Type="http://schemas.openxmlformats.org/officeDocument/2006/relationships/tags" Target="../tags/tag296.xml"/><Relationship Id="rId5" Type="http://schemas.openxmlformats.org/officeDocument/2006/relationships/tags" Target="../tags/tag295.xml"/><Relationship Id="rId4" Type="http://schemas.openxmlformats.org/officeDocument/2006/relationships/tags" Target="../tags/tag294.xml"/><Relationship Id="rId3" Type="http://schemas.openxmlformats.org/officeDocument/2006/relationships/tags" Target="../tags/tag293.xml"/><Relationship Id="rId2" Type="http://schemas.openxmlformats.org/officeDocument/2006/relationships/tags" Target="../tags/tag292.xml"/><Relationship Id="rId15" Type="http://schemas.openxmlformats.org/officeDocument/2006/relationships/slideLayout" Target="../slideLayouts/slideLayout2.xml"/><Relationship Id="rId14" Type="http://schemas.openxmlformats.org/officeDocument/2006/relationships/tags" Target="../tags/tag304.xml"/><Relationship Id="rId13" Type="http://schemas.openxmlformats.org/officeDocument/2006/relationships/tags" Target="../tags/tag303.xml"/><Relationship Id="rId12" Type="http://schemas.openxmlformats.org/officeDocument/2006/relationships/tags" Target="../tags/tag302.xml"/><Relationship Id="rId11" Type="http://schemas.openxmlformats.org/officeDocument/2006/relationships/tags" Target="../tags/tag301.xml"/><Relationship Id="rId10" Type="http://schemas.openxmlformats.org/officeDocument/2006/relationships/tags" Target="../tags/tag300.xml"/><Relationship Id="rId1" Type="http://schemas.openxmlformats.org/officeDocument/2006/relationships/tags" Target="../tags/tag2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custDataLst>
              <p:tags r:id="rId1"/>
            </p:custDataLst>
          </p:nvPr>
        </p:nvSpPr>
        <p:spPr>
          <a:xfrm>
            <a:off x="405765" y="2760980"/>
            <a:ext cx="6443345" cy="88582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矩形: 圆角 4"/>
          <p:cNvSpPr/>
          <p:nvPr>
            <p:custDataLst>
              <p:tags r:id="rId2"/>
            </p:custDataLst>
          </p:nvPr>
        </p:nvSpPr>
        <p:spPr>
          <a:xfrm rot="18941252">
            <a:off x="-315006" y="-281731"/>
            <a:ext cx="648000" cy="6480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23" name="矩形 22"/>
          <p:cNvSpPr/>
          <p:nvPr>
            <p:custDataLst>
              <p:tags r:id="rId3"/>
            </p:custDataLst>
          </p:nvPr>
        </p:nvSpPr>
        <p:spPr>
          <a:xfrm>
            <a:off x="1251335" y="1504889"/>
            <a:ext cx="4299936" cy="1088390"/>
          </a:xfrm>
          <a:prstGeom prst="rect">
            <a:avLst/>
          </a:prstGeom>
        </p:spPr>
        <p:txBody>
          <a:bodyPr wrap="square">
            <a:spAutoFit/>
          </a:bodyPr>
          <a:lstStyle/>
          <a:p>
            <a:pPr algn="dist" defTabSz="914400">
              <a:lnSpc>
                <a:spcPct val="90000"/>
              </a:lnSpc>
              <a:spcBef>
                <a:spcPct val="0"/>
              </a:spcBef>
            </a:pPr>
            <a:r>
              <a:rPr lang="zh-CN" altLang="en-US" sz="7200" b="1">
                <a:solidFill>
                  <a:schemeClr val="tx1"/>
                </a:solidFill>
                <a:cs typeface="+mn-ea"/>
                <a:sym typeface="+mn-lt"/>
              </a:rPr>
              <a:t>思想政治</a:t>
            </a:r>
            <a:endParaRPr lang="zh-CN" altLang="en-US" sz="7200" b="1">
              <a:solidFill>
                <a:schemeClr val="tx1"/>
              </a:solidFill>
              <a:cs typeface="+mn-ea"/>
              <a:sym typeface="+mn-lt"/>
            </a:endParaRPr>
          </a:p>
        </p:txBody>
      </p:sp>
      <p:sp>
        <p:nvSpPr>
          <p:cNvPr id="24" name="TextBox 891"/>
          <p:cNvSpPr txBox="1"/>
          <p:nvPr>
            <p:custDataLst>
              <p:tags r:id="rId4"/>
            </p:custDataLst>
          </p:nvPr>
        </p:nvSpPr>
        <p:spPr>
          <a:xfrm>
            <a:off x="486410" y="2759075"/>
            <a:ext cx="6301740" cy="1753235"/>
          </a:xfrm>
          <a:prstGeom prst="rect">
            <a:avLst/>
          </a:prstGeom>
          <a:noFill/>
          <a:ln>
            <a:noFill/>
          </a:ln>
        </p:spPr>
        <p:txBody>
          <a:bodyPr wrap="square" rtlCol="0">
            <a:spAutoFit/>
          </a:bodyPr>
          <a:lstStyle/>
          <a:p>
            <a:pPr algn="dist"/>
            <a:r>
              <a:rPr lang="en-US" altLang="zh-CN" sz="5400">
                <a:solidFill>
                  <a:schemeClr val="bg1"/>
                </a:solidFill>
                <a:latin typeface="微软雅黑" panose="020B0503020204020204" charset="-122"/>
                <a:ea typeface="微软雅黑" panose="020B0503020204020204" charset="-122"/>
                <a:cs typeface="+mn-ea"/>
                <a:sym typeface="思源黑体 CN Medium" panose="020B0600000000000000" pitchFamily="34" charset="-122"/>
              </a:rPr>
              <a:t>2024</a:t>
            </a:r>
            <a:r>
              <a:rPr lang="zh-CN" altLang="en-US" sz="5400">
                <a:solidFill>
                  <a:schemeClr val="bg1"/>
                </a:solidFill>
                <a:latin typeface="思源黑体 CN Heavy" panose="020B0A00000000000000" pitchFamily="34" charset="-122"/>
                <a:ea typeface="思源黑体 CN Heavy" panose="020B0A00000000000000" pitchFamily="34" charset="-122"/>
                <a:cs typeface="+mn-ea"/>
                <a:sym typeface="思源黑体 CN Medium" panose="020B0600000000000000" pitchFamily="34" charset="-122"/>
              </a:rPr>
              <a:t>高考一轮复习</a:t>
            </a:r>
            <a:endParaRPr lang="zh-CN" altLang="en-US" sz="5400">
              <a:solidFill>
                <a:schemeClr val="bg1"/>
              </a:solidFill>
              <a:latin typeface="思源黑体 CN Heavy" panose="020B0A00000000000000" pitchFamily="34" charset="-122"/>
              <a:ea typeface="思源黑体 CN Heavy" panose="020B0A00000000000000" pitchFamily="34" charset="-122"/>
              <a:cs typeface="+mn-ea"/>
              <a:sym typeface="思源黑体 CN Medium" panose="020B0600000000000000" pitchFamily="34" charset="-122"/>
            </a:endParaRPr>
          </a:p>
          <a:p>
            <a:pPr algn="dist"/>
            <a:endParaRPr lang="zh-CN" altLang="en-US" sz="5400">
              <a:solidFill>
                <a:schemeClr val="tx1">
                  <a:lumMod val="65000"/>
                  <a:lumOff val="35000"/>
                </a:schemeClr>
              </a:solidFill>
              <a:cs typeface="+mn-ea"/>
              <a:sym typeface="+mn-lt"/>
            </a:endParaRPr>
          </a:p>
        </p:txBody>
      </p:sp>
      <p:grpSp>
        <p:nvGrpSpPr>
          <p:cNvPr id="28" name="组合 27"/>
          <p:cNvGrpSpPr/>
          <p:nvPr>
            <p:custDataLst>
              <p:tags r:id="rId5"/>
            </p:custDataLst>
          </p:nvPr>
        </p:nvGrpSpPr>
        <p:grpSpPr>
          <a:xfrm>
            <a:off x="405765" y="4030345"/>
            <a:ext cx="6442710" cy="1861591"/>
            <a:chOff x="2455475" y="2216010"/>
            <a:chExt cx="6443196" cy="1301665"/>
          </a:xfrm>
          <a:noFill/>
        </p:grpSpPr>
        <p:sp>
          <p:nvSpPr>
            <p:cNvPr id="29" name="矩形 28"/>
            <p:cNvSpPr/>
            <p:nvPr>
              <p:custDataLst>
                <p:tags r:id="rId6"/>
              </p:custDataLst>
            </p:nvPr>
          </p:nvSpPr>
          <p:spPr>
            <a:xfrm>
              <a:off x="2455475" y="2216010"/>
              <a:ext cx="6443196" cy="1301665"/>
            </a:xfrm>
            <a:prstGeom prst="rect">
              <a:avLst/>
            </a:prstGeom>
            <a:grp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C00000"/>
                </a:solidFill>
                <a:cs typeface="+mn-ea"/>
                <a:sym typeface="+mn-lt"/>
              </a:endParaRPr>
            </a:p>
          </p:txBody>
        </p:sp>
        <p:sp>
          <p:nvSpPr>
            <p:cNvPr id="30" name="文本框 29"/>
            <p:cNvSpPr txBox="1"/>
            <p:nvPr>
              <p:custDataLst>
                <p:tags r:id="rId7"/>
              </p:custDataLst>
            </p:nvPr>
          </p:nvSpPr>
          <p:spPr>
            <a:xfrm>
              <a:off x="2596456" y="2413057"/>
              <a:ext cx="6302215" cy="1000435"/>
            </a:xfrm>
            <a:prstGeom prst="rect">
              <a:avLst/>
            </a:prstGeom>
            <a:grpFill/>
          </p:spPr>
          <p:txBody>
            <a:bodyPr wrap="square" rtlCol="0">
              <a:noAutofit/>
            </a:bodyPr>
            <a:lstStyle/>
            <a:p>
              <a:pPr algn="ctr">
                <a:lnSpc>
                  <a:spcPct val="100000"/>
                </a:lnSpc>
                <a:spcBef>
                  <a:spcPct val="0"/>
                </a:spcBef>
                <a:buFontTx/>
                <a:buNone/>
              </a:pPr>
              <a:r>
                <a:rPr sz="3200" b="1">
                  <a:solidFill>
                    <a:schemeClr val="accent1">
                      <a:lumMod val="75000"/>
                    </a:schemeClr>
                  </a:solidFill>
                  <a:latin typeface="微软雅黑" panose="020B0503020204020204" charset="-122"/>
                  <a:ea typeface="微软雅黑" panose="020B0503020204020204" charset="-122"/>
                  <a:sym typeface="+mn-ea"/>
                </a:rPr>
                <a:t>必修四 第</a:t>
              </a:r>
              <a:r>
                <a:rPr lang="zh-CN" sz="3200" b="1">
                  <a:solidFill>
                    <a:schemeClr val="accent1">
                      <a:lumMod val="75000"/>
                    </a:schemeClr>
                  </a:solidFill>
                  <a:latin typeface="微软雅黑" panose="020B0503020204020204" charset="-122"/>
                  <a:ea typeface="微软雅黑" panose="020B0503020204020204" charset="-122"/>
                  <a:sym typeface="+mn-ea"/>
                </a:rPr>
                <a:t>二</a:t>
              </a:r>
              <a:r>
                <a:rPr sz="3200" b="1">
                  <a:solidFill>
                    <a:schemeClr val="accent1">
                      <a:lumMod val="75000"/>
                    </a:schemeClr>
                  </a:solidFill>
                  <a:latin typeface="微软雅黑" panose="020B0503020204020204" charset="-122"/>
                  <a:ea typeface="微软雅黑" panose="020B0503020204020204" charset="-122"/>
                  <a:sym typeface="+mn-ea"/>
                </a:rPr>
                <a:t>单元 </a:t>
              </a:r>
              <a:endParaRPr sz="3200" b="1">
                <a:solidFill>
                  <a:schemeClr val="accent1">
                    <a:lumMod val="75000"/>
                  </a:schemeClr>
                </a:solidFill>
                <a:latin typeface="微软雅黑" panose="020B0503020204020204" charset="-122"/>
                <a:ea typeface="微软雅黑" panose="020B0503020204020204" charset="-122"/>
                <a:sym typeface="+mn-ea"/>
              </a:endParaRPr>
            </a:p>
            <a:p>
              <a:pPr algn="ctr">
                <a:lnSpc>
                  <a:spcPct val="100000"/>
                </a:lnSpc>
                <a:spcBef>
                  <a:spcPct val="0"/>
                </a:spcBef>
                <a:buFontTx/>
                <a:buNone/>
              </a:pPr>
              <a:r>
                <a:rPr sz="3200" b="1">
                  <a:solidFill>
                    <a:schemeClr val="accent1">
                      <a:lumMod val="75000"/>
                    </a:schemeClr>
                  </a:solidFill>
                  <a:latin typeface="微软雅黑" panose="020B0503020204020204" charset="-122"/>
                  <a:ea typeface="微软雅黑" panose="020B0503020204020204" charset="-122"/>
                  <a:sym typeface="+mn-ea"/>
                </a:rPr>
                <a:t> 第五课 寻觅社会的真谛</a:t>
              </a:r>
              <a:endParaRPr sz="3200" b="1">
                <a:solidFill>
                  <a:schemeClr val="accent1">
                    <a:lumMod val="75000"/>
                  </a:schemeClr>
                </a:solidFill>
                <a:latin typeface="微软雅黑" panose="020B0503020204020204" charset="-122"/>
                <a:ea typeface="微软雅黑" panose="020B0503020204020204" charset="-122"/>
                <a:sym typeface="+mn-ea"/>
              </a:endParaRPr>
            </a:p>
          </p:txBody>
        </p:sp>
      </p:grpSp>
      <p:grpSp>
        <p:nvGrpSpPr>
          <p:cNvPr id="14" name="组合 13"/>
          <p:cNvGrpSpPr/>
          <p:nvPr>
            <p:custDataLst>
              <p:tags r:id="rId8"/>
            </p:custDataLst>
          </p:nvPr>
        </p:nvGrpSpPr>
        <p:grpSpPr>
          <a:xfrm>
            <a:off x="925225" y="6103932"/>
            <a:ext cx="10776019" cy="576000"/>
            <a:chOff x="925225" y="6103932"/>
            <a:chExt cx="10776019" cy="576000"/>
          </a:xfrm>
        </p:grpSpPr>
        <p:sp>
          <p:nvSpPr>
            <p:cNvPr id="20" name="矩形: 圆角 4"/>
            <p:cNvSpPr/>
            <p:nvPr>
              <p:custDataLst>
                <p:tags r:id="rId9"/>
              </p:custDataLst>
            </p:nvPr>
          </p:nvSpPr>
          <p:spPr>
            <a:xfrm>
              <a:off x="925225" y="6103932"/>
              <a:ext cx="576000" cy="576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21" name="矩形: 圆角 4"/>
            <p:cNvSpPr/>
            <p:nvPr>
              <p:custDataLst>
                <p:tags r:id="rId10"/>
              </p:custDataLst>
            </p:nvPr>
          </p:nvSpPr>
          <p:spPr>
            <a:xfrm>
              <a:off x="11485244" y="6283932"/>
              <a:ext cx="216000"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grpSp>
      <p:pic>
        <p:nvPicPr>
          <p:cNvPr id="3" name="图片 2"/>
          <p:cNvPicPr>
            <a:picLocks noChangeAspect="1"/>
          </p:cNvPicPr>
          <p:nvPr>
            <p:custDataLst>
              <p:tags r:id="rId11"/>
            </p:custDataLst>
          </p:nvPr>
        </p:nvPicPr>
        <p:blipFill>
          <a:blip r:embed="rId12"/>
          <a:stretch>
            <a:fillRect/>
          </a:stretch>
        </p:blipFill>
        <p:spPr>
          <a:xfrm>
            <a:off x="7073900" y="1460500"/>
            <a:ext cx="4762500" cy="3581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custDataLst>
              <p:tags r:id="rId1"/>
            </p:custDataLst>
          </p:nvPr>
        </p:nvSpPr>
        <p:spPr>
          <a:xfrm>
            <a:off x="145034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核心考点</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5" name="文本框 37"/>
          <p:cNvSpPr txBox="1"/>
          <p:nvPr>
            <p:custDataLst>
              <p:tags r:id="rId2"/>
            </p:custDataLst>
          </p:nvPr>
        </p:nvSpPr>
        <p:spPr>
          <a:xfrm>
            <a:off x="3982085" y="86995"/>
            <a:ext cx="5109210" cy="583565"/>
          </a:xfrm>
          <a:prstGeom prst="rect">
            <a:avLst/>
          </a:prstGeom>
          <a:noFill/>
        </p:spPr>
        <p:txBody>
          <a:bodyPr wrap="square">
            <a:spAutoFit/>
          </a:bodyPr>
          <a:lstStyle/>
          <a:p>
            <a:pPr eaLnBrk="1" fontAlgn="auto" hangingPunct="1">
              <a:spcBef>
                <a:spcPct val="0"/>
              </a:spcBef>
              <a:spcAft>
                <a:spcPct val="0"/>
              </a:spcAft>
            </a:pPr>
            <a:r>
              <a:rPr lang="zh-CN" altLang="zh-CN" sz="3200" b="1">
                <a:solidFill>
                  <a:schemeClr val="accent1">
                    <a:lumMod val="75000"/>
                  </a:schemeClr>
                </a:solidFill>
                <a:sym typeface="+mn-ea"/>
              </a:rPr>
              <a:t>二、社会历史发展的规律</a:t>
            </a:r>
            <a:endParaRPr lang="zh-CN" altLang="zh-CN" sz="3200" b="1">
              <a:solidFill>
                <a:schemeClr val="accent1">
                  <a:lumMod val="75000"/>
                </a:schemeClr>
              </a:solidFill>
              <a:sym typeface="+mn-ea"/>
            </a:endParaRPr>
          </a:p>
        </p:txBody>
      </p:sp>
      <p:sp>
        <p:nvSpPr>
          <p:cNvPr id="7" name="矩形 6"/>
          <p:cNvSpPr/>
          <p:nvPr>
            <p:custDataLst>
              <p:tags r:id="rId3"/>
            </p:custDataLst>
          </p:nvPr>
        </p:nvSpPr>
        <p:spPr>
          <a:xfrm>
            <a:off x="963295" y="617220"/>
            <a:ext cx="4982845" cy="693420"/>
          </a:xfrm>
          <a:prstGeom prst="rect">
            <a:avLst/>
          </a:prstGeom>
        </p:spPr>
        <p:txBody>
          <a:bodyPr wrap="square" lIns="68580" tIns="34290" rIns="68580" bIns="34290">
            <a:noAutofit/>
          </a:bodyPr>
          <a:lstStyle/>
          <a:p>
            <a:pPr>
              <a:lnSpc>
                <a:spcPct val="150000"/>
              </a:lnSpc>
              <a:spcBef>
                <a:spcPts val="750"/>
              </a:spcBef>
            </a:pPr>
            <a:r>
              <a:rPr lang="en-US" altLang="zh-CN" sz="2800" b="1">
                <a:solidFill>
                  <a:schemeClr val="tx1">
                    <a:lumMod val="85000"/>
                    <a:lumOff val="15000"/>
                  </a:schemeClr>
                </a:solidFill>
                <a:latin typeface="Arial" panose="020B0604020202020204"/>
                <a:ea typeface="微软雅黑" panose="020B0503020204020204" charset="-122"/>
              </a:rPr>
              <a:t>1</a:t>
            </a:r>
            <a:r>
              <a:rPr lang="zh-CN" altLang="en-US" sz="2800" b="1">
                <a:solidFill>
                  <a:schemeClr val="tx1">
                    <a:lumMod val="85000"/>
                    <a:lumOff val="15000"/>
                  </a:schemeClr>
                </a:solidFill>
                <a:latin typeface="Arial" panose="020B0604020202020204"/>
                <a:ea typeface="微软雅黑" panose="020B0503020204020204" charset="-122"/>
              </a:rPr>
              <a:t>、物质资料的生产活动</a:t>
            </a:r>
            <a:endParaRPr lang="zh-CN" altLang="en-US" sz="2800" b="1">
              <a:solidFill>
                <a:schemeClr val="tx1">
                  <a:lumMod val="85000"/>
                  <a:lumOff val="15000"/>
                </a:schemeClr>
              </a:solidFill>
              <a:latin typeface="Arial" panose="020B0604020202020204"/>
              <a:ea typeface="微软雅黑" panose="020B0503020204020204" charset="-122"/>
            </a:endParaRPr>
          </a:p>
        </p:txBody>
      </p:sp>
      <p:sp>
        <p:nvSpPr>
          <p:cNvPr id="19" name="TextBox 37"/>
          <p:cNvSpPr txBox="1"/>
          <p:nvPr>
            <p:custDataLst>
              <p:tags r:id="rId4"/>
            </p:custDataLst>
          </p:nvPr>
        </p:nvSpPr>
        <p:spPr>
          <a:xfrm>
            <a:off x="2293620" y="4592955"/>
            <a:ext cx="1388110" cy="460375"/>
          </a:xfrm>
          <a:prstGeom prst="rect">
            <a:avLst/>
          </a:prstGeom>
          <a:noFill/>
        </p:spPr>
        <p:txBody>
          <a:bodyPr wrap="square">
            <a:spAutoFit/>
          </a:bodyPr>
          <a:lstStyle/>
          <a:p>
            <a:pPr algn="ctr" eaLnBrk="1" hangingPunct="1">
              <a:buFont typeface="Arial" panose="020B0604020202020204" pitchFamily="34" charset="0"/>
              <a:buNone/>
              <a:defRPr/>
            </a:pPr>
            <a:r>
              <a:rPr lang="zh-CN" altLang="en-US" sz="2400" b="1">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gradFill>
                <a:latin typeface="微软雅黑" panose="020B0503020204020204" charset="-122"/>
                <a:ea typeface="微软雅黑" panose="020B0503020204020204" charset="-122"/>
              </a:rPr>
              <a:t>地位</a:t>
            </a:r>
            <a:endParaRPr lang="zh-CN" altLang="en-US" sz="2400" b="1">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gradFill>
              <a:latin typeface="微软雅黑" panose="020B0503020204020204" charset="-122"/>
              <a:ea typeface="微软雅黑" panose="020B0503020204020204" charset="-122"/>
            </a:endParaRPr>
          </a:p>
        </p:txBody>
      </p:sp>
      <p:sp>
        <p:nvSpPr>
          <p:cNvPr id="28" name="Freeform 4"/>
          <p:cNvSpPr>
            <a:spLocks noChangeArrowheads="1"/>
          </p:cNvSpPr>
          <p:nvPr>
            <p:custDataLst>
              <p:tags r:id="rId5"/>
            </p:custDataLst>
          </p:nvPr>
        </p:nvSpPr>
        <p:spPr bwMode="auto">
          <a:xfrm rot="19980000">
            <a:off x="3174400" y="3818951"/>
            <a:ext cx="747355" cy="570113"/>
          </a:xfrm>
          <a:custGeom>
            <a:avLst/>
            <a:gdLst>
              <a:gd name="T0" fmla="*/ 372 w 498"/>
              <a:gd name="T1" fmla="*/ 337 h 391"/>
              <a:gd name="T2" fmla="*/ 372 w 498"/>
              <a:gd name="T3" fmla="*/ 337 h 391"/>
              <a:gd name="T4" fmla="*/ 53 w 498"/>
              <a:gd name="T5" fmla="*/ 337 h 391"/>
              <a:gd name="T6" fmla="*/ 53 w 498"/>
              <a:gd name="T7" fmla="*/ 116 h 391"/>
              <a:gd name="T8" fmla="*/ 116 w 498"/>
              <a:gd name="T9" fmla="*/ 116 h 391"/>
              <a:gd name="T10" fmla="*/ 169 w 498"/>
              <a:gd name="T11" fmla="*/ 71 h 391"/>
              <a:gd name="T12" fmla="*/ 27 w 498"/>
              <a:gd name="T13" fmla="*/ 71 h 391"/>
              <a:gd name="T14" fmla="*/ 0 w 498"/>
              <a:gd name="T15" fmla="*/ 89 h 391"/>
              <a:gd name="T16" fmla="*/ 0 w 498"/>
              <a:gd name="T17" fmla="*/ 363 h 391"/>
              <a:gd name="T18" fmla="*/ 27 w 498"/>
              <a:gd name="T19" fmla="*/ 390 h 391"/>
              <a:gd name="T20" fmla="*/ 399 w 498"/>
              <a:gd name="T21" fmla="*/ 390 h 391"/>
              <a:gd name="T22" fmla="*/ 426 w 498"/>
              <a:gd name="T23" fmla="*/ 363 h 391"/>
              <a:gd name="T24" fmla="*/ 426 w 498"/>
              <a:gd name="T25" fmla="*/ 275 h 391"/>
              <a:gd name="T26" fmla="*/ 372 w 498"/>
              <a:gd name="T27" fmla="*/ 310 h 391"/>
              <a:gd name="T28" fmla="*/ 372 w 498"/>
              <a:gd name="T29" fmla="*/ 337 h 391"/>
              <a:gd name="T30" fmla="*/ 328 w 498"/>
              <a:gd name="T31" fmla="*/ 169 h 391"/>
              <a:gd name="T32" fmla="*/ 328 w 498"/>
              <a:gd name="T33" fmla="*/ 169 h 391"/>
              <a:gd name="T34" fmla="*/ 328 w 498"/>
              <a:gd name="T35" fmla="*/ 257 h 391"/>
              <a:gd name="T36" fmla="*/ 497 w 498"/>
              <a:gd name="T37" fmla="*/ 125 h 391"/>
              <a:gd name="T38" fmla="*/ 328 w 498"/>
              <a:gd name="T39" fmla="*/ 0 h 391"/>
              <a:gd name="T40" fmla="*/ 328 w 498"/>
              <a:gd name="T41" fmla="*/ 80 h 391"/>
              <a:gd name="T42" fmla="*/ 133 w 498"/>
              <a:gd name="T43" fmla="*/ 275 h 391"/>
              <a:gd name="T44" fmla="*/ 328 w 498"/>
              <a:gd name="T45" fmla="*/ 169 h 391"/>
              <a:gd name="connsiteX0" fmla="*/ 7470 w 9980"/>
              <a:gd name="connsiteY0" fmla="*/ 8619 h 9974"/>
              <a:gd name="connsiteX1" fmla="*/ 7470 w 9980"/>
              <a:gd name="connsiteY1" fmla="*/ 8619 h 9974"/>
              <a:gd name="connsiteX2" fmla="*/ 1064 w 9980"/>
              <a:gd name="connsiteY2" fmla="*/ 8619 h 9974"/>
              <a:gd name="connsiteX3" fmla="*/ 1064 w 9980"/>
              <a:gd name="connsiteY3" fmla="*/ 2967 h 9974"/>
              <a:gd name="connsiteX4" fmla="*/ 2329 w 9980"/>
              <a:gd name="connsiteY4" fmla="*/ 2967 h 9974"/>
              <a:gd name="connsiteX5" fmla="*/ 3394 w 9980"/>
              <a:gd name="connsiteY5" fmla="*/ 1816 h 9974"/>
              <a:gd name="connsiteX6" fmla="*/ 542 w 9980"/>
              <a:gd name="connsiteY6" fmla="*/ 1816 h 9974"/>
              <a:gd name="connsiteX7" fmla="*/ 0 w 9980"/>
              <a:gd name="connsiteY7" fmla="*/ 2276 h 9974"/>
              <a:gd name="connsiteX8" fmla="*/ 0 w 9980"/>
              <a:gd name="connsiteY8" fmla="*/ 9284 h 9974"/>
              <a:gd name="connsiteX9" fmla="*/ 542 w 9980"/>
              <a:gd name="connsiteY9" fmla="*/ 9974 h 9974"/>
              <a:gd name="connsiteX10" fmla="*/ 8012 w 9980"/>
              <a:gd name="connsiteY10" fmla="*/ 9974 h 9974"/>
              <a:gd name="connsiteX11" fmla="*/ 8554 w 9980"/>
              <a:gd name="connsiteY11" fmla="*/ 9284 h 9974"/>
              <a:gd name="connsiteX12" fmla="*/ 7470 w 9980"/>
              <a:gd name="connsiteY12" fmla="*/ 7928 h 9974"/>
              <a:gd name="connsiteX13" fmla="*/ 7470 w 9980"/>
              <a:gd name="connsiteY13" fmla="*/ 8619 h 9974"/>
              <a:gd name="connsiteX14" fmla="*/ 6586 w 9980"/>
              <a:gd name="connsiteY14" fmla="*/ 4322 h 9974"/>
              <a:gd name="connsiteX15" fmla="*/ 6586 w 9980"/>
              <a:gd name="connsiteY15" fmla="*/ 4322 h 9974"/>
              <a:gd name="connsiteX16" fmla="*/ 6586 w 9980"/>
              <a:gd name="connsiteY16" fmla="*/ 6573 h 9974"/>
              <a:gd name="connsiteX17" fmla="*/ 9980 w 9980"/>
              <a:gd name="connsiteY17" fmla="*/ 3197 h 9974"/>
              <a:gd name="connsiteX18" fmla="*/ 6586 w 9980"/>
              <a:gd name="connsiteY18" fmla="*/ 0 h 9974"/>
              <a:gd name="connsiteX19" fmla="*/ 6586 w 9980"/>
              <a:gd name="connsiteY19" fmla="*/ 2046 h 9974"/>
              <a:gd name="connsiteX20" fmla="*/ 2671 w 9980"/>
              <a:gd name="connsiteY20" fmla="*/ 7033 h 9974"/>
              <a:gd name="connsiteX21" fmla="*/ 6586 w 9980"/>
              <a:gd name="connsiteY21" fmla="*/ 4322 h 9974"/>
              <a:gd name="connsiteX0-1" fmla="*/ 7485 w 10000"/>
              <a:gd name="connsiteY0-2" fmla="*/ 8641 h 10152"/>
              <a:gd name="connsiteX1-3" fmla="*/ 7485 w 10000"/>
              <a:gd name="connsiteY1-4" fmla="*/ 8641 h 10152"/>
              <a:gd name="connsiteX2-5" fmla="*/ 1066 w 10000"/>
              <a:gd name="connsiteY2-6" fmla="*/ 8641 h 10152"/>
              <a:gd name="connsiteX3-7" fmla="*/ 1066 w 10000"/>
              <a:gd name="connsiteY3-8" fmla="*/ 2975 h 10152"/>
              <a:gd name="connsiteX4-9" fmla="*/ 2334 w 10000"/>
              <a:gd name="connsiteY4-10" fmla="*/ 2975 h 10152"/>
              <a:gd name="connsiteX5-11" fmla="*/ 3401 w 10000"/>
              <a:gd name="connsiteY5-12" fmla="*/ 1821 h 10152"/>
              <a:gd name="connsiteX6-13" fmla="*/ 543 w 10000"/>
              <a:gd name="connsiteY6-14" fmla="*/ 1821 h 10152"/>
              <a:gd name="connsiteX7-15" fmla="*/ 0 w 10000"/>
              <a:gd name="connsiteY7-16" fmla="*/ 2282 h 10152"/>
              <a:gd name="connsiteX8-17" fmla="*/ 0 w 10000"/>
              <a:gd name="connsiteY8-18" fmla="*/ 9308 h 10152"/>
              <a:gd name="connsiteX9-19" fmla="*/ 543 w 10000"/>
              <a:gd name="connsiteY9-20" fmla="*/ 10000 h 10152"/>
              <a:gd name="connsiteX10-21" fmla="*/ 8028 w 10000"/>
              <a:gd name="connsiteY10-22" fmla="*/ 10000 h 10152"/>
              <a:gd name="connsiteX11-23" fmla="*/ 7485 w 10000"/>
              <a:gd name="connsiteY11-24" fmla="*/ 7949 h 10152"/>
              <a:gd name="connsiteX12-25" fmla="*/ 7485 w 10000"/>
              <a:gd name="connsiteY12-26" fmla="*/ 8641 h 10152"/>
              <a:gd name="connsiteX13-27" fmla="*/ 6599 w 10000"/>
              <a:gd name="connsiteY13-28" fmla="*/ 4333 h 10152"/>
              <a:gd name="connsiteX14-29" fmla="*/ 6599 w 10000"/>
              <a:gd name="connsiteY14-30" fmla="*/ 4333 h 10152"/>
              <a:gd name="connsiteX15-31" fmla="*/ 6599 w 10000"/>
              <a:gd name="connsiteY15-32" fmla="*/ 6590 h 10152"/>
              <a:gd name="connsiteX16-33" fmla="*/ 10000 w 10000"/>
              <a:gd name="connsiteY16-34" fmla="*/ 3205 h 10152"/>
              <a:gd name="connsiteX17-35" fmla="*/ 6599 w 10000"/>
              <a:gd name="connsiteY17-36" fmla="*/ 0 h 10152"/>
              <a:gd name="connsiteX18-37" fmla="*/ 6599 w 10000"/>
              <a:gd name="connsiteY18-38" fmla="*/ 2051 h 10152"/>
              <a:gd name="connsiteX19-39" fmla="*/ 2676 w 10000"/>
              <a:gd name="connsiteY19-40" fmla="*/ 7051 h 10152"/>
              <a:gd name="connsiteX20-41" fmla="*/ 6599 w 10000"/>
              <a:gd name="connsiteY20-42" fmla="*/ 4333 h 10152"/>
              <a:gd name="connsiteX0-43" fmla="*/ 7485 w 10000"/>
              <a:gd name="connsiteY0-44" fmla="*/ 8641 h 10100"/>
              <a:gd name="connsiteX1-45" fmla="*/ 7485 w 10000"/>
              <a:gd name="connsiteY1-46" fmla="*/ 8641 h 10100"/>
              <a:gd name="connsiteX2-47" fmla="*/ 1066 w 10000"/>
              <a:gd name="connsiteY2-48" fmla="*/ 8641 h 10100"/>
              <a:gd name="connsiteX3-49" fmla="*/ 1066 w 10000"/>
              <a:gd name="connsiteY3-50" fmla="*/ 2975 h 10100"/>
              <a:gd name="connsiteX4-51" fmla="*/ 2334 w 10000"/>
              <a:gd name="connsiteY4-52" fmla="*/ 2975 h 10100"/>
              <a:gd name="connsiteX5-53" fmla="*/ 3401 w 10000"/>
              <a:gd name="connsiteY5-54" fmla="*/ 1821 h 10100"/>
              <a:gd name="connsiteX6-55" fmla="*/ 543 w 10000"/>
              <a:gd name="connsiteY6-56" fmla="*/ 1821 h 10100"/>
              <a:gd name="connsiteX7-57" fmla="*/ 0 w 10000"/>
              <a:gd name="connsiteY7-58" fmla="*/ 2282 h 10100"/>
              <a:gd name="connsiteX8-59" fmla="*/ 0 w 10000"/>
              <a:gd name="connsiteY8-60" fmla="*/ 9308 h 10100"/>
              <a:gd name="connsiteX9-61" fmla="*/ 543 w 10000"/>
              <a:gd name="connsiteY9-62" fmla="*/ 10000 h 10100"/>
              <a:gd name="connsiteX10-63" fmla="*/ 8028 w 10000"/>
              <a:gd name="connsiteY10-64" fmla="*/ 10000 h 10100"/>
              <a:gd name="connsiteX11-65" fmla="*/ 7485 w 10000"/>
              <a:gd name="connsiteY11-66" fmla="*/ 8641 h 10100"/>
              <a:gd name="connsiteX12-67" fmla="*/ 6599 w 10000"/>
              <a:gd name="connsiteY12-68" fmla="*/ 4333 h 10100"/>
              <a:gd name="connsiteX13-69" fmla="*/ 6599 w 10000"/>
              <a:gd name="connsiteY13-70" fmla="*/ 4333 h 10100"/>
              <a:gd name="connsiteX14-71" fmla="*/ 6599 w 10000"/>
              <a:gd name="connsiteY14-72" fmla="*/ 6590 h 10100"/>
              <a:gd name="connsiteX15-73" fmla="*/ 10000 w 10000"/>
              <a:gd name="connsiteY15-74" fmla="*/ 3205 h 10100"/>
              <a:gd name="connsiteX16-75" fmla="*/ 6599 w 10000"/>
              <a:gd name="connsiteY16-76" fmla="*/ 0 h 10100"/>
              <a:gd name="connsiteX17-77" fmla="*/ 6599 w 10000"/>
              <a:gd name="connsiteY17-78" fmla="*/ 2051 h 10100"/>
              <a:gd name="connsiteX18-79" fmla="*/ 2676 w 10000"/>
              <a:gd name="connsiteY18-80" fmla="*/ 7051 h 10100"/>
              <a:gd name="connsiteX19-81" fmla="*/ 6599 w 10000"/>
              <a:gd name="connsiteY19-82" fmla="*/ 4333 h 10100"/>
              <a:gd name="connsiteX0-83" fmla="*/ 7682 w 10197"/>
              <a:gd name="connsiteY0-84" fmla="*/ 8641 h 10022"/>
              <a:gd name="connsiteX1-85" fmla="*/ 7682 w 10197"/>
              <a:gd name="connsiteY1-86" fmla="*/ 8641 h 10022"/>
              <a:gd name="connsiteX2-87" fmla="*/ 1263 w 10197"/>
              <a:gd name="connsiteY2-88" fmla="*/ 8641 h 10022"/>
              <a:gd name="connsiteX3-89" fmla="*/ 1263 w 10197"/>
              <a:gd name="connsiteY3-90" fmla="*/ 2975 h 10022"/>
              <a:gd name="connsiteX4-91" fmla="*/ 2531 w 10197"/>
              <a:gd name="connsiteY4-92" fmla="*/ 2975 h 10022"/>
              <a:gd name="connsiteX5-93" fmla="*/ 3598 w 10197"/>
              <a:gd name="connsiteY5-94" fmla="*/ 1821 h 10022"/>
              <a:gd name="connsiteX6-95" fmla="*/ 740 w 10197"/>
              <a:gd name="connsiteY6-96" fmla="*/ 1821 h 10022"/>
              <a:gd name="connsiteX7-97" fmla="*/ 197 w 10197"/>
              <a:gd name="connsiteY7-98" fmla="*/ 2282 h 10022"/>
              <a:gd name="connsiteX8-99" fmla="*/ 197 w 10197"/>
              <a:gd name="connsiteY8-100" fmla="*/ 9308 h 10022"/>
              <a:gd name="connsiteX9-101" fmla="*/ 740 w 10197"/>
              <a:gd name="connsiteY9-102" fmla="*/ 10000 h 10022"/>
              <a:gd name="connsiteX10-103" fmla="*/ 7682 w 10197"/>
              <a:gd name="connsiteY10-104" fmla="*/ 8641 h 10022"/>
              <a:gd name="connsiteX11-105" fmla="*/ 6796 w 10197"/>
              <a:gd name="connsiteY11-106" fmla="*/ 4333 h 10022"/>
              <a:gd name="connsiteX12-107" fmla="*/ 6796 w 10197"/>
              <a:gd name="connsiteY12-108" fmla="*/ 4333 h 10022"/>
              <a:gd name="connsiteX13-109" fmla="*/ 6796 w 10197"/>
              <a:gd name="connsiteY13-110" fmla="*/ 6590 h 10022"/>
              <a:gd name="connsiteX14-111" fmla="*/ 10197 w 10197"/>
              <a:gd name="connsiteY14-112" fmla="*/ 3205 h 10022"/>
              <a:gd name="connsiteX15-113" fmla="*/ 6796 w 10197"/>
              <a:gd name="connsiteY15-114" fmla="*/ 0 h 10022"/>
              <a:gd name="connsiteX16-115" fmla="*/ 6796 w 10197"/>
              <a:gd name="connsiteY16-116" fmla="*/ 2051 h 10022"/>
              <a:gd name="connsiteX17-117" fmla="*/ 2873 w 10197"/>
              <a:gd name="connsiteY17-118" fmla="*/ 7051 h 10022"/>
              <a:gd name="connsiteX18-119" fmla="*/ 6796 w 10197"/>
              <a:gd name="connsiteY18-120" fmla="*/ 4333 h 10022"/>
              <a:gd name="connsiteX0-121" fmla="*/ 740 w 10197"/>
              <a:gd name="connsiteY0-122" fmla="*/ 10000 h 10022"/>
              <a:gd name="connsiteX1-123" fmla="*/ 7682 w 10197"/>
              <a:gd name="connsiteY1-124" fmla="*/ 8641 h 10022"/>
              <a:gd name="connsiteX2-125" fmla="*/ 1263 w 10197"/>
              <a:gd name="connsiteY2-126" fmla="*/ 8641 h 10022"/>
              <a:gd name="connsiteX3-127" fmla="*/ 1263 w 10197"/>
              <a:gd name="connsiteY3-128" fmla="*/ 2975 h 10022"/>
              <a:gd name="connsiteX4-129" fmla="*/ 2531 w 10197"/>
              <a:gd name="connsiteY4-130" fmla="*/ 2975 h 10022"/>
              <a:gd name="connsiteX5-131" fmla="*/ 3598 w 10197"/>
              <a:gd name="connsiteY5-132" fmla="*/ 1821 h 10022"/>
              <a:gd name="connsiteX6-133" fmla="*/ 740 w 10197"/>
              <a:gd name="connsiteY6-134" fmla="*/ 1821 h 10022"/>
              <a:gd name="connsiteX7-135" fmla="*/ 197 w 10197"/>
              <a:gd name="connsiteY7-136" fmla="*/ 2282 h 10022"/>
              <a:gd name="connsiteX8-137" fmla="*/ 197 w 10197"/>
              <a:gd name="connsiteY8-138" fmla="*/ 9308 h 10022"/>
              <a:gd name="connsiteX9-139" fmla="*/ 740 w 10197"/>
              <a:gd name="connsiteY9-140" fmla="*/ 10000 h 10022"/>
              <a:gd name="connsiteX10-141" fmla="*/ 6796 w 10197"/>
              <a:gd name="connsiteY10-142" fmla="*/ 4333 h 10022"/>
              <a:gd name="connsiteX11-143" fmla="*/ 6796 w 10197"/>
              <a:gd name="connsiteY11-144" fmla="*/ 4333 h 10022"/>
              <a:gd name="connsiteX12-145" fmla="*/ 6796 w 10197"/>
              <a:gd name="connsiteY12-146" fmla="*/ 6590 h 10022"/>
              <a:gd name="connsiteX13-147" fmla="*/ 10197 w 10197"/>
              <a:gd name="connsiteY13-148" fmla="*/ 3205 h 10022"/>
              <a:gd name="connsiteX14-149" fmla="*/ 6796 w 10197"/>
              <a:gd name="connsiteY14-150" fmla="*/ 0 h 10022"/>
              <a:gd name="connsiteX15-151" fmla="*/ 6796 w 10197"/>
              <a:gd name="connsiteY15-152" fmla="*/ 2051 h 10022"/>
              <a:gd name="connsiteX16-153" fmla="*/ 2873 w 10197"/>
              <a:gd name="connsiteY16-154" fmla="*/ 7051 h 10022"/>
              <a:gd name="connsiteX17-155" fmla="*/ 6796 w 10197"/>
              <a:gd name="connsiteY17-156" fmla="*/ 4333 h 10022"/>
              <a:gd name="connsiteX0-157" fmla="*/ 554 w 10554"/>
              <a:gd name="connsiteY0-158" fmla="*/ 9308 h 9666"/>
              <a:gd name="connsiteX1-159" fmla="*/ 8039 w 10554"/>
              <a:gd name="connsiteY1-160" fmla="*/ 8641 h 9666"/>
              <a:gd name="connsiteX2-161" fmla="*/ 1620 w 10554"/>
              <a:gd name="connsiteY2-162" fmla="*/ 8641 h 9666"/>
              <a:gd name="connsiteX3-163" fmla="*/ 1620 w 10554"/>
              <a:gd name="connsiteY3-164" fmla="*/ 2975 h 9666"/>
              <a:gd name="connsiteX4-165" fmla="*/ 2888 w 10554"/>
              <a:gd name="connsiteY4-166" fmla="*/ 2975 h 9666"/>
              <a:gd name="connsiteX5-167" fmla="*/ 3955 w 10554"/>
              <a:gd name="connsiteY5-168" fmla="*/ 1821 h 9666"/>
              <a:gd name="connsiteX6-169" fmla="*/ 1097 w 10554"/>
              <a:gd name="connsiteY6-170" fmla="*/ 1821 h 9666"/>
              <a:gd name="connsiteX7-171" fmla="*/ 554 w 10554"/>
              <a:gd name="connsiteY7-172" fmla="*/ 2282 h 9666"/>
              <a:gd name="connsiteX8-173" fmla="*/ 554 w 10554"/>
              <a:gd name="connsiteY8-174" fmla="*/ 9308 h 9666"/>
              <a:gd name="connsiteX9-175" fmla="*/ 7153 w 10554"/>
              <a:gd name="connsiteY9-176" fmla="*/ 4333 h 9666"/>
              <a:gd name="connsiteX10-177" fmla="*/ 7153 w 10554"/>
              <a:gd name="connsiteY10-178" fmla="*/ 4333 h 9666"/>
              <a:gd name="connsiteX11-179" fmla="*/ 7153 w 10554"/>
              <a:gd name="connsiteY11-180" fmla="*/ 6590 h 9666"/>
              <a:gd name="connsiteX12-181" fmla="*/ 10554 w 10554"/>
              <a:gd name="connsiteY12-182" fmla="*/ 3205 h 9666"/>
              <a:gd name="connsiteX13-183" fmla="*/ 7153 w 10554"/>
              <a:gd name="connsiteY13-184" fmla="*/ 0 h 9666"/>
              <a:gd name="connsiteX14-185" fmla="*/ 7153 w 10554"/>
              <a:gd name="connsiteY14-186" fmla="*/ 2051 h 9666"/>
              <a:gd name="connsiteX15-187" fmla="*/ 3230 w 10554"/>
              <a:gd name="connsiteY15-188" fmla="*/ 7051 h 9666"/>
              <a:gd name="connsiteX16-189" fmla="*/ 7153 w 10554"/>
              <a:gd name="connsiteY16-190" fmla="*/ 4333 h 9666"/>
              <a:gd name="connsiteX0-191" fmla="*/ 525 w 10000"/>
              <a:gd name="connsiteY0-192" fmla="*/ 9630 h 10000"/>
              <a:gd name="connsiteX1-193" fmla="*/ 7617 w 10000"/>
              <a:gd name="connsiteY1-194" fmla="*/ 8940 h 10000"/>
              <a:gd name="connsiteX2-195" fmla="*/ 1535 w 10000"/>
              <a:gd name="connsiteY2-196" fmla="*/ 8940 h 10000"/>
              <a:gd name="connsiteX3-197" fmla="*/ 1535 w 10000"/>
              <a:gd name="connsiteY3-198" fmla="*/ 3078 h 10000"/>
              <a:gd name="connsiteX4-199" fmla="*/ 2736 w 10000"/>
              <a:gd name="connsiteY4-200" fmla="*/ 3078 h 10000"/>
              <a:gd name="connsiteX5-201" fmla="*/ 1039 w 10000"/>
              <a:gd name="connsiteY5-202" fmla="*/ 1884 h 10000"/>
              <a:gd name="connsiteX6-203" fmla="*/ 525 w 10000"/>
              <a:gd name="connsiteY6-204" fmla="*/ 2361 h 10000"/>
              <a:gd name="connsiteX7-205" fmla="*/ 525 w 10000"/>
              <a:gd name="connsiteY7-206" fmla="*/ 9630 h 10000"/>
              <a:gd name="connsiteX8-207" fmla="*/ 6778 w 10000"/>
              <a:gd name="connsiteY8-208" fmla="*/ 4483 h 10000"/>
              <a:gd name="connsiteX9-209" fmla="*/ 6778 w 10000"/>
              <a:gd name="connsiteY9-210" fmla="*/ 4483 h 10000"/>
              <a:gd name="connsiteX10-211" fmla="*/ 6778 w 10000"/>
              <a:gd name="connsiteY10-212" fmla="*/ 6818 h 10000"/>
              <a:gd name="connsiteX11-213" fmla="*/ 10000 w 10000"/>
              <a:gd name="connsiteY11-214" fmla="*/ 3316 h 10000"/>
              <a:gd name="connsiteX12-215" fmla="*/ 6778 w 10000"/>
              <a:gd name="connsiteY12-216" fmla="*/ 0 h 10000"/>
              <a:gd name="connsiteX13-217" fmla="*/ 6778 w 10000"/>
              <a:gd name="connsiteY13-218" fmla="*/ 2122 h 10000"/>
              <a:gd name="connsiteX14-219" fmla="*/ 3060 w 10000"/>
              <a:gd name="connsiteY14-220" fmla="*/ 7295 h 10000"/>
              <a:gd name="connsiteX15-221" fmla="*/ 6778 w 10000"/>
              <a:gd name="connsiteY15-222" fmla="*/ 4483 h 10000"/>
              <a:gd name="connsiteX0-223" fmla="*/ 525 w 10000"/>
              <a:gd name="connsiteY0-224" fmla="*/ 9630 h 10000"/>
              <a:gd name="connsiteX1-225" fmla="*/ 7617 w 10000"/>
              <a:gd name="connsiteY1-226" fmla="*/ 8940 h 10000"/>
              <a:gd name="connsiteX2-227" fmla="*/ 1535 w 10000"/>
              <a:gd name="connsiteY2-228" fmla="*/ 8940 h 10000"/>
              <a:gd name="connsiteX3-229" fmla="*/ 1535 w 10000"/>
              <a:gd name="connsiteY3-230" fmla="*/ 3078 h 10000"/>
              <a:gd name="connsiteX4-231" fmla="*/ 1039 w 10000"/>
              <a:gd name="connsiteY4-232" fmla="*/ 1884 h 10000"/>
              <a:gd name="connsiteX5-233" fmla="*/ 525 w 10000"/>
              <a:gd name="connsiteY5-234" fmla="*/ 2361 h 10000"/>
              <a:gd name="connsiteX6-235" fmla="*/ 525 w 10000"/>
              <a:gd name="connsiteY6-236" fmla="*/ 9630 h 10000"/>
              <a:gd name="connsiteX7-237" fmla="*/ 6778 w 10000"/>
              <a:gd name="connsiteY7-238" fmla="*/ 4483 h 10000"/>
              <a:gd name="connsiteX8-239" fmla="*/ 6778 w 10000"/>
              <a:gd name="connsiteY8-240" fmla="*/ 4483 h 10000"/>
              <a:gd name="connsiteX9-241" fmla="*/ 6778 w 10000"/>
              <a:gd name="connsiteY9-242" fmla="*/ 6818 h 10000"/>
              <a:gd name="connsiteX10-243" fmla="*/ 10000 w 10000"/>
              <a:gd name="connsiteY10-244" fmla="*/ 3316 h 10000"/>
              <a:gd name="connsiteX11-245" fmla="*/ 6778 w 10000"/>
              <a:gd name="connsiteY11-246" fmla="*/ 0 h 10000"/>
              <a:gd name="connsiteX12-247" fmla="*/ 6778 w 10000"/>
              <a:gd name="connsiteY12-248" fmla="*/ 2122 h 10000"/>
              <a:gd name="connsiteX13-249" fmla="*/ 3060 w 10000"/>
              <a:gd name="connsiteY13-250" fmla="*/ 7295 h 10000"/>
              <a:gd name="connsiteX14-251" fmla="*/ 6778 w 10000"/>
              <a:gd name="connsiteY14-252" fmla="*/ 4483 h 10000"/>
              <a:gd name="connsiteX0-253" fmla="*/ 525 w 10000"/>
              <a:gd name="connsiteY0-254" fmla="*/ 9630 h 10000"/>
              <a:gd name="connsiteX1-255" fmla="*/ 7617 w 10000"/>
              <a:gd name="connsiteY1-256" fmla="*/ 8940 h 10000"/>
              <a:gd name="connsiteX2-257" fmla="*/ 1535 w 10000"/>
              <a:gd name="connsiteY2-258" fmla="*/ 8940 h 10000"/>
              <a:gd name="connsiteX3-259" fmla="*/ 1039 w 10000"/>
              <a:gd name="connsiteY3-260" fmla="*/ 1884 h 10000"/>
              <a:gd name="connsiteX4-261" fmla="*/ 525 w 10000"/>
              <a:gd name="connsiteY4-262" fmla="*/ 2361 h 10000"/>
              <a:gd name="connsiteX5-263" fmla="*/ 525 w 10000"/>
              <a:gd name="connsiteY5-264" fmla="*/ 9630 h 10000"/>
              <a:gd name="connsiteX6-265" fmla="*/ 6778 w 10000"/>
              <a:gd name="connsiteY6-266" fmla="*/ 4483 h 10000"/>
              <a:gd name="connsiteX7-267" fmla="*/ 6778 w 10000"/>
              <a:gd name="connsiteY7-268" fmla="*/ 4483 h 10000"/>
              <a:gd name="connsiteX8-269" fmla="*/ 6778 w 10000"/>
              <a:gd name="connsiteY8-270" fmla="*/ 6818 h 10000"/>
              <a:gd name="connsiteX9-271" fmla="*/ 10000 w 10000"/>
              <a:gd name="connsiteY9-272" fmla="*/ 3316 h 10000"/>
              <a:gd name="connsiteX10-273" fmla="*/ 6778 w 10000"/>
              <a:gd name="connsiteY10-274" fmla="*/ 0 h 10000"/>
              <a:gd name="connsiteX11-275" fmla="*/ 6778 w 10000"/>
              <a:gd name="connsiteY11-276" fmla="*/ 2122 h 10000"/>
              <a:gd name="connsiteX12-277" fmla="*/ 3060 w 10000"/>
              <a:gd name="connsiteY12-278" fmla="*/ 7295 h 10000"/>
              <a:gd name="connsiteX13-279" fmla="*/ 6778 w 10000"/>
              <a:gd name="connsiteY13-280" fmla="*/ 4483 h 10000"/>
              <a:gd name="connsiteX0-281" fmla="*/ 564 w 10039"/>
              <a:gd name="connsiteY0-282" fmla="*/ 9630 h 10000"/>
              <a:gd name="connsiteX1-283" fmla="*/ 7656 w 10039"/>
              <a:gd name="connsiteY1-284" fmla="*/ 8940 h 10000"/>
              <a:gd name="connsiteX2-285" fmla="*/ 1574 w 10039"/>
              <a:gd name="connsiteY2-286" fmla="*/ 8940 h 10000"/>
              <a:gd name="connsiteX3-287" fmla="*/ 564 w 10039"/>
              <a:gd name="connsiteY3-288" fmla="*/ 2361 h 10000"/>
              <a:gd name="connsiteX4-289" fmla="*/ 564 w 10039"/>
              <a:gd name="connsiteY4-290" fmla="*/ 9630 h 10000"/>
              <a:gd name="connsiteX5-291" fmla="*/ 6817 w 10039"/>
              <a:gd name="connsiteY5-292" fmla="*/ 4483 h 10000"/>
              <a:gd name="connsiteX6-293" fmla="*/ 6817 w 10039"/>
              <a:gd name="connsiteY6-294" fmla="*/ 4483 h 10000"/>
              <a:gd name="connsiteX7-295" fmla="*/ 6817 w 10039"/>
              <a:gd name="connsiteY7-296" fmla="*/ 6818 h 10000"/>
              <a:gd name="connsiteX8-297" fmla="*/ 10039 w 10039"/>
              <a:gd name="connsiteY8-298" fmla="*/ 3316 h 10000"/>
              <a:gd name="connsiteX9-299" fmla="*/ 6817 w 10039"/>
              <a:gd name="connsiteY9-300" fmla="*/ 0 h 10000"/>
              <a:gd name="connsiteX10-301" fmla="*/ 6817 w 10039"/>
              <a:gd name="connsiteY10-302" fmla="*/ 2122 h 10000"/>
              <a:gd name="connsiteX11-303" fmla="*/ 3099 w 10039"/>
              <a:gd name="connsiteY11-304" fmla="*/ 7295 h 10000"/>
              <a:gd name="connsiteX12-305" fmla="*/ 6817 w 10039"/>
              <a:gd name="connsiteY12-306" fmla="*/ 4483 h 10000"/>
              <a:gd name="connsiteX0-307" fmla="*/ 454 w 9929"/>
              <a:gd name="connsiteY0-308" fmla="*/ 9630 h 10000"/>
              <a:gd name="connsiteX1-309" fmla="*/ 7546 w 9929"/>
              <a:gd name="connsiteY1-310" fmla="*/ 8940 h 10000"/>
              <a:gd name="connsiteX2-311" fmla="*/ 1464 w 9929"/>
              <a:gd name="connsiteY2-312" fmla="*/ 8940 h 10000"/>
              <a:gd name="connsiteX3-313" fmla="*/ 454 w 9929"/>
              <a:gd name="connsiteY3-314" fmla="*/ 9630 h 10000"/>
              <a:gd name="connsiteX4-315" fmla="*/ 6707 w 9929"/>
              <a:gd name="connsiteY4-316" fmla="*/ 4483 h 10000"/>
              <a:gd name="connsiteX5-317" fmla="*/ 6707 w 9929"/>
              <a:gd name="connsiteY5-318" fmla="*/ 4483 h 10000"/>
              <a:gd name="connsiteX6-319" fmla="*/ 6707 w 9929"/>
              <a:gd name="connsiteY6-320" fmla="*/ 6818 h 10000"/>
              <a:gd name="connsiteX7-321" fmla="*/ 9929 w 9929"/>
              <a:gd name="connsiteY7-322" fmla="*/ 3316 h 10000"/>
              <a:gd name="connsiteX8-323" fmla="*/ 6707 w 9929"/>
              <a:gd name="connsiteY8-324" fmla="*/ 0 h 10000"/>
              <a:gd name="connsiteX9-325" fmla="*/ 6707 w 9929"/>
              <a:gd name="connsiteY9-326" fmla="*/ 2122 h 10000"/>
              <a:gd name="connsiteX10-327" fmla="*/ 2989 w 9929"/>
              <a:gd name="connsiteY10-328" fmla="*/ 7295 h 10000"/>
              <a:gd name="connsiteX11-329" fmla="*/ 6707 w 9929"/>
              <a:gd name="connsiteY11-330" fmla="*/ 4483 h 10000"/>
              <a:gd name="connsiteX0-331" fmla="*/ 0 w 8526"/>
              <a:gd name="connsiteY0-332" fmla="*/ 8940 h 8940"/>
              <a:gd name="connsiteX1-333" fmla="*/ 6126 w 8526"/>
              <a:gd name="connsiteY1-334" fmla="*/ 8940 h 8940"/>
              <a:gd name="connsiteX2-335" fmla="*/ 0 w 8526"/>
              <a:gd name="connsiteY2-336" fmla="*/ 8940 h 8940"/>
              <a:gd name="connsiteX3-337" fmla="*/ 5281 w 8526"/>
              <a:gd name="connsiteY3-338" fmla="*/ 4483 h 8940"/>
              <a:gd name="connsiteX4-339" fmla="*/ 5281 w 8526"/>
              <a:gd name="connsiteY4-340" fmla="*/ 4483 h 8940"/>
              <a:gd name="connsiteX5-341" fmla="*/ 5281 w 8526"/>
              <a:gd name="connsiteY5-342" fmla="*/ 6818 h 8940"/>
              <a:gd name="connsiteX6-343" fmla="*/ 8526 w 8526"/>
              <a:gd name="connsiteY6-344" fmla="*/ 3316 h 8940"/>
              <a:gd name="connsiteX7-345" fmla="*/ 5281 w 8526"/>
              <a:gd name="connsiteY7-346" fmla="*/ 0 h 8940"/>
              <a:gd name="connsiteX8-347" fmla="*/ 5281 w 8526"/>
              <a:gd name="connsiteY8-348" fmla="*/ 2122 h 8940"/>
              <a:gd name="connsiteX9-349" fmla="*/ 1536 w 8526"/>
              <a:gd name="connsiteY9-350" fmla="*/ 7295 h 8940"/>
              <a:gd name="connsiteX10-351" fmla="*/ 5281 w 8526"/>
              <a:gd name="connsiteY10-352" fmla="*/ 4483 h 8940"/>
              <a:gd name="connsiteX0-353" fmla="*/ 4392 w 8198"/>
              <a:gd name="connsiteY0-354" fmla="*/ 5015 h 8160"/>
              <a:gd name="connsiteX1-355" fmla="*/ 4392 w 8198"/>
              <a:gd name="connsiteY1-356" fmla="*/ 5015 h 8160"/>
              <a:gd name="connsiteX2-357" fmla="*/ 4392 w 8198"/>
              <a:gd name="connsiteY2-358" fmla="*/ 7626 h 8160"/>
              <a:gd name="connsiteX3-359" fmla="*/ 8198 w 8198"/>
              <a:gd name="connsiteY3-360" fmla="*/ 3709 h 8160"/>
              <a:gd name="connsiteX4-361" fmla="*/ 4392 w 8198"/>
              <a:gd name="connsiteY4-362" fmla="*/ 0 h 8160"/>
              <a:gd name="connsiteX5-363" fmla="*/ 4392 w 8198"/>
              <a:gd name="connsiteY5-364" fmla="*/ 2374 h 8160"/>
              <a:gd name="connsiteX6-365" fmla="*/ 0 w 8198"/>
              <a:gd name="connsiteY6-366" fmla="*/ 8160 h 8160"/>
              <a:gd name="connsiteX7-367" fmla="*/ 4392 w 8198"/>
              <a:gd name="connsiteY7-368" fmla="*/ 5015 h 8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8198" h="8160">
                <a:moveTo>
                  <a:pt x="4392" y="5015"/>
                </a:moveTo>
                <a:lnTo>
                  <a:pt x="4392" y="5015"/>
                </a:lnTo>
                <a:lnTo>
                  <a:pt x="4392" y="7626"/>
                </a:lnTo>
                <a:lnTo>
                  <a:pt x="8198" y="3709"/>
                </a:lnTo>
                <a:lnTo>
                  <a:pt x="4392" y="0"/>
                </a:lnTo>
                <a:lnTo>
                  <a:pt x="4392" y="2374"/>
                </a:lnTo>
                <a:cubicBezTo>
                  <a:pt x="0" y="2374"/>
                  <a:pt x="0" y="8160"/>
                  <a:pt x="0" y="8160"/>
                </a:cubicBezTo>
                <a:cubicBezTo>
                  <a:pt x="1194" y="5549"/>
                  <a:pt x="2005" y="5015"/>
                  <a:pt x="4392" y="5015"/>
                </a:cubicBezTo>
                <a:close/>
              </a:path>
            </a:pathLst>
          </a:custGeom>
          <a:solidFill>
            <a:schemeClr val="accent6"/>
          </a:solidFill>
          <a:ln>
            <a:noFill/>
          </a:ln>
          <a:effectLst/>
        </p:spPr>
        <p:txBody>
          <a:bodyPr wrap="none" lIns="34290" tIns="17145" rIns="34290" bIns="17145" anchor="ctr"/>
          <a:lstStyle/>
          <a:p>
            <a:pPr eaLnBrk="1" fontAlgn="auto" hangingPunct="1">
              <a:spcBef>
                <a:spcPct val="0"/>
              </a:spcBef>
              <a:spcAft>
                <a:spcPct val="0"/>
              </a:spcAft>
              <a:defRPr/>
            </a:pPr>
            <a:endParaRPr lang="en-US">
              <a:latin typeface="+mn-lt"/>
              <a:ea typeface="+mn-ea"/>
            </a:endParaRPr>
          </a:p>
        </p:txBody>
      </p:sp>
      <p:sp>
        <p:nvSpPr>
          <p:cNvPr id="34" name="Freeform 4"/>
          <p:cNvSpPr>
            <a:spLocks noChangeArrowheads="1"/>
          </p:cNvSpPr>
          <p:nvPr>
            <p:custDataLst>
              <p:tags r:id="rId6"/>
            </p:custDataLst>
          </p:nvPr>
        </p:nvSpPr>
        <p:spPr bwMode="auto">
          <a:xfrm rot="20220000">
            <a:off x="4091735" y="2670733"/>
            <a:ext cx="747355" cy="570113"/>
          </a:xfrm>
          <a:custGeom>
            <a:avLst/>
            <a:gdLst>
              <a:gd name="T0" fmla="*/ 372 w 498"/>
              <a:gd name="T1" fmla="*/ 337 h 391"/>
              <a:gd name="T2" fmla="*/ 372 w 498"/>
              <a:gd name="T3" fmla="*/ 337 h 391"/>
              <a:gd name="T4" fmla="*/ 53 w 498"/>
              <a:gd name="T5" fmla="*/ 337 h 391"/>
              <a:gd name="T6" fmla="*/ 53 w 498"/>
              <a:gd name="T7" fmla="*/ 116 h 391"/>
              <a:gd name="T8" fmla="*/ 116 w 498"/>
              <a:gd name="T9" fmla="*/ 116 h 391"/>
              <a:gd name="T10" fmla="*/ 169 w 498"/>
              <a:gd name="T11" fmla="*/ 71 h 391"/>
              <a:gd name="T12" fmla="*/ 27 w 498"/>
              <a:gd name="T13" fmla="*/ 71 h 391"/>
              <a:gd name="T14" fmla="*/ 0 w 498"/>
              <a:gd name="T15" fmla="*/ 89 h 391"/>
              <a:gd name="T16" fmla="*/ 0 w 498"/>
              <a:gd name="T17" fmla="*/ 363 h 391"/>
              <a:gd name="T18" fmla="*/ 27 w 498"/>
              <a:gd name="T19" fmla="*/ 390 h 391"/>
              <a:gd name="T20" fmla="*/ 399 w 498"/>
              <a:gd name="T21" fmla="*/ 390 h 391"/>
              <a:gd name="T22" fmla="*/ 426 w 498"/>
              <a:gd name="T23" fmla="*/ 363 h 391"/>
              <a:gd name="T24" fmla="*/ 426 w 498"/>
              <a:gd name="T25" fmla="*/ 275 h 391"/>
              <a:gd name="T26" fmla="*/ 372 w 498"/>
              <a:gd name="T27" fmla="*/ 310 h 391"/>
              <a:gd name="T28" fmla="*/ 372 w 498"/>
              <a:gd name="T29" fmla="*/ 337 h 391"/>
              <a:gd name="T30" fmla="*/ 328 w 498"/>
              <a:gd name="T31" fmla="*/ 169 h 391"/>
              <a:gd name="T32" fmla="*/ 328 w 498"/>
              <a:gd name="T33" fmla="*/ 169 h 391"/>
              <a:gd name="T34" fmla="*/ 328 w 498"/>
              <a:gd name="T35" fmla="*/ 257 h 391"/>
              <a:gd name="T36" fmla="*/ 497 w 498"/>
              <a:gd name="T37" fmla="*/ 125 h 391"/>
              <a:gd name="T38" fmla="*/ 328 w 498"/>
              <a:gd name="T39" fmla="*/ 0 h 391"/>
              <a:gd name="T40" fmla="*/ 328 w 498"/>
              <a:gd name="T41" fmla="*/ 80 h 391"/>
              <a:gd name="T42" fmla="*/ 133 w 498"/>
              <a:gd name="T43" fmla="*/ 275 h 391"/>
              <a:gd name="T44" fmla="*/ 328 w 498"/>
              <a:gd name="T45" fmla="*/ 169 h 391"/>
              <a:gd name="connsiteX0" fmla="*/ 7470 w 9980"/>
              <a:gd name="connsiteY0" fmla="*/ 8619 h 9974"/>
              <a:gd name="connsiteX1" fmla="*/ 7470 w 9980"/>
              <a:gd name="connsiteY1" fmla="*/ 8619 h 9974"/>
              <a:gd name="connsiteX2" fmla="*/ 1064 w 9980"/>
              <a:gd name="connsiteY2" fmla="*/ 8619 h 9974"/>
              <a:gd name="connsiteX3" fmla="*/ 1064 w 9980"/>
              <a:gd name="connsiteY3" fmla="*/ 2967 h 9974"/>
              <a:gd name="connsiteX4" fmla="*/ 2329 w 9980"/>
              <a:gd name="connsiteY4" fmla="*/ 2967 h 9974"/>
              <a:gd name="connsiteX5" fmla="*/ 3394 w 9980"/>
              <a:gd name="connsiteY5" fmla="*/ 1816 h 9974"/>
              <a:gd name="connsiteX6" fmla="*/ 542 w 9980"/>
              <a:gd name="connsiteY6" fmla="*/ 1816 h 9974"/>
              <a:gd name="connsiteX7" fmla="*/ 0 w 9980"/>
              <a:gd name="connsiteY7" fmla="*/ 2276 h 9974"/>
              <a:gd name="connsiteX8" fmla="*/ 0 w 9980"/>
              <a:gd name="connsiteY8" fmla="*/ 9284 h 9974"/>
              <a:gd name="connsiteX9" fmla="*/ 542 w 9980"/>
              <a:gd name="connsiteY9" fmla="*/ 9974 h 9974"/>
              <a:gd name="connsiteX10" fmla="*/ 8012 w 9980"/>
              <a:gd name="connsiteY10" fmla="*/ 9974 h 9974"/>
              <a:gd name="connsiteX11" fmla="*/ 8554 w 9980"/>
              <a:gd name="connsiteY11" fmla="*/ 9284 h 9974"/>
              <a:gd name="connsiteX12" fmla="*/ 7470 w 9980"/>
              <a:gd name="connsiteY12" fmla="*/ 7928 h 9974"/>
              <a:gd name="connsiteX13" fmla="*/ 7470 w 9980"/>
              <a:gd name="connsiteY13" fmla="*/ 8619 h 9974"/>
              <a:gd name="connsiteX14" fmla="*/ 6586 w 9980"/>
              <a:gd name="connsiteY14" fmla="*/ 4322 h 9974"/>
              <a:gd name="connsiteX15" fmla="*/ 6586 w 9980"/>
              <a:gd name="connsiteY15" fmla="*/ 4322 h 9974"/>
              <a:gd name="connsiteX16" fmla="*/ 6586 w 9980"/>
              <a:gd name="connsiteY16" fmla="*/ 6573 h 9974"/>
              <a:gd name="connsiteX17" fmla="*/ 9980 w 9980"/>
              <a:gd name="connsiteY17" fmla="*/ 3197 h 9974"/>
              <a:gd name="connsiteX18" fmla="*/ 6586 w 9980"/>
              <a:gd name="connsiteY18" fmla="*/ 0 h 9974"/>
              <a:gd name="connsiteX19" fmla="*/ 6586 w 9980"/>
              <a:gd name="connsiteY19" fmla="*/ 2046 h 9974"/>
              <a:gd name="connsiteX20" fmla="*/ 2671 w 9980"/>
              <a:gd name="connsiteY20" fmla="*/ 7033 h 9974"/>
              <a:gd name="connsiteX21" fmla="*/ 6586 w 9980"/>
              <a:gd name="connsiteY21" fmla="*/ 4322 h 9974"/>
              <a:gd name="connsiteX0-1" fmla="*/ 7485 w 10000"/>
              <a:gd name="connsiteY0-2" fmla="*/ 8641 h 10152"/>
              <a:gd name="connsiteX1-3" fmla="*/ 7485 w 10000"/>
              <a:gd name="connsiteY1-4" fmla="*/ 8641 h 10152"/>
              <a:gd name="connsiteX2-5" fmla="*/ 1066 w 10000"/>
              <a:gd name="connsiteY2-6" fmla="*/ 8641 h 10152"/>
              <a:gd name="connsiteX3-7" fmla="*/ 1066 w 10000"/>
              <a:gd name="connsiteY3-8" fmla="*/ 2975 h 10152"/>
              <a:gd name="connsiteX4-9" fmla="*/ 2334 w 10000"/>
              <a:gd name="connsiteY4-10" fmla="*/ 2975 h 10152"/>
              <a:gd name="connsiteX5-11" fmla="*/ 3401 w 10000"/>
              <a:gd name="connsiteY5-12" fmla="*/ 1821 h 10152"/>
              <a:gd name="connsiteX6-13" fmla="*/ 543 w 10000"/>
              <a:gd name="connsiteY6-14" fmla="*/ 1821 h 10152"/>
              <a:gd name="connsiteX7-15" fmla="*/ 0 w 10000"/>
              <a:gd name="connsiteY7-16" fmla="*/ 2282 h 10152"/>
              <a:gd name="connsiteX8-17" fmla="*/ 0 w 10000"/>
              <a:gd name="connsiteY8-18" fmla="*/ 9308 h 10152"/>
              <a:gd name="connsiteX9-19" fmla="*/ 543 w 10000"/>
              <a:gd name="connsiteY9-20" fmla="*/ 10000 h 10152"/>
              <a:gd name="connsiteX10-21" fmla="*/ 8028 w 10000"/>
              <a:gd name="connsiteY10-22" fmla="*/ 10000 h 10152"/>
              <a:gd name="connsiteX11-23" fmla="*/ 7485 w 10000"/>
              <a:gd name="connsiteY11-24" fmla="*/ 7949 h 10152"/>
              <a:gd name="connsiteX12-25" fmla="*/ 7485 w 10000"/>
              <a:gd name="connsiteY12-26" fmla="*/ 8641 h 10152"/>
              <a:gd name="connsiteX13-27" fmla="*/ 6599 w 10000"/>
              <a:gd name="connsiteY13-28" fmla="*/ 4333 h 10152"/>
              <a:gd name="connsiteX14-29" fmla="*/ 6599 w 10000"/>
              <a:gd name="connsiteY14-30" fmla="*/ 4333 h 10152"/>
              <a:gd name="connsiteX15-31" fmla="*/ 6599 w 10000"/>
              <a:gd name="connsiteY15-32" fmla="*/ 6590 h 10152"/>
              <a:gd name="connsiteX16-33" fmla="*/ 10000 w 10000"/>
              <a:gd name="connsiteY16-34" fmla="*/ 3205 h 10152"/>
              <a:gd name="connsiteX17-35" fmla="*/ 6599 w 10000"/>
              <a:gd name="connsiteY17-36" fmla="*/ 0 h 10152"/>
              <a:gd name="connsiteX18-37" fmla="*/ 6599 w 10000"/>
              <a:gd name="connsiteY18-38" fmla="*/ 2051 h 10152"/>
              <a:gd name="connsiteX19-39" fmla="*/ 2676 w 10000"/>
              <a:gd name="connsiteY19-40" fmla="*/ 7051 h 10152"/>
              <a:gd name="connsiteX20-41" fmla="*/ 6599 w 10000"/>
              <a:gd name="connsiteY20-42" fmla="*/ 4333 h 10152"/>
              <a:gd name="connsiteX0-43" fmla="*/ 7485 w 10000"/>
              <a:gd name="connsiteY0-44" fmla="*/ 8641 h 10100"/>
              <a:gd name="connsiteX1-45" fmla="*/ 7485 w 10000"/>
              <a:gd name="connsiteY1-46" fmla="*/ 8641 h 10100"/>
              <a:gd name="connsiteX2-47" fmla="*/ 1066 w 10000"/>
              <a:gd name="connsiteY2-48" fmla="*/ 8641 h 10100"/>
              <a:gd name="connsiteX3-49" fmla="*/ 1066 w 10000"/>
              <a:gd name="connsiteY3-50" fmla="*/ 2975 h 10100"/>
              <a:gd name="connsiteX4-51" fmla="*/ 2334 w 10000"/>
              <a:gd name="connsiteY4-52" fmla="*/ 2975 h 10100"/>
              <a:gd name="connsiteX5-53" fmla="*/ 3401 w 10000"/>
              <a:gd name="connsiteY5-54" fmla="*/ 1821 h 10100"/>
              <a:gd name="connsiteX6-55" fmla="*/ 543 w 10000"/>
              <a:gd name="connsiteY6-56" fmla="*/ 1821 h 10100"/>
              <a:gd name="connsiteX7-57" fmla="*/ 0 w 10000"/>
              <a:gd name="connsiteY7-58" fmla="*/ 2282 h 10100"/>
              <a:gd name="connsiteX8-59" fmla="*/ 0 w 10000"/>
              <a:gd name="connsiteY8-60" fmla="*/ 9308 h 10100"/>
              <a:gd name="connsiteX9-61" fmla="*/ 543 w 10000"/>
              <a:gd name="connsiteY9-62" fmla="*/ 10000 h 10100"/>
              <a:gd name="connsiteX10-63" fmla="*/ 8028 w 10000"/>
              <a:gd name="connsiteY10-64" fmla="*/ 10000 h 10100"/>
              <a:gd name="connsiteX11-65" fmla="*/ 7485 w 10000"/>
              <a:gd name="connsiteY11-66" fmla="*/ 8641 h 10100"/>
              <a:gd name="connsiteX12-67" fmla="*/ 6599 w 10000"/>
              <a:gd name="connsiteY12-68" fmla="*/ 4333 h 10100"/>
              <a:gd name="connsiteX13-69" fmla="*/ 6599 w 10000"/>
              <a:gd name="connsiteY13-70" fmla="*/ 4333 h 10100"/>
              <a:gd name="connsiteX14-71" fmla="*/ 6599 w 10000"/>
              <a:gd name="connsiteY14-72" fmla="*/ 6590 h 10100"/>
              <a:gd name="connsiteX15-73" fmla="*/ 10000 w 10000"/>
              <a:gd name="connsiteY15-74" fmla="*/ 3205 h 10100"/>
              <a:gd name="connsiteX16-75" fmla="*/ 6599 w 10000"/>
              <a:gd name="connsiteY16-76" fmla="*/ 0 h 10100"/>
              <a:gd name="connsiteX17-77" fmla="*/ 6599 w 10000"/>
              <a:gd name="connsiteY17-78" fmla="*/ 2051 h 10100"/>
              <a:gd name="connsiteX18-79" fmla="*/ 2676 w 10000"/>
              <a:gd name="connsiteY18-80" fmla="*/ 7051 h 10100"/>
              <a:gd name="connsiteX19-81" fmla="*/ 6599 w 10000"/>
              <a:gd name="connsiteY19-82" fmla="*/ 4333 h 10100"/>
              <a:gd name="connsiteX0-83" fmla="*/ 7682 w 10197"/>
              <a:gd name="connsiteY0-84" fmla="*/ 8641 h 10022"/>
              <a:gd name="connsiteX1-85" fmla="*/ 7682 w 10197"/>
              <a:gd name="connsiteY1-86" fmla="*/ 8641 h 10022"/>
              <a:gd name="connsiteX2-87" fmla="*/ 1263 w 10197"/>
              <a:gd name="connsiteY2-88" fmla="*/ 8641 h 10022"/>
              <a:gd name="connsiteX3-89" fmla="*/ 1263 w 10197"/>
              <a:gd name="connsiteY3-90" fmla="*/ 2975 h 10022"/>
              <a:gd name="connsiteX4-91" fmla="*/ 2531 w 10197"/>
              <a:gd name="connsiteY4-92" fmla="*/ 2975 h 10022"/>
              <a:gd name="connsiteX5-93" fmla="*/ 3598 w 10197"/>
              <a:gd name="connsiteY5-94" fmla="*/ 1821 h 10022"/>
              <a:gd name="connsiteX6-95" fmla="*/ 740 w 10197"/>
              <a:gd name="connsiteY6-96" fmla="*/ 1821 h 10022"/>
              <a:gd name="connsiteX7-97" fmla="*/ 197 w 10197"/>
              <a:gd name="connsiteY7-98" fmla="*/ 2282 h 10022"/>
              <a:gd name="connsiteX8-99" fmla="*/ 197 w 10197"/>
              <a:gd name="connsiteY8-100" fmla="*/ 9308 h 10022"/>
              <a:gd name="connsiteX9-101" fmla="*/ 740 w 10197"/>
              <a:gd name="connsiteY9-102" fmla="*/ 10000 h 10022"/>
              <a:gd name="connsiteX10-103" fmla="*/ 7682 w 10197"/>
              <a:gd name="connsiteY10-104" fmla="*/ 8641 h 10022"/>
              <a:gd name="connsiteX11-105" fmla="*/ 6796 w 10197"/>
              <a:gd name="connsiteY11-106" fmla="*/ 4333 h 10022"/>
              <a:gd name="connsiteX12-107" fmla="*/ 6796 w 10197"/>
              <a:gd name="connsiteY12-108" fmla="*/ 4333 h 10022"/>
              <a:gd name="connsiteX13-109" fmla="*/ 6796 w 10197"/>
              <a:gd name="connsiteY13-110" fmla="*/ 6590 h 10022"/>
              <a:gd name="connsiteX14-111" fmla="*/ 10197 w 10197"/>
              <a:gd name="connsiteY14-112" fmla="*/ 3205 h 10022"/>
              <a:gd name="connsiteX15-113" fmla="*/ 6796 w 10197"/>
              <a:gd name="connsiteY15-114" fmla="*/ 0 h 10022"/>
              <a:gd name="connsiteX16-115" fmla="*/ 6796 w 10197"/>
              <a:gd name="connsiteY16-116" fmla="*/ 2051 h 10022"/>
              <a:gd name="connsiteX17-117" fmla="*/ 2873 w 10197"/>
              <a:gd name="connsiteY17-118" fmla="*/ 7051 h 10022"/>
              <a:gd name="connsiteX18-119" fmla="*/ 6796 w 10197"/>
              <a:gd name="connsiteY18-120" fmla="*/ 4333 h 10022"/>
              <a:gd name="connsiteX0-121" fmla="*/ 740 w 10197"/>
              <a:gd name="connsiteY0-122" fmla="*/ 10000 h 10022"/>
              <a:gd name="connsiteX1-123" fmla="*/ 7682 w 10197"/>
              <a:gd name="connsiteY1-124" fmla="*/ 8641 h 10022"/>
              <a:gd name="connsiteX2-125" fmla="*/ 1263 w 10197"/>
              <a:gd name="connsiteY2-126" fmla="*/ 8641 h 10022"/>
              <a:gd name="connsiteX3-127" fmla="*/ 1263 w 10197"/>
              <a:gd name="connsiteY3-128" fmla="*/ 2975 h 10022"/>
              <a:gd name="connsiteX4-129" fmla="*/ 2531 w 10197"/>
              <a:gd name="connsiteY4-130" fmla="*/ 2975 h 10022"/>
              <a:gd name="connsiteX5-131" fmla="*/ 3598 w 10197"/>
              <a:gd name="connsiteY5-132" fmla="*/ 1821 h 10022"/>
              <a:gd name="connsiteX6-133" fmla="*/ 740 w 10197"/>
              <a:gd name="connsiteY6-134" fmla="*/ 1821 h 10022"/>
              <a:gd name="connsiteX7-135" fmla="*/ 197 w 10197"/>
              <a:gd name="connsiteY7-136" fmla="*/ 2282 h 10022"/>
              <a:gd name="connsiteX8-137" fmla="*/ 197 w 10197"/>
              <a:gd name="connsiteY8-138" fmla="*/ 9308 h 10022"/>
              <a:gd name="connsiteX9-139" fmla="*/ 740 w 10197"/>
              <a:gd name="connsiteY9-140" fmla="*/ 10000 h 10022"/>
              <a:gd name="connsiteX10-141" fmla="*/ 6796 w 10197"/>
              <a:gd name="connsiteY10-142" fmla="*/ 4333 h 10022"/>
              <a:gd name="connsiteX11-143" fmla="*/ 6796 w 10197"/>
              <a:gd name="connsiteY11-144" fmla="*/ 4333 h 10022"/>
              <a:gd name="connsiteX12-145" fmla="*/ 6796 w 10197"/>
              <a:gd name="connsiteY12-146" fmla="*/ 6590 h 10022"/>
              <a:gd name="connsiteX13-147" fmla="*/ 10197 w 10197"/>
              <a:gd name="connsiteY13-148" fmla="*/ 3205 h 10022"/>
              <a:gd name="connsiteX14-149" fmla="*/ 6796 w 10197"/>
              <a:gd name="connsiteY14-150" fmla="*/ 0 h 10022"/>
              <a:gd name="connsiteX15-151" fmla="*/ 6796 w 10197"/>
              <a:gd name="connsiteY15-152" fmla="*/ 2051 h 10022"/>
              <a:gd name="connsiteX16-153" fmla="*/ 2873 w 10197"/>
              <a:gd name="connsiteY16-154" fmla="*/ 7051 h 10022"/>
              <a:gd name="connsiteX17-155" fmla="*/ 6796 w 10197"/>
              <a:gd name="connsiteY17-156" fmla="*/ 4333 h 10022"/>
              <a:gd name="connsiteX0-157" fmla="*/ 554 w 10554"/>
              <a:gd name="connsiteY0-158" fmla="*/ 9308 h 9666"/>
              <a:gd name="connsiteX1-159" fmla="*/ 8039 w 10554"/>
              <a:gd name="connsiteY1-160" fmla="*/ 8641 h 9666"/>
              <a:gd name="connsiteX2-161" fmla="*/ 1620 w 10554"/>
              <a:gd name="connsiteY2-162" fmla="*/ 8641 h 9666"/>
              <a:gd name="connsiteX3-163" fmla="*/ 1620 w 10554"/>
              <a:gd name="connsiteY3-164" fmla="*/ 2975 h 9666"/>
              <a:gd name="connsiteX4-165" fmla="*/ 2888 w 10554"/>
              <a:gd name="connsiteY4-166" fmla="*/ 2975 h 9666"/>
              <a:gd name="connsiteX5-167" fmla="*/ 3955 w 10554"/>
              <a:gd name="connsiteY5-168" fmla="*/ 1821 h 9666"/>
              <a:gd name="connsiteX6-169" fmla="*/ 1097 w 10554"/>
              <a:gd name="connsiteY6-170" fmla="*/ 1821 h 9666"/>
              <a:gd name="connsiteX7-171" fmla="*/ 554 w 10554"/>
              <a:gd name="connsiteY7-172" fmla="*/ 2282 h 9666"/>
              <a:gd name="connsiteX8-173" fmla="*/ 554 w 10554"/>
              <a:gd name="connsiteY8-174" fmla="*/ 9308 h 9666"/>
              <a:gd name="connsiteX9-175" fmla="*/ 7153 w 10554"/>
              <a:gd name="connsiteY9-176" fmla="*/ 4333 h 9666"/>
              <a:gd name="connsiteX10-177" fmla="*/ 7153 w 10554"/>
              <a:gd name="connsiteY10-178" fmla="*/ 4333 h 9666"/>
              <a:gd name="connsiteX11-179" fmla="*/ 7153 w 10554"/>
              <a:gd name="connsiteY11-180" fmla="*/ 6590 h 9666"/>
              <a:gd name="connsiteX12-181" fmla="*/ 10554 w 10554"/>
              <a:gd name="connsiteY12-182" fmla="*/ 3205 h 9666"/>
              <a:gd name="connsiteX13-183" fmla="*/ 7153 w 10554"/>
              <a:gd name="connsiteY13-184" fmla="*/ 0 h 9666"/>
              <a:gd name="connsiteX14-185" fmla="*/ 7153 w 10554"/>
              <a:gd name="connsiteY14-186" fmla="*/ 2051 h 9666"/>
              <a:gd name="connsiteX15-187" fmla="*/ 3230 w 10554"/>
              <a:gd name="connsiteY15-188" fmla="*/ 7051 h 9666"/>
              <a:gd name="connsiteX16-189" fmla="*/ 7153 w 10554"/>
              <a:gd name="connsiteY16-190" fmla="*/ 4333 h 9666"/>
              <a:gd name="connsiteX0-191" fmla="*/ 525 w 10000"/>
              <a:gd name="connsiteY0-192" fmla="*/ 9630 h 10000"/>
              <a:gd name="connsiteX1-193" fmla="*/ 7617 w 10000"/>
              <a:gd name="connsiteY1-194" fmla="*/ 8940 h 10000"/>
              <a:gd name="connsiteX2-195" fmla="*/ 1535 w 10000"/>
              <a:gd name="connsiteY2-196" fmla="*/ 8940 h 10000"/>
              <a:gd name="connsiteX3-197" fmla="*/ 1535 w 10000"/>
              <a:gd name="connsiteY3-198" fmla="*/ 3078 h 10000"/>
              <a:gd name="connsiteX4-199" fmla="*/ 2736 w 10000"/>
              <a:gd name="connsiteY4-200" fmla="*/ 3078 h 10000"/>
              <a:gd name="connsiteX5-201" fmla="*/ 1039 w 10000"/>
              <a:gd name="connsiteY5-202" fmla="*/ 1884 h 10000"/>
              <a:gd name="connsiteX6-203" fmla="*/ 525 w 10000"/>
              <a:gd name="connsiteY6-204" fmla="*/ 2361 h 10000"/>
              <a:gd name="connsiteX7-205" fmla="*/ 525 w 10000"/>
              <a:gd name="connsiteY7-206" fmla="*/ 9630 h 10000"/>
              <a:gd name="connsiteX8-207" fmla="*/ 6778 w 10000"/>
              <a:gd name="connsiteY8-208" fmla="*/ 4483 h 10000"/>
              <a:gd name="connsiteX9-209" fmla="*/ 6778 w 10000"/>
              <a:gd name="connsiteY9-210" fmla="*/ 4483 h 10000"/>
              <a:gd name="connsiteX10-211" fmla="*/ 6778 w 10000"/>
              <a:gd name="connsiteY10-212" fmla="*/ 6818 h 10000"/>
              <a:gd name="connsiteX11-213" fmla="*/ 10000 w 10000"/>
              <a:gd name="connsiteY11-214" fmla="*/ 3316 h 10000"/>
              <a:gd name="connsiteX12-215" fmla="*/ 6778 w 10000"/>
              <a:gd name="connsiteY12-216" fmla="*/ 0 h 10000"/>
              <a:gd name="connsiteX13-217" fmla="*/ 6778 w 10000"/>
              <a:gd name="connsiteY13-218" fmla="*/ 2122 h 10000"/>
              <a:gd name="connsiteX14-219" fmla="*/ 3060 w 10000"/>
              <a:gd name="connsiteY14-220" fmla="*/ 7295 h 10000"/>
              <a:gd name="connsiteX15-221" fmla="*/ 6778 w 10000"/>
              <a:gd name="connsiteY15-222" fmla="*/ 4483 h 10000"/>
              <a:gd name="connsiteX0-223" fmla="*/ 525 w 10000"/>
              <a:gd name="connsiteY0-224" fmla="*/ 9630 h 10000"/>
              <a:gd name="connsiteX1-225" fmla="*/ 7617 w 10000"/>
              <a:gd name="connsiteY1-226" fmla="*/ 8940 h 10000"/>
              <a:gd name="connsiteX2-227" fmla="*/ 1535 w 10000"/>
              <a:gd name="connsiteY2-228" fmla="*/ 8940 h 10000"/>
              <a:gd name="connsiteX3-229" fmla="*/ 1535 w 10000"/>
              <a:gd name="connsiteY3-230" fmla="*/ 3078 h 10000"/>
              <a:gd name="connsiteX4-231" fmla="*/ 1039 w 10000"/>
              <a:gd name="connsiteY4-232" fmla="*/ 1884 h 10000"/>
              <a:gd name="connsiteX5-233" fmla="*/ 525 w 10000"/>
              <a:gd name="connsiteY5-234" fmla="*/ 2361 h 10000"/>
              <a:gd name="connsiteX6-235" fmla="*/ 525 w 10000"/>
              <a:gd name="connsiteY6-236" fmla="*/ 9630 h 10000"/>
              <a:gd name="connsiteX7-237" fmla="*/ 6778 w 10000"/>
              <a:gd name="connsiteY7-238" fmla="*/ 4483 h 10000"/>
              <a:gd name="connsiteX8-239" fmla="*/ 6778 w 10000"/>
              <a:gd name="connsiteY8-240" fmla="*/ 4483 h 10000"/>
              <a:gd name="connsiteX9-241" fmla="*/ 6778 w 10000"/>
              <a:gd name="connsiteY9-242" fmla="*/ 6818 h 10000"/>
              <a:gd name="connsiteX10-243" fmla="*/ 10000 w 10000"/>
              <a:gd name="connsiteY10-244" fmla="*/ 3316 h 10000"/>
              <a:gd name="connsiteX11-245" fmla="*/ 6778 w 10000"/>
              <a:gd name="connsiteY11-246" fmla="*/ 0 h 10000"/>
              <a:gd name="connsiteX12-247" fmla="*/ 6778 w 10000"/>
              <a:gd name="connsiteY12-248" fmla="*/ 2122 h 10000"/>
              <a:gd name="connsiteX13-249" fmla="*/ 3060 w 10000"/>
              <a:gd name="connsiteY13-250" fmla="*/ 7295 h 10000"/>
              <a:gd name="connsiteX14-251" fmla="*/ 6778 w 10000"/>
              <a:gd name="connsiteY14-252" fmla="*/ 4483 h 10000"/>
              <a:gd name="connsiteX0-253" fmla="*/ 525 w 10000"/>
              <a:gd name="connsiteY0-254" fmla="*/ 9630 h 10000"/>
              <a:gd name="connsiteX1-255" fmla="*/ 7617 w 10000"/>
              <a:gd name="connsiteY1-256" fmla="*/ 8940 h 10000"/>
              <a:gd name="connsiteX2-257" fmla="*/ 1535 w 10000"/>
              <a:gd name="connsiteY2-258" fmla="*/ 8940 h 10000"/>
              <a:gd name="connsiteX3-259" fmla="*/ 1039 w 10000"/>
              <a:gd name="connsiteY3-260" fmla="*/ 1884 h 10000"/>
              <a:gd name="connsiteX4-261" fmla="*/ 525 w 10000"/>
              <a:gd name="connsiteY4-262" fmla="*/ 2361 h 10000"/>
              <a:gd name="connsiteX5-263" fmla="*/ 525 w 10000"/>
              <a:gd name="connsiteY5-264" fmla="*/ 9630 h 10000"/>
              <a:gd name="connsiteX6-265" fmla="*/ 6778 w 10000"/>
              <a:gd name="connsiteY6-266" fmla="*/ 4483 h 10000"/>
              <a:gd name="connsiteX7-267" fmla="*/ 6778 w 10000"/>
              <a:gd name="connsiteY7-268" fmla="*/ 4483 h 10000"/>
              <a:gd name="connsiteX8-269" fmla="*/ 6778 w 10000"/>
              <a:gd name="connsiteY8-270" fmla="*/ 6818 h 10000"/>
              <a:gd name="connsiteX9-271" fmla="*/ 10000 w 10000"/>
              <a:gd name="connsiteY9-272" fmla="*/ 3316 h 10000"/>
              <a:gd name="connsiteX10-273" fmla="*/ 6778 w 10000"/>
              <a:gd name="connsiteY10-274" fmla="*/ 0 h 10000"/>
              <a:gd name="connsiteX11-275" fmla="*/ 6778 w 10000"/>
              <a:gd name="connsiteY11-276" fmla="*/ 2122 h 10000"/>
              <a:gd name="connsiteX12-277" fmla="*/ 3060 w 10000"/>
              <a:gd name="connsiteY12-278" fmla="*/ 7295 h 10000"/>
              <a:gd name="connsiteX13-279" fmla="*/ 6778 w 10000"/>
              <a:gd name="connsiteY13-280" fmla="*/ 4483 h 10000"/>
              <a:gd name="connsiteX0-281" fmla="*/ 564 w 10039"/>
              <a:gd name="connsiteY0-282" fmla="*/ 9630 h 10000"/>
              <a:gd name="connsiteX1-283" fmla="*/ 7656 w 10039"/>
              <a:gd name="connsiteY1-284" fmla="*/ 8940 h 10000"/>
              <a:gd name="connsiteX2-285" fmla="*/ 1574 w 10039"/>
              <a:gd name="connsiteY2-286" fmla="*/ 8940 h 10000"/>
              <a:gd name="connsiteX3-287" fmla="*/ 564 w 10039"/>
              <a:gd name="connsiteY3-288" fmla="*/ 2361 h 10000"/>
              <a:gd name="connsiteX4-289" fmla="*/ 564 w 10039"/>
              <a:gd name="connsiteY4-290" fmla="*/ 9630 h 10000"/>
              <a:gd name="connsiteX5-291" fmla="*/ 6817 w 10039"/>
              <a:gd name="connsiteY5-292" fmla="*/ 4483 h 10000"/>
              <a:gd name="connsiteX6-293" fmla="*/ 6817 w 10039"/>
              <a:gd name="connsiteY6-294" fmla="*/ 4483 h 10000"/>
              <a:gd name="connsiteX7-295" fmla="*/ 6817 w 10039"/>
              <a:gd name="connsiteY7-296" fmla="*/ 6818 h 10000"/>
              <a:gd name="connsiteX8-297" fmla="*/ 10039 w 10039"/>
              <a:gd name="connsiteY8-298" fmla="*/ 3316 h 10000"/>
              <a:gd name="connsiteX9-299" fmla="*/ 6817 w 10039"/>
              <a:gd name="connsiteY9-300" fmla="*/ 0 h 10000"/>
              <a:gd name="connsiteX10-301" fmla="*/ 6817 w 10039"/>
              <a:gd name="connsiteY10-302" fmla="*/ 2122 h 10000"/>
              <a:gd name="connsiteX11-303" fmla="*/ 3099 w 10039"/>
              <a:gd name="connsiteY11-304" fmla="*/ 7295 h 10000"/>
              <a:gd name="connsiteX12-305" fmla="*/ 6817 w 10039"/>
              <a:gd name="connsiteY12-306" fmla="*/ 4483 h 10000"/>
              <a:gd name="connsiteX0-307" fmla="*/ 454 w 9929"/>
              <a:gd name="connsiteY0-308" fmla="*/ 9630 h 10000"/>
              <a:gd name="connsiteX1-309" fmla="*/ 7546 w 9929"/>
              <a:gd name="connsiteY1-310" fmla="*/ 8940 h 10000"/>
              <a:gd name="connsiteX2-311" fmla="*/ 1464 w 9929"/>
              <a:gd name="connsiteY2-312" fmla="*/ 8940 h 10000"/>
              <a:gd name="connsiteX3-313" fmla="*/ 454 w 9929"/>
              <a:gd name="connsiteY3-314" fmla="*/ 9630 h 10000"/>
              <a:gd name="connsiteX4-315" fmla="*/ 6707 w 9929"/>
              <a:gd name="connsiteY4-316" fmla="*/ 4483 h 10000"/>
              <a:gd name="connsiteX5-317" fmla="*/ 6707 w 9929"/>
              <a:gd name="connsiteY5-318" fmla="*/ 4483 h 10000"/>
              <a:gd name="connsiteX6-319" fmla="*/ 6707 w 9929"/>
              <a:gd name="connsiteY6-320" fmla="*/ 6818 h 10000"/>
              <a:gd name="connsiteX7-321" fmla="*/ 9929 w 9929"/>
              <a:gd name="connsiteY7-322" fmla="*/ 3316 h 10000"/>
              <a:gd name="connsiteX8-323" fmla="*/ 6707 w 9929"/>
              <a:gd name="connsiteY8-324" fmla="*/ 0 h 10000"/>
              <a:gd name="connsiteX9-325" fmla="*/ 6707 w 9929"/>
              <a:gd name="connsiteY9-326" fmla="*/ 2122 h 10000"/>
              <a:gd name="connsiteX10-327" fmla="*/ 2989 w 9929"/>
              <a:gd name="connsiteY10-328" fmla="*/ 7295 h 10000"/>
              <a:gd name="connsiteX11-329" fmla="*/ 6707 w 9929"/>
              <a:gd name="connsiteY11-330" fmla="*/ 4483 h 10000"/>
              <a:gd name="connsiteX0-331" fmla="*/ 0 w 8526"/>
              <a:gd name="connsiteY0-332" fmla="*/ 8940 h 8940"/>
              <a:gd name="connsiteX1-333" fmla="*/ 6126 w 8526"/>
              <a:gd name="connsiteY1-334" fmla="*/ 8940 h 8940"/>
              <a:gd name="connsiteX2-335" fmla="*/ 0 w 8526"/>
              <a:gd name="connsiteY2-336" fmla="*/ 8940 h 8940"/>
              <a:gd name="connsiteX3-337" fmla="*/ 5281 w 8526"/>
              <a:gd name="connsiteY3-338" fmla="*/ 4483 h 8940"/>
              <a:gd name="connsiteX4-339" fmla="*/ 5281 w 8526"/>
              <a:gd name="connsiteY4-340" fmla="*/ 4483 h 8940"/>
              <a:gd name="connsiteX5-341" fmla="*/ 5281 w 8526"/>
              <a:gd name="connsiteY5-342" fmla="*/ 6818 h 8940"/>
              <a:gd name="connsiteX6-343" fmla="*/ 8526 w 8526"/>
              <a:gd name="connsiteY6-344" fmla="*/ 3316 h 8940"/>
              <a:gd name="connsiteX7-345" fmla="*/ 5281 w 8526"/>
              <a:gd name="connsiteY7-346" fmla="*/ 0 h 8940"/>
              <a:gd name="connsiteX8-347" fmla="*/ 5281 w 8526"/>
              <a:gd name="connsiteY8-348" fmla="*/ 2122 h 8940"/>
              <a:gd name="connsiteX9-349" fmla="*/ 1536 w 8526"/>
              <a:gd name="connsiteY9-350" fmla="*/ 7295 h 8940"/>
              <a:gd name="connsiteX10-351" fmla="*/ 5281 w 8526"/>
              <a:gd name="connsiteY10-352" fmla="*/ 4483 h 8940"/>
              <a:gd name="connsiteX0-353" fmla="*/ 4392 w 8198"/>
              <a:gd name="connsiteY0-354" fmla="*/ 5015 h 8160"/>
              <a:gd name="connsiteX1-355" fmla="*/ 4392 w 8198"/>
              <a:gd name="connsiteY1-356" fmla="*/ 5015 h 8160"/>
              <a:gd name="connsiteX2-357" fmla="*/ 4392 w 8198"/>
              <a:gd name="connsiteY2-358" fmla="*/ 7626 h 8160"/>
              <a:gd name="connsiteX3-359" fmla="*/ 8198 w 8198"/>
              <a:gd name="connsiteY3-360" fmla="*/ 3709 h 8160"/>
              <a:gd name="connsiteX4-361" fmla="*/ 4392 w 8198"/>
              <a:gd name="connsiteY4-362" fmla="*/ 0 h 8160"/>
              <a:gd name="connsiteX5-363" fmla="*/ 4392 w 8198"/>
              <a:gd name="connsiteY5-364" fmla="*/ 2374 h 8160"/>
              <a:gd name="connsiteX6-365" fmla="*/ 0 w 8198"/>
              <a:gd name="connsiteY6-366" fmla="*/ 8160 h 8160"/>
              <a:gd name="connsiteX7-367" fmla="*/ 4392 w 8198"/>
              <a:gd name="connsiteY7-368" fmla="*/ 5015 h 8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8198" h="8160">
                <a:moveTo>
                  <a:pt x="4392" y="5015"/>
                </a:moveTo>
                <a:lnTo>
                  <a:pt x="4392" y="5015"/>
                </a:lnTo>
                <a:lnTo>
                  <a:pt x="4392" y="7626"/>
                </a:lnTo>
                <a:lnTo>
                  <a:pt x="8198" y="3709"/>
                </a:lnTo>
                <a:lnTo>
                  <a:pt x="4392" y="0"/>
                </a:lnTo>
                <a:lnTo>
                  <a:pt x="4392" y="2374"/>
                </a:lnTo>
                <a:cubicBezTo>
                  <a:pt x="0" y="2374"/>
                  <a:pt x="0" y="8160"/>
                  <a:pt x="0" y="8160"/>
                </a:cubicBezTo>
                <a:cubicBezTo>
                  <a:pt x="1194" y="5549"/>
                  <a:pt x="2005" y="5015"/>
                  <a:pt x="4392" y="5015"/>
                </a:cubicBezTo>
                <a:close/>
              </a:path>
            </a:pathLst>
          </a:custGeom>
          <a:solidFill>
            <a:schemeClr val="accent5"/>
          </a:solidFill>
          <a:ln>
            <a:noFill/>
          </a:ln>
          <a:effectLst/>
        </p:spPr>
        <p:txBody>
          <a:bodyPr wrap="none" lIns="34290" tIns="17145" rIns="34290" bIns="17145" anchor="ctr"/>
          <a:lstStyle/>
          <a:p>
            <a:pPr eaLnBrk="1" fontAlgn="auto" hangingPunct="1">
              <a:spcBef>
                <a:spcPct val="0"/>
              </a:spcBef>
              <a:spcAft>
                <a:spcPct val="0"/>
              </a:spcAft>
              <a:defRPr/>
            </a:pPr>
            <a:endParaRPr lang="en-US">
              <a:latin typeface="+mn-lt"/>
              <a:ea typeface="+mn-ea"/>
            </a:endParaRPr>
          </a:p>
        </p:txBody>
      </p:sp>
      <p:grpSp>
        <p:nvGrpSpPr>
          <p:cNvPr id="3" name="组合 2"/>
          <p:cNvGrpSpPr/>
          <p:nvPr>
            <p:custDataLst>
              <p:tags r:id="rId7"/>
            </p:custDataLst>
          </p:nvPr>
        </p:nvGrpSpPr>
        <p:grpSpPr>
          <a:xfrm>
            <a:off x="3467059" y="4280502"/>
            <a:ext cx="3396615" cy="1084580"/>
            <a:chOff x="3788369" y="4245515"/>
            <a:chExt cx="3396615" cy="1084580"/>
          </a:xfrm>
        </p:grpSpPr>
        <p:sp>
          <p:nvSpPr>
            <p:cNvPr id="24" name="Rectangle 84"/>
            <p:cNvSpPr/>
            <p:nvPr>
              <p:custDataLst>
                <p:tags r:id="rId8"/>
              </p:custDataLst>
            </p:nvPr>
          </p:nvSpPr>
          <p:spPr>
            <a:xfrm>
              <a:off x="3788369" y="4245515"/>
              <a:ext cx="3396615" cy="1084580"/>
            </a:xfrm>
            <a:prstGeom prst="flowChartProcess">
              <a:avLst/>
            </a:prstGeom>
            <a:solidFill>
              <a:schemeClr val="accent6"/>
            </a:solidFill>
            <a:ln>
              <a:no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182843" tIns="91422" rIns="182843" bIns="91422" rtlCol="0" anchor="ctr"/>
            <a:lstStyle/>
            <a:p>
              <a:pPr algn="ctr"/>
              <a:endParaRPr lang="id-ID"/>
            </a:p>
          </p:txBody>
        </p:sp>
        <p:sp>
          <p:nvSpPr>
            <p:cNvPr id="6" name="文本框 5"/>
            <p:cNvSpPr txBox="1"/>
            <p:nvPr>
              <p:custDataLst>
                <p:tags r:id="rId9"/>
              </p:custDataLst>
            </p:nvPr>
          </p:nvSpPr>
          <p:spPr>
            <a:xfrm>
              <a:off x="3917909" y="4492530"/>
              <a:ext cx="3131185" cy="645160"/>
            </a:xfrm>
            <a:prstGeom prst="rect">
              <a:avLst/>
            </a:prstGeom>
            <a:noFill/>
          </p:spPr>
          <p:txBody>
            <a:bodyPr wrap="square" rtlCol="0">
              <a:spAutoFit/>
            </a:bodyPr>
            <a:lstStyle/>
            <a:p>
              <a:pPr algn="ctr"/>
              <a:r>
                <a:rPr lang="zh-CN" altLang="en-US" b="1">
                  <a:solidFill>
                    <a:srgbClr val="FFFFFF"/>
                  </a:solidFill>
                  <a:latin typeface="微软雅黑" panose="020B0503020204020204" charset="-122"/>
                  <a:ea typeface="微软雅黑" panose="020B0503020204020204" charset="-122"/>
                </a:rPr>
                <a:t> 物质生活资料的生产活动是人类社会存在和发展的基础</a:t>
              </a:r>
              <a:endParaRPr lang="zh-CN" altLang="en-US" b="1">
                <a:solidFill>
                  <a:srgbClr val="FFFFFF"/>
                </a:solidFill>
                <a:latin typeface="微软雅黑" panose="020B0503020204020204" charset="-122"/>
                <a:ea typeface="微软雅黑" panose="020B0503020204020204" charset="-122"/>
              </a:endParaRPr>
            </a:p>
          </p:txBody>
        </p:sp>
      </p:grpSp>
      <p:grpSp>
        <p:nvGrpSpPr>
          <p:cNvPr id="8" name="组合 7"/>
          <p:cNvGrpSpPr/>
          <p:nvPr>
            <p:custDataLst>
              <p:tags r:id="rId10"/>
            </p:custDataLst>
          </p:nvPr>
        </p:nvGrpSpPr>
        <p:grpSpPr>
          <a:xfrm>
            <a:off x="5624830" y="1917065"/>
            <a:ext cx="3777615" cy="1084580"/>
            <a:chOff x="7832801" y="1881992"/>
            <a:chExt cx="1890981" cy="1084542"/>
          </a:xfrm>
        </p:grpSpPr>
        <p:sp>
          <p:nvSpPr>
            <p:cNvPr id="39" name="Rectangle 84"/>
            <p:cNvSpPr/>
            <p:nvPr>
              <p:custDataLst>
                <p:tags r:id="rId11"/>
              </p:custDataLst>
            </p:nvPr>
          </p:nvSpPr>
          <p:spPr>
            <a:xfrm>
              <a:off x="7832801" y="1881992"/>
              <a:ext cx="1890981" cy="1084542"/>
            </a:xfrm>
            <a:prstGeom prst="flowChartProcess">
              <a:avLst/>
            </a:prstGeom>
            <a:solidFill>
              <a:schemeClr val="accent2"/>
            </a:solidFill>
            <a:ln>
              <a:no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182843" tIns="91422" rIns="182843" bIns="91422" rtlCol="0" anchor="ctr"/>
            <a:lstStyle/>
            <a:p>
              <a:pPr algn="ctr"/>
              <a:endParaRPr lang="id-ID"/>
            </a:p>
          </p:txBody>
        </p:sp>
        <p:sp>
          <p:nvSpPr>
            <p:cNvPr id="9" name="文本框 8"/>
            <p:cNvSpPr txBox="1"/>
            <p:nvPr>
              <p:custDataLst>
                <p:tags r:id="rId12"/>
              </p:custDataLst>
            </p:nvPr>
          </p:nvSpPr>
          <p:spPr>
            <a:xfrm>
              <a:off x="7914940" y="2101098"/>
              <a:ext cx="1726703" cy="645137"/>
            </a:xfrm>
            <a:prstGeom prst="rect">
              <a:avLst/>
            </a:prstGeom>
            <a:noFill/>
          </p:spPr>
          <p:txBody>
            <a:bodyPr wrap="square" rtlCol="0">
              <a:spAutoFit/>
            </a:bodyPr>
            <a:lstStyle/>
            <a:p>
              <a:pPr algn="ctr"/>
              <a:r>
                <a:rPr lang="zh-CN" altLang="en-US" b="1">
                  <a:solidFill>
                    <a:srgbClr val="FFFFFF"/>
                  </a:solidFill>
                  <a:latin typeface="微软雅黑" panose="020B0503020204020204" charset="-122"/>
                  <a:ea typeface="微软雅黑" panose="020B0503020204020204" charset="-122"/>
                </a:rPr>
                <a:t>生产力与生产关系的有机结合和统一构成社会的生产方式</a:t>
              </a:r>
              <a:endParaRPr lang="zh-CN" altLang="en-US" b="1">
                <a:solidFill>
                  <a:srgbClr val="FFFFFF"/>
                </a:solidFill>
                <a:latin typeface="微软雅黑" panose="020B0503020204020204" charset="-122"/>
                <a:ea typeface="微软雅黑" panose="020B0503020204020204" charset="-122"/>
              </a:endParaRPr>
            </a:p>
          </p:txBody>
        </p:sp>
      </p:grpSp>
      <p:grpSp>
        <p:nvGrpSpPr>
          <p:cNvPr id="10" name="组合 9"/>
          <p:cNvGrpSpPr/>
          <p:nvPr>
            <p:custDataLst>
              <p:tags r:id="rId13"/>
            </p:custDataLst>
          </p:nvPr>
        </p:nvGrpSpPr>
        <p:grpSpPr>
          <a:xfrm>
            <a:off x="4419298" y="3098741"/>
            <a:ext cx="3679825" cy="1084580"/>
            <a:chOff x="4740608" y="3056852"/>
            <a:chExt cx="3679825" cy="1084580"/>
          </a:xfrm>
        </p:grpSpPr>
        <p:sp>
          <p:nvSpPr>
            <p:cNvPr id="30" name="Rectangle 84"/>
            <p:cNvSpPr/>
            <p:nvPr>
              <p:custDataLst>
                <p:tags r:id="rId14"/>
              </p:custDataLst>
            </p:nvPr>
          </p:nvSpPr>
          <p:spPr>
            <a:xfrm>
              <a:off x="4740608" y="3056852"/>
              <a:ext cx="3679190" cy="1084580"/>
            </a:xfrm>
            <a:prstGeom prst="flowChartProcess">
              <a:avLst/>
            </a:prstGeom>
            <a:solidFill>
              <a:schemeClr val="accent5"/>
            </a:solidFill>
            <a:ln>
              <a:no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182843" tIns="91422" rIns="182843" bIns="91422" rtlCol="0" anchor="ctr"/>
            <a:lstStyle/>
            <a:p>
              <a:pPr algn="ctr"/>
              <a:endParaRPr lang="id-ID"/>
            </a:p>
          </p:txBody>
        </p:sp>
        <p:sp>
          <p:nvSpPr>
            <p:cNvPr id="11" name="文本框 10"/>
            <p:cNvSpPr txBox="1"/>
            <p:nvPr>
              <p:custDataLst>
                <p:tags r:id="rId15"/>
              </p:custDataLst>
            </p:nvPr>
          </p:nvSpPr>
          <p:spPr>
            <a:xfrm>
              <a:off x="4740608" y="3171152"/>
              <a:ext cx="3679825" cy="922020"/>
            </a:xfrm>
            <a:prstGeom prst="rect">
              <a:avLst/>
            </a:prstGeom>
            <a:noFill/>
          </p:spPr>
          <p:txBody>
            <a:bodyPr wrap="square" rtlCol="0">
              <a:spAutoFit/>
            </a:bodyPr>
            <a:lstStyle/>
            <a:p>
              <a:pPr algn="ctr"/>
              <a:r>
                <a:rPr lang="zh-CN" altLang="en-US" b="1">
                  <a:solidFill>
                    <a:srgbClr val="FFFFFF"/>
                  </a:solidFill>
                  <a:latin typeface="微软雅黑" panose="020B0503020204020204" charset="-122"/>
                  <a:ea typeface="微软雅黑" panose="020B0503020204020204" charset="-122"/>
                </a:rPr>
                <a:t>人们在生产活动中形成的生产方式决定社会的性质和面貌，生产方式的变革决定着社会形态的更替</a:t>
              </a:r>
              <a:endParaRPr lang="zh-CN" altLang="en-US" b="1">
                <a:solidFill>
                  <a:srgbClr val="FFFFFF"/>
                </a:solidFill>
                <a:latin typeface="微软雅黑" panose="020B0503020204020204" charset="-122"/>
                <a:ea typeface="微软雅黑" panose="020B0503020204020204" charset="-122"/>
              </a:endParaRPr>
            </a:p>
          </p:txBody>
        </p:sp>
      </p:grpSp>
      <p:grpSp>
        <p:nvGrpSpPr>
          <p:cNvPr id="13" name="组合 12"/>
          <p:cNvGrpSpPr/>
          <p:nvPr>
            <p:custDataLst>
              <p:tags r:id="rId16"/>
            </p:custDataLst>
          </p:nvPr>
        </p:nvGrpSpPr>
        <p:grpSpPr>
          <a:xfrm>
            <a:off x="1567815" y="5316855"/>
            <a:ext cx="1236345" cy="1198880"/>
            <a:chOff x="4664281" y="7414022"/>
            <a:chExt cx="6017072" cy="5822309"/>
          </a:xfrm>
        </p:grpSpPr>
        <p:sp>
          <p:nvSpPr>
            <p:cNvPr id="41" name="Freeform 276"/>
            <p:cNvSpPr/>
            <p:nvPr>
              <p:custDataLst>
                <p:tags r:id="rId17"/>
              </p:custDataLst>
            </p:nvPr>
          </p:nvSpPr>
          <p:spPr bwMode="auto">
            <a:xfrm>
              <a:off x="6131251" y="7414022"/>
              <a:ext cx="4550102" cy="4371912"/>
            </a:xfrm>
            <a:custGeom>
              <a:avLst/>
              <a:gdLst>
                <a:gd name="T0" fmla="*/ 130 w 183"/>
                <a:gd name="T1" fmla="*/ 92 h 175"/>
                <a:gd name="T2" fmla="*/ 156 w 183"/>
                <a:gd name="T3" fmla="*/ 85 h 175"/>
                <a:gd name="T4" fmla="*/ 175 w 183"/>
                <a:gd name="T5" fmla="*/ 99 h 175"/>
                <a:gd name="T6" fmla="*/ 125 w 183"/>
                <a:gd name="T7" fmla="*/ 121 h 175"/>
                <a:gd name="T8" fmla="*/ 84 w 183"/>
                <a:gd name="T9" fmla="*/ 142 h 175"/>
                <a:gd name="T10" fmla="*/ 61 w 183"/>
                <a:gd name="T11" fmla="*/ 175 h 175"/>
                <a:gd name="T12" fmla="*/ 0 w 183"/>
                <a:gd name="T13" fmla="*/ 175 h 175"/>
                <a:gd name="T14" fmla="*/ 44 w 183"/>
                <a:gd name="T15" fmla="*/ 110 h 175"/>
                <a:gd name="T16" fmla="*/ 56 w 183"/>
                <a:gd name="T17" fmla="*/ 69 h 175"/>
                <a:gd name="T18" fmla="*/ 86 w 183"/>
                <a:gd name="T19" fmla="*/ 26 h 175"/>
                <a:gd name="T20" fmla="*/ 100 w 183"/>
                <a:gd name="T21" fmla="*/ 23 h 175"/>
                <a:gd name="T22" fmla="*/ 103 w 183"/>
                <a:gd name="T23" fmla="*/ 26 h 175"/>
                <a:gd name="T24" fmla="*/ 113 w 183"/>
                <a:gd name="T25" fmla="*/ 27 h 175"/>
                <a:gd name="T26" fmla="*/ 118 w 183"/>
                <a:gd name="T27" fmla="*/ 34 h 175"/>
                <a:gd name="T28" fmla="*/ 126 w 183"/>
                <a:gd name="T29" fmla="*/ 35 h 175"/>
                <a:gd name="T30" fmla="*/ 137 w 183"/>
                <a:gd name="T31" fmla="*/ 45 h 175"/>
                <a:gd name="T32" fmla="*/ 163 w 183"/>
                <a:gd name="T33" fmla="*/ 6 h 175"/>
                <a:gd name="T34" fmla="*/ 177 w 183"/>
                <a:gd name="T35" fmla="*/ 3 h 175"/>
                <a:gd name="T36" fmla="*/ 180 w 183"/>
                <a:gd name="T37" fmla="*/ 17 h 175"/>
                <a:gd name="T38" fmla="*/ 130 w 183"/>
                <a:gd name="T39" fmla="*/ 9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3" h="175">
                  <a:moveTo>
                    <a:pt x="130" y="92"/>
                  </a:moveTo>
                  <a:cubicBezTo>
                    <a:pt x="156" y="85"/>
                    <a:pt x="156" y="85"/>
                    <a:pt x="156" y="85"/>
                  </a:cubicBezTo>
                  <a:cubicBezTo>
                    <a:pt x="169" y="83"/>
                    <a:pt x="178" y="91"/>
                    <a:pt x="175" y="99"/>
                  </a:cubicBezTo>
                  <a:cubicBezTo>
                    <a:pt x="175" y="99"/>
                    <a:pt x="142" y="109"/>
                    <a:pt x="125" y="121"/>
                  </a:cubicBezTo>
                  <a:cubicBezTo>
                    <a:pt x="100" y="140"/>
                    <a:pt x="85" y="142"/>
                    <a:pt x="84" y="142"/>
                  </a:cubicBezTo>
                  <a:cubicBezTo>
                    <a:pt x="61" y="175"/>
                    <a:pt x="61" y="175"/>
                    <a:pt x="61" y="175"/>
                  </a:cubicBezTo>
                  <a:cubicBezTo>
                    <a:pt x="0" y="175"/>
                    <a:pt x="0" y="175"/>
                    <a:pt x="0" y="175"/>
                  </a:cubicBezTo>
                  <a:cubicBezTo>
                    <a:pt x="44" y="110"/>
                    <a:pt x="44" y="110"/>
                    <a:pt x="44" y="110"/>
                  </a:cubicBezTo>
                  <a:cubicBezTo>
                    <a:pt x="46" y="92"/>
                    <a:pt x="46" y="81"/>
                    <a:pt x="56" y="69"/>
                  </a:cubicBezTo>
                  <a:cubicBezTo>
                    <a:pt x="86" y="26"/>
                    <a:pt x="86" y="26"/>
                    <a:pt x="86" y="26"/>
                  </a:cubicBezTo>
                  <a:cubicBezTo>
                    <a:pt x="89" y="21"/>
                    <a:pt x="95" y="20"/>
                    <a:pt x="100" y="23"/>
                  </a:cubicBezTo>
                  <a:cubicBezTo>
                    <a:pt x="101" y="24"/>
                    <a:pt x="102" y="25"/>
                    <a:pt x="103" y="26"/>
                  </a:cubicBezTo>
                  <a:cubicBezTo>
                    <a:pt x="106" y="25"/>
                    <a:pt x="110" y="25"/>
                    <a:pt x="113" y="27"/>
                  </a:cubicBezTo>
                  <a:cubicBezTo>
                    <a:pt x="116" y="28"/>
                    <a:pt x="117" y="31"/>
                    <a:pt x="118" y="34"/>
                  </a:cubicBezTo>
                  <a:cubicBezTo>
                    <a:pt x="120" y="33"/>
                    <a:pt x="123" y="33"/>
                    <a:pt x="126" y="35"/>
                  </a:cubicBezTo>
                  <a:cubicBezTo>
                    <a:pt x="128" y="37"/>
                    <a:pt x="136" y="43"/>
                    <a:pt x="137" y="45"/>
                  </a:cubicBezTo>
                  <a:cubicBezTo>
                    <a:pt x="163" y="6"/>
                    <a:pt x="163" y="6"/>
                    <a:pt x="163" y="6"/>
                  </a:cubicBezTo>
                  <a:cubicBezTo>
                    <a:pt x="166" y="1"/>
                    <a:pt x="172" y="0"/>
                    <a:pt x="177" y="3"/>
                  </a:cubicBezTo>
                  <a:cubicBezTo>
                    <a:pt x="181" y="6"/>
                    <a:pt x="183" y="12"/>
                    <a:pt x="180" y="17"/>
                  </a:cubicBezTo>
                  <a:cubicBezTo>
                    <a:pt x="130" y="92"/>
                    <a:pt x="130" y="92"/>
                    <a:pt x="130" y="92"/>
                  </a:cubicBezTo>
                </a:path>
              </a:pathLst>
            </a:custGeom>
            <a:solidFill>
              <a:srgbClr val="F2C7A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th-TH"/>
            </a:p>
          </p:txBody>
        </p:sp>
        <p:sp>
          <p:nvSpPr>
            <p:cNvPr id="42" name="Freeform 280"/>
            <p:cNvSpPr/>
            <p:nvPr>
              <p:custDataLst>
                <p:tags r:id="rId18"/>
              </p:custDataLst>
            </p:nvPr>
          </p:nvSpPr>
          <p:spPr bwMode="auto">
            <a:xfrm>
              <a:off x="4664281" y="10488863"/>
              <a:ext cx="2685305" cy="2747468"/>
            </a:xfrm>
            <a:custGeom>
              <a:avLst/>
              <a:gdLst>
                <a:gd name="T0" fmla="*/ 0 w 648"/>
                <a:gd name="T1" fmla="*/ 663 h 663"/>
                <a:gd name="T2" fmla="*/ 432 w 648"/>
                <a:gd name="T3" fmla="*/ 0 h 663"/>
                <a:gd name="T4" fmla="*/ 648 w 648"/>
                <a:gd name="T5" fmla="*/ 144 h 663"/>
                <a:gd name="T6" fmla="*/ 312 w 648"/>
                <a:gd name="T7" fmla="*/ 663 h 663"/>
                <a:gd name="T8" fmla="*/ 0 w 648"/>
                <a:gd name="T9" fmla="*/ 663 h 663"/>
              </a:gdLst>
              <a:ahLst/>
              <a:cxnLst>
                <a:cxn ang="0">
                  <a:pos x="T0" y="T1"/>
                </a:cxn>
                <a:cxn ang="0">
                  <a:pos x="T2" y="T3"/>
                </a:cxn>
                <a:cxn ang="0">
                  <a:pos x="T4" y="T5"/>
                </a:cxn>
                <a:cxn ang="0">
                  <a:pos x="T6" y="T7"/>
                </a:cxn>
                <a:cxn ang="0">
                  <a:pos x="T8" y="T9"/>
                </a:cxn>
              </a:cxnLst>
              <a:rect l="0" t="0" r="r" b="b"/>
              <a:pathLst>
                <a:path w="648" h="663">
                  <a:moveTo>
                    <a:pt x="0" y="663"/>
                  </a:moveTo>
                  <a:lnTo>
                    <a:pt x="432" y="0"/>
                  </a:lnTo>
                  <a:lnTo>
                    <a:pt x="648" y="144"/>
                  </a:lnTo>
                  <a:lnTo>
                    <a:pt x="312" y="663"/>
                  </a:lnTo>
                  <a:lnTo>
                    <a:pt x="0" y="663"/>
                  </a:lnTo>
                  <a:close/>
                </a:path>
              </a:pathLst>
            </a:custGeom>
            <a:solidFill>
              <a:srgbClr val="2B2B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th-TH"/>
            </a:p>
          </p:txBody>
        </p:sp>
        <p:sp>
          <p:nvSpPr>
            <p:cNvPr id="43" name="Freeform 281"/>
            <p:cNvSpPr/>
            <p:nvPr>
              <p:custDataLst>
                <p:tags r:id="rId19"/>
              </p:custDataLst>
            </p:nvPr>
          </p:nvSpPr>
          <p:spPr bwMode="auto">
            <a:xfrm>
              <a:off x="5882611" y="11060735"/>
              <a:ext cx="2362074" cy="2175596"/>
            </a:xfrm>
            <a:custGeom>
              <a:avLst/>
              <a:gdLst>
                <a:gd name="T0" fmla="*/ 0 w 570"/>
                <a:gd name="T1" fmla="*/ 525 h 525"/>
                <a:gd name="T2" fmla="*/ 342 w 570"/>
                <a:gd name="T3" fmla="*/ 0 h 525"/>
                <a:gd name="T4" fmla="*/ 570 w 570"/>
                <a:gd name="T5" fmla="*/ 151 h 525"/>
                <a:gd name="T6" fmla="*/ 324 w 570"/>
                <a:gd name="T7" fmla="*/ 525 h 525"/>
                <a:gd name="T8" fmla="*/ 0 w 570"/>
                <a:gd name="T9" fmla="*/ 525 h 525"/>
              </a:gdLst>
              <a:ahLst/>
              <a:cxnLst>
                <a:cxn ang="0">
                  <a:pos x="T0" y="T1"/>
                </a:cxn>
                <a:cxn ang="0">
                  <a:pos x="T2" y="T3"/>
                </a:cxn>
                <a:cxn ang="0">
                  <a:pos x="T4" y="T5"/>
                </a:cxn>
                <a:cxn ang="0">
                  <a:pos x="T6" y="T7"/>
                </a:cxn>
                <a:cxn ang="0">
                  <a:pos x="T8" y="T9"/>
                </a:cxn>
              </a:cxnLst>
              <a:rect l="0" t="0" r="r" b="b"/>
              <a:pathLst>
                <a:path w="570" h="525">
                  <a:moveTo>
                    <a:pt x="0" y="525"/>
                  </a:moveTo>
                  <a:lnTo>
                    <a:pt x="342" y="0"/>
                  </a:lnTo>
                  <a:lnTo>
                    <a:pt x="570" y="151"/>
                  </a:lnTo>
                  <a:lnTo>
                    <a:pt x="324" y="525"/>
                  </a:lnTo>
                  <a:lnTo>
                    <a:pt x="0" y="525"/>
                  </a:lnTo>
                  <a:close/>
                </a:path>
              </a:pathLst>
            </a:custGeom>
            <a:solidFill>
              <a:srgbClr val="3838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th-TH"/>
            </a:p>
          </p:txBody>
        </p:sp>
        <p:sp>
          <p:nvSpPr>
            <p:cNvPr id="44" name="Freeform 282"/>
            <p:cNvSpPr/>
            <p:nvPr>
              <p:custDataLst>
                <p:tags r:id="rId20"/>
              </p:custDataLst>
            </p:nvPr>
          </p:nvSpPr>
          <p:spPr bwMode="auto">
            <a:xfrm>
              <a:off x="6603666" y="10260944"/>
              <a:ext cx="1715613" cy="1326077"/>
            </a:xfrm>
            <a:custGeom>
              <a:avLst/>
              <a:gdLst>
                <a:gd name="T0" fmla="*/ 48 w 414"/>
                <a:gd name="T1" fmla="*/ 0 h 320"/>
                <a:gd name="T2" fmla="*/ 414 w 414"/>
                <a:gd name="T3" fmla="*/ 242 h 320"/>
                <a:gd name="T4" fmla="*/ 366 w 414"/>
                <a:gd name="T5" fmla="*/ 320 h 320"/>
                <a:gd name="T6" fmla="*/ 0 w 414"/>
                <a:gd name="T7" fmla="*/ 79 h 320"/>
                <a:gd name="T8" fmla="*/ 48 w 414"/>
                <a:gd name="T9" fmla="*/ 0 h 320"/>
              </a:gdLst>
              <a:ahLst/>
              <a:cxnLst>
                <a:cxn ang="0">
                  <a:pos x="T0" y="T1"/>
                </a:cxn>
                <a:cxn ang="0">
                  <a:pos x="T2" y="T3"/>
                </a:cxn>
                <a:cxn ang="0">
                  <a:pos x="T4" y="T5"/>
                </a:cxn>
                <a:cxn ang="0">
                  <a:pos x="T6" y="T7"/>
                </a:cxn>
                <a:cxn ang="0">
                  <a:pos x="T8" y="T9"/>
                </a:cxn>
              </a:cxnLst>
              <a:rect l="0" t="0" r="r" b="b"/>
              <a:pathLst>
                <a:path w="412" h="320">
                  <a:moveTo>
                    <a:pt x="48" y="0"/>
                  </a:moveTo>
                  <a:lnTo>
                    <a:pt x="414" y="242"/>
                  </a:lnTo>
                  <a:lnTo>
                    <a:pt x="366" y="320"/>
                  </a:lnTo>
                  <a:lnTo>
                    <a:pt x="0" y="79"/>
                  </a:lnTo>
                  <a:lnTo>
                    <a:pt x="48" y="0"/>
                  </a:lnTo>
                  <a:close/>
                </a:path>
              </a:pathLst>
            </a:custGeom>
            <a:solidFill>
              <a:srgbClr val="EEEF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th-TH"/>
            </a:p>
          </p:txBody>
        </p:sp>
        <p:sp>
          <p:nvSpPr>
            <p:cNvPr id="45" name="Freeform 283"/>
            <p:cNvSpPr/>
            <p:nvPr>
              <p:custDataLst>
                <p:tags r:id="rId21"/>
              </p:custDataLst>
            </p:nvPr>
          </p:nvSpPr>
          <p:spPr bwMode="auto">
            <a:xfrm>
              <a:off x="6404756" y="10787230"/>
              <a:ext cx="497279" cy="501424"/>
            </a:xfrm>
            <a:custGeom>
              <a:avLst/>
              <a:gdLst>
                <a:gd name="T0" fmla="*/ 17 w 20"/>
                <a:gd name="T1" fmla="*/ 15 h 20"/>
                <a:gd name="T2" fmla="*/ 5 w 20"/>
                <a:gd name="T3" fmla="*/ 17 h 20"/>
                <a:gd name="T4" fmla="*/ 3 w 20"/>
                <a:gd name="T5" fmla="*/ 5 h 20"/>
                <a:gd name="T6" fmla="*/ 15 w 20"/>
                <a:gd name="T7" fmla="*/ 3 h 20"/>
                <a:gd name="T8" fmla="*/ 17 w 20"/>
                <a:gd name="T9" fmla="*/ 15 h 20"/>
              </a:gdLst>
              <a:ahLst/>
              <a:cxnLst>
                <a:cxn ang="0">
                  <a:pos x="T0" y="T1"/>
                </a:cxn>
                <a:cxn ang="0">
                  <a:pos x="T2" y="T3"/>
                </a:cxn>
                <a:cxn ang="0">
                  <a:pos x="T4" y="T5"/>
                </a:cxn>
                <a:cxn ang="0">
                  <a:pos x="T6" y="T7"/>
                </a:cxn>
                <a:cxn ang="0">
                  <a:pos x="T8" y="T9"/>
                </a:cxn>
              </a:cxnLst>
              <a:rect l="0" t="0" r="r" b="b"/>
              <a:pathLst>
                <a:path w="20" h="20">
                  <a:moveTo>
                    <a:pt x="17" y="15"/>
                  </a:moveTo>
                  <a:cubicBezTo>
                    <a:pt x="14" y="19"/>
                    <a:pt x="9" y="20"/>
                    <a:pt x="5" y="17"/>
                  </a:cubicBezTo>
                  <a:cubicBezTo>
                    <a:pt x="1" y="15"/>
                    <a:pt x="0" y="9"/>
                    <a:pt x="3" y="5"/>
                  </a:cubicBezTo>
                  <a:cubicBezTo>
                    <a:pt x="5" y="1"/>
                    <a:pt x="11" y="0"/>
                    <a:pt x="15" y="3"/>
                  </a:cubicBezTo>
                  <a:cubicBezTo>
                    <a:pt x="19" y="6"/>
                    <a:pt x="20" y="11"/>
                    <a:pt x="17" y="15"/>
                  </a:cubicBezTo>
                  <a:close/>
                </a:path>
              </a:pathLst>
            </a:custGeom>
            <a:solidFill>
              <a:srgbClr val="F8EE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th-TH"/>
            </a:p>
          </p:txBody>
        </p:sp>
      </p:grpSp>
      <p:sp>
        <p:nvSpPr>
          <p:cNvPr id="25" name="Freeform 4"/>
          <p:cNvSpPr>
            <a:spLocks noChangeArrowheads="1"/>
          </p:cNvSpPr>
          <p:nvPr>
            <p:custDataLst>
              <p:tags r:id="rId22"/>
            </p:custDataLst>
          </p:nvPr>
        </p:nvSpPr>
        <p:spPr bwMode="auto">
          <a:xfrm rot="19740000">
            <a:off x="5186475" y="1502333"/>
            <a:ext cx="747355" cy="570113"/>
          </a:xfrm>
          <a:custGeom>
            <a:avLst/>
            <a:gdLst>
              <a:gd name="T0" fmla="*/ 372 w 498"/>
              <a:gd name="T1" fmla="*/ 337 h 391"/>
              <a:gd name="T2" fmla="*/ 372 w 498"/>
              <a:gd name="T3" fmla="*/ 337 h 391"/>
              <a:gd name="T4" fmla="*/ 53 w 498"/>
              <a:gd name="T5" fmla="*/ 337 h 391"/>
              <a:gd name="T6" fmla="*/ 53 w 498"/>
              <a:gd name="T7" fmla="*/ 116 h 391"/>
              <a:gd name="T8" fmla="*/ 116 w 498"/>
              <a:gd name="T9" fmla="*/ 116 h 391"/>
              <a:gd name="T10" fmla="*/ 169 w 498"/>
              <a:gd name="T11" fmla="*/ 71 h 391"/>
              <a:gd name="T12" fmla="*/ 27 w 498"/>
              <a:gd name="T13" fmla="*/ 71 h 391"/>
              <a:gd name="T14" fmla="*/ 0 w 498"/>
              <a:gd name="T15" fmla="*/ 89 h 391"/>
              <a:gd name="T16" fmla="*/ 0 w 498"/>
              <a:gd name="T17" fmla="*/ 363 h 391"/>
              <a:gd name="T18" fmla="*/ 27 w 498"/>
              <a:gd name="T19" fmla="*/ 390 h 391"/>
              <a:gd name="T20" fmla="*/ 399 w 498"/>
              <a:gd name="T21" fmla="*/ 390 h 391"/>
              <a:gd name="T22" fmla="*/ 426 w 498"/>
              <a:gd name="T23" fmla="*/ 363 h 391"/>
              <a:gd name="T24" fmla="*/ 426 w 498"/>
              <a:gd name="T25" fmla="*/ 275 h 391"/>
              <a:gd name="T26" fmla="*/ 372 w 498"/>
              <a:gd name="T27" fmla="*/ 310 h 391"/>
              <a:gd name="T28" fmla="*/ 372 w 498"/>
              <a:gd name="T29" fmla="*/ 337 h 391"/>
              <a:gd name="T30" fmla="*/ 328 w 498"/>
              <a:gd name="T31" fmla="*/ 169 h 391"/>
              <a:gd name="T32" fmla="*/ 328 w 498"/>
              <a:gd name="T33" fmla="*/ 169 h 391"/>
              <a:gd name="T34" fmla="*/ 328 w 498"/>
              <a:gd name="T35" fmla="*/ 257 h 391"/>
              <a:gd name="T36" fmla="*/ 497 w 498"/>
              <a:gd name="T37" fmla="*/ 125 h 391"/>
              <a:gd name="T38" fmla="*/ 328 w 498"/>
              <a:gd name="T39" fmla="*/ 0 h 391"/>
              <a:gd name="T40" fmla="*/ 328 w 498"/>
              <a:gd name="T41" fmla="*/ 80 h 391"/>
              <a:gd name="T42" fmla="*/ 133 w 498"/>
              <a:gd name="T43" fmla="*/ 275 h 391"/>
              <a:gd name="T44" fmla="*/ 328 w 498"/>
              <a:gd name="T45" fmla="*/ 169 h 391"/>
              <a:gd name="connsiteX0" fmla="*/ 7470 w 9980"/>
              <a:gd name="connsiteY0" fmla="*/ 8619 h 9974"/>
              <a:gd name="connsiteX1" fmla="*/ 7470 w 9980"/>
              <a:gd name="connsiteY1" fmla="*/ 8619 h 9974"/>
              <a:gd name="connsiteX2" fmla="*/ 1064 w 9980"/>
              <a:gd name="connsiteY2" fmla="*/ 8619 h 9974"/>
              <a:gd name="connsiteX3" fmla="*/ 1064 w 9980"/>
              <a:gd name="connsiteY3" fmla="*/ 2967 h 9974"/>
              <a:gd name="connsiteX4" fmla="*/ 2329 w 9980"/>
              <a:gd name="connsiteY4" fmla="*/ 2967 h 9974"/>
              <a:gd name="connsiteX5" fmla="*/ 3394 w 9980"/>
              <a:gd name="connsiteY5" fmla="*/ 1816 h 9974"/>
              <a:gd name="connsiteX6" fmla="*/ 542 w 9980"/>
              <a:gd name="connsiteY6" fmla="*/ 1816 h 9974"/>
              <a:gd name="connsiteX7" fmla="*/ 0 w 9980"/>
              <a:gd name="connsiteY7" fmla="*/ 2276 h 9974"/>
              <a:gd name="connsiteX8" fmla="*/ 0 w 9980"/>
              <a:gd name="connsiteY8" fmla="*/ 9284 h 9974"/>
              <a:gd name="connsiteX9" fmla="*/ 542 w 9980"/>
              <a:gd name="connsiteY9" fmla="*/ 9974 h 9974"/>
              <a:gd name="connsiteX10" fmla="*/ 8012 w 9980"/>
              <a:gd name="connsiteY10" fmla="*/ 9974 h 9974"/>
              <a:gd name="connsiteX11" fmla="*/ 8554 w 9980"/>
              <a:gd name="connsiteY11" fmla="*/ 9284 h 9974"/>
              <a:gd name="connsiteX12" fmla="*/ 7470 w 9980"/>
              <a:gd name="connsiteY12" fmla="*/ 7928 h 9974"/>
              <a:gd name="connsiteX13" fmla="*/ 7470 w 9980"/>
              <a:gd name="connsiteY13" fmla="*/ 8619 h 9974"/>
              <a:gd name="connsiteX14" fmla="*/ 6586 w 9980"/>
              <a:gd name="connsiteY14" fmla="*/ 4322 h 9974"/>
              <a:gd name="connsiteX15" fmla="*/ 6586 w 9980"/>
              <a:gd name="connsiteY15" fmla="*/ 4322 h 9974"/>
              <a:gd name="connsiteX16" fmla="*/ 6586 w 9980"/>
              <a:gd name="connsiteY16" fmla="*/ 6573 h 9974"/>
              <a:gd name="connsiteX17" fmla="*/ 9980 w 9980"/>
              <a:gd name="connsiteY17" fmla="*/ 3197 h 9974"/>
              <a:gd name="connsiteX18" fmla="*/ 6586 w 9980"/>
              <a:gd name="connsiteY18" fmla="*/ 0 h 9974"/>
              <a:gd name="connsiteX19" fmla="*/ 6586 w 9980"/>
              <a:gd name="connsiteY19" fmla="*/ 2046 h 9974"/>
              <a:gd name="connsiteX20" fmla="*/ 2671 w 9980"/>
              <a:gd name="connsiteY20" fmla="*/ 7033 h 9974"/>
              <a:gd name="connsiteX21" fmla="*/ 6586 w 9980"/>
              <a:gd name="connsiteY21" fmla="*/ 4322 h 9974"/>
              <a:gd name="connsiteX0-1" fmla="*/ 7485 w 10000"/>
              <a:gd name="connsiteY0-2" fmla="*/ 8641 h 10152"/>
              <a:gd name="connsiteX1-3" fmla="*/ 7485 w 10000"/>
              <a:gd name="connsiteY1-4" fmla="*/ 8641 h 10152"/>
              <a:gd name="connsiteX2-5" fmla="*/ 1066 w 10000"/>
              <a:gd name="connsiteY2-6" fmla="*/ 8641 h 10152"/>
              <a:gd name="connsiteX3-7" fmla="*/ 1066 w 10000"/>
              <a:gd name="connsiteY3-8" fmla="*/ 2975 h 10152"/>
              <a:gd name="connsiteX4-9" fmla="*/ 2334 w 10000"/>
              <a:gd name="connsiteY4-10" fmla="*/ 2975 h 10152"/>
              <a:gd name="connsiteX5-11" fmla="*/ 3401 w 10000"/>
              <a:gd name="connsiteY5-12" fmla="*/ 1821 h 10152"/>
              <a:gd name="connsiteX6-13" fmla="*/ 543 w 10000"/>
              <a:gd name="connsiteY6-14" fmla="*/ 1821 h 10152"/>
              <a:gd name="connsiteX7-15" fmla="*/ 0 w 10000"/>
              <a:gd name="connsiteY7-16" fmla="*/ 2282 h 10152"/>
              <a:gd name="connsiteX8-17" fmla="*/ 0 w 10000"/>
              <a:gd name="connsiteY8-18" fmla="*/ 9308 h 10152"/>
              <a:gd name="connsiteX9-19" fmla="*/ 543 w 10000"/>
              <a:gd name="connsiteY9-20" fmla="*/ 10000 h 10152"/>
              <a:gd name="connsiteX10-21" fmla="*/ 8028 w 10000"/>
              <a:gd name="connsiteY10-22" fmla="*/ 10000 h 10152"/>
              <a:gd name="connsiteX11-23" fmla="*/ 7485 w 10000"/>
              <a:gd name="connsiteY11-24" fmla="*/ 7949 h 10152"/>
              <a:gd name="connsiteX12-25" fmla="*/ 7485 w 10000"/>
              <a:gd name="connsiteY12-26" fmla="*/ 8641 h 10152"/>
              <a:gd name="connsiteX13-27" fmla="*/ 6599 w 10000"/>
              <a:gd name="connsiteY13-28" fmla="*/ 4333 h 10152"/>
              <a:gd name="connsiteX14-29" fmla="*/ 6599 w 10000"/>
              <a:gd name="connsiteY14-30" fmla="*/ 4333 h 10152"/>
              <a:gd name="connsiteX15-31" fmla="*/ 6599 w 10000"/>
              <a:gd name="connsiteY15-32" fmla="*/ 6590 h 10152"/>
              <a:gd name="connsiteX16-33" fmla="*/ 10000 w 10000"/>
              <a:gd name="connsiteY16-34" fmla="*/ 3205 h 10152"/>
              <a:gd name="connsiteX17-35" fmla="*/ 6599 w 10000"/>
              <a:gd name="connsiteY17-36" fmla="*/ 0 h 10152"/>
              <a:gd name="connsiteX18-37" fmla="*/ 6599 w 10000"/>
              <a:gd name="connsiteY18-38" fmla="*/ 2051 h 10152"/>
              <a:gd name="connsiteX19-39" fmla="*/ 2676 w 10000"/>
              <a:gd name="connsiteY19-40" fmla="*/ 7051 h 10152"/>
              <a:gd name="connsiteX20-41" fmla="*/ 6599 w 10000"/>
              <a:gd name="connsiteY20-42" fmla="*/ 4333 h 10152"/>
              <a:gd name="connsiteX0-43" fmla="*/ 7485 w 10000"/>
              <a:gd name="connsiteY0-44" fmla="*/ 8641 h 10100"/>
              <a:gd name="connsiteX1-45" fmla="*/ 7485 w 10000"/>
              <a:gd name="connsiteY1-46" fmla="*/ 8641 h 10100"/>
              <a:gd name="connsiteX2-47" fmla="*/ 1066 w 10000"/>
              <a:gd name="connsiteY2-48" fmla="*/ 8641 h 10100"/>
              <a:gd name="connsiteX3-49" fmla="*/ 1066 w 10000"/>
              <a:gd name="connsiteY3-50" fmla="*/ 2975 h 10100"/>
              <a:gd name="connsiteX4-51" fmla="*/ 2334 w 10000"/>
              <a:gd name="connsiteY4-52" fmla="*/ 2975 h 10100"/>
              <a:gd name="connsiteX5-53" fmla="*/ 3401 w 10000"/>
              <a:gd name="connsiteY5-54" fmla="*/ 1821 h 10100"/>
              <a:gd name="connsiteX6-55" fmla="*/ 543 w 10000"/>
              <a:gd name="connsiteY6-56" fmla="*/ 1821 h 10100"/>
              <a:gd name="connsiteX7-57" fmla="*/ 0 w 10000"/>
              <a:gd name="connsiteY7-58" fmla="*/ 2282 h 10100"/>
              <a:gd name="connsiteX8-59" fmla="*/ 0 w 10000"/>
              <a:gd name="connsiteY8-60" fmla="*/ 9308 h 10100"/>
              <a:gd name="connsiteX9-61" fmla="*/ 543 w 10000"/>
              <a:gd name="connsiteY9-62" fmla="*/ 10000 h 10100"/>
              <a:gd name="connsiteX10-63" fmla="*/ 8028 w 10000"/>
              <a:gd name="connsiteY10-64" fmla="*/ 10000 h 10100"/>
              <a:gd name="connsiteX11-65" fmla="*/ 7485 w 10000"/>
              <a:gd name="connsiteY11-66" fmla="*/ 8641 h 10100"/>
              <a:gd name="connsiteX12-67" fmla="*/ 6599 w 10000"/>
              <a:gd name="connsiteY12-68" fmla="*/ 4333 h 10100"/>
              <a:gd name="connsiteX13-69" fmla="*/ 6599 w 10000"/>
              <a:gd name="connsiteY13-70" fmla="*/ 4333 h 10100"/>
              <a:gd name="connsiteX14-71" fmla="*/ 6599 w 10000"/>
              <a:gd name="connsiteY14-72" fmla="*/ 6590 h 10100"/>
              <a:gd name="connsiteX15-73" fmla="*/ 10000 w 10000"/>
              <a:gd name="connsiteY15-74" fmla="*/ 3205 h 10100"/>
              <a:gd name="connsiteX16-75" fmla="*/ 6599 w 10000"/>
              <a:gd name="connsiteY16-76" fmla="*/ 0 h 10100"/>
              <a:gd name="connsiteX17-77" fmla="*/ 6599 w 10000"/>
              <a:gd name="connsiteY17-78" fmla="*/ 2051 h 10100"/>
              <a:gd name="connsiteX18-79" fmla="*/ 2676 w 10000"/>
              <a:gd name="connsiteY18-80" fmla="*/ 7051 h 10100"/>
              <a:gd name="connsiteX19-81" fmla="*/ 6599 w 10000"/>
              <a:gd name="connsiteY19-82" fmla="*/ 4333 h 10100"/>
              <a:gd name="connsiteX0-83" fmla="*/ 7682 w 10197"/>
              <a:gd name="connsiteY0-84" fmla="*/ 8641 h 10022"/>
              <a:gd name="connsiteX1-85" fmla="*/ 7682 w 10197"/>
              <a:gd name="connsiteY1-86" fmla="*/ 8641 h 10022"/>
              <a:gd name="connsiteX2-87" fmla="*/ 1263 w 10197"/>
              <a:gd name="connsiteY2-88" fmla="*/ 8641 h 10022"/>
              <a:gd name="connsiteX3-89" fmla="*/ 1263 w 10197"/>
              <a:gd name="connsiteY3-90" fmla="*/ 2975 h 10022"/>
              <a:gd name="connsiteX4-91" fmla="*/ 2531 w 10197"/>
              <a:gd name="connsiteY4-92" fmla="*/ 2975 h 10022"/>
              <a:gd name="connsiteX5-93" fmla="*/ 3598 w 10197"/>
              <a:gd name="connsiteY5-94" fmla="*/ 1821 h 10022"/>
              <a:gd name="connsiteX6-95" fmla="*/ 740 w 10197"/>
              <a:gd name="connsiteY6-96" fmla="*/ 1821 h 10022"/>
              <a:gd name="connsiteX7-97" fmla="*/ 197 w 10197"/>
              <a:gd name="connsiteY7-98" fmla="*/ 2282 h 10022"/>
              <a:gd name="connsiteX8-99" fmla="*/ 197 w 10197"/>
              <a:gd name="connsiteY8-100" fmla="*/ 9308 h 10022"/>
              <a:gd name="connsiteX9-101" fmla="*/ 740 w 10197"/>
              <a:gd name="connsiteY9-102" fmla="*/ 10000 h 10022"/>
              <a:gd name="connsiteX10-103" fmla="*/ 7682 w 10197"/>
              <a:gd name="connsiteY10-104" fmla="*/ 8641 h 10022"/>
              <a:gd name="connsiteX11-105" fmla="*/ 6796 w 10197"/>
              <a:gd name="connsiteY11-106" fmla="*/ 4333 h 10022"/>
              <a:gd name="connsiteX12-107" fmla="*/ 6796 w 10197"/>
              <a:gd name="connsiteY12-108" fmla="*/ 4333 h 10022"/>
              <a:gd name="connsiteX13-109" fmla="*/ 6796 w 10197"/>
              <a:gd name="connsiteY13-110" fmla="*/ 6590 h 10022"/>
              <a:gd name="connsiteX14-111" fmla="*/ 10197 w 10197"/>
              <a:gd name="connsiteY14-112" fmla="*/ 3205 h 10022"/>
              <a:gd name="connsiteX15-113" fmla="*/ 6796 w 10197"/>
              <a:gd name="connsiteY15-114" fmla="*/ 0 h 10022"/>
              <a:gd name="connsiteX16-115" fmla="*/ 6796 w 10197"/>
              <a:gd name="connsiteY16-116" fmla="*/ 2051 h 10022"/>
              <a:gd name="connsiteX17-117" fmla="*/ 2873 w 10197"/>
              <a:gd name="connsiteY17-118" fmla="*/ 7051 h 10022"/>
              <a:gd name="connsiteX18-119" fmla="*/ 6796 w 10197"/>
              <a:gd name="connsiteY18-120" fmla="*/ 4333 h 10022"/>
              <a:gd name="connsiteX0-121" fmla="*/ 740 w 10197"/>
              <a:gd name="connsiteY0-122" fmla="*/ 10000 h 10022"/>
              <a:gd name="connsiteX1-123" fmla="*/ 7682 w 10197"/>
              <a:gd name="connsiteY1-124" fmla="*/ 8641 h 10022"/>
              <a:gd name="connsiteX2-125" fmla="*/ 1263 w 10197"/>
              <a:gd name="connsiteY2-126" fmla="*/ 8641 h 10022"/>
              <a:gd name="connsiteX3-127" fmla="*/ 1263 w 10197"/>
              <a:gd name="connsiteY3-128" fmla="*/ 2975 h 10022"/>
              <a:gd name="connsiteX4-129" fmla="*/ 2531 w 10197"/>
              <a:gd name="connsiteY4-130" fmla="*/ 2975 h 10022"/>
              <a:gd name="connsiteX5-131" fmla="*/ 3598 w 10197"/>
              <a:gd name="connsiteY5-132" fmla="*/ 1821 h 10022"/>
              <a:gd name="connsiteX6-133" fmla="*/ 740 w 10197"/>
              <a:gd name="connsiteY6-134" fmla="*/ 1821 h 10022"/>
              <a:gd name="connsiteX7-135" fmla="*/ 197 w 10197"/>
              <a:gd name="connsiteY7-136" fmla="*/ 2282 h 10022"/>
              <a:gd name="connsiteX8-137" fmla="*/ 197 w 10197"/>
              <a:gd name="connsiteY8-138" fmla="*/ 9308 h 10022"/>
              <a:gd name="connsiteX9-139" fmla="*/ 740 w 10197"/>
              <a:gd name="connsiteY9-140" fmla="*/ 10000 h 10022"/>
              <a:gd name="connsiteX10-141" fmla="*/ 6796 w 10197"/>
              <a:gd name="connsiteY10-142" fmla="*/ 4333 h 10022"/>
              <a:gd name="connsiteX11-143" fmla="*/ 6796 w 10197"/>
              <a:gd name="connsiteY11-144" fmla="*/ 4333 h 10022"/>
              <a:gd name="connsiteX12-145" fmla="*/ 6796 w 10197"/>
              <a:gd name="connsiteY12-146" fmla="*/ 6590 h 10022"/>
              <a:gd name="connsiteX13-147" fmla="*/ 10197 w 10197"/>
              <a:gd name="connsiteY13-148" fmla="*/ 3205 h 10022"/>
              <a:gd name="connsiteX14-149" fmla="*/ 6796 w 10197"/>
              <a:gd name="connsiteY14-150" fmla="*/ 0 h 10022"/>
              <a:gd name="connsiteX15-151" fmla="*/ 6796 w 10197"/>
              <a:gd name="connsiteY15-152" fmla="*/ 2051 h 10022"/>
              <a:gd name="connsiteX16-153" fmla="*/ 2873 w 10197"/>
              <a:gd name="connsiteY16-154" fmla="*/ 7051 h 10022"/>
              <a:gd name="connsiteX17-155" fmla="*/ 6796 w 10197"/>
              <a:gd name="connsiteY17-156" fmla="*/ 4333 h 10022"/>
              <a:gd name="connsiteX0-157" fmla="*/ 554 w 10554"/>
              <a:gd name="connsiteY0-158" fmla="*/ 9308 h 9666"/>
              <a:gd name="connsiteX1-159" fmla="*/ 8039 w 10554"/>
              <a:gd name="connsiteY1-160" fmla="*/ 8641 h 9666"/>
              <a:gd name="connsiteX2-161" fmla="*/ 1620 w 10554"/>
              <a:gd name="connsiteY2-162" fmla="*/ 8641 h 9666"/>
              <a:gd name="connsiteX3-163" fmla="*/ 1620 w 10554"/>
              <a:gd name="connsiteY3-164" fmla="*/ 2975 h 9666"/>
              <a:gd name="connsiteX4-165" fmla="*/ 2888 w 10554"/>
              <a:gd name="connsiteY4-166" fmla="*/ 2975 h 9666"/>
              <a:gd name="connsiteX5-167" fmla="*/ 3955 w 10554"/>
              <a:gd name="connsiteY5-168" fmla="*/ 1821 h 9666"/>
              <a:gd name="connsiteX6-169" fmla="*/ 1097 w 10554"/>
              <a:gd name="connsiteY6-170" fmla="*/ 1821 h 9666"/>
              <a:gd name="connsiteX7-171" fmla="*/ 554 w 10554"/>
              <a:gd name="connsiteY7-172" fmla="*/ 2282 h 9666"/>
              <a:gd name="connsiteX8-173" fmla="*/ 554 w 10554"/>
              <a:gd name="connsiteY8-174" fmla="*/ 9308 h 9666"/>
              <a:gd name="connsiteX9-175" fmla="*/ 7153 w 10554"/>
              <a:gd name="connsiteY9-176" fmla="*/ 4333 h 9666"/>
              <a:gd name="connsiteX10-177" fmla="*/ 7153 w 10554"/>
              <a:gd name="connsiteY10-178" fmla="*/ 4333 h 9666"/>
              <a:gd name="connsiteX11-179" fmla="*/ 7153 w 10554"/>
              <a:gd name="connsiteY11-180" fmla="*/ 6590 h 9666"/>
              <a:gd name="connsiteX12-181" fmla="*/ 10554 w 10554"/>
              <a:gd name="connsiteY12-182" fmla="*/ 3205 h 9666"/>
              <a:gd name="connsiteX13-183" fmla="*/ 7153 w 10554"/>
              <a:gd name="connsiteY13-184" fmla="*/ 0 h 9666"/>
              <a:gd name="connsiteX14-185" fmla="*/ 7153 w 10554"/>
              <a:gd name="connsiteY14-186" fmla="*/ 2051 h 9666"/>
              <a:gd name="connsiteX15-187" fmla="*/ 3230 w 10554"/>
              <a:gd name="connsiteY15-188" fmla="*/ 7051 h 9666"/>
              <a:gd name="connsiteX16-189" fmla="*/ 7153 w 10554"/>
              <a:gd name="connsiteY16-190" fmla="*/ 4333 h 9666"/>
              <a:gd name="connsiteX0-191" fmla="*/ 525 w 10000"/>
              <a:gd name="connsiteY0-192" fmla="*/ 9630 h 10000"/>
              <a:gd name="connsiteX1-193" fmla="*/ 7617 w 10000"/>
              <a:gd name="connsiteY1-194" fmla="*/ 8940 h 10000"/>
              <a:gd name="connsiteX2-195" fmla="*/ 1535 w 10000"/>
              <a:gd name="connsiteY2-196" fmla="*/ 8940 h 10000"/>
              <a:gd name="connsiteX3-197" fmla="*/ 1535 w 10000"/>
              <a:gd name="connsiteY3-198" fmla="*/ 3078 h 10000"/>
              <a:gd name="connsiteX4-199" fmla="*/ 2736 w 10000"/>
              <a:gd name="connsiteY4-200" fmla="*/ 3078 h 10000"/>
              <a:gd name="connsiteX5-201" fmla="*/ 1039 w 10000"/>
              <a:gd name="connsiteY5-202" fmla="*/ 1884 h 10000"/>
              <a:gd name="connsiteX6-203" fmla="*/ 525 w 10000"/>
              <a:gd name="connsiteY6-204" fmla="*/ 2361 h 10000"/>
              <a:gd name="connsiteX7-205" fmla="*/ 525 w 10000"/>
              <a:gd name="connsiteY7-206" fmla="*/ 9630 h 10000"/>
              <a:gd name="connsiteX8-207" fmla="*/ 6778 w 10000"/>
              <a:gd name="connsiteY8-208" fmla="*/ 4483 h 10000"/>
              <a:gd name="connsiteX9-209" fmla="*/ 6778 w 10000"/>
              <a:gd name="connsiteY9-210" fmla="*/ 4483 h 10000"/>
              <a:gd name="connsiteX10-211" fmla="*/ 6778 w 10000"/>
              <a:gd name="connsiteY10-212" fmla="*/ 6818 h 10000"/>
              <a:gd name="connsiteX11-213" fmla="*/ 10000 w 10000"/>
              <a:gd name="connsiteY11-214" fmla="*/ 3316 h 10000"/>
              <a:gd name="connsiteX12-215" fmla="*/ 6778 w 10000"/>
              <a:gd name="connsiteY12-216" fmla="*/ 0 h 10000"/>
              <a:gd name="connsiteX13-217" fmla="*/ 6778 w 10000"/>
              <a:gd name="connsiteY13-218" fmla="*/ 2122 h 10000"/>
              <a:gd name="connsiteX14-219" fmla="*/ 3060 w 10000"/>
              <a:gd name="connsiteY14-220" fmla="*/ 7295 h 10000"/>
              <a:gd name="connsiteX15-221" fmla="*/ 6778 w 10000"/>
              <a:gd name="connsiteY15-222" fmla="*/ 4483 h 10000"/>
              <a:gd name="connsiteX0-223" fmla="*/ 525 w 10000"/>
              <a:gd name="connsiteY0-224" fmla="*/ 9630 h 10000"/>
              <a:gd name="connsiteX1-225" fmla="*/ 7617 w 10000"/>
              <a:gd name="connsiteY1-226" fmla="*/ 8940 h 10000"/>
              <a:gd name="connsiteX2-227" fmla="*/ 1535 w 10000"/>
              <a:gd name="connsiteY2-228" fmla="*/ 8940 h 10000"/>
              <a:gd name="connsiteX3-229" fmla="*/ 1535 w 10000"/>
              <a:gd name="connsiteY3-230" fmla="*/ 3078 h 10000"/>
              <a:gd name="connsiteX4-231" fmla="*/ 1039 w 10000"/>
              <a:gd name="connsiteY4-232" fmla="*/ 1884 h 10000"/>
              <a:gd name="connsiteX5-233" fmla="*/ 525 w 10000"/>
              <a:gd name="connsiteY5-234" fmla="*/ 2361 h 10000"/>
              <a:gd name="connsiteX6-235" fmla="*/ 525 w 10000"/>
              <a:gd name="connsiteY6-236" fmla="*/ 9630 h 10000"/>
              <a:gd name="connsiteX7-237" fmla="*/ 6778 w 10000"/>
              <a:gd name="connsiteY7-238" fmla="*/ 4483 h 10000"/>
              <a:gd name="connsiteX8-239" fmla="*/ 6778 w 10000"/>
              <a:gd name="connsiteY8-240" fmla="*/ 4483 h 10000"/>
              <a:gd name="connsiteX9-241" fmla="*/ 6778 w 10000"/>
              <a:gd name="connsiteY9-242" fmla="*/ 6818 h 10000"/>
              <a:gd name="connsiteX10-243" fmla="*/ 10000 w 10000"/>
              <a:gd name="connsiteY10-244" fmla="*/ 3316 h 10000"/>
              <a:gd name="connsiteX11-245" fmla="*/ 6778 w 10000"/>
              <a:gd name="connsiteY11-246" fmla="*/ 0 h 10000"/>
              <a:gd name="connsiteX12-247" fmla="*/ 6778 w 10000"/>
              <a:gd name="connsiteY12-248" fmla="*/ 2122 h 10000"/>
              <a:gd name="connsiteX13-249" fmla="*/ 3060 w 10000"/>
              <a:gd name="connsiteY13-250" fmla="*/ 7295 h 10000"/>
              <a:gd name="connsiteX14-251" fmla="*/ 6778 w 10000"/>
              <a:gd name="connsiteY14-252" fmla="*/ 4483 h 10000"/>
              <a:gd name="connsiteX0-253" fmla="*/ 525 w 10000"/>
              <a:gd name="connsiteY0-254" fmla="*/ 9630 h 10000"/>
              <a:gd name="connsiteX1-255" fmla="*/ 7617 w 10000"/>
              <a:gd name="connsiteY1-256" fmla="*/ 8940 h 10000"/>
              <a:gd name="connsiteX2-257" fmla="*/ 1535 w 10000"/>
              <a:gd name="connsiteY2-258" fmla="*/ 8940 h 10000"/>
              <a:gd name="connsiteX3-259" fmla="*/ 1039 w 10000"/>
              <a:gd name="connsiteY3-260" fmla="*/ 1884 h 10000"/>
              <a:gd name="connsiteX4-261" fmla="*/ 525 w 10000"/>
              <a:gd name="connsiteY4-262" fmla="*/ 2361 h 10000"/>
              <a:gd name="connsiteX5-263" fmla="*/ 525 w 10000"/>
              <a:gd name="connsiteY5-264" fmla="*/ 9630 h 10000"/>
              <a:gd name="connsiteX6-265" fmla="*/ 6778 w 10000"/>
              <a:gd name="connsiteY6-266" fmla="*/ 4483 h 10000"/>
              <a:gd name="connsiteX7-267" fmla="*/ 6778 w 10000"/>
              <a:gd name="connsiteY7-268" fmla="*/ 4483 h 10000"/>
              <a:gd name="connsiteX8-269" fmla="*/ 6778 w 10000"/>
              <a:gd name="connsiteY8-270" fmla="*/ 6818 h 10000"/>
              <a:gd name="connsiteX9-271" fmla="*/ 10000 w 10000"/>
              <a:gd name="connsiteY9-272" fmla="*/ 3316 h 10000"/>
              <a:gd name="connsiteX10-273" fmla="*/ 6778 w 10000"/>
              <a:gd name="connsiteY10-274" fmla="*/ 0 h 10000"/>
              <a:gd name="connsiteX11-275" fmla="*/ 6778 w 10000"/>
              <a:gd name="connsiteY11-276" fmla="*/ 2122 h 10000"/>
              <a:gd name="connsiteX12-277" fmla="*/ 3060 w 10000"/>
              <a:gd name="connsiteY12-278" fmla="*/ 7295 h 10000"/>
              <a:gd name="connsiteX13-279" fmla="*/ 6778 w 10000"/>
              <a:gd name="connsiteY13-280" fmla="*/ 4483 h 10000"/>
              <a:gd name="connsiteX0-281" fmla="*/ 564 w 10039"/>
              <a:gd name="connsiteY0-282" fmla="*/ 9630 h 10000"/>
              <a:gd name="connsiteX1-283" fmla="*/ 7656 w 10039"/>
              <a:gd name="connsiteY1-284" fmla="*/ 8940 h 10000"/>
              <a:gd name="connsiteX2-285" fmla="*/ 1574 w 10039"/>
              <a:gd name="connsiteY2-286" fmla="*/ 8940 h 10000"/>
              <a:gd name="connsiteX3-287" fmla="*/ 564 w 10039"/>
              <a:gd name="connsiteY3-288" fmla="*/ 2361 h 10000"/>
              <a:gd name="connsiteX4-289" fmla="*/ 564 w 10039"/>
              <a:gd name="connsiteY4-290" fmla="*/ 9630 h 10000"/>
              <a:gd name="connsiteX5-291" fmla="*/ 6817 w 10039"/>
              <a:gd name="connsiteY5-292" fmla="*/ 4483 h 10000"/>
              <a:gd name="connsiteX6-293" fmla="*/ 6817 w 10039"/>
              <a:gd name="connsiteY6-294" fmla="*/ 4483 h 10000"/>
              <a:gd name="connsiteX7-295" fmla="*/ 6817 w 10039"/>
              <a:gd name="connsiteY7-296" fmla="*/ 6818 h 10000"/>
              <a:gd name="connsiteX8-297" fmla="*/ 10039 w 10039"/>
              <a:gd name="connsiteY8-298" fmla="*/ 3316 h 10000"/>
              <a:gd name="connsiteX9-299" fmla="*/ 6817 w 10039"/>
              <a:gd name="connsiteY9-300" fmla="*/ 0 h 10000"/>
              <a:gd name="connsiteX10-301" fmla="*/ 6817 w 10039"/>
              <a:gd name="connsiteY10-302" fmla="*/ 2122 h 10000"/>
              <a:gd name="connsiteX11-303" fmla="*/ 3099 w 10039"/>
              <a:gd name="connsiteY11-304" fmla="*/ 7295 h 10000"/>
              <a:gd name="connsiteX12-305" fmla="*/ 6817 w 10039"/>
              <a:gd name="connsiteY12-306" fmla="*/ 4483 h 10000"/>
              <a:gd name="connsiteX0-307" fmla="*/ 454 w 9929"/>
              <a:gd name="connsiteY0-308" fmla="*/ 9630 h 10000"/>
              <a:gd name="connsiteX1-309" fmla="*/ 7546 w 9929"/>
              <a:gd name="connsiteY1-310" fmla="*/ 8940 h 10000"/>
              <a:gd name="connsiteX2-311" fmla="*/ 1464 w 9929"/>
              <a:gd name="connsiteY2-312" fmla="*/ 8940 h 10000"/>
              <a:gd name="connsiteX3-313" fmla="*/ 454 w 9929"/>
              <a:gd name="connsiteY3-314" fmla="*/ 9630 h 10000"/>
              <a:gd name="connsiteX4-315" fmla="*/ 6707 w 9929"/>
              <a:gd name="connsiteY4-316" fmla="*/ 4483 h 10000"/>
              <a:gd name="connsiteX5-317" fmla="*/ 6707 w 9929"/>
              <a:gd name="connsiteY5-318" fmla="*/ 4483 h 10000"/>
              <a:gd name="connsiteX6-319" fmla="*/ 6707 w 9929"/>
              <a:gd name="connsiteY6-320" fmla="*/ 6818 h 10000"/>
              <a:gd name="connsiteX7-321" fmla="*/ 9929 w 9929"/>
              <a:gd name="connsiteY7-322" fmla="*/ 3316 h 10000"/>
              <a:gd name="connsiteX8-323" fmla="*/ 6707 w 9929"/>
              <a:gd name="connsiteY8-324" fmla="*/ 0 h 10000"/>
              <a:gd name="connsiteX9-325" fmla="*/ 6707 w 9929"/>
              <a:gd name="connsiteY9-326" fmla="*/ 2122 h 10000"/>
              <a:gd name="connsiteX10-327" fmla="*/ 2989 w 9929"/>
              <a:gd name="connsiteY10-328" fmla="*/ 7295 h 10000"/>
              <a:gd name="connsiteX11-329" fmla="*/ 6707 w 9929"/>
              <a:gd name="connsiteY11-330" fmla="*/ 4483 h 10000"/>
              <a:gd name="connsiteX0-331" fmla="*/ 0 w 8526"/>
              <a:gd name="connsiteY0-332" fmla="*/ 8940 h 8940"/>
              <a:gd name="connsiteX1-333" fmla="*/ 6126 w 8526"/>
              <a:gd name="connsiteY1-334" fmla="*/ 8940 h 8940"/>
              <a:gd name="connsiteX2-335" fmla="*/ 0 w 8526"/>
              <a:gd name="connsiteY2-336" fmla="*/ 8940 h 8940"/>
              <a:gd name="connsiteX3-337" fmla="*/ 5281 w 8526"/>
              <a:gd name="connsiteY3-338" fmla="*/ 4483 h 8940"/>
              <a:gd name="connsiteX4-339" fmla="*/ 5281 w 8526"/>
              <a:gd name="connsiteY4-340" fmla="*/ 4483 h 8940"/>
              <a:gd name="connsiteX5-341" fmla="*/ 5281 w 8526"/>
              <a:gd name="connsiteY5-342" fmla="*/ 6818 h 8940"/>
              <a:gd name="connsiteX6-343" fmla="*/ 8526 w 8526"/>
              <a:gd name="connsiteY6-344" fmla="*/ 3316 h 8940"/>
              <a:gd name="connsiteX7-345" fmla="*/ 5281 w 8526"/>
              <a:gd name="connsiteY7-346" fmla="*/ 0 h 8940"/>
              <a:gd name="connsiteX8-347" fmla="*/ 5281 w 8526"/>
              <a:gd name="connsiteY8-348" fmla="*/ 2122 h 8940"/>
              <a:gd name="connsiteX9-349" fmla="*/ 1536 w 8526"/>
              <a:gd name="connsiteY9-350" fmla="*/ 7295 h 8940"/>
              <a:gd name="connsiteX10-351" fmla="*/ 5281 w 8526"/>
              <a:gd name="connsiteY10-352" fmla="*/ 4483 h 8940"/>
              <a:gd name="connsiteX0-353" fmla="*/ 4392 w 8198"/>
              <a:gd name="connsiteY0-354" fmla="*/ 5015 h 8160"/>
              <a:gd name="connsiteX1-355" fmla="*/ 4392 w 8198"/>
              <a:gd name="connsiteY1-356" fmla="*/ 5015 h 8160"/>
              <a:gd name="connsiteX2-357" fmla="*/ 4392 w 8198"/>
              <a:gd name="connsiteY2-358" fmla="*/ 7626 h 8160"/>
              <a:gd name="connsiteX3-359" fmla="*/ 8198 w 8198"/>
              <a:gd name="connsiteY3-360" fmla="*/ 3709 h 8160"/>
              <a:gd name="connsiteX4-361" fmla="*/ 4392 w 8198"/>
              <a:gd name="connsiteY4-362" fmla="*/ 0 h 8160"/>
              <a:gd name="connsiteX5-363" fmla="*/ 4392 w 8198"/>
              <a:gd name="connsiteY5-364" fmla="*/ 2374 h 8160"/>
              <a:gd name="connsiteX6-365" fmla="*/ 0 w 8198"/>
              <a:gd name="connsiteY6-366" fmla="*/ 8160 h 8160"/>
              <a:gd name="connsiteX7-367" fmla="*/ 4392 w 8198"/>
              <a:gd name="connsiteY7-368" fmla="*/ 5015 h 8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8198" h="8160">
                <a:moveTo>
                  <a:pt x="4392" y="5015"/>
                </a:moveTo>
                <a:lnTo>
                  <a:pt x="4392" y="5015"/>
                </a:lnTo>
                <a:lnTo>
                  <a:pt x="4392" y="7626"/>
                </a:lnTo>
                <a:lnTo>
                  <a:pt x="8198" y="3709"/>
                </a:lnTo>
                <a:lnTo>
                  <a:pt x="4392" y="0"/>
                </a:lnTo>
                <a:lnTo>
                  <a:pt x="4392" y="2374"/>
                </a:lnTo>
                <a:cubicBezTo>
                  <a:pt x="0" y="2374"/>
                  <a:pt x="0" y="8160"/>
                  <a:pt x="0" y="8160"/>
                </a:cubicBezTo>
                <a:cubicBezTo>
                  <a:pt x="1194" y="5549"/>
                  <a:pt x="2005" y="5015"/>
                  <a:pt x="4392" y="5015"/>
                </a:cubicBezTo>
                <a:close/>
              </a:path>
            </a:pathLst>
          </a:custGeom>
          <a:solidFill>
            <a:schemeClr val="accent2"/>
          </a:solidFill>
          <a:ln>
            <a:noFill/>
          </a:ln>
          <a:effectLst/>
        </p:spPr>
        <p:txBody>
          <a:bodyPr wrap="none" lIns="34290" tIns="17145" rIns="34290" bIns="17145" anchor="ctr"/>
          <a:lstStyle/>
          <a:p>
            <a:pPr eaLnBrk="1" fontAlgn="auto" hangingPunct="1">
              <a:spcBef>
                <a:spcPct val="0"/>
              </a:spcBef>
              <a:spcAft>
                <a:spcPct val="0"/>
              </a:spcAft>
              <a:defRPr/>
            </a:pPr>
            <a:endParaRPr lang="en-US">
              <a:latin typeface="+mn-lt"/>
              <a:ea typeface="+mn-ea"/>
            </a:endParaRPr>
          </a:p>
        </p:txBody>
      </p:sp>
      <p:sp>
        <p:nvSpPr>
          <p:cNvPr id="26" name="TextBox 37"/>
          <p:cNvSpPr txBox="1"/>
          <p:nvPr>
            <p:custDataLst>
              <p:tags r:id="rId23"/>
            </p:custDataLst>
          </p:nvPr>
        </p:nvSpPr>
        <p:spPr>
          <a:xfrm>
            <a:off x="3143250" y="3411220"/>
            <a:ext cx="1388110" cy="460375"/>
          </a:xfrm>
          <a:prstGeom prst="rect">
            <a:avLst/>
          </a:prstGeom>
          <a:noFill/>
        </p:spPr>
        <p:txBody>
          <a:bodyPr wrap="square">
            <a:spAutoFit/>
          </a:bodyPr>
          <a:lstStyle/>
          <a:p>
            <a:pPr algn="ctr" eaLnBrk="1" hangingPunct="1">
              <a:buFont typeface="Arial" panose="020B0604020202020204" pitchFamily="34" charset="0"/>
              <a:buNone/>
              <a:defRPr/>
            </a:pPr>
            <a:r>
              <a:rPr lang="zh-CN" altLang="en-US" sz="2400" b="1">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gradFill>
                <a:latin typeface="微软雅黑" panose="020B0503020204020204" charset="-122"/>
                <a:ea typeface="微软雅黑" panose="020B0503020204020204" charset="-122"/>
              </a:rPr>
              <a:t>作用</a:t>
            </a:r>
            <a:endParaRPr lang="zh-CN" altLang="en-US" sz="2400" b="1">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gradFill>
              <a:latin typeface="微软雅黑" panose="020B0503020204020204" charset="-122"/>
              <a:ea typeface="微软雅黑" panose="020B0503020204020204" charset="-122"/>
            </a:endParaRPr>
          </a:p>
        </p:txBody>
      </p:sp>
      <p:sp>
        <p:nvSpPr>
          <p:cNvPr id="27" name="TextBox 37"/>
          <p:cNvSpPr txBox="1"/>
          <p:nvPr>
            <p:custDataLst>
              <p:tags r:id="rId24"/>
            </p:custDataLst>
          </p:nvPr>
        </p:nvSpPr>
        <p:spPr>
          <a:xfrm>
            <a:off x="3923665" y="2229485"/>
            <a:ext cx="1701165" cy="460375"/>
          </a:xfrm>
          <a:prstGeom prst="rect">
            <a:avLst/>
          </a:prstGeom>
          <a:noFill/>
        </p:spPr>
        <p:txBody>
          <a:bodyPr wrap="square">
            <a:spAutoFit/>
          </a:bodyPr>
          <a:lstStyle/>
          <a:p>
            <a:pPr algn="ctr" eaLnBrk="1" hangingPunct="1">
              <a:buFont typeface="Arial" panose="020B0604020202020204" pitchFamily="34" charset="0"/>
              <a:buNone/>
              <a:defRPr/>
            </a:pPr>
            <a:r>
              <a:rPr lang="zh-CN" altLang="en-US" sz="2400" b="1">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gradFill>
                <a:latin typeface="微软雅黑" panose="020B0503020204020204" charset="-122"/>
                <a:ea typeface="微软雅黑" panose="020B0503020204020204" charset="-122"/>
              </a:rPr>
              <a:t>生产方式</a:t>
            </a:r>
            <a:endParaRPr lang="zh-CN" altLang="en-US" sz="2400" b="1">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gra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49"/>
                            </p:stCondLst>
                            <p:childTnLst>
                              <p:par>
                                <p:cTn id="13" presetID="2" presetClass="entr" presetSubtype="4"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1549"/>
                            </p:stCondLst>
                            <p:childTnLst>
                              <p:par>
                                <p:cTn id="18" presetID="22" presetClass="entr" presetSubtype="4"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par>
                          <p:cTn id="21" fill="hold">
                            <p:stCondLst>
                              <p:cond delay="2049"/>
                            </p:stCondLst>
                            <p:childTnLst>
                              <p:par>
                                <p:cTn id="22" presetID="2" presetClass="entr" presetSubtype="4"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par>
                          <p:cTn id="26" fill="hold">
                            <p:stCondLst>
                              <p:cond delay="2549"/>
                            </p:stCondLst>
                            <p:childTnLst>
                              <p:par>
                                <p:cTn id="27" presetID="22" presetClass="entr" presetSubtype="4"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childTnLst>
                          </p:cTn>
                        </p:par>
                        <p:par>
                          <p:cTn id="30" fill="hold">
                            <p:stCondLst>
                              <p:cond delay="3049"/>
                            </p:stCondLst>
                            <p:childTnLst>
                              <p:par>
                                <p:cTn id="31" presetID="2" presetClass="entr" presetSubtype="4"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par>
                          <p:cTn id="35" fill="hold">
                            <p:stCondLst>
                              <p:cond delay="3549"/>
                            </p:stCondLst>
                            <p:childTnLst>
                              <p:par>
                                <p:cTn id="36" presetID="22" presetClass="entr" presetSubtype="4"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cTn>
                              </p:par>
                            </p:childTnLst>
                          </p:cTn>
                        </p:par>
                        <p:par>
                          <p:cTn id="39" fill="hold">
                            <p:stCondLst>
                              <p:cond delay="4049"/>
                            </p:stCondLst>
                            <p:childTnLst>
                              <p:par>
                                <p:cTn id="40" presetID="10" presetClass="entr" presetSubtype="0" fill="hold" grpId="0" nodeType="afterEffect">
                                  <p:stCondLst>
                                    <p:cond delay="0"/>
                                  </p:stCondLst>
                                  <p:iterate type="wd">
                                    <p:tmPct val="10000"/>
                                  </p:iterate>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par>
                          <p:cTn id="43" fill="hold">
                            <p:stCondLst>
                              <p:cond delay="4599"/>
                            </p:stCondLst>
                            <p:childTnLst>
                              <p:par>
                                <p:cTn id="44" presetID="10" presetClass="entr" presetSubtype="0" fill="hold" grpId="0" nodeType="afterEffect">
                                  <p:stCondLst>
                                    <p:cond delay="0"/>
                                  </p:stCondLst>
                                  <p:iterate type="wd">
                                    <p:tmPct val="10000"/>
                                  </p:iterate>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34" grpId="0" animBg="1"/>
      <p:bldP spid="25" grpId="0" animBg="1"/>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custDataLst>
              <p:tags r:id="rId1"/>
            </p:custDataLst>
          </p:nvPr>
        </p:nvSpPr>
        <p:spPr>
          <a:xfrm>
            <a:off x="145034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知识链接</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5" name="文本框 37"/>
          <p:cNvSpPr txBox="1"/>
          <p:nvPr>
            <p:custDataLst>
              <p:tags r:id="rId2"/>
            </p:custDataLst>
          </p:nvPr>
        </p:nvSpPr>
        <p:spPr>
          <a:xfrm>
            <a:off x="3798570" y="135890"/>
            <a:ext cx="7425055" cy="521970"/>
          </a:xfrm>
          <a:prstGeom prst="rect">
            <a:avLst/>
          </a:prstGeom>
          <a:noFill/>
        </p:spPr>
        <p:txBody>
          <a:bodyPr wrap="square">
            <a:spAutoFit/>
          </a:bodyPr>
          <a:lstStyle/>
          <a:p>
            <a:pPr eaLnBrk="1" fontAlgn="auto" hangingPunct="1">
              <a:spcBef>
                <a:spcPct val="0"/>
              </a:spcBef>
              <a:spcAft>
                <a:spcPct val="0"/>
              </a:spcAft>
            </a:pPr>
            <a:r>
              <a:rPr lang="zh-CN" altLang="zh-CN" sz="2800" b="1">
                <a:solidFill>
                  <a:schemeClr val="accent1">
                    <a:lumMod val="75000"/>
                  </a:schemeClr>
                </a:solidFill>
                <a:sym typeface="+mn-ea"/>
              </a:rPr>
              <a:t>必修二《经济与社会》第一课第一框</a:t>
            </a:r>
            <a:endParaRPr lang="zh-CN" altLang="zh-CN" sz="2800" b="1">
              <a:solidFill>
                <a:schemeClr val="accent1">
                  <a:lumMod val="75000"/>
                </a:schemeClr>
              </a:solidFill>
              <a:sym typeface="+mn-ea"/>
            </a:endParaRPr>
          </a:p>
        </p:txBody>
      </p:sp>
      <p:sp>
        <p:nvSpPr>
          <p:cNvPr id="11" name="文本框 10"/>
          <p:cNvSpPr txBox="1"/>
          <p:nvPr>
            <p:custDataLst>
              <p:tags r:id="rId3"/>
            </p:custDataLst>
          </p:nvPr>
        </p:nvSpPr>
        <p:spPr>
          <a:xfrm>
            <a:off x="2015808" y="1174750"/>
            <a:ext cx="1960880" cy="398780"/>
          </a:xfrm>
          <a:prstGeom prst="rect">
            <a:avLst/>
          </a:prstGeom>
          <a:noFill/>
          <a:ln>
            <a:solidFill>
              <a:srgbClr val="C00000"/>
            </a:solidFill>
            <a:prstDash val="dashDot"/>
          </a:ln>
        </p:spPr>
        <p:txBody>
          <a:bodyPr wrap="none" rtlCol="0" anchor="t">
            <a:spAutoFit/>
          </a:bodyPr>
          <a:lstStyle/>
          <a:p>
            <a:pPr algn="l"/>
            <a:r>
              <a:rPr lang="zh-CN" altLang="en-US" sz="2000" b="1">
                <a:solidFill>
                  <a:srgbClr val="FF0000"/>
                </a:solidFill>
                <a:sym typeface="+mn-ea"/>
              </a:rPr>
              <a:t>物质资料的生产</a:t>
            </a:r>
            <a:endParaRPr lang="zh-CN" altLang="en-US" sz="2000" b="1">
              <a:solidFill>
                <a:srgbClr val="FF0000"/>
              </a:solidFill>
              <a:sym typeface="+mn-ea"/>
            </a:endParaRPr>
          </a:p>
        </p:txBody>
      </p:sp>
      <p:grpSp>
        <p:nvGrpSpPr>
          <p:cNvPr id="17" name="组合 16"/>
          <p:cNvGrpSpPr/>
          <p:nvPr>
            <p:custDataLst>
              <p:tags r:id="rId4"/>
            </p:custDataLst>
          </p:nvPr>
        </p:nvGrpSpPr>
        <p:grpSpPr>
          <a:xfrm>
            <a:off x="2455265" y="4077335"/>
            <a:ext cx="798277" cy="490220"/>
            <a:chOff x="12218" y="5908"/>
            <a:chExt cx="2738" cy="772"/>
          </a:xfrm>
        </p:grpSpPr>
        <p:sp>
          <p:nvSpPr>
            <p:cNvPr id="31" name="文本框 30"/>
            <p:cNvSpPr txBox="1"/>
            <p:nvPr>
              <p:custDataLst>
                <p:tags r:id="rId5"/>
              </p:custDataLst>
            </p:nvPr>
          </p:nvSpPr>
          <p:spPr>
            <a:xfrm>
              <a:off x="12218" y="5924"/>
              <a:ext cx="2642" cy="628"/>
            </a:xfrm>
            <a:prstGeom prst="rect">
              <a:avLst/>
            </a:prstGeom>
            <a:noFill/>
          </p:spPr>
          <p:txBody>
            <a:bodyPr wrap="square" rtlCol="0" anchor="t">
              <a:spAutoFit/>
            </a:bodyPr>
            <a:lstStyle/>
            <a:p>
              <a:r>
                <a:rPr lang="zh-CN" altLang="en-US" sz="2000" b="1">
                  <a:solidFill>
                    <a:schemeClr val="tx1"/>
                  </a:solidFill>
                  <a:sym typeface="+mn-ea"/>
                </a:rPr>
                <a:t>决定</a:t>
              </a:r>
              <a:endParaRPr lang="zh-CN" altLang="en-US" sz="2000" b="1">
                <a:solidFill>
                  <a:schemeClr val="tx1"/>
                </a:solidFill>
                <a:sym typeface="+mn-ea"/>
              </a:endParaRPr>
            </a:p>
          </p:txBody>
        </p:sp>
        <p:sp>
          <p:nvSpPr>
            <p:cNvPr id="20" name="下箭头 19"/>
            <p:cNvSpPr/>
            <p:nvPr>
              <p:custDataLst>
                <p:tags r:id="rId6"/>
              </p:custDataLst>
            </p:nvPr>
          </p:nvSpPr>
          <p:spPr>
            <a:xfrm>
              <a:off x="14570" y="5908"/>
              <a:ext cx="386" cy="772"/>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nvGrpSpPr>
          <p:cNvPr id="2" name="组合 1"/>
          <p:cNvGrpSpPr/>
          <p:nvPr>
            <p:custDataLst>
              <p:tags r:id="rId7"/>
            </p:custDataLst>
          </p:nvPr>
        </p:nvGrpSpPr>
        <p:grpSpPr>
          <a:xfrm>
            <a:off x="1407160" y="1698625"/>
            <a:ext cx="3484245" cy="601980"/>
            <a:chOff x="10723" y="2162"/>
            <a:chExt cx="5487" cy="948"/>
          </a:xfrm>
        </p:grpSpPr>
        <p:sp>
          <p:nvSpPr>
            <p:cNvPr id="15" name="文本框 14"/>
            <p:cNvSpPr txBox="1"/>
            <p:nvPr>
              <p:custDataLst>
                <p:tags r:id="rId8"/>
              </p:custDataLst>
            </p:nvPr>
          </p:nvSpPr>
          <p:spPr>
            <a:xfrm>
              <a:off x="10723" y="2482"/>
              <a:ext cx="1088" cy="628"/>
            </a:xfrm>
            <a:prstGeom prst="rect">
              <a:avLst/>
            </a:prstGeom>
            <a:noFill/>
            <a:ln>
              <a:solidFill>
                <a:srgbClr val="C00000"/>
              </a:solidFill>
              <a:prstDash val="sysDash"/>
            </a:ln>
          </p:spPr>
          <p:txBody>
            <a:bodyPr wrap="none" rtlCol="0" anchor="t">
              <a:spAutoFit/>
            </a:bodyPr>
            <a:lstStyle/>
            <a:p>
              <a:r>
                <a:rPr lang="zh-CN" altLang="en-US" sz="2000" b="1">
                  <a:solidFill>
                    <a:schemeClr val="tx1"/>
                  </a:solidFill>
                  <a:sym typeface="+mn-ea"/>
                </a:rPr>
                <a:t>劳动</a:t>
              </a:r>
              <a:endParaRPr lang="zh-CN" altLang="en-US" sz="2000" b="1">
                <a:solidFill>
                  <a:schemeClr val="tx1"/>
                </a:solidFill>
                <a:sym typeface="+mn-ea"/>
              </a:endParaRPr>
            </a:p>
          </p:txBody>
        </p:sp>
        <p:sp>
          <p:nvSpPr>
            <p:cNvPr id="16" name="文本框 15"/>
            <p:cNvSpPr txBox="1"/>
            <p:nvPr>
              <p:custDataLst>
                <p:tags r:id="rId9"/>
              </p:custDataLst>
            </p:nvPr>
          </p:nvSpPr>
          <p:spPr>
            <a:xfrm>
              <a:off x="13250" y="2482"/>
              <a:ext cx="2961" cy="628"/>
            </a:xfrm>
            <a:prstGeom prst="rect">
              <a:avLst/>
            </a:prstGeom>
            <a:noFill/>
            <a:ln>
              <a:solidFill>
                <a:srgbClr val="C00000"/>
              </a:solidFill>
              <a:prstDash val="sysDash"/>
            </a:ln>
          </p:spPr>
          <p:txBody>
            <a:bodyPr wrap="square" rtlCol="0" anchor="t">
              <a:spAutoFit/>
            </a:bodyPr>
            <a:lstStyle/>
            <a:p>
              <a:pPr algn="ctr"/>
              <a:r>
                <a:rPr lang="zh-CN" altLang="en-US" sz="2000" b="1">
                  <a:solidFill>
                    <a:schemeClr val="tx1"/>
                  </a:solidFill>
                  <a:sym typeface="+mn-ea"/>
                </a:rPr>
                <a:t>生产资料</a:t>
              </a:r>
              <a:endParaRPr lang="zh-CN" altLang="en-US" sz="2000" b="1">
                <a:solidFill>
                  <a:schemeClr val="tx1"/>
                </a:solidFill>
                <a:sym typeface="+mn-ea"/>
              </a:endParaRPr>
            </a:p>
          </p:txBody>
        </p:sp>
        <p:sp>
          <p:nvSpPr>
            <p:cNvPr id="28" name="左大括号 27"/>
            <p:cNvSpPr/>
            <p:nvPr>
              <p:custDataLst>
                <p:tags r:id="rId10"/>
              </p:custDataLst>
            </p:nvPr>
          </p:nvSpPr>
          <p:spPr>
            <a:xfrm rot="5400000">
              <a:off x="13045" y="879"/>
              <a:ext cx="277" cy="2842"/>
            </a:xfrm>
            <a:prstGeom prst="leftBrace">
              <a:avLst>
                <a:gd name="adj1" fmla="val 46256"/>
                <a:gd name="adj2" fmla="val 49981"/>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txBody>
            <a:bodyPr rtlCol="0" anchor="ctr"/>
            <a:lstStyle/>
            <a:p>
              <a:pPr algn="ctr"/>
              <a:endParaRPr lang="zh-CN" altLang="en-US"/>
            </a:p>
          </p:txBody>
        </p:sp>
      </p:grpSp>
      <p:grpSp>
        <p:nvGrpSpPr>
          <p:cNvPr id="12" name="组合 11"/>
          <p:cNvGrpSpPr/>
          <p:nvPr>
            <p:custDataLst>
              <p:tags r:id="rId11"/>
            </p:custDataLst>
          </p:nvPr>
        </p:nvGrpSpPr>
        <p:grpSpPr>
          <a:xfrm>
            <a:off x="2370455" y="2362835"/>
            <a:ext cx="3457575" cy="736600"/>
            <a:chOff x="12240" y="3208"/>
            <a:chExt cx="5445" cy="1160"/>
          </a:xfrm>
        </p:grpSpPr>
        <p:sp>
          <p:nvSpPr>
            <p:cNvPr id="25" name="文本框 24"/>
            <p:cNvSpPr txBox="1"/>
            <p:nvPr>
              <p:custDataLst>
                <p:tags r:id="rId12"/>
              </p:custDataLst>
            </p:nvPr>
          </p:nvSpPr>
          <p:spPr>
            <a:xfrm>
              <a:off x="12240" y="3707"/>
              <a:ext cx="2259" cy="628"/>
            </a:xfrm>
            <a:prstGeom prst="rect">
              <a:avLst/>
            </a:prstGeom>
            <a:noFill/>
            <a:ln>
              <a:solidFill>
                <a:srgbClr val="C00000"/>
              </a:solidFill>
              <a:prstDash val="sysDash"/>
            </a:ln>
          </p:spPr>
          <p:txBody>
            <a:bodyPr wrap="square" rtlCol="0" anchor="t">
              <a:spAutoFit/>
            </a:bodyPr>
            <a:lstStyle/>
            <a:p>
              <a:pPr algn="ctr"/>
              <a:r>
                <a:rPr lang="zh-CN" altLang="en-US" sz="2000" b="1">
                  <a:solidFill>
                    <a:schemeClr val="tx1"/>
                  </a:solidFill>
                  <a:sym typeface="+mn-ea"/>
                </a:rPr>
                <a:t>生产工具</a:t>
              </a:r>
              <a:endParaRPr lang="zh-CN" altLang="en-US" sz="2000" b="1">
                <a:solidFill>
                  <a:schemeClr val="tx1"/>
                </a:solidFill>
                <a:sym typeface="+mn-ea"/>
              </a:endParaRPr>
            </a:p>
          </p:txBody>
        </p:sp>
        <p:sp>
          <p:nvSpPr>
            <p:cNvPr id="26" name="文本框 25"/>
            <p:cNvSpPr txBox="1"/>
            <p:nvPr>
              <p:custDataLst>
                <p:tags r:id="rId13"/>
              </p:custDataLst>
            </p:nvPr>
          </p:nvSpPr>
          <p:spPr>
            <a:xfrm>
              <a:off x="15311" y="3740"/>
              <a:ext cx="2374" cy="628"/>
            </a:xfrm>
            <a:prstGeom prst="rect">
              <a:avLst/>
            </a:prstGeom>
            <a:noFill/>
            <a:ln>
              <a:solidFill>
                <a:srgbClr val="C00000"/>
              </a:solidFill>
              <a:prstDash val="sysDash"/>
            </a:ln>
          </p:spPr>
          <p:txBody>
            <a:bodyPr wrap="square" rtlCol="0" anchor="t">
              <a:spAutoFit/>
            </a:bodyPr>
            <a:lstStyle/>
            <a:p>
              <a:pPr algn="ctr"/>
              <a:r>
                <a:rPr lang="zh-CN" altLang="en-US" sz="2000" b="1">
                  <a:solidFill>
                    <a:schemeClr val="tx1"/>
                  </a:solidFill>
                  <a:sym typeface="+mn-ea"/>
                </a:rPr>
                <a:t>劳动对象</a:t>
              </a:r>
              <a:endParaRPr lang="zh-CN" altLang="en-US" sz="2000" b="1">
                <a:solidFill>
                  <a:schemeClr val="tx1"/>
                </a:solidFill>
                <a:sym typeface="+mn-ea"/>
              </a:endParaRPr>
            </a:p>
          </p:txBody>
        </p:sp>
        <p:sp>
          <p:nvSpPr>
            <p:cNvPr id="29" name="左大括号 28"/>
            <p:cNvSpPr/>
            <p:nvPr>
              <p:custDataLst>
                <p:tags r:id="rId14"/>
              </p:custDataLst>
            </p:nvPr>
          </p:nvSpPr>
          <p:spPr>
            <a:xfrm rot="5400000">
              <a:off x="14458" y="2000"/>
              <a:ext cx="427" cy="2842"/>
            </a:xfrm>
            <a:prstGeom prst="leftBrace">
              <a:avLst>
                <a:gd name="adj1" fmla="val 46256"/>
                <a:gd name="adj2" fmla="val 49981"/>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txBody>
            <a:bodyPr rtlCol="0" anchor="ctr"/>
            <a:lstStyle/>
            <a:p>
              <a:pPr algn="ctr"/>
              <a:endParaRPr lang="zh-CN" altLang="en-US" sz="1600"/>
            </a:p>
          </p:txBody>
        </p:sp>
      </p:grpSp>
      <p:grpSp>
        <p:nvGrpSpPr>
          <p:cNvPr id="13" name="组合 12"/>
          <p:cNvGrpSpPr/>
          <p:nvPr>
            <p:custDataLst>
              <p:tags r:id="rId15"/>
            </p:custDataLst>
          </p:nvPr>
        </p:nvGrpSpPr>
        <p:grpSpPr>
          <a:xfrm>
            <a:off x="1670050" y="3168650"/>
            <a:ext cx="3436620" cy="818515"/>
            <a:chOff x="11137" y="4477"/>
            <a:chExt cx="5412" cy="1289"/>
          </a:xfrm>
        </p:grpSpPr>
        <p:sp>
          <p:nvSpPr>
            <p:cNvPr id="21" name="文本框 20"/>
            <p:cNvSpPr txBox="1"/>
            <p:nvPr>
              <p:custDataLst>
                <p:tags r:id="rId16"/>
              </p:custDataLst>
            </p:nvPr>
          </p:nvSpPr>
          <p:spPr>
            <a:xfrm>
              <a:off x="13125" y="5138"/>
              <a:ext cx="1488" cy="628"/>
            </a:xfrm>
            <a:prstGeom prst="rect">
              <a:avLst/>
            </a:prstGeom>
            <a:noFill/>
            <a:ln>
              <a:solidFill>
                <a:srgbClr val="C00000"/>
              </a:solidFill>
            </a:ln>
          </p:spPr>
          <p:txBody>
            <a:bodyPr wrap="none" rtlCol="0" anchor="t">
              <a:spAutoFit/>
            </a:bodyPr>
            <a:lstStyle/>
            <a:p>
              <a:r>
                <a:rPr lang="zh-CN" altLang="en-US" sz="2000" b="1">
                  <a:solidFill>
                    <a:srgbClr val="FF0000"/>
                  </a:solidFill>
                  <a:sym typeface="+mn-ea"/>
                </a:rPr>
                <a:t>生产力</a:t>
              </a:r>
              <a:endParaRPr lang="zh-CN" altLang="en-US" sz="2000" b="1">
                <a:solidFill>
                  <a:srgbClr val="FF0000"/>
                </a:solidFill>
                <a:sym typeface="+mn-ea"/>
              </a:endParaRPr>
            </a:p>
          </p:txBody>
        </p:sp>
        <p:sp>
          <p:nvSpPr>
            <p:cNvPr id="30" name="左大括号 29"/>
            <p:cNvSpPr/>
            <p:nvPr>
              <p:custDataLst>
                <p:tags r:id="rId17"/>
              </p:custDataLst>
            </p:nvPr>
          </p:nvSpPr>
          <p:spPr>
            <a:xfrm rot="16200000">
              <a:off x="13584" y="2030"/>
              <a:ext cx="519" cy="5412"/>
            </a:xfrm>
            <a:prstGeom prst="leftBrace">
              <a:avLst>
                <a:gd name="adj1" fmla="val 46256"/>
                <a:gd name="adj2" fmla="val 49981"/>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txBody>
            <a:bodyPr rtlCol="0" anchor="ctr"/>
            <a:lstStyle/>
            <a:p>
              <a:pPr algn="ctr"/>
              <a:endParaRPr lang="zh-CN" altLang="en-US" sz="1600"/>
            </a:p>
          </p:txBody>
        </p:sp>
      </p:grpSp>
      <p:sp>
        <p:nvSpPr>
          <p:cNvPr id="32" name="文本框 31"/>
          <p:cNvSpPr txBox="1"/>
          <p:nvPr>
            <p:custDataLst>
              <p:tags r:id="rId18"/>
            </p:custDataLst>
          </p:nvPr>
        </p:nvSpPr>
        <p:spPr>
          <a:xfrm>
            <a:off x="2805113" y="4585970"/>
            <a:ext cx="1198880" cy="398780"/>
          </a:xfrm>
          <a:prstGeom prst="rect">
            <a:avLst/>
          </a:prstGeom>
          <a:noFill/>
          <a:ln>
            <a:solidFill>
              <a:srgbClr val="C00000"/>
            </a:solidFill>
          </a:ln>
        </p:spPr>
        <p:txBody>
          <a:bodyPr wrap="none" rtlCol="0" anchor="t">
            <a:spAutoFit/>
          </a:bodyPr>
          <a:lstStyle/>
          <a:p>
            <a:r>
              <a:rPr lang="zh-CN" altLang="en-US" sz="2000" b="1">
                <a:solidFill>
                  <a:srgbClr val="FF0000"/>
                </a:solidFill>
                <a:sym typeface="+mn-ea"/>
              </a:rPr>
              <a:t>生产关系</a:t>
            </a:r>
            <a:endParaRPr lang="zh-CN" altLang="en-US" sz="2000" b="1">
              <a:solidFill>
                <a:srgbClr val="FF0000"/>
              </a:solidFill>
              <a:sym typeface="+mn-ea"/>
            </a:endParaRPr>
          </a:p>
        </p:txBody>
      </p:sp>
      <p:grpSp>
        <p:nvGrpSpPr>
          <p:cNvPr id="18" name="组合 17"/>
          <p:cNvGrpSpPr/>
          <p:nvPr>
            <p:custDataLst>
              <p:tags r:id="rId19"/>
            </p:custDataLst>
          </p:nvPr>
        </p:nvGrpSpPr>
        <p:grpSpPr>
          <a:xfrm>
            <a:off x="935990" y="5010785"/>
            <a:ext cx="5064760" cy="1338580"/>
            <a:chOff x="9981" y="7378"/>
            <a:chExt cx="7976" cy="2108"/>
          </a:xfrm>
        </p:grpSpPr>
        <p:sp>
          <p:nvSpPr>
            <p:cNvPr id="6" name="左大括号 5"/>
            <p:cNvSpPr/>
            <p:nvPr>
              <p:custDataLst>
                <p:tags r:id="rId20"/>
              </p:custDataLst>
            </p:nvPr>
          </p:nvSpPr>
          <p:spPr>
            <a:xfrm rot="5400000">
              <a:off x="13677" y="4867"/>
              <a:ext cx="390" cy="5412"/>
            </a:xfrm>
            <a:prstGeom prst="leftBrace">
              <a:avLst>
                <a:gd name="adj1" fmla="val 46256"/>
                <a:gd name="adj2" fmla="val 49981"/>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txBody>
            <a:bodyPr rtlCol="0" anchor="ctr"/>
            <a:lstStyle/>
            <a:p>
              <a:pPr algn="ctr"/>
              <a:endParaRPr lang="zh-CN" altLang="en-US" sz="1600"/>
            </a:p>
          </p:txBody>
        </p:sp>
        <p:sp>
          <p:nvSpPr>
            <p:cNvPr id="8" name="文本框 7"/>
            <p:cNvSpPr txBox="1"/>
            <p:nvPr>
              <p:custDataLst>
                <p:tags r:id="rId21"/>
              </p:custDataLst>
            </p:nvPr>
          </p:nvSpPr>
          <p:spPr>
            <a:xfrm>
              <a:off x="9981" y="7902"/>
              <a:ext cx="2259" cy="1113"/>
            </a:xfrm>
            <a:prstGeom prst="rect">
              <a:avLst/>
            </a:prstGeom>
            <a:noFill/>
            <a:ln>
              <a:solidFill>
                <a:srgbClr val="C00000"/>
              </a:solidFill>
              <a:prstDash val="sysDash"/>
            </a:ln>
          </p:spPr>
          <p:txBody>
            <a:bodyPr wrap="square" rtlCol="0" anchor="t">
              <a:spAutoFit/>
            </a:bodyPr>
            <a:lstStyle/>
            <a:p>
              <a:pPr algn="ctr"/>
              <a:r>
                <a:rPr lang="zh-CN" altLang="en-US" sz="2000" b="1">
                  <a:solidFill>
                    <a:srgbClr val="FF0000"/>
                  </a:solidFill>
                  <a:sym typeface="+mn-ea"/>
                </a:rPr>
                <a:t>生产资料所有制</a:t>
              </a:r>
              <a:endParaRPr lang="zh-CN" altLang="en-US" sz="2000" b="1">
                <a:solidFill>
                  <a:srgbClr val="FF0000"/>
                </a:solidFill>
                <a:sym typeface="+mn-ea"/>
              </a:endParaRPr>
            </a:p>
          </p:txBody>
        </p:sp>
        <p:sp>
          <p:nvSpPr>
            <p:cNvPr id="9" name="文本框 8"/>
            <p:cNvSpPr txBox="1"/>
            <p:nvPr>
              <p:custDataLst>
                <p:tags r:id="rId22"/>
              </p:custDataLst>
            </p:nvPr>
          </p:nvSpPr>
          <p:spPr>
            <a:xfrm>
              <a:off x="12645" y="7888"/>
              <a:ext cx="2742" cy="1598"/>
            </a:xfrm>
            <a:prstGeom prst="rect">
              <a:avLst/>
            </a:prstGeom>
            <a:noFill/>
            <a:ln>
              <a:solidFill>
                <a:srgbClr val="C00000"/>
              </a:solidFill>
              <a:prstDash val="sysDash"/>
            </a:ln>
          </p:spPr>
          <p:txBody>
            <a:bodyPr wrap="square" rtlCol="0" anchor="t">
              <a:spAutoFit/>
            </a:bodyPr>
            <a:lstStyle/>
            <a:p>
              <a:pPr algn="ctr"/>
              <a:r>
                <a:rPr lang="zh-CN" altLang="en-US" sz="2000" b="1">
                  <a:solidFill>
                    <a:schemeClr val="tx1"/>
                  </a:solidFill>
                  <a:sym typeface="+mn-ea"/>
                </a:rPr>
                <a:t>人们在生产中的地位和相互关系</a:t>
              </a:r>
              <a:endParaRPr lang="zh-CN" altLang="en-US" sz="2000" b="1">
                <a:solidFill>
                  <a:schemeClr val="tx1"/>
                </a:solidFill>
                <a:sym typeface="+mn-ea"/>
              </a:endParaRPr>
            </a:p>
          </p:txBody>
        </p:sp>
        <p:sp>
          <p:nvSpPr>
            <p:cNvPr id="10" name="文本框 9"/>
            <p:cNvSpPr txBox="1"/>
            <p:nvPr>
              <p:custDataLst>
                <p:tags r:id="rId23"/>
              </p:custDataLst>
            </p:nvPr>
          </p:nvSpPr>
          <p:spPr>
            <a:xfrm>
              <a:off x="15699" y="7882"/>
              <a:ext cx="2259" cy="1113"/>
            </a:xfrm>
            <a:prstGeom prst="rect">
              <a:avLst/>
            </a:prstGeom>
            <a:noFill/>
            <a:ln>
              <a:solidFill>
                <a:srgbClr val="C00000"/>
              </a:solidFill>
              <a:prstDash val="sysDash"/>
            </a:ln>
          </p:spPr>
          <p:txBody>
            <a:bodyPr wrap="square" rtlCol="0" anchor="t">
              <a:spAutoFit/>
            </a:bodyPr>
            <a:lstStyle/>
            <a:p>
              <a:pPr algn="ctr"/>
              <a:r>
                <a:rPr lang="zh-CN" altLang="en-US" sz="2000" b="1">
                  <a:solidFill>
                    <a:schemeClr val="tx1"/>
                  </a:solidFill>
                  <a:sym typeface="+mn-ea"/>
                </a:rPr>
                <a:t>产品的分配关系</a:t>
              </a:r>
              <a:endParaRPr lang="zh-CN" altLang="en-US" sz="2000" b="1">
                <a:solidFill>
                  <a:schemeClr val="tx1"/>
                </a:solidFill>
                <a:sym typeface="+mn-ea"/>
              </a:endParaRPr>
            </a:p>
          </p:txBody>
        </p:sp>
      </p:grpSp>
      <p:sp>
        <p:nvSpPr>
          <p:cNvPr id="14" name="圆角矩形 13"/>
          <p:cNvSpPr>
            <a:spLocks noChangeAspect="1"/>
          </p:cNvSpPr>
          <p:nvPr>
            <p:custDataLst>
              <p:tags r:id="rId24"/>
            </p:custDataLst>
          </p:nvPr>
        </p:nvSpPr>
        <p:spPr>
          <a:xfrm>
            <a:off x="304165" y="1818640"/>
            <a:ext cx="928370" cy="595630"/>
          </a:xfrm>
          <a:prstGeom prst="roundRect">
            <a:avLst>
              <a:gd name="adj" fmla="val 50000"/>
            </a:avLst>
          </a:prstGeom>
          <a:solidFill>
            <a:schemeClr val="accent2">
              <a:lumMod val="75000"/>
            </a:schemeClr>
          </a:solidFill>
          <a:ln w="25400" cap="flat" cmpd="sng" algn="ctr">
            <a:solidFill>
              <a:srgbClr val="D9D9D9"/>
            </a:solidFill>
            <a:prstDash val="solid"/>
            <a:miter lim="800000"/>
          </a:ln>
          <a:effectLst>
            <a:outerShdw blurRad="101600" dist="38100" dir="2700000" algn="tl" rotWithShape="0">
              <a:prstClr val="black">
                <a:alpha val="15000"/>
              </a:prstClr>
            </a:outerShdw>
          </a:effectLst>
        </p:spPr>
        <p:txBody>
          <a:bodyPr rtlCol="0" anchor="ctr"/>
          <a:lstStyle/>
          <a:p>
            <a:pPr algn="ctr">
              <a:defRPr/>
            </a:pPr>
            <a:r>
              <a:rPr lang="zh-CN" altLang="en-US" sz="1800" b="1" kern="0">
                <a:solidFill>
                  <a:prstClr val="white"/>
                </a:solidFill>
                <a:latin typeface="Arial" panose="020B0604020202020204"/>
                <a:ea typeface="微软雅黑" panose="020B0503020204020204" charset="-122"/>
                <a:sym typeface="Arial" panose="020B0604020202020204"/>
              </a:rPr>
              <a:t>唯一源泉</a:t>
            </a:r>
            <a:endParaRPr lang="zh-CN" altLang="en-US" sz="1800" b="1" kern="0">
              <a:solidFill>
                <a:prstClr val="white"/>
              </a:solidFill>
              <a:latin typeface="Arial" panose="020B0604020202020204"/>
              <a:ea typeface="微软雅黑" panose="020B0503020204020204" charset="-122"/>
              <a:sym typeface="Arial" panose="020B0604020202020204"/>
            </a:endParaRPr>
          </a:p>
        </p:txBody>
      </p:sp>
      <p:sp>
        <p:nvSpPr>
          <p:cNvPr id="19" name="圆角矩形 18"/>
          <p:cNvSpPr>
            <a:spLocks noChangeAspect="1"/>
          </p:cNvSpPr>
          <p:nvPr>
            <p:custDataLst>
              <p:tags r:id="rId25"/>
            </p:custDataLst>
          </p:nvPr>
        </p:nvSpPr>
        <p:spPr>
          <a:xfrm>
            <a:off x="5116195" y="1871980"/>
            <a:ext cx="928370" cy="424180"/>
          </a:xfrm>
          <a:prstGeom prst="roundRect">
            <a:avLst>
              <a:gd name="adj" fmla="val 50000"/>
            </a:avLst>
          </a:prstGeom>
          <a:solidFill>
            <a:schemeClr val="accent2">
              <a:lumMod val="75000"/>
            </a:schemeClr>
          </a:solidFill>
          <a:ln w="25400" cap="flat" cmpd="sng" algn="ctr">
            <a:solidFill>
              <a:srgbClr val="D9D9D9"/>
            </a:solidFill>
            <a:prstDash val="solid"/>
            <a:miter lim="800000"/>
          </a:ln>
          <a:effectLst>
            <a:outerShdw blurRad="101600" dist="38100" dir="2700000" algn="tl" rotWithShape="0">
              <a:prstClr val="black">
                <a:alpha val="15000"/>
              </a:prstClr>
            </a:outerShdw>
          </a:effectLst>
        </p:spPr>
        <p:txBody>
          <a:bodyPr rtlCol="0" anchor="ctr"/>
          <a:lstStyle/>
          <a:p>
            <a:pPr algn="ctr">
              <a:defRPr/>
            </a:pPr>
            <a:r>
              <a:rPr lang="zh-CN" altLang="en-US" sz="1800" b="1" kern="0">
                <a:solidFill>
                  <a:prstClr val="white"/>
                </a:solidFill>
                <a:latin typeface="Arial" panose="020B0604020202020204"/>
                <a:ea typeface="微软雅黑" panose="020B0503020204020204" charset="-122"/>
                <a:sym typeface="Arial" panose="020B0604020202020204"/>
              </a:rPr>
              <a:t>条件</a:t>
            </a:r>
            <a:endParaRPr lang="zh-CN" altLang="en-US" sz="1800" b="1" kern="0">
              <a:solidFill>
                <a:prstClr val="white"/>
              </a:solidFill>
              <a:latin typeface="Arial" panose="020B0604020202020204"/>
              <a:ea typeface="微软雅黑" panose="020B0503020204020204" charset="-122"/>
              <a:sym typeface="Arial" panose="020B0604020202020204"/>
            </a:endParaRPr>
          </a:p>
        </p:txBody>
      </p:sp>
      <p:sp>
        <p:nvSpPr>
          <p:cNvPr id="22" name="文本框 21"/>
          <p:cNvSpPr txBox="1"/>
          <p:nvPr>
            <p:custDataLst>
              <p:tags r:id="rId26"/>
            </p:custDataLst>
          </p:nvPr>
        </p:nvSpPr>
        <p:spPr>
          <a:xfrm>
            <a:off x="5976303" y="4585970"/>
            <a:ext cx="1198880" cy="398780"/>
          </a:xfrm>
          <a:prstGeom prst="rect">
            <a:avLst/>
          </a:prstGeom>
          <a:noFill/>
          <a:ln>
            <a:solidFill>
              <a:srgbClr val="C00000"/>
            </a:solidFill>
          </a:ln>
        </p:spPr>
        <p:txBody>
          <a:bodyPr wrap="none" rtlCol="0" anchor="t">
            <a:spAutoFit/>
          </a:bodyPr>
          <a:lstStyle/>
          <a:p>
            <a:r>
              <a:rPr lang="zh-CN" altLang="en-US" sz="2000" b="1">
                <a:solidFill>
                  <a:srgbClr val="FF0000"/>
                </a:solidFill>
                <a:sym typeface="+mn-ea"/>
              </a:rPr>
              <a:t>经济基础</a:t>
            </a:r>
            <a:endParaRPr lang="zh-CN" altLang="en-US" sz="2000" b="1">
              <a:solidFill>
                <a:srgbClr val="FF0000"/>
              </a:solidFill>
              <a:sym typeface="+mn-ea"/>
            </a:endParaRPr>
          </a:p>
        </p:txBody>
      </p:sp>
      <p:sp>
        <p:nvSpPr>
          <p:cNvPr id="23" name="文本框 22"/>
          <p:cNvSpPr txBox="1"/>
          <p:nvPr>
            <p:custDataLst>
              <p:tags r:id="rId27"/>
            </p:custDataLst>
          </p:nvPr>
        </p:nvSpPr>
        <p:spPr>
          <a:xfrm>
            <a:off x="5976303" y="3588385"/>
            <a:ext cx="1198880" cy="398780"/>
          </a:xfrm>
          <a:prstGeom prst="rect">
            <a:avLst/>
          </a:prstGeom>
          <a:noFill/>
          <a:ln>
            <a:solidFill>
              <a:srgbClr val="C00000"/>
            </a:solidFill>
          </a:ln>
        </p:spPr>
        <p:txBody>
          <a:bodyPr wrap="none" rtlCol="0" anchor="t">
            <a:spAutoFit/>
          </a:bodyPr>
          <a:lstStyle/>
          <a:p>
            <a:r>
              <a:rPr lang="zh-CN" altLang="en-US" sz="2000" b="1">
                <a:solidFill>
                  <a:srgbClr val="FF0000"/>
                </a:solidFill>
                <a:sym typeface="+mn-ea"/>
              </a:rPr>
              <a:t>上层建筑</a:t>
            </a:r>
            <a:endParaRPr lang="zh-CN" altLang="en-US" sz="2000" b="1">
              <a:solidFill>
                <a:srgbClr val="FF0000"/>
              </a:solidFill>
              <a:sym typeface="+mn-ea"/>
            </a:endParaRPr>
          </a:p>
        </p:txBody>
      </p:sp>
      <p:grpSp>
        <p:nvGrpSpPr>
          <p:cNvPr id="24" name="组合 23"/>
          <p:cNvGrpSpPr/>
          <p:nvPr>
            <p:custDataLst>
              <p:tags r:id="rId28"/>
            </p:custDataLst>
          </p:nvPr>
        </p:nvGrpSpPr>
        <p:grpSpPr>
          <a:xfrm>
            <a:off x="5632163" y="4015740"/>
            <a:ext cx="935888" cy="521335"/>
            <a:chOff x="11949" y="5824"/>
            <a:chExt cx="2319" cy="821"/>
          </a:xfrm>
        </p:grpSpPr>
        <p:sp>
          <p:nvSpPr>
            <p:cNvPr id="27" name="文本框 26"/>
            <p:cNvSpPr txBox="1"/>
            <p:nvPr>
              <p:custDataLst>
                <p:tags r:id="rId29"/>
              </p:custDataLst>
            </p:nvPr>
          </p:nvSpPr>
          <p:spPr>
            <a:xfrm>
              <a:off x="11949" y="5824"/>
              <a:ext cx="2319" cy="628"/>
            </a:xfrm>
            <a:prstGeom prst="rect">
              <a:avLst/>
            </a:prstGeom>
            <a:noFill/>
          </p:spPr>
          <p:txBody>
            <a:bodyPr wrap="square" rtlCol="0" anchor="t">
              <a:spAutoFit/>
            </a:bodyPr>
            <a:lstStyle/>
            <a:p>
              <a:r>
                <a:rPr lang="zh-CN" altLang="en-US" sz="2000" b="1">
                  <a:solidFill>
                    <a:schemeClr val="tx1"/>
                  </a:solidFill>
                  <a:sym typeface="+mn-ea"/>
                </a:rPr>
                <a:t>决定</a:t>
              </a:r>
              <a:endParaRPr lang="zh-CN" altLang="en-US" sz="2000" b="1">
                <a:solidFill>
                  <a:schemeClr val="tx1"/>
                </a:solidFill>
                <a:sym typeface="+mn-ea"/>
              </a:endParaRPr>
            </a:p>
          </p:txBody>
        </p:sp>
        <p:sp>
          <p:nvSpPr>
            <p:cNvPr id="33" name="下箭头 32"/>
            <p:cNvSpPr/>
            <p:nvPr>
              <p:custDataLst>
                <p:tags r:id="rId30"/>
              </p:custDataLst>
            </p:nvPr>
          </p:nvSpPr>
          <p:spPr>
            <a:xfrm rot="10800000">
              <a:off x="13579" y="5873"/>
              <a:ext cx="299" cy="772"/>
            </a:xfrm>
            <a:prstGeom prst="downArrow">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cxnSp>
        <p:nvCxnSpPr>
          <p:cNvPr id="34" name="直接箭头连接符 33"/>
          <p:cNvCxnSpPr/>
          <p:nvPr>
            <p:custDataLst>
              <p:tags r:id="rId31"/>
            </p:custDataLst>
          </p:nvPr>
        </p:nvCxnSpPr>
        <p:spPr>
          <a:xfrm flipV="1">
            <a:off x="4081145" y="4764405"/>
            <a:ext cx="1671320" cy="13335"/>
          </a:xfrm>
          <a:prstGeom prst="straightConnector1">
            <a:avLst/>
          </a:prstGeom>
          <a:ln w="28575" cmpd="sng">
            <a:solidFill>
              <a:srgbClr val="C51329"/>
            </a:solidFill>
            <a:prstDash val="solid"/>
            <a:tailEnd type="arrow"/>
          </a:ln>
        </p:spPr>
        <p:style>
          <a:lnRef idx="2">
            <a:schemeClr val="accent1"/>
          </a:lnRef>
          <a:fillRef idx="0">
            <a:srgbClr val="FFFFFF"/>
          </a:fillRef>
          <a:effectRef idx="0">
            <a:srgbClr val="FFFFFF"/>
          </a:effectRef>
          <a:fontRef idx="minor">
            <a:schemeClr val="tx1"/>
          </a:fontRef>
        </p:style>
      </p:cxnSp>
      <p:sp>
        <p:nvSpPr>
          <p:cNvPr id="35" name="文本框 34"/>
          <p:cNvSpPr txBox="1"/>
          <p:nvPr>
            <p:custDataLst>
              <p:tags r:id="rId32"/>
            </p:custDataLst>
          </p:nvPr>
        </p:nvSpPr>
        <p:spPr>
          <a:xfrm>
            <a:off x="4105910" y="4303395"/>
            <a:ext cx="1706880" cy="398780"/>
          </a:xfrm>
          <a:prstGeom prst="rect">
            <a:avLst/>
          </a:prstGeom>
          <a:noFill/>
        </p:spPr>
        <p:txBody>
          <a:bodyPr wrap="none" rtlCol="0" anchor="t">
            <a:spAutoFit/>
          </a:bodyPr>
          <a:lstStyle/>
          <a:p>
            <a:r>
              <a:rPr lang="zh-CN" altLang="en-US" sz="2000" b="1">
                <a:solidFill>
                  <a:schemeClr val="tx1"/>
                </a:solidFill>
                <a:sym typeface="+mn-ea"/>
              </a:rPr>
              <a:t>决占统治地位</a:t>
            </a:r>
            <a:endParaRPr lang="zh-CN" altLang="en-US" sz="2000" b="1">
              <a:solidFill>
                <a:schemeClr val="tx1"/>
              </a:solidFill>
              <a:sym typeface="+mn-ea"/>
            </a:endParaRPr>
          </a:p>
        </p:txBody>
      </p:sp>
      <p:sp>
        <p:nvSpPr>
          <p:cNvPr id="39" name="文本框 38"/>
          <p:cNvSpPr txBox="1"/>
          <p:nvPr>
            <p:custDataLst>
              <p:tags r:id="rId33"/>
            </p:custDataLst>
          </p:nvPr>
        </p:nvSpPr>
        <p:spPr>
          <a:xfrm>
            <a:off x="9452610" y="2520950"/>
            <a:ext cx="2606040" cy="1014730"/>
          </a:xfrm>
          <a:prstGeom prst="rect">
            <a:avLst/>
          </a:prstGeom>
          <a:noFill/>
          <a:ln>
            <a:solidFill>
              <a:srgbClr val="C00000"/>
            </a:solidFill>
            <a:prstDash val="sysDash"/>
          </a:ln>
        </p:spPr>
        <p:txBody>
          <a:bodyPr wrap="square" rtlCol="0" anchor="t">
            <a:spAutoFit/>
          </a:bodyPr>
          <a:lstStyle/>
          <a:p>
            <a:pPr algn="ctr"/>
            <a:r>
              <a:rPr lang="zh-CN" altLang="en-US" sz="2000" b="1">
                <a:solidFill>
                  <a:schemeClr val="tx1"/>
                </a:solidFill>
                <a:sym typeface="+mn-ea"/>
              </a:rPr>
              <a:t>社会意识形态：政治法律思想、道德、宗教、哲学、艺术等</a:t>
            </a:r>
            <a:endParaRPr lang="zh-CN" altLang="en-US" sz="2000" b="1">
              <a:solidFill>
                <a:schemeClr val="tx1"/>
              </a:solidFill>
              <a:sym typeface="+mn-ea"/>
            </a:endParaRPr>
          </a:p>
        </p:txBody>
      </p:sp>
      <p:sp>
        <p:nvSpPr>
          <p:cNvPr id="40" name="文本框 39"/>
          <p:cNvSpPr txBox="1"/>
          <p:nvPr>
            <p:custDataLst>
              <p:tags r:id="rId34"/>
            </p:custDataLst>
          </p:nvPr>
        </p:nvSpPr>
        <p:spPr>
          <a:xfrm>
            <a:off x="9491345" y="3987165"/>
            <a:ext cx="2653665" cy="1720215"/>
          </a:xfrm>
          <a:prstGeom prst="rect">
            <a:avLst/>
          </a:prstGeom>
          <a:noFill/>
          <a:ln>
            <a:solidFill>
              <a:srgbClr val="C00000"/>
            </a:solidFill>
            <a:prstDash val="sysDash"/>
          </a:ln>
        </p:spPr>
        <p:txBody>
          <a:bodyPr wrap="square" rtlCol="0" anchor="t">
            <a:noAutofit/>
          </a:bodyPr>
          <a:lstStyle/>
          <a:p>
            <a:pPr algn="ctr"/>
            <a:r>
              <a:rPr lang="zh-CN" altLang="en-US" sz="2000" b="1">
                <a:solidFill>
                  <a:schemeClr val="tx1"/>
                </a:solidFill>
                <a:sym typeface="+mn-ea"/>
              </a:rPr>
              <a:t>政治组织设施：军队、警察、监狱、法庭、政府部门、党派等国家机关和政治组织等</a:t>
            </a:r>
            <a:endParaRPr lang="zh-CN" altLang="en-US" sz="2000" b="1">
              <a:solidFill>
                <a:schemeClr val="tx1"/>
              </a:solidFill>
              <a:sym typeface="+mn-ea"/>
            </a:endParaRPr>
          </a:p>
        </p:txBody>
      </p:sp>
      <p:grpSp>
        <p:nvGrpSpPr>
          <p:cNvPr id="50" name="组合 49"/>
          <p:cNvGrpSpPr/>
          <p:nvPr>
            <p:custDataLst>
              <p:tags r:id="rId35"/>
            </p:custDataLst>
          </p:nvPr>
        </p:nvGrpSpPr>
        <p:grpSpPr>
          <a:xfrm>
            <a:off x="7593965" y="2870200"/>
            <a:ext cx="1760855" cy="2043430"/>
            <a:chOff x="11959" y="4520"/>
            <a:chExt cx="2773" cy="3218"/>
          </a:xfrm>
        </p:grpSpPr>
        <p:sp>
          <p:nvSpPr>
            <p:cNvPr id="38" name="左大括号 37"/>
            <p:cNvSpPr/>
            <p:nvPr>
              <p:custDataLst>
                <p:tags r:id="rId36"/>
              </p:custDataLst>
            </p:nvPr>
          </p:nvSpPr>
          <p:spPr>
            <a:xfrm>
              <a:off x="11959" y="4830"/>
              <a:ext cx="402" cy="2631"/>
            </a:xfrm>
            <a:prstGeom prst="leftBrace">
              <a:avLst>
                <a:gd name="adj1" fmla="val 46256"/>
                <a:gd name="adj2" fmla="val 49981"/>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txBody>
            <a:bodyPr rtlCol="0" anchor="ctr"/>
            <a:lstStyle/>
            <a:p>
              <a:pPr algn="ctr"/>
              <a:endParaRPr lang="zh-CN" altLang="en-US" sz="1600"/>
            </a:p>
          </p:txBody>
        </p:sp>
        <p:sp>
          <p:nvSpPr>
            <p:cNvPr id="41" name="圆角矩形 40"/>
            <p:cNvSpPr>
              <a:spLocks noChangeAspect="1"/>
            </p:cNvSpPr>
            <p:nvPr>
              <p:custDataLst>
                <p:tags r:id="rId37"/>
              </p:custDataLst>
            </p:nvPr>
          </p:nvSpPr>
          <p:spPr>
            <a:xfrm>
              <a:off x="12431" y="4520"/>
              <a:ext cx="2223" cy="989"/>
            </a:xfrm>
            <a:prstGeom prst="roundRect">
              <a:avLst>
                <a:gd name="adj" fmla="val 50000"/>
              </a:avLst>
            </a:prstGeom>
            <a:solidFill>
              <a:schemeClr val="accent2">
                <a:lumMod val="75000"/>
              </a:schemeClr>
            </a:solidFill>
            <a:ln w="25400" cap="flat" cmpd="sng" algn="ctr">
              <a:solidFill>
                <a:srgbClr val="D9D9D9"/>
              </a:solidFill>
              <a:prstDash val="solid"/>
              <a:miter lim="800000"/>
            </a:ln>
            <a:effectLst>
              <a:outerShdw blurRad="101600" dist="38100" dir="2700000" algn="tl" rotWithShape="0">
                <a:prstClr val="black">
                  <a:alpha val="15000"/>
                </a:prstClr>
              </a:outerShdw>
            </a:effectLst>
          </p:spPr>
          <p:txBody>
            <a:bodyPr rtlCol="0" anchor="ctr"/>
            <a:lstStyle/>
            <a:p>
              <a:pPr algn="ctr">
                <a:defRPr/>
              </a:pPr>
              <a:r>
                <a:rPr lang="zh-CN" altLang="en-US" sz="1800" b="1" kern="0">
                  <a:solidFill>
                    <a:prstClr val="white"/>
                  </a:solidFill>
                  <a:latin typeface="Arial" panose="020B0604020202020204"/>
                  <a:ea typeface="微软雅黑" panose="020B0503020204020204" charset="-122"/>
                  <a:sym typeface="Arial" panose="020B0604020202020204"/>
                </a:rPr>
                <a:t>思想上层建筑</a:t>
              </a:r>
              <a:endParaRPr lang="zh-CN" altLang="en-US" sz="1800" b="1" kern="0">
                <a:solidFill>
                  <a:prstClr val="white"/>
                </a:solidFill>
                <a:latin typeface="Arial" panose="020B0604020202020204"/>
                <a:ea typeface="微软雅黑" panose="020B0503020204020204" charset="-122"/>
                <a:sym typeface="Arial" panose="020B0604020202020204"/>
              </a:endParaRPr>
            </a:p>
          </p:txBody>
        </p:sp>
        <p:sp>
          <p:nvSpPr>
            <p:cNvPr id="42" name="圆角矩形 41"/>
            <p:cNvSpPr>
              <a:spLocks noChangeAspect="1"/>
            </p:cNvSpPr>
            <p:nvPr>
              <p:custDataLst>
                <p:tags r:id="rId38"/>
              </p:custDataLst>
            </p:nvPr>
          </p:nvSpPr>
          <p:spPr>
            <a:xfrm>
              <a:off x="12510" y="6750"/>
              <a:ext cx="2223" cy="989"/>
            </a:xfrm>
            <a:prstGeom prst="roundRect">
              <a:avLst>
                <a:gd name="adj" fmla="val 50000"/>
              </a:avLst>
            </a:prstGeom>
            <a:solidFill>
              <a:schemeClr val="accent2">
                <a:lumMod val="75000"/>
              </a:schemeClr>
            </a:solidFill>
            <a:ln w="25400" cap="flat" cmpd="sng" algn="ctr">
              <a:solidFill>
                <a:srgbClr val="D9D9D9"/>
              </a:solidFill>
              <a:prstDash val="solid"/>
              <a:miter lim="800000"/>
            </a:ln>
            <a:effectLst>
              <a:outerShdw blurRad="101600" dist="38100" dir="2700000" algn="tl" rotWithShape="0">
                <a:prstClr val="black">
                  <a:alpha val="15000"/>
                </a:prstClr>
              </a:outerShdw>
            </a:effectLst>
          </p:spPr>
          <p:txBody>
            <a:bodyPr rtlCol="0" anchor="ctr"/>
            <a:lstStyle/>
            <a:p>
              <a:pPr algn="ctr">
                <a:defRPr/>
              </a:pPr>
              <a:r>
                <a:rPr lang="zh-CN" altLang="en-US" sz="1800" b="1" kern="0">
                  <a:solidFill>
                    <a:prstClr val="white"/>
                  </a:solidFill>
                  <a:latin typeface="Arial" panose="020B0604020202020204"/>
                  <a:ea typeface="微软雅黑" panose="020B0503020204020204" charset="-122"/>
                  <a:sym typeface="Arial" panose="020B0604020202020204"/>
                </a:rPr>
                <a:t>政治上层建筑</a:t>
              </a:r>
              <a:endParaRPr lang="zh-CN" altLang="en-US" sz="1800" b="1" kern="0">
                <a:solidFill>
                  <a:prstClr val="white"/>
                </a:solidFill>
                <a:latin typeface="Arial" panose="020B0604020202020204"/>
                <a:ea typeface="微软雅黑" panose="020B0503020204020204" charset="-122"/>
                <a:sym typeface="Arial" panose="020B0604020202020204"/>
              </a:endParaRPr>
            </a:p>
          </p:txBody>
        </p:sp>
      </p:grpSp>
      <p:sp>
        <p:nvSpPr>
          <p:cNvPr id="43" name="圆角矩形 42"/>
          <p:cNvSpPr>
            <a:spLocks noChangeAspect="1"/>
          </p:cNvSpPr>
          <p:nvPr>
            <p:custDataLst>
              <p:tags r:id="rId39"/>
            </p:custDataLst>
          </p:nvPr>
        </p:nvSpPr>
        <p:spPr>
          <a:xfrm>
            <a:off x="935990" y="6221095"/>
            <a:ext cx="1358265" cy="424180"/>
          </a:xfrm>
          <a:prstGeom prst="roundRect">
            <a:avLst>
              <a:gd name="adj" fmla="val 50000"/>
            </a:avLst>
          </a:prstGeom>
          <a:solidFill>
            <a:schemeClr val="accent2">
              <a:lumMod val="75000"/>
            </a:schemeClr>
          </a:solidFill>
          <a:ln w="25400" cap="flat" cmpd="sng" algn="ctr">
            <a:solidFill>
              <a:srgbClr val="D9D9D9"/>
            </a:solidFill>
            <a:prstDash val="solid"/>
            <a:miter lim="800000"/>
          </a:ln>
          <a:effectLst>
            <a:outerShdw blurRad="101600" dist="38100" dir="2700000" algn="tl" rotWithShape="0">
              <a:prstClr val="black">
                <a:alpha val="15000"/>
              </a:prstClr>
            </a:outerShdw>
          </a:effectLst>
        </p:spPr>
        <p:txBody>
          <a:bodyPr rtlCol="0" anchor="ctr"/>
          <a:lstStyle/>
          <a:p>
            <a:pPr algn="ctr">
              <a:defRPr/>
            </a:pPr>
            <a:r>
              <a:rPr lang="zh-CN" altLang="en-US" sz="1800" b="1" kern="0">
                <a:solidFill>
                  <a:prstClr val="white"/>
                </a:solidFill>
                <a:latin typeface="Arial" panose="020B0604020202020204"/>
                <a:ea typeface="微软雅黑" panose="020B0503020204020204" charset="-122"/>
                <a:sym typeface="Arial" panose="020B0604020202020204"/>
              </a:rPr>
              <a:t>决定作用</a:t>
            </a:r>
            <a:endParaRPr lang="zh-CN" altLang="en-US" sz="1800" b="1" kern="0">
              <a:solidFill>
                <a:prstClr val="white"/>
              </a:solidFill>
              <a:latin typeface="Arial" panose="020B0604020202020204"/>
              <a:ea typeface="微软雅黑" panose="020B0503020204020204" charset="-122"/>
              <a:sym typeface="Arial" panose="020B0604020202020204"/>
            </a:endParaRPr>
          </a:p>
        </p:txBody>
      </p:sp>
      <p:sp>
        <p:nvSpPr>
          <p:cNvPr id="44" name="文本框 43"/>
          <p:cNvSpPr txBox="1"/>
          <p:nvPr>
            <p:custDataLst>
              <p:tags r:id="rId40"/>
            </p:custDataLst>
          </p:nvPr>
        </p:nvSpPr>
        <p:spPr>
          <a:xfrm>
            <a:off x="3399790" y="4087495"/>
            <a:ext cx="969010" cy="398780"/>
          </a:xfrm>
          <a:prstGeom prst="rect">
            <a:avLst/>
          </a:prstGeom>
          <a:noFill/>
        </p:spPr>
        <p:txBody>
          <a:bodyPr wrap="square" rtlCol="0" anchor="t">
            <a:spAutoFit/>
          </a:bodyPr>
          <a:lstStyle/>
          <a:p>
            <a:r>
              <a:rPr lang="zh-CN" altLang="en-US" sz="2000" b="1">
                <a:solidFill>
                  <a:schemeClr val="tx1"/>
                </a:solidFill>
                <a:sym typeface="+mn-ea"/>
              </a:rPr>
              <a:t>反作用</a:t>
            </a:r>
            <a:endParaRPr lang="zh-CN" altLang="en-US" sz="2000" b="1">
              <a:solidFill>
                <a:schemeClr val="tx1"/>
              </a:solidFill>
              <a:sym typeface="+mn-ea"/>
            </a:endParaRPr>
          </a:p>
        </p:txBody>
      </p:sp>
      <p:sp>
        <p:nvSpPr>
          <p:cNvPr id="47" name="下箭头 46"/>
          <p:cNvSpPr/>
          <p:nvPr>
            <p:custDataLst>
              <p:tags r:id="rId41"/>
            </p:custDataLst>
          </p:nvPr>
        </p:nvSpPr>
        <p:spPr>
          <a:xfrm rot="10800000">
            <a:off x="3370580" y="4069715"/>
            <a:ext cx="111125" cy="490220"/>
          </a:xfrm>
          <a:prstGeom prst="downArrow">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49" name="组合 48"/>
          <p:cNvGrpSpPr/>
          <p:nvPr>
            <p:custDataLst>
              <p:tags r:id="rId42"/>
            </p:custDataLst>
          </p:nvPr>
        </p:nvGrpSpPr>
        <p:grpSpPr>
          <a:xfrm>
            <a:off x="6628130" y="4032885"/>
            <a:ext cx="1069975" cy="499110"/>
            <a:chOff x="10438" y="6351"/>
            <a:chExt cx="1685" cy="786"/>
          </a:xfrm>
        </p:grpSpPr>
        <p:sp>
          <p:nvSpPr>
            <p:cNvPr id="46" name="下箭头 45"/>
            <p:cNvSpPr/>
            <p:nvPr>
              <p:custDataLst>
                <p:tags r:id="rId43"/>
              </p:custDataLst>
            </p:nvPr>
          </p:nvSpPr>
          <p:spPr>
            <a:xfrm>
              <a:off x="10438" y="6365"/>
              <a:ext cx="175" cy="772"/>
            </a:xfrm>
            <a:prstGeom prst="downArrow">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8" name="文本框 47"/>
            <p:cNvSpPr txBox="1"/>
            <p:nvPr>
              <p:custDataLst>
                <p:tags r:id="rId44"/>
              </p:custDataLst>
            </p:nvPr>
          </p:nvSpPr>
          <p:spPr>
            <a:xfrm>
              <a:off x="10597" y="6351"/>
              <a:ext cx="1526" cy="628"/>
            </a:xfrm>
            <a:prstGeom prst="rect">
              <a:avLst/>
            </a:prstGeom>
            <a:noFill/>
          </p:spPr>
          <p:txBody>
            <a:bodyPr wrap="square" rtlCol="0" anchor="t">
              <a:spAutoFit/>
            </a:bodyPr>
            <a:lstStyle/>
            <a:p>
              <a:r>
                <a:rPr lang="zh-CN" altLang="en-US" sz="2000" b="1">
                  <a:solidFill>
                    <a:schemeClr val="tx1"/>
                  </a:solidFill>
                  <a:sym typeface="+mn-ea"/>
                </a:rPr>
                <a:t>反作用</a:t>
              </a:r>
              <a:endParaRPr lang="zh-CN" altLang="en-US" sz="2000" b="1">
                <a:solidFill>
                  <a:schemeClr val="tx1"/>
                </a:solidFill>
                <a:sym typeface="+mn-ea"/>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9" grpId="0" animBg="1"/>
      <p:bldP spid="32" grpId="0" animBg="1"/>
      <p:bldP spid="22" grpId="0" animBg="1"/>
      <p:bldP spid="23" grpId="0" animBg="1"/>
      <p:bldP spid="43" grpId="0" animBg="1"/>
      <p:bldP spid="35" grpId="0"/>
      <p:bldP spid="39" grpId="0" animBg="1"/>
      <p:bldP spid="4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custDataLst>
              <p:tags r:id="rId1"/>
            </p:custDataLst>
          </p:nvPr>
        </p:nvSpPr>
        <p:spPr>
          <a:xfrm>
            <a:off x="145034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核心考点</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5" name="文本框 37"/>
          <p:cNvSpPr txBox="1"/>
          <p:nvPr>
            <p:custDataLst>
              <p:tags r:id="rId2"/>
            </p:custDataLst>
          </p:nvPr>
        </p:nvSpPr>
        <p:spPr>
          <a:xfrm>
            <a:off x="3982085" y="86995"/>
            <a:ext cx="5109210" cy="583565"/>
          </a:xfrm>
          <a:prstGeom prst="rect">
            <a:avLst/>
          </a:prstGeom>
          <a:noFill/>
        </p:spPr>
        <p:txBody>
          <a:bodyPr wrap="square">
            <a:spAutoFit/>
          </a:bodyPr>
          <a:lstStyle/>
          <a:p>
            <a:pPr eaLnBrk="1" fontAlgn="auto" hangingPunct="1">
              <a:spcBef>
                <a:spcPct val="0"/>
              </a:spcBef>
              <a:spcAft>
                <a:spcPct val="0"/>
              </a:spcAft>
            </a:pPr>
            <a:r>
              <a:rPr lang="zh-CN" altLang="zh-CN" sz="3200" b="1">
                <a:solidFill>
                  <a:schemeClr val="accent1">
                    <a:lumMod val="75000"/>
                  </a:schemeClr>
                </a:solidFill>
                <a:sym typeface="+mn-ea"/>
              </a:rPr>
              <a:t>二、社会历史发展的规律</a:t>
            </a:r>
            <a:endParaRPr lang="zh-CN" altLang="zh-CN" sz="3200" b="1">
              <a:solidFill>
                <a:schemeClr val="accent1">
                  <a:lumMod val="75000"/>
                </a:schemeClr>
              </a:solidFill>
              <a:sym typeface="+mn-ea"/>
            </a:endParaRPr>
          </a:p>
        </p:txBody>
      </p:sp>
      <p:sp>
        <p:nvSpPr>
          <p:cNvPr id="7" name="矩形 6"/>
          <p:cNvSpPr/>
          <p:nvPr>
            <p:custDataLst>
              <p:tags r:id="rId3"/>
            </p:custDataLst>
          </p:nvPr>
        </p:nvSpPr>
        <p:spPr>
          <a:xfrm>
            <a:off x="963295" y="617220"/>
            <a:ext cx="4982845" cy="693420"/>
          </a:xfrm>
          <a:prstGeom prst="rect">
            <a:avLst/>
          </a:prstGeom>
        </p:spPr>
        <p:txBody>
          <a:bodyPr wrap="square" lIns="68580" tIns="34290" rIns="68580" bIns="34290">
            <a:noAutofit/>
          </a:bodyPr>
          <a:lstStyle/>
          <a:p>
            <a:pPr>
              <a:lnSpc>
                <a:spcPct val="150000"/>
              </a:lnSpc>
              <a:spcBef>
                <a:spcPts val="750"/>
              </a:spcBef>
            </a:pPr>
            <a:r>
              <a:rPr lang="en-US" altLang="zh-CN" sz="2800" b="1">
                <a:solidFill>
                  <a:schemeClr val="tx1">
                    <a:lumMod val="85000"/>
                    <a:lumOff val="15000"/>
                  </a:schemeClr>
                </a:solidFill>
                <a:latin typeface="Arial" panose="020B0604020202020204"/>
                <a:ea typeface="微软雅黑" panose="020B0503020204020204" charset="-122"/>
              </a:rPr>
              <a:t>2</a:t>
            </a:r>
            <a:r>
              <a:rPr lang="zh-CN" altLang="en-US" sz="2800" b="1">
                <a:solidFill>
                  <a:schemeClr val="tx1">
                    <a:lumMod val="85000"/>
                    <a:lumOff val="15000"/>
                  </a:schemeClr>
                </a:solidFill>
                <a:latin typeface="Arial" panose="020B0604020202020204"/>
                <a:ea typeface="微软雅黑" panose="020B0503020204020204" charset="-122"/>
              </a:rPr>
              <a:t>、社会基本矛盾运动</a:t>
            </a:r>
            <a:endParaRPr lang="zh-CN" altLang="en-US" sz="2800" b="1">
              <a:solidFill>
                <a:schemeClr val="tx1">
                  <a:lumMod val="85000"/>
                  <a:lumOff val="15000"/>
                </a:schemeClr>
              </a:solidFill>
              <a:latin typeface="Arial" panose="020B0604020202020204"/>
              <a:ea typeface="微软雅黑" panose="020B0503020204020204" charset="-122"/>
            </a:endParaRPr>
          </a:p>
        </p:txBody>
      </p:sp>
      <p:graphicFrame>
        <p:nvGraphicFramePr>
          <p:cNvPr id="12" name="Group 2"/>
          <p:cNvGraphicFramePr>
            <a:graphicFrameLocks noGrp="1"/>
          </p:cNvGraphicFramePr>
          <p:nvPr>
            <p:custDataLst>
              <p:tags r:id="rId4"/>
            </p:custDataLst>
          </p:nvPr>
        </p:nvGraphicFramePr>
        <p:xfrm>
          <a:off x="709295" y="1631315"/>
          <a:ext cx="10321925" cy="4960620"/>
        </p:xfrm>
        <a:graphic>
          <a:graphicData uri="http://schemas.openxmlformats.org/drawingml/2006/table">
            <a:tbl>
              <a:tblPr/>
              <a:tblGrid>
                <a:gridCol w="443865"/>
                <a:gridCol w="1069975"/>
                <a:gridCol w="2134870"/>
                <a:gridCol w="3737610"/>
                <a:gridCol w="2935605"/>
              </a:tblGrid>
              <a:tr h="788035">
                <a:tc gridSpan="2">
                  <a:txBody>
                    <a:bodyPr wrap="square"/>
                    <a:lstStyle/>
                    <a:p>
                      <a:pPr marL="0" marR="0" lvl="0" indent="0" algn="ctr" defTabSz="914400" rtl="0" eaLnBrk="1" fontAlgn="base" latinLnBrk="0" hangingPunct="1">
                        <a:lnSpc>
                          <a:spcPct val="100000"/>
                        </a:lnSpc>
                        <a:spcBef>
                          <a:spcPct val="0"/>
                        </a:spcBef>
                        <a:spcAft>
                          <a:spcPct val="0"/>
                        </a:spcAft>
                        <a:buClrTx/>
                        <a:buSzTx/>
                        <a:buFontTx/>
                        <a:buNone/>
                        <a:tabLst>
                          <a:tab pos="2743200" algn="l"/>
                        </a:tabLst>
                      </a:pPr>
                      <a:endParaRPr kumimoji="0" lang="zh-CN" altLang="zh-CN" sz="2000" b="0" i="0" u="none" strike="noStrike" cap="none" normalizeH="0" baseline="0">
                        <a:ln>
                          <a:noFill/>
                        </a:ln>
                        <a:solidFill>
                          <a:schemeClr val="tx1"/>
                        </a:solidFill>
                        <a:effectLst/>
                        <a:latin typeface="黑体" panose="02010609060101010101" charset="-122"/>
                        <a:ea typeface="黑体" panose="02010609060101010101" charset="-122"/>
                        <a:cs typeface="Courier New" panose="02070309020205020404" pitchFamily="49" charset="0"/>
                      </a:endParaRPr>
                    </a:p>
                  </a:txBody>
                  <a:tcPr marL="44775" marR="44775" marT="0" marB="0" vert="horz"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3175" cap="flat" cmpd="sng" algn="ctr">
                      <a:solidFill>
                        <a:srgbClr val="000000"/>
                      </a:solidFill>
                      <a:prstDash val="solid"/>
                      <a:round/>
                      <a:headEnd type="none" w="med" len="med"/>
                      <a:tailEnd type="none" w="med" len="med"/>
                    </a:lnTlToBr>
                    <a:lnBlToTr>
                      <a:noFill/>
                    </a:lnBlToTr>
                    <a:noFill/>
                  </a:tcPr>
                </a:tc>
                <a:tc hMerge="1">
                  <a:tcPr/>
                </a:tc>
                <a:tc>
                  <a:txBody>
                    <a:bodyPr wrap="square"/>
                    <a:lstStyle/>
                    <a:p>
                      <a:pPr marL="0" marR="0" lvl="0" indent="0" algn="ctr" defTabSz="914400" rtl="0" eaLnBrk="1" fontAlgn="base" latinLnBrk="0" hangingPunct="1">
                        <a:lnSpc>
                          <a:spcPct val="100000"/>
                        </a:lnSpc>
                        <a:spcBef>
                          <a:spcPct val="0"/>
                        </a:spcBef>
                        <a:spcAft>
                          <a:spcPct val="0"/>
                        </a:spcAft>
                        <a:buClrTx/>
                        <a:buSzTx/>
                        <a:buFontTx/>
                        <a:buNone/>
                        <a:tabLst>
                          <a:tab pos="2743200" algn="l"/>
                        </a:tabLst>
                      </a:pPr>
                      <a:r>
                        <a:rPr kumimoji="0" lang="zh-CN" altLang="en-US" sz="2000" b="1" i="0" u="none" strike="noStrike" cap="none" normalizeH="0" baseline="0">
                          <a:ln>
                            <a:noFill/>
                          </a:ln>
                          <a:solidFill>
                            <a:srgbClr val="FF0000"/>
                          </a:solidFill>
                          <a:effectLst/>
                          <a:latin typeface="黑体" panose="02010609060101010101" charset="-122"/>
                          <a:ea typeface="黑体" panose="02010609060101010101" charset="-122"/>
                          <a:cs typeface="Times New Roman" panose="02020603050405020304" pitchFamily="18" charset="0"/>
                        </a:rPr>
                        <a:t>基本矛盾</a:t>
                      </a:r>
                      <a:endParaRPr kumimoji="0" lang="zh-CN" altLang="en-US" sz="2000" b="1" i="0" u="none" strike="noStrike" cap="none" normalizeH="0" baseline="0">
                        <a:ln>
                          <a:noFill/>
                        </a:ln>
                        <a:solidFill>
                          <a:srgbClr val="FF0000"/>
                        </a:solidFill>
                        <a:effectLst/>
                        <a:latin typeface="黑体" panose="02010609060101010101" charset="-122"/>
                        <a:ea typeface="黑体" panose="02010609060101010101" charset="-122"/>
                        <a:cs typeface="Times New Roman" panose="02020603050405020304" pitchFamily="18" charset="0"/>
                      </a:endParaRPr>
                    </a:p>
                  </a:txBody>
                  <a:tcPr marL="44775" marR="44775" marT="0" marB="0" vert="horz"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wrap="square"/>
                    <a:lstStyle/>
                    <a:p>
                      <a:pPr marL="0" marR="0" lvl="0" indent="0" algn="ctr" defTabSz="914400" rtl="0" eaLnBrk="1" fontAlgn="base" latinLnBrk="0" hangingPunct="1">
                        <a:lnSpc>
                          <a:spcPct val="100000"/>
                        </a:lnSpc>
                        <a:spcBef>
                          <a:spcPct val="0"/>
                        </a:spcBef>
                        <a:spcAft>
                          <a:spcPct val="0"/>
                        </a:spcAft>
                        <a:buClrTx/>
                        <a:buSzTx/>
                        <a:buFontTx/>
                        <a:buNone/>
                        <a:tabLst>
                          <a:tab pos="2743200" algn="l"/>
                        </a:tabLst>
                      </a:pPr>
                      <a:r>
                        <a:rPr kumimoji="0" lang="zh-CN" altLang="en-US" sz="2000" b="1" i="0" u="none" strike="noStrike" cap="none" normalizeH="0" baseline="0">
                          <a:ln>
                            <a:noFill/>
                          </a:ln>
                          <a:solidFill>
                            <a:srgbClr val="FF0000"/>
                          </a:solidFill>
                          <a:effectLst/>
                          <a:latin typeface="黑体" panose="02010609060101010101" charset="-122"/>
                          <a:ea typeface="黑体" panose="02010609060101010101" charset="-122"/>
                          <a:cs typeface="Times New Roman" panose="02020603050405020304" pitchFamily="18" charset="0"/>
                        </a:rPr>
                        <a:t>辩证关系</a:t>
                      </a:r>
                      <a:endParaRPr kumimoji="0" lang="zh-CN" altLang="en-US" sz="2000" b="1" i="0" u="none" strike="noStrike" cap="none" normalizeH="0" baseline="0">
                        <a:ln>
                          <a:noFill/>
                        </a:ln>
                        <a:solidFill>
                          <a:srgbClr val="FF0000"/>
                        </a:solidFill>
                        <a:effectLst/>
                        <a:latin typeface="黑体" panose="02010609060101010101" charset="-122"/>
                        <a:ea typeface="黑体" panose="02010609060101010101" charset="-122"/>
                        <a:cs typeface="Times New Roman" panose="02020603050405020304" pitchFamily="18" charset="0"/>
                      </a:endParaRPr>
                    </a:p>
                  </a:txBody>
                  <a:tcPr marL="44775" marR="44775" marT="0" marB="0" vert="horz"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wrap="square"/>
                    <a:lstStyle/>
                    <a:p>
                      <a:pPr marL="0" marR="0" lvl="0" indent="0" algn="ctr" defTabSz="914400" rtl="0" eaLnBrk="1" fontAlgn="base" latinLnBrk="0" hangingPunct="1">
                        <a:lnSpc>
                          <a:spcPct val="100000"/>
                        </a:lnSpc>
                        <a:spcBef>
                          <a:spcPct val="0"/>
                        </a:spcBef>
                        <a:spcAft>
                          <a:spcPct val="0"/>
                        </a:spcAft>
                        <a:buClrTx/>
                        <a:buSzTx/>
                        <a:buFontTx/>
                        <a:buNone/>
                        <a:tabLst>
                          <a:tab pos="2743200" algn="l"/>
                        </a:tabLst>
                      </a:pPr>
                      <a:r>
                        <a:rPr kumimoji="0" lang="zh-CN" altLang="en-US" sz="2000" b="1" i="0" u="none" strike="noStrike" cap="none" normalizeH="0" baseline="0">
                          <a:ln>
                            <a:noFill/>
                          </a:ln>
                          <a:solidFill>
                            <a:srgbClr val="FF0000"/>
                          </a:solidFill>
                          <a:effectLst/>
                          <a:latin typeface="黑体" panose="02010609060101010101" charset="-122"/>
                          <a:ea typeface="黑体" panose="02010609060101010101" charset="-122"/>
                          <a:cs typeface="Times New Roman" panose="02020603050405020304" pitchFamily="18" charset="0"/>
                        </a:rPr>
                        <a:t>基本规律</a:t>
                      </a:r>
                      <a:r>
                        <a:rPr kumimoji="0" lang="en-US" altLang="zh-CN" sz="2000" b="1" i="0" u="none" strike="noStrike" cap="none" normalizeH="0" baseline="0">
                          <a:ln>
                            <a:noFill/>
                          </a:ln>
                          <a:solidFill>
                            <a:srgbClr val="FF0000"/>
                          </a:solidFill>
                          <a:effectLst/>
                          <a:latin typeface="黑体" panose="02010609060101010101" charset="-122"/>
                          <a:ea typeface="黑体" panose="02010609060101010101" charset="-122"/>
                          <a:cs typeface="Courier New" panose="02070309020205020404" pitchFamily="49" charset="0"/>
                        </a:rPr>
                        <a:t>(</a:t>
                      </a:r>
                      <a:r>
                        <a:rPr kumimoji="0" lang="zh-CN" altLang="en-US" sz="2000" b="1" i="0" u="none" strike="noStrike" cap="none" normalizeH="0" baseline="0">
                          <a:ln>
                            <a:noFill/>
                          </a:ln>
                          <a:solidFill>
                            <a:srgbClr val="FF0000"/>
                          </a:solidFill>
                          <a:effectLst/>
                          <a:latin typeface="黑体" panose="02010609060101010101" charset="-122"/>
                          <a:ea typeface="黑体" panose="02010609060101010101" charset="-122"/>
                          <a:cs typeface="Times New Roman" panose="02020603050405020304" pitchFamily="18" charset="0"/>
                        </a:rPr>
                        <a:t>任何社会都起作用</a:t>
                      </a:r>
                      <a:r>
                        <a:rPr kumimoji="0" lang="en-US" altLang="zh-CN" sz="2000" b="1" i="0" u="none" strike="noStrike" cap="none" normalizeH="0" baseline="0">
                          <a:ln>
                            <a:noFill/>
                          </a:ln>
                          <a:solidFill>
                            <a:srgbClr val="FF0000"/>
                          </a:solidFill>
                          <a:effectLst/>
                          <a:latin typeface="黑体" panose="02010609060101010101" charset="-122"/>
                          <a:ea typeface="黑体" panose="02010609060101010101" charset="-122"/>
                          <a:cs typeface="Courier New" panose="02070309020205020404" pitchFamily="49" charset="0"/>
                        </a:rPr>
                        <a:t>)</a:t>
                      </a:r>
                      <a:endParaRPr kumimoji="0" lang="en-US" altLang="zh-CN" sz="2000" b="1" i="0" u="none" strike="noStrike" cap="none" normalizeH="0" baseline="0">
                        <a:ln>
                          <a:noFill/>
                        </a:ln>
                        <a:solidFill>
                          <a:srgbClr val="FF0000"/>
                        </a:solidFill>
                        <a:effectLst/>
                        <a:latin typeface="黑体" panose="02010609060101010101" charset="-122"/>
                        <a:ea typeface="黑体" panose="02010609060101010101" charset="-122"/>
                        <a:cs typeface="Courier New" panose="02070309020205020404" pitchFamily="49" charset="0"/>
                      </a:endParaRPr>
                    </a:p>
                  </a:txBody>
                  <a:tcPr marL="44775" marR="44775" marT="0" marB="0" vert="horz"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08380">
                <a:tc rowSpan="2">
                  <a:txBody>
                    <a:bodyPr wrap="square"/>
                    <a:lstStyle/>
                    <a:p>
                      <a:pPr marL="0" marR="0" lvl="0" indent="0" algn="ctr" defTabSz="914400" rtl="0" eaLnBrk="1" fontAlgn="base" latinLnBrk="0" hangingPunct="1">
                        <a:lnSpc>
                          <a:spcPct val="100000"/>
                        </a:lnSpc>
                        <a:spcBef>
                          <a:spcPct val="0"/>
                        </a:spcBef>
                        <a:spcAft>
                          <a:spcPct val="0"/>
                        </a:spcAft>
                        <a:buClrTx/>
                        <a:buSzTx/>
                        <a:buFontTx/>
                        <a:buNone/>
                        <a:tabLst>
                          <a:tab pos="2743200" algn="l"/>
                        </a:tabLst>
                      </a:pPr>
                      <a:r>
                        <a:rPr kumimoji="0" lang="zh-CN" altLang="en-US" sz="2000" b="1" i="0" u="none" strike="noStrike" cap="none" normalizeH="0" baseline="0">
                          <a:ln>
                            <a:noFill/>
                          </a:ln>
                          <a:solidFill>
                            <a:schemeClr val="tx1"/>
                          </a:solidFill>
                          <a:effectLst/>
                          <a:latin typeface="黑体" panose="02010609060101010101" charset="-122"/>
                          <a:ea typeface="黑体" panose="02010609060101010101" charset="-122"/>
                          <a:cs typeface="Times New Roman" panose="02020603050405020304" pitchFamily="18" charset="0"/>
                        </a:rPr>
                        <a:t>是什么</a:t>
                      </a:r>
                      <a:endParaRPr kumimoji="0" lang="zh-CN" altLang="en-US" sz="2000" b="1" i="0" u="none" strike="noStrike" cap="none" normalizeH="0" baseline="0">
                        <a:ln>
                          <a:noFill/>
                        </a:ln>
                        <a:solidFill>
                          <a:schemeClr val="tx1"/>
                        </a:solidFill>
                        <a:effectLst/>
                        <a:latin typeface="黑体" panose="02010609060101010101" charset="-122"/>
                        <a:ea typeface="黑体" panose="02010609060101010101" charset="-122"/>
                        <a:cs typeface="Times New Roman" panose="02020603050405020304" pitchFamily="18" charset="0"/>
                      </a:endParaRPr>
                    </a:p>
                  </a:txBody>
                  <a:tcPr marL="44775" marR="44775" marT="0" marB="0" vert="horz"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wrap="square"/>
                    <a:lstStyle/>
                    <a:p>
                      <a:pPr marL="0" marR="0" lvl="0" indent="0" algn="ctr" defTabSz="914400" rtl="0" eaLnBrk="1" fontAlgn="base" latinLnBrk="0" hangingPunct="1">
                        <a:lnSpc>
                          <a:spcPts val="3300"/>
                        </a:lnSpc>
                        <a:spcBef>
                          <a:spcPct val="0"/>
                        </a:spcBef>
                        <a:spcAft>
                          <a:spcPct val="0"/>
                        </a:spcAft>
                        <a:buClrTx/>
                        <a:buSzTx/>
                        <a:buFontTx/>
                        <a:buNone/>
                        <a:tabLst>
                          <a:tab pos="2743200" algn="l"/>
                        </a:tabLst>
                      </a:pPr>
                      <a:r>
                        <a:rPr kumimoji="0" lang="zh-CN" altLang="en-US" sz="2000" b="1" i="0" u="none" strike="noStrike" cap="none" normalizeH="0" baseline="0">
                          <a:ln>
                            <a:noFill/>
                          </a:ln>
                          <a:solidFill>
                            <a:srgbClr val="FF0000"/>
                          </a:solidFill>
                          <a:effectLst/>
                          <a:latin typeface="黑体" panose="02010609060101010101" charset="-122"/>
                          <a:ea typeface="黑体" panose="02010609060101010101" charset="-122"/>
                          <a:cs typeface="Times New Roman" panose="02020603050405020304" pitchFamily="18" charset="0"/>
                        </a:rPr>
                        <a:t>贯穿人类社会始终的</a:t>
                      </a:r>
                      <a:r>
                        <a:rPr kumimoji="0" lang="zh-CN" altLang="en-US" sz="2000" b="1" i="0" u="none" strike="noStrike" cap="none" normalizeH="0" baseline="0">
                          <a:ln>
                            <a:noFill/>
                          </a:ln>
                          <a:solidFill>
                            <a:schemeClr val="tx1"/>
                          </a:solidFill>
                          <a:effectLst/>
                          <a:latin typeface="黑体" panose="02010609060101010101" charset="-122"/>
                          <a:ea typeface="黑体" panose="02010609060101010101" charset="-122"/>
                          <a:cs typeface="Times New Roman" panose="02020603050405020304" pitchFamily="18" charset="0"/>
                        </a:rPr>
                        <a:t>基本矛盾</a:t>
                      </a:r>
                      <a:endParaRPr kumimoji="0" lang="zh-CN" altLang="en-US" sz="2000" b="1" i="0" u="none" strike="noStrike" cap="none" normalizeH="0" baseline="0">
                        <a:ln>
                          <a:noFill/>
                        </a:ln>
                        <a:solidFill>
                          <a:schemeClr val="tx1"/>
                        </a:solidFill>
                        <a:effectLst/>
                        <a:latin typeface="黑体" panose="02010609060101010101" charset="-122"/>
                        <a:ea typeface="黑体" panose="02010609060101010101" charset="-122"/>
                        <a:cs typeface="Times New Roman" panose="02020603050405020304" pitchFamily="18" charset="0"/>
                      </a:endParaRPr>
                    </a:p>
                  </a:txBody>
                  <a:tcPr marL="44775" marR="44775" marT="0" marB="0" vert="horz"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wrap="square"/>
                    <a:lstStyle/>
                    <a:p>
                      <a:pPr marL="0" marR="0" lvl="0" indent="0" algn="ctr" defTabSz="914400" rtl="0" eaLnBrk="1" fontAlgn="base" latinLnBrk="0" hangingPunct="1">
                        <a:lnSpc>
                          <a:spcPts val="3300"/>
                        </a:lnSpc>
                        <a:spcBef>
                          <a:spcPct val="0"/>
                        </a:spcBef>
                        <a:spcAft>
                          <a:spcPct val="0"/>
                        </a:spcAft>
                        <a:buClrTx/>
                        <a:buSzTx/>
                        <a:buFontTx/>
                        <a:buNone/>
                        <a:tabLst>
                          <a:tab pos="2743200" algn="l"/>
                        </a:tabLst>
                      </a:pPr>
                      <a:endParaRPr kumimoji="0" lang="zh-CN" altLang="en-US" sz="2000" b="0" i="0" u="none" strike="noStrike" cap="none" normalizeH="0" baseline="0">
                        <a:ln>
                          <a:noFill/>
                        </a:ln>
                        <a:solidFill>
                          <a:srgbClr val="0000CC"/>
                        </a:solidFill>
                        <a:effectLst/>
                        <a:latin typeface="黑体" panose="02010609060101010101" charset="-122"/>
                        <a:ea typeface="黑体" panose="02010609060101010101" charset="-122"/>
                        <a:cs typeface="Courier New" panose="02070309020205020404" pitchFamily="49" charset="0"/>
                      </a:endParaRPr>
                    </a:p>
                  </a:txBody>
                  <a:tcPr marL="44775" marR="44775" marT="0" marB="0" vert="horz"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wrap="square"/>
                    <a:lstStyle/>
                    <a:p>
                      <a:pPr marL="0" marR="0" lvl="0" indent="0" algn="ctr" defTabSz="914400" rtl="0" eaLnBrk="1" fontAlgn="base" latinLnBrk="0" hangingPunct="1">
                        <a:lnSpc>
                          <a:spcPts val="3300"/>
                        </a:lnSpc>
                        <a:spcBef>
                          <a:spcPct val="0"/>
                        </a:spcBef>
                        <a:spcAft>
                          <a:spcPct val="0"/>
                        </a:spcAft>
                        <a:buClrTx/>
                        <a:buSzTx/>
                        <a:buFontTx/>
                        <a:buNone/>
                        <a:tabLst>
                          <a:tab pos="2743200" algn="l"/>
                        </a:tabLst>
                      </a:pPr>
                      <a:endParaRPr kumimoji="0" lang="zh-CN" altLang="en-US" sz="2000" b="0" i="0" u="none" strike="noStrike" cap="none" normalizeH="0" baseline="0">
                        <a:ln>
                          <a:noFill/>
                        </a:ln>
                        <a:solidFill>
                          <a:schemeClr val="tx1"/>
                        </a:solidFill>
                        <a:effectLst/>
                        <a:latin typeface="黑体" panose="02010609060101010101" charset="-122"/>
                        <a:ea typeface="黑体" panose="02010609060101010101" charset="-122"/>
                        <a:cs typeface="Courier New" panose="02070309020205020404" pitchFamily="49" charset="0"/>
                      </a:endParaRPr>
                    </a:p>
                  </a:txBody>
                  <a:tcPr marL="44775" marR="44775" marT="0" marB="0" vert="horz"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wrap="square"/>
                    <a:lstStyle/>
                    <a:p>
                      <a:pPr marL="0" marR="0" lvl="0" indent="0" algn="ctr" defTabSz="914400" rtl="0" eaLnBrk="1" fontAlgn="base" latinLnBrk="0" hangingPunct="1">
                        <a:lnSpc>
                          <a:spcPts val="3300"/>
                        </a:lnSpc>
                        <a:spcBef>
                          <a:spcPct val="0"/>
                        </a:spcBef>
                        <a:spcAft>
                          <a:spcPct val="0"/>
                        </a:spcAft>
                        <a:buClrTx/>
                        <a:buSzTx/>
                        <a:buFontTx/>
                        <a:buNone/>
                        <a:tabLst>
                          <a:tab pos="2743200" algn="l"/>
                        </a:tabLst>
                      </a:pPr>
                      <a:endParaRPr kumimoji="0" lang="zh-CN" altLang="en-US" sz="2000" b="0" i="0" u="none" strike="noStrike" cap="none" normalizeH="0" baseline="0">
                        <a:ln>
                          <a:noFill/>
                        </a:ln>
                        <a:solidFill>
                          <a:srgbClr val="0000CC"/>
                        </a:solidFill>
                        <a:effectLst/>
                        <a:latin typeface="黑体" panose="02010609060101010101" charset="-122"/>
                        <a:ea typeface="黑体" panose="02010609060101010101" charset="-122"/>
                        <a:cs typeface="Courier New" panose="02070309020205020404" pitchFamily="49" charset="0"/>
                      </a:endParaRPr>
                    </a:p>
                  </a:txBody>
                  <a:tcPr marL="44775" marR="44775" marT="0" marB="0" vert="horz"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23060">
                <a:tc vMerge="1">
                  <a:tcPr/>
                </a:tc>
                <a:tc vMerge="1">
                  <a:tcPr/>
                </a:tc>
                <a:tc>
                  <a:txBody>
                    <a:bodyPr wrap="square"/>
                    <a:lstStyle/>
                    <a:p>
                      <a:pPr marL="0" marR="0" lvl="0" indent="0" algn="ctr" defTabSz="914400" rtl="0" eaLnBrk="1" fontAlgn="base" latinLnBrk="0" hangingPunct="1">
                        <a:lnSpc>
                          <a:spcPts val="3300"/>
                        </a:lnSpc>
                        <a:spcBef>
                          <a:spcPct val="0"/>
                        </a:spcBef>
                        <a:spcAft>
                          <a:spcPct val="0"/>
                        </a:spcAft>
                        <a:buClrTx/>
                        <a:buSzTx/>
                        <a:buFontTx/>
                        <a:buNone/>
                        <a:tabLst>
                          <a:tab pos="2743200" algn="l"/>
                        </a:tabLst>
                      </a:pPr>
                      <a:endParaRPr kumimoji="0" lang="zh-CN" altLang="en-US" sz="2000" b="0" i="0" u="none" strike="noStrike" cap="none" normalizeH="0" baseline="0">
                        <a:ln>
                          <a:noFill/>
                        </a:ln>
                        <a:solidFill>
                          <a:srgbClr val="0000CC"/>
                        </a:solidFill>
                        <a:effectLst/>
                        <a:latin typeface="黑体" panose="02010609060101010101" charset="-122"/>
                        <a:ea typeface="黑体" panose="02010609060101010101" charset="-122"/>
                        <a:cs typeface="Courier New" panose="02070309020205020404" pitchFamily="49" charset="0"/>
                      </a:endParaRPr>
                    </a:p>
                  </a:txBody>
                  <a:tcPr marL="44775" marR="44775" marT="0" marB="0" vert="horz"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wrap="square"/>
                    <a:lstStyle/>
                    <a:p>
                      <a:pPr marL="0" marR="0" lvl="0" indent="0" algn="ctr" defTabSz="914400" rtl="0" eaLnBrk="1" fontAlgn="base" latinLnBrk="0" hangingPunct="1">
                        <a:lnSpc>
                          <a:spcPts val="3300"/>
                        </a:lnSpc>
                        <a:spcBef>
                          <a:spcPct val="0"/>
                        </a:spcBef>
                        <a:spcAft>
                          <a:spcPct val="0"/>
                        </a:spcAft>
                        <a:buClrTx/>
                        <a:buSzTx/>
                        <a:buFontTx/>
                        <a:buNone/>
                        <a:tabLst>
                          <a:tab pos="2743200" algn="l"/>
                        </a:tabLst>
                      </a:pPr>
                      <a:endParaRPr kumimoji="0" lang="zh-CN" altLang="en-US" sz="2000" b="0" i="0" u="none" strike="noStrike" cap="none" normalizeH="0" baseline="0">
                        <a:ln>
                          <a:noFill/>
                        </a:ln>
                        <a:solidFill>
                          <a:schemeClr val="tx1"/>
                        </a:solidFill>
                        <a:effectLst/>
                        <a:latin typeface="黑体" panose="02010609060101010101" charset="-122"/>
                        <a:ea typeface="黑体" panose="02010609060101010101" charset="-122"/>
                        <a:cs typeface="Courier New" panose="02070309020205020404" pitchFamily="49" charset="0"/>
                      </a:endParaRPr>
                    </a:p>
                  </a:txBody>
                  <a:tcPr marL="44775" marR="44775" marT="0" marB="0" vert="horz"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wrap="square"/>
                    <a:lstStyle/>
                    <a:p>
                      <a:pPr marL="0" marR="0" lvl="0" indent="0" algn="ctr" defTabSz="914400" rtl="0" eaLnBrk="1" fontAlgn="base" latinLnBrk="0" hangingPunct="1">
                        <a:lnSpc>
                          <a:spcPts val="3300"/>
                        </a:lnSpc>
                        <a:spcBef>
                          <a:spcPct val="0"/>
                        </a:spcBef>
                        <a:spcAft>
                          <a:spcPct val="0"/>
                        </a:spcAft>
                        <a:buClrTx/>
                        <a:buSzTx/>
                        <a:buFontTx/>
                        <a:buNone/>
                        <a:tabLst>
                          <a:tab pos="2743200" algn="l"/>
                        </a:tabLst>
                      </a:pPr>
                      <a:endParaRPr kumimoji="0" lang="zh-CN" altLang="en-US" sz="2000" b="0" i="0" u="none" strike="noStrike" cap="none" normalizeH="0" baseline="0">
                        <a:ln>
                          <a:noFill/>
                        </a:ln>
                        <a:solidFill>
                          <a:srgbClr val="0000CC"/>
                        </a:solidFill>
                        <a:effectLst/>
                        <a:latin typeface="黑体" panose="02010609060101010101" charset="-122"/>
                        <a:ea typeface="黑体" panose="02010609060101010101" charset="-122"/>
                        <a:cs typeface="Courier New" panose="02070309020205020404" pitchFamily="49" charset="0"/>
                      </a:endParaRPr>
                    </a:p>
                  </a:txBody>
                  <a:tcPr marL="44775" marR="44775" marT="0" marB="0" vert="horz"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41145">
                <a:tc gridSpan="2">
                  <a:txBody>
                    <a:bodyPr wrap="square"/>
                    <a:lstStyle/>
                    <a:p>
                      <a:pPr marL="0" marR="0" lvl="0" indent="0" algn="ctr" defTabSz="914400" rtl="0" eaLnBrk="1" fontAlgn="base" latinLnBrk="0" hangingPunct="1">
                        <a:lnSpc>
                          <a:spcPts val="3300"/>
                        </a:lnSpc>
                        <a:spcBef>
                          <a:spcPct val="0"/>
                        </a:spcBef>
                        <a:spcAft>
                          <a:spcPct val="0"/>
                        </a:spcAft>
                        <a:buClrTx/>
                        <a:buSzTx/>
                        <a:buFontTx/>
                        <a:buNone/>
                        <a:tabLst>
                          <a:tab pos="2743200" algn="l"/>
                        </a:tabLst>
                      </a:pPr>
                      <a:r>
                        <a:rPr kumimoji="0" lang="zh-CN" altLang="en-US" sz="2000" b="1" i="0" u="none" strike="noStrike" cap="none" normalizeH="0" baseline="0">
                          <a:ln>
                            <a:noFill/>
                          </a:ln>
                          <a:solidFill>
                            <a:schemeClr val="tx1"/>
                          </a:solidFill>
                          <a:effectLst/>
                          <a:latin typeface="黑体" panose="02010609060101010101" charset="-122"/>
                          <a:ea typeface="黑体" panose="02010609060101010101" charset="-122"/>
                          <a:cs typeface="Times New Roman" panose="02020603050405020304" pitchFamily="18" charset="0"/>
                        </a:rPr>
                        <a:t>为什么</a:t>
                      </a:r>
                      <a:endParaRPr kumimoji="0" lang="zh-CN" altLang="en-US" sz="2000" b="1" i="0" u="none" strike="noStrike" cap="none" normalizeH="0" baseline="0">
                        <a:ln>
                          <a:noFill/>
                        </a:ln>
                        <a:solidFill>
                          <a:schemeClr val="tx1"/>
                        </a:solidFill>
                        <a:effectLst/>
                        <a:latin typeface="黑体" panose="02010609060101010101" charset="-122"/>
                        <a:ea typeface="黑体" panose="02010609060101010101" charset="-122"/>
                        <a:cs typeface="Times New Roman" panose="02020603050405020304" pitchFamily="18" charset="0"/>
                      </a:endParaRPr>
                    </a:p>
                  </a:txBody>
                  <a:tcPr marL="44775" marR="44775" marT="0" marB="0" vert="horz"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cPr/>
                </a:tc>
                <a:tc gridSpan="3">
                  <a:txBody>
                    <a:bodyPr wrap="square"/>
                    <a:lstStyle/>
                    <a:p>
                      <a:pPr marL="0" marR="0" lvl="0" indent="0" algn="l" defTabSz="914400" rtl="0" eaLnBrk="1" fontAlgn="base" latinLnBrk="0" hangingPunct="1">
                        <a:lnSpc>
                          <a:spcPts val="3300"/>
                        </a:lnSpc>
                        <a:spcBef>
                          <a:spcPct val="0"/>
                        </a:spcBef>
                        <a:spcAft>
                          <a:spcPct val="0"/>
                        </a:spcAft>
                        <a:buClrTx/>
                        <a:buSzTx/>
                        <a:buFontTx/>
                        <a:buNone/>
                        <a:tabLst>
                          <a:tab pos="2743200" algn="l"/>
                        </a:tabLst>
                      </a:pPr>
                      <a:endParaRPr kumimoji="0" lang="zh-CN" altLang="en-US" sz="2000" b="0" i="0" u="none" strike="noStrike" cap="none" normalizeH="0" baseline="0">
                        <a:ln>
                          <a:noFill/>
                        </a:ln>
                        <a:solidFill>
                          <a:schemeClr val="tx1"/>
                        </a:solidFill>
                        <a:effectLst/>
                        <a:latin typeface="黑体" panose="02010609060101010101" charset="-122"/>
                        <a:ea typeface="黑体" panose="02010609060101010101" charset="-122"/>
                        <a:cs typeface="Courier New" panose="02070309020205020404" pitchFamily="49" charset="0"/>
                      </a:endParaRPr>
                    </a:p>
                  </a:txBody>
                  <a:tcPr marL="44775" marR="44775" marT="0" marB="0" vert="horz"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cPr/>
                </a:tc>
                <a:tc hMerge="1">
                  <a:tcPr/>
                </a:tc>
              </a:tr>
            </a:tbl>
          </a:graphicData>
        </a:graphic>
      </p:graphicFrame>
      <p:sp>
        <p:nvSpPr>
          <p:cNvPr id="14" name="文本框 13"/>
          <p:cNvSpPr txBox="1"/>
          <p:nvPr>
            <p:custDataLst>
              <p:tags r:id="rId5"/>
            </p:custDataLst>
          </p:nvPr>
        </p:nvSpPr>
        <p:spPr>
          <a:xfrm>
            <a:off x="2156460" y="2506345"/>
            <a:ext cx="2216150" cy="70675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743200" algn="l"/>
              </a:tabLst>
            </a:pPr>
            <a:r>
              <a:rPr lang="zh-CN" altLang="en-US" sz="2000" b="1">
                <a:ln>
                  <a:noFill/>
                </a:ln>
                <a:solidFill>
                  <a:schemeClr val="accent1">
                    <a:lumMod val="75000"/>
                  </a:schemeClr>
                </a:solidFill>
                <a:effectLst/>
                <a:latin typeface="黑体" panose="02010609060101010101" charset="-122"/>
                <a:ea typeface="黑体" panose="02010609060101010101" charset="-122"/>
                <a:cs typeface="Times New Roman" panose="02020603050405020304" pitchFamily="18" charset="0"/>
                <a:sym typeface="+mn-ea"/>
              </a:rPr>
              <a:t>生产力和</a:t>
            </a:r>
            <a:endParaRPr lang="zh-CN" altLang="en-US" sz="2000" b="1">
              <a:ln>
                <a:noFill/>
              </a:ln>
              <a:solidFill>
                <a:schemeClr val="accent1">
                  <a:lumMod val="75000"/>
                </a:schemeClr>
              </a:solidFill>
              <a:effectLst/>
              <a:latin typeface="黑体" panose="02010609060101010101" charset="-122"/>
              <a:ea typeface="黑体" panose="02010609060101010101" charset="-122"/>
              <a:cs typeface="Times New Roman" panose="02020603050405020304" pitchFamily="18" charset="0"/>
              <a:sym typeface="+mn-ea"/>
            </a:endParaRPr>
          </a:p>
          <a:p>
            <a:pPr marL="0" marR="0" lvl="0" indent="0" algn="ctr" defTabSz="914400" rtl="0" eaLnBrk="1" fontAlgn="base" latinLnBrk="0" hangingPunct="1">
              <a:lnSpc>
                <a:spcPct val="100000"/>
              </a:lnSpc>
              <a:spcBef>
                <a:spcPct val="0"/>
              </a:spcBef>
              <a:spcAft>
                <a:spcPct val="0"/>
              </a:spcAft>
              <a:buClrTx/>
              <a:buSzTx/>
              <a:buFontTx/>
              <a:buNone/>
              <a:tabLst>
                <a:tab pos="2743200" algn="l"/>
              </a:tabLst>
            </a:pPr>
            <a:r>
              <a:rPr lang="zh-CN" altLang="en-US" sz="2000" b="1">
                <a:ln>
                  <a:noFill/>
                </a:ln>
                <a:solidFill>
                  <a:schemeClr val="accent1">
                    <a:lumMod val="75000"/>
                  </a:schemeClr>
                </a:solidFill>
                <a:effectLst/>
                <a:latin typeface="黑体" panose="02010609060101010101" charset="-122"/>
                <a:ea typeface="黑体" panose="02010609060101010101" charset="-122"/>
                <a:cs typeface="Times New Roman" panose="02020603050405020304" pitchFamily="18" charset="0"/>
                <a:sym typeface="+mn-ea"/>
              </a:rPr>
              <a:t>生产关系的矛盾</a:t>
            </a:r>
            <a:endParaRPr lang="zh-CN" altLang="en-US" sz="2000" b="1" smtClean="0">
              <a:ln>
                <a:noFill/>
              </a:ln>
              <a:solidFill>
                <a:schemeClr val="accent1">
                  <a:lumMod val="75000"/>
                </a:schemeClr>
              </a:solidFill>
              <a:effectLst/>
              <a:latin typeface="黑体" panose="02010609060101010101" charset="-122"/>
              <a:ea typeface="黑体" panose="02010609060101010101" charset="-122"/>
              <a:cs typeface="Times New Roman" panose="02020603050405020304" pitchFamily="18" charset="0"/>
              <a:sym typeface="+mn-ea"/>
            </a:endParaRPr>
          </a:p>
        </p:txBody>
      </p:sp>
      <p:sp>
        <p:nvSpPr>
          <p:cNvPr id="15" name="文本框 14"/>
          <p:cNvSpPr txBox="1"/>
          <p:nvPr>
            <p:custDataLst>
              <p:tags r:id="rId6"/>
            </p:custDataLst>
          </p:nvPr>
        </p:nvSpPr>
        <p:spPr>
          <a:xfrm>
            <a:off x="2156460" y="3835400"/>
            <a:ext cx="2216150" cy="70675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743200" algn="l"/>
              </a:tabLst>
            </a:pPr>
            <a:r>
              <a:rPr lang="zh-CN" altLang="en-US" sz="2000" b="1">
                <a:ln>
                  <a:noFill/>
                </a:ln>
                <a:solidFill>
                  <a:schemeClr val="accent1">
                    <a:lumMod val="75000"/>
                  </a:schemeClr>
                </a:solidFill>
                <a:effectLst/>
                <a:latin typeface="黑体" panose="02010609060101010101" charset="-122"/>
                <a:ea typeface="黑体" panose="02010609060101010101" charset="-122"/>
                <a:cs typeface="Times New Roman" panose="02020603050405020304" pitchFamily="18" charset="0"/>
                <a:sym typeface="+mn-ea"/>
              </a:rPr>
              <a:t>经济基础和</a:t>
            </a:r>
            <a:endParaRPr lang="zh-CN" altLang="en-US" sz="2000" b="1">
              <a:ln>
                <a:noFill/>
              </a:ln>
              <a:solidFill>
                <a:schemeClr val="accent1">
                  <a:lumMod val="75000"/>
                </a:schemeClr>
              </a:solidFill>
              <a:effectLst/>
              <a:latin typeface="黑体" panose="02010609060101010101" charset="-122"/>
              <a:ea typeface="黑体" panose="02010609060101010101" charset="-122"/>
              <a:cs typeface="Times New Roman" panose="02020603050405020304" pitchFamily="18" charset="0"/>
              <a:sym typeface="+mn-ea"/>
            </a:endParaRPr>
          </a:p>
          <a:p>
            <a:pPr marL="0" marR="0" lvl="0" indent="0" algn="ctr" defTabSz="914400" rtl="0" eaLnBrk="1" fontAlgn="base" latinLnBrk="0" hangingPunct="1">
              <a:lnSpc>
                <a:spcPct val="100000"/>
              </a:lnSpc>
              <a:spcBef>
                <a:spcPct val="0"/>
              </a:spcBef>
              <a:spcAft>
                <a:spcPct val="0"/>
              </a:spcAft>
              <a:buClrTx/>
              <a:buSzTx/>
              <a:buFontTx/>
              <a:buNone/>
              <a:tabLst>
                <a:tab pos="2743200" algn="l"/>
              </a:tabLst>
            </a:pPr>
            <a:r>
              <a:rPr lang="zh-CN" altLang="en-US" sz="2000" b="1">
                <a:ln>
                  <a:noFill/>
                </a:ln>
                <a:solidFill>
                  <a:schemeClr val="accent1">
                    <a:lumMod val="75000"/>
                  </a:schemeClr>
                </a:solidFill>
                <a:effectLst/>
                <a:latin typeface="黑体" panose="02010609060101010101" charset="-122"/>
                <a:ea typeface="黑体" panose="02010609060101010101" charset="-122"/>
                <a:cs typeface="Times New Roman" panose="02020603050405020304" pitchFamily="18" charset="0"/>
                <a:sym typeface="+mn-ea"/>
              </a:rPr>
              <a:t>上层建筑的矛盾</a:t>
            </a:r>
            <a:endParaRPr lang="zh-CN" altLang="en-US" sz="2000" b="1" smtClean="0">
              <a:ln>
                <a:noFill/>
              </a:ln>
              <a:solidFill>
                <a:schemeClr val="accent1">
                  <a:lumMod val="75000"/>
                </a:schemeClr>
              </a:solidFill>
              <a:effectLst/>
              <a:latin typeface="黑体" panose="02010609060101010101" charset="-122"/>
              <a:ea typeface="黑体" panose="02010609060101010101" charset="-122"/>
              <a:cs typeface="Times New Roman" panose="02020603050405020304" pitchFamily="18" charset="0"/>
              <a:sym typeface="+mn-ea"/>
            </a:endParaRPr>
          </a:p>
        </p:txBody>
      </p:sp>
      <p:sp>
        <p:nvSpPr>
          <p:cNvPr id="16" name="文本框 15"/>
          <p:cNvSpPr txBox="1"/>
          <p:nvPr>
            <p:custDataLst>
              <p:tags r:id="rId7"/>
            </p:custDataLst>
          </p:nvPr>
        </p:nvSpPr>
        <p:spPr>
          <a:xfrm>
            <a:off x="4372610" y="2506345"/>
            <a:ext cx="3513455" cy="70675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743200" algn="l"/>
              </a:tabLst>
            </a:pPr>
            <a:r>
              <a:rPr lang="zh-CN" altLang="en-US" sz="2000" b="1">
                <a:ln>
                  <a:noFill/>
                </a:ln>
                <a:effectLst/>
                <a:latin typeface="黑体" panose="02010609060101010101" charset="-122"/>
                <a:ea typeface="黑体" panose="02010609060101010101" charset="-122"/>
                <a:cs typeface="Times New Roman" panose="02020603050405020304" pitchFamily="18" charset="0"/>
                <a:sym typeface="+mn-ea"/>
              </a:rPr>
              <a:t>生产力决定生产关系；生产关系能动地反作用于生产力</a:t>
            </a:r>
            <a:endParaRPr lang="zh-CN" altLang="en-US" sz="2000" b="1" smtClean="0">
              <a:ln>
                <a:noFill/>
              </a:ln>
              <a:solidFill>
                <a:schemeClr val="tx1">
                  <a:lumMod val="75000"/>
                  <a:lumOff val="25000"/>
                </a:schemeClr>
              </a:solidFill>
              <a:effectLst/>
              <a:latin typeface="黑体" panose="02010609060101010101" charset="-122"/>
              <a:ea typeface="黑体" panose="02010609060101010101" charset="-122"/>
              <a:cs typeface="Times New Roman" panose="02020603050405020304" pitchFamily="18" charset="0"/>
              <a:sym typeface="+mn-ea"/>
            </a:endParaRPr>
          </a:p>
        </p:txBody>
      </p:sp>
      <p:sp>
        <p:nvSpPr>
          <p:cNvPr id="17" name="文本框 16"/>
          <p:cNvSpPr txBox="1"/>
          <p:nvPr>
            <p:custDataLst>
              <p:tags r:id="rId8"/>
            </p:custDataLst>
          </p:nvPr>
        </p:nvSpPr>
        <p:spPr>
          <a:xfrm>
            <a:off x="4372610" y="3775710"/>
            <a:ext cx="3658870" cy="10147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743200" algn="l"/>
              </a:tabLst>
            </a:pPr>
            <a:r>
              <a:rPr lang="zh-CN" altLang="en-US" sz="2000" b="1">
                <a:ln>
                  <a:noFill/>
                </a:ln>
                <a:effectLst/>
                <a:latin typeface="黑体" panose="02010609060101010101" charset="-122"/>
                <a:ea typeface="黑体" panose="02010609060101010101" charset="-122"/>
                <a:cs typeface="Times New Roman" panose="02020603050405020304" pitchFamily="18" charset="0"/>
                <a:sym typeface="+mn-ea"/>
              </a:rPr>
              <a:t>经济基础决定上层建筑，</a:t>
            </a:r>
            <a:endParaRPr lang="zh-CN" altLang="en-US" sz="2000" b="1">
              <a:ln>
                <a:noFill/>
              </a:ln>
              <a:effectLst/>
              <a:latin typeface="黑体" panose="02010609060101010101" charset="-122"/>
              <a:ea typeface="黑体" panose="02010609060101010101" charset="-122"/>
              <a:cs typeface="Times New Roman" panose="02020603050405020304" pitchFamily="18" charset="0"/>
              <a:sym typeface="+mn-ea"/>
            </a:endParaRPr>
          </a:p>
          <a:p>
            <a:pPr marL="0" marR="0" lvl="0" indent="0" algn="ctr" defTabSz="914400" rtl="0" eaLnBrk="1" fontAlgn="base" latinLnBrk="0" hangingPunct="1">
              <a:lnSpc>
                <a:spcPct val="100000"/>
              </a:lnSpc>
              <a:spcBef>
                <a:spcPct val="0"/>
              </a:spcBef>
              <a:spcAft>
                <a:spcPct val="0"/>
              </a:spcAft>
              <a:buClrTx/>
              <a:buSzTx/>
              <a:buFontTx/>
              <a:buNone/>
              <a:tabLst>
                <a:tab pos="2743200" algn="l"/>
              </a:tabLst>
            </a:pPr>
            <a:r>
              <a:rPr lang="zh-CN" altLang="en-US" sz="2000" b="1">
                <a:ln>
                  <a:noFill/>
                </a:ln>
                <a:effectLst/>
                <a:latin typeface="黑体" panose="02010609060101010101" charset="-122"/>
                <a:ea typeface="黑体" panose="02010609060101010101" charset="-122"/>
                <a:cs typeface="Times New Roman" panose="02020603050405020304" pitchFamily="18" charset="0"/>
                <a:sym typeface="+mn-ea"/>
              </a:rPr>
              <a:t>上层建筑对经济基础具有反作用</a:t>
            </a:r>
            <a:endParaRPr lang="zh-CN" altLang="en-US" sz="2000" b="1" smtClean="0">
              <a:ln>
                <a:noFill/>
              </a:ln>
              <a:solidFill>
                <a:schemeClr val="tx1">
                  <a:lumMod val="75000"/>
                  <a:lumOff val="25000"/>
                </a:schemeClr>
              </a:solidFill>
              <a:effectLst/>
              <a:latin typeface="黑体" panose="02010609060101010101" charset="-122"/>
              <a:ea typeface="黑体" panose="02010609060101010101" charset="-122"/>
              <a:cs typeface="Times New Roman" panose="02020603050405020304" pitchFamily="18" charset="0"/>
              <a:sym typeface="+mn-ea"/>
            </a:endParaRPr>
          </a:p>
        </p:txBody>
      </p:sp>
      <p:sp>
        <p:nvSpPr>
          <p:cNvPr id="18" name="文本框 17"/>
          <p:cNvSpPr txBox="1"/>
          <p:nvPr>
            <p:custDataLst>
              <p:tags r:id="rId9"/>
            </p:custDataLst>
          </p:nvPr>
        </p:nvSpPr>
        <p:spPr>
          <a:xfrm>
            <a:off x="8031480" y="2506345"/>
            <a:ext cx="2834640" cy="70675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743200" algn="l"/>
              </a:tabLst>
            </a:pPr>
            <a:r>
              <a:rPr lang="zh-CN" altLang="en-US" sz="2000" b="1">
                <a:ln>
                  <a:noFill/>
                </a:ln>
                <a:solidFill>
                  <a:schemeClr val="accent1">
                    <a:lumMod val="75000"/>
                  </a:schemeClr>
                </a:solidFill>
                <a:effectLst/>
                <a:latin typeface="黑体" panose="02010609060101010101" charset="-122"/>
                <a:ea typeface="黑体" panose="02010609060101010101" charset="-122"/>
                <a:cs typeface="Times New Roman" panose="02020603050405020304" pitchFamily="18" charset="0"/>
                <a:sym typeface="+mn-ea"/>
              </a:rPr>
              <a:t>生产关系一定要适合生产力状况的规律</a:t>
            </a:r>
            <a:endParaRPr lang="zh-CN" altLang="en-US" sz="2000" b="1" smtClean="0">
              <a:ln>
                <a:noFill/>
              </a:ln>
              <a:solidFill>
                <a:schemeClr val="accent1">
                  <a:lumMod val="75000"/>
                </a:schemeClr>
              </a:solidFill>
              <a:effectLst/>
              <a:latin typeface="黑体" panose="02010609060101010101" charset="-122"/>
              <a:ea typeface="黑体" panose="02010609060101010101" charset="-122"/>
              <a:cs typeface="Times New Roman" panose="02020603050405020304" pitchFamily="18" charset="0"/>
              <a:sym typeface="+mn-ea"/>
            </a:endParaRPr>
          </a:p>
        </p:txBody>
      </p:sp>
      <p:sp>
        <p:nvSpPr>
          <p:cNvPr id="20" name="文本框 19"/>
          <p:cNvSpPr txBox="1"/>
          <p:nvPr>
            <p:custDataLst>
              <p:tags r:id="rId10"/>
            </p:custDataLst>
          </p:nvPr>
        </p:nvSpPr>
        <p:spPr>
          <a:xfrm>
            <a:off x="8103235" y="3750310"/>
            <a:ext cx="2758440" cy="70675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743200" algn="l"/>
              </a:tabLst>
            </a:pPr>
            <a:r>
              <a:rPr lang="zh-CN" altLang="en-US" sz="2000" b="1">
                <a:ln>
                  <a:noFill/>
                </a:ln>
                <a:solidFill>
                  <a:schemeClr val="accent1">
                    <a:lumMod val="75000"/>
                  </a:schemeClr>
                </a:solidFill>
                <a:effectLst/>
                <a:latin typeface="黑体" panose="02010609060101010101" charset="-122"/>
                <a:ea typeface="黑体" panose="02010609060101010101" charset="-122"/>
                <a:cs typeface="Times New Roman" panose="02020603050405020304" pitchFamily="18" charset="0"/>
                <a:sym typeface="+mn-ea"/>
              </a:rPr>
              <a:t>上层建筑一定要适合经济基础状况的规律</a:t>
            </a:r>
            <a:endParaRPr lang="zh-CN" altLang="en-US" sz="2000" b="1" smtClean="0">
              <a:ln>
                <a:noFill/>
              </a:ln>
              <a:solidFill>
                <a:schemeClr val="accent1">
                  <a:lumMod val="75000"/>
                </a:schemeClr>
              </a:solidFill>
              <a:effectLst/>
              <a:latin typeface="黑体" panose="02010609060101010101" charset="-122"/>
              <a:ea typeface="黑体" panose="02010609060101010101" charset="-122"/>
              <a:cs typeface="Times New Roman" panose="02020603050405020304" pitchFamily="18" charset="0"/>
              <a:sym typeface="+mn-ea"/>
            </a:endParaRPr>
          </a:p>
        </p:txBody>
      </p:sp>
      <p:sp>
        <p:nvSpPr>
          <p:cNvPr id="21" name="文本框 20"/>
          <p:cNvSpPr txBox="1"/>
          <p:nvPr>
            <p:custDataLst>
              <p:tags r:id="rId11"/>
            </p:custDataLst>
          </p:nvPr>
        </p:nvSpPr>
        <p:spPr>
          <a:xfrm>
            <a:off x="2437130" y="5353050"/>
            <a:ext cx="8424545" cy="10147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2743200" algn="l"/>
              </a:tabLst>
            </a:pPr>
            <a:r>
              <a:rPr lang="zh-CN" altLang="en-US" sz="2000" b="1">
                <a:ln>
                  <a:noFill/>
                </a:ln>
                <a:effectLst/>
                <a:latin typeface="黑体" panose="02010609060101010101" charset="-122"/>
                <a:ea typeface="黑体" panose="02010609060101010101" charset="-122"/>
                <a:cs typeface="Times New Roman" panose="02020603050405020304" pitchFamily="18" charset="0"/>
                <a:sym typeface="+mn-ea"/>
              </a:rPr>
              <a:t>物质资料的生产方式是生产力和生产关系的统一。它对社会的发展起</a:t>
            </a:r>
            <a:r>
              <a:rPr lang="zh-CN" altLang="en-US" sz="2000" b="1">
                <a:ln>
                  <a:noFill/>
                </a:ln>
                <a:solidFill>
                  <a:srgbClr val="FF0000"/>
                </a:solidFill>
                <a:effectLst/>
                <a:latin typeface="黑体" panose="02010609060101010101" charset="-122"/>
                <a:ea typeface="黑体" panose="02010609060101010101" charset="-122"/>
                <a:cs typeface="Times New Roman" panose="02020603050405020304" pitchFamily="18" charset="0"/>
                <a:sym typeface="+mn-ea"/>
              </a:rPr>
              <a:t>决定作用</a:t>
            </a:r>
            <a:r>
              <a:rPr lang="zh-CN" altLang="en-US" sz="2000" b="1">
                <a:ln>
                  <a:noFill/>
                </a:ln>
                <a:effectLst/>
                <a:latin typeface="黑体" panose="02010609060101010101" charset="-122"/>
                <a:ea typeface="黑体" panose="02010609060101010101" charset="-122"/>
                <a:cs typeface="Times New Roman" panose="02020603050405020304" pitchFamily="18" charset="0"/>
                <a:sym typeface="+mn-ea"/>
              </a:rPr>
              <a:t>。</a:t>
            </a:r>
            <a:r>
              <a:rPr lang="zh-CN" altLang="en-US" sz="2000" b="1">
                <a:ln>
                  <a:noFill/>
                </a:ln>
                <a:solidFill>
                  <a:srgbClr val="FF0000"/>
                </a:solidFill>
                <a:effectLst/>
                <a:latin typeface="黑体" panose="02010609060101010101" charset="-122"/>
                <a:ea typeface="黑体" panose="02010609060101010101" charset="-122"/>
                <a:cs typeface="Times New Roman" panose="02020603050405020304" pitchFamily="18" charset="0"/>
                <a:sym typeface="+mn-ea"/>
              </a:rPr>
              <a:t>生产活动</a:t>
            </a:r>
            <a:r>
              <a:rPr lang="zh-CN" altLang="en-US" sz="2000" b="1">
                <a:ln>
                  <a:noFill/>
                </a:ln>
                <a:effectLst/>
                <a:latin typeface="黑体" panose="02010609060101010101" charset="-122"/>
                <a:ea typeface="黑体" panose="02010609060101010101" charset="-122"/>
                <a:cs typeface="Times New Roman" panose="02020603050405020304" pitchFamily="18" charset="0"/>
                <a:sym typeface="+mn-ea"/>
              </a:rPr>
              <a:t>是人类社会存在和发展的</a:t>
            </a:r>
            <a:r>
              <a:rPr lang="zh-CN" altLang="en-US" sz="2000" b="1">
                <a:ln>
                  <a:noFill/>
                </a:ln>
                <a:solidFill>
                  <a:srgbClr val="FF0000"/>
                </a:solidFill>
                <a:effectLst/>
                <a:latin typeface="黑体" panose="02010609060101010101" charset="-122"/>
                <a:ea typeface="黑体" panose="02010609060101010101" charset="-122"/>
                <a:cs typeface="Times New Roman" panose="02020603050405020304" pitchFamily="18" charset="0"/>
                <a:sym typeface="+mn-ea"/>
              </a:rPr>
              <a:t>基础</a:t>
            </a:r>
            <a:r>
              <a:rPr lang="zh-CN" altLang="en-US" sz="2000" b="1">
                <a:ln>
                  <a:noFill/>
                </a:ln>
                <a:effectLst/>
                <a:latin typeface="黑体" panose="02010609060101010101" charset="-122"/>
                <a:ea typeface="黑体" panose="02010609060101010101" charset="-122"/>
                <a:cs typeface="Times New Roman" panose="02020603050405020304" pitchFamily="18" charset="0"/>
                <a:sym typeface="+mn-ea"/>
              </a:rPr>
              <a:t>，生产方式决定着社会的</a:t>
            </a:r>
            <a:r>
              <a:rPr lang="zh-CN" altLang="en-US" sz="2000" b="1">
                <a:ln>
                  <a:noFill/>
                </a:ln>
                <a:solidFill>
                  <a:srgbClr val="FF0000"/>
                </a:solidFill>
                <a:effectLst/>
                <a:latin typeface="黑体" panose="02010609060101010101" charset="-122"/>
                <a:ea typeface="黑体" panose="02010609060101010101" charset="-122"/>
                <a:cs typeface="Times New Roman" panose="02020603050405020304" pitchFamily="18" charset="0"/>
                <a:sym typeface="+mn-ea"/>
              </a:rPr>
              <a:t>性质和面貌</a:t>
            </a:r>
            <a:r>
              <a:rPr lang="zh-CN" altLang="en-US" sz="2000" b="1">
                <a:ln>
                  <a:noFill/>
                </a:ln>
                <a:effectLst/>
                <a:latin typeface="黑体" panose="02010609060101010101" charset="-122"/>
                <a:ea typeface="黑体" panose="02010609060101010101" charset="-122"/>
                <a:cs typeface="Times New Roman" panose="02020603050405020304" pitchFamily="18" charset="0"/>
                <a:sym typeface="+mn-ea"/>
              </a:rPr>
              <a:t>，生产方式的变革决定着社会形态的更替。</a:t>
            </a:r>
            <a:endParaRPr lang="zh-CN" altLang="en-US" sz="2000" b="1" smtClean="0">
              <a:ln>
                <a:noFill/>
              </a:ln>
              <a:solidFill>
                <a:schemeClr val="tx1">
                  <a:lumMod val="75000"/>
                  <a:lumOff val="25000"/>
                </a:schemeClr>
              </a:solidFill>
              <a:effectLst/>
              <a:latin typeface="黑体" panose="02010609060101010101" charset="-122"/>
              <a:ea typeface="黑体" panose="02010609060101010101" charset="-122"/>
              <a:cs typeface="Times New Roman" panose="02020603050405020304" pitchFamily="18"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custDataLst>
              <p:tags r:id="rId1"/>
            </p:custDataLst>
          </p:nvPr>
        </p:nvSpPr>
        <p:spPr>
          <a:xfrm>
            <a:off x="145034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知识拓展</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5" name="文本框 37"/>
          <p:cNvSpPr txBox="1"/>
          <p:nvPr>
            <p:custDataLst>
              <p:tags r:id="rId2"/>
            </p:custDataLst>
          </p:nvPr>
        </p:nvSpPr>
        <p:spPr>
          <a:xfrm>
            <a:off x="4103370" y="130810"/>
            <a:ext cx="5109210" cy="521970"/>
          </a:xfrm>
          <a:prstGeom prst="rect">
            <a:avLst/>
          </a:prstGeom>
          <a:noFill/>
        </p:spPr>
        <p:txBody>
          <a:bodyPr wrap="square">
            <a:spAutoFit/>
          </a:bodyPr>
          <a:lstStyle/>
          <a:p>
            <a:pPr eaLnBrk="1" fontAlgn="auto" hangingPunct="1">
              <a:spcBef>
                <a:spcPct val="0"/>
              </a:spcBef>
              <a:spcAft>
                <a:spcPct val="0"/>
              </a:spcAft>
            </a:pPr>
            <a:r>
              <a:rPr lang="zh-CN" altLang="zh-CN" sz="2800" b="1">
                <a:solidFill>
                  <a:schemeClr val="accent1">
                    <a:lumMod val="75000"/>
                  </a:schemeClr>
                </a:solidFill>
                <a:sym typeface="+mn-ea"/>
              </a:rPr>
              <a:t>深入理解社会基本矛盾运动</a:t>
            </a:r>
            <a:endParaRPr lang="zh-CN" altLang="zh-CN" sz="2800" b="1">
              <a:solidFill>
                <a:schemeClr val="accent1">
                  <a:lumMod val="75000"/>
                </a:schemeClr>
              </a:solidFill>
              <a:sym typeface="+mn-ea"/>
            </a:endParaRPr>
          </a:p>
        </p:txBody>
      </p:sp>
      <p:sp>
        <p:nvSpPr>
          <p:cNvPr id="2" name="TextBox 6"/>
          <p:cNvSpPr txBox="1"/>
          <p:nvPr>
            <p:custDataLst>
              <p:tags r:id="rId3"/>
            </p:custDataLst>
          </p:nvPr>
        </p:nvSpPr>
        <p:spPr>
          <a:xfrm>
            <a:off x="917575" y="1412875"/>
            <a:ext cx="10091420" cy="2192655"/>
          </a:xfrm>
          <a:prstGeom prst="rect">
            <a:avLst/>
          </a:prstGeom>
          <a:noFill/>
          <a:ln>
            <a:solidFill>
              <a:schemeClr val="accent1">
                <a:lumMod val="75000"/>
              </a:schemeClr>
            </a:solidFill>
            <a:prstDash val="sysDash"/>
          </a:ln>
        </p:spPr>
        <p:txBody>
          <a:bodyPr wrap="square" rtlCol="0">
            <a:noAutofit/>
          </a:bodyPr>
          <a:lstStyle/>
          <a:p>
            <a:pPr indent="0" fontAlgn="auto">
              <a:lnSpc>
                <a:spcPts val="4070"/>
              </a:lnSpc>
            </a:pPr>
            <a:r>
              <a:rPr lang="en-US" altLang="zh-CN" sz="2135" b="1" smtClean="0">
                <a:solidFill>
                  <a:srgbClr val="FF0000"/>
                </a:solidFill>
              </a:rPr>
              <a:t>     </a:t>
            </a:r>
            <a:r>
              <a:rPr lang="zh-CN" altLang="en-US" sz="2135" b="1" smtClean="0">
                <a:solidFill>
                  <a:srgbClr val="FF0000"/>
                </a:solidFill>
              </a:rPr>
              <a:t>两对矛盾及其运动制约着其他各种社会矛盾的存在和发展</a:t>
            </a:r>
            <a:r>
              <a:rPr lang="en-US" sz="2135" b="1" smtClean="0">
                <a:solidFill>
                  <a:srgbClr val="FF0000"/>
                </a:solidFill>
              </a:rPr>
              <a:t>,</a:t>
            </a:r>
            <a:r>
              <a:rPr lang="zh-CN" altLang="en-US" sz="2135" b="1" smtClean="0"/>
              <a:t>决定着社会的进程、性质和面貌</a:t>
            </a:r>
            <a:r>
              <a:rPr lang="en-US" sz="2135" b="1" smtClean="0"/>
              <a:t>,</a:t>
            </a:r>
            <a:r>
              <a:rPr lang="zh-CN" altLang="en-US" sz="2135" b="1" smtClean="0"/>
              <a:t>推动着人类社会从一种形态向另一种形态转变。</a:t>
            </a:r>
            <a:endParaRPr lang="zh-CN" altLang="en-US" sz="2135" b="1" smtClean="0"/>
          </a:p>
          <a:p>
            <a:pPr indent="0" fontAlgn="auto">
              <a:lnSpc>
                <a:spcPts val="4070"/>
              </a:lnSpc>
            </a:pPr>
            <a:r>
              <a:rPr lang="zh-CN" altLang="en-US" sz="2135" b="1" smtClean="0"/>
              <a:t> </a:t>
            </a:r>
            <a:r>
              <a:rPr lang="en-US" altLang="zh-CN" sz="2135" b="1" smtClean="0"/>
              <a:t>    </a:t>
            </a:r>
            <a:r>
              <a:rPr lang="zh-CN" altLang="en-US" sz="2135" b="1" smtClean="0"/>
              <a:t>生产力的变化引起生产关系的变化</a:t>
            </a:r>
            <a:r>
              <a:rPr lang="en-US" sz="2135" b="1" smtClean="0"/>
              <a:t>,</a:t>
            </a:r>
            <a:r>
              <a:rPr lang="zh-CN" altLang="en-US" sz="2135" b="1" smtClean="0"/>
              <a:t>导致整个生产方式的变化。</a:t>
            </a:r>
            <a:endParaRPr lang="zh-CN" altLang="en-US" sz="2135" b="1" smtClean="0"/>
          </a:p>
          <a:p>
            <a:pPr indent="0" fontAlgn="auto">
              <a:lnSpc>
                <a:spcPts val="4070"/>
              </a:lnSpc>
            </a:pPr>
            <a:r>
              <a:rPr lang="zh-CN" altLang="en-US" sz="2135" b="1" smtClean="0"/>
              <a:t> </a:t>
            </a:r>
            <a:r>
              <a:rPr lang="en-US" altLang="zh-CN" sz="2135" b="1" smtClean="0"/>
              <a:t>    </a:t>
            </a:r>
            <a:r>
              <a:rPr lang="zh-CN" altLang="en-US" sz="2135" b="1" smtClean="0"/>
              <a:t>经济基础的变化引起上层建筑的变革</a:t>
            </a:r>
            <a:r>
              <a:rPr lang="en-US" sz="2135" b="1" smtClean="0"/>
              <a:t>,</a:t>
            </a:r>
            <a:r>
              <a:rPr lang="zh-CN" altLang="en-US" sz="2135" b="1" smtClean="0"/>
              <a:t>并导致整个社会形态的变化。</a:t>
            </a:r>
            <a:endParaRPr lang="zh-CN" altLang="en-US" sz="2135" b="1" smtClean="0"/>
          </a:p>
          <a:p>
            <a:endParaRPr lang="zh-CN" altLang="en-US" sz="2135" b="1" smtClean="0"/>
          </a:p>
        </p:txBody>
      </p:sp>
      <p:sp>
        <p:nvSpPr>
          <p:cNvPr id="6" name="TextBox 6"/>
          <p:cNvSpPr txBox="1"/>
          <p:nvPr>
            <p:custDataLst>
              <p:tags r:id="rId4"/>
            </p:custDataLst>
          </p:nvPr>
        </p:nvSpPr>
        <p:spPr>
          <a:xfrm>
            <a:off x="916940" y="3844925"/>
            <a:ext cx="10149205" cy="2108200"/>
          </a:xfrm>
          <a:prstGeom prst="rect">
            <a:avLst/>
          </a:prstGeom>
          <a:noFill/>
          <a:ln>
            <a:solidFill>
              <a:schemeClr val="accent1">
                <a:lumMod val="75000"/>
              </a:schemeClr>
            </a:solidFill>
            <a:prstDash val="sysDash"/>
          </a:ln>
        </p:spPr>
        <p:txBody>
          <a:bodyPr wrap="square" rtlCol="0">
            <a:noAutofit/>
          </a:bodyPr>
          <a:lstStyle/>
          <a:p>
            <a:pPr indent="0" fontAlgn="auto">
              <a:lnSpc>
                <a:spcPts val="4070"/>
              </a:lnSpc>
            </a:pPr>
            <a:r>
              <a:rPr lang="en-US" altLang="zh-CN" sz="2135" b="1" smtClean="0"/>
              <a:t>      </a:t>
            </a:r>
            <a:r>
              <a:rPr lang="zh-CN" altLang="en-US" sz="2135" b="1" smtClean="0"/>
              <a:t>两对基本矛盾在社会生活中的地位和作用</a:t>
            </a:r>
            <a:r>
              <a:rPr lang="zh-CN" altLang="en-US" sz="2135" b="1" smtClean="0">
                <a:solidFill>
                  <a:srgbClr val="FF0000"/>
                </a:solidFill>
              </a:rPr>
              <a:t>不是并列</a:t>
            </a:r>
            <a:r>
              <a:rPr lang="zh-CN" altLang="en-US" sz="2135" b="1" smtClean="0"/>
              <a:t>的。</a:t>
            </a:r>
            <a:r>
              <a:rPr lang="zh-CN" altLang="en-US" sz="2135" b="1" smtClean="0">
                <a:solidFill>
                  <a:srgbClr val="FF0000"/>
                </a:solidFill>
              </a:rPr>
              <a:t>生产力和生产关系的矛盾是更为基本的矛盾</a:t>
            </a:r>
            <a:r>
              <a:rPr lang="en-US" sz="2135" b="1" smtClean="0">
                <a:solidFill>
                  <a:srgbClr val="FF0000"/>
                </a:solidFill>
              </a:rPr>
              <a:t>,</a:t>
            </a:r>
            <a:r>
              <a:rPr lang="zh-CN" altLang="en-US" sz="2135" b="1" smtClean="0">
                <a:solidFill>
                  <a:srgbClr val="FF0000"/>
                </a:solidFill>
              </a:rPr>
              <a:t>是一切矛盾的物质根源</a:t>
            </a:r>
            <a:r>
              <a:rPr lang="en-US" sz="2135" b="1" smtClean="0">
                <a:solidFill>
                  <a:srgbClr val="FF0000"/>
                </a:solidFill>
              </a:rPr>
              <a:t>,</a:t>
            </a:r>
            <a:r>
              <a:rPr lang="zh-CN" altLang="en-US" sz="2135" b="1" smtClean="0"/>
              <a:t>是生产方式发展和变革的根本原因</a:t>
            </a:r>
            <a:r>
              <a:rPr lang="en-US" sz="2135" b="1" smtClean="0"/>
              <a:t>,</a:t>
            </a:r>
            <a:r>
              <a:rPr lang="zh-CN" altLang="en-US" sz="2135" b="1" smtClean="0"/>
              <a:t>是包括经济基础和上层建筑在内的整个社会形态发展和变革的根本原因。</a:t>
            </a:r>
            <a:endParaRPr lang="en-US" altLang="en-US" sz="2135" b="1" smtClean="0"/>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custDataLst>
              <p:tags r:id="rId1"/>
            </p:custDataLst>
          </p:nvPr>
        </p:nvSpPr>
        <p:spPr>
          <a:xfrm>
            <a:off x="145034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易混辨析</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5" name="文本框 37"/>
          <p:cNvSpPr txBox="1"/>
          <p:nvPr>
            <p:custDataLst>
              <p:tags r:id="rId2"/>
            </p:custDataLst>
          </p:nvPr>
        </p:nvSpPr>
        <p:spPr>
          <a:xfrm>
            <a:off x="3759200" y="130810"/>
            <a:ext cx="8345170" cy="521970"/>
          </a:xfrm>
          <a:prstGeom prst="rect">
            <a:avLst/>
          </a:prstGeom>
          <a:noFill/>
        </p:spPr>
        <p:txBody>
          <a:bodyPr wrap="square">
            <a:spAutoFit/>
          </a:bodyPr>
          <a:lstStyle/>
          <a:p>
            <a:pPr eaLnBrk="1" fontAlgn="auto" hangingPunct="1">
              <a:spcBef>
                <a:spcPct val="0"/>
              </a:spcBef>
              <a:spcAft>
                <a:spcPct val="0"/>
              </a:spcAft>
            </a:pPr>
            <a:r>
              <a:rPr lang="zh-CN" altLang="zh-CN" sz="2800" b="1">
                <a:solidFill>
                  <a:schemeClr val="accent1">
                    <a:lumMod val="75000"/>
                  </a:schemeClr>
                </a:solidFill>
                <a:sym typeface="+mn-ea"/>
              </a:rPr>
              <a:t>正确区分生产力与生产关系、经济基础与上层建筑</a:t>
            </a:r>
            <a:endParaRPr lang="zh-CN" altLang="zh-CN" sz="2800" b="1">
              <a:solidFill>
                <a:schemeClr val="accent1">
                  <a:lumMod val="75000"/>
                </a:schemeClr>
              </a:solidFill>
              <a:sym typeface="+mn-ea"/>
            </a:endParaRPr>
          </a:p>
        </p:txBody>
      </p:sp>
      <p:graphicFrame>
        <p:nvGraphicFramePr>
          <p:cNvPr id="3" name="表格 2"/>
          <p:cNvGraphicFramePr>
            <a:graphicFrameLocks noGrp="1"/>
          </p:cNvGraphicFramePr>
          <p:nvPr>
            <p:custDataLst>
              <p:tags r:id="rId3"/>
            </p:custDataLst>
          </p:nvPr>
        </p:nvGraphicFramePr>
        <p:xfrm>
          <a:off x="1113790" y="1443990"/>
          <a:ext cx="9965055" cy="4456430"/>
        </p:xfrm>
        <a:graphic>
          <a:graphicData uri="http://schemas.openxmlformats.org/drawingml/2006/table">
            <a:tbl>
              <a:tblPr firstRow="1" bandRow="1">
                <a:tableStyleId>{5C22544A-7EE6-4342-B048-85BDC9FD1C3A}</a:tableStyleId>
              </a:tblPr>
              <a:tblGrid>
                <a:gridCol w="2381885"/>
                <a:gridCol w="4261485"/>
                <a:gridCol w="3321685"/>
              </a:tblGrid>
              <a:tr h="457200">
                <a:tc>
                  <a:txBody>
                    <a:bodyPr wrap="square"/>
                    <a:lstStyle/>
                    <a:p>
                      <a:pPr indent="0" algn="ctr" fontAlgn="auto">
                        <a:lnSpc>
                          <a:spcPct val="150000"/>
                        </a:lnSpc>
                        <a:buNone/>
                      </a:pPr>
                      <a:endParaRPr lang="zh-CN" altLang="en-US" sz="2400">
                        <a:solidFill>
                          <a:schemeClr val="accent1">
                            <a:lumMod val="75000"/>
                          </a:schemeClr>
                        </a:solidFill>
                      </a:endParaRPr>
                    </a:p>
                  </a:txBody>
                  <a:tcPr vert="horz">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indent="0" algn="ctr" fontAlgn="auto">
                        <a:lnSpc>
                          <a:spcPct val="150000"/>
                        </a:lnSpc>
                        <a:buNone/>
                      </a:pPr>
                      <a:r>
                        <a:rPr lang="zh-CN" altLang="en-US" sz="2400">
                          <a:solidFill>
                            <a:schemeClr val="accent1">
                              <a:lumMod val="75000"/>
                            </a:schemeClr>
                          </a:solidFill>
                        </a:rPr>
                        <a:t>涉及内容</a:t>
                      </a:r>
                      <a:endParaRPr lang="zh-CN" altLang="en-US" sz="2400">
                        <a:solidFill>
                          <a:schemeClr val="accent1">
                            <a:lumMod val="75000"/>
                          </a:schemeClr>
                        </a:solidFill>
                      </a:endParaRPr>
                    </a:p>
                  </a:txBody>
                  <a:tcPr vert="horz">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indent="0" algn="ctr" fontAlgn="auto">
                        <a:lnSpc>
                          <a:spcPct val="150000"/>
                        </a:lnSpc>
                        <a:buNone/>
                      </a:pPr>
                      <a:r>
                        <a:rPr lang="zh-CN" altLang="en-US" sz="2400">
                          <a:solidFill>
                            <a:schemeClr val="accent1">
                              <a:lumMod val="75000"/>
                            </a:schemeClr>
                          </a:solidFill>
                        </a:rPr>
                        <a:t>常见材料</a:t>
                      </a:r>
                      <a:endParaRPr lang="zh-CN" altLang="en-US" sz="2400">
                        <a:solidFill>
                          <a:schemeClr val="accent1">
                            <a:lumMod val="75000"/>
                          </a:schemeClr>
                        </a:solidFill>
                      </a:endParaRPr>
                    </a:p>
                  </a:txBody>
                  <a:tcPr vert="horz">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1908175">
                <a:tc>
                  <a:txBody>
                    <a:bodyPr wrap="square"/>
                    <a:lstStyle/>
                    <a:p>
                      <a:pPr indent="0" algn="ctr" fontAlgn="auto">
                        <a:lnSpc>
                          <a:spcPct val="150000"/>
                        </a:lnSpc>
                        <a:buNone/>
                      </a:pPr>
                      <a:r>
                        <a:rPr lang="zh-CN" altLang="en-US" sz="2400" b="1">
                          <a:solidFill>
                            <a:schemeClr val="accent1">
                              <a:lumMod val="75000"/>
                            </a:schemeClr>
                          </a:solidFill>
                        </a:rPr>
                        <a:t>生产关系要适合生产力发展状况</a:t>
                      </a:r>
                      <a:endParaRPr lang="zh-CN" altLang="en-US" sz="2400" b="1">
                        <a:solidFill>
                          <a:schemeClr val="accent1">
                            <a:lumMod val="75000"/>
                          </a:schemeClr>
                        </a:solidFill>
                      </a:endParaRPr>
                    </a:p>
                  </a:txBody>
                  <a:tcPr vert="horz">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indent="0" fontAlgn="auto">
                        <a:lnSpc>
                          <a:spcPct val="150000"/>
                        </a:lnSpc>
                        <a:buNone/>
                      </a:pPr>
                      <a:r>
                        <a:rPr lang="zh-CN" altLang="en-US" sz="2400"/>
                        <a:t>一般而言,涉及经济体制改革,如所有制结构调整、分配制度改革、国企改革等（经济领域）</a:t>
                      </a:r>
                      <a:endParaRPr lang="zh-CN" altLang="en-US" sz="2400"/>
                    </a:p>
                  </a:txBody>
                  <a:tcPr vert="horz">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indent="0" fontAlgn="auto">
                        <a:lnSpc>
                          <a:spcPct val="150000"/>
                        </a:lnSpc>
                        <a:buNone/>
                      </a:pPr>
                      <a:r>
                        <a:rPr lang="zh-CN" altLang="en-US" sz="2400"/>
                        <a:t>供给侧改革、农村土地三权改革</a:t>
                      </a:r>
                      <a:endParaRPr lang="zh-CN" altLang="en-US" sz="2400"/>
                    </a:p>
                  </a:txBody>
                  <a:tcPr vert="horz">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1908175">
                <a:tc>
                  <a:txBody>
                    <a:bodyPr wrap="square"/>
                    <a:lstStyle/>
                    <a:p>
                      <a:pPr indent="0" algn="ctr" fontAlgn="auto">
                        <a:lnSpc>
                          <a:spcPct val="150000"/>
                        </a:lnSpc>
                        <a:buNone/>
                      </a:pPr>
                      <a:r>
                        <a:rPr lang="zh-CN" altLang="en-US" sz="2400" b="1">
                          <a:solidFill>
                            <a:schemeClr val="accent1">
                              <a:lumMod val="75000"/>
                            </a:schemeClr>
                          </a:solidFill>
                        </a:rPr>
                        <a:t>上层建筑要适合经济基础状况</a:t>
                      </a:r>
                      <a:endParaRPr lang="zh-CN" altLang="en-US" sz="2400" b="1">
                        <a:solidFill>
                          <a:schemeClr val="accent1">
                            <a:lumMod val="75000"/>
                          </a:schemeClr>
                        </a:solidFill>
                      </a:endParaRPr>
                    </a:p>
                  </a:txBody>
                  <a:tcPr vert="horz">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indent="0" fontAlgn="auto">
                        <a:lnSpc>
                          <a:spcPct val="150000"/>
                        </a:lnSpc>
                        <a:buNone/>
                      </a:pPr>
                      <a:r>
                        <a:rPr lang="zh-CN" altLang="en-US" sz="2400"/>
                        <a:t>涉及政治体制改革、思想观念的转变、法律的制定（政治、社会、文化、法律等领域）</a:t>
                      </a:r>
                      <a:endParaRPr lang="zh-CN" altLang="en-US" sz="2400"/>
                    </a:p>
                  </a:txBody>
                  <a:tcPr vert="horz">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indent="0" fontAlgn="auto">
                        <a:lnSpc>
                          <a:spcPct val="150000"/>
                        </a:lnSpc>
                        <a:buNone/>
                      </a:pPr>
                      <a:r>
                        <a:rPr lang="zh-CN" altLang="en-US" sz="2400"/>
                        <a:t>放管服改革、教育评价改革、《香港国安法》、《民法典》通过</a:t>
                      </a:r>
                      <a:endParaRPr lang="zh-CN" altLang="en-US" sz="2400"/>
                    </a:p>
                  </a:txBody>
                  <a:tcPr vert="horz">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custDataLst>
              <p:tags r:id="rId1"/>
            </p:custDataLst>
          </p:nvPr>
        </p:nvSpPr>
        <p:spPr>
          <a:xfrm>
            <a:off x="145034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核心考点</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5" name="文本框 37"/>
          <p:cNvSpPr txBox="1"/>
          <p:nvPr>
            <p:custDataLst>
              <p:tags r:id="rId2"/>
            </p:custDataLst>
          </p:nvPr>
        </p:nvSpPr>
        <p:spPr>
          <a:xfrm>
            <a:off x="3982085" y="86995"/>
            <a:ext cx="5109210" cy="583565"/>
          </a:xfrm>
          <a:prstGeom prst="rect">
            <a:avLst/>
          </a:prstGeom>
          <a:noFill/>
        </p:spPr>
        <p:txBody>
          <a:bodyPr wrap="square">
            <a:spAutoFit/>
          </a:bodyPr>
          <a:lstStyle/>
          <a:p>
            <a:pPr eaLnBrk="1" fontAlgn="auto" hangingPunct="1">
              <a:spcBef>
                <a:spcPct val="0"/>
              </a:spcBef>
              <a:spcAft>
                <a:spcPct val="0"/>
              </a:spcAft>
            </a:pPr>
            <a:r>
              <a:rPr lang="zh-CN" altLang="zh-CN" sz="3200" b="1">
                <a:solidFill>
                  <a:schemeClr val="accent1">
                    <a:lumMod val="75000"/>
                  </a:schemeClr>
                </a:solidFill>
                <a:sym typeface="+mn-ea"/>
              </a:rPr>
              <a:t>二、社会历史发展的规律</a:t>
            </a:r>
            <a:endParaRPr lang="zh-CN" altLang="zh-CN" sz="3200" b="1">
              <a:solidFill>
                <a:schemeClr val="accent1">
                  <a:lumMod val="75000"/>
                </a:schemeClr>
              </a:solidFill>
              <a:sym typeface="+mn-ea"/>
            </a:endParaRPr>
          </a:p>
        </p:txBody>
      </p:sp>
      <p:sp>
        <p:nvSpPr>
          <p:cNvPr id="7" name="矩形 6"/>
          <p:cNvSpPr/>
          <p:nvPr>
            <p:custDataLst>
              <p:tags r:id="rId3"/>
            </p:custDataLst>
          </p:nvPr>
        </p:nvSpPr>
        <p:spPr>
          <a:xfrm>
            <a:off x="963295" y="617220"/>
            <a:ext cx="4982845" cy="693420"/>
          </a:xfrm>
          <a:prstGeom prst="rect">
            <a:avLst/>
          </a:prstGeom>
        </p:spPr>
        <p:txBody>
          <a:bodyPr wrap="square" lIns="68580" tIns="34290" rIns="68580" bIns="34290">
            <a:noAutofit/>
          </a:bodyPr>
          <a:lstStyle/>
          <a:p>
            <a:pPr>
              <a:lnSpc>
                <a:spcPct val="150000"/>
              </a:lnSpc>
              <a:spcBef>
                <a:spcPts val="750"/>
              </a:spcBef>
            </a:pPr>
            <a:r>
              <a:rPr lang="en-US" altLang="zh-CN" sz="2800" b="1">
                <a:solidFill>
                  <a:schemeClr val="tx1">
                    <a:lumMod val="85000"/>
                    <a:lumOff val="15000"/>
                  </a:schemeClr>
                </a:solidFill>
                <a:latin typeface="Arial" panose="020B0604020202020204"/>
                <a:ea typeface="微软雅黑" panose="020B0503020204020204" charset="-122"/>
              </a:rPr>
              <a:t>3</a:t>
            </a:r>
            <a:r>
              <a:rPr lang="zh-CN" altLang="en-US" sz="2800" b="1">
                <a:solidFill>
                  <a:schemeClr val="tx1">
                    <a:lumMod val="85000"/>
                    <a:lumOff val="15000"/>
                  </a:schemeClr>
                </a:solidFill>
                <a:latin typeface="Arial" panose="020B0604020202020204"/>
                <a:ea typeface="微软雅黑" panose="020B0503020204020204" charset="-122"/>
              </a:rPr>
              <a:t>、社会历史发展总趋势</a:t>
            </a:r>
            <a:endParaRPr lang="zh-CN" altLang="en-US" sz="2800" b="1">
              <a:solidFill>
                <a:schemeClr val="tx1">
                  <a:lumMod val="85000"/>
                  <a:lumOff val="15000"/>
                </a:schemeClr>
              </a:solidFill>
              <a:latin typeface="Arial" panose="020B0604020202020204"/>
              <a:ea typeface="微软雅黑" panose="020B0503020204020204" charset="-122"/>
            </a:endParaRPr>
          </a:p>
        </p:txBody>
      </p:sp>
      <p:grpSp>
        <p:nvGrpSpPr>
          <p:cNvPr id="2" name="组合 1"/>
          <p:cNvGrpSpPr/>
          <p:nvPr>
            <p:custDataLst>
              <p:tags r:id="rId4"/>
            </p:custDataLst>
          </p:nvPr>
        </p:nvGrpSpPr>
        <p:grpSpPr>
          <a:xfrm>
            <a:off x="1160292" y="1749728"/>
            <a:ext cx="2423885" cy="732226"/>
            <a:chOff x="5333512" y="1411273"/>
            <a:chExt cx="2423885" cy="732226"/>
          </a:xfrm>
        </p:grpSpPr>
        <p:sp>
          <p:nvSpPr>
            <p:cNvPr id="13" name="五边形 12"/>
            <p:cNvSpPr/>
            <p:nvPr>
              <p:custDataLst>
                <p:tags r:id="rId5"/>
              </p:custDataLst>
            </p:nvPr>
          </p:nvSpPr>
          <p:spPr>
            <a:xfrm>
              <a:off x="5333512" y="1411273"/>
              <a:ext cx="2423885" cy="732226"/>
            </a:xfrm>
            <a:prstGeom prst="homePlate">
              <a:avLst/>
            </a:prstGeom>
            <a:solidFill>
              <a:srgbClr val="CE241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9" name="矩形 8"/>
            <p:cNvSpPr/>
            <p:nvPr>
              <p:custDataLst>
                <p:tags r:id="rId6"/>
              </p:custDataLst>
            </p:nvPr>
          </p:nvSpPr>
          <p:spPr>
            <a:xfrm>
              <a:off x="5441714" y="1535421"/>
              <a:ext cx="1962096" cy="368300"/>
            </a:xfrm>
            <a:prstGeom prst="rect">
              <a:avLst/>
            </a:prstGeom>
          </p:spPr>
          <p:txBody>
            <a:bodyPr wrap="square">
              <a:spAutoFit/>
            </a:bodyPr>
            <a:lstStyle/>
            <a:p>
              <a:pPr algn="ctr"/>
              <a:r>
                <a:rPr lang="zh-CN" altLang="en-US"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内容</a:t>
              </a:r>
              <a:endParaRPr lang="zh-CN" altLang="en-US"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grpSp>
        <p:nvGrpSpPr>
          <p:cNvPr id="3" name="组合 2"/>
          <p:cNvGrpSpPr/>
          <p:nvPr>
            <p:custDataLst>
              <p:tags r:id="rId7"/>
            </p:custDataLst>
          </p:nvPr>
        </p:nvGrpSpPr>
        <p:grpSpPr>
          <a:xfrm>
            <a:off x="1051707" y="5082842"/>
            <a:ext cx="2423885" cy="732226"/>
            <a:chOff x="5333512" y="2263442"/>
            <a:chExt cx="2423885" cy="732226"/>
          </a:xfrm>
        </p:grpSpPr>
        <p:sp>
          <p:nvSpPr>
            <p:cNvPr id="23" name="五边形 22"/>
            <p:cNvSpPr/>
            <p:nvPr>
              <p:custDataLst>
                <p:tags r:id="rId8"/>
              </p:custDataLst>
            </p:nvPr>
          </p:nvSpPr>
          <p:spPr>
            <a:xfrm>
              <a:off x="5333512" y="2263442"/>
              <a:ext cx="2423885" cy="732226"/>
            </a:xfrm>
            <a:prstGeom prst="homePlate">
              <a:avLst/>
            </a:prstGeom>
            <a:solidFill>
              <a:srgbClr val="CE241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10" name="矩形 9"/>
            <p:cNvSpPr/>
            <p:nvPr>
              <p:custDataLst>
                <p:tags r:id="rId9"/>
              </p:custDataLst>
            </p:nvPr>
          </p:nvSpPr>
          <p:spPr>
            <a:xfrm>
              <a:off x="5441714" y="2320783"/>
              <a:ext cx="1962096" cy="645160"/>
            </a:xfrm>
            <a:prstGeom prst="rect">
              <a:avLst/>
            </a:prstGeom>
          </p:spPr>
          <p:txBody>
            <a:bodyPr wrap="square">
              <a:spAutoFit/>
            </a:bodyPr>
            <a:lstStyle/>
            <a:p>
              <a:pPr algn="ctr"/>
              <a:r>
                <a:rPr lang="zh-CN" altLang="en-US"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社会发展基本矛盾的解决</a:t>
              </a:r>
              <a:endParaRPr lang="zh-CN" altLang="en-US"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grpSp>
        <p:nvGrpSpPr>
          <p:cNvPr id="8" name="组合 7"/>
          <p:cNvGrpSpPr/>
          <p:nvPr>
            <p:custDataLst>
              <p:tags r:id="rId10"/>
            </p:custDataLst>
          </p:nvPr>
        </p:nvGrpSpPr>
        <p:grpSpPr>
          <a:xfrm>
            <a:off x="4127500" y="1707515"/>
            <a:ext cx="7242810" cy="812165"/>
            <a:chOff x="8300603" y="1751737"/>
            <a:chExt cx="2862697" cy="2685437"/>
          </a:xfrm>
        </p:grpSpPr>
        <p:sp>
          <p:nvSpPr>
            <p:cNvPr id="19" name="矩形 18"/>
            <p:cNvSpPr/>
            <p:nvPr>
              <p:custDataLst>
                <p:tags r:id="rId11"/>
              </p:custDataLst>
            </p:nvPr>
          </p:nvSpPr>
          <p:spPr>
            <a:xfrm>
              <a:off x="8300603" y="1752600"/>
              <a:ext cx="2862697" cy="2520384"/>
            </a:xfrm>
            <a:prstGeom prst="rect">
              <a:avLst/>
            </a:prstGeom>
            <a:solidFill>
              <a:schemeClr val="bg1"/>
            </a:solidFill>
            <a:ln>
              <a:solidFill>
                <a:srgbClr val="C00000"/>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22" name="组合 21"/>
            <p:cNvGrpSpPr/>
            <p:nvPr>
              <p:custDataLst>
                <p:tags r:id="rId12"/>
              </p:custDataLst>
            </p:nvPr>
          </p:nvGrpSpPr>
          <p:grpSpPr>
            <a:xfrm>
              <a:off x="8389262" y="1751737"/>
              <a:ext cx="2624918" cy="2685437"/>
              <a:chOff x="8262113" y="1470303"/>
              <a:chExt cx="2624918" cy="2685437"/>
            </a:xfrm>
          </p:grpSpPr>
          <p:sp>
            <p:nvSpPr>
              <p:cNvPr id="43" name="矩形 42"/>
              <p:cNvSpPr/>
              <p:nvPr>
                <p:custDataLst>
                  <p:tags r:id="rId13"/>
                </p:custDataLst>
              </p:nvPr>
            </p:nvSpPr>
            <p:spPr>
              <a:xfrm>
                <a:off x="8336333" y="2338345"/>
                <a:ext cx="2550698" cy="1817395"/>
              </a:xfrm>
              <a:prstGeom prst="rect">
                <a:avLst/>
              </a:prstGeom>
            </p:spPr>
            <p:txBody>
              <a:bodyPr wrap="square">
                <a:spAutoFit/>
              </a:bodyPr>
              <a:lstStyle/>
              <a:p>
                <a:pPr indent="0">
                  <a:lnSpc>
                    <a:spcPct val="200000"/>
                  </a:lnSpc>
                  <a:buSzPct val="70000"/>
                  <a:buFont typeface="Wingdings" panose="05000000000000000000" pitchFamily="2" charset="2"/>
                  <a:buNone/>
                </a:pPr>
                <a:endParaRPr lang="en-US" altLang="zh-CN" b="1">
                  <a:solidFill>
                    <a:schemeClr val="tx1"/>
                  </a:solidFill>
                  <a:latin typeface="微软雅黑" panose="020B0503020204020204" charset="-122"/>
                  <a:ea typeface="微软雅黑" panose="020B0503020204020204" charset="-122"/>
                </a:endParaRPr>
              </a:p>
            </p:txBody>
          </p:sp>
          <p:sp>
            <p:nvSpPr>
              <p:cNvPr id="44" name="矩形 43"/>
              <p:cNvSpPr/>
              <p:nvPr>
                <p:custDataLst>
                  <p:tags r:id="rId14"/>
                </p:custDataLst>
              </p:nvPr>
            </p:nvSpPr>
            <p:spPr>
              <a:xfrm>
                <a:off x="8262113" y="1470303"/>
                <a:ext cx="2580296" cy="2133232"/>
              </a:xfrm>
              <a:prstGeom prst="rect">
                <a:avLst/>
              </a:prstGeom>
            </p:spPr>
            <p:txBody>
              <a:bodyPr wrap="square">
                <a:spAutoFit/>
              </a:bodyPr>
              <a:lstStyle/>
              <a:p>
                <a:pPr indent="0">
                  <a:lnSpc>
                    <a:spcPct val="200000"/>
                  </a:lnSpc>
                  <a:buSzPct val="70000"/>
                  <a:buFont typeface="Wingdings" panose="05000000000000000000" pitchFamily="2" charset="2"/>
                  <a:buNone/>
                </a:pPr>
                <a:r>
                  <a:rPr lang="zh-CN" altLang="en-US" b="1">
                    <a:solidFill>
                      <a:schemeClr val="tx1"/>
                    </a:solidFill>
                    <a:latin typeface="微软雅黑" panose="020B0503020204020204" charset="-122"/>
                    <a:ea typeface="微软雅黑" panose="020B0503020204020204" charset="-122"/>
                  </a:rPr>
                  <a:t>社会发展的总趋势是前进的、上升的，发展的过程是曲折的</a:t>
                </a:r>
                <a:endParaRPr lang="zh-CN" altLang="en-US" b="1">
                  <a:solidFill>
                    <a:schemeClr val="tx1"/>
                  </a:solidFill>
                  <a:latin typeface="微软雅黑" panose="020B0503020204020204" charset="-122"/>
                  <a:ea typeface="微软雅黑" panose="020B0503020204020204" charset="-122"/>
                </a:endParaRPr>
              </a:p>
            </p:txBody>
          </p:sp>
        </p:grpSp>
      </p:grpSp>
      <p:grpSp>
        <p:nvGrpSpPr>
          <p:cNvPr id="25" name="组合 24"/>
          <p:cNvGrpSpPr/>
          <p:nvPr>
            <p:custDataLst>
              <p:tags r:id="rId15"/>
            </p:custDataLst>
          </p:nvPr>
        </p:nvGrpSpPr>
        <p:grpSpPr>
          <a:xfrm>
            <a:off x="4126865" y="2711450"/>
            <a:ext cx="7242810" cy="1462405"/>
            <a:chOff x="8300603" y="1751737"/>
            <a:chExt cx="2995607" cy="5797101"/>
          </a:xfrm>
        </p:grpSpPr>
        <p:sp>
          <p:nvSpPr>
            <p:cNvPr id="26" name="矩形 25"/>
            <p:cNvSpPr/>
            <p:nvPr>
              <p:custDataLst>
                <p:tags r:id="rId16"/>
              </p:custDataLst>
            </p:nvPr>
          </p:nvSpPr>
          <p:spPr>
            <a:xfrm>
              <a:off x="8300603" y="1751737"/>
              <a:ext cx="2995607" cy="5797101"/>
            </a:xfrm>
            <a:prstGeom prst="rect">
              <a:avLst/>
            </a:prstGeom>
            <a:solidFill>
              <a:schemeClr val="bg1"/>
            </a:solidFill>
            <a:ln>
              <a:solidFill>
                <a:srgbClr val="C00000"/>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27" name="组合 26"/>
            <p:cNvGrpSpPr/>
            <p:nvPr>
              <p:custDataLst>
                <p:tags r:id="rId17"/>
              </p:custDataLst>
            </p:nvPr>
          </p:nvGrpSpPr>
          <p:grpSpPr>
            <a:xfrm>
              <a:off x="8389262" y="1751737"/>
              <a:ext cx="2713206" cy="4752465"/>
              <a:chOff x="8262113" y="1470303"/>
              <a:chExt cx="2713206" cy="4752465"/>
            </a:xfrm>
          </p:grpSpPr>
          <p:sp>
            <p:nvSpPr>
              <p:cNvPr id="28" name="矩形 27"/>
              <p:cNvSpPr/>
              <p:nvPr>
                <p:custDataLst>
                  <p:tags r:id="rId18"/>
                </p:custDataLst>
              </p:nvPr>
            </p:nvSpPr>
            <p:spPr>
              <a:xfrm>
                <a:off x="8336333" y="2338345"/>
                <a:ext cx="2550698" cy="1817395"/>
              </a:xfrm>
              <a:prstGeom prst="rect">
                <a:avLst/>
              </a:prstGeom>
            </p:spPr>
            <p:txBody>
              <a:bodyPr wrap="square">
                <a:spAutoFit/>
              </a:bodyPr>
              <a:lstStyle/>
              <a:p>
                <a:pPr indent="0">
                  <a:lnSpc>
                    <a:spcPct val="200000"/>
                  </a:lnSpc>
                  <a:buSzPct val="70000"/>
                  <a:buFont typeface="Wingdings" panose="05000000000000000000" pitchFamily="2" charset="2"/>
                  <a:buNone/>
                </a:pPr>
                <a:endParaRPr lang="en-US" altLang="zh-CN" b="1">
                  <a:solidFill>
                    <a:schemeClr val="tx1"/>
                  </a:solidFill>
                  <a:latin typeface="微软雅黑" panose="020B0503020204020204" charset="-122"/>
                  <a:ea typeface="微软雅黑" panose="020B0503020204020204" charset="-122"/>
                </a:endParaRPr>
              </a:p>
            </p:txBody>
          </p:sp>
          <p:sp>
            <p:nvSpPr>
              <p:cNvPr id="29" name="矩形 28"/>
              <p:cNvSpPr/>
              <p:nvPr>
                <p:custDataLst>
                  <p:tags r:id="rId19"/>
                </p:custDataLst>
              </p:nvPr>
            </p:nvSpPr>
            <p:spPr>
              <a:xfrm>
                <a:off x="8262113" y="1470303"/>
                <a:ext cx="2713206" cy="4752465"/>
              </a:xfrm>
              <a:prstGeom prst="rect">
                <a:avLst/>
              </a:prstGeom>
            </p:spPr>
            <p:txBody>
              <a:bodyPr wrap="square">
                <a:spAutoFit/>
              </a:bodyPr>
              <a:lstStyle/>
              <a:p>
                <a:pPr indent="0">
                  <a:lnSpc>
                    <a:spcPct val="200000"/>
                  </a:lnSpc>
                  <a:buSzPct val="70000"/>
                  <a:buFont typeface="Wingdings" panose="05000000000000000000" pitchFamily="2" charset="2"/>
                  <a:buNone/>
                </a:pPr>
                <a:r>
                  <a:rPr lang="zh-CN" altLang="en-US" b="1">
                    <a:solidFill>
                      <a:schemeClr val="tx1"/>
                    </a:solidFill>
                    <a:latin typeface="微软雅黑" panose="020B0503020204020204" charset="-122"/>
                    <a:ea typeface="微软雅黑" panose="020B0503020204020204" charset="-122"/>
                  </a:rPr>
                  <a:t>社会发展是在生产力与生产关系、经济基础与上层建筑的矛盾运动中，即社会基本矛盾的不断产生、发展和解决中实现的。</a:t>
                </a:r>
                <a:endParaRPr lang="zh-CN" altLang="en-US" b="1">
                  <a:solidFill>
                    <a:schemeClr val="tx1"/>
                  </a:solidFill>
                  <a:latin typeface="微软雅黑" panose="020B0503020204020204" charset="-122"/>
                  <a:ea typeface="微软雅黑" panose="020B0503020204020204" charset="-122"/>
                </a:endParaRPr>
              </a:p>
            </p:txBody>
          </p:sp>
        </p:grpSp>
      </p:grpSp>
      <p:grpSp>
        <p:nvGrpSpPr>
          <p:cNvPr id="30" name="组合 29"/>
          <p:cNvGrpSpPr/>
          <p:nvPr>
            <p:custDataLst>
              <p:tags r:id="rId20"/>
            </p:custDataLst>
          </p:nvPr>
        </p:nvGrpSpPr>
        <p:grpSpPr>
          <a:xfrm>
            <a:off x="1160292" y="3196892"/>
            <a:ext cx="2423885" cy="732226"/>
            <a:chOff x="5333512" y="2263442"/>
            <a:chExt cx="2423885" cy="732226"/>
          </a:xfrm>
        </p:grpSpPr>
        <p:sp>
          <p:nvSpPr>
            <p:cNvPr id="31" name="五边形 30"/>
            <p:cNvSpPr/>
            <p:nvPr>
              <p:custDataLst>
                <p:tags r:id="rId21"/>
              </p:custDataLst>
            </p:nvPr>
          </p:nvSpPr>
          <p:spPr>
            <a:xfrm>
              <a:off x="5333512" y="2263442"/>
              <a:ext cx="2423885" cy="732226"/>
            </a:xfrm>
            <a:prstGeom prst="homePlate">
              <a:avLst/>
            </a:prstGeom>
            <a:solidFill>
              <a:srgbClr val="CE241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32" name="矩形 31"/>
            <p:cNvSpPr/>
            <p:nvPr>
              <p:custDataLst>
                <p:tags r:id="rId22"/>
              </p:custDataLst>
            </p:nvPr>
          </p:nvSpPr>
          <p:spPr>
            <a:xfrm>
              <a:off x="5441714" y="2439528"/>
              <a:ext cx="1962096" cy="368300"/>
            </a:xfrm>
            <a:prstGeom prst="rect">
              <a:avLst/>
            </a:prstGeom>
          </p:spPr>
          <p:txBody>
            <a:bodyPr wrap="square">
              <a:spAutoFit/>
            </a:bodyPr>
            <a:lstStyle/>
            <a:p>
              <a:pPr algn="ctr"/>
              <a:r>
                <a:rPr lang="zh-CN" altLang="en-US"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实现方式</a:t>
              </a:r>
              <a:endParaRPr lang="zh-CN" altLang="en-US"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grpSp>
        <p:nvGrpSpPr>
          <p:cNvPr id="33" name="组合 32"/>
          <p:cNvGrpSpPr/>
          <p:nvPr>
            <p:custDataLst>
              <p:tags r:id="rId23"/>
            </p:custDataLst>
          </p:nvPr>
        </p:nvGrpSpPr>
        <p:grpSpPr>
          <a:xfrm>
            <a:off x="4137025" y="4345305"/>
            <a:ext cx="7242810" cy="2436495"/>
            <a:chOff x="8300603" y="1286056"/>
            <a:chExt cx="2995607" cy="9658479"/>
          </a:xfrm>
        </p:grpSpPr>
        <p:sp>
          <p:nvSpPr>
            <p:cNvPr id="34" name="矩形 33"/>
            <p:cNvSpPr/>
            <p:nvPr>
              <p:custDataLst>
                <p:tags r:id="rId24"/>
              </p:custDataLst>
            </p:nvPr>
          </p:nvSpPr>
          <p:spPr>
            <a:xfrm>
              <a:off x="8300603" y="1286056"/>
              <a:ext cx="2995607" cy="9658479"/>
            </a:xfrm>
            <a:prstGeom prst="rect">
              <a:avLst/>
            </a:prstGeom>
            <a:solidFill>
              <a:schemeClr val="bg1"/>
            </a:solidFill>
            <a:ln>
              <a:solidFill>
                <a:srgbClr val="C00000"/>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35" name="组合 34"/>
            <p:cNvGrpSpPr/>
            <p:nvPr>
              <p:custDataLst>
                <p:tags r:id="rId25"/>
              </p:custDataLst>
            </p:nvPr>
          </p:nvGrpSpPr>
          <p:grpSpPr>
            <a:xfrm>
              <a:off x="8389262" y="1364091"/>
              <a:ext cx="2817804" cy="9144971"/>
              <a:chOff x="8262113" y="1082657"/>
              <a:chExt cx="2817804" cy="9144971"/>
            </a:xfrm>
          </p:grpSpPr>
          <p:sp>
            <p:nvSpPr>
              <p:cNvPr id="36" name="矩形 35"/>
              <p:cNvSpPr/>
              <p:nvPr>
                <p:custDataLst>
                  <p:tags r:id="rId26"/>
                </p:custDataLst>
              </p:nvPr>
            </p:nvSpPr>
            <p:spPr>
              <a:xfrm>
                <a:off x="8336333" y="2338345"/>
                <a:ext cx="2550698" cy="1817395"/>
              </a:xfrm>
              <a:prstGeom prst="rect">
                <a:avLst/>
              </a:prstGeom>
            </p:spPr>
            <p:txBody>
              <a:bodyPr wrap="square">
                <a:spAutoFit/>
              </a:bodyPr>
              <a:lstStyle/>
              <a:p>
                <a:pPr indent="0">
                  <a:lnSpc>
                    <a:spcPct val="200000"/>
                  </a:lnSpc>
                  <a:buSzPct val="70000"/>
                  <a:buFont typeface="Wingdings" panose="05000000000000000000" pitchFamily="2" charset="2"/>
                  <a:buNone/>
                </a:pPr>
                <a:endParaRPr lang="en-US" altLang="zh-CN" b="1">
                  <a:solidFill>
                    <a:schemeClr val="tx1"/>
                  </a:solidFill>
                  <a:latin typeface="微软雅黑" panose="020B0503020204020204" charset="-122"/>
                  <a:ea typeface="微软雅黑" panose="020B0503020204020204" charset="-122"/>
                </a:endParaRPr>
              </a:p>
            </p:txBody>
          </p:sp>
          <p:sp>
            <p:nvSpPr>
              <p:cNvPr id="37" name="矩形 36"/>
              <p:cNvSpPr/>
              <p:nvPr>
                <p:custDataLst>
                  <p:tags r:id="rId27"/>
                </p:custDataLst>
              </p:nvPr>
            </p:nvSpPr>
            <p:spPr>
              <a:xfrm>
                <a:off x="8262113" y="1082657"/>
                <a:ext cx="2817804" cy="9144971"/>
              </a:xfrm>
              <a:prstGeom prst="rect">
                <a:avLst/>
              </a:prstGeom>
            </p:spPr>
            <p:txBody>
              <a:bodyPr wrap="square">
                <a:spAutoFit/>
              </a:bodyPr>
              <a:lstStyle/>
              <a:p>
                <a:pPr marL="285750" indent="-285750">
                  <a:lnSpc>
                    <a:spcPct val="200000"/>
                  </a:lnSpc>
                  <a:buSzPct val="70000"/>
                  <a:buFont typeface="Wingdings" panose="05000000000000000000" charset="0"/>
                  <a:buChar char="Ø"/>
                </a:pPr>
                <a:r>
                  <a:rPr lang="zh-CN" altLang="en-US" b="1">
                    <a:solidFill>
                      <a:schemeClr val="tx1"/>
                    </a:solidFill>
                    <a:latin typeface="微软雅黑" panose="020B0503020204020204" charset="-122"/>
                    <a:ea typeface="微软雅黑" panose="020B0503020204020204" charset="-122"/>
                  </a:rPr>
                  <a:t>阶级社会：社会基本矛盾的表现是阶级对立，解决主要是通过阶级斗争实现的，阶级斗争是推动阶级社会发展的直接动力</a:t>
                </a:r>
                <a:endParaRPr lang="zh-CN" altLang="en-US" b="1">
                  <a:solidFill>
                    <a:schemeClr val="tx1"/>
                  </a:solidFill>
                  <a:latin typeface="微软雅黑" panose="020B0503020204020204" charset="-122"/>
                  <a:ea typeface="微软雅黑" panose="020B0503020204020204" charset="-122"/>
                </a:endParaRPr>
              </a:p>
              <a:p>
                <a:pPr marL="285750" indent="-285750">
                  <a:lnSpc>
                    <a:spcPct val="200000"/>
                  </a:lnSpc>
                  <a:buSzPct val="70000"/>
                  <a:buFont typeface="Wingdings" panose="05000000000000000000" charset="0"/>
                  <a:buChar char="Ø"/>
                </a:pPr>
                <a:r>
                  <a:rPr lang="zh-CN" altLang="en-US" b="1">
                    <a:solidFill>
                      <a:schemeClr val="tx1"/>
                    </a:solidFill>
                    <a:latin typeface="微软雅黑" panose="020B0503020204020204" charset="-122"/>
                    <a:ea typeface="微软雅黑" panose="020B0503020204020204" charset="-122"/>
                  </a:rPr>
                  <a:t>社会主义社会：社会基本矛盾为非对抗性的矛盾，可以通过社会主义的自我发展、自我完善(即改革)加以解决。</a:t>
                </a:r>
                <a:endParaRPr lang="zh-CN" altLang="en-US" b="1">
                  <a:solidFill>
                    <a:schemeClr val="tx1"/>
                  </a:solidFill>
                  <a:latin typeface="微软雅黑" panose="020B0503020204020204" charset="-122"/>
                  <a:ea typeface="微软雅黑" panose="020B0503020204020204" charset="-122"/>
                </a:endParaRP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par>
                                <p:cTn id="19" presetID="22" presetClass="entr" presetSubtype="8"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500"/>
                                        <p:tgtEl>
                                          <p:spTgt spid="30"/>
                                        </p:tgtEl>
                                      </p:cBhvr>
                                    </p:animEffect>
                                  </p:childTnLst>
                                </p:cTn>
                              </p:par>
                            </p:childTnLst>
                          </p:cTn>
                        </p:par>
                        <p:par>
                          <p:cTn id="22" fill="hold">
                            <p:stCondLst>
                              <p:cond delay="1500"/>
                            </p:stCondLst>
                            <p:childTnLst>
                              <p:par>
                                <p:cTn id="23" presetID="22" presetClass="entr" presetSubtype="8"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left)">
                                      <p:cBhvr>
                                        <p:cTn id="2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custDataLst>
              <p:tags r:id="rId1"/>
            </p:custDataLst>
          </p:nvPr>
        </p:nvSpPr>
        <p:spPr>
          <a:xfrm>
            <a:off x="145034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知识拓展</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5" name="文本框 37"/>
          <p:cNvSpPr txBox="1"/>
          <p:nvPr>
            <p:custDataLst>
              <p:tags r:id="rId2"/>
            </p:custDataLst>
          </p:nvPr>
        </p:nvSpPr>
        <p:spPr>
          <a:xfrm>
            <a:off x="4103370" y="130810"/>
            <a:ext cx="5109210" cy="521970"/>
          </a:xfrm>
          <a:prstGeom prst="rect">
            <a:avLst/>
          </a:prstGeom>
          <a:noFill/>
        </p:spPr>
        <p:txBody>
          <a:bodyPr wrap="square">
            <a:spAutoFit/>
          </a:bodyPr>
          <a:lstStyle/>
          <a:p>
            <a:pPr eaLnBrk="1" fontAlgn="auto" hangingPunct="1">
              <a:spcBef>
                <a:spcPct val="0"/>
              </a:spcBef>
              <a:spcAft>
                <a:spcPct val="0"/>
              </a:spcAft>
            </a:pPr>
            <a:r>
              <a:rPr lang="zh-CN" altLang="zh-CN" sz="2800" b="1">
                <a:solidFill>
                  <a:schemeClr val="accent1">
                    <a:lumMod val="75000"/>
                  </a:schemeClr>
                </a:solidFill>
                <a:sym typeface="+mn-ea"/>
              </a:rPr>
              <a:t>社会发展的动力</a:t>
            </a:r>
            <a:endParaRPr lang="zh-CN" altLang="zh-CN" sz="2800" b="1">
              <a:solidFill>
                <a:schemeClr val="accent1">
                  <a:lumMod val="75000"/>
                </a:schemeClr>
              </a:solidFill>
              <a:sym typeface="+mn-ea"/>
            </a:endParaRPr>
          </a:p>
        </p:txBody>
      </p:sp>
      <p:sp>
        <p:nvSpPr>
          <p:cNvPr id="2" name="TextBox 6"/>
          <p:cNvSpPr txBox="1"/>
          <p:nvPr>
            <p:custDataLst>
              <p:tags r:id="rId3"/>
            </p:custDataLst>
          </p:nvPr>
        </p:nvSpPr>
        <p:spPr>
          <a:xfrm>
            <a:off x="917575" y="1306830"/>
            <a:ext cx="10694035" cy="4495800"/>
          </a:xfrm>
          <a:prstGeom prst="rect">
            <a:avLst/>
          </a:prstGeom>
          <a:noFill/>
          <a:ln>
            <a:solidFill>
              <a:schemeClr val="accent1">
                <a:lumMod val="75000"/>
              </a:schemeClr>
            </a:solidFill>
            <a:prstDash val="sysDash"/>
          </a:ln>
        </p:spPr>
        <p:txBody>
          <a:bodyPr wrap="square" rtlCol="0">
            <a:noAutofit/>
          </a:bodyPr>
          <a:lstStyle/>
          <a:p>
            <a:pPr marL="342900" indent="-342900" fontAlgn="auto">
              <a:lnSpc>
                <a:spcPct val="200000"/>
              </a:lnSpc>
              <a:buFont typeface="Wingdings" panose="05000000000000000000" charset="0"/>
              <a:buChar char="Ø"/>
            </a:pPr>
            <a:r>
              <a:rPr sz="2400" b="1" smtClean="0"/>
              <a:t>社会发展的</a:t>
            </a:r>
            <a:r>
              <a:rPr sz="2400" b="1" smtClean="0">
                <a:solidFill>
                  <a:srgbClr val="C00000"/>
                </a:solidFill>
              </a:rPr>
              <a:t>根本动力</a:t>
            </a:r>
            <a:r>
              <a:rPr sz="2400" b="1" smtClean="0"/>
              <a:t>：生产力与生产关系、经济基础与上层建筑的矛盾运动</a:t>
            </a:r>
            <a:endParaRPr sz="2400" b="1" smtClean="0"/>
          </a:p>
          <a:p>
            <a:pPr marL="342900" indent="-342900" fontAlgn="auto">
              <a:lnSpc>
                <a:spcPct val="200000"/>
              </a:lnSpc>
              <a:buFont typeface="Wingdings" panose="05000000000000000000" charset="0"/>
              <a:buChar char="Ø"/>
            </a:pPr>
            <a:r>
              <a:rPr sz="2400" b="1" smtClean="0"/>
              <a:t>社会发展的</a:t>
            </a:r>
            <a:r>
              <a:rPr sz="2400" b="1" smtClean="0">
                <a:solidFill>
                  <a:srgbClr val="C00000"/>
                </a:solidFill>
              </a:rPr>
              <a:t>直接动力</a:t>
            </a:r>
            <a:r>
              <a:rPr sz="2400" b="1" smtClean="0"/>
              <a:t>：</a:t>
            </a:r>
            <a:endParaRPr sz="2400" b="1" smtClean="0"/>
          </a:p>
          <a:p>
            <a:pPr indent="0" fontAlgn="auto">
              <a:lnSpc>
                <a:spcPct val="200000"/>
              </a:lnSpc>
              <a:buFont typeface="Wingdings" panose="05000000000000000000" charset="0"/>
              <a:buNone/>
            </a:pPr>
            <a:r>
              <a:rPr lang="en-US" sz="2400" b="1" smtClean="0"/>
              <a:t>         </a:t>
            </a:r>
            <a:r>
              <a:rPr sz="2400" b="1" smtClean="0"/>
              <a:t>在阶级社会中，阶级斗争是推动社会发展的直接动力；     </a:t>
            </a:r>
            <a:endParaRPr sz="2400" b="1" smtClean="0"/>
          </a:p>
          <a:p>
            <a:pPr indent="0" fontAlgn="auto">
              <a:lnSpc>
                <a:spcPct val="200000"/>
              </a:lnSpc>
              <a:buFont typeface="Arial" panose="020B0604020202020204" pitchFamily="34" charset="0"/>
              <a:buNone/>
            </a:pPr>
            <a:r>
              <a:rPr lang="en-US" sz="2400" b="1" smtClean="0"/>
              <a:t>         </a:t>
            </a:r>
            <a:r>
              <a:rPr sz="2400" b="1" smtClean="0"/>
              <a:t>在社会主义社会，改革是发展中国特色社会主义的强大动力。</a:t>
            </a:r>
            <a:endParaRPr sz="2400" b="1" smtClean="0"/>
          </a:p>
          <a:p>
            <a:pPr marL="342900" indent="-342900" fontAlgn="auto">
              <a:lnSpc>
                <a:spcPct val="200000"/>
              </a:lnSpc>
              <a:buFont typeface="Wingdings" panose="05000000000000000000" charset="0"/>
              <a:buChar char="Ø"/>
            </a:pPr>
            <a:r>
              <a:rPr sz="2400" b="1" smtClean="0"/>
              <a:t>社会发展的</a:t>
            </a:r>
            <a:r>
              <a:rPr sz="2400" b="1" smtClean="0">
                <a:solidFill>
                  <a:srgbClr val="C00000"/>
                </a:solidFill>
              </a:rPr>
              <a:t>主体动力</a:t>
            </a:r>
            <a:r>
              <a:rPr sz="2400" b="1" smtClean="0"/>
              <a:t>（决定力量）：人民群众</a:t>
            </a:r>
            <a:endParaRPr sz="2400" b="1" smtClean="0"/>
          </a:p>
          <a:p>
            <a:pPr indent="0" fontAlgn="auto">
              <a:lnSpc>
                <a:spcPct val="200000"/>
              </a:lnSpc>
              <a:buFont typeface="Wingdings" panose="05000000000000000000" charset="0"/>
              <a:buNone/>
            </a:pPr>
            <a:endParaRPr sz="2400" b="1" smtClean="0"/>
          </a:p>
          <a:p>
            <a:pPr indent="0" fontAlgn="auto">
              <a:lnSpc>
                <a:spcPct val="200000"/>
              </a:lnSpc>
              <a:buFont typeface="Arial" panose="020B0604020202020204" pitchFamily="34" charset="0"/>
              <a:buNone/>
            </a:pPr>
            <a:endParaRPr sz="2400" b="1" smtClean="0"/>
          </a:p>
          <a:p>
            <a:endParaRPr lang="zh-CN" altLang="en-US" sz="2400" b="1" smtClean="0"/>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custDataLst>
              <p:tags r:id="rId1"/>
            </p:custDataLst>
          </p:nvPr>
        </p:nvSpPr>
        <p:spPr>
          <a:xfrm>
            <a:off x="145034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知识拓展</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5" name="文本框 37"/>
          <p:cNvSpPr txBox="1"/>
          <p:nvPr>
            <p:custDataLst>
              <p:tags r:id="rId2"/>
            </p:custDataLst>
          </p:nvPr>
        </p:nvSpPr>
        <p:spPr>
          <a:xfrm>
            <a:off x="4103370" y="130810"/>
            <a:ext cx="5109210" cy="521970"/>
          </a:xfrm>
          <a:prstGeom prst="rect">
            <a:avLst/>
          </a:prstGeom>
          <a:noFill/>
        </p:spPr>
        <p:txBody>
          <a:bodyPr wrap="square">
            <a:spAutoFit/>
          </a:bodyPr>
          <a:lstStyle/>
          <a:p>
            <a:pPr eaLnBrk="1" fontAlgn="auto" hangingPunct="1">
              <a:spcBef>
                <a:spcPct val="0"/>
              </a:spcBef>
              <a:spcAft>
                <a:spcPct val="0"/>
              </a:spcAft>
            </a:pPr>
            <a:r>
              <a:rPr lang="zh-CN" altLang="zh-CN" sz="2800" b="1">
                <a:solidFill>
                  <a:schemeClr val="accent1">
                    <a:lumMod val="75000"/>
                  </a:schemeClr>
                </a:solidFill>
                <a:sym typeface="+mn-ea"/>
              </a:rPr>
              <a:t>区分社会基本矛盾和主要矛盾</a:t>
            </a:r>
            <a:endParaRPr lang="zh-CN" altLang="zh-CN" sz="2800" b="1">
              <a:solidFill>
                <a:schemeClr val="accent1">
                  <a:lumMod val="75000"/>
                </a:schemeClr>
              </a:solidFill>
              <a:sym typeface="+mn-ea"/>
            </a:endParaRPr>
          </a:p>
        </p:txBody>
      </p:sp>
      <p:graphicFrame>
        <p:nvGraphicFramePr>
          <p:cNvPr id="11" name="表格 10"/>
          <p:cNvGraphicFramePr>
            <a:graphicFrameLocks noGrp="1"/>
          </p:cNvGraphicFramePr>
          <p:nvPr>
            <p:custDataLst>
              <p:tags r:id="rId3"/>
            </p:custDataLst>
          </p:nvPr>
        </p:nvGraphicFramePr>
        <p:xfrm>
          <a:off x="478790" y="1043305"/>
          <a:ext cx="11447780" cy="5653405"/>
        </p:xfrm>
        <a:graphic>
          <a:graphicData uri="http://schemas.openxmlformats.org/drawingml/2006/table">
            <a:tbl>
              <a:tblPr firstRow="1" bandRow="1">
                <a:tableStyleId>{93296810-A885-4BE3-A3E7-6D5BEEA58F35}</a:tableStyleId>
              </a:tblPr>
              <a:tblGrid>
                <a:gridCol w="704215"/>
                <a:gridCol w="1007745"/>
                <a:gridCol w="4711065"/>
                <a:gridCol w="5024755"/>
              </a:tblGrid>
              <a:tr h="457200">
                <a:tc>
                  <a:txBody>
                    <a:bodyPr wrap="square"/>
                    <a:lstStyle/>
                    <a:p>
                      <a:pPr>
                        <a:buNone/>
                      </a:pPr>
                      <a:endParaRPr lang="zh-CN" altLang="en-US" sz="1800">
                        <a:solidFill>
                          <a:schemeClr val="tx1"/>
                        </a:solidFill>
                      </a:endParaRPr>
                    </a:p>
                  </a:txBody>
                  <a:tcPr marL="91416" marR="91416" marT="45708" marB="45708"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buNone/>
                      </a:pPr>
                      <a:endParaRPr lang="zh-CN" altLang="en-US" sz="1800">
                        <a:solidFill>
                          <a:schemeClr val="tx1"/>
                        </a:solidFill>
                      </a:endParaRPr>
                    </a:p>
                  </a:txBody>
                  <a:tcPr marL="91416" marR="91416" marT="45708" marB="45708"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buNone/>
                      </a:pPr>
                      <a:r>
                        <a:rPr lang="zh-CN" altLang="en-US" sz="2400" b="0">
                          <a:solidFill>
                            <a:schemeClr val="accent1">
                              <a:lumMod val="75000"/>
                            </a:schemeClr>
                          </a:solidFill>
                        </a:rPr>
                        <a:t>社会主要矛盾</a:t>
                      </a:r>
                      <a:endParaRPr lang="zh-CN" altLang="en-US" sz="2400" b="0">
                        <a:solidFill>
                          <a:schemeClr val="accent1">
                            <a:lumMod val="75000"/>
                          </a:schemeClr>
                        </a:solidFill>
                        <a:latin typeface="微软雅黑" panose="020B0503020204020204" charset="-122"/>
                        <a:ea typeface="微软雅黑" panose="020B0503020204020204" charset="-122"/>
                      </a:endParaRPr>
                    </a:p>
                  </a:txBody>
                  <a:tcPr marL="91416" marR="91416" marT="45708" marB="45708"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buNone/>
                      </a:pPr>
                      <a:r>
                        <a:rPr lang="zh-CN" altLang="en-US" sz="2400" b="0">
                          <a:solidFill>
                            <a:schemeClr val="accent1">
                              <a:lumMod val="75000"/>
                            </a:schemeClr>
                          </a:solidFill>
                        </a:rPr>
                        <a:t>社会基本矛盾</a:t>
                      </a:r>
                      <a:endParaRPr lang="zh-CN" altLang="en-US" sz="2400" b="0">
                        <a:solidFill>
                          <a:schemeClr val="accent1">
                            <a:lumMod val="75000"/>
                          </a:schemeClr>
                        </a:solidFill>
                        <a:latin typeface="微软雅黑" panose="020B0503020204020204" charset="-122"/>
                        <a:ea typeface="微软雅黑" panose="020B0503020204020204" charset="-122"/>
                      </a:endParaRPr>
                    </a:p>
                  </a:txBody>
                  <a:tcPr marL="91416" marR="91416" marT="45708" marB="45708"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2002790">
                <a:tc rowSpan="2">
                  <a:txBody>
                    <a:bodyPr wrap="square"/>
                    <a:lstStyle/>
                    <a:p>
                      <a:pPr>
                        <a:buNone/>
                      </a:pPr>
                      <a:r>
                        <a:rPr lang="zh-CN" altLang="en-US" sz="2400" b="0">
                          <a:solidFill>
                            <a:schemeClr val="accent1">
                              <a:lumMod val="75000"/>
                            </a:schemeClr>
                          </a:solidFill>
                          <a:latin typeface="微软雅黑" panose="020B0503020204020204" charset="-122"/>
                          <a:ea typeface="微软雅黑" panose="020B0503020204020204" charset="-122"/>
                        </a:rPr>
                        <a:t>区别</a:t>
                      </a:r>
                      <a:endParaRPr lang="zh-CN" altLang="en-US" sz="2400" b="0">
                        <a:solidFill>
                          <a:schemeClr val="accent1">
                            <a:lumMod val="75000"/>
                          </a:schemeClr>
                        </a:solidFill>
                        <a:latin typeface="微软雅黑" panose="020B0503020204020204" charset="-122"/>
                        <a:ea typeface="微软雅黑" panose="020B0503020204020204" charset="-122"/>
                      </a:endParaRPr>
                    </a:p>
                  </a:txBody>
                  <a:tcPr marL="91416" marR="91416" marT="45708" marB="45708"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buNone/>
                      </a:pPr>
                      <a:r>
                        <a:rPr lang="zh-CN" altLang="en-US" sz="2400" b="0">
                          <a:solidFill>
                            <a:schemeClr val="accent1">
                              <a:lumMod val="75000"/>
                            </a:schemeClr>
                          </a:solidFill>
                          <a:latin typeface="微软雅黑" panose="020B0503020204020204" charset="-122"/>
                          <a:ea typeface="微软雅黑" panose="020B0503020204020204" charset="-122"/>
                        </a:rPr>
                        <a:t>内涵</a:t>
                      </a:r>
                      <a:endParaRPr lang="zh-CN" altLang="en-US" sz="2400" b="0">
                        <a:solidFill>
                          <a:schemeClr val="accent1">
                            <a:lumMod val="75000"/>
                          </a:schemeClr>
                        </a:solidFill>
                        <a:latin typeface="微软雅黑" panose="020B0503020204020204" charset="-122"/>
                        <a:ea typeface="微软雅黑" panose="020B0503020204020204" charset="-122"/>
                      </a:endParaRPr>
                    </a:p>
                  </a:txBody>
                  <a:tcPr marL="91416" marR="91416" marT="45708" marB="45708"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indent="0" fontAlgn="auto">
                        <a:lnSpc>
                          <a:spcPct val="150000"/>
                        </a:lnSpc>
                        <a:buNone/>
                      </a:pPr>
                      <a:r>
                        <a:rPr lang="zh-CN" altLang="en-US" sz="2400" b="0">
                          <a:latin typeface="黑体" panose="02010609060101010101" charset="-122"/>
                          <a:ea typeface="黑体" panose="02010609060101010101" charset="-122"/>
                        </a:rPr>
                        <a:t>在某一社会历史阶段，对社会发展起决定作用的矛盾</a:t>
                      </a:r>
                      <a:endParaRPr lang="zh-CN" altLang="en-US" sz="2400" b="0">
                        <a:solidFill>
                          <a:schemeClr val="tx1"/>
                        </a:solidFill>
                        <a:latin typeface="黑体" panose="02010609060101010101" charset="-122"/>
                        <a:ea typeface="黑体" panose="02010609060101010101" charset="-122"/>
                      </a:endParaRPr>
                    </a:p>
                  </a:txBody>
                  <a:tcPr marL="91416" marR="91416" marT="45708" marB="45708"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indent="0" fontAlgn="auto">
                        <a:lnSpc>
                          <a:spcPct val="150000"/>
                        </a:lnSpc>
                        <a:buNone/>
                      </a:pPr>
                      <a:r>
                        <a:rPr lang="zh-CN" altLang="en-US" sz="2400" b="0">
                          <a:latin typeface="黑体" panose="02010609060101010101" charset="-122"/>
                          <a:ea typeface="黑体" panose="02010609060101010101" charset="-122"/>
                          <a:cs typeface="黑体" panose="02010609060101010101" charset="-122"/>
                        </a:rPr>
                        <a:t>贯穿社会发展过程始终,规定社会发展过程的基本性质和基本趋势，并对社会历史发展起根本推动作用</a:t>
                      </a:r>
                      <a:endParaRPr lang="zh-CN" altLang="en-US" sz="2400" b="0">
                        <a:solidFill>
                          <a:schemeClr val="tx1"/>
                        </a:solidFill>
                        <a:latin typeface="黑体" panose="02010609060101010101" charset="-122"/>
                        <a:ea typeface="黑体" panose="02010609060101010101" charset="-122"/>
                        <a:cs typeface="黑体" panose="02010609060101010101" charset="-122"/>
                      </a:endParaRPr>
                    </a:p>
                  </a:txBody>
                  <a:tcPr marL="91416" marR="91416" marT="45708" marB="45708"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2286000">
                <a:tc vMerge="1">
                  <a:tcPr>
                    <a:lnL w="12700" cmpd="sng">
                      <a:solidFill>
                        <a:schemeClr val="tx1"/>
                      </a:solidFill>
                      <a:prstDash val="solid"/>
                    </a:lnL>
                    <a:lnR w="12700" cmpd="sng">
                      <a:solidFill>
                        <a:schemeClr val="tx1"/>
                      </a:solidFill>
                      <a:prstDash val="solid"/>
                    </a:lnR>
                    <a:lnB w="12700" cmpd="sng">
                      <a:solidFill>
                        <a:schemeClr val="tx1"/>
                      </a:solidFill>
                      <a:prstDash val="solid"/>
                    </a:lnB>
                  </a:tcPr>
                </a:tc>
                <a:tc>
                  <a:txBody>
                    <a:bodyPr wrap="square"/>
                    <a:lstStyle/>
                    <a:p>
                      <a:pPr>
                        <a:buNone/>
                      </a:pPr>
                      <a:r>
                        <a:rPr lang="zh-CN" altLang="en-US" sz="2400" b="0">
                          <a:solidFill>
                            <a:schemeClr val="accent1">
                              <a:lumMod val="75000"/>
                            </a:schemeClr>
                          </a:solidFill>
                          <a:latin typeface="微软雅黑" panose="020B0503020204020204" charset="-122"/>
                          <a:ea typeface="微软雅黑" panose="020B0503020204020204" charset="-122"/>
                        </a:rPr>
                        <a:t>表现形式</a:t>
                      </a:r>
                      <a:endParaRPr lang="zh-CN" altLang="en-US" sz="2400" b="0">
                        <a:solidFill>
                          <a:schemeClr val="accent1">
                            <a:lumMod val="75000"/>
                          </a:schemeClr>
                        </a:solidFill>
                        <a:latin typeface="微软雅黑" panose="020B0503020204020204" charset="-122"/>
                        <a:ea typeface="微软雅黑" panose="020B0503020204020204" charset="-122"/>
                      </a:endParaRPr>
                    </a:p>
                  </a:txBody>
                  <a:tcPr marL="91416" marR="91416" marT="45708" marB="45708"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indent="0" fontAlgn="auto">
                        <a:lnSpc>
                          <a:spcPct val="150000"/>
                        </a:lnSpc>
                        <a:buNone/>
                      </a:pPr>
                      <a:r>
                        <a:rPr lang="zh-CN" altLang="en-US" sz="2400" b="0">
                          <a:latin typeface="黑体" panose="02010609060101010101" charset="-122"/>
                          <a:ea typeface="黑体" panose="02010609060101010101" charset="-122"/>
                          <a:cs typeface="黑体" panose="02010609060101010101" charset="-122"/>
                        </a:rPr>
                        <a:t>在不同的时代有不同的表现,并且会发生变化。阶级社会中社会主要矛盾表现为两大根本对立阶级之间的矛盾。</a:t>
                      </a:r>
                      <a:endParaRPr lang="zh-CN" altLang="en-US" sz="2400" b="0">
                        <a:solidFill>
                          <a:schemeClr val="tx1"/>
                        </a:solidFill>
                        <a:latin typeface="黑体" panose="02010609060101010101" charset="-122"/>
                        <a:ea typeface="黑体" panose="02010609060101010101" charset="-122"/>
                        <a:cs typeface="黑体" panose="02010609060101010101" charset="-122"/>
                      </a:endParaRPr>
                    </a:p>
                  </a:txBody>
                  <a:tcPr marL="91416" marR="91416" marT="45708" marB="45708"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indent="0" fontAlgn="auto">
                        <a:lnSpc>
                          <a:spcPct val="150000"/>
                        </a:lnSpc>
                        <a:buNone/>
                      </a:pPr>
                      <a:r>
                        <a:rPr lang="zh-CN" altLang="en-US" sz="2400" b="0">
                          <a:latin typeface="黑体" panose="02010609060101010101" charset="-122"/>
                          <a:ea typeface="黑体" panose="02010609060101010101" charset="-122"/>
                        </a:rPr>
                        <a:t>生产力与生产关系、经济基础与上层建筑之间的矛盾</a:t>
                      </a:r>
                      <a:endParaRPr lang="zh-CN" altLang="en-US" sz="2400" b="0">
                        <a:solidFill>
                          <a:schemeClr val="tx1"/>
                        </a:solidFill>
                        <a:latin typeface="黑体" panose="02010609060101010101" charset="-122"/>
                        <a:ea typeface="黑体" panose="02010609060101010101" charset="-122"/>
                      </a:endParaRPr>
                    </a:p>
                  </a:txBody>
                  <a:tcPr marL="91416" marR="91416" marT="45708" marB="45708"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907415">
                <a:tc>
                  <a:txBody>
                    <a:bodyPr wrap="square"/>
                    <a:lstStyle/>
                    <a:p>
                      <a:pPr>
                        <a:buNone/>
                      </a:pPr>
                      <a:r>
                        <a:rPr lang="zh-CN" altLang="en-US" sz="2400" b="0">
                          <a:solidFill>
                            <a:schemeClr val="accent1">
                              <a:lumMod val="75000"/>
                            </a:schemeClr>
                          </a:solidFill>
                          <a:latin typeface="微软雅黑" panose="020B0503020204020204" charset="-122"/>
                          <a:ea typeface="微软雅黑" panose="020B0503020204020204" charset="-122"/>
                        </a:rPr>
                        <a:t>联系</a:t>
                      </a:r>
                      <a:endParaRPr lang="zh-CN" altLang="en-US" sz="2400" b="0">
                        <a:solidFill>
                          <a:schemeClr val="accent1">
                            <a:lumMod val="75000"/>
                          </a:schemeClr>
                        </a:solidFill>
                        <a:latin typeface="微软雅黑" panose="020B0503020204020204" charset="-122"/>
                        <a:ea typeface="微软雅黑" panose="020B0503020204020204" charset="-122"/>
                      </a:endParaRPr>
                    </a:p>
                  </a:txBody>
                  <a:tcPr marL="91416" marR="91416" marT="45708" marB="45708"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3">
                  <a:txBody>
                    <a:bodyPr wrap="square"/>
                    <a:lstStyle/>
                    <a:p>
                      <a:pPr indent="0" fontAlgn="auto">
                        <a:lnSpc>
                          <a:spcPct val="150000"/>
                        </a:lnSpc>
                        <a:buNone/>
                      </a:pPr>
                      <a:r>
                        <a:rPr lang="zh-CN" altLang="en-US" sz="2400" b="0">
                          <a:latin typeface="黑体" panose="02010609060101010101" charset="-122"/>
                          <a:ea typeface="黑体" panose="02010609060101010101" charset="-122"/>
                        </a:rPr>
                        <a:t>社会主要矛盾是社会基本矛盾在某个特殊历史阶段的特殊表现</a:t>
                      </a:r>
                      <a:endParaRPr lang="zh-CN" altLang="en-US" sz="2400" b="0">
                        <a:solidFill>
                          <a:schemeClr val="tx1"/>
                        </a:solidFill>
                        <a:latin typeface="黑体" panose="02010609060101010101" charset="-122"/>
                        <a:ea typeface="黑体" panose="02010609060101010101" charset="-122"/>
                        <a:cs typeface="微软雅黑" panose="020B0503020204020204" charset="-122"/>
                      </a:endParaRPr>
                    </a:p>
                  </a:txBody>
                  <a:tcPr marL="91416" marR="91416" marT="45708" marB="45708"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cPr>
                    <a:lnT w="12700" cmpd="sng">
                      <a:solidFill>
                        <a:schemeClr val="tx1"/>
                      </a:solidFill>
                      <a:prstDash val="solid"/>
                    </a:lnT>
                    <a:lnB w="12700" cmpd="sng">
                      <a:solidFill>
                        <a:schemeClr val="tx1"/>
                      </a:solidFill>
                      <a:prstDash val="solid"/>
                    </a:lnB>
                  </a:tcPr>
                </a:tc>
                <a:tc hMerge="1">
                  <a:tcPr>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custDataLst>
              <p:tags r:id="rId1"/>
            </p:custDataLst>
          </p:nvPr>
        </p:nvSpPr>
        <p:spPr>
          <a:xfrm>
            <a:off x="145034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核心考点</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5" name="文本框 37"/>
          <p:cNvSpPr txBox="1"/>
          <p:nvPr>
            <p:custDataLst>
              <p:tags r:id="rId2"/>
            </p:custDataLst>
          </p:nvPr>
        </p:nvSpPr>
        <p:spPr>
          <a:xfrm>
            <a:off x="3982085" y="86995"/>
            <a:ext cx="5109210" cy="583565"/>
          </a:xfrm>
          <a:prstGeom prst="rect">
            <a:avLst/>
          </a:prstGeom>
          <a:noFill/>
        </p:spPr>
        <p:txBody>
          <a:bodyPr wrap="square">
            <a:spAutoFit/>
          </a:bodyPr>
          <a:lstStyle/>
          <a:p>
            <a:pPr eaLnBrk="1" fontAlgn="auto" hangingPunct="1">
              <a:spcBef>
                <a:spcPct val="0"/>
              </a:spcBef>
              <a:spcAft>
                <a:spcPct val="0"/>
              </a:spcAft>
            </a:pPr>
            <a:r>
              <a:rPr lang="zh-CN" altLang="zh-CN" sz="3200" b="1">
                <a:solidFill>
                  <a:schemeClr val="accent1">
                    <a:lumMod val="75000"/>
                  </a:schemeClr>
                </a:solidFill>
                <a:sym typeface="+mn-ea"/>
              </a:rPr>
              <a:t>三、社会历史的主体</a:t>
            </a:r>
            <a:endParaRPr lang="zh-CN" altLang="zh-CN" sz="3200" b="1">
              <a:solidFill>
                <a:schemeClr val="accent1">
                  <a:lumMod val="75000"/>
                </a:schemeClr>
              </a:solidFill>
              <a:sym typeface="+mn-ea"/>
            </a:endParaRPr>
          </a:p>
        </p:txBody>
      </p:sp>
      <p:sp>
        <p:nvSpPr>
          <p:cNvPr id="7" name="矩形 6"/>
          <p:cNvSpPr/>
          <p:nvPr>
            <p:custDataLst>
              <p:tags r:id="rId3"/>
            </p:custDataLst>
          </p:nvPr>
        </p:nvSpPr>
        <p:spPr>
          <a:xfrm>
            <a:off x="963295" y="643890"/>
            <a:ext cx="4982845" cy="693420"/>
          </a:xfrm>
          <a:prstGeom prst="rect">
            <a:avLst/>
          </a:prstGeom>
        </p:spPr>
        <p:txBody>
          <a:bodyPr wrap="square" lIns="68580" tIns="34290" rIns="68580" bIns="34290">
            <a:noAutofit/>
          </a:bodyPr>
          <a:lstStyle/>
          <a:p>
            <a:pPr>
              <a:lnSpc>
                <a:spcPct val="150000"/>
              </a:lnSpc>
              <a:spcBef>
                <a:spcPts val="750"/>
              </a:spcBef>
            </a:pPr>
            <a:r>
              <a:rPr lang="en-US" altLang="zh-CN" sz="2800" b="1">
                <a:solidFill>
                  <a:schemeClr val="tx1">
                    <a:lumMod val="85000"/>
                    <a:lumOff val="15000"/>
                  </a:schemeClr>
                </a:solidFill>
                <a:latin typeface="Arial" panose="020B0604020202020204"/>
                <a:ea typeface="微软雅黑" panose="020B0503020204020204" charset="-122"/>
              </a:rPr>
              <a:t>1</a:t>
            </a:r>
            <a:r>
              <a:rPr lang="zh-CN" altLang="en-US" sz="2800" b="1">
                <a:solidFill>
                  <a:schemeClr val="tx1">
                    <a:lumMod val="85000"/>
                    <a:lumOff val="15000"/>
                  </a:schemeClr>
                </a:solidFill>
                <a:latin typeface="Arial" panose="020B0604020202020204"/>
                <a:ea typeface="微软雅黑" panose="020B0503020204020204" charset="-122"/>
              </a:rPr>
              <a:t>、人民群众是历史的创造者</a:t>
            </a:r>
            <a:endParaRPr lang="zh-CN" altLang="en-US" sz="2800" b="1">
              <a:solidFill>
                <a:schemeClr val="tx1">
                  <a:lumMod val="85000"/>
                  <a:lumOff val="15000"/>
                </a:schemeClr>
              </a:solidFill>
              <a:latin typeface="Arial" panose="020B0604020202020204"/>
              <a:ea typeface="微软雅黑" panose="020B0503020204020204" charset="-122"/>
            </a:endParaRPr>
          </a:p>
        </p:txBody>
      </p:sp>
      <p:grpSp>
        <p:nvGrpSpPr>
          <p:cNvPr id="12" name="4ff1e102-f1af-47a4-a855-3a19cb8687e2"/>
          <p:cNvGrpSpPr>
            <a:grpSpLocks noChangeAspect="1"/>
          </p:cNvGrpSpPr>
          <p:nvPr>
            <p:custDataLst>
              <p:tags r:id="rId4"/>
            </p:custDataLst>
          </p:nvPr>
        </p:nvGrpSpPr>
        <p:grpSpPr>
          <a:xfrm>
            <a:off x="1000128" y="2166174"/>
            <a:ext cx="2843152" cy="2843152"/>
            <a:chOff x="5112536" y="1809000"/>
            <a:chExt cx="3795911" cy="3795911"/>
          </a:xfrm>
        </p:grpSpPr>
        <p:sp>
          <p:nvSpPr>
            <p:cNvPr id="14" name="iŝ1iḑè"/>
            <p:cNvSpPr/>
            <p:nvPr>
              <p:custDataLst>
                <p:tags r:id="rId5"/>
              </p:custDataLst>
            </p:nvPr>
          </p:nvSpPr>
          <p:spPr>
            <a:xfrm flipH="1">
              <a:off x="5112536" y="1809000"/>
              <a:ext cx="3795911" cy="3795911"/>
            </a:xfrm>
            <a:prstGeom prst="ellipse">
              <a:avLst/>
            </a:prstGeom>
            <a:noFill/>
            <a:ln w="25400">
              <a:solidFill>
                <a:schemeClr val="tx2">
                  <a:alpha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8" name="ïṥ1îďé"/>
            <p:cNvSpPr/>
            <p:nvPr>
              <p:custDataLst>
                <p:tags r:id="rId6"/>
              </p:custDataLst>
            </p:nvPr>
          </p:nvSpPr>
          <p:spPr>
            <a:xfrm flipH="1">
              <a:off x="5586408" y="2284352"/>
              <a:ext cx="2845204" cy="2845206"/>
            </a:xfrm>
            <a:prstGeom prst="ellipse">
              <a:avLst/>
            </a:prstGeom>
            <a:solidFill>
              <a:srgbClr val="C00000"/>
            </a:solidFill>
            <a:ln w="6350" cap="flat" cmpd="sng" algn="ctr">
              <a:solidFill>
                <a:srgbClr val="C0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sp>
        <p:nvSpPr>
          <p:cNvPr id="15" name="文本框 14"/>
          <p:cNvSpPr txBox="1"/>
          <p:nvPr>
            <p:custDataLst>
              <p:tags r:id="rId7"/>
            </p:custDataLst>
          </p:nvPr>
        </p:nvSpPr>
        <p:spPr>
          <a:xfrm>
            <a:off x="1595015" y="3342882"/>
            <a:ext cx="2095657" cy="521970"/>
          </a:xfrm>
          <a:prstGeom prst="rect">
            <a:avLst/>
          </a:prstGeom>
          <a:noFill/>
        </p:spPr>
        <p:txBody>
          <a:bodyPr wrap="square" rtlCol="0">
            <a:spAutoFit/>
          </a:bodyPr>
          <a:lstStyle/>
          <a:p>
            <a:pPr>
              <a:defRPr/>
            </a:pPr>
            <a:r>
              <a:rPr lang="zh-CN" altLang="en-US" sz="2800" b="1">
                <a:solidFill>
                  <a:schemeClr val="bg1">
                    <a:lumMod val="9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rPr>
              <a:t>人民群众</a:t>
            </a:r>
            <a:endParaRPr lang="zh-CN" altLang="en-US" sz="2800" b="1">
              <a:solidFill>
                <a:schemeClr val="bg1">
                  <a:lumMod val="9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20" name="圆角矩形 4"/>
          <p:cNvSpPr txBox="1"/>
          <p:nvPr>
            <p:custDataLst>
              <p:tags r:id="rId8"/>
            </p:custDataLst>
          </p:nvPr>
        </p:nvSpPr>
        <p:spPr>
          <a:xfrm>
            <a:off x="4227830" y="2311400"/>
            <a:ext cx="7754620" cy="680720"/>
          </a:xfrm>
          <a:prstGeom prst="rect">
            <a:avLst/>
          </a:prstGeom>
          <a:noFill/>
          <a:ln>
            <a:noFill/>
          </a:ln>
          <a:effectLst/>
          <a:scene3d>
            <a:camera prst="orthographicFront"/>
            <a:lightRig rig="threePt" dir="t">
              <a:rot lat="0" lon="0" rev="7500000"/>
            </a:lightRig>
          </a:scene3d>
          <a:sp3d/>
        </p:spPr>
        <p:txBody>
          <a:bodyPr spcFirstLastPara="0" vert="horz" wrap="square" lIns="114300" tIns="114300" rIns="114300" bIns="114300" numCol="1" spcCol="1270" anchor="ctr" anchorCtr="0">
            <a:noAutofit/>
          </a:bodyPr>
          <a:lstStyle/>
          <a:p>
            <a:pPr marL="342900" indent="-342900" defTabSz="1333500" eaLnBrk="1" fontAlgn="auto" hangingPunct="1">
              <a:lnSpc>
                <a:spcPct val="90000"/>
              </a:lnSpc>
              <a:spcAft>
                <a:spcPct val="35000"/>
              </a:spcAft>
              <a:buClr>
                <a:srgbClr val="C00000"/>
              </a:buClr>
              <a:buSzPct val="80000"/>
              <a:buFont typeface="Wingdings" panose="05000000000000000000" pitchFamily="2" charset="2"/>
              <a:buChar char="u"/>
              <a:defRPr/>
            </a:pPr>
            <a:r>
              <a:rPr lang="zh-CN" altLang="en-US" sz="2000" noProof="1">
                <a:latin typeface="微软雅黑" panose="020B0503020204020204" charset="-122"/>
                <a:ea typeface="微软雅黑" panose="020B0503020204020204" charset="-122"/>
              </a:rPr>
              <a:t>人民群众是指一切对社会历史起推动作用的人们</a:t>
            </a:r>
            <a:endParaRPr lang="zh-CN" altLang="en-US" sz="2000" noProof="1">
              <a:latin typeface="微软雅黑" panose="020B0503020204020204" charset="-122"/>
              <a:ea typeface="微软雅黑" panose="020B0503020204020204" charset="-122"/>
            </a:endParaRPr>
          </a:p>
        </p:txBody>
      </p:sp>
      <p:sp>
        <p:nvSpPr>
          <p:cNvPr id="21" name="圆角矩形 4"/>
          <p:cNvSpPr txBox="1"/>
          <p:nvPr>
            <p:custDataLst>
              <p:tags r:id="rId9"/>
            </p:custDataLst>
          </p:nvPr>
        </p:nvSpPr>
        <p:spPr>
          <a:xfrm>
            <a:off x="4227036" y="3271851"/>
            <a:ext cx="6629807" cy="680971"/>
          </a:xfrm>
          <a:prstGeom prst="rect">
            <a:avLst/>
          </a:prstGeom>
          <a:noFill/>
          <a:ln>
            <a:noFill/>
          </a:ln>
          <a:effectLst/>
          <a:scene3d>
            <a:camera prst="orthographicFront"/>
            <a:lightRig rig="threePt" dir="t">
              <a:rot lat="0" lon="0" rev="7500000"/>
            </a:lightRig>
          </a:scene3d>
          <a:sp3d/>
        </p:spPr>
        <p:txBody>
          <a:bodyPr spcFirstLastPara="0" vert="horz" wrap="square" lIns="114300" tIns="114300" rIns="114300" bIns="114300" numCol="1" spcCol="1270" anchor="ctr" anchorCtr="0">
            <a:noAutofit/>
          </a:bodyPr>
          <a:lstStyle/>
          <a:p>
            <a:pPr marL="342900" indent="-342900" defTabSz="1333500" eaLnBrk="1" fontAlgn="auto" hangingPunct="1">
              <a:lnSpc>
                <a:spcPct val="90000"/>
              </a:lnSpc>
              <a:spcAft>
                <a:spcPct val="35000"/>
              </a:spcAft>
              <a:buClr>
                <a:srgbClr val="C00000"/>
              </a:buClr>
              <a:buSzPct val="80000"/>
              <a:buFont typeface="Wingdings" panose="05000000000000000000" pitchFamily="2" charset="2"/>
              <a:buChar char="u"/>
              <a:defRPr/>
            </a:pPr>
            <a:r>
              <a:rPr lang="zh-CN" altLang="en-US" sz="2000" noProof="1">
                <a:latin typeface="微软雅黑" panose="020B0503020204020204" charset="-122"/>
                <a:ea typeface="微软雅黑" panose="020B0503020204020204" charset="-122"/>
              </a:rPr>
              <a:t>既包括普通个人，也包括杰出人物</a:t>
            </a:r>
            <a:endParaRPr lang="zh-CN" altLang="en-US" sz="2000" noProof="1">
              <a:latin typeface="微软雅黑" panose="020B0503020204020204" charset="-122"/>
              <a:ea typeface="微软雅黑" panose="020B0503020204020204" charset="-122"/>
            </a:endParaRPr>
          </a:p>
        </p:txBody>
      </p:sp>
      <p:sp>
        <p:nvSpPr>
          <p:cNvPr id="16" name="圆角矩形 4"/>
          <p:cNvSpPr txBox="1"/>
          <p:nvPr>
            <p:custDataLst>
              <p:tags r:id="rId10"/>
            </p:custDataLst>
          </p:nvPr>
        </p:nvSpPr>
        <p:spPr>
          <a:xfrm>
            <a:off x="4192539" y="4265798"/>
            <a:ext cx="6629807" cy="680971"/>
          </a:xfrm>
          <a:prstGeom prst="rect">
            <a:avLst/>
          </a:prstGeom>
          <a:noFill/>
          <a:ln>
            <a:noFill/>
          </a:ln>
          <a:effectLst/>
          <a:scene3d>
            <a:camera prst="orthographicFront"/>
            <a:lightRig rig="threePt" dir="t">
              <a:rot lat="0" lon="0" rev="7500000"/>
            </a:lightRig>
          </a:scene3d>
          <a:sp3d/>
        </p:spPr>
        <p:txBody>
          <a:bodyPr spcFirstLastPara="0" vert="horz" wrap="square" lIns="114300" tIns="114300" rIns="114300" bIns="114300" numCol="1" spcCol="1270" anchor="ctr" anchorCtr="0">
            <a:noAutofit/>
          </a:bodyPr>
          <a:lstStyle/>
          <a:p>
            <a:pPr marL="342900" indent="-342900" defTabSz="1333500" eaLnBrk="1" fontAlgn="auto" hangingPunct="1">
              <a:lnSpc>
                <a:spcPct val="90000"/>
              </a:lnSpc>
              <a:spcAft>
                <a:spcPct val="35000"/>
              </a:spcAft>
              <a:buClr>
                <a:srgbClr val="C00000"/>
              </a:buClr>
              <a:buSzPct val="80000"/>
              <a:buFont typeface="Wingdings" panose="05000000000000000000" pitchFamily="2" charset="2"/>
              <a:buChar char="u"/>
              <a:defRPr/>
            </a:pPr>
            <a:r>
              <a:rPr lang="zh-CN" altLang="en-US" sz="2000" noProof="1">
                <a:latin typeface="微软雅黑" panose="020B0503020204020204" charset="-122"/>
                <a:ea typeface="微软雅黑" panose="020B0503020204020204" charset="-122"/>
              </a:rPr>
              <a:t>劳动群众是人民群众的主体部分</a:t>
            </a:r>
            <a:endParaRPr lang="zh-CN" altLang="en-US" sz="2000" noProof="1">
              <a:latin typeface="微软雅黑" panose="020B0503020204020204" charset="-122"/>
              <a:ea typeface="微软雅黑" panose="020B0503020204020204" charset="-122"/>
            </a:endParaRPr>
          </a:p>
        </p:txBody>
      </p:sp>
      <p:pic>
        <p:nvPicPr>
          <p:cNvPr id="17" name="图片 16"/>
          <p:cNvPicPr>
            <a:picLocks noChangeAspect="1"/>
          </p:cNvPicPr>
          <p:nvPr>
            <p:custDataLst>
              <p:tags r:id="rId11"/>
            </p:custDataLst>
          </p:nvPr>
        </p:nvPicPr>
        <p:blipFill>
          <a:blip r:embed="rId12"/>
          <a:stretch>
            <a:fillRect/>
          </a:stretch>
        </p:blipFill>
        <p:spPr>
          <a:xfrm>
            <a:off x="9637395" y="2961640"/>
            <a:ext cx="1993900" cy="157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25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37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animBg="1"/>
      <p:bldP spid="21"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custDataLst>
              <p:tags r:id="rId1"/>
            </p:custDataLst>
          </p:nvPr>
        </p:nvSpPr>
        <p:spPr>
          <a:xfrm>
            <a:off x="145034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核心考点</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5" name="文本框 37"/>
          <p:cNvSpPr txBox="1"/>
          <p:nvPr>
            <p:custDataLst>
              <p:tags r:id="rId2"/>
            </p:custDataLst>
          </p:nvPr>
        </p:nvSpPr>
        <p:spPr>
          <a:xfrm>
            <a:off x="3982085" y="86995"/>
            <a:ext cx="5109210" cy="583565"/>
          </a:xfrm>
          <a:prstGeom prst="rect">
            <a:avLst/>
          </a:prstGeom>
          <a:noFill/>
        </p:spPr>
        <p:txBody>
          <a:bodyPr wrap="square">
            <a:spAutoFit/>
          </a:bodyPr>
          <a:lstStyle/>
          <a:p>
            <a:pPr eaLnBrk="1" fontAlgn="auto" hangingPunct="1">
              <a:spcBef>
                <a:spcPct val="0"/>
              </a:spcBef>
              <a:spcAft>
                <a:spcPct val="0"/>
              </a:spcAft>
            </a:pPr>
            <a:r>
              <a:rPr lang="zh-CN" altLang="zh-CN" sz="3200" b="1">
                <a:solidFill>
                  <a:schemeClr val="accent1">
                    <a:lumMod val="75000"/>
                  </a:schemeClr>
                </a:solidFill>
                <a:sym typeface="+mn-ea"/>
              </a:rPr>
              <a:t>三、社会历史的主体</a:t>
            </a:r>
            <a:endParaRPr lang="zh-CN" altLang="zh-CN" sz="3200" b="1">
              <a:solidFill>
                <a:schemeClr val="accent1">
                  <a:lumMod val="75000"/>
                </a:schemeClr>
              </a:solidFill>
              <a:sym typeface="+mn-ea"/>
            </a:endParaRPr>
          </a:p>
        </p:txBody>
      </p:sp>
      <p:sp>
        <p:nvSpPr>
          <p:cNvPr id="7" name="矩形 6"/>
          <p:cNvSpPr/>
          <p:nvPr>
            <p:custDataLst>
              <p:tags r:id="rId3"/>
            </p:custDataLst>
          </p:nvPr>
        </p:nvSpPr>
        <p:spPr>
          <a:xfrm>
            <a:off x="963295" y="643890"/>
            <a:ext cx="4982845" cy="693420"/>
          </a:xfrm>
          <a:prstGeom prst="rect">
            <a:avLst/>
          </a:prstGeom>
        </p:spPr>
        <p:txBody>
          <a:bodyPr wrap="square" lIns="68580" tIns="34290" rIns="68580" bIns="34290">
            <a:noAutofit/>
          </a:bodyPr>
          <a:lstStyle/>
          <a:p>
            <a:pPr>
              <a:lnSpc>
                <a:spcPct val="150000"/>
              </a:lnSpc>
              <a:spcBef>
                <a:spcPts val="750"/>
              </a:spcBef>
            </a:pPr>
            <a:r>
              <a:rPr lang="en-US" altLang="zh-CN" sz="2800" b="1">
                <a:solidFill>
                  <a:schemeClr val="tx1">
                    <a:lumMod val="85000"/>
                    <a:lumOff val="15000"/>
                  </a:schemeClr>
                </a:solidFill>
                <a:latin typeface="Arial" panose="020B0604020202020204"/>
                <a:ea typeface="微软雅黑" panose="020B0503020204020204" charset="-122"/>
              </a:rPr>
              <a:t>1</a:t>
            </a:r>
            <a:r>
              <a:rPr lang="zh-CN" altLang="en-US" sz="2800" b="1">
                <a:solidFill>
                  <a:schemeClr val="tx1">
                    <a:lumMod val="85000"/>
                    <a:lumOff val="15000"/>
                  </a:schemeClr>
                </a:solidFill>
                <a:latin typeface="Arial" panose="020B0604020202020204"/>
                <a:ea typeface="微软雅黑" panose="020B0503020204020204" charset="-122"/>
              </a:rPr>
              <a:t>、人民群众是历史的创造者</a:t>
            </a:r>
            <a:endParaRPr lang="zh-CN" altLang="en-US" sz="2800" b="1">
              <a:solidFill>
                <a:schemeClr val="tx1">
                  <a:lumMod val="85000"/>
                  <a:lumOff val="15000"/>
                </a:schemeClr>
              </a:solidFill>
              <a:latin typeface="Arial" panose="020B0604020202020204"/>
              <a:ea typeface="微软雅黑" panose="020B0503020204020204" charset="-122"/>
            </a:endParaRPr>
          </a:p>
        </p:txBody>
      </p:sp>
      <p:graphicFrame>
        <p:nvGraphicFramePr>
          <p:cNvPr id="6" name="表格 5"/>
          <p:cNvGraphicFramePr>
            <a:graphicFrameLocks noGrp="1"/>
          </p:cNvGraphicFramePr>
          <p:nvPr>
            <p:custDataLst>
              <p:tags r:id="rId4"/>
            </p:custDataLst>
          </p:nvPr>
        </p:nvGraphicFramePr>
        <p:xfrm>
          <a:off x="694690" y="1560830"/>
          <a:ext cx="10881360" cy="4863465"/>
        </p:xfrm>
        <a:graphic>
          <a:graphicData uri="http://schemas.openxmlformats.org/drawingml/2006/table">
            <a:tbl>
              <a:tblPr firstRow="1" bandRow="1">
                <a:tableStyleId>{5940675A-B579-460E-94D1-54222C63F5DA}</a:tableStyleId>
              </a:tblPr>
              <a:tblGrid>
                <a:gridCol w="1250315"/>
                <a:gridCol w="1772920"/>
                <a:gridCol w="7858125"/>
              </a:tblGrid>
              <a:tr h="1461135">
                <a:tc rowSpan="3">
                  <a:txBody>
                    <a:bodyPr wrap="square"/>
                    <a:lstStyle/>
                    <a:p>
                      <a:pPr indent="0" algn="l" fontAlgn="auto">
                        <a:lnSpc>
                          <a:spcPts val="3200"/>
                        </a:lnSpc>
                        <a:spcBef>
                          <a:spcPct val="0"/>
                        </a:spcBef>
                        <a:spcAft>
                          <a:spcPct val="0"/>
                        </a:spcAft>
                        <a:buNone/>
                      </a:pPr>
                      <a:r>
                        <a:rPr lang="en-US" sz="2000" b="1" spc="60">
                          <a:solidFill>
                            <a:schemeClr val="accent1">
                              <a:lumMod val="75000"/>
                            </a:schemeClr>
                          </a:solidFill>
                          <a:latin typeface="黑体" panose="02010609060101010101" charset="-122"/>
                          <a:ea typeface="黑体" panose="02010609060101010101" charset="-122"/>
                        </a:rPr>
                        <a:t>人民群众是历史的创造者的原因</a:t>
                      </a:r>
                      <a:endParaRPr lang="en-US" sz="2000" b="1" spc="60">
                        <a:solidFill>
                          <a:schemeClr val="accent1">
                            <a:lumMod val="75000"/>
                          </a:schemeClr>
                        </a:solidFill>
                        <a:latin typeface="黑体" panose="02010609060101010101" charset="-122"/>
                        <a:ea typeface="黑体" panose="02010609060101010101" charset="-122"/>
                      </a:endParaRPr>
                    </a:p>
                  </a:txBody>
                  <a:tcPr marL="25400" marR="25400" marT="6350" marB="6350"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wrap="square"/>
                    <a:lstStyle/>
                    <a:p>
                      <a:pPr indent="0" algn="l" fontAlgn="auto">
                        <a:lnSpc>
                          <a:spcPts val="3200"/>
                        </a:lnSpc>
                        <a:spcBef>
                          <a:spcPct val="0"/>
                        </a:spcBef>
                        <a:spcAft>
                          <a:spcPct val="0"/>
                        </a:spcAft>
                        <a:buNone/>
                      </a:pPr>
                      <a:r>
                        <a:rPr lang="en-US" sz="2000" b="0" spc="60">
                          <a:solidFill>
                            <a:schemeClr val="tx1"/>
                          </a:solidFill>
                          <a:latin typeface="黑体" panose="02010609060101010101" charset="-122"/>
                          <a:ea typeface="黑体" panose="02010609060101010101" charset="-122"/>
                        </a:rPr>
                        <a:t>人民群众是社会物质财富的创造者</a:t>
                      </a:r>
                      <a:endParaRPr lang="en-US" sz="2000" b="0" spc="60">
                        <a:solidFill>
                          <a:schemeClr val="tx1"/>
                        </a:solidFill>
                        <a:latin typeface="黑体" panose="02010609060101010101" charset="-122"/>
                        <a:ea typeface="黑体" panose="02010609060101010101" charset="-122"/>
                      </a:endParaRPr>
                    </a:p>
                  </a:txBody>
                  <a:tcPr marL="25400" marR="25400" marT="6350" marB="6350"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wrap="square"/>
                    <a:lstStyle/>
                    <a:p>
                      <a:pPr marL="342900" indent="-342900" algn="l" fontAlgn="auto">
                        <a:lnSpc>
                          <a:spcPts val="3200"/>
                        </a:lnSpc>
                        <a:spcBef>
                          <a:spcPct val="0"/>
                        </a:spcBef>
                        <a:spcAft>
                          <a:spcPct val="0"/>
                        </a:spcAft>
                        <a:buFont typeface="Wingdings" panose="05000000000000000000" charset="0"/>
                        <a:buChar char="Ø"/>
                      </a:pPr>
                      <a:r>
                        <a:rPr lang="en-US" sz="2000" b="0" spc="60">
                          <a:solidFill>
                            <a:schemeClr val="tx1"/>
                          </a:solidFill>
                          <a:latin typeface="黑体" panose="02010609060101010101" charset="-122"/>
                          <a:ea typeface="黑体" panose="02010609060101010101" charset="-122"/>
                        </a:rPr>
                        <a:t>人民群众作为物质生产的承担者和社会生产力的体现者，创造了人们必需的生活资料。</a:t>
                      </a:r>
                      <a:endParaRPr lang="en-US" sz="2000" b="0" spc="60">
                        <a:solidFill>
                          <a:schemeClr val="tx1"/>
                        </a:solidFill>
                        <a:latin typeface="黑体" panose="02010609060101010101" charset="-122"/>
                        <a:ea typeface="黑体" panose="02010609060101010101" charset="-122"/>
                      </a:endParaRPr>
                    </a:p>
                    <a:p>
                      <a:pPr marL="342900" indent="-342900" algn="l" fontAlgn="auto">
                        <a:lnSpc>
                          <a:spcPts val="3200"/>
                        </a:lnSpc>
                        <a:spcBef>
                          <a:spcPct val="0"/>
                        </a:spcBef>
                        <a:spcAft>
                          <a:spcPct val="0"/>
                        </a:spcAft>
                        <a:buFont typeface="Wingdings" panose="05000000000000000000" charset="0"/>
                        <a:buChar char="Ø"/>
                      </a:pPr>
                      <a:r>
                        <a:rPr lang="en-US" sz="2000" b="0" spc="60">
                          <a:solidFill>
                            <a:schemeClr val="tx1"/>
                          </a:solidFill>
                          <a:latin typeface="黑体" panose="02010609060101010101" charset="-122"/>
                          <a:ea typeface="黑体" panose="02010609060101010101" charset="-122"/>
                        </a:rPr>
                        <a:t>人民群众的生产活动是社会存在和发展的基础。</a:t>
                      </a:r>
                      <a:endParaRPr lang="en-US" sz="2000" b="0" spc="60">
                        <a:solidFill>
                          <a:schemeClr val="tx1"/>
                        </a:solidFill>
                        <a:latin typeface="黑体" panose="02010609060101010101" charset="-122"/>
                        <a:ea typeface="黑体" panose="02010609060101010101" charset="-122"/>
                      </a:endParaRPr>
                    </a:p>
                    <a:p>
                      <a:pPr marL="342900" indent="-342900" algn="l" fontAlgn="auto">
                        <a:lnSpc>
                          <a:spcPts val="3200"/>
                        </a:lnSpc>
                        <a:spcBef>
                          <a:spcPct val="0"/>
                        </a:spcBef>
                        <a:spcAft>
                          <a:spcPct val="0"/>
                        </a:spcAft>
                        <a:buFont typeface="Wingdings" panose="05000000000000000000" charset="0"/>
                        <a:buChar char="Ø"/>
                      </a:pPr>
                      <a:r>
                        <a:rPr lang="en-US" sz="2000" b="0" spc="60">
                          <a:solidFill>
                            <a:schemeClr val="tx1"/>
                          </a:solidFill>
                          <a:latin typeface="黑体" panose="02010609060101010101" charset="-122"/>
                          <a:ea typeface="黑体" panose="02010609060101010101" charset="-122"/>
                        </a:rPr>
                        <a:t>人民群众是推动社会历史发展的决定力量</a:t>
                      </a:r>
                      <a:endParaRPr lang="en-US" sz="2000" b="0" spc="60">
                        <a:solidFill>
                          <a:schemeClr val="tx1"/>
                        </a:solidFill>
                        <a:latin typeface="黑体" panose="02010609060101010101" charset="-122"/>
                        <a:ea typeface="黑体" panose="02010609060101010101" charset="-122"/>
                      </a:endParaRPr>
                    </a:p>
                  </a:txBody>
                  <a:tcPr marL="25400" marR="25400" marT="6350" marB="6350"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1459865">
                <a:tc vMerge="1">
                  <a:tcPr>
                    <a:lnL w="12700">
                      <a:solidFill>
                        <a:schemeClr val="tx1"/>
                      </a:solidFill>
                      <a:prstDash val="solid"/>
                    </a:lnL>
                    <a:lnR w="12700">
                      <a:solidFill>
                        <a:schemeClr val="tx1"/>
                      </a:solidFill>
                      <a:prstDash val="solid"/>
                    </a:lnR>
                  </a:tcPr>
                </a:tc>
                <a:tc>
                  <a:txBody>
                    <a:bodyPr wrap="square"/>
                    <a:lstStyle/>
                    <a:p>
                      <a:pPr indent="0" algn="l" fontAlgn="auto">
                        <a:lnSpc>
                          <a:spcPts val="3200"/>
                        </a:lnSpc>
                        <a:spcBef>
                          <a:spcPct val="0"/>
                        </a:spcBef>
                        <a:spcAft>
                          <a:spcPct val="0"/>
                        </a:spcAft>
                        <a:buNone/>
                      </a:pPr>
                      <a:r>
                        <a:rPr lang="en-US" sz="2000" b="0" spc="60">
                          <a:solidFill>
                            <a:schemeClr val="tx1"/>
                          </a:solidFill>
                          <a:latin typeface="黑体" panose="02010609060101010101" charset="-122"/>
                          <a:ea typeface="黑体" panose="02010609060101010101" charset="-122"/>
                        </a:rPr>
                        <a:t>人民群众是社会精神财富的创造者</a:t>
                      </a:r>
                      <a:endParaRPr lang="en-US" altLang="en-US" sz="2000" b="0" spc="60">
                        <a:solidFill>
                          <a:schemeClr val="tx1"/>
                        </a:solidFill>
                        <a:latin typeface="黑体" panose="02010609060101010101" charset="-122"/>
                        <a:ea typeface="黑体" panose="02010609060101010101" charset="-122"/>
                      </a:endParaRPr>
                    </a:p>
                  </a:txBody>
                  <a:tcPr marL="25400" marR="25400" marT="6350" marB="6350"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wrap="square"/>
                    <a:lstStyle/>
                    <a:p>
                      <a:pPr marL="342900" indent="-342900" algn="l" fontAlgn="auto">
                        <a:lnSpc>
                          <a:spcPts val="3200"/>
                        </a:lnSpc>
                        <a:spcBef>
                          <a:spcPct val="0"/>
                        </a:spcBef>
                        <a:spcAft>
                          <a:spcPct val="0"/>
                        </a:spcAft>
                        <a:buFont typeface="Wingdings" panose="05000000000000000000" charset="0"/>
                        <a:buChar char="Ø"/>
                      </a:pPr>
                      <a:r>
                        <a:rPr lang="en-US" sz="2000" b="0" spc="60">
                          <a:solidFill>
                            <a:schemeClr val="tx1"/>
                          </a:solidFill>
                          <a:latin typeface="黑体" panose="02010609060101010101" charset="-122"/>
                          <a:ea typeface="黑体" panose="02010609060101010101" charset="-122"/>
                        </a:rPr>
                        <a:t>人民群众的生活和实践是一切精神财富形成和发展的源泉</a:t>
                      </a:r>
                      <a:endParaRPr lang="en-US" sz="2000" b="0" spc="60">
                        <a:solidFill>
                          <a:schemeClr val="tx1"/>
                        </a:solidFill>
                        <a:latin typeface="黑体" panose="02010609060101010101" charset="-122"/>
                        <a:ea typeface="黑体" panose="02010609060101010101" charset="-122"/>
                      </a:endParaRPr>
                    </a:p>
                    <a:p>
                      <a:pPr marL="342900" indent="-342900" algn="l" fontAlgn="auto">
                        <a:lnSpc>
                          <a:spcPts val="3200"/>
                        </a:lnSpc>
                        <a:spcBef>
                          <a:spcPct val="0"/>
                        </a:spcBef>
                        <a:spcAft>
                          <a:spcPct val="0"/>
                        </a:spcAft>
                        <a:buFont typeface="Wingdings" panose="05000000000000000000" charset="0"/>
                        <a:buChar char="Ø"/>
                      </a:pPr>
                      <a:r>
                        <a:rPr lang="en-US" sz="2000" b="0" spc="60">
                          <a:solidFill>
                            <a:schemeClr val="tx1"/>
                          </a:solidFill>
                          <a:latin typeface="黑体" panose="02010609060101010101" charset="-122"/>
                          <a:ea typeface="黑体" panose="02010609060101010101" charset="-122"/>
                        </a:rPr>
                        <a:t>人民群众的实践为精神财富的创造提供了必要的物质条件</a:t>
                      </a:r>
                      <a:endParaRPr lang="en-US" sz="2000" b="0" spc="60">
                        <a:solidFill>
                          <a:schemeClr val="tx1"/>
                        </a:solidFill>
                        <a:latin typeface="黑体" panose="02010609060101010101" charset="-122"/>
                        <a:ea typeface="黑体" panose="02010609060101010101" charset="-122"/>
                      </a:endParaRPr>
                    </a:p>
                    <a:p>
                      <a:pPr marL="342900" indent="-342900" algn="l" fontAlgn="auto">
                        <a:lnSpc>
                          <a:spcPts val="3200"/>
                        </a:lnSpc>
                        <a:spcBef>
                          <a:spcPct val="0"/>
                        </a:spcBef>
                        <a:spcAft>
                          <a:spcPct val="0"/>
                        </a:spcAft>
                        <a:buFont typeface="Wingdings" panose="05000000000000000000" charset="0"/>
                        <a:buChar char="Ø"/>
                      </a:pPr>
                      <a:r>
                        <a:rPr lang="en-US" sz="2000" b="0" spc="60">
                          <a:solidFill>
                            <a:schemeClr val="tx1"/>
                          </a:solidFill>
                          <a:latin typeface="黑体" panose="02010609060101010101" charset="-122"/>
                          <a:ea typeface="黑体" panose="02010609060101010101" charset="-122"/>
                        </a:rPr>
                        <a:t>人民群众还直接创造了丰硕的社会精神财富</a:t>
                      </a:r>
                      <a:endParaRPr lang="en-US" altLang="en-US" sz="2000" b="0" spc="60">
                        <a:solidFill>
                          <a:schemeClr val="tx1"/>
                        </a:solidFill>
                        <a:latin typeface="黑体" panose="02010609060101010101" charset="-122"/>
                        <a:ea typeface="黑体" panose="02010609060101010101" charset="-122"/>
                      </a:endParaRPr>
                    </a:p>
                  </a:txBody>
                  <a:tcPr marL="25400" marR="25400" marT="6350" marB="6350"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1942465">
                <a:tc vMerge="1">
                  <a:tcPr>
                    <a:lnL w="12700">
                      <a:solidFill>
                        <a:schemeClr val="tx1"/>
                      </a:solidFill>
                      <a:prstDash val="solid"/>
                    </a:lnL>
                    <a:lnR w="12700">
                      <a:solidFill>
                        <a:schemeClr val="tx1"/>
                      </a:solidFill>
                      <a:prstDash val="solid"/>
                    </a:lnR>
                    <a:lnB w="12700">
                      <a:solidFill>
                        <a:schemeClr val="tx1"/>
                      </a:solidFill>
                      <a:prstDash val="solid"/>
                    </a:lnB>
                  </a:tcPr>
                </a:tc>
                <a:tc>
                  <a:txBody>
                    <a:bodyPr wrap="square"/>
                    <a:lstStyle/>
                    <a:p>
                      <a:pPr indent="0" algn="l" fontAlgn="auto">
                        <a:lnSpc>
                          <a:spcPts val="3200"/>
                        </a:lnSpc>
                        <a:spcBef>
                          <a:spcPct val="0"/>
                        </a:spcBef>
                        <a:spcAft>
                          <a:spcPct val="0"/>
                        </a:spcAft>
                        <a:buNone/>
                      </a:pPr>
                      <a:r>
                        <a:rPr lang="en-US" sz="2000" b="0" spc="60">
                          <a:solidFill>
                            <a:schemeClr val="tx1"/>
                          </a:solidFill>
                          <a:latin typeface="黑体" panose="02010609060101010101" charset="-122"/>
                          <a:ea typeface="黑体" panose="02010609060101010101" charset="-122"/>
                        </a:rPr>
                        <a:t>人民群众是社会变革的决定力量</a:t>
                      </a:r>
                      <a:endParaRPr lang="en-US" altLang="en-US" sz="2000" b="0" spc="60">
                        <a:solidFill>
                          <a:schemeClr val="tx1"/>
                        </a:solidFill>
                        <a:latin typeface="黑体" panose="02010609060101010101" charset="-122"/>
                        <a:ea typeface="黑体" panose="02010609060101010101" charset="-122"/>
                      </a:endParaRPr>
                    </a:p>
                  </a:txBody>
                  <a:tcPr marL="25400" marR="25400" marT="6350" marB="6350"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wrap="square"/>
                    <a:lstStyle/>
                    <a:p>
                      <a:pPr marL="342900" indent="-342900" algn="l" fontAlgn="auto">
                        <a:lnSpc>
                          <a:spcPts val="3200"/>
                        </a:lnSpc>
                        <a:spcBef>
                          <a:spcPct val="0"/>
                        </a:spcBef>
                        <a:spcAft>
                          <a:spcPct val="0"/>
                        </a:spcAft>
                        <a:buFont typeface="Wingdings" panose="05000000000000000000" charset="0"/>
                        <a:buChar char="Ø"/>
                      </a:pPr>
                      <a:r>
                        <a:rPr lang="en-US" sz="2000" b="0" spc="60">
                          <a:solidFill>
                            <a:schemeClr val="tx1"/>
                          </a:solidFill>
                          <a:latin typeface="黑体" panose="02010609060101010101" charset="-122"/>
                          <a:ea typeface="黑体" panose="02010609060101010101" charset="-122"/>
                        </a:rPr>
                        <a:t>人民群众在任何时期都是社会变革的主力军。</a:t>
                      </a:r>
                      <a:endParaRPr lang="en-US" sz="2000" b="0" spc="60">
                        <a:solidFill>
                          <a:schemeClr val="tx1"/>
                        </a:solidFill>
                        <a:latin typeface="黑体" panose="02010609060101010101" charset="-122"/>
                        <a:ea typeface="黑体" panose="02010609060101010101" charset="-122"/>
                      </a:endParaRPr>
                    </a:p>
                    <a:p>
                      <a:pPr indent="0" algn="l" fontAlgn="auto">
                        <a:lnSpc>
                          <a:spcPts val="3200"/>
                        </a:lnSpc>
                        <a:spcBef>
                          <a:spcPct val="0"/>
                        </a:spcBef>
                        <a:spcAft>
                          <a:spcPct val="0"/>
                        </a:spcAft>
                        <a:buFont typeface="Wingdings" panose="05000000000000000000" charset="0"/>
                        <a:buNone/>
                      </a:pPr>
                      <a:r>
                        <a:rPr lang="en-US" sz="2000" b="0" spc="60">
                          <a:solidFill>
                            <a:schemeClr val="tx1"/>
                          </a:solidFill>
                          <a:latin typeface="黑体" panose="02010609060101010101" charset="-122"/>
                          <a:ea typeface="黑体" panose="02010609060101010101" charset="-122"/>
                        </a:rPr>
                        <a:t>   在阶级社会中，生产关系的变革、社会制度的更迭，都是通过人民群众的革命实现的。</a:t>
                      </a:r>
                      <a:endParaRPr lang="en-US" sz="2000" b="0" spc="60">
                        <a:solidFill>
                          <a:schemeClr val="tx1"/>
                        </a:solidFill>
                        <a:latin typeface="黑体" panose="02010609060101010101" charset="-122"/>
                        <a:ea typeface="黑体" panose="02010609060101010101" charset="-122"/>
                      </a:endParaRPr>
                    </a:p>
                    <a:p>
                      <a:pPr indent="0" algn="l" fontAlgn="auto">
                        <a:lnSpc>
                          <a:spcPts val="3200"/>
                        </a:lnSpc>
                        <a:spcBef>
                          <a:spcPct val="0"/>
                        </a:spcBef>
                        <a:spcAft>
                          <a:spcPct val="0"/>
                        </a:spcAft>
                        <a:buFont typeface="Wingdings" panose="05000000000000000000" charset="0"/>
                        <a:buNone/>
                      </a:pPr>
                      <a:r>
                        <a:rPr lang="en-US" sz="2000" b="0" spc="60">
                          <a:solidFill>
                            <a:schemeClr val="tx1"/>
                          </a:solidFill>
                          <a:latin typeface="黑体" panose="02010609060101010101" charset="-122"/>
                          <a:ea typeface="黑体" panose="02010609060101010101" charset="-122"/>
                        </a:rPr>
                        <a:t>   人民群众通过推动生产力的发展而不断创造和改变社会关系，从而不断推动社会历史进步和发展</a:t>
                      </a:r>
                      <a:endParaRPr lang="en-US" altLang="en-US" sz="2000" b="0" spc="60">
                        <a:solidFill>
                          <a:schemeClr val="tx1"/>
                        </a:solidFill>
                        <a:latin typeface="黑体" panose="02010609060101010101" charset="-122"/>
                        <a:ea typeface="黑体" panose="02010609060101010101" charset="-122"/>
                      </a:endParaRPr>
                    </a:p>
                  </a:txBody>
                  <a:tcPr marL="25400" marR="25400" marT="6350" marB="6350"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bl>
          </a:graphicData>
        </a:graphic>
      </p:graphicFrame>
      <p:sp>
        <p:nvSpPr>
          <p:cNvPr id="9" name="矩形 8"/>
          <p:cNvSpPr/>
          <p:nvPr>
            <p:custDataLst>
              <p:tags r:id="rId5"/>
            </p:custDataLst>
          </p:nvPr>
        </p:nvSpPr>
        <p:spPr>
          <a:xfrm>
            <a:off x="133985" y="5901690"/>
            <a:ext cx="11940540" cy="891540"/>
          </a:xfrm>
          <a:prstGeom prst="rect">
            <a:avLst/>
          </a:prstGeom>
          <a:solidFill>
            <a:schemeClr val="accent5">
              <a:lumMod val="20000"/>
              <a:lumOff val="80000"/>
            </a:schemeClr>
          </a:solidFill>
        </p:spPr>
        <p:txBody>
          <a:bodyPr wrap="square">
            <a:spAutoFit/>
          </a:bodyPr>
          <a:lstStyle/>
          <a:p>
            <a:pPr algn="just">
              <a:lnSpc>
                <a:spcPct val="130000"/>
              </a:lnSpc>
              <a:spcAft>
                <a:spcPct val="0"/>
              </a:spcAft>
            </a:pPr>
            <a:r>
              <a:rPr lang="zh-CN" altLang="zh-CN" sz="2000" b="1" kern="100">
                <a:solidFill>
                  <a:srgbClr val="0000FF"/>
                </a:solidFill>
                <a:latin typeface="黑体" panose="02010609060101010101" charset="-122"/>
                <a:ea typeface="黑体" panose="02010609060101010101" charset="-122"/>
                <a:cs typeface="Times New Roman" panose="02020603050405020304" pitchFamily="18" charset="0"/>
              </a:rPr>
              <a:t>提醒　</a:t>
            </a:r>
            <a:r>
              <a:rPr lang="zh-CN" altLang="zh-CN" sz="2000" kern="100">
                <a:latin typeface="黑体" panose="02010609060101010101" charset="-122"/>
                <a:ea typeface="黑体" panose="02010609060101010101" charset="-122"/>
                <a:cs typeface="Times New Roman" panose="02020603050405020304" pitchFamily="18" charset="0"/>
              </a:rPr>
              <a:t>人民群众是历史的创造者，但不是创造社会历史的</a:t>
            </a:r>
            <a:r>
              <a:rPr lang="zh-CN" altLang="zh-CN" sz="2000" kern="100">
                <a:solidFill>
                  <a:srgbClr val="C00000"/>
                </a:solidFill>
                <a:latin typeface="黑体" panose="02010609060101010101" charset="-122"/>
                <a:ea typeface="黑体" panose="02010609060101010101" charset="-122"/>
                <a:cs typeface="Times New Roman" panose="02020603050405020304" pitchFamily="18" charset="0"/>
              </a:rPr>
              <a:t>源泉</a:t>
            </a:r>
            <a:r>
              <a:rPr lang="zh-CN" altLang="zh-CN" sz="2000" kern="100">
                <a:latin typeface="黑体" panose="02010609060101010101" charset="-122"/>
                <a:ea typeface="黑体" panose="02010609060101010101" charset="-122"/>
                <a:cs typeface="Times New Roman" panose="02020603050405020304" pitchFamily="18" charset="0"/>
              </a:rPr>
              <a:t>，不是人类社会存在与发展的</a:t>
            </a:r>
            <a:r>
              <a:rPr lang="zh-CN" altLang="zh-CN" sz="2000" kern="100">
                <a:solidFill>
                  <a:srgbClr val="C00000"/>
                </a:solidFill>
                <a:latin typeface="黑体" panose="02010609060101010101" charset="-122"/>
                <a:ea typeface="黑体" panose="02010609060101010101" charset="-122"/>
                <a:cs typeface="Times New Roman" panose="02020603050405020304" pitchFamily="18" charset="0"/>
              </a:rPr>
              <a:t>基础</a:t>
            </a:r>
            <a:r>
              <a:rPr lang="zh-CN" altLang="zh-CN" sz="2000" kern="100">
                <a:latin typeface="黑体" panose="02010609060101010101" charset="-122"/>
                <a:ea typeface="黑体" panose="02010609060101010101" charset="-122"/>
                <a:cs typeface="Times New Roman" panose="02020603050405020304" pitchFamily="18" charset="0"/>
              </a:rPr>
              <a:t>，不能决定社会历史的</a:t>
            </a:r>
            <a:r>
              <a:rPr lang="zh-CN" altLang="zh-CN" sz="2000" kern="100">
                <a:solidFill>
                  <a:srgbClr val="C00000"/>
                </a:solidFill>
                <a:latin typeface="黑体" panose="02010609060101010101" charset="-122"/>
                <a:ea typeface="黑体" panose="02010609060101010101" charset="-122"/>
                <a:cs typeface="Times New Roman" panose="02020603050405020304" pitchFamily="18" charset="0"/>
              </a:rPr>
              <a:t>性质</a:t>
            </a:r>
            <a:r>
              <a:rPr lang="zh-CN" altLang="zh-CN" sz="2000" kern="100">
                <a:latin typeface="黑体" panose="02010609060101010101" charset="-122"/>
                <a:ea typeface="黑体" panose="02010609060101010101" charset="-122"/>
                <a:cs typeface="Times New Roman" panose="02020603050405020304" pitchFamily="18" charset="0"/>
              </a:rPr>
              <a:t>。人民群众创造历史也不是随心所欲的，必须尊重社会发展规律。</a:t>
            </a:r>
            <a:endParaRPr lang="zh-CN" altLang="zh-CN" sz="2000" kern="100">
              <a:effectLst/>
              <a:latin typeface="黑体" panose="02010609060101010101" charset="-122"/>
              <a:ea typeface="黑体" panose="02010609060101010101"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6066453" y="1520073"/>
            <a:ext cx="3555365" cy="583565"/>
          </a:xfrm>
          <a:prstGeom prst="rect">
            <a:avLst/>
          </a:prstGeom>
          <a:noFill/>
          <a:ln>
            <a:noFill/>
          </a:ln>
        </p:spPr>
        <p:txBody>
          <a:bodyPr wrap="none" rtlCol="0">
            <a:spAutoFit/>
          </a:bodyPr>
          <a:lstStyle/>
          <a:p>
            <a:pPr algn="l"/>
            <a:r>
              <a:rPr lang="zh-CN" altLang="en-US" sz="3200" b="1">
                <a:cs typeface="+mn-ea"/>
                <a:sym typeface="+mn-lt"/>
              </a:rPr>
              <a:t>课题框架</a:t>
            </a:r>
            <a:r>
              <a:rPr lang="en-US" altLang="zh-CN" sz="3200" b="1">
                <a:cs typeface="+mn-ea"/>
                <a:sym typeface="+mn-lt"/>
              </a:rPr>
              <a:t> </a:t>
            </a:r>
            <a:r>
              <a:rPr lang="zh-CN" altLang="en-US" sz="3200" b="1">
                <a:cs typeface="+mn-ea"/>
                <a:sym typeface="+mn-lt"/>
              </a:rPr>
              <a:t>考情回望</a:t>
            </a:r>
            <a:endParaRPr lang="zh-CN" altLang="en-US" sz="2800">
              <a:latin typeface="微软雅黑" panose="020B0503020204020204" pitchFamily="82" charset="2"/>
              <a:ea typeface="微软雅黑" panose="020B0503020204020204" pitchFamily="82" charset="2"/>
            </a:endParaRPr>
          </a:p>
        </p:txBody>
      </p:sp>
      <p:sp>
        <p:nvSpPr>
          <p:cNvPr id="6" name="矩形 5"/>
          <p:cNvSpPr/>
          <p:nvPr>
            <p:custDataLst>
              <p:tags r:id="rId2"/>
            </p:custDataLst>
          </p:nvPr>
        </p:nvSpPr>
        <p:spPr>
          <a:xfrm>
            <a:off x="5115906" y="1464518"/>
            <a:ext cx="795406" cy="75498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latin typeface="微软雅黑" panose="020B0503020204020204" pitchFamily="82" charset="2"/>
                <a:ea typeface="微软雅黑" panose="020B0503020204020204" pitchFamily="82" charset="2"/>
              </a:rPr>
              <a:t>01</a:t>
            </a:r>
            <a:endParaRPr lang="zh-CN" altLang="en-US" sz="3600" b="1">
              <a:latin typeface="微软雅黑" panose="020B0503020204020204" pitchFamily="82" charset="2"/>
              <a:ea typeface="微软雅黑" panose="020B0503020204020204" pitchFamily="82" charset="2"/>
            </a:endParaRPr>
          </a:p>
        </p:txBody>
      </p:sp>
      <p:sp>
        <p:nvSpPr>
          <p:cNvPr id="7" name="矩形 6"/>
          <p:cNvSpPr/>
          <p:nvPr>
            <p:custDataLst>
              <p:tags r:id="rId3"/>
            </p:custDataLst>
          </p:nvPr>
        </p:nvSpPr>
        <p:spPr>
          <a:xfrm>
            <a:off x="5115906" y="2669863"/>
            <a:ext cx="795406" cy="75498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latin typeface="微软雅黑" panose="020B0503020204020204" pitchFamily="82" charset="2"/>
                <a:ea typeface="微软雅黑" panose="020B0503020204020204" pitchFamily="82" charset="2"/>
              </a:rPr>
              <a:t>02</a:t>
            </a:r>
            <a:endParaRPr lang="zh-CN" altLang="en-US" sz="3600" b="1">
              <a:latin typeface="微软雅黑" panose="020B0503020204020204" pitchFamily="82" charset="2"/>
              <a:ea typeface="微软雅黑" panose="020B0503020204020204" pitchFamily="82" charset="2"/>
            </a:endParaRPr>
          </a:p>
        </p:txBody>
      </p:sp>
      <p:sp>
        <p:nvSpPr>
          <p:cNvPr id="8" name="矩形 7"/>
          <p:cNvSpPr/>
          <p:nvPr>
            <p:custDataLst>
              <p:tags r:id="rId4"/>
            </p:custDataLst>
          </p:nvPr>
        </p:nvSpPr>
        <p:spPr>
          <a:xfrm>
            <a:off x="5115906" y="3861354"/>
            <a:ext cx="795406" cy="75498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latin typeface="微软雅黑" panose="020B0503020204020204" pitchFamily="82" charset="2"/>
                <a:ea typeface="微软雅黑" panose="020B0503020204020204" pitchFamily="82" charset="2"/>
              </a:rPr>
              <a:t>03</a:t>
            </a:r>
            <a:endParaRPr lang="zh-CN" altLang="en-US" sz="3600" b="1">
              <a:latin typeface="微软雅黑" panose="020B0503020204020204" pitchFamily="82" charset="2"/>
              <a:ea typeface="微软雅黑" panose="020B0503020204020204" pitchFamily="82" charset="2"/>
            </a:endParaRPr>
          </a:p>
        </p:txBody>
      </p:sp>
      <p:sp>
        <p:nvSpPr>
          <p:cNvPr id="9" name="文本框 8"/>
          <p:cNvSpPr txBox="1"/>
          <p:nvPr>
            <p:custDataLst>
              <p:tags r:id="rId5"/>
            </p:custDataLst>
          </p:nvPr>
        </p:nvSpPr>
        <p:spPr>
          <a:xfrm>
            <a:off x="6065520" y="2785745"/>
            <a:ext cx="3964940" cy="583565"/>
          </a:xfrm>
          <a:prstGeom prst="rect">
            <a:avLst/>
          </a:prstGeom>
          <a:noFill/>
          <a:ln>
            <a:noFill/>
          </a:ln>
        </p:spPr>
        <p:txBody>
          <a:bodyPr wrap="square" rtlCol="0">
            <a:spAutoFit/>
          </a:bodyPr>
          <a:lstStyle/>
          <a:p>
            <a:r>
              <a:rPr lang="zh-CN" altLang="en-US" sz="3200" b="1">
                <a:cs typeface="+mn-ea"/>
                <a:sym typeface="+mn-lt"/>
              </a:rPr>
              <a:t>时政热点</a:t>
            </a:r>
            <a:r>
              <a:rPr lang="en-US" altLang="zh-CN" sz="3200" b="1">
                <a:cs typeface="+mn-ea"/>
                <a:sym typeface="+mn-lt"/>
              </a:rPr>
              <a:t> </a:t>
            </a:r>
            <a:r>
              <a:rPr lang="zh-CN" altLang="en-US" sz="3200" b="1">
                <a:cs typeface="+mn-ea"/>
                <a:sym typeface="+mn-lt"/>
              </a:rPr>
              <a:t>考点突破</a:t>
            </a:r>
            <a:endParaRPr lang="zh-CN" altLang="en-US" sz="2800">
              <a:latin typeface="微软雅黑" panose="020B0503020204020204" pitchFamily="82" charset="2"/>
              <a:ea typeface="微软雅黑" panose="020B0503020204020204" pitchFamily="82" charset="2"/>
            </a:endParaRPr>
          </a:p>
        </p:txBody>
      </p:sp>
      <p:sp>
        <p:nvSpPr>
          <p:cNvPr id="10" name="文本框 9"/>
          <p:cNvSpPr txBox="1"/>
          <p:nvPr>
            <p:custDataLst>
              <p:tags r:id="rId6"/>
            </p:custDataLst>
          </p:nvPr>
        </p:nvSpPr>
        <p:spPr>
          <a:xfrm>
            <a:off x="6065818" y="3991088"/>
            <a:ext cx="3555365" cy="583565"/>
          </a:xfrm>
          <a:prstGeom prst="rect">
            <a:avLst/>
          </a:prstGeom>
          <a:noFill/>
          <a:ln>
            <a:noFill/>
          </a:ln>
        </p:spPr>
        <p:txBody>
          <a:bodyPr wrap="none" rtlCol="0">
            <a:spAutoFit/>
          </a:bodyPr>
          <a:lstStyle/>
          <a:p>
            <a:pPr algn="l"/>
            <a:r>
              <a:rPr lang="zh-CN" altLang="en-US" sz="3200" b="1">
                <a:cs typeface="+mn-ea"/>
                <a:sym typeface="+mn-lt"/>
              </a:rPr>
              <a:t>易混辨析</a:t>
            </a:r>
            <a:r>
              <a:rPr lang="en-US" altLang="zh-CN" sz="3200" b="1">
                <a:cs typeface="+mn-ea"/>
                <a:sym typeface="+mn-lt"/>
              </a:rPr>
              <a:t> </a:t>
            </a:r>
            <a:r>
              <a:rPr lang="zh-CN" altLang="en-US" sz="3200" b="1">
                <a:cs typeface="+mn-ea"/>
                <a:sym typeface="+mn-lt"/>
              </a:rPr>
              <a:t>典例分析</a:t>
            </a:r>
            <a:endParaRPr lang="zh-CN" altLang="en-US" sz="2800">
              <a:latin typeface="微软雅黑" panose="020B0503020204020204" pitchFamily="82" charset="2"/>
              <a:ea typeface="微软雅黑" panose="020B0503020204020204" pitchFamily="82" charset="2"/>
            </a:endParaRPr>
          </a:p>
        </p:txBody>
      </p:sp>
      <p:sp>
        <p:nvSpPr>
          <p:cNvPr id="11" name="矩形 10"/>
          <p:cNvSpPr/>
          <p:nvPr>
            <p:custDataLst>
              <p:tags r:id="rId7"/>
            </p:custDataLst>
          </p:nvPr>
        </p:nvSpPr>
        <p:spPr>
          <a:xfrm>
            <a:off x="1" y="2423970"/>
            <a:ext cx="4223530" cy="239683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8"/>
            </p:custDataLst>
          </p:nvPr>
        </p:nvSpPr>
        <p:spPr>
          <a:xfrm>
            <a:off x="1859089" y="2912213"/>
            <a:ext cx="2441694" cy="1446550"/>
          </a:xfrm>
          <a:prstGeom prst="rect">
            <a:avLst/>
          </a:prstGeom>
          <a:noFill/>
        </p:spPr>
        <p:txBody>
          <a:bodyPr wrap="none" rtlCol="0">
            <a:spAutoFit/>
          </a:bodyPr>
          <a:lstStyle/>
          <a:p>
            <a:r>
              <a:rPr lang="zh-CN" altLang="en-US" sz="8800" b="1">
                <a:solidFill>
                  <a:schemeClr val="bg1"/>
                </a:solidFill>
                <a:latin typeface="微软雅黑" panose="020B0503020204020204" pitchFamily="82" charset="2"/>
                <a:ea typeface="微软雅黑" panose="020B0503020204020204" pitchFamily="82" charset="2"/>
              </a:rPr>
              <a:t>目录</a:t>
            </a:r>
            <a:endParaRPr lang="zh-CN" altLang="en-US" sz="8800" b="1">
              <a:solidFill>
                <a:schemeClr val="bg1"/>
              </a:solidFill>
              <a:latin typeface="微软雅黑" panose="020B0503020204020204" pitchFamily="82" charset="2"/>
              <a:ea typeface="微软雅黑" panose="020B0503020204020204" pitchFamily="82" charset="2"/>
            </a:endParaRPr>
          </a:p>
        </p:txBody>
      </p:sp>
      <p:sp>
        <p:nvSpPr>
          <p:cNvPr id="3" name="矩形 2"/>
          <p:cNvSpPr/>
          <p:nvPr>
            <p:custDataLst>
              <p:tags r:id="rId9"/>
            </p:custDataLst>
          </p:nvPr>
        </p:nvSpPr>
        <p:spPr>
          <a:xfrm>
            <a:off x="5115906" y="5066584"/>
            <a:ext cx="795406" cy="75498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latin typeface="微软雅黑" panose="020B0503020204020204" pitchFamily="82" charset="2"/>
                <a:ea typeface="微软雅黑" panose="020B0503020204020204" pitchFamily="82" charset="2"/>
              </a:rPr>
              <a:t>03</a:t>
            </a:r>
            <a:endParaRPr lang="zh-CN" altLang="en-US" sz="3600" b="1">
              <a:latin typeface="微软雅黑" panose="020B0503020204020204" pitchFamily="82" charset="2"/>
              <a:ea typeface="微软雅黑" panose="020B0503020204020204" pitchFamily="82" charset="2"/>
            </a:endParaRPr>
          </a:p>
        </p:txBody>
      </p:sp>
      <p:sp>
        <p:nvSpPr>
          <p:cNvPr id="4" name="文本框 3"/>
          <p:cNvSpPr txBox="1"/>
          <p:nvPr>
            <p:custDataLst>
              <p:tags r:id="rId10"/>
            </p:custDataLst>
          </p:nvPr>
        </p:nvSpPr>
        <p:spPr>
          <a:xfrm>
            <a:off x="6065818" y="5196318"/>
            <a:ext cx="3555365" cy="583565"/>
          </a:xfrm>
          <a:prstGeom prst="rect">
            <a:avLst/>
          </a:prstGeom>
          <a:noFill/>
          <a:ln>
            <a:noFill/>
          </a:ln>
        </p:spPr>
        <p:txBody>
          <a:bodyPr wrap="none" rtlCol="0">
            <a:spAutoFit/>
          </a:bodyPr>
          <a:lstStyle/>
          <a:p>
            <a:pPr algn="l"/>
            <a:r>
              <a:rPr lang="zh-CN" altLang="en-US" sz="3200" b="1">
                <a:cs typeface="+mn-ea"/>
                <a:sym typeface="+mn-lt"/>
              </a:rPr>
              <a:t>真题练习</a:t>
            </a:r>
            <a:r>
              <a:rPr lang="en-US" altLang="zh-CN" sz="3200" b="1">
                <a:cs typeface="+mn-ea"/>
                <a:sym typeface="+mn-lt"/>
              </a:rPr>
              <a:t> </a:t>
            </a:r>
            <a:r>
              <a:rPr lang="zh-CN" altLang="en-US" sz="3200" b="1">
                <a:cs typeface="+mn-ea"/>
                <a:sym typeface="+mn-lt"/>
              </a:rPr>
              <a:t>易错表述</a:t>
            </a:r>
            <a:endParaRPr lang="zh-CN" altLang="en-US" sz="2800">
              <a:latin typeface="微软雅黑" panose="020B0503020204020204" pitchFamily="82" charset="2"/>
              <a:ea typeface="微软雅黑" panose="020B0503020204020204" pitchFamily="82" charset="2"/>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custDataLst>
              <p:tags r:id="rId1"/>
            </p:custDataLst>
          </p:nvPr>
        </p:nvSpPr>
        <p:spPr>
          <a:xfrm>
            <a:off x="1450340" y="9906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核心考点</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5" name="文本框 37"/>
          <p:cNvSpPr txBox="1"/>
          <p:nvPr>
            <p:custDataLst>
              <p:tags r:id="rId2"/>
            </p:custDataLst>
          </p:nvPr>
        </p:nvSpPr>
        <p:spPr>
          <a:xfrm>
            <a:off x="3982085" y="60325"/>
            <a:ext cx="5109210" cy="583565"/>
          </a:xfrm>
          <a:prstGeom prst="rect">
            <a:avLst/>
          </a:prstGeom>
          <a:noFill/>
        </p:spPr>
        <p:txBody>
          <a:bodyPr wrap="square">
            <a:spAutoFit/>
          </a:bodyPr>
          <a:lstStyle/>
          <a:p>
            <a:pPr eaLnBrk="1" fontAlgn="auto" hangingPunct="1">
              <a:spcBef>
                <a:spcPct val="0"/>
              </a:spcBef>
              <a:spcAft>
                <a:spcPct val="0"/>
              </a:spcAft>
            </a:pPr>
            <a:r>
              <a:rPr lang="zh-CN" altLang="zh-CN" sz="3200" b="1">
                <a:solidFill>
                  <a:schemeClr val="accent1">
                    <a:lumMod val="75000"/>
                  </a:schemeClr>
                </a:solidFill>
                <a:sym typeface="+mn-ea"/>
              </a:rPr>
              <a:t>三、社会历史的主体</a:t>
            </a:r>
            <a:endParaRPr lang="zh-CN" altLang="zh-CN" sz="3200" b="1">
              <a:solidFill>
                <a:schemeClr val="accent1">
                  <a:lumMod val="75000"/>
                </a:schemeClr>
              </a:solidFill>
              <a:sym typeface="+mn-ea"/>
            </a:endParaRPr>
          </a:p>
        </p:txBody>
      </p:sp>
      <p:sp>
        <p:nvSpPr>
          <p:cNvPr id="7" name="矩形 6"/>
          <p:cNvSpPr/>
          <p:nvPr>
            <p:custDataLst>
              <p:tags r:id="rId3"/>
            </p:custDataLst>
          </p:nvPr>
        </p:nvSpPr>
        <p:spPr>
          <a:xfrm>
            <a:off x="963295" y="581660"/>
            <a:ext cx="4982845" cy="693420"/>
          </a:xfrm>
          <a:prstGeom prst="rect">
            <a:avLst/>
          </a:prstGeom>
        </p:spPr>
        <p:txBody>
          <a:bodyPr wrap="square" lIns="68580" tIns="34290" rIns="68580" bIns="34290">
            <a:noAutofit/>
          </a:bodyPr>
          <a:lstStyle/>
          <a:p>
            <a:pPr>
              <a:lnSpc>
                <a:spcPct val="150000"/>
              </a:lnSpc>
              <a:spcBef>
                <a:spcPts val="750"/>
              </a:spcBef>
            </a:pPr>
            <a:r>
              <a:rPr lang="en-US" altLang="zh-CN" sz="2800" b="1">
                <a:solidFill>
                  <a:schemeClr val="tx1">
                    <a:lumMod val="85000"/>
                    <a:lumOff val="15000"/>
                  </a:schemeClr>
                </a:solidFill>
                <a:latin typeface="Arial" panose="020B0604020202020204"/>
                <a:ea typeface="微软雅黑" panose="020B0503020204020204" charset="-122"/>
              </a:rPr>
              <a:t>2</a:t>
            </a:r>
            <a:r>
              <a:rPr lang="zh-CN" altLang="en-US" sz="2800" b="1">
                <a:solidFill>
                  <a:schemeClr val="tx1">
                    <a:lumMod val="85000"/>
                    <a:lumOff val="15000"/>
                  </a:schemeClr>
                </a:solidFill>
                <a:latin typeface="Arial" panose="020B0604020202020204"/>
                <a:ea typeface="微软雅黑" panose="020B0503020204020204" charset="-122"/>
              </a:rPr>
              <a:t>、群众观点、群众路线</a:t>
            </a:r>
            <a:endParaRPr lang="zh-CN" altLang="en-US" sz="2800" b="1">
              <a:solidFill>
                <a:schemeClr val="tx1">
                  <a:lumMod val="85000"/>
                  <a:lumOff val="15000"/>
                </a:schemeClr>
              </a:solidFill>
              <a:latin typeface="Arial" panose="020B0604020202020204"/>
              <a:ea typeface="微软雅黑" panose="020B0503020204020204" charset="-122"/>
            </a:endParaRPr>
          </a:p>
        </p:txBody>
      </p:sp>
      <p:sp>
        <p:nvSpPr>
          <p:cNvPr id="12" name="矩形 11"/>
          <p:cNvSpPr/>
          <p:nvPr>
            <p:custDataLst>
              <p:tags r:id="rId4"/>
            </p:custDataLst>
          </p:nvPr>
        </p:nvSpPr>
        <p:spPr>
          <a:xfrm>
            <a:off x="6583045" y="2841625"/>
            <a:ext cx="4603750" cy="1050290"/>
          </a:xfrm>
          <a:prstGeom prst="rect">
            <a:avLst/>
          </a:prstGeom>
          <a:ln>
            <a:solidFill>
              <a:schemeClr val="tx1"/>
            </a:solidFill>
            <a:prstDash val="sysDash"/>
          </a:ln>
        </p:spPr>
        <p:txBody>
          <a:bodyPr wrap="square">
            <a:spAutoFit/>
          </a:bodyPr>
          <a:lstStyle/>
          <a:p>
            <a:pPr algn="ctr">
              <a:lnSpc>
                <a:spcPct val="130000"/>
              </a:lnSpc>
            </a:pPr>
            <a:r>
              <a:rPr lang="zh-CN" altLang="en-US" sz="2400" b="1">
                <a:solidFill>
                  <a:sysClr val="windowText" lastClr="000000">
                    <a:lumMod val="85000"/>
                    <a:lumOff val="15000"/>
                  </a:sysClr>
                </a:solidFill>
                <a:latin typeface="微软雅黑" panose="020B0503020204020204" charset="-122"/>
                <a:ea typeface="微软雅黑" panose="020B0503020204020204" charset="-122"/>
              </a:rPr>
              <a:t>一切为了群众，一切依靠群众，从群众中来，到群众中去</a:t>
            </a:r>
            <a:endParaRPr lang="zh-CN" altLang="en-US" sz="2400" b="1">
              <a:solidFill>
                <a:sysClr val="windowText" lastClr="000000">
                  <a:lumMod val="85000"/>
                  <a:lumOff val="15000"/>
                </a:sysClr>
              </a:solidFill>
              <a:latin typeface="微软雅黑" panose="020B0503020204020204" charset="-122"/>
              <a:ea typeface="微软雅黑" panose="020B0503020204020204" charset="-122"/>
            </a:endParaRPr>
          </a:p>
        </p:txBody>
      </p:sp>
      <p:sp>
        <p:nvSpPr>
          <p:cNvPr id="13" name="矩形 12"/>
          <p:cNvSpPr/>
          <p:nvPr>
            <p:custDataLst>
              <p:tags r:id="rId5"/>
            </p:custDataLst>
          </p:nvPr>
        </p:nvSpPr>
        <p:spPr>
          <a:xfrm>
            <a:off x="325120" y="2693670"/>
            <a:ext cx="4531995" cy="1529715"/>
          </a:xfrm>
          <a:prstGeom prst="rect">
            <a:avLst/>
          </a:prstGeom>
          <a:ln>
            <a:solidFill>
              <a:schemeClr val="tx1"/>
            </a:solidFill>
            <a:prstDash val="sysDash"/>
          </a:ln>
        </p:spPr>
        <p:txBody>
          <a:bodyPr wrap="square">
            <a:spAutoFit/>
          </a:bodyPr>
          <a:lstStyle/>
          <a:p>
            <a:pPr algn="ctr">
              <a:lnSpc>
                <a:spcPct val="130000"/>
              </a:lnSpc>
            </a:pPr>
            <a:r>
              <a:rPr lang="zh-CN" altLang="en-US" sz="2400" b="1">
                <a:solidFill>
                  <a:sysClr val="windowText" lastClr="000000">
                    <a:lumMod val="85000"/>
                    <a:lumOff val="15000"/>
                  </a:sysClr>
                </a:solidFill>
                <a:latin typeface="微软雅黑" panose="020B0503020204020204" charset="-122"/>
                <a:ea typeface="微软雅黑" panose="020B0503020204020204" charset="-122"/>
              </a:rPr>
              <a:t>相信人民自己解放、发展自己，全心全意为人民服务，一切向人民负责， 虚心向人民学习</a:t>
            </a:r>
            <a:endParaRPr lang="zh-CN" altLang="en-US" sz="2400" b="1">
              <a:solidFill>
                <a:sysClr val="windowText" lastClr="000000">
                  <a:lumMod val="85000"/>
                  <a:lumOff val="15000"/>
                </a:sysClr>
              </a:solidFill>
              <a:latin typeface="微软雅黑" panose="020B0503020204020204" charset="-122"/>
              <a:ea typeface="微软雅黑" panose="020B0503020204020204" charset="-122"/>
            </a:endParaRPr>
          </a:p>
        </p:txBody>
      </p:sp>
      <p:grpSp>
        <p:nvGrpSpPr>
          <p:cNvPr id="2" name="组合 1"/>
          <p:cNvGrpSpPr/>
          <p:nvPr>
            <p:custDataLst>
              <p:tags r:id="rId6"/>
            </p:custDataLst>
          </p:nvPr>
        </p:nvGrpSpPr>
        <p:grpSpPr>
          <a:xfrm>
            <a:off x="1093650" y="1429445"/>
            <a:ext cx="2884914" cy="678572"/>
            <a:chOff x="1054322" y="2452326"/>
            <a:chExt cx="2884914" cy="678572"/>
          </a:xfrm>
        </p:grpSpPr>
        <p:grpSp>
          <p:nvGrpSpPr>
            <p:cNvPr id="16" name="组合 15"/>
            <p:cNvGrpSpPr/>
            <p:nvPr>
              <p:custDataLst>
                <p:tags r:id="rId7"/>
              </p:custDataLst>
            </p:nvPr>
          </p:nvGrpSpPr>
          <p:grpSpPr>
            <a:xfrm>
              <a:off x="1054322" y="2452326"/>
              <a:ext cx="655818" cy="678572"/>
              <a:chOff x="6781801" y="2374880"/>
              <a:chExt cx="540077" cy="558817"/>
            </a:xfrm>
          </p:grpSpPr>
          <p:grpSp>
            <p:nvGrpSpPr>
              <p:cNvPr id="35" name="组合 96"/>
              <p:cNvGrpSpPr/>
              <p:nvPr>
                <p:custDataLst>
                  <p:tags r:id="rId8"/>
                </p:custDataLst>
              </p:nvPr>
            </p:nvGrpSpPr>
            <p:grpSpPr>
              <a:xfrm>
                <a:off x="6781801" y="2374880"/>
                <a:ext cx="540077" cy="558817"/>
                <a:chOff x="4098675" y="1896480"/>
                <a:chExt cx="1175403" cy="1215819"/>
              </a:xfrm>
            </p:grpSpPr>
            <p:sp>
              <p:nvSpPr>
                <p:cNvPr id="37" name="矩形 36"/>
                <p:cNvSpPr/>
                <p:nvPr>
                  <p:custDataLst>
                    <p:tags r:id="rId9"/>
                  </p:custDataLst>
                </p:nvPr>
              </p:nvSpPr>
              <p:spPr>
                <a:xfrm>
                  <a:off x="4098675" y="1896480"/>
                  <a:ext cx="1175403" cy="1175402"/>
                </a:xfrm>
                <a:prstGeom prst="rect">
                  <a:avLst/>
                </a:prstGeom>
                <a:noFill/>
                <a:ln w="12700">
                  <a:solidFill>
                    <a:srgbClr val="9B1D37"/>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marL="0" marR="0" lvl="0" indent="0" algn="ctr" defTabSz="914400" rtl="0" eaLnBrk="1" fontAlgn="auto" latinLnBrk="0" hangingPunct="1">
                    <a:lnSpc>
                      <a:spcPct val="120000"/>
                    </a:lnSpc>
                    <a:spcBef>
                      <a:spcPct val="0"/>
                    </a:spcBef>
                    <a:spcAft>
                      <a:spcPct val="0"/>
                    </a:spcAft>
                    <a:buClrTx/>
                    <a:buSzTx/>
                    <a:buFontTx/>
                    <a:buNone/>
                    <a:defRPr/>
                  </a:pPr>
                  <a:endParaRPr kumimoji="0" lang="zh-CN" altLang="en-US" sz="2400" b="0"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宋体" panose="02010600030101010101" pitchFamily="2" charset="-122"/>
                    <a:sym typeface="Calibri" panose="020F0502020204030204"/>
                  </a:endParaRPr>
                </a:p>
              </p:txBody>
            </p:sp>
            <p:cxnSp>
              <p:nvCxnSpPr>
                <p:cNvPr id="38" name="直接连接符 37"/>
                <p:cNvCxnSpPr/>
                <p:nvPr>
                  <p:custDataLst>
                    <p:tags r:id="rId10"/>
                  </p:custDataLst>
                </p:nvPr>
              </p:nvCxnSpPr>
              <p:spPr>
                <a:xfrm>
                  <a:off x="4098675" y="2524598"/>
                  <a:ext cx="1175403" cy="0"/>
                </a:xfrm>
                <a:prstGeom prst="line">
                  <a:avLst/>
                </a:prstGeom>
                <a:ln>
                  <a:solidFill>
                    <a:srgbClr val="9B1D37"/>
                  </a:solidFill>
                  <a:prstDash val="dash"/>
                </a:ln>
              </p:spPr>
              <p:style>
                <a:lnRef idx="1">
                  <a:srgbClr val="5B9BD5"/>
                </a:lnRef>
                <a:fillRef idx="0">
                  <a:srgbClr val="5B9BD5"/>
                </a:fillRef>
                <a:effectRef idx="0">
                  <a:srgbClr val="5B9BD5"/>
                </a:effectRef>
                <a:fontRef idx="minor">
                  <a:sysClr val="windowText" lastClr="000000"/>
                </a:fontRef>
              </p:style>
            </p:cxnSp>
            <p:cxnSp>
              <p:nvCxnSpPr>
                <p:cNvPr id="39" name="直接连接符 38"/>
                <p:cNvCxnSpPr/>
                <p:nvPr>
                  <p:custDataLst>
                    <p:tags r:id="rId11"/>
                  </p:custDataLst>
                </p:nvPr>
              </p:nvCxnSpPr>
              <p:spPr>
                <a:xfrm rot="5400000">
                  <a:off x="4098676" y="2524599"/>
                  <a:ext cx="1175400" cy="0"/>
                </a:xfrm>
                <a:prstGeom prst="line">
                  <a:avLst/>
                </a:prstGeom>
                <a:ln>
                  <a:solidFill>
                    <a:srgbClr val="9B1D37"/>
                  </a:solidFill>
                  <a:prstDash val="dash"/>
                </a:ln>
              </p:spPr>
              <p:style>
                <a:lnRef idx="1">
                  <a:srgbClr val="5B9BD5"/>
                </a:lnRef>
                <a:fillRef idx="0">
                  <a:srgbClr val="5B9BD5"/>
                </a:fillRef>
                <a:effectRef idx="0">
                  <a:srgbClr val="5B9BD5"/>
                </a:effectRef>
                <a:fontRef idx="minor">
                  <a:sysClr val="windowText" lastClr="000000"/>
                </a:fontRef>
              </p:style>
            </p:cxnSp>
          </p:grpSp>
          <p:sp>
            <p:nvSpPr>
              <p:cNvPr id="36" name="文本框 35"/>
              <p:cNvSpPr txBox="1"/>
              <p:nvPr>
                <p:custDataLst>
                  <p:tags r:id="rId12"/>
                </p:custDataLst>
              </p:nvPr>
            </p:nvSpPr>
            <p:spPr>
              <a:xfrm>
                <a:off x="6799776" y="2396021"/>
                <a:ext cx="504128" cy="500448"/>
              </a:xfrm>
              <a:prstGeom prst="rect">
                <a:avLst/>
              </a:prstGeom>
              <a:noFill/>
              <a:effectLst/>
            </p:spPr>
            <p:txBody>
              <a:bodyPr wrap="square" rtlCol="0">
                <a:spAutoFit/>
              </a:bodyPr>
              <a:lstStyle/>
              <a:p>
                <a:pPr marR="0" algn="ctr" defTabSz="914400" eaLnBrk="1" fontAlgn="auto" hangingPunct="1">
                  <a:lnSpc>
                    <a:spcPct val="120000"/>
                  </a:lnSpc>
                  <a:spcBef>
                    <a:spcPct val="0"/>
                  </a:spcBef>
                  <a:spcAft>
                    <a:spcPct val="0"/>
                  </a:spcAft>
                  <a:buClrTx/>
                  <a:buSzTx/>
                  <a:buFontTx/>
                  <a:buNone/>
                  <a:defRPr/>
                </a:pPr>
                <a:r>
                  <a:rPr kumimoji="0" lang="zh-CN" altLang="en-US" sz="2800" b="1" kern="1200" cap="none" spc="0" normalizeH="0" baseline="0" noProof="0">
                    <a:solidFill>
                      <a:srgbClr val="9A0000"/>
                    </a:solidFill>
                    <a:latin typeface="微软雅黑" panose="020B0503020204020204" charset="-122"/>
                    <a:ea typeface="微软雅黑" panose="020B0503020204020204" charset="-122"/>
                    <a:cs typeface="宋体" panose="02010600030101010101" pitchFamily="2" charset="-122"/>
                    <a:sym typeface="Calibri" panose="020F0502020204030204"/>
                  </a:rPr>
                  <a:t>群</a:t>
                </a:r>
                <a:endParaRPr kumimoji="0" lang="zh-CN" altLang="en-US" sz="2800" b="1" kern="1200" cap="none" spc="0" normalizeH="0" baseline="0" noProof="0">
                  <a:solidFill>
                    <a:srgbClr val="9A0000"/>
                  </a:solidFill>
                  <a:latin typeface="微软雅黑" panose="020B0503020204020204" charset="-122"/>
                  <a:ea typeface="微软雅黑" panose="020B0503020204020204" charset="-122"/>
                  <a:cs typeface="宋体" panose="02010600030101010101" pitchFamily="2" charset="-122"/>
                  <a:sym typeface="Calibri" panose="020F0502020204030204"/>
                </a:endParaRPr>
              </a:p>
            </p:txBody>
          </p:sp>
        </p:grpSp>
        <p:grpSp>
          <p:nvGrpSpPr>
            <p:cNvPr id="17" name="组合 16"/>
            <p:cNvGrpSpPr/>
            <p:nvPr>
              <p:custDataLst>
                <p:tags r:id="rId13"/>
              </p:custDataLst>
            </p:nvPr>
          </p:nvGrpSpPr>
          <p:grpSpPr>
            <a:xfrm>
              <a:off x="1801716" y="2452326"/>
              <a:ext cx="655818" cy="678572"/>
              <a:chOff x="6781801" y="2374880"/>
              <a:chExt cx="540077" cy="558817"/>
            </a:xfrm>
          </p:grpSpPr>
          <p:grpSp>
            <p:nvGrpSpPr>
              <p:cNvPr id="30" name="组合 96"/>
              <p:cNvGrpSpPr/>
              <p:nvPr>
                <p:custDataLst>
                  <p:tags r:id="rId14"/>
                </p:custDataLst>
              </p:nvPr>
            </p:nvGrpSpPr>
            <p:grpSpPr>
              <a:xfrm>
                <a:off x="6781801" y="2374880"/>
                <a:ext cx="540077" cy="558817"/>
                <a:chOff x="4098675" y="1896480"/>
                <a:chExt cx="1175403" cy="1215819"/>
              </a:xfrm>
            </p:grpSpPr>
            <p:sp>
              <p:nvSpPr>
                <p:cNvPr id="32" name="矩形 31"/>
                <p:cNvSpPr/>
                <p:nvPr>
                  <p:custDataLst>
                    <p:tags r:id="rId15"/>
                  </p:custDataLst>
                </p:nvPr>
              </p:nvSpPr>
              <p:spPr>
                <a:xfrm>
                  <a:off x="4098675" y="1896480"/>
                  <a:ext cx="1175403" cy="1175402"/>
                </a:xfrm>
                <a:prstGeom prst="rect">
                  <a:avLst/>
                </a:prstGeom>
                <a:noFill/>
                <a:ln w="12700">
                  <a:solidFill>
                    <a:srgbClr val="9B1D37"/>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marL="0" marR="0" lvl="0" indent="0" algn="ctr" defTabSz="914400" rtl="0" eaLnBrk="1" fontAlgn="auto" latinLnBrk="0" hangingPunct="1">
                    <a:lnSpc>
                      <a:spcPct val="120000"/>
                    </a:lnSpc>
                    <a:spcBef>
                      <a:spcPct val="0"/>
                    </a:spcBef>
                    <a:spcAft>
                      <a:spcPct val="0"/>
                    </a:spcAft>
                    <a:buClrTx/>
                    <a:buSzTx/>
                    <a:buFontTx/>
                    <a:buNone/>
                    <a:defRPr/>
                  </a:pPr>
                  <a:endParaRPr kumimoji="0" lang="zh-CN" altLang="en-US" sz="2400" b="0"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宋体" panose="02010600030101010101" pitchFamily="2" charset="-122"/>
                    <a:sym typeface="Calibri" panose="020F0502020204030204"/>
                  </a:endParaRPr>
                </a:p>
              </p:txBody>
            </p:sp>
            <p:cxnSp>
              <p:nvCxnSpPr>
                <p:cNvPr id="33" name="直接连接符 32"/>
                <p:cNvCxnSpPr/>
                <p:nvPr>
                  <p:custDataLst>
                    <p:tags r:id="rId16"/>
                  </p:custDataLst>
                </p:nvPr>
              </p:nvCxnSpPr>
              <p:spPr>
                <a:xfrm>
                  <a:off x="4098675" y="2524598"/>
                  <a:ext cx="1175403" cy="0"/>
                </a:xfrm>
                <a:prstGeom prst="line">
                  <a:avLst/>
                </a:prstGeom>
                <a:ln>
                  <a:solidFill>
                    <a:srgbClr val="9B1D37"/>
                  </a:solidFill>
                  <a:prstDash val="dash"/>
                </a:ln>
              </p:spPr>
              <p:style>
                <a:lnRef idx="1">
                  <a:srgbClr val="5B9BD5"/>
                </a:lnRef>
                <a:fillRef idx="0">
                  <a:srgbClr val="5B9BD5"/>
                </a:fillRef>
                <a:effectRef idx="0">
                  <a:srgbClr val="5B9BD5"/>
                </a:effectRef>
                <a:fontRef idx="minor">
                  <a:sysClr val="windowText" lastClr="000000"/>
                </a:fontRef>
              </p:style>
            </p:cxnSp>
            <p:cxnSp>
              <p:nvCxnSpPr>
                <p:cNvPr id="34" name="直接连接符 33"/>
                <p:cNvCxnSpPr/>
                <p:nvPr>
                  <p:custDataLst>
                    <p:tags r:id="rId17"/>
                  </p:custDataLst>
                </p:nvPr>
              </p:nvCxnSpPr>
              <p:spPr>
                <a:xfrm rot="5400000">
                  <a:off x="4098676" y="2524599"/>
                  <a:ext cx="1175400" cy="0"/>
                </a:xfrm>
                <a:prstGeom prst="line">
                  <a:avLst/>
                </a:prstGeom>
                <a:ln>
                  <a:solidFill>
                    <a:srgbClr val="9B1D37"/>
                  </a:solidFill>
                  <a:prstDash val="dash"/>
                </a:ln>
              </p:spPr>
              <p:style>
                <a:lnRef idx="1">
                  <a:srgbClr val="5B9BD5"/>
                </a:lnRef>
                <a:fillRef idx="0">
                  <a:srgbClr val="5B9BD5"/>
                </a:fillRef>
                <a:effectRef idx="0">
                  <a:srgbClr val="5B9BD5"/>
                </a:effectRef>
                <a:fontRef idx="minor">
                  <a:sysClr val="windowText" lastClr="000000"/>
                </a:fontRef>
              </p:style>
            </p:cxnSp>
          </p:grpSp>
          <p:sp>
            <p:nvSpPr>
              <p:cNvPr id="31" name="文本框 30"/>
              <p:cNvSpPr txBox="1"/>
              <p:nvPr>
                <p:custDataLst>
                  <p:tags r:id="rId18"/>
                </p:custDataLst>
              </p:nvPr>
            </p:nvSpPr>
            <p:spPr>
              <a:xfrm>
                <a:off x="6799776" y="2396021"/>
                <a:ext cx="504128" cy="500448"/>
              </a:xfrm>
              <a:prstGeom prst="rect">
                <a:avLst/>
              </a:prstGeom>
              <a:noFill/>
              <a:effectLst/>
            </p:spPr>
            <p:txBody>
              <a:bodyPr wrap="square" rtlCol="0">
                <a:spAutoFit/>
              </a:bodyPr>
              <a:lstStyle/>
              <a:p>
                <a:pPr marR="0" algn="ctr" defTabSz="914400" eaLnBrk="1" fontAlgn="auto" hangingPunct="1">
                  <a:lnSpc>
                    <a:spcPct val="120000"/>
                  </a:lnSpc>
                  <a:spcBef>
                    <a:spcPct val="0"/>
                  </a:spcBef>
                  <a:spcAft>
                    <a:spcPct val="0"/>
                  </a:spcAft>
                  <a:buClrTx/>
                  <a:buSzTx/>
                  <a:buFontTx/>
                  <a:buNone/>
                  <a:defRPr/>
                </a:pPr>
                <a:r>
                  <a:rPr kumimoji="0" lang="zh-CN" altLang="en-US" sz="2800" b="1" kern="1200" cap="none" spc="0" normalizeH="0" baseline="0" noProof="0">
                    <a:solidFill>
                      <a:srgbClr val="9A0000"/>
                    </a:solidFill>
                    <a:latin typeface="微软雅黑" panose="020B0503020204020204" charset="-122"/>
                    <a:ea typeface="微软雅黑" panose="020B0503020204020204" charset="-122"/>
                    <a:cs typeface="宋体" panose="02010600030101010101" pitchFamily="2" charset="-122"/>
                    <a:sym typeface="Calibri" panose="020F0502020204030204"/>
                  </a:rPr>
                  <a:t>众</a:t>
                </a:r>
                <a:endParaRPr kumimoji="0" lang="zh-CN" altLang="en-US" sz="2800" b="1" kern="1200" cap="none" spc="0" normalizeH="0" baseline="0" noProof="0">
                  <a:solidFill>
                    <a:srgbClr val="9A0000"/>
                  </a:solidFill>
                  <a:latin typeface="微软雅黑" panose="020B0503020204020204" charset="-122"/>
                  <a:ea typeface="微软雅黑" panose="020B0503020204020204" charset="-122"/>
                  <a:cs typeface="宋体" panose="02010600030101010101" pitchFamily="2" charset="-122"/>
                  <a:sym typeface="Calibri" panose="020F0502020204030204"/>
                </a:endParaRPr>
              </a:p>
            </p:txBody>
          </p:sp>
        </p:grpSp>
        <p:grpSp>
          <p:nvGrpSpPr>
            <p:cNvPr id="18" name="组合 17"/>
            <p:cNvGrpSpPr/>
            <p:nvPr>
              <p:custDataLst>
                <p:tags r:id="rId19"/>
              </p:custDataLst>
            </p:nvPr>
          </p:nvGrpSpPr>
          <p:grpSpPr>
            <a:xfrm>
              <a:off x="2542567" y="2452326"/>
              <a:ext cx="655818" cy="678572"/>
              <a:chOff x="6781801" y="2374880"/>
              <a:chExt cx="540077" cy="558817"/>
            </a:xfrm>
          </p:grpSpPr>
          <p:grpSp>
            <p:nvGrpSpPr>
              <p:cNvPr id="25" name="组合 96"/>
              <p:cNvGrpSpPr/>
              <p:nvPr>
                <p:custDataLst>
                  <p:tags r:id="rId20"/>
                </p:custDataLst>
              </p:nvPr>
            </p:nvGrpSpPr>
            <p:grpSpPr>
              <a:xfrm>
                <a:off x="6781801" y="2374880"/>
                <a:ext cx="540077" cy="558817"/>
                <a:chOff x="4098675" y="1896480"/>
                <a:chExt cx="1175403" cy="1215819"/>
              </a:xfrm>
            </p:grpSpPr>
            <p:sp>
              <p:nvSpPr>
                <p:cNvPr id="27" name="矩形 26"/>
                <p:cNvSpPr/>
                <p:nvPr>
                  <p:custDataLst>
                    <p:tags r:id="rId21"/>
                  </p:custDataLst>
                </p:nvPr>
              </p:nvSpPr>
              <p:spPr>
                <a:xfrm>
                  <a:off x="4098675" y="1896480"/>
                  <a:ext cx="1175403" cy="1175402"/>
                </a:xfrm>
                <a:prstGeom prst="rect">
                  <a:avLst/>
                </a:prstGeom>
                <a:noFill/>
                <a:ln w="12700">
                  <a:solidFill>
                    <a:srgbClr val="9B1D37"/>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marL="0" marR="0" lvl="0" indent="0" algn="ctr" defTabSz="914400" rtl="0" eaLnBrk="1" fontAlgn="auto" latinLnBrk="0" hangingPunct="1">
                    <a:lnSpc>
                      <a:spcPct val="120000"/>
                    </a:lnSpc>
                    <a:spcBef>
                      <a:spcPct val="0"/>
                    </a:spcBef>
                    <a:spcAft>
                      <a:spcPct val="0"/>
                    </a:spcAft>
                    <a:buClrTx/>
                    <a:buSzTx/>
                    <a:buFontTx/>
                    <a:buNone/>
                    <a:defRPr/>
                  </a:pPr>
                  <a:endParaRPr kumimoji="0" lang="zh-CN" altLang="en-US" sz="2400" b="0"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宋体" panose="02010600030101010101" pitchFamily="2" charset="-122"/>
                    <a:sym typeface="Calibri" panose="020F0502020204030204"/>
                  </a:endParaRPr>
                </a:p>
              </p:txBody>
            </p:sp>
            <p:cxnSp>
              <p:nvCxnSpPr>
                <p:cNvPr id="28" name="直接连接符 27"/>
                <p:cNvCxnSpPr/>
                <p:nvPr>
                  <p:custDataLst>
                    <p:tags r:id="rId22"/>
                  </p:custDataLst>
                </p:nvPr>
              </p:nvCxnSpPr>
              <p:spPr>
                <a:xfrm>
                  <a:off x="4098675" y="2524598"/>
                  <a:ext cx="1175403" cy="0"/>
                </a:xfrm>
                <a:prstGeom prst="line">
                  <a:avLst/>
                </a:prstGeom>
                <a:ln>
                  <a:solidFill>
                    <a:srgbClr val="9B1D37"/>
                  </a:solidFill>
                  <a:prstDash val="dash"/>
                </a:ln>
              </p:spPr>
              <p:style>
                <a:lnRef idx="1">
                  <a:srgbClr val="5B9BD5"/>
                </a:lnRef>
                <a:fillRef idx="0">
                  <a:srgbClr val="5B9BD5"/>
                </a:fillRef>
                <a:effectRef idx="0">
                  <a:srgbClr val="5B9BD5"/>
                </a:effectRef>
                <a:fontRef idx="minor">
                  <a:sysClr val="windowText" lastClr="000000"/>
                </a:fontRef>
              </p:style>
            </p:cxnSp>
            <p:cxnSp>
              <p:nvCxnSpPr>
                <p:cNvPr id="29" name="直接连接符 28"/>
                <p:cNvCxnSpPr/>
                <p:nvPr>
                  <p:custDataLst>
                    <p:tags r:id="rId23"/>
                  </p:custDataLst>
                </p:nvPr>
              </p:nvCxnSpPr>
              <p:spPr>
                <a:xfrm rot="5400000">
                  <a:off x="4098676" y="2524599"/>
                  <a:ext cx="1175400" cy="0"/>
                </a:xfrm>
                <a:prstGeom prst="line">
                  <a:avLst/>
                </a:prstGeom>
                <a:ln>
                  <a:solidFill>
                    <a:srgbClr val="9B1D37"/>
                  </a:solidFill>
                  <a:prstDash val="dash"/>
                </a:ln>
              </p:spPr>
              <p:style>
                <a:lnRef idx="1">
                  <a:srgbClr val="5B9BD5"/>
                </a:lnRef>
                <a:fillRef idx="0">
                  <a:srgbClr val="5B9BD5"/>
                </a:fillRef>
                <a:effectRef idx="0">
                  <a:srgbClr val="5B9BD5"/>
                </a:effectRef>
                <a:fontRef idx="minor">
                  <a:sysClr val="windowText" lastClr="000000"/>
                </a:fontRef>
              </p:style>
            </p:cxnSp>
          </p:grpSp>
          <p:sp>
            <p:nvSpPr>
              <p:cNvPr id="26" name="文本框 25"/>
              <p:cNvSpPr txBox="1"/>
              <p:nvPr>
                <p:custDataLst>
                  <p:tags r:id="rId24"/>
                </p:custDataLst>
              </p:nvPr>
            </p:nvSpPr>
            <p:spPr>
              <a:xfrm>
                <a:off x="6799776" y="2396021"/>
                <a:ext cx="504128" cy="500448"/>
              </a:xfrm>
              <a:prstGeom prst="rect">
                <a:avLst/>
              </a:prstGeom>
              <a:noFill/>
              <a:effectLst/>
            </p:spPr>
            <p:txBody>
              <a:bodyPr wrap="square" rtlCol="0">
                <a:spAutoFit/>
              </a:bodyPr>
              <a:lstStyle/>
              <a:p>
                <a:pPr marR="0" algn="ctr" defTabSz="914400" eaLnBrk="1" fontAlgn="auto" hangingPunct="1">
                  <a:lnSpc>
                    <a:spcPct val="120000"/>
                  </a:lnSpc>
                  <a:spcBef>
                    <a:spcPct val="0"/>
                  </a:spcBef>
                  <a:spcAft>
                    <a:spcPct val="0"/>
                  </a:spcAft>
                  <a:buClrTx/>
                  <a:buSzTx/>
                  <a:buFontTx/>
                  <a:buNone/>
                  <a:defRPr/>
                </a:pPr>
                <a:r>
                  <a:rPr kumimoji="0" lang="zh-CN" altLang="en-US" sz="2800" b="1" kern="1200" cap="none" spc="0" normalizeH="0" baseline="0" noProof="0">
                    <a:solidFill>
                      <a:srgbClr val="9A0000"/>
                    </a:solidFill>
                    <a:latin typeface="微软雅黑" panose="020B0503020204020204" charset="-122"/>
                    <a:ea typeface="微软雅黑" panose="020B0503020204020204" charset="-122"/>
                    <a:cs typeface="宋体" panose="02010600030101010101" pitchFamily="2" charset="-122"/>
                    <a:sym typeface="Calibri" panose="020F0502020204030204"/>
                  </a:rPr>
                  <a:t>观</a:t>
                </a:r>
                <a:endParaRPr kumimoji="0" lang="zh-CN" altLang="en-US" sz="2800" b="1" kern="1200" cap="none" spc="0" normalizeH="0" baseline="0" noProof="0">
                  <a:solidFill>
                    <a:srgbClr val="9A0000"/>
                  </a:solidFill>
                  <a:latin typeface="微软雅黑" panose="020B0503020204020204" charset="-122"/>
                  <a:ea typeface="微软雅黑" panose="020B0503020204020204" charset="-122"/>
                  <a:cs typeface="宋体" panose="02010600030101010101" pitchFamily="2" charset="-122"/>
                  <a:sym typeface="Calibri" panose="020F0502020204030204"/>
                </a:endParaRPr>
              </a:p>
            </p:txBody>
          </p:sp>
        </p:grpSp>
        <p:grpSp>
          <p:nvGrpSpPr>
            <p:cNvPr id="19" name="组合 18"/>
            <p:cNvGrpSpPr/>
            <p:nvPr>
              <p:custDataLst>
                <p:tags r:id="rId25"/>
              </p:custDataLst>
            </p:nvPr>
          </p:nvGrpSpPr>
          <p:grpSpPr>
            <a:xfrm>
              <a:off x="3283418" y="2452326"/>
              <a:ext cx="655818" cy="678572"/>
              <a:chOff x="6781801" y="2374880"/>
              <a:chExt cx="540077" cy="558817"/>
            </a:xfrm>
          </p:grpSpPr>
          <p:grpSp>
            <p:nvGrpSpPr>
              <p:cNvPr id="20" name="组合 96"/>
              <p:cNvGrpSpPr/>
              <p:nvPr>
                <p:custDataLst>
                  <p:tags r:id="rId26"/>
                </p:custDataLst>
              </p:nvPr>
            </p:nvGrpSpPr>
            <p:grpSpPr>
              <a:xfrm>
                <a:off x="6781801" y="2374880"/>
                <a:ext cx="540077" cy="558817"/>
                <a:chOff x="4098675" y="1896480"/>
                <a:chExt cx="1175403" cy="1215819"/>
              </a:xfrm>
            </p:grpSpPr>
            <p:sp>
              <p:nvSpPr>
                <p:cNvPr id="22" name="矩形 21"/>
                <p:cNvSpPr/>
                <p:nvPr>
                  <p:custDataLst>
                    <p:tags r:id="rId27"/>
                  </p:custDataLst>
                </p:nvPr>
              </p:nvSpPr>
              <p:spPr>
                <a:xfrm>
                  <a:off x="4098675" y="1896480"/>
                  <a:ext cx="1175403" cy="1175402"/>
                </a:xfrm>
                <a:prstGeom prst="rect">
                  <a:avLst/>
                </a:prstGeom>
                <a:noFill/>
                <a:ln w="12700">
                  <a:solidFill>
                    <a:srgbClr val="9B1D37"/>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marL="0" marR="0" lvl="0" indent="0" algn="ctr" defTabSz="914400" rtl="0" eaLnBrk="1" fontAlgn="auto" latinLnBrk="0" hangingPunct="1">
                    <a:lnSpc>
                      <a:spcPct val="120000"/>
                    </a:lnSpc>
                    <a:spcBef>
                      <a:spcPct val="0"/>
                    </a:spcBef>
                    <a:spcAft>
                      <a:spcPct val="0"/>
                    </a:spcAft>
                    <a:buClrTx/>
                    <a:buSzTx/>
                    <a:buFontTx/>
                    <a:buNone/>
                    <a:defRPr/>
                  </a:pPr>
                  <a:endParaRPr kumimoji="0" lang="zh-CN" altLang="en-US" sz="2400" b="0"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宋体" panose="02010600030101010101" pitchFamily="2" charset="-122"/>
                    <a:sym typeface="Calibri" panose="020F0502020204030204"/>
                  </a:endParaRPr>
                </a:p>
              </p:txBody>
            </p:sp>
            <p:cxnSp>
              <p:nvCxnSpPr>
                <p:cNvPr id="23" name="直接连接符 22"/>
                <p:cNvCxnSpPr/>
                <p:nvPr>
                  <p:custDataLst>
                    <p:tags r:id="rId28"/>
                  </p:custDataLst>
                </p:nvPr>
              </p:nvCxnSpPr>
              <p:spPr>
                <a:xfrm>
                  <a:off x="4098675" y="2524598"/>
                  <a:ext cx="1175403" cy="0"/>
                </a:xfrm>
                <a:prstGeom prst="line">
                  <a:avLst/>
                </a:prstGeom>
                <a:ln>
                  <a:solidFill>
                    <a:srgbClr val="9B1D37"/>
                  </a:solidFill>
                  <a:prstDash val="dash"/>
                </a:ln>
              </p:spPr>
              <p:style>
                <a:lnRef idx="1">
                  <a:srgbClr val="5B9BD5"/>
                </a:lnRef>
                <a:fillRef idx="0">
                  <a:srgbClr val="5B9BD5"/>
                </a:fillRef>
                <a:effectRef idx="0">
                  <a:srgbClr val="5B9BD5"/>
                </a:effectRef>
                <a:fontRef idx="minor">
                  <a:sysClr val="windowText" lastClr="000000"/>
                </a:fontRef>
              </p:style>
            </p:cxnSp>
            <p:cxnSp>
              <p:nvCxnSpPr>
                <p:cNvPr id="24" name="直接连接符 23"/>
                <p:cNvCxnSpPr/>
                <p:nvPr>
                  <p:custDataLst>
                    <p:tags r:id="rId29"/>
                  </p:custDataLst>
                </p:nvPr>
              </p:nvCxnSpPr>
              <p:spPr>
                <a:xfrm rot="5400000">
                  <a:off x="4098676" y="2524599"/>
                  <a:ext cx="1175400" cy="0"/>
                </a:xfrm>
                <a:prstGeom prst="line">
                  <a:avLst/>
                </a:prstGeom>
                <a:ln>
                  <a:solidFill>
                    <a:srgbClr val="9B1D37"/>
                  </a:solidFill>
                  <a:prstDash val="dash"/>
                </a:ln>
              </p:spPr>
              <p:style>
                <a:lnRef idx="1">
                  <a:srgbClr val="5B9BD5"/>
                </a:lnRef>
                <a:fillRef idx="0">
                  <a:srgbClr val="5B9BD5"/>
                </a:fillRef>
                <a:effectRef idx="0">
                  <a:srgbClr val="5B9BD5"/>
                </a:effectRef>
                <a:fontRef idx="minor">
                  <a:sysClr val="windowText" lastClr="000000"/>
                </a:fontRef>
              </p:style>
            </p:cxnSp>
          </p:grpSp>
          <p:sp>
            <p:nvSpPr>
              <p:cNvPr id="21" name="文本框 20"/>
              <p:cNvSpPr txBox="1"/>
              <p:nvPr>
                <p:custDataLst>
                  <p:tags r:id="rId30"/>
                </p:custDataLst>
              </p:nvPr>
            </p:nvSpPr>
            <p:spPr>
              <a:xfrm>
                <a:off x="6799776" y="2396021"/>
                <a:ext cx="504128" cy="500448"/>
              </a:xfrm>
              <a:prstGeom prst="rect">
                <a:avLst/>
              </a:prstGeom>
              <a:noFill/>
              <a:effectLst/>
            </p:spPr>
            <p:txBody>
              <a:bodyPr wrap="square" rtlCol="0">
                <a:spAutoFit/>
              </a:bodyPr>
              <a:lstStyle/>
              <a:p>
                <a:pPr marR="0" algn="ctr" defTabSz="914400" eaLnBrk="1" fontAlgn="auto" hangingPunct="1">
                  <a:lnSpc>
                    <a:spcPct val="120000"/>
                  </a:lnSpc>
                  <a:spcBef>
                    <a:spcPct val="0"/>
                  </a:spcBef>
                  <a:spcAft>
                    <a:spcPct val="0"/>
                  </a:spcAft>
                  <a:buClrTx/>
                  <a:buSzTx/>
                  <a:buFontTx/>
                  <a:buNone/>
                  <a:defRPr/>
                </a:pPr>
                <a:r>
                  <a:rPr kumimoji="0" lang="zh-CN" altLang="en-US" sz="2800" b="1" kern="1200" cap="none" spc="0" normalizeH="0" baseline="0" noProof="0">
                    <a:solidFill>
                      <a:srgbClr val="9A0000"/>
                    </a:solidFill>
                    <a:latin typeface="微软雅黑" panose="020B0503020204020204" charset="-122"/>
                    <a:ea typeface="微软雅黑" panose="020B0503020204020204" charset="-122"/>
                    <a:cs typeface="宋体" panose="02010600030101010101" pitchFamily="2" charset="-122"/>
                    <a:sym typeface="Calibri" panose="020F0502020204030204"/>
                  </a:rPr>
                  <a:t>点</a:t>
                </a:r>
                <a:endParaRPr kumimoji="0" lang="zh-CN" altLang="en-US" sz="2800" b="1" kern="1200" cap="none" spc="0" normalizeH="0" baseline="0" noProof="0">
                  <a:solidFill>
                    <a:srgbClr val="9A0000"/>
                  </a:solidFill>
                  <a:latin typeface="微软雅黑" panose="020B0503020204020204" charset="-122"/>
                  <a:ea typeface="微软雅黑" panose="020B0503020204020204" charset="-122"/>
                  <a:cs typeface="宋体" panose="02010600030101010101" pitchFamily="2" charset="-122"/>
                  <a:sym typeface="Calibri" panose="020F0502020204030204"/>
                </a:endParaRPr>
              </a:p>
            </p:txBody>
          </p:sp>
        </p:grpSp>
      </p:grpSp>
      <p:sp>
        <p:nvSpPr>
          <p:cNvPr id="41" name="圆角矩形 40"/>
          <p:cNvSpPr/>
          <p:nvPr>
            <p:custDataLst>
              <p:tags r:id="rId31"/>
            </p:custDataLst>
          </p:nvPr>
        </p:nvSpPr>
        <p:spPr>
          <a:xfrm>
            <a:off x="325120" y="4330700"/>
            <a:ext cx="4631690" cy="998855"/>
          </a:xfrm>
          <a:prstGeom prst="roundRect">
            <a:avLst/>
          </a:prstGeom>
          <a:solidFill>
            <a:srgbClr val="C00000"/>
          </a:solidFill>
          <a:ln>
            <a:solidFill>
              <a:srgbClr val="C00000"/>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r>
              <a:rPr lang="zh-CN" altLang="en-US" sz="2400" b="1">
                <a:solidFill>
                  <a:sysClr val="window" lastClr="FFFFFF"/>
                </a:solidFill>
                <a:effectLst>
                  <a:outerShdw blurRad="38100" dist="38100" dir="2700000" algn="tl">
                    <a:srgbClr val="000000">
                      <a:alpha val="43137"/>
                    </a:srgbClr>
                  </a:outerShdw>
                </a:effectLst>
                <a:latin typeface="微软雅黑" panose="020B0503020204020204" charset="-122"/>
                <a:ea typeface="微软雅黑" panose="020B0503020204020204" charset="-122"/>
              </a:rPr>
              <a:t>党的根本立场和根本观点</a:t>
            </a:r>
            <a:endParaRPr lang="zh-CN" altLang="en-US" sz="2400" b="1">
              <a:solidFill>
                <a:sysClr val="window" lastClr="FFFFFF"/>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algn="ctr"/>
            <a:r>
              <a:rPr lang="zh-CN" altLang="en-US" sz="2400" b="1">
                <a:solidFill>
                  <a:sysClr val="window" lastClr="FFFFFF"/>
                </a:solidFill>
                <a:effectLst>
                  <a:outerShdw blurRad="38100" dist="38100" dir="2700000" algn="tl">
                    <a:srgbClr val="000000">
                      <a:alpha val="43137"/>
                    </a:srgbClr>
                  </a:outerShdw>
                </a:effectLst>
                <a:latin typeface="微软雅黑" panose="020B0503020204020204" charset="-122"/>
                <a:ea typeface="微软雅黑" panose="020B0503020204020204" charset="-122"/>
              </a:rPr>
              <a:t>党制定路线、政策的根本出发点</a:t>
            </a:r>
            <a:endParaRPr lang="zh-CN" altLang="en-US" sz="2400" b="1">
              <a:solidFill>
                <a:sysClr val="window" lastClr="FFFFFF"/>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nvGrpSpPr>
          <p:cNvPr id="3" name="组合 2"/>
          <p:cNvGrpSpPr/>
          <p:nvPr>
            <p:custDataLst>
              <p:tags r:id="rId32"/>
            </p:custDataLst>
          </p:nvPr>
        </p:nvGrpSpPr>
        <p:grpSpPr>
          <a:xfrm>
            <a:off x="7457863" y="1409721"/>
            <a:ext cx="2894746" cy="678572"/>
            <a:chOff x="7889992" y="2429776"/>
            <a:chExt cx="2894746" cy="678572"/>
          </a:xfrm>
        </p:grpSpPr>
        <p:grpSp>
          <p:nvGrpSpPr>
            <p:cNvPr id="43" name="组合 42"/>
            <p:cNvGrpSpPr/>
            <p:nvPr>
              <p:custDataLst>
                <p:tags r:id="rId33"/>
              </p:custDataLst>
            </p:nvPr>
          </p:nvGrpSpPr>
          <p:grpSpPr>
            <a:xfrm>
              <a:off x="7889992" y="2429776"/>
              <a:ext cx="655818" cy="678572"/>
              <a:chOff x="6781801" y="2374880"/>
              <a:chExt cx="540077" cy="558817"/>
            </a:xfrm>
          </p:grpSpPr>
          <p:grpSp>
            <p:nvGrpSpPr>
              <p:cNvPr id="62" name="组合 96"/>
              <p:cNvGrpSpPr/>
              <p:nvPr>
                <p:custDataLst>
                  <p:tags r:id="rId34"/>
                </p:custDataLst>
              </p:nvPr>
            </p:nvGrpSpPr>
            <p:grpSpPr>
              <a:xfrm>
                <a:off x="6781801" y="2374880"/>
                <a:ext cx="540077" cy="558817"/>
                <a:chOff x="4098675" y="1896480"/>
                <a:chExt cx="1175403" cy="1215819"/>
              </a:xfrm>
            </p:grpSpPr>
            <p:sp>
              <p:nvSpPr>
                <p:cNvPr id="64" name="矩形 63"/>
                <p:cNvSpPr/>
                <p:nvPr>
                  <p:custDataLst>
                    <p:tags r:id="rId35"/>
                  </p:custDataLst>
                </p:nvPr>
              </p:nvSpPr>
              <p:spPr>
                <a:xfrm>
                  <a:off x="4098675" y="1896480"/>
                  <a:ext cx="1175403" cy="1175402"/>
                </a:xfrm>
                <a:prstGeom prst="rect">
                  <a:avLst/>
                </a:prstGeom>
                <a:noFill/>
                <a:ln w="12700">
                  <a:solidFill>
                    <a:srgbClr val="9B1D37"/>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marL="0" marR="0" lvl="0" indent="0" algn="ctr" defTabSz="914400" rtl="0" eaLnBrk="1" fontAlgn="auto" latinLnBrk="0" hangingPunct="1">
                    <a:lnSpc>
                      <a:spcPct val="120000"/>
                    </a:lnSpc>
                    <a:spcBef>
                      <a:spcPct val="0"/>
                    </a:spcBef>
                    <a:spcAft>
                      <a:spcPct val="0"/>
                    </a:spcAft>
                    <a:buClrTx/>
                    <a:buSzTx/>
                    <a:buFontTx/>
                    <a:buNone/>
                    <a:defRPr/>
                  </a:pPr>
                  <a:endParaRPr kumimoji="0" lang="zh-CN" altLang="en-US" sz="2400" b="0"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宋体" panose="02010600030101010101" pitchFamily="2" charset="-122"/>
                    <a:sym typeface="Calibri" panose="020F0502020204030204"/>
                  </a:endParaRPr>
                </a:p>
              </p:txBody>
            </p:sp>
            <p:cxnSp>
              <p:nvCxnSpPr>
                <p:cNvPr id="65" name="直接连接符 64"/>
                <p:cNvCxnSpPr/>
                <p:nvPr>
                  <p:custDataLst>
                    <p:tags r:id="rId36"/>
                  </p:custDataLst>
                </p:nvPr>
              </p:nvCxnSpPr>
              <p:spPr>
                <a:xfrm>
                  <a:off x="4098675" y="2524598"/>
                  <a:ext cx="1175403" cy="0"/>
                </a:xfrm>
                <a:prstGeom prst="line">
                  <a:avLst/>
                </a:prstGeom>
                <a:ln>
                  <a:solidFill>
                    <a:srgbClr val="9B1D37"/>
                  </a:solidFill>
                  <a:prstDash val="dash"/>
                </a:ln>
              </p:spPr>
              <p:style>
                <a:lnRef idx="1">
                  <a:srgbClr val="5B9BD5"/>
                </a:lnRef>
                <a:fillRef idx="0">
                  <a:srgbClr val="5B9BD5"/>
                </a:fillRef>
                <a:effectRef idx="0">
                  <a:srgbClr val="5B9BD5"/>
                </a:effectRef>
                <a:fontRef idx="minor">
                  <a:sysClr val="windowText" lastClr="000000"/>
                </a:fontRef>
              </p:style>
            </p:cxnSp>
            <p:cxnSp>
              <p:nvCxnSpPr>
                <p:cNvPr id="66" name="直接连接符 65"/>
                <p:cNvCxnSpPr/>
                <p:nvPr>
                  <p:custDataLst>
                    <p:tags r:id="rId37"/>
                  </p:custDataLst>
                </p:nvPr>
              </p:nvCxnSpPr>
              <p:spPr>
                <a:xfrm rot="5400000">
                  <a:off x="4098676" y="2524599"/>
                  <a:ext cx="1175400" cy="0"/>
                </a:xfrm>
                <a:prstGeom prst="line">
                  <a:avLst/>
                </a:prstGeom>
                <a:ln>
                  <a:solidFill>
                    <a:srgbClr val="9B1D37"/>
                  </a:solidFill>
                  <a:prstDash val="dash"/>
                </a:ln>
              </p:spPr>
              <p:style>
                <a:lnRef idx="1">
                  <a:srgbClr val="5B9BD5"/>
                </a:lnRef>
                <a:fillRef idx="0">
                  <a:srgbClr val="5B9BD5"/>
                </a:fillRef>
                <a:effectRef idx="0">
                  <a:srgbClr val="5B9BD5"/>
                </a:effectRef>
                <a:fontRef idx="minor">
                  <a:sysClr val="windowText" lastClr="000000"/>
                </a:fontRef>
              </p:style>
            </p:cxnSp>
          </p:grpSp>
          <p:sp>
            <p:nvSpPr>
              <p:cNvPr id="63" name="文本框 62"/>
              <p:cNvSpPr txBox="1"/>
              <p:nvPr>
                <p:custDataLst>
                  <p:tags r:id="rId38"/>
                </p:custDataLst>
              </p:nvPr>
            </p:nvSpPr>
            <p:spPr>
              <a:xfrm>
                <a:off x="6799776" y="2396021"/>
                <a:ext cx="504128" cy="500448"/>
              </a:xfrm>
              <a:prstGeom prst="rect">
                <a:avLst/>
              </a:prstGeom>
              <a:noFill/>
              <a:effectLst/>
            </p:spPr>
            <p:txBody>
              <a:bodyPr wrap="square" rtlCol="0">
                <a:spAutoFit/>
              </a:bodyPr>
              <a:lstStyle/>
              <a:p>
                <a:pPr marR="0" algn="ctr" defTabSz="914400" eaLnBrk="1" fontAlgn="auto" hangingPunct="1">
                  <a:lnSpc>
                    <a:spcPct val="120000"/>
                  </a:lnSpc>
                  <a:spcBef>
                    <a:spcPct val="0"/>
                  </a:spcBef>
                  <a:spcAft>
                    <a:spcPct val="0"/>
                  </a:spcAft>
                  <a:buClrTx/>
                  <a:buSzTx/>
                  <a:buFontTx/>
                  <a:buNone/>
                  <a:defRPr/>
                </a:pPr>
                <a:r>
                  <a:rPr kumimoji="0" lang="zh-CN" altLang="en-US" sz="2800" b="1" kern="1200" cap="none" spc="0" normalizeH="0" baseline="0" noProof="0">
                    <a:solidFill>
                      <a:srgbClr val="9A0000"/>
                    </a:solidFill>
                    <a:latin typeface="微软雅黑" panose="020B0503020204020204" charset="-122"/>
                    <a:ea typeface="微软雅黑" panose="020B0503020204020204" charset="-122"/>
                    <a:cs typeface="宋体" panose="02010600030101010101" pitchFamily="2" charset="-122"/>
                    <a:sym typeface="Calibri" panose="020F0502020204030204"/>
                  </a:rPr>
                  <a:t>群</a:t>
                </a:r>
                <a:endParaRPr kumimoji="0" lang="zh-CN" altLang="en-US" sz="2800" b="1" kern="1200" cap="none" spc="0" normalizeH="0" baseline="0" noProof="0">
                  <a:solidFill>
                    <a:srgbClr val="9A0000"/>
                  </a:solidFill>
                  <a:latin typeface="微软雅黑" panose="020B0503020204020204" charset="-122"/>
                  <a:ea typeface="微软雅黑" panose="020B0503020204020204" charset="-122"/>
                  <a:cs typeface="宋体" panose="02010600030101010101" pitchFamily="2" charset="-122"/>
                  <a:sym typeface="Calibri" panose="020F0502020204030204"/>
                </a:endParaRPr>
              </a:p>
            </p:txBody>
          </p:sp>
        </p:grpSp>
        <p:grpSp>
          <p:nvGrpSpPr>
            <p:cNvPr id="44" name="组合 43"/>
            <p:cNvGrpSpPr/>
            <p:nvPr>
              <p:custDataLst>
                <p:tags r:id="rId39"/>
              </p:custDataLst>
            </p:nvPr>
          </p:nvGrpSpPr>
          <p:grpSpPr>
            <a:xfrm>
              <a:off x="8637386" y="2429776"/>
              <a:ext cx="655818" cy="678572"/>
              <a:chOff x="6781801" y="2374880"/>
              <a:chExt cx="540077" cy="558817"/>
            </a:xfrm>
          </p:grpSpPr>
          <p:grpSp>
            <p:nvGrpSpPr>
              <p:cNvPr id="57" name="组合 96"/>
              <p:cNvGrpSpPr/>
              <p:nvPr>
                <p:custDataLst>
                  <p:tags r:id="rId40"/>
                </p:custDataLst>
              </p:nvPr>
            </p:nvGrpSpPr>
            <p:grpSpPr>
              <a:xfrm>
                <a:off x="6781801" y="2374880"/>
                <a:ext cx="540077" cy="558817"/>
                <a:chOff x="4098675" y="1896480"/>
                <a:chExt cx="1175403" cy="1215819"/>
              </a:xfrm>
            </p:grpSpPr>
            <p:sp>
              <p:nvSpPr>
                <p:cNvPr id="59" name="矩形 58"/>
                <p:cNvSpPr/>
                <p:nvPr>
                  <p:custDataLst>
                    <p:tags r:id="rId41"/>
                  </p:custDataLst>
                </p:nvPr>
              </p:nvSpPr>
              <p:spPr>
                <a:xfrm>
                  <a:off x="4098675" y="1896480"/>
                  <a:ext cx="1175403" cy="1175402"/>
                </a:xfrm>
                <a:prstGeom prst="rect">
                  <a:avLst/>
                </a:prstGeom>
                <a:noFill/>
                <a:ln w="12700">
                  <a:solidFill>
                    <a:srgbClr val="9B1D37"/>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marL="0" marR="0" lvl="0" indent="0" algn="ctr" defTabSz="914400" rtl="0" eaLnBrk="1" fontAlgn="auto" latinLnBrk="0" hangingPunct="1">
                    <a:lnSpc>
                      <a:spcPct val="120000"/>
                    </a:lnSpc>
                    <a:spcBef>
                      <a:spcPct val="0"/>
                    </a:spcBef>
                    <a:spcAft>
                      <a:spcPct val="0"/>
                    </a:spcAft>
                    <a:buClrTx/>
                    <a:buSzTx/>
                    <a:buFontTx/>
                    <a:buNone/>
                    <a:defRPr/>
                  </a:pPr>
                  <a:endParaRPr kumimoji="0" lang="zh-CN" altLang="en-US" sz="2400" b="0"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宋体" panose="02010600030101010101" pitchFamily="2" charset="-122"/>
                    <a:sym typeface="Calibri" panose="020F0502020204030204"/>
                  </a:endParaRPr>
                </a:p>
              </p:txBody>
            </p:sp>
            <p:cxnSp>
              <p:nvCxnSpPr>
                <p:cNvPr id="60" name="直接连接符 59"/>
                <p:cNvCxnSpPr/>
                <p:nvPr>
                  <p:custDataLst>
                    <p:tags r:id="rId42"/>
                  </p:custDataLst>
                </p:nvPr>
              </p:nvCxnSpPr>
              <p:spPr>
                <a:xfrm>
                  <a:off x="4098675" y="2524598"/>
                  <a:ext cx="1175403" cy="0"/>
                </a:xfrm>
                <a:prstGeom prst="line">
                  <a:avLst/>
                </a:prstGeom>
                <a:ln>
                  <a:solidFill>
                    <a:srgbClr val="9B1D37"/>
                  </a:solidFill>
                  <a:prstDash val="dash"/>
                </a:ln>
              </p:spPr>
              <p:style>
                <a:lnRef idx="1">
                  <a:srgbClr val="5B9BD5"/>
                </a:lnRef>
                <a:fillRef idx="0">
                  <a:srgbClr val="5B9BD5"/>
                </a:fillRef>
                <a:effectRef idx="0">
                  <a:srgbClr val="5B9BD5"/>
                </a:effectRef>
                <a:fontRef idx="minor">
                  <a:sysClr val="windowText" lastClr="000000"/>
                </a:fontRef>
              </p:style>
            </p:cxnSp>
            <p:cxnSp>
              <p:nvCxnSpPr>
                <p:cNvPr id="61" name="直接连接符 60"/>
                <p:cNvCxnSpPr/>
                <p:nvPr>
                  <p:custDataLst>
                    <p:tags r:id="rId43"/>
                  </p:custDataLst>
                </p:nvPr>
              </p:nvCxnSpPr>
              <p:spPr>
                <a:xfrm rot="5400000">
                  <a:off x="4098676" y="2524599"/>
                  <a:ext cx="1175400" cy="0"/>
                </a:xfrm>
                <a:prstGeom prst="line">
                  <a:avLst/>
                </a:prstGeom>
                <a:ln>
                  <a:solidFill>
                    <a:srgbClr val="9B1D37"/>
                  </a:solidFill>
                  <a:prstDash val="dash"/>
                </a:ln>
              </p:spPr>
              <p:style>
                <a:lnRef idx="1">
                  <a:srgbClr val="5B9BD5"/>
                </a:lnRef>
                <a:fillRef idx="0">
                  <a:srgbClr val="5B9BD5"/>
                </a:fillRef>
                <a:effectRef idx="0">
                  <a:srgbClr val="5B9BD5"/>
                </a:effectRef>
                <a:fontRef idx="minor">
                  <a:sysClr val="windowText" lastClr="000000"/>
                </a:fontRef>
              </p:style>
            </p:cxnSp>
          </p:grpSp>
          <p:sp>
            <p:nvSpPr>
              <p:cNvPr id="58" name="文本框 57"/>
              <p:cNvSpPr txBox="1"/>
              <p:nvPr>
                <p:custDataLst>
                  <p:tags r:id="rId44"/>
                </p:custDataLst>
              </p:nvPr>
            </p:nvSpPr>
            <p:spPr>
              <a:xfrm>
                <a:off x="6799776" y="2396021"/>
                <a:ext cx="504128" cy="500448"/>
              </a:xfrm>
              <a:prstGeom prst="rect">
                <a:avLst/>
              </a:prstGeom>
              <a:noFill/>
              <a:effectLst/>
            </p:spPr>
            <p:txBody>
              <a:bodyPr wrap="square" rtlCol="0">
                <a:spAutoFit/>
              </a:bodyPr>
              <a:lstStyle/>
              <a:p>
                <a:pPr marR="0" algn="ctr" defTabSz="914400" eaLnBrk="1" fontAlgn="auto" hangingPunct="1">
                  <a:lnSpc>
                    <a:spcPct val="120000"/>
                  </a:lnSpc>
                  <a:spcBef>
                    <a:spcPct val="0"/>
                  </a:spcBef>
                  <a:spcAft>
                    <a:spcPct val="0"/>
                  </a:spcAft>
                  <a:buClrTx/>
                  <a:buSzTx/>
                  <a:buFontTx/>
                  <a:buNone/>
                  <a:defRPr/>
                </a:pPr>
                <a:r>
                  <a:rPr kumimoji="0" lang="zh-CN" altLang="en-US" sz="2800" b="1" kern="1200" cap="none" spc="0" normalizeH="0" baseline="0" noProof="0">
                    <a:solidFill>
                      <a:srgbClr val="9A0000"/>
                    </a:solidFill>
                    <a:latin typeface="微软雅黑" panose="020B0503020204020204" charset="-122"/>
                    <a:ea typeface="微软雅黑" panose="020B0503020204020204" charset="-122"/>
                    <a:cs typeface="宋体" panose="02010600030101010101" pitchFamily="2" charset="-122"/>
                    <a:sym typeface="Calibri" panose="020F0502020204030204"/>
                  </a:rPr>
                  <a:t>众</a:t>
                </a:r>
                <a:endParaRPr kumimoji="0" lang="zh-CN" altLang="en-US" sz="2800" b="1" kern="1200" cap="none" spc="0" normalizeH="0" baseline="0" noProof="0">
                  <a:solidFill>
                    <a:srgbClr val="9A0000"/>
                  </a:solidFill>
                  <a:latin typeface="微软雅黑" panose="020B0503020204020204" charset="-122"/>
                  <a:ea typeface="微软雅黑" panose="020B0503020204020204" charset="-122"/>
                  <a:cs typeface="宋体" panose="02010600030101010101" pitchFamily="2" charset="-122"/>
                  <a:sym typeface="Calibri" panose="020F0502020204030204"/>
                </a:endParaRPr>
              </a:p>
            </p:txBody>
          </p:sp>
        </p:grpSp>
        <p:grpSp>
          <p:nvGrpSpPr>
            <p:cNvPr id="45" name="组合 44"/>
            <p:cNvGrpSpPr/>
            <p:nvPr>
              <p:custDataLst>
                <p:tags r:id="rId45"/>
              </p:custDataLst>
            </p:nvPr>
          </p:nvGrpSpPr>
          <p:grpSpPr>
            <a:xfrm>
              <a:off x="9378237" y="2429776"/>
              <a:ext cx="655818" cy="678572"/>
              <a:chOff x="6781801" y="2374880"/>
              <a:chExt cx="540077" cy="558817"/>
            </a:xfrm>
          </p:grpSpPr>
          <p:grpSp>
            <p:nvGrpSpPr>
              <p:cNvPr id="52" name="组合 96"/>
              <p:cNvGrpSpPr/>
              <p:nvPr>
                <p:custDataLst>
                  <p:tags r:id="rId46"/>
                </p:custDataLst>
              </p:nvPr>
            </p:nvGrpSpPr>
            <p:grpSpPr>
              <a:xfrm>
                <a:off x="6781801" y="2374880"/>
                <a:ext cx="540077" cy="558817"/>
                <a:chOff x="4098675" y="1896480"/>
                <a:chExt cx="1175403" cy="1215819"/>
              </a:xfrm>
            </p:grpSpPr>
            <p:sp>
              <p:nvSpPr>
                <p:cNvPr id="54" name="矩形 53"/>
                <p:cNvSpPr/>
                <p:nvPr>
                  <p:custDataLst>
                    <p:tags r:id="rId47"/>
                  </p:custDataLst>
                </p:nvPr>
              </p:nvSpPr>
              <p:spPr>
                <a:xfrm>
                  <a:off x="4098675" y="1896480"/>
                  <a:ext cx="1175403" cy="1175402"/>
                </a:xfrm>
                <a:prstGeom prst="rect">
                  <a:avLst/>
                </a:prstGeom>
                <a:noFill/>
                <a:ln w="12700">
                  <a:solidFill>
                    <a:srgbClr val="9B1D37"/>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marL="0" marR="0" lvl="0" indent="0" algn="ctr" defTabSz="914400" rtl="0" eaLnBrk="1" fontAlgn="auto" latinLnBrk="0" hangingPunct="1">
                    <a:lnSpc>
                      <a:spcPct val="120000"/>
                    </a:lnSpc>
                    <a:spcBef>
                      <a:spcPct val="0"/>
                    </a:spcBef>
                    <a:spcAft>
                      <a:spcPct val="0"/>
                    </a:spcAft>
                    <a:buClrTx/>
                    <a:buSzTx/>
                    <a:buFontTx/>
                    <a:buNone/>
                    <a:defRPr/>
                  </a:pPr>
                  <a:endParaRPr kumimoji="0" lang="zh-CN" altLang="en-US" sz="2400" b="0"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宋体" panose="02010600030101010101" pitchFamily="2" charset="-122"/>
                    <a:sym typeface="Calibri" panose="020F0502020204030204"/>
                  </a:endParaRPr>
                </a:p>
              </p:txBody>
            </p:sp>
            <p:cxnSp>
              <p:nvCxnSpPr>
                <p:cNvPr id="55" name="直接连接符 54"/>
                <p:cNvCxnSpPr/>
                <p:nvPr>
                  <p:custDataLst>
                    <p:tags r:id="rId48"/>
                  </p:custDataLst>
                </p:nvPr>
              </p:nvCxnSpPr>
              <p:spPr>
                <a:xfrm>
                  <a:off x="4098675" y="2524598"/>
                  <a:ext cx="1175403" cy="0"/>
                </a:xfrm>
                <a:prstGeom prst="line">
                  <a:avLst/>
                </a:prstGeom>
                <a:ln>
                  <a:solidFill>
                    <a:srgbClr val="9B1D37"/>
                  </a:solidFill>
                  <a:prstDash val="dash"/>
                </a:ln>
              </p:spPr>
              <p:style>
                <a:lnRef idx="1">
                  <a:srgbClr val="5B9BD5"/>
                </a:lnRef>
                <a:fillRef idx="0">
                  <a:srgbClr val="5B9BD5"/>
                </a:fillRef>
                <a:effectRef idx="0">
                  <a:srgbClr val="5B9BD5"/>
                </a:effectRef>
                <a:fontRef idx="minor">
                  <a:sysClr val="windowText" lastClr="000000"/>
                </a:fontRef>
              </p:style>
            </p:cxnSp>
            <p:cxnSp>
              <p:nvCxnSpPr>
                <p:cNvPr id="56" name="直接连接符 55"/>
                <p:cNvCxnSpPr/>
                <p:nvPr>
                  <p:custDataLst>
                    <p:tags r:id="rId49"/>
                  </p:custDataLst>
                </p:nvPr>
              </p:nvCxnSpPr>
              <p:spPr>
                <a:xfrm rot="5400000">
                  <a:off x="4098676" y="2524599"/>
                  <a:ext cx="1175400" cy="0"/>
                </a:xfrm>
                <a:prstGeom prst="line">
                  <a:avLst/>
                </a:prstGeom>
                <a:ln>
                  <a:solidFill>
                    <a:srgbClr val="9B1D37"/>
                  </a:solidFill>
                  <a:prstDash val="dash"/>
                </a:ln>
              </p:spPr>
              <p:style>
                <a:lnRef idx="1">
                  <a:srgbClr val="5B9BD5"/>
                </a:lnRef>
                <a:fillRef idx="0">
                  <a:srgbClr val="5B9BD5"/>
                </a:fillRef>
                <a:effectRef idx="0">
                  <a:srgbClr val="5B9BD5"/>
                </a:effectRef>
                <a:fontRef idx="minor">
                  <a:sysClr val="windowText" lastClr="000000"/>
                </a:fontRef>
              </p:style>
            </p:cxnSp>
          </p:grpSp>
          <p:sp>
            <p:nvSpPr>
              <p:cNvPr id="53" name="文本框 52"/>
              <p:cNvSpPr txBox="1"/>
              <p:nvPr>
                <p:custDataLst>
                  <p:tags r:id="rId50"/>
                </p:custDataLst>
              </p:nvPr>
            </p:nvSpPr>
            <p:spPr>
              <a:xfrm>
                <a:off x="6799776" y="2396021"/>
                <a:ext cx="504128" cy="500448"/>
              </a:xfrm>
              <a:prstGeom prst="rect">
                <a:avLst/>
              </a:prstGeom>
              <a:noFill/>
              <a:effectLst/>
            </p:spPr>
            <p:txBody>
              <a:bodyPr wrap="square" rtlCol="0">
                <a:spAutoFit/>
              </a:bodyPr>
              <a:lstStyle/>
              <a:p>
                <a:pPr marR="0" algn="ctr" defTabSz="914400" eaLnBrk="1" fontAlgn="auto" hangingPunct="1">
                  <a:lnSpc>
                    <a:spcPct val="120000"/>
                  </a:lnSpc>
                  <a:spcBef>
                    <a:spcPct val="0"/>
                  </a:spcBef>
                  <a:spcAft>
                    <a:spcPct val="0"/>
                  </a:spcAft>
                  <a:buClrTx/>
                  <a:buSzTx/>
                  <a:buFontTx/>
                  <a:buNone/>
                  <a:defRPr/>
                </a:pPr>
                <a:r>
                  <a:rPr kumimoji="0" lang="zh-CN" altLang="en-US" sz="2800" b="1" kern="1200" cap="none" spc="0" normalizeH="0" baseline="0" noProof="0">
                    <a:solidFill>
                      <a:srgbClr val="9A0000"/>
                    </a:solidFill>
                    <a:latin typeface="微软雅黑" panose="020B0503020204020204" charset="-122"/>
                    <a:ea typeface="微软雅黑" panose="020B0503020204020204" charset="-122"/>
                    <a:cs typeface="宋体" panose="02010600030101010101" pitchFamily="2" charset="-122"/>
                    <a:sym typeface="Calibri" panose="020F0502020204030204"/>
                  </a:rPr>
                  <a:t>路</a:t>
                </a:r>
                <a:endParaRPr kumimoji="0" lang="zh-CN" altLang="en-US" sz="2800" b="1" kern="1200" cap="none" spc="0" normalizeH="0" baseline="0" noProof="0">
                  <a:solidFill>
                    <a:srgbClr val="9A0000"/>
                  </a:solidFill>
                  <a:latin typeface="微软雅黑" panose="020B0503020204020204" charset="-122"/>
                  <a:ea typeface="微软雅黑" panose="020B0503020204020204" charset="-122"/>
                  <a:cs typeface="宋体" panose="02010600030101010101" pitchFamily="2" charset="-122"/>
                  <a:sym typeface="Calibri" panose="020F0502020204030204"/>
                </a:endParaRPr>
              </a:p>
            </p:txBody>
          </p:sp>
        </p:grpSp>
        <p:grpSp>
          <p:nvGrpSpPr>
            <p:cNvPr id="46" name="组合 45"/>
            <p:cNvGrpSpPr/>
            <p:nvPr>
              <p:custDataLst>
                <p:tags r:id="rId51"/>
              </p:custDataLst>
            </p:nvPr>
          </p:nvGrpSpPr>
          <p:grpSpPr>
            <a:xfrm>
              <a:off x="10128920" y="2429776"/>
              <a:ext cx="655818" cy="678572"/>
              <a:chOff x="6781801" y="2374880"/>
              <a:chExt cx="540077" cy="558817"/>
            </a:xfrm>
          </p:grpSpPr>
          <p:grpSp>
            <p:nvGrpSpPr>
              <p:cNvPr id="47" name="组合 96"/>
              <p:cNvGrpSpPr/>
              <p:nvPr>
                <p:custDataLst>
                  <p:tags r:id="rId52"/>
                </p:custDataLst>
              </p:nvPr>
            </p:nvGrpSpPr>
            <p:grpSpPr>
              <a:xfrm>
                <a:off x="6781801" y="2374880"/>
                <a:ext cx="540077" cy="558817"/>
                <a:chOff x="4098675" y="1896480"/>
                <a:chExt cx="1175403" cy="1215819"/>
              </a:xfrm>
            </p:grpSpPr>
            <p:sp>
              <p:nvSpPr>
                <p:cNvPr id="49" name="矩形 48"/>
                <p:cNvSpPr/>
                <p:nvPr>
                  <p:custDataLst>
                    <p:tags r:id="rId53"/>
                  </p:custDataLst>
                </p:nvPr>
              </p:nvSpPr>
              <p:spPr>
                <a:xfrm>
                  <a:off x="4098675" y="1896480"/>
                  <a:ext cx="1175403" cy="1175402"/>
                </a:xfrm>
                <a:prstGeom prst="rect">
                  <a:avLst/>
                </a:prstGeom>
                <a:noFill/>
                <a:ln w="12700">
                  <a:solidFill>
                    <a:srgbClr val="9B1D37"/>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marL="0" marR="0" lvl="0" indent="0" algn="ctr" defTabSz="914400" rtl="0" eaLnBrk="1" fontAlgn="auto" latinLnBrk="0" hangingPunct="1">
                    <a:lnSpc>
                      <a:spcPct val="120000"/>
                    </a:lnSpc>
                    <a:spcBef>
                      <a:spcPct val="0"/>
                    </a:spcBef>
                    <a:spcAft>
                      <a:spcPct val="0"/>
                    </a:spcAft>
                    <a:buClrTx/>
                    <a:buSzTx/>
                    <a:buFontTx/>
                    <a:buNone/>
                    <a:defRPr/>
                  </a:pPr>
                  <a:endParaRPr kumimoji="0" lang="zh-CN" altLang="en-US" sz="2400" b="0"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宋体" panose="02010600030101010101" pitchFamily="2" charset="-122"/>
                    <a:sym typeface="Calibri" panose="020F0502020204030204"/>
                  </a:endParaRPr>
                </a:p>
              </p:txBody>
            </p:sp>
            <p:cxnSp>
              <p:nvCxnSpPr>
                <p:cNvPr id="50" name="直接连接符 49"/>
                <p:cNvCxnSpPr/>
                <p:nvPr>
                  <p:custDataLst>
                    <p:tags r:id="rId54"/>
                  </p:custDataLst>
                </p:nvPr>
              </p:nvCxnSpPr>
              <p:spPr>
                <a:xfrm>
                  <a:off x="4098675" y="2524598"/>
                  <a:ext cx="1175403" cy="0"/>
                </a:xfrm>
                <a:prstGeom prst="line">
                  <a:avLst/>
                </a:prstGeom>
                <a:ln>
                  <a:solidFill>
                    <a:srgbClr val="9B1D37"/>
                  </a:solidFill>
                  <a:prstDash val="dash"/>
                </a:ln>
              </p:spPr>
              <p:style>
                <a:lnRef idx="1">
                  <a:srgbClr val="5B9BD5"/>
                </a:lnRef>
                <a:fillRef idx="0">
                  <a:srgbClr val="5B9BD5"/>
                </a:fillRef>
                <a:effectRef idx="0">
                  <a:srgbClr val="5B9BD5"/>
                </a:effectRef>
                <a:fontRef idx="minor">
                  <a:sysClr val="windowText" lastClr="000000"/>
                </a:fontRef>
              </p:style>
            </p:cxnSp>
            <p:cxnSp>
              <p:nvCxnSpPr>
                <p:cNvPr id="51" name="直接连接符 50"/>
                <p:cNvCxnSpPr/>
                <p:nvPr>
                  <p:custDataLst>
                    <p:tags r:id="rId55"/>
                  </p:custDataLst>
                </p:nvPr>
              </p:nvCxnSpPr>
              <p:spPr>
                <a:xfrm rot="5400000">
                  <a:off x="4098676" y="2524599"/>
                  <a:ext cx="1175400" cy="0"/>
                </a:xfrm>
                <a:prstGeom prst="line">
                  <a:avLst/>
                </a:prstGeom>
                <a:ln>
                  <a:solidFill>
                    <a:srgbClr val="9B1D37"/>
                  </a:solidFill>
                  <a:prstDash val="dash"/>
                </a:ln>
              </p:spPr>
              <p:style>
                <a:lnRef idx="1">
                  <a:srgbClr val="5B9BD5"/>
                </a:lnRef>
                <a:fillRef idx="0">
                  <a:srgbClr val="5B9BD5"/>
                </a:fillRef>
                <a:effectRef idx="0">
                  <a:srgbClr val="5B9BD5"/>
                </a:effectRef>
                <a:fontRef idx="minor">
                  <a:sysClr val="windowText" lastClr="000000"/>
                </a:fontRef>
              </p:style>
            </p:cxnSp>
          </p:grpSp>
          <p:sp>
            <p:nvSpPr>
              <p:cNvPr id="48" name="文本框 47"/>
              <p:cNvSpPr txBox="1"/>
              <p:nvPr>
                <p:custDataLst>
                  <p:tags r:id="rId56"/>
                </p:custDataLst>
              </p:nvPr>
            </p:nvSpPr>
            <p:spPr>
              <a:xfrm>
                <a:off x="6799776" y="2396021"/>
                <a:ext cx="504128" cy="500448"/>
              </a:xfrm>
              <a:prstGeom prst="rect">
                <a:avLst/>
              </a:prstGeom>
              <a:noFill/>
              <a:effectLst/>
            </p:spPr>
            <p:txBody>
              <a:bodyPr wrap="square" rtlCol="0">
                <a:spAutoFit/>
              </a:bodyPr>
              <a:lstStyle/>
              <a:p>
                <a:pPr marR="0" algn="ctr" defTabSz="914400" eaLnBrk="1" fontAlgn="auto" hangingPunct="1">
                  <a:lnSpc>
                    <a:spcPct val="120000"/>
                  </a:lnSpc>
                  <a:spcBef>
                    <a:spcPct val="0"/>
                  </a:spcBef>
                  <a:spcAft>
                    <a:spcPct val="0"/>
                  </a:spcAft>
                  <a:buClrTx/>
                  <a:buSzTx/>
                  <a:buFontTx/>
                  <a:buNone/>
                  <a:defRPr/>
                </a:pPr>
                <a:r>
                  <a:rPr kumimoji="0" lang="zh-CN" altLang="en-US" sz="2800" b="1" kern="1200" cap="none" spc="0" normalizeH="0" baseline="0" noProof="0">
                    <a:solidFill>
                      <a:srgbClr val="9A0000"/>
                    </a:solidFill>
                    <a:latin typeface="微软雅黑" panose="020B0503020204020204" charset="-122"/>
                    <a:ea typeface="微软雅黑" panose="020B0503020204020204" charset="-122"/>
                    <a:cs typeface="宋体" panose="02010600030101010101" pitchFamily="2" charset="-122"/>
                    <a:sym typeface="Calibri" panose="020F0502020204030204"/>
                  </a:rPr>
                  <a:t>线</a:t>
                </a:r>
                <a:endParaRPr kumimoji="0" lang="zh-CN" altLang="en-US" sz="2800" b="1" kern="1200" cap="none" spc="0" normalizeH="0" baseline="0" noProof="0">
                  <a:solidFill>
                    <a:srgbClr val="9A0000"/>
                  </a:solidFill>
                  <a:latin typeface="微软雅黑" panose="020B0503020204020204" charset="-122"/>
                  <a:ea typeface="微软雅黑" panose="020B0503020204020204" charset="-122"/>
                  <a:cs typeface="宋体" panose="02010600030101010101" pitchFamily="2" charset="-122"/>
                  <a:sym typeface="Calibri" panose="020F0502020204030204"/>
                </a:endParaRPr>
              </a:p>
            </p:txBody>
          </p:sp>
        </p:grpSp>
      </p:grpSp>
      <p:sp>
        <p:nvSpPr>
          <p:cNvPr id="67" name="虚尾箭头 66"/>
          <p:cNvSpPr/>
          <p:nvPr>
            <p:custDataLst>
              <p:tags r:id="rId57"/>
            </p:custDataLst>
          </p:nvPr>
        </p:nvSpPr>
        <p:spPr>
          <a:xfrm rot="5400000">
            <a:off x="2281665" y="2188377"/>
            <a:ext cx="519449" cy="436633"/>
          </a:xfrm>
          <a:prstGeom prst="stripedRightArrow">
            <a:avLst/>
          </a:prstGeom>
          <a:solidFill>
            <a:srgbClr val="C00000"/>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a:solidFill>
                <a:srgbClr val="9A0000"/>
              </a:solidFill>
              <a:latin typeface="Calibri" panose="020F0502020204030204"/>
              <a:ea typeface="宋体" panose="02010600030101010101" pitchFamily="2" charset="-122"/>
            </a:endParaRPr>
          </a:p>
        </p:txBody>
      </p:sp>
      <p:sp>
        <p:nvSpPr>
          <p:cNvPr id="68" name="虚尾箭头 67"/>
          <p:cNvSpPr/>
          <p:nvPr>
            <p:custDataLst>
              <p:tags r:id="rId58"/>
            </p:custDataLst>
          </p:nvPr>
        </p:nvSpPr>
        <p:spPr>
          <a:xfrm rot="5400000">
            <a:off x="8628483" y="2168694"/>
            <a:ext cx="570484" cy="479532"/>
          </a:xfrm>
          <a:prstGeom prst="stripedRightArrow">
            <a:avLst/>
          </a:prstGeom>
          <a:solidFill>
            <a:srgbClr val="C00000"/>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a:solidFill>
                <a:srgbClr val="9A0000"/>
              </a:solidFill>
              <a:latin typeface="Calibri" panose="020F0502020204030204"/>
              <a:ea typeface="宋体" panose="02010600030101010101" pitchFamily="2" charset="-122"/>
            </a:endParaRPr>
          </a:p>
        </p:txBody>
      </p:sp>
      <p:sp>
        <p:nvSpPr>
          <p:cNvPr id="8" name="圆角矩形 7"/>
          <p:cNvSpPr/>
          <p:nvPr>
            <p:custDataLst>
              <p:tags r:id="rId59"/>
            </p:custDataLst>
          </p:nvPr>
        </p:nvSpPr>
        <p:spPr>
          <a:xfrm>
            <a:off x="6583045" y="4321810"/>
            <a:ext cx="4631690" cy="998855"/>
          </a:xfrm>
          <a:prstGeom prst="roundRect">
            <a:avLst/>
          </a:prstGeom>
          <a:solidFill>
            <a:srgbClr val="C00000"/>
          </a:solidFill>
          <a:ln>
            <a:solidFill>
              <a:srgbClr val="C00000"/>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r>
              <a:rPr lang="zh-CN" altLang="en-US" sz="2400" b="1">
                <a:solidFill>
                  <a:sysClr val="window" lastClr="FFFFFF"/>
                </a:solidFill>
                <a:effectLst>
                  <a:outerShdw blurRad="38100" dist="38100" dir="2700000" algn="tl">
                    <a:srgbClr val="000000">
                      <a:alpha val="43137"/>
                    </a:srgbClr>
                  </a:outerShdw>
                </a:effectLst>
                <a:latin typeface="微软雅黑" panose="020B0503020204020204" charset="-122"/>
                <a:ea typeface="微软雅黑" panose="020B0503020204020204" charset="-122"/>
              </a:rPr>
              <a:t>党的根本的领导方法和工作方法党的生命线和根本工作路线</a:t>
            </a:r>
            <a:endParaRPr lang="zh-CN" altLang="en-US" sz="2400" b="1">
              <a:solidFill>
                <a:sysClr val="window" lastClr="FFFFFF"/>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9" name="文本框 8"/>
          <p:cNvSpPr txBox="1"/>
          <p:nvPr>
            <p:custDataLst>
              <p:tags r:id="rId60"/>
            </p:custDataLst>
          </p:nvPr>
        </p:nvSpPr>
        <p:spPr>
          <a:xfrm>
            <a:off x="325120" y="5419090"/>
            <a:ext cx="11082655" cy="1394460"/>
          </a:xfrm>
          <a:prstGeom prst="rect">
            <a:avLst/>
          </a:prstGeom>
          <a:solidFill>
            <a:schemeClr val="accent1">
              <a:lumMod val="20000"/>
              <a:lumOff val="80000"/>
            </a:schemeClr>
          </a:solidFill>
          <a:ln w="12700">
            <a:solidFill>
              <a:schemeClr val="tx1"/>
            </a:solidFill>
          </a:ln>
        </p:spPr>
        <p:txBody>
          <a:bodyPr wrap="square" rtlCol="0">
            <a:noAutofit/>
          </a:bodyPr>
          <a:lstStyle/>
          <a:p>
            <a:pPr indent="0" algn="ctr" fontAlgn="auto">
              <a:lnSpc>
                <a:spcPct val="150000"/>
              </a:lnSpc>
            </a:pPr>
            <a:r>
              <a:rPr sz="2000">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发展中国特色社会主义，必须坚持</a:t>
            </a:r>
            <a:r>
              <a:rPr sz="200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以人民为中心，坚持人民主体地位</a:t>
            </a:r>
            <a:r>
              <a:rPr sz="2000">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endParaRPr sz="2000">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indent="0" algn="ctr" fontAlgn="auto">
              <a:lnSpc>
                <a:spcPct val="150000"/>
              </a:lnSpc>
            </a:pPr>
            <a:r>
              <a:rPr sz="2000">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中国特色社会主义是亿万人民自己的事业，必须发挥人民的主人翁精神，更好地保障人民权益，更好地保证</a:t>
            </a:r>
            <a:r>
              <a:rPr sz="200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人民当家作</a:t>
            </a:r>
            <a:r>
              <a:rPr sz="2000">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主,实现好、维护好、发展好最广大人民的根本利益。</a:t>
            </a:r>
            <a:endParaRPr sz="2000">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nvGrpSpPr>
          <p:cNvPr id="42" name="组合 41"/>
          <p:cNvGrpSpPr/>
          <p:nvPr>
            <p:custDataLst>
              <p:tags r:id="rId61"/>
            </p:custDataLst>
          </p:nvPr>
        </p:nvGrpSpPr>
        <p:grpSpPr>
          <a:xfrm>
            <a:off x="3956685" y="1403350"/>
            <a:ext cx="3474720" cy="706120"/>
            <a:chOff x="6231" y="2210"/>
            <a:chExt cx="5472" cy="1112"/>
          </a:xfrm>
        </p:grpSpPr>
        <p:sp>
          <p:nvSpPr>
            <p:cNvPr id="10" name="文本框 9"/>
            <p:cNvSpPr txBox="1"/>
            <p:nvPr>
              <p:custDataLst>
                <p:tags r:id="rId62"/>
              </p:custDataLst>
            </p:nvPr>
          </p:nvSpPr>
          <p:spPr>
            <a:xfrm>
              <a:off x="7931" y="2210"/>
              <a:ext cx="1952" cy="1113"/>
            </a:xfrm>
            <a:prstGeom prst="rect">
              <a:avLst/>
            </a:prstGeom>
            <a:noFill/>
          </p:spPr>
          <p:txBody>
            <a:bodyPr wrap="square" rtlCol="0" anchor="t">
              <a:spAutoFit/>
            </a:bodyPr>
            <a:lstStyle/>
            <a:p>
              <a:r>
                <a:rPr lang="zh-CN" sz="2000" b="1">
                  <a:solidFill>
                    <a:schemeClr val="accent1">
                      <a:lumMod val="75000"/>
                    </a:schemeClr>
                  </a:solidFill>
                  <a:latin typeface="+mj-lt"/>
                  <a:ea typeface="+mj-lt"/>
                  <a:cs typeface="微软雅黑" panose="020B0503020204020204" charset="-122"/>
                  <a:sym typeface="Arial" panose="020B0604020202020204" pitchFamily="34" charset="0"/>
                </a:rPr>
                <a:t>各项工作</a:t>
              </a:r>
              <a:endParaRPr lang="zh-CN" sz="2000" b="1">
                <a:solidFill>
                  <a:schemeClr val="accent1">
                    <a:lumMod val="75000"/>
                  </a:schemeClr>
                </a:solidFill>
                <a:latin typeface="+mj-lt"/>
                <a:ea typeface="+mj-lt"/>
                <a:cs typeface="微软雅黑" panose="020B0503020204020204" charset="-122"/>
                <a:sym typeface="Arial" panose="020B0604020202020204" pitchFamily="34" charset="0"/>
              </a:endParaRPr>
            </a:p>
            <a:p>
              <a:r>
                <a:rPr sz="2000" b="1">
                  <a:solidFill>
                    <a:schemeClr val="accent1">
                      <a:lumMod val="75000"/>
                    </a:schemeClr>
                  </a:solidFill>
                  <a:latin typeface="+mj-lt"/>
                  <a:ea typeface="+mj-lt"/>
                  <a:cs typeface="微软雅黑" panose="020B0503020204020204" charset="-122"/>
                  <a:sym typeface="Arial" panose="020B0604020202020204" pitchFamily="34" charset="0"/>
                </a:rPr>
                <a:t>重要保证</a:t>
              </a:r>
              <a:endParaRPr lang="zh-CN" altLang="en-US" sz="2000" b="1">
                <a:solidFill>
                  <a:schemeClr val="accent1">
                    <a:lumMod val="75000"/>
                  </a:schemeClr>
                </a:solidFill>
                <a:latin typeface="+mj-lt"/>
                <a:ea typeface="+mj-lt"/>
                <a:cs typeface="微软雅黑" panose="020B0503020204020204" charset="-122"/>
                <a:sym typeface="Arial" panose="020B0604020202020204" pitchFamily="34" charset="0"/>
              </a:endParaRPr>
            </a:p>
          </p:txBody>
        </p:sp>
        <p:cxnSp>
          <p:nvCxnSpPr>
            <p:cNvPr id="14" name="直接箭头连接符 13"/>
            <p:cNvCxnSpPr>
              <a:stCxn id="21" idx="3"/>
              <a:endCxn id="10" idx="1"/>
            </p:cNvCxnSpPr>
            <p:nvPr>
              <p:custDataLst>
                <p:tags r:id="rId63"/>
              </p:custDataLst>
            </p:nvPr>
          </p:nvCxnSpPr>
          <p:spPr>
            <a:xfrm flipV="1">
              <a:off x="6231" y="2767"/>
              <a:ext cx="1700" cy="4"/>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15" name="直接箭头连接符 14"/>
            <p:cNvCxnSpPr>
              <a:endCxn id="10" idx="3"/>
            </p:cNvCxnSpPr>
            <p:nvPr>
              <p:custDataLst>
                <p:tags r:id="rId64"/>
              </p:custDataLst>
            </p:nvPr>
          </p:nvCxnSpPr>
          <p:spPr>
            <a:xfrm flipH="1">
              <a:off x="9883" y="2727"/>
              <a:ext cx="1820" cy="4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up)">
                                      <p:cBhvr>
                                        <p:cTn id="15" dur="500"/>
                                        <p:tgtEl>
                                          <p:spTgt spid="67"/>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wipe(up)">
                                      <p:cBhvr>
                                        <p:cTn id="27" dur="500"/>
                                        <p:tgtEl>
                                          <p:spTgt spid="68"/>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up)">
                                      <p:cBhvr>
                                        <p:cTn id="31" dur="500"/>
                                        <p:tgtEl>
                                          <p:spTgt spid="12"/>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9" presetClass="entr" presetSubtype="0" fill="hold" nodeType="clickEffect">
                                  <p:stCondLst>
                                    <p:cond delay="0"/>
                                  </p:stCondLst>
                                  <p:childTnLst>
                                    <p:set>
                                      <p:cBhvr>
                                        <p:cTn id="45" dur="1" fill="hold">
                                          <p:stCondLst>
                                            <p:cond delay="0"/>
                                          </p:stCondLst>
                                        </p:cTn>
                                        <p:tgtEl>
                                          <p:spTgt spid="42"/>
                                        </p:tgtEl>
                                        <p:attrNameLst>
                                          <p:attrName>style.visibility</p:attrName>
                                        </p:attrNameLst>
                                      </p:cBhvr>
                                      <p:to>
                                        <p:strVal val="visible"/>
                                      </p:to>
                                    </p:set>
                                    <p:anim calcmode="lin" valueType="num">
                                      <p:cBhvr>
                                        <p:cTn id="46" dur="1000" fill="hold"/>
                                        <p:tgtEl>
                                          <p:spTgt spid="42"/>
                                        </p:tgtEl>
                                        <p:attrNameLst>
                                          <p:attrName>ppt_x</p:attrName>
                                        </p:attrNameLst>
                                      </p:cBhvr>
                                      <p:tavLst>
                                        <p:tav tm="0">
                                          <p:val>
                                            <p:strVal val="#ppt_x-.2"/>
                                          </p:val>
                                        </p:tav>
                                        <p:tav tm="100000">
                                          <p:val>
                                            <p:strVal val="#ppt_x"/>
                                          </p:val>
                                        </p:tav>
                                      </p:tavLst>
                                    </p:anim>
                                    <p:anim calcmode="lin" valueType="num">
                                      <p:cBhvr>
                                        <p:cTn id="47" dur="1000" fill="hold"/>
                                        <p:tgtEl>
                                          <p:spTgt spid="42"/>
                                        </p:tgtEl>
                                        <p:attrNameLst>
                                          <p:attrName>ppt_y</p:attrName>
                                        </p:attrNameLst>
                                      </p:cBhvr>
                                      <p:tavLst>
                                        <p:tav tm="0">
                                          <p:val>
                                            <p:strVal val="#ppt_y"/>
                                          </p:val>
                                        </p:tav>
                                        <p:tav tm="100000">
                                          <p:val>
                                            <p:strVal val="#ppt_y"/>
                                          </p:val>
                                        </p:tav>
                                      </p:tavLst>
                                    </p:anim>
                                    <p:animEffect transition="in" filter="wipe(right)" prLst="gradientSize: 0.1">
                                      <p:cBhvr>
                                        <p:cTn id="48"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41" grpId="0" animBg="1"/>
      <p:bldP spid="67" grpId="0" animBg="1"/>
      <p:bldP spid="68"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五边形 4"/>
          <p:cNvSpPr/>
          <p:nvPr>
            <p:custDataLst>
              <p:tags r:id="rId1"/>
            </p:custDataLst>
          </p:nvPr>
        </p:nvSpPr>
        <p:spPr>
          <a:xfrm>
            <a:off x="1623695"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典例分析</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6" name="TextBox 8"/>
          <p:cNvSpPr txBox="1"/>
          <p:nvPr>
            <p:custDataLst>
              <p:tags r:id="rId2"/>
            </p:custDataLst>
          </p:nvPr>
        </p:nvSpPr>
        <p:spPr>
          <a:xfrm>
            <a:off x="3483768" y="1445793"/>
            <a:ext cx="1543575" cy="666115"/>
          </a:xfrm>
          <a:prstGeom prst="rect">
            <a:avLst/>
          </a:prstGeom>
          <a:noFill/>
        </p:spPr>
        <p:txBody>
          <a:bodyPr wrap="square" rtlCol="0">
            <a:spAutoFit/>
          </a:bodyPr>
          <a:lstStyle/>
          <a:p>
            <a:pPr algn="l"/>
            <a:r>
              <a:rPr lang="en-US" sz="3735" smtClean="0">
                <a:solidFill>
                  <a:srgbClr val="FF0000"/>
                </a:solidFill>
              </a:rPr>
              <a:t>D</a:t>
            </a:r>
            <a:endParaRPr lang="en-US" altLang="en-US" sz="3735" smtClean="0">
              <a:solidFill>
                <a:srgbClr val="FF0000"/>
              </a:solidFill>
            </a:endParaRPr>
          </a:p>
        </p:txBody>
      </p:sp>
      <p:sp>
        <p:nvSpPr>
          <p:cNvPr id="7" name="TextBox 9"/>
          <p:cNvSpPr txBox="1"/>
          <p:nvPr>
            <p:custDataLst>
              <p:tags r:id="rId3"/>
            </p:custDataLst>
          </p:nvPr>
        </p:nvSpPr>
        <p:spPr>
          <a:xfrm>
            <a:off x="420715" y="2436714"/>
            <a:ext cx="10290503" cy="1732915"/>
          </a:xfrm>
          <a:prstGeom prst="rect">
            <a:avLst/>
          </a:prstGeom>
          <a:noFill/>
        </p:spPr>
        <p:txBody>
          <a:bodyPr wrap="square" rtlCol="0">
            <a:spAutoFit/>
          </a:bodyPr>
          <a:lstStyle/>
          <a:p>
            <a:pPr algn="l"/>
            <a:r>
              <a:rPr lang="zh-CN" altLang="en-US" sz="2665" smtClean="0"/>
              <a:t>①观察事物要仔细　②安全意识要提高　</a:t>
            </a:r>
            <a:endParaRPr lang="en-US" altLang="zh-CN" sz="2665" smtClean="0"/>
          </a:p>
          <a:p>
            <a:pPr algn="l"/>
            <a:r>
              <a:rPr lang="zh-CN" altLang="en-US" sz="2665" smtClean="0"/>
              <a:t>③群众观念要到位　④工作方法要对头</a:t>
            </a:r>
            <a:endParaRPr lang="zh-CN" altLang="en-US" sz="2665" smtClean="0"/>
          </a:p>
          <a:p>
            <a:pPr algn="l"/>
            <a:endParaRPr lang="zh-CN" altLang="en-US" sz="2665" smtClean="0"/>
          </a:p>
          <a:p>
            <a:pPr algn="l"/>
            <a:r>
              <a:rPr lang="en-US" sz="2665" smtClean="0"/>
              <a:t>A.</a:t>
            </a:r>
            <a:r>
              <a:rPr lang="zh-CN" altLang="en-US" sz="2665" smtClean="0"/>
              <a:t>①②</a:t>
            </a:r>
            <a:r>
              <a:rPr lang="en-US" sz="2665" smtClean="0"/>
              <a:t>	B.</a:t>
            </a:r>
            <a:r>
              <a:rPr lang="zh-CN" altLang="en-US" sz="2665" smtClean="0"/>
              <a:t>①③</a:t>
            </a:r>
            <a:r>
              <a:rPr lang="en-US" sz="2665" smtClean="0"/>
              <a:t>	C.</a:t>
            </a:r>
            <a:r>
              <a:rPr lang="zh-CN" altLang="en-US" sz="2665" smtClean="0"/>
              <a:t>②④</a:t>
            </a:r>
            <a:r>
              <a:rPr lang="en-US" sz="2665" smtClean="0"/>
              <a:t>	D.</a:t>
            </a:r>
            <a:r>
              <a:rPr lang="zh-CN" altLang="en-US" sz="2665" smtClean="0"/>
              <a:t>③④</a:t>
            </a:r>
            <a:endParaRPr lang="zh-CN" altLang="en-US" sz="2665" smtClean="0"/>
          </a:p>
        </p:txBody>
      </p:sp>
      <p:pic>
        <p:nvPicPr>
          <p:cNvPr id="8" name="Y21ZFX2LXKZZZ3.eps"/>
          <p:cNvPicPr/>
          <p:nvPr>
            <p:custDataLst>
              <p:tags r:id="rId4"/>
            </p:custDataLst>
          </p:nvPr>
        </p:nvPicPr>
        <p:blipFill>
          <a:blip r:embed="rId5"/>
          <a:stretch>
            <a:fillRect/>
          </a:stretch>
        </p:blipFill>
        <p:spPr>
          <a:xfrm>
            <a:off x="8607848" y="2285577"/>
            <a:ext cx="2103120" cy="2946400"/>
          </a:xfrm>
          <a:prstGeom prst="rect">
            <a:avLst/>
          </a:prstGeom>
        </p:spPr>
      </p:pic>
      <p:sp>
        <p:nvSpPr>
          <p:cNvPr id="13" name="TextBox 7"/>
          <p:cNvSpPr txBox="1"/>
          <p:nvPr>
            <p:custDataLst>
              <p:tags r:id="rId6"/>
            </p:custDataLst>
          </p:nvPr>
        </p:nvSpPr>
        <p:spPr>
          <a:xfrm>
            <a:off x="513292" y="1074632"/>
            <a:ext cx="10961793" cy="911860"/>
          </a:xfrm>
          <a:prstGeom prst="rect">
            <a:avLst/>
          </a:prstGeom>
          <a:noFill/>
        </p:spPr>
        <p:txBody>
          <a:bodyPr wrap="square" rtlCol="0">
            <a:spAutoFit/>
          </a:bodyPr>
          <a:lstStyle/>
          <a:p>
            <a:pPr algn="l"/>
            <a:r>
              <a:rPr lang="en-US" sz="2665" smtClean="0">
                <a:latin typeface="楷体" panose="02010609060101010101" charset="-122"/>
                <a:ea typeface="楷体" panose="02010609060101010101" charset="-122"/>
              </a:rPr>
              <a:t>(2021·</a:t>
            </a:r>
            <a:r>
              <a:rPr lang="zh-CN" altLang="en-US" sz="2665" smtClean="0">
                <a:latin typeface="楷体" panose="02010609060101010101" charset="-122"/>
                <a:ea typeface="楷体" panose="02010609060101010101" charset="-122"/>
              </a:rPr>
              <a:t>浙江</a:t>
            </a:r>
            <a:r>
              <a:rPr lang="en-US" sz="2665" smtClean="0">
                <a:latin typeface="楷体" panose="02010609060101010101" charset="-122"/>
                <a:ea typeface="楷体" panose="02010609060101010101" charset="-122"/>
              </a:rPr>
              <a:t>6</a:t>
            </a:r>
            <a:r>
              <a:rPr lang="zh-CN" altLang="en-US" sz="2665" smtClean="0">
                <a:latin typeface="楷体" panose="02010609060101010101" charset="-122"/>
                <a:ea typeface="楷体" panose="02010609060101010101" charset="-122"/>
              </a:rPr>
              <a:t>月选考</a:t>
            </a:r>
            <a:r>
              <a:rPr lang="en-US" sz="2665" smtClean="0">
                <a:latin typeface="楷体" panose="02010609060101010101" charset="-122"/>
                <a:ea typeface="楷体" panose="02010609060101010101" charset="-122"/>
              </a:rPr>
              <a:t>)</a:t>
            </a:r>
            <a:r>
              <a:rPr lang="zh-CN" altLang="en-US" sz="2665" smtClean="0"/>
              <a:t>漫画</a:t>
            </a:r>
            <a:r>
              <a:rPr lang="en-US" altLang="zh-CN" sz="2665" smtClean="0"/>
              <a:t>《“</a:t>
            </a:r>
            <a:r>
              <a:rPr lang="zh-CN" altLang="en-US" sz="2665" smtClean="0"/>
              <a:t>高”度重视</a:t>
            </a:r>
            <a:r>
              <a:rPr lang="en-US" altLang="zh-CN" sz="2665" smtClean="0"/>
              <a:t>》</a:t>
            </a:r>
            <a:r>
              <a:rPr lang="en-US" sz="2665" smtClean="0"/>
              <a:t>(</a:t>
            </a:r>
            <a:r>
              <a:rPr lang="zh-CN" altLang="en-US" sz="2665" smtClean="0"/>
              <a:t>作者</a:t>
            </a:r>
            <a:r>
              <a:rPr lang="en-US" sz="2665" smtClean="0"/>
              <a:t>:</a:t>
            </a:r>
            <a:r>
              <a:rPr lang="zh-CN" altLang="en-US" sz="2665" smtClean="0"/>
              <a:t>于昌</a:t>
            </a:r>
            <a:endParaRPr lang="en-US" altLang="zh-CN" sz="2665" smtClean="0"/>
          </a:p>
          <a:p>
            <a:pPr algn="l"/>
            <a:r>
              <a:rPr lang="zh-CN" altLang="en-US" sz="2665" smtClean="0"/>
              <a:t>伟</a:t>
            </a:r>
            <a:r>
              <a:rPr lang="en-US" sz="2665" smtClean="0"/>
              <a:t>)</a:t>
            </a:r>
            <a:r>
              <a:rPr lang="zh-CN" altLang="en-US" sz="2665" smtClean="0"/>
              <a:t>意在提示我们</a:t>
            </a:r>
            <a:r>
              <a:rPr lang="en-US" sz="2665" smtClean="0"/>
              <a:t>(</a:t>
            </a:r>
            <a:r>
              <a:rPr lang="zh-CN" altLang="en-US" sz="2665" smtClean="0"/>
              <a:t>　</a:t>
            </a:r>
            <a:r>
              <a:rPr lang="en-US" sz="2665" smtClean="0"/>
              <a:t> </a:t>
            </a:r>
            <a:r>
              <a:rPr lang="zh-CN" altLang="en-US" sz="2665" smtClean="0"/>
              <a:t>　</a:t>
            </a:r>
            <a:r>
              <a:rPr lang="en-US" sz="2665" smtClean="0"/>
              <a:t>)</a:t>
            </a:r>
            <a:endParaRPr lang="en-US" altLang="en-US" sz="2665" smtClean="0"/>
          </a:p>
        </p:txBody>
      </p:sp>
    </p:spTree>
    <p:custDataLst>
      <p:tags r:id="rId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custDataLst>
              <p:tags r:id="rId1"/>
            </p:custDataLst>
          </p:nvPr>
        </p:nvSpPr>
        <p:spPr>
          <a:xfrm>
            <a:off x="145034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知识拓展</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5" name="文本框 37"/>
          <p:cNvSpPr txBox="1"/>
          <p:nvPr>
            <p:custDataLst>
              <p:tags r:id="rId2"/>
            </p:custDataLst>
          </p:nvPr>
        </p:nvSpPr>
        <p:spPr>
          <a:xfrm>
            <a:off x="4103370" y="130810"/>
            <a:ext cx="5109210" cy="521970"/>
          </a:xfrm>
          <a:prstGeom prst="rect">
            <a:avLst/>
          </a:prstGeom>
          <a:noFill/>
        </p:spPr>
        <p:txBody>
          <a:bodyPr wrap="square">
            <a:spAutoFit/>
          </a:bodyPr>
          <a:lstStyle/>
          <a:p>
            <a:pPr eaLnBrk="1" fontAlgn="auto" hangingPunct="1">
              <a:spcBef>
                <a:spcPct val="0"/>
              </a:spcBef>
              <a:spcAft>
                <a:spcPct val="0"/>
              </a:spcAft>
            </a:pPr>
            <a:r>
              <a:rPr lang="zh-CN" altLang="zh-CN" sz="2800" b="1">
                <a:solidFill>
                  <a:schemeClr val="accent1">
                    <a:lumMod val="75000"/>
                  </a:schemeClr>
                </a:solidFill>
                <a:sym typeface="+mn-ea"/>
              </a:rPr>
              <a:t>区分群众观点和群众路线</a:t>
            </a:r>
            <a:endParaRPr lang="zh-CN" altLang="zh-CN" sz="2800" b="1">
              <a:solidFill>
                <a:schemeClr val="accent1">
                  <a:lumMod val="75000"/>
                </a:schemeClr>
              </a:solidFill>
              <a:sym typeface="+mn-ea"/>
            </a:endParaRPr>
          </a:p>
        </p:txBody>
      </p:sp>
      <p:sp>
        <p:nvSpPr>
          <p:cNvPr id="30" name="矩形 29"/>
          <p:cNvSpPr/>
          <p:nvPr>
            <p:custDataLst>
              <p:tags r:id="rId3"/>
            </p:custDataLst>
          </p:nvPr>
        </p:nvSpPr>
        <p:spPr>
          <a:xfrm>
            <a:off x="11075035" y="2193925"/>
            <a:ext cx="257175" cy="74930"/>
          </a:xfrm>
          <a:prstGeom prst="rect">
            <a:avLst/>
          </a:prstGeom>
          <a:solidFill>
            <a:schemeClr val="bg1">
              <a:lumMod val="95000"/>
            </a:schemeClr>
          </a:solidFill>
          <a:ln>
            <a:noFill/>
          </a:ln>
        </p:spPr>
        <p:style>
          <a:lnRef idx="2">
            <a:srgbClr val="00A6CC">
              <a:shade val="50000"/>
            </a:srgbClr>
          </a:lnRef>
          <a:fillRef idx="1">
            <a:srgbClr val="00A6CC"/>
          </a:fillRef>
          <a:effectRef idx="0">
            <a:srgbClr val="00A6CC"/>
          </a:effectRef>
          <a:fontRef idx="minor">
            <a:sysClr val="window" lastClr="FFFFFF"/>
          </a:fontRef>
        </p:style>
        <p:txBody>
          <a:bodyPr rtlCol="0" anchor="ctr"/>
          <a:lstStyle/>
          <a:p>
            <a:pPr algn="ctr"/>
            <a:endParaRPr lang="zh-CN" altLang="en-US">
              <a:solidFill>
                <a:schemeClr val="tx1"/>
              </a:solidFill>
              <a:latin typeface="黑体" panose="02010609060101010101" charset="-122"/>
              <a:ea typeface="黑体" panose="02010609060101010101" charset="-122"/>
              <a:sym typeface="Arial" panose="020B0604020202020204" pitchFamily="34" charset="0"/>
            </a:endParaRPr>
          </a:p>
        </p:txBody>
      </p:sp>
      <p:graphicFrame>
        <p:nvGraphicFramePr>
          <p:cNvPr id="3" name="表格 2"/>
          <p:cNvGraphicFramePr>
            <a:graphicFrameLocks noGrp="1"/>
          </p:cNvGraphicFramePr>
          <p:nvPr>
            <p:custDataLst>
              <p:tags r:id="rId4"/>
            </p:custDataLst>
          </p:nvPr>
        </p:nvGraphicFramePr>
        <p:xfrm>
          <a:off x="489585" y="1310005"/>
          <a:ext cx="10925810" cy="4729480"/>
        </p:xfrm>
        <a:graphic>
          <a:graphicData uri="http://schemas.openxmlformats.org/drawingml/2006/table">
            <a:tbl>
              <a:tblPr firstRow="1" bandRow="1">
                <a:tableStyleId>{5940675A-B579-460E-94D1-54222C63F5DA}</a:tableStyleId>
              </a:tblPr>
              <a:tblGrid>
                <a:gridCol w="402590"/>
                <a:gridCol w="402590"/>
                <a:gridCol w="6398895"/>
                <a:gridCol w="3721735"/>
              </a:tblGrid>
              <a:tr h="429260">
                <a:tc gridSpan="2">
                  <a:txBody>
                    <a:bodyPr wrap="square"/>
                    <a:lstStyle/>
                    <a:p>
                      <a:pPr indent="0" algn="ctr">
                        <a:lnSpc>
                          <a:spcPct val="120000"/>
                        </a:lnSpc>
                        <a:spcBef>
                          <a:spcPct val="0"/>
                        </a:spcBef>
                        <a:spcAft>
                          <a:spcPct val="0"/>
                        </a:spcAft>
                        <a:buNone/>
                      </a:pPr>
                      <a:endParaRPr lang="en-US" altLang="en-US" sz="2000" b="1" spc="120">
                        <a:solidFill>
                          <a:schemeClr val="accent1">
                            <a:lumMod val="75000"/>
                          </a:schemeClr>
                        </a:solidFill>
                        <a:latin typeface="黑体" panose="02010609060101010101" charset="-122"/>
                        <a:ea typeface="黑体" panose="02010609060101010101" charset="-122"/>
                      </a:endParaRPr>
                    </a:p>
                  </a:txBody>
                  <a:tcPr marL="25400" marR="25400" marT="6350" marB="6350"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hMerge="1">
                  <a:tcPr>
                    <a:lnR w="12700">
                      <a:solidFill>
                        <a:schemeClr val="tx1"/>
                      </a:solidFill>
                      <a:prstDash val="solid"/>
                    </a:lnR>
                    <a:lnT w="12700">
                      <a:solidFill>
                        <a:schemeClr val="tx1"/>
                      </a:solidFill>
                      <a:prstDash val="solid"/>
                    </a:lnT>
                    <a:lnB w="12700">
                      <a:solidFill>
                        <a:schemeClr val="tx1"/>
                      </a:solidFill>
                      <a:prstDash val="solid"/>
                    </a:lnB>
                  </a:tcPr>
                </a:tc>
                <a:tc>
                  <a:txBody>
                    <a:bodyPr wrap="square"/>
                    <a:lstStyle/>
                    <a:p>
                      <a:pPr indent="0" algn="ctr">
                        <a:lnSpc>
                          <a:spcPct val="120000"/>
                        </a:lnSpc>
                        <a:spcBef>
                          <a:spcPct val="0"/>
                        </a:spcBef>
                        <a:spcAft>
                          <a:spcPct val="0"/>
                        </a:spcAft>
                        <a:buNone/>
                      </a:pPr>
                      <a:r>
                        <a:rPr lang="en-US" sz="2000" b="1" spc="120">
                          <a:solidFill>
                            <a:schemeClr val="accent1">
                              <a:lumMod val="75000"/>
                            </a:schemeClr>
                          </a:solidFill>
                          <a:latin typeface="黑体" panose="02010609060101010101" charset="-122"/>
                          <a:ea typeface="黑体" panose="02010609060101010101" charset="-122"/>
                        </a:rPr>
                        <a:t>群众观点</a:t>
                      </a:r>
                      <a:endParaRPr lang="en-US" altLang="en-US" sz="2000" b="1" spc="120">
                        <a:solidFill>
                          <a:schemeClr val="accent1">
                            <a:lumMod val="75000"/>
                          </a:schemeClr>
                        </a:solidFill>
                        <a:latin typeface="黑体" panose="02010609060101010101" charset="-122"/>
                        <a:ea typeface="黑体" panose="02010609060101010101" charset="-122"/>
                      </a:endParaRPr>
                    </a:p>
                  </a:txBody>
                  <a:tcPr marL="25400" marR="25400" marT="6350" marB="6350"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wrap="square"/>
                    <a:lstStyle/>
                    <a:p>
                      <a:pPr indent="0" algn="ctr">
                        <a:lnSpc>
                          <a:spcPct val="120000"/>
                        </a:lnSpc>
                        <a:spcBef>
                          <a:spcPct val="0"/>
                        </a:spcBef>
                        <a:spcAft>
                          <a:spcPct val="0"/>
                        </a:spcAft>
                        <a:buNone/>
                      </a:pPr>
                      <a:r>
                        <a:rPr lang="en-US" sz="2000" b="1" spc="120">
                          <a:solidFill>
                            <a:schemeClr val="accent1">
                              <a:lumMod val="75000"/>
                            </a:schemeClr>
                          </a:solidFill>
                          <a:latin typeface="黑体" panose="02010609060101010101" charset="-122"/>
                          <a:ea typeface="黑体" panose="02010609060101010101" charset="-122"/>
                        </a:rPr>
                        <a:t>群众路线</a:t>
                      </a:r>
                      <a:endParaRPr lang="en-US" altLang="en-US" sz="2000" b="1" spc="120">
                        <a:solidFill>
                          <a:schemeClr val="accent1">
                            <a:lumMod val="75000"/>
                          </a:schemeClr>
                        </a:solidFill>
                        <a:latin typeface="黑体" panose="02010609060101010101" charset="-122"/>
                        <a:ea typeface="黑体" panose="02010609060101010101" charset="-122"/>
                      </a:endParaRPr>
                    </a:p>
                  </a:txBody>
                  <a:tcPr marL="25400" marR="25400" marT="6350" marB="6350"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843280">
                <a:tc rowSpan="2">
                  <a:txBody>
                    <a:bodyPr wrap="square"/>
                    <a:lstStyle/>
                    <a:p>
                      <a:pPr indent="0" algn="l">
                        <a:lnSpc>
                          <a:spcPct val="120000"/>
                        </a:lnSpc>
                        <a:spcBef>
                          <a:spcPct val="0"/>
                        </a:spcBef>
                        <a:spcAft>
                          <a:spcPct val="0"/>
                        </a:spcAft>
                        <a:buNone/>
                      </a:pPr>
                      <a:r>
                        <a:rPr lang="en-US" sz="2000" b="1" spc="120">
                          <a:solidFill>
                            <a:schemeClr val="accent1">
                              <a:lumMod val="75000"/>
                            </a:schemeClr>
                          </a:solidFill>
                          <a:latin typeface="黑体" panose="02010609060101010101" charset="-122"/>
                          <a:ea typeface="黑体" panose="02010609060101010101" charset="-122"/>
                        </a:rPr>
                        <a:t>区别</a:t>
                      </a:r>
                      <a:endParaRPr lang="en-US" sz="2000" b="1" spc="120">
                        <a:solidFill>
                          <a:schemeClr val="accent1">
                            <a:lumMod val="75000"/>
                          </a:schemeClr>
                        </a:solidFill>
                        <a:latin typeface="黑体" panose="02010609060101010101" charset="-122"/>
                        <a:ea typeface="黑体" panose="02010609060101010101" charset="-122"/>
                      </a:endParaRPr>
                    </a:p>
                  </a:txBody>
                  <a:tcPr marL="25400" marR="25400" marT="6350" marB="6350"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wrap="square"/>
                    <a:lstStyle/>
                    <a:p>
                      <a:pPr indent="0" algn="ctr">
                        <a:lnSpc>
                          <a:spcPct val="120000"/>
                        </a:lnSpc>
                        <a:spcBef>
                          <a:spcPct val="0"/>
                        </a:spcBef>
                        <a:spcAft>
                          <a:spcPct val="0"/>
                        </a:spcAft>
                        <a:buNone/>
                      </a:pPr>
                      <a:r>
                        <a:rPr lang="en-US" sz="2000" b="1" spc="120">
                          <a:solidFill>
                            <a:schemeClr val="accent1">
                              <a:lumMod val="75000"/>
                            </a:schemeClr>
                          </a:solidFill>
                          <a:latin typeface="黑体" panose="02010609060101010101" charset="-122"/>
                          <a:ea typeface="黑体" panose="02010609060101010101" charset="-122"/>
                        </a:rPr>
                        <a:t>地位</a:t>
                      </a:r>
                      <a:endParaRPr lang="en-US" sz="2000" b="1" spc="120">
                        <a:solidFill>
                          <a:schemeClr val="accent1">
                            <a:lumMod val="75000"/>
                          </a:schemeClr>
                        </a:solidFill>
                        <a:latin typeface="黑体" panose="02010609060101010101" charset="-122"/>
                        <a:ea typeface="黑体" panose="02010609060101010101" charset="-122"/>
                      </a:endParaRPr>
                    </a:p>
                  </a:txBody>
                  <a:tcPr marL="25400" marR="25400" marT="6350" marB="6350"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wrap="square"/>
                    <a:lstStyle/>
                    <a:p>
                      <a:pPr indent="0" algn="ctr">
                        <a:lnSpc>
                          <a:spcPct val="120000"/>
                        </a:lnSpc>
                        <a:spcBef>
                          <a:spcPct val="0"/>
                        </a:spcBef>
                        <a:spcAft>
                          <a:spcPct val="0"/>
                        </a:spcAft>
                        <a:buNone/>
                      </a:pPr>
                      <a:r>
                        <a:rPr lang="en-US" sz="2000" b="0" spc="120">
                          <a:solidFill>
                            <a:schemeClr val="tx1"/>
                          </a:solidFill>
                          <a:latin typeface="黑体" panose="02010609060101010101" charset="-122"/>
                          <a:ea typeface="黑体" panose="02010609060101010101" charset="-122"/>
                        </a:rPr>
                        <a:t>是无产阶级政党的根本立场和根本观点，是党制定路线、方针、政策的根本出发点</a:t>
                      </a:r>
                      <a:endParaRPr lang="en-US" sz="2000" b="0" spc="120">
                        <a:solidFill>
                          <a:schemeClr val="tx1"/>
                        </a:solidFill>
                        <a:latin typeface="黑体" panose="02010609060101010101" charset="-122"/>
                        <a:ea typeface="黑体" panose="02010609060101010101" charset="-122"/>
                      </a:endParaRPr>
                    </a:p>
                  </a:txBody>
                  <a:tcPr marL="25400" marR="25400" marT="6350" marB="6350"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wrap="square"/>
                    <a:lstStyle/>
                    <a:p>
                      <a:pPr indent="0" algn="ctr">
                        <a:lnSpc>
                          <a:spcPct val="120000"/>
                        </a:lnSpc>
                        <a:spcBef>
                          <a:spcPct val="0"/>
                        </a:spcBef>
                        <a:spcAft>
                          <a:spcPct val="0"/>
                        </a:spcAft>
                        <a:buNone/>
                      </a:pPr>
                      <a:r>
                        <a:rPr lang="en-US" sz="2000" b="0" spc="120">
                          <a:solidFill>
                            <a:schemeClr val="tx1"/>
                          </a:solidFill>
                          <a:latin typeface="黑体" panose="02010609060101010101" charset="-122"/>
                          <a:ea typeface="黑体" panose="02010609060101010101" charset="-122"/>
                        </a:rPr>
                        <a:t>是无产阶级政党的根本的领导方法和工作方法</a:t>
                      </a:r>
                      <a:endParaRPr lang="en-US" sz="2000" b="0" spc="120">
                        <a:solidFill>
                          <a:schemeClr val="tx1"/>
                        </a:solidFill>
                        <a:latin typeface="黑体" panose="02010609060101010101" charset="-122"/>
                        <a:ea typeface="黑体" panose="02010609060101010101" charset="-122"/>
                      </a:endParaRPr>
                    </a:p>
                  </a:txBody>
                  <a:tcPr marL="25400" marR="25400" marT="6350" marB="6350"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1088390">
                <a:tc vMerge="1">
                  <a:tcPr>
                    <a:lnL w="12700">
                      <a:solidFill>
                        <a:schemeClr val="tx1"/>
                      </a:solidFill>
                      <a:prstDash val="solid"/>
                    </a:lnL>
                    <a:lnR w="12700">
                      <a:solidFill>
                        <a:schemeClr val="tx1"/>
                      </a:solidFill>
                      <a:prstDash val="solid"/>
                    </a:lnR>
                    <a:lnB w="12700">
                      <a:solidFill>
                        <a:schemeClr val="tx1"/>
                      </a:solidFill>
                      <a:prstDash val="solid"/>
                    </a:lnB>
                  </a:tcPr>
                </a:tc>
                <a:tc>
                  <a:txBody>
                    <a:bodyPr wrap="square"/>
                    <a:lstStyle/>
                    <a:p>
                      <a:pPr indent="0" algn="ctr">
                        <a:lnSpc>
                          <a:spcPct val="120000"/>
                        </a:lnSpc>
                        <a:spcBef>
                          <a:spcPct val="0"/>
                        </a:spcBef>
                        <a:spcAft>
                          <a:spcPct val="0"/>
                        </a:spcAft>
                        <a:buNone/>
                      </a:pPr>
                      <a:r>
                        <a:rPr lang="en-US" sz="2000" b="1" spc="60">
                          <a:solidFill>
                            <a:schemeClr val="accent1">
                              <a:lumMod val="75000"/>
                            </a:schemeClr>
                          </a:solidFill>
                          <a:latin typeface="黑体" panose="02010609060101010101" charset="-122"/>
                          <a:ea typeface="黑体" panose="02010609060101010101" charset="-122"/>
                        </a:rPr>
                        <a:t>内容</a:t>
                      </a:r>
                      <a:endParaRPr lang="en-US" altLang="en-US" sz="2000" b="1" spc="60">
                        <a:solidFill>
                          <a:schemeClr val="accent1">
                            <a:lumMod val="75000"/>
                          </a:schemeClr>
                        </a:solidFill>
                        <a:latin typeface="黑体" panose="02010609060101010101" charset="-122"/>
                        <a:ea typeface="黑体" panose="02010609060101010101" charset="-122"/>
                      </a:endParaRPr>
                    </a:p>
                  </a:txBody>
                  <a:tcPr marL="25400" marR="25400" marT="6350" marB="6350"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wrap="square"/>
                    <a:lstStyle/>
                    <a:p>
                      <a:pPr indent="0" algn="ctr">
                        <a:lnSpc>
                          <a:spcPct val="120000"/>
                        </a:lnSpc>
                        <a:spcBef>
                          <a:spcPct val="0"/>
                        </a:spcBef>
                        <a:spcAft>
                          <a:spcPct val="0"/>
                        </a:spcAft>
                        <a:buNone/>
                      </a:pPr>
                      <a:r>
                        <a:rPr lang="en-US" sz="2000" b="0" spc="60">
                          <a:solidFill>
                            <a:schemeClr val="tx1"/>
                          </a:solidFill>
                          <a:latin typeface="黑体" panose="02010609060101010101" charset="-122"/>
                          <a:ea typeface="黑体" panose="02010609060101010101" charset="-122"/>
                        </a:rPr>
                        <a:t>相信人民群众自己解放自己，全心全意为人民服务，一切向人民群众负责，虚心向人民群众学习</a:t>
                      </a:r>
                      <a:endParaRPr lang="en-US" altLang="en-US" sz="2000" b="0" spc="60">
                        <a:solidFill>
                          <a:schemeClr val="tx1"/>
                        </a:solidFill>
                        <a:latin typeface="黑体" panose="02010609060101010101" charset="-122"/>
                        <a:ea typeface="黑体" panose="02010609060101010101" charset="-122"/>
                      </a:endParaRPr>
                    </a:p>
                  </a:txBody>
                  <a:tcPr marL="25400" marR="25400" marT="6350" marB="6350"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wrap="square"/>
                    <a:lstStyle/>
                    <a:p>
                      <a:pPr indent="0" algn="ctr">
                        <a:lnSpc>
                          <a:spcPct val="120000"/>
                        </a:lnSpc>
                        <a:spcBef>
                          <a:spcPct val="0"/>
                        </a:spcBef>
                        <a:spcAft>
                          <a:spcPct val="0"/>
                        </a:spcAft>
                        <a:buNone/>
                      </a:pPr>
                      <a:r>
                        <a:rPr lang="en-US" sz="2000" b="0" spc="60">
                          <a:solidFill>
                            <a:schemeClr val="tx1"/>
                          </a:solidFill>
                          <a:latin typeface="黑体" panose="02010609060101010101" charset="-122"/>
                          <a:ea typeface="黑体" panose="02010609060101010101" charset="-122"/>
                        </a:rPr>
                        <a:t>一切为了群众，一切依靠群众，从群众中来，到群众中去</a:t>
                      </a:r>
                      <a:endParaRPr lang="en-US" sz="2000" b="0" spc="60">
                        <a:solidFill>
                          <a:schemeClr val="tx1"/>
                        </a:solidFill>
                        <a:latin typeface="黑体" panose="02010609060101010101" charset="-122"/>
                        <a:ea typeface="黑体" panose="02010609060101010101" charset="-122"/>
                      </a:endParaRPr>
                    </a:p>
                  </a:txBody>
                  <a:tcPr marL="25400" marR="25400" marT="6350" marB="6350"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1109980">
                <a:tc rowSpan="2">
                  <a:txBody>
                    <a:bodyPr wrap="square"/>
                    <a:lstStyle/>
                    <a:p>
                      <a:pPr indent="0" algn="l">
                        <a:lnSpc>
                          <a:spcPct val="120000"/>
                        </a:lnSpc>
                        <a:spcBef>
                          <a:spcPct val="0"/>
                        </a:spcBef>
                        <a:spcAft>
                          <a:spcPct val="0"/>
                        </a:spcAft>
                        <a:buNone/>
                      </a:pPr>
                      <a:r>
                        <a:rPr lang="en-US" sz="2000" b="1" spc="60">
                          <a:solidFill>
                            <a:schemeClr val="accent1">
                              <a:lumMod val="75000"/>
                            </a:schemeClr>
                          </a:solidFill>
                          <a:latin typeface="黑体" panose="02010609060101010101" charset="-122"/>
                          <a:ea typeface="黑体" panose="02010609060101010101" charset="-122"/>
                        </a:rPr>
                        <a:t>联系</a:t>
                      </a:r>
                      <a:endParaRPr lang="en-US" altLang="en-US" sz="2000" b="1" spc="60">
                        <a:solidFill>
                          <a:schemeClr val="accent1">
                            <a:lumMod val="75000"/>
                          </a:schemeClr>
                        </a:solidFill>
                        <a:latin typeface="黑体" panose="02010609060101010101" charset="-122"/>
                        <a:ea typeface="黑体" panose="02010609060101010101" charset="-122"/>
                      </a:endParaRPr>
                    </a:p>
                  </a:txBody>
                  <a:tcPr marL="25400" marR="25400" marT="6350" marB="6350"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wrap="square"/>
                    <a:lstStyle/>
                    <a:p>
                      <a:pPr indent="0" algn="ctr">
                        <a:lnSpc>
                          <a:spcPct val="120000"/>
                        </a:lnSpc>
                        <a:spcBef>
                          <a:spcPct val="0"/>
                        </a:spcBef>
                        <a:spcAft>
                          <a:spcPct val="0"/>
                        </a:spcAft>
                        <a:buNone/>
                      </a:pPr>
                      <a:r>
                        <a:rPr lang="en-US" sz="2000" b="1" spc="60">
                          <a:solidFill>
                            <a:schemeClr val="accent1">
                              <a:lumMod val="75000"/>
                            </a:schemeClr>
                          </a:solidFill>
                          <a:latin typeface="黑体" panose="02010609060101010101" charset="-122"/>
                          <a:ea typeface="黑体" panose="02010609060101010101" charset="-122"/>
                        </a:rPr>
                        <a:t>意义</a:t>
                      </a:r>
                      <a:endParaRPr lang="en-US" altLang="en-US" sz="2000" b="1" spc="60">
                        <a:solidFill>
                          <a:schemeClr val="accent1">
                            <a:lumMod val="75000"/>
                          </a:schemeClr>
                        </a:solidFill>
                        <a:latin typeface="黑体" panose="02010609060101010101" charset="-122"/>
                        <a:ea typeface="黑体" panose="02010609060101010101" charset="-122"/>
                      </a:endParaRPr>
                    </a:p>
                  </a:txBody>
                  <a:tcPr marL="25400" marR="25400" marT="6350" marB="6350"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gridSpan="2">
                  <a:txBody>
                    <a:bodyPr wrap="square"/>
                    <a:lstStyle/>
                    <a:p>
                      <a:pPr indent="0" algn="l">
                        <a:lnSpc>
                          <a:spcPct val="120000"/>
                        </a:lnSpc>
                        <a:spcBef>
                          <a:spcPct val="0"/>
                        </a:spcBef>
                        <a:spcAft>
                          <a:spcPct val="0"/>
                        </a:spcAft>
                        <a:buNone/>
                      </a:pPr>
                      <a:r>
                        <a:rPr lang="en-US" sz="2000" b="0" spc="60">
                          <a:solidFill>
                            <a:schemeClr val="tx1"/>
                          </a:solidFill>
                          <a:latin typeface="黑体" panose="02010609060101010101" charset="-122"/>
                          <a:ea typeface="黑体" panose="02010609060101010101" charset="-122"/>
                        </a:rPr>
                        <a:t>是中国共产党领导中国人民夺取民主革命胜利的重要保证，是取得社会主义革命和建设胜利并成功发展中国特色社会主义的重要保证，也是推动改革开放不断取得成功的重要保证</a:t>
                      </a:r>
                      <a:endParaRPr lang="en-US" altLang="en-US" sz="2000" b="0" spc="60">
                        <a:solidFill>
                          <a:schemeClr val="tx1"/>
                        </a:solidFill>
                        <a:latin typeface="黑体" panose="02010609060101010101" charset="-122"/>
                        <a:ea typeface="黑体" panose="02010609060101010101" charset="-122"/>
                      </a:endParaRPr>
                    </a:p>
                  </a:txBody>
                  <a:tcPr marL="25400" marR="25400" marT="6350" marB="6350"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hMerge="1">
                  <a:tcPr>
                    <a:lnR w="12700">
                      <a:solidFill>
                        <a:schemeClr val="tx1"/>
                      </a:solidFill>
                      <a:prstDash val="solid"/>
                    </a:lnR>
                    <a:lnT w="12700">
                      <a:solidFill>
                        <a:schemeClr val="tx1"/>
                      </a:solidFill>
                      <a:prstDash val="solid"/>
                    </a:lnT>
                    <a:lnB w="12700">
                      <a:solidFill>
                        <a:schemeClr val="tx1"/>
                      </a:solidFill>
                      <a:prstDash val="solid"/>
                    </a:lnB>
                  </a:tcPr>
                </a:tc>
              </a:tr>
              <a:tr h="1258570">
                <a:tc vMerge="1">
                  <a:tcPr>
                    <a:lnL w="12700">
                      <a:solidFill>
                        <a:schemeClr val="tx1"/>
                      </a:solidFill>
                      <a:prstDash val="solid"/>
                    </a:lnL>
                    <a:lnR w="12700">
                      <a:solidFill>
                        <a:schemeClr val="tx1"/>
                      </a:solidFill>
                      <a:prstDash val="solid"/>
                    </a:lnR>
                    <a:lnB w="12700">
                      <a:solidFill>
                        <a:schemeClr val="tx1"/>
                      </a:solidFill>
                      <a:prstDash val="solid"/>
                    </a:lnB>
                  </a:tcPr>
                </a:tc>
                <a:tc>
                  <a:txBody>
                    <a:bodyPr wrap="square"/>
                    <a:lstStyle/>
                    <a:p>
                      <a:pPr indent="0" algn="ctr">
                        <a:lnSpc>
                          <a:spcPct val="120000"/>
                        </a:lnSpc>
                        <a:spcBef>
                          <a:spcPct val="0"/>
                        </a:spcBef>
                        <a:spcAft>
                          <a:spcPct val="0"/>
                        </a:spcAft>
                        <a:buNone/>
                      </a:pPr>
                      <a:r>
                        <a:rPr lang="en-US" sz="2000" b="1" spc="60">
                          <a:solidFill>
                            <a:schemeClr val="accent1">
                              <a:lumMod val="75000"/>
                            </a:schemeClr>
                          </a:solidFill>
                          <a:latin typeface="黑体" panose="02010609060101010101" charset="-122"/>
                          <a:ea typeface="黑体" panose="02010609060101010101" charset="-122"/>
                        </a:rPr>
                        <a:t>要求</a:t>
                      </a:r>
                      <a:endParaRPr lang="en-US" altLang="en-US" sz="2000" b="1" spc="60">
                        <a:solidFill>
                          <a:schemeClr val="accent1">
                            <a:lumMod val="75000"/>
                          </a:schemeClr>
                        </a:solidFill>
                        <a:latin typeface="黑体" panose="02010609060101010101" charset="-122"/>
                        <a:ea typeface="黑体" panose="02010609060101010101" charset="-122"/>
                      </a:endParaRPr>
                    </a:p>
                  </a:txBody>
                  <a:tcPr marL="25400" marR="25400" marT="6350" marB="6350"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gridSpan="2">
                  <a:txBody>
                    <a:bodyPr wrap="square"/>
                    <a:lstStyle/>
                    <a:p>
                      <a:pPr indent="0" algn="l">
                        <a:lnSpc>
                          <a:spcPct val="120000"/>
                        </a:lnSpc>
                        <a:spcBef>
                          <a:spcPct val="0"/>
                        </a:spcBef>
                        <a:spcAft>
                          <a:spcPct val="0"/>
                        </a:spcAft>
                        <a:buNone/>
                      </a:pPr>
                      <a:r>
                        <a:rPr lang="en-US" sz="2000" b="0" spc="60">
                          <a:solidFill>
                            <a:schemeClr val="tx1"/>
                          </a:solidFill>
                          <a:latin typeface="黑体" panose="02010609060101010101" charset="-122"/>
                          <a:ea typeface="黑体" panose="02010609060101010101" charset="-122"/>
                        </a:rPr>
                        <a:t>发展中国特色社会主义，必须坚持以人民为中心，坚持人民主体地位，必须发挥人民的主人翁精神，更好地保障人民权益，更好地保证人民当家作主，实现好、维护好、发展好最广大人民的根本利益</a:t>
                      </a:r>
                      <a:endParaRPr lang="en-US" altLang="en-US" sz="2000" b="0" spc="60">
                        <a:solidFill>
                          <a:schemeClr val="tx1"/>
                        </a:solidFill>
                        <a:latin typeface="黑体" panose="02010609060101010101" charset="-122"/>
                        <a:ea typeface="黑体" panose="02010609060101010101" charset="-122"/>
                      </a:endParaRPr>
                    </a:p>
                  </a:txBody>
                  <a:tcPr marL="25400" marR="25400" marT="6350" marB="6350"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hMerge="1">
                  <a:tcPr>
                    <a:lnR w="12700">
                      <a:solidFill>
                        <a:schemeClr val="tx1"/>
                      </a:solidFill>
                      <a:prstDash val="solid"/>
                    </a:lnR>
                    <a:lnT w="12700">
                      <a:solidFill>
                        <a:schemeClr val="tx1"/>
                      </a:solidFill>
                      <a:prstDash val="solid"/>
                    </a:lnT>
                    <a:lnB w="12700">
                      <a:solidFill>
                        <a:schemeClr val="tx1"/>
                      </a:solidFill>
                      <a:prstDash val="solid"/>
                    </a:lnB>
                  </a:tcPr>
                </a:tc>
              </a:tr>
            </a:tbl>
          </a:graphicData>
        </a:graphic>
      </p:graphicFrame>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custDataLst>
              <p:tags r:id="rId1"/>
            </p:custDataLst>
          </p:nvPr>
        </p:nvSpPr>
        <p:spPr>
          <a:xfrm>
            <a:off x="189230" y="807720"/>
            <a:ext cx="11049635" cy="3538220"/>
          </a:xfrm>
          <a:prstGeom prst="rect">
            <a:avLst/>
          </a:prstGeom>
          <a:noFill/>
          <a:ln w="9525">
            <a:noFill/>
          </a:ln>
        </p:spPr>
        <p:txBody>
          <a:bodyPr wrap="square">
            <a:spAutoFit/>
          </a:bodyPr>
          <a:lstStyle/>
          <a:p>
            <a:r>
              <a:rPr sz="2800">
                <a:latin typeface="黑体" panose="02010609060101010101" charset="-122"/>
                <a:ea typeface="黑体" panose="02010609060101010101" charset="-122"/>
                <a:cs typeface="黑体" panose="02010609060101010101" charset="-122"/>
              </a:rPr>
              <a:t>（2023·浙江·统考高考真题）马克思主义认为，劳动是人类的第一个历史活动，物质资料生产方式是人类社会发展的决定力量，这是因为（    ）</a:t>
            </a:r>
            <a:endParaRPr sz="2800">
              <a:latin typeface="黑体" panose="02010609060101010101" charset="-122"/>
              <a:ea typeface="黑体" panose="02010609060101010101" charset="-122"/>
              <a:cs typeface="黑体" panose="02010609060101010101" charset="-122"/>
            </a:endParaRPr>
          </a:p>
          <a:p>
            <a:r>
              <a:rPr sz="2800">
                <a:latin typeface="黑体" panose="02010609060101010101" charset="-122"/>
                <a:ea typeface="黑体" panose="02010609060101010101" charset="-122"/>
                <a:cs typeface="黑体" panose="02010609060101010101" charset="-122"/>
              </a:rPr>
              <a:t>①劳动是物质财富的源泉            </a:t>
            </a:r>
            <a:endParaRPr sz="2800">
              <a:latin typeface="黑体" panose="02010609060101010101" charset="-122"/>
              <a:ea typeface="黑体" panose="02010609060101010101" charset="-122"/>
              <a:cs typeface="黑体" panose="02010609060101010101" charset="-122"/>
            </a:endParaRPr>
          </a:p>
          <a:p>
            <a:r>
              <a:rPr sz="2800">
                <a:latin typeface="黑体" panose="02010609060101010101" charset="-122"/>
                <a:ea typeface="黑体" panose="02010609060101010101" charset="-122"/>
                <a:cs typeface="黑体" panose="02010609060101010101" charset="-122"/>
              </a:rPr>
              <a:t>②生产资料所有制是生产关系的核心</a:t>
            </a:r>
            <a:endParaRPr sz="2800">
              <a:latin typeface="黑体" panose="02010609060101010101" charset="-122"/>
              <a:ea typeface="黑体" panose="02010609060101010101" charset="-122"/>
              <a:cs typeface="黑体" panose="02010609060101010101" charset="-122"/>
            </a:endParaRPr>
          </a:p>
          <a:p>
            <a:r>
              <a:rPr sz="2800">
                <a:latin typeface="黑体" panose="02010609060101010101" charset="-122"/>
                <a:ea typeface="黑体" panose="02010609060101010101" charset="-122"/>
                <a:cs typeface="黑体" panose="02010609060101010101" charset="-122"/>
              </a:rPr>
              <a:t>③劳动是经济制度的基础            </a:t>
            </a:r>
            <a:endParaRPr sz="2800">
              <a:latin typeface="黑体" panose="02010609060101010101" charset="-122"/>
              <a:ea typeface="黑体" panose="02010609060101010101" charset="-122"/>
              <a:cs typeface="黑体" panose="02010609060101010101" charset="-122"/>
            </a:endParaRPr>
          </a:p>
          <a:p>
            <a:r>
              <a:rPr sz="2800">
                <a:latin typeface="黑体" panose="02010609060101010101" charset="-122"/>
                <a:ea typeface="黑体" panose="02010609060101010101" charset="-122"/>
                <a:cs typeface="黑体" panose="02010609060101010101" charset="-122"/>
              </a:rPr>
              <a:t>④人类首先必须满足衣食住行等基本生活需要</a:t>
            </a:r>
            <a:endParaRPr sz="2800">
              <a:latin typeface="黑体" panose="02010609060101010101" charset="-122"/>
              <a:ea typeface="黑体" panose="02010609060101010101" charset="-122"/>
              <a:cs typeface="黑体" panose="02010609060101010101" charset="-122"/>
            </a:endParaRPr>
          </a:p>
          <a:p>
            <a:r>
              <a:rPr sz="2800">
                <a:latin typeface="黑体" panose="02010609060101010101" charset="-122"/>
                <a:ea typeface="黑体" panose="02010609060101010101" charset="-122"/>
                <a:cs typeface="黑体" panose="02010609060101010101" charset="-122"/>
              </a:rPr>
              <a:t>A．①②	B．①④	C．②③	D．③④</a:t>
            </a:r>
            <a:endParaRPr sz="2800">
              <a:latin typeface="黑体" panose="02010609060101010101" charset="-122"/>
              <a:ea typeface="黑体" panose="02010609060101010101" charset="-122"/>
              <a:cs typeface="黑体" panose="02010609060101010101" charset="-122"/>
            </a:endParaRPr>
          </a:p>
        </p:txBody>
      </p:sp>
      <p:sp>
        <p:nvSpPr>
          <p:cNvPr id="3" name="文本框 2"/>
          <p:cNvSpPr txBox="1"/>
          <p:nvPr>
            <p:custDataLst>
              <p:tags r:id="rId2"/>
            </p:custDataLst>
          </p:nvPr>
        </p:nvSpPr>
        <p:spPr>
          <a:xfrm>
            <a:off x="7951470" y="2324735"/>
            <a:ext cx="1098550" cy="76835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en-US" altLang="zh-CN" sz="4400">
                <a:solidFill>
                  <a:srgbClr val="FF0000"/>
                </a:solidFill>
                <a:latin typeface="Arial" panose="020B0604020202020204" pitchFamily="34" charset="0"/>
                <a:ea typeface="微软雅黑" panose="020B0503020204020204" charset="-122"/>
              </a:rPr>
              <a:t>B</a:t>
            </a:r>
            <a:endParaRPr lang="en-US" altLang="zh-CN" sz="4400">
              <a:solidFill>
                <a:srgbClr val="FF0000"/>
              </a:solidFill>
              <a:latin typeface="Arial" panose="020B0604020202020204" pitchFamily="34" charset="0"/>
              <a:ea typeface="微软雅黑" panose="020B0503020204020204" charset="-122"/>
            </a:endParaRPr>
          </a:p>
        </p:txBody>
      </p:sp>
      <p:sp>
        <p:nvSpPr>
          <p:cNvPr id="4" name="文本框 3"/>
          <p:cNvSpPr txBox="1"/>
          <p:nvPr>
            <p:custDataLst>
              <p:tags r:id="rId3"/>
            </p:custDataLst>
          </p:nvPr>
        </p:nvSpPr>
        <p:spPr>
          <a:xfrm>
            <a:off x="141605" y="4792345"/>
            <a:ext cx="11908155" cy="1476375"/>
          </a:xfrm>
          <a:prstGeom prst="rect">
            <a:avLst/>
          </a:prstGeom>
          <a:solidFill>
            <a:schemeClr val="accent5">
              <a:lumMod val="40000"/>
              <a:lumOff val="60000"/>
            </a:schemeClr>
          </a:solidFill>
        </p:spPr>
        <p:txBody>
          <a:bodyPr wrap="square" rtlCol="0" anchor="t">
            <a:spAutoFit/>
          </a:bodyPr>
          <a:lstStyle/>
          <a:p>
            <a:r>
              <a:rPr lang="zh-CN" altLang="en-US"/>
              <a:t>【详解】①④：人类为了生活首先必须满足衣食住行等基本生活需要，劳动就成为人类的第一个历史活动，劳动创造物质财富，在劳动中形成的物质资料生产方式是人类社会发展的决定力量，①④正确。</a:t>
            </a:r>
            <a:endParaRPr lang="zh-CN" altLang="en-US"/>
          </a:p>
          <a:p>
            <a:r>
              <a:rPr lang="zh-CN" altLang="en-US"/>
              <a:t>②：生产资料所有制是生产关系的核心，只是强调生产资料所有制的地位，不能解释物质资料生产方式是人类社会发展的决定力量，②排除。</a:t>
            </a:r>
            <a:endParaRPr lang="zh-CN" altLang="en-US"/>
          </a:p>
          <a:p>
            <a:r>
              <a:rPr lang="zh-CN" altLang="en-US"/>
              <a:t>③：生产资料所有制是经济制度的基础，而非劳动，③排除。</a:t>
            </a:r>
            <a:endParaRPr lang="zh-CN" altLang="en-US"/>
          </a:p>
        </p:txBody>
      </p:sp>
      <p:sp>
        <p:nvSpPr>
          <p:cNvPr id="5" name="五边形 4"/>
          <p:cNvSpPr/>
          <p:nvPr>
            <p:custDataLst>
              <p:tags r:id="rId4"/>
            </p:custDataLst>
          </p:nvPr>
        </p:nvSpPr>
        <p:spPr>
          <a:xfrm>
            <a:off x="1623695"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高考真题</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custDataLst>
              <p:tags r:id="rId1"/>
            </p:custDataLst>
          </p:nvPr>
        </p:nvSpPr>
        <p:spPr>
          <a:xfrm>
            <a:off x="189230" y="807720"/>
            <a:ext cx="11049635" cy="3969385"/>
          </a:xfrm>
          <a:prstGeom prst="rect">
            <a:avLst/>
          </a:prstGeom>
          <a:noFill/>
          <a:ln w="9525">
            <a:noFill/>
          </a:ln>
        </p:spPr>
        <p:txBody>
          <a:bodyPr wrap="square">
            <a:spAutoFit/>
          </a:bodyPr>
          <a:lstStyle/>
          <a:p>
            <a:r>
              <a:rPr sz="2800">
                <a:latin typeface="黑体" panose="02010609060101010101" charset="-122"/>
                <a:ea typeface="黑体" panose="02010609060101010101" charset="-122"/>
                <a:cs typeface="黑体" panose="02010609060101010101" charset="-122"/>
              </a:rPr>
              <a:t>（2023·海南·统考高考真题）调查研究是我们党的传家宝，是谋事之基、成事之道。调查研究应真正把情况摸清、把问题找准、把对策提实，不断提出真正解决问题的新思路新办法，不能搞作秀式调研、盆景式调研、蜻蜓点水式调研。这说明，调查研究（   ）</a:t>
            </a:r>
            <a:endParaRPr sz="2800">
              <a:latin typeface="黑体" panose="02010609060101010101" charset="-122"/>
              <a:ea typeface="黑体" panose="02010609060101010101" charset="-122"/>
              <a:cs typeface="黑体" panose="02010609060101010101" charset="-122"/>
            </a:endParaRPr>
          </a:p>
          <a:p>
            <a:r>
              <a:rPr sz="2800">
                <a:latin typeface="黑体" panose="02010609060101010101" charset="-122"/>
                <a:ea typeface="黑体" panose="02010609060101010101" charset="-122"/>
                <a:cs typeface="黑体" panose="02010609060101010101" charset="-122"/>
              </a:rPr>
              <a:t>①必须坚持实事求是，求真务实</a:t>
            </a:r>
            <a:endParaRPr sz="2800">
              <a:latin typeface="黑体" panose="02010609060101010101" charset="-122"/>
              <a:ea typeface="黑体" panose="02010609060101010101" charset="-122"/>
              <a:cs typeface="黑体" panose="02010609060101010101" charset="-122"/>
            </a:endParaRPr>
          </a:p>
          <a:p>
            <a:r>
              <a:rPr sz="2800">
                <a:latin typeface="黑体" panose="02010609060101010101" charset="-122"/>
                <a:ea typeface="黑体" panose="02010609060101010101" charset="-122"/>
                <a:cs typeface="黑体" panose="02010609060101010101" charset="-122"/>
              </a:rPr>
              <a:t>②应以解决问题为根本目的</a:t>
            </a:r>
            <a:endParaRPr sz="2800">
              <a:latin typeface="黑体" panose="02010609060101010101" charset="-122"/>
              <a:ea typeface="黑体" panose="02010609060101010101" charset="-122"/>
              <a:cs typeface="黑体" panose="02010609060101010101" charset="-122"/>
            </a:endParaRPr>
          </a:p>
          <a:p>
            <a:r>
              <a:rPr sz="2800">
                <a:latin typeface="黑体" panose="02010609060101010101" charset="-122"/>
                <a:ea typeface="黑体" panose="02010609060101010101" charset="-122"/>
                <a:cs typeface="黑体" panose="02010609060101010101" charset="-122"/>
              </a:rPr>
              <a:t>③是我们党的生命线和根本工作路线</a:t>
            </a:r>
            <a:endParaRPr sz="2800">
              <a:latin typeface="黑体" panose="02010609060101010101" charset="-122"/>
              <a:ea typeface="黑体" panose="02010609060101010101" charset="-122"/>
              <a:cs typeface="黑体" panose="02010609060101010101" charset="-122"/>
            </a:endParaRPr>
          </a:p>
          <a:p>
            <a:r>
              <a:rPr sz="2800">
                <a:latin typeface="黑体" panose="02010609060101010101" charset="-122"/>
                <a:ea typeface="黑体" panose="02010609060101010101" charset="-122"/>
                <a:cs typeface="黑体" panose="02010609060101010101" charset="-122"/>
              </a:rPr>
              <a:t>④确保了各项决策的正确性</a:t>
            </a:r>
            <a:endParaRPr sz="2800">
              <a:latin typeface="黑体" panose="02010609060101010101" charset="-122"/>
              <a:ea typeface="黑体" panose="02010609060101010101" charset="-122"/>
              <a:cs typeface="黑体" panose="02010609060101010101" charset="-122"/>
            </a:endParaRPr>
          </a:p>
          <a:p>
            <a:r>
              <a:rPr sz="2800">
                <a:latin typeface="黑体" panose="02010609060101010101" charset="-122"/>
                <a:ea typeface="黑体" panose="02010609060101010101" charset="-122"/>
                <a:cs typeface="黑体" panose="02010609060101010101" charset="-122"/>
              </a:rPr>
              <a:t>A．①②	B．①③	C．②④	D．③④</a:t>
            </a:r>
            <a:endParaRPr sz="2800">
              <a:latin typeface="黑体" panose="02010609060101010101" charset="-122"/>
              <a:ea typeface="黑体" panose="02010609060101010101" charset="-122"/>
              <a:cs typeface="黑体" panose="02010609060101010101" charset="-122"/>
            </a:endParaRPr>
          </a:p>
        </p:txBody>
      </p:sp>
      <p:sp>
        <p:nvSpPr>
          <p:cNvPr id="3" name="文本框 2"/>
          <p:cNvSpPr txBox="1"/>
          <p:nvPr>
            <p:custDataLst>
              <p:tags r:id="rId2"/>
            </p:custDataLst>
          </p:nvPr>
        </p:nvSpPr>
        <p:spPr>
          <a:xfrm>
            <a:off x="6939280" y="2660650"/>
            <a:ext cx="1098550" cy="76835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en-US" altLang="zh-CN" sz="4400">
                <a:solidFill>
                  <a:srgbClr val="FF0000"/>
                </a:solidFill>
                <a:latin typeface="Arial" panose="020B0604020202020204" pitchFamily="34" charset="0"/>
                <a:ea typeface="微软雅黑" panose="020B0503020204020204" charset="-122"/>
              </a:rPr>
              <a:t>A</a:t>
            </a:r>
            <a:endParaRPr lang="en-US" altLang="zh-CN" sz="4400">
              <a:solidFill>
                <a:srgbClr val="FF0000"/>
              </a:solidFill>
              <a:latin typeface="Arial" panose="020B0604020202020204" pitchFamily="34" charset="0"/>
              <a:ea typeface="微软雅黑" panose="020B0503020204020204" charset="-122"/>
            </a:endParaRPr>
          </a:p>
        </p:txBody>
      </p:sp>
      <p:sp>
        <p:nvSpPr>
          <p:cNvPr id="4" name="文本框 3"/>
          <p:cNvSpPr txBox="1"/>
          <p:nvPr>
            <p:custDataLst>
              <p:tags r:id="rId3"/>
            </p:custDataLst>
          </p:nvPr>
        </p:nvSpPr>
        <p:spPr>
          <a:xfrm>
            <a:off x="283845" y="5267960"/>
            <a:ext cx="11908155" cy="1198880"/>
          </a:xfrm>
          <a:prstGeom prst="rect">
            <a:avLst/>
          </a:prstGeom>
          <a:solidFill>
            <a:schemeClr val="accent5">
              <a:lumMod val="40000"/>
              <a:lumOff val="60000"/>
            </a:schemeClr>
          </a:solidFill>
        </p:spPr>
        <p:txBody>
          <a:bodyPr wrap="square" rtlCol="0" anchor="t">
            <a:spAutoFit/>
          </a:bodyPr>
          <a:lstStyle/>
          <a:p>
            <a:r>
              <a:rPr lang="zh-CN" altLang="en-US"/>
              <a:t>【详解】①②：调查研究应真正把情况摸清、把问题找准、把对策提实，不断提出真正解决问题的新思路新办法，这表明调查研究必须坚持实事求是，求真务实，应以解决问题为根本目的，①②正确。</a:t>
            </a:r>
            <a:endParaRPr lang="zh-CN" altLang="en-US"/>
          </a:p>
          <a:p>
            <a:r>
              <a:rPr lang="zh-CN" altLang="en-US"/>
              <a:t>③：群众路线是我们党的生命线和根本工作路线，③错误。</a:t>
            </a:r>
            <a:endParaRPr lang="zh-CN" altLang="en-US"/>
          </a:p>
          <a:p>
            <a:r>
              <a:rPr lang="zh-CN" altLang="en-US"/>
              <a:t>④：调查研究是作出正确决策的重要环节，“确保”说法过于绝对，④排除。</a:t>
            </a:r>
            <a:endParaRPr lang="zh-CN" altLang="en-US"/>
          </a:p>
        </p:txBody>
      </p:sp>
      <p:sp>
        <p:nvSpPr>
          <p:cNvPr id="5" name="五边形 4"/>
          <p:cNvSpPr/>
          <p:nvPr>
            <p:custDataLst>
              <p:tags r:id="rId4"/>
            </p:custDataLst>
          </p:nvPr>
        </p:nvSpPr>
        <p:spPr>
          <a:xfrm>
            <a:off x="1623695"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高考真题</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pic>
        <p:nvPicPr>
          <p:cNvPr id="2" name="Picture 2"/>
          <p:cNvPicPr>
            <a:picLocks noChangeAspect="1"/>
          </p:cNvPicPr>
          <p:nvPr>
            <p:custDataLst>
              <p:tags r:id="rId5"/>
            </p:custDataLst>
          </p:nvPr>
        </p:nvPicPr>
        <p:blipFill>
          <a:blip r:embed="rId6"/>
          <a:stretch>
            <a:fillRect/>
          </a:stretch>
        </p:blipFill>
        <p:spPr>
          <a:xfrm flipH="1">
            <a:off x="10744200" y="11379200"/>
            <a:ext cx="0" cy="0"/>
          </a:xfrm>
          <a:prstGeom prst="rect">
            <a:avLst/>
          </a:prstGeom>
          <a:ln>
            <a:noFill/>
          </a:ln>
        </p:spPr>
      </p:pic>
    </p:spTree>
    <p:custDataLst>
      <p:tags r:id="rId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custDataLst>
              <p:tags r:id="rId1"/>
            </p:custDataLst>
          </p:nvPr>
        </p:nvSpPr>
        <p:spPr>
          <a:xfrm>
            <a:off x="189230" y="807720"/>
            <a:ext cx="11049635" cy="3969385"/>
          </a:xfrm>
          <a:prstGeom prst="rect">
            <a:avLst/>
          </a:prstGeom>
          <a:noFill/>
          <a:ln w="9525">
            <a:noFill/>
          </a:ln>
        </p:spPr>
        <p:txBody>
          <a:bodyPr wrap="square">
            <a:spAutoFit/>
          </a:bodyPr>
          <a:lstStyle/>
          <a:p>
            <a:r>
              <a:rPr sz="2800">
                <a:latin typeface="黑体" panose="02010609060101010101" charset="-122"/>
                <a:ea typeface="黑体" panose="02010609060101010101" charset="-122"/>
                <a:cs typeface="黑体" panose="02010609060101010101" charset="-122"/>
              </a:rPr>
              <a:t>（2023·广东·统考高考真题）20世纪80年代，自行车是我国居民出行最常见的代步工具。近年来，随着绿色低碳出行观念的普及，多地出现骑行热，凭借健身、时尚、科技等新元素，沉寂多年的自行车再次引发民众的消费热潮。这一现象说明（    ）</a:t>
            </a:r>
            <a:endParaRPr sz="2800">
              <a:latin typeface="黑体" panose="02010609060101010101" charset="-122"/>
              <a:ea typeface="黑体" panose="02010609060101010101" charset="-122"/>
              <a:cs typeface="黑体" panose="02010609060101010101" charset="-122"/>
            </a:endParaRPr>
          </a:p>
          <a:p>
            <a:r>
              <a:rPr sz="2800">
                <a:latin typeface="黑体" panose="02010609060101010101" charset="-122"/>
                <a:ea typeface="黑体" panose="02010609060101010101" charset="-122"/>
                <a:cs typeface="黑体" panose="02010609060101010101" charset="-122"/>
              </a:rPr>
              <a:t>①人的意识活动具有目的性和选择性        </a:t>
            </a:r>
            <a:endParaRPr sz="2800">
              <a:latin typeface="黑体" panose="02010609060101010101" charset="-122"/>
              <a:ea typeface="黑体" panose="02010609060101010101" charset="-122"/>
              <a:cs typeface="黑体" panose="02010609060101010101" charset="-122"/>
            </a:endParaRPr>
          </a:p>
          <a:p>
            <a:r>
              <a:rPr sz="2800">
                <a:latin typeface="黑体" panose="02010609060101010101" charset="-122"/>
                <a:ea typeface="黑体" panose="02010609060101010101" charset="-122"/>
                <a:cs typeface="黑体" panose="02010609060101010101" charset="-122"/>
              </a:rPr>
              <a:t>②人们对美好生活的向往决定生活面貌</a:t>
            </a:r>
            <a:endParaRPr sz="2800">
              <a:latin typeface="黑体" panose="02010609060101010101" charset="-122"/>
              <a:ea typeface="黑体" panose="02010609060101010101" charset="-122"/>
              <a:cs typeface="黑体" panose="02010609060101010101" charset="-122"/>
            </a:endParaRPr>
          </a:p>
          <a:p>
            <a:r>
              <a:rPr sz="2800">
                <a:latin typeface="黑体" panose="02010609060101010101" charset="-122"/>
                <a:ea typeface="黑体" panose="02010609060101010101" charset="-122"/>
                <a:cs typeface="黑体" panose="02010609060101010101" charset="-122"/>
              </a:rPr>
              <a:t>③事物的发展是间断性和飞跃性的统一      </a:t>
            </a:r>
            <a:endParaRPr sz="2800">
              <a:latin typeface="黑体" panose="02010609060101010101" charset="-122"/>
              <a:ea typeface="黑体" panose="02010609060101010101" charset="-122"/>
              <a:cs typeface="黑体" panose="02010609060101010101" charset="-122"/>
            </a:endParaRPr>
          </a:p>
          <a:p>
            <a:r>
              <a:rPr sz="2800">
                <a:latin typeface="黑体" panose="02010609060101010101" charset="-122"/>
                <a:ea typeface="黑体" panose="02010609060101010101" charset="-122"/>
                <a:cs typeface="黑体" panose="02010609060101010101" charset="-122"/>
              </a:rPr>
              <a:t>④社会意识对社会存在具有能动的反作用</a:t>
            </a:r>
            <a:endParaRPr sz="2800">
              <a:latin typeface="黑体" panose="02010609060101010101" charset="-122"/>
              <a:ea typeface="黑体" panose="02010609060101010101" charset="-122"/>
              <a:cs typeface="黑体" panose="02010609060101010101" charset="-122"/>
            </a:endParaRPr>
          </a:p>
          <a:p>
            <a:r>
              <a:rPr sz="2800">
                <a:latin typeface="黑体" panose="02010609060101010101" charset="-122"/>
                <a:ea typeface="黑体" panose="02010609060101010101" charset="-122"/>
                <a:cs typeface="黑体" panose="02010609060101010101" charset="-122"/>
              </a:rPr>
              <a:t>A．①③	B．①④	C．②③	D．②④</a:t>
            </a:r>
            <a:endParaRPr sz="2800">
              <a:latin typeface="黑体" panose="02010609060101010101" charset="-122"/>
              <a:ea typeface="黑体" panose="02010609060101010101" charset="-122"/>
              <a:cs typeface="黑体" panose="02010609060101010101" charset="-122"/>
            </a:endParaRPr>
          </a:p>
        </p:txBody>
      </p:sp>
      <p:sp>
        <p:nvSpPr>
          <p:cNvPr id="3" name="文本框 2"/>
          <p:cNvSpPr txBox="1"/>
          <p:nvPr>
            <p:custDataLst>
              <p:tags r:id="rId2"/>
            </p:custDataLst>
          </p:nvPr>
        </p:nvSpPr>
        <p:spPr>
          <a:xfrm>
            <a:off x="6884035" y="2408555"/>
            <a:ext cx="1098550" cy="76835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en-US" altLang="zh-CN" sz="4400">
                <a:solidFill>
                  <a:srgbClr val="FF0000"/>
                </a:solidFill>
                <a:latin typeface="Arial" panose="020B0604020202020204" pitchFamily="34" charset="0"/>
                <a:ea typeface="微软雅黑" panose="020B0503020204020204" charset="-122"/>
              </a:rPr>
              <a:t>B</a:t>
            </a:r>
            <a:endParaRPr lang="en-US" altLang="zh-CN" sz="4400">
              <a:solidFill>
                <a:srgbClr val="FF0000"/>
              </a:solidFill>
              <a:latin typeface="Arial" panose="020B0604020202020204" pitchFamily="34" charset="0"/>
              <a:ea typeface="微软雅黑" panose="020B0503020204020204" charset="-122"/>
            </a:endParaRPr>
          </a:p>
        </p:txBody>
      </p:sp>
      <p:sp>
        <p:nvSpPr>
          <p:cNvPr id="4" name="文本框 3"/>
          <p:cNvSpPr txBox="1"/>
          <p:nvPr>
            <p:custDataLst>
              <p:tags r:id="rId3"/>
            </p:custDataLst>
          </p:nvPr>
        </p:nvSpPr>
        <p:spPr>
          <a:xfrm>
            <a:off x="189230" y="5248275"/>
            <a:ext cx="11908155" cy="1476375"/>
          </a:xfrm>
          <a:prstGeom prst="rect">
            <a:avLst/>
          </a:prstGeom>
          <a:solidFill>
            <a:schemeClr val="accent5">
              <a:lumMod val="40000"/>
              <a:lumOff val="60000"/>
            </a:schemeClr>
          </a:solidFill>
        </p:spPr>
        <p:txBody>
          <a:bodyPr wrap="square" rtlCol="0" anchor="t">
            <a:spAutoFit/>
          </a:bodyPr>
          <a:lstStyle/>
          <a:p>
            <a:r>
              <a:rPr lang="zh-CN" altLang="en-US"/>
              <a:t>【详解】①：近年来，人们为了健身等目的，再次选择骑行，沉寂多年的自行车再次引发民众的消费热潮，说明人的意识活动具有目的性和选择性，①符合题意。</a:t>
            </a:r>
            <a:endParaRPr lang="zh-CN" altLang="en-US"/>
          </a:p>
          <a:p>
            <a:r>
              <a:rPr lang="zh-CN" altLang="en-US"/>
              <a:t>②：客观决定主观，人们对美好生活的向往是主观范畴，不能决定客观的生活面貌，②说法错误。</a:t>
            </a:r>
            <a:endParaRPr lang="zh-CN" altLang="en-US"/>
          </a:p>
          <a:p>
            <a:r>
              <a:rPr lang="zh-CN" altLang="en-US"/>
              <a:t>③：事物的发展是连续性与间断性、渐进性和飞跃性的统一，③说法错误。</a:t>
            </a:r>
            <a:endParaRPr lang="zh-CN" altLang="en-US"/>
          </a:p>
          <a:p>
            <a:r>
              <a:rPr lang="zh-CN" altLang="en-US"/>
              <a:t>④：绿色低碳出行观念这一社会意识对社会存在具有反作用，使多地出现骑行热，④符合题意。</a:t>
            </a:r>
            <a:endParaRPr lang="zh-CN" altLang="en-US"/>
          </a:p>
        </p:txBody>
      </p:sp>
      <p:sp>
        <p:nvSpPr>
          <p:cNvPr id="5" name="五边形 4"/>
          <p:cNvSpPr/>
          <p:nvPr>
            <p:custDataLst>
              <p:tags r:id="rId4"/>
            </p:custDataLst>
          </p:nvPr>
        </p:nvSpPr>
        <p:spPr>
          <a:xfrm>
            <a:off x="1623695"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高考真题</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custDataLst>
              <p:tags r:id="rId1"/>
            </p:custDataLst>
          </p:nvPr>
        </p:nvSpPr>
        <p:spPr>
          <a:xfrm>
            <a:off x="189230" y="807720"/>
            <a:ext cx="11049635" cy="3969385"/>
          </a:xfrm>
          <a:prstGeom prst="rect">
            <a:avLst/>
          </a:prstGeom>
          <a:noFill/>
          <a:ln w="9525">
            <a:noFill/>
          </a:ln>
        </p:spPr>
        <p:txBody>
          <a:bodyPr wrap="square">
            <a:spAutoFit/>
          </a:bodyPr>
          <a:lstStyle/>
          <a:p>
            <a:r>
              <a:rPr sz="2800">
                <a:latin typeface="黑体" panose="02010609060101010101" charset="-122"/>
                <a:ea typeface="黑体" panose="02010609060101010101" charset="-122"/>
                <a:cs typeface="黑体" panose="02010609060101010101" charset="-122"/>
              </a:rPr>
              <a:t>（2023·辽宁·统考高考真题）辽沈战役是党中央及时抓住战略决战时机打响的具有决定意义的重要战役，历时52天血与火的洗礼取得胜利，使全国军事形势达到一个新的转折点。历史昭示未来。这启示我们，在新时代东北振兴、辽宁振兴的“辽沈战役”中要（   ）</a:t>
            </a:r>
            <a:endParaRPr sz="2800">
              <a:latin typeface="黑体" panose="02010609060101010101" charset="-122"/>
              <a:ea typeface="黑体" panose="02010609060101010101" charset="-122"/>
              <a:cs typeface="黑体" panose="02010609060101010101" charset="-122"/>
            </a:endParaRPr>
          </a:p>
          <a:p>
            <a:r>
              <a:rPr sz="2800">
                <a:latin typeface="黑体" panose="02010609060101010101" charset="-122"/>
                <a:ea typeface="黑体" panose="02010609060101010101" charset="-122"/>
                <a:cs typeface="黑体" panose="02010609060101010101" charset="-122"/>
              </a:rPr>
              <a:t>①树立正确的历史观，抓住机遇，努力实现振兴发展新突破</a:t>
            </a:r>
            <a:endParaRPr sz="2800">
              <a:latin typeface="黑体" panose="02010609060101010101" charset="-122"/>
              <a:ea typeface="黑体" panose="02010609060101010101" charset="-122"/>
              <a:cs typeface="黑体" panose="02010609060101010101" charset="-122"/>
            </a:endParaRPr>
          </a:p>
          <a:p>
            <a:r>
              <a:rPr sz="2800">
                <a:latin typeface="黑体" panose="02010609060101010101" charset="-122"/>
                <a:ea typeface="黑体" panose="02010609060101010101" charset="-122"/>
                <a:cs typeface="黑体" panose="02010609060101010101" charset="-122"/>
              </a:rPr>
              <a:t>②坚持以人民为中心的发展思想，放手发动和依靠人民群众</a:t>
            </a:r>
            <a:endParaRPr sz="2800">
              <a:latin typeface="黑体" panose="02010609060101010101" charset="-122"/>
              <a:ea typeface="黑体" panose="02010609060101010101" charset="-122"/>
              <a:cs typeface="黑体" panose="02010609060101010101" charset="-122"/>
            </a:endParaRPr>
          </a:p>
          <a:p>
            <a:r>
              <a:rPr sz="2800">
                <a:latin typeface="黑体" panose="02010609060101010101" charset="-122"/>
                <a:ea typeface="黑体" panose="02010609060101010101" charset="-122"/>
                <a:cs typeface="黑体" panose="02010609060101010101" charset="-122"/>
              </a:rPr>
              <a:t>③以顽强斗争赢得主动，努力形成对国家重大战略的有力支撑</a:t>
            </a:r>
            <a:endParaRPr sz="2800">
              <a:latin typeface="黑体" panose="02010609060101010101" charset="-122"/>
              <a:ea typeface="黑体" panose="02010609060101010101" charset="-122"/>
              <a:cs typeface="黑体" panose="02010609060101010101" charset="-122"/>
            </a:endParaRPr>
          </a:p>
          <a:p>
            <a:r>
              <a:rPr sz="2800">
                <a:latin typeface="黑体" panose="02010609060101010101" charset="-122"/>
                <a:ea typeface="黑体" panose="02010609060101010101" charset="-122"/>
                <a:cs typeface="黑体" panose="02010609060101010101" charset="-122"/>
              </a:rPr>
              <a:t>④积极融入新发展格局，紧紧依靠改革创新探索合适的发展道路</a:t>
            </a:r>
            <a:endParaRPr sz="2800">
              <a:latin typeface="黑体" panose="02010609060101010101" charset="-122"/>
              <a:ea typeface="黑体" panose="02010609060101010101" charset="-122"/>
              <a:cs typeface="黑体" panose="02010609060101010101" charset="-122"/>
            </a:endParaRPr>
          </a:p>
          <a:p>
            <a:r>
              <a:rPr sz="2800">
                <a:latin typeface="黑体" panose="02010609060101010101" charset="-122"/>
                <a:ea typeface="黑体" panose="02010609060101010101" charset="-122"/>
                <a:cs typeface="黑体" panose="02010609060101010101" charset="-122"/>
              </a:rPr>
              <a:t>A．①②	B．①③	C．②④	D．③④</a:t>
            </a:r>
            <a:endParaRPr sz="2800">
              <a:latin typeface="黑体" panose="02010609060101010101" charset="-122"/>
              <a:ea typeface="黑体" panose="02010609060101010101" charset="-122"/>
              <a:cs typeface="黑体" panose="02010609060101010101" charset="-122"/>
            </a:endParaRPr>
          </a:p>
        </p:txBody>
      </p:sp>
      <p:sp>
        <p:nvSpPr>
          <p:cNvPr id="3" name="文本框 2"/>
          <p:cNvSpPr txBox="1"/>
          <p:nvPr>
            <p:custDataLst>
              <p:tags r:id="rId2"/>
            </p:custDataLst>
          </p:nvPr>
        </p:nvSpPr>
        <p:spPr>
          <a:xfrm>
            <a:off x="9290050" y="2240280"/>
            <a:ext cx="1098550" cy="76835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en-US" altLang="zh-CN" sz="4400">
                <a:solidFill>
                  <a:srgbClr val="FF0000"/>
                </a:solidFill>
                <a:latin typeface="Arial" panose="020B0604020202020204" pitchFamily="34" charset="0"/>
                <a:ea typeface="微软雅黑" panose="020B0503020204020204" charset="-122"/>
              </a:rPr>
              <a:t>D</a:t>
            </a:r>
            <a:endParaRPr lang="en-US" altLang="zh-CN" sz="4400">
              <a:solidFill>
                <a:srgbClr val="FF0000"/>
              </a:solidFill>
              <a:latin typeface="Arial" panose="020B0604020202020204" pitchFamily="34" charset="0"/>
              <a:ea typeface="微软雅黑" panose="020B0503020204020204" charset="-122"/>
            </a:endParaRPr>
          </a:p>
        </p:txBody>
      </p:sp>
      <p:sp>
        <p:nvSpPr>
          <p:cNvPr id="4" name="文本框 3"/>
          <p:cNvSpPr txBox="1"/>
          <p:nvPr>
            <p:custDataLst>
              <p:tags r:id="rId3"/>
            </p:custDataLst>
          </p:nvPr>
        </p:nvSpPr>
        <p:spPr>
          <a:xfrm>
            <a:off x="283845" y="4850130"/>
            <a:ext cx="11908155" cy="1753235"/>
          </a:xfrm>
          <a:prstGeom prst="rect">
            <a:avLst/>
          </a:prstGeom>
          <a:solidFill>
            <a:schemeClr val="accent5">
              <a:lumMod val="40000"/>
              <a:lumOff val="60000"/>
            </a:schemeClr>
          </a:solidFill>
        </p:spPr>
        <p:txBody>
          <a:bodyPr wrap="square" rtlCol="0" anchor="t">
            <a:spAutoFit/>
          </a:bodyPr>
          <a:lstStyle/>
          <a:p>
            <a:r>
              <a:rPr lang="zh-CN" altLang="en-US"/>
              <a:t>【详解】①：材料未涉及树立正确的历史观，①不合题意。</a:t>
            </a:r>
            <a:endParaRPr lang="zh-CN" altLang="en-US"/>
          </a:p>
          <a:p>
            <a:r>
              <a:rPr lang="zh-CN" altLang="en-US"/>
              <a:t>②：材料未涉及坚持以人民为中心的发展思想，放手发动和依靠人民群众，②不合题意。</a:t>
            </a:r>
            <a:endParaRPr lang="zh-CN" altLang="en-US"/>
          </a:p>
          <a:p>
            <a:r>
              <a:rPr lang="zh-CN" altLang="en-US"/>
              <a:t>③④：辽沈战役是党中央及时抓住战略决战时机打响的具有决定意义的重要战役，历时52天血与火的洗礼取得胜利，使全国军事形势达到一个新的转折点。历史昭示未来。这启示我们，在新时代东北振兴、辽宁振兴的“辽沈战役”中要以顽强斗争赢得主动，努力形成对国家重大战略的有力支撑，积极融入新发展格局，紧紧依靠改革创新探索合适的发展道路，③④正确。</a:t>
            </a:r>
            <a:endParaRPr lang="zh-CN" altLang="en-US"/>
          </a:p>
        </p:txBody>
      </p:sp>
      <p:sp>
        <p:nvSpPr>
          <p:cNvPr id="5" name="五边形 4"/>
          <p:cNvSpPr/>
          <p:nvPr>
            <p:custDataLst>
              <p:tags r:id="rId4"/>
            </p:custDataLst>
          </p:nvPr>
        </p:nvSpPr>
        <p:spPr>
          <a:xfrm>
            <a:off x="1623695"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高考真题</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custDataLst>
              <p:tags r:id="rId1"/>
            </p:custDataLst>
          </p:nvPr>
        </p:nvSpPr>
        <p:spPr>
          <a:xfrm>
            <a:off x="189230" y="807720"/>
            <a:ext cx="11049635" cy="4831080"/>
          </a:xfrm>
          <a:prstGeom prst="rect">
            <a:avLst/>
          </a:prstGeom>
          <a:noFill/>
          <a:ln w="9525">
            <a:noFill/>
          </a:ln>
        </p:spPr>
        <p:txBody>
          <a:bodyPr wrap="square">
            <a:spAutoFit/>
          </a:bodyPr>
          <a:lstStyle/>
          <a:p>
            <a:r>
              <a:rPr sz="2800">
                <a:latin typeface="黑体" panose="02010609060101010101" charset="-122"/>
                <a:ea typeface="黑体" panose="02010609060101010101" charset="-122"/>
                <a:cs typeface="黑体" panose="02010609060101010101" charset="-122"/>
              </a:rPr>
              <a:t>（2023·山东·统考高考真题）今年全国两会期间，习近平提起看过的一个关于培养批“一县一业”重点基地的文件:“我看了以后皱了眉头，这个事情不好下指标，一个县是不是光靠一个产业去发展，要去深入调研，不能大笔挥，拨一笔钱，这个地方就专门发展养鸡、发展蘑菇，那个地方专门搞纺织，那样的话肯定要砸锅。”上述材料蕴含的哲理是（   ）</a:t>
            </a:r>
            <a:endParaRPr sz="2800">
              <a:latin typeface="黑体" panose="02010609060101010101" charset="-122"/>
              <a:ea typeface="黑体" panose="02010609060101010101" charset="-122"/>
              <a:cs typeface="黑体" panose="02010609060101010101" charset="-122"/>
            </a:endParaRPr>
          </a:p>
          <a:p>
            <a:r>
              <a:rPr sz="2800">
                <a:latin typeface="黑体" panose="02010609060101010101" charset="-122"/>
                <a:ea typeface="黑体" panose="02010609060101010101" charset="-122"/>
                <a:cs typeface="黑体" panose="02010609060101010101" charset="-122"/>
              </a:rPr>
              <a:t>①一切从实际出发是把握规律、做好决策的根本立足点</a:t>
            </a:r>
            <a:endParaRPr sz="2800">
              <a:latin typeface="黑体" panose="02010609060101010101" charset="-122"/>
              <a:ea typeface="黑体" panose="02010609060101010101" charset="-122"/>
              <a:cs typeface="黑体" panose="02010609060101010101" charset="-122"/>
            </a:endParaRPr>
          </a:p>
          <a:p>
            <a:r>
              <a:rPr sz="2800">
                <a:latin typeface="黑体" panose="02010609060101010101" charset="-122"/>
                <a:ea typeface="黑体" panose="02010609060101010101" charset="-122"/>
                <a:cs typeface="黑体" panose="02010609060101010101" charset="-122"/>
              </a:rPr>
              <a:t>②只有反映社会存在的产业决策，才对产业发展起积极作用</a:t>
            </a:r>
            <a:endParaRPr sz="2800">
              <a:latin typeface="黑体" panose="02010609060101010101" charset="-122"/>
              <a:ea typeface="黑体" panose="02010609060101010101" charset="-122"/>
              <a:cs typeface="黑体" panose="02010609060101010101" charset="-122"/>
            </a:endParaRPr>
          </a:p>
          <a:p>
            <a:r>
              <a:rPr sz="2800">
                <a:latin typeface="黑体" panose="02010609060101010101" charset="-122"/>
                <a:ea typeface="黑体" panose="02010609060101010101" charset="-122"/>
                <a:cs typeface="黑体" panose="02010609060101010101" charset="-122"/>
              </a:rPr>
              <a:t>③正确的产业决策是把革命热情和科学态度相统一的基础</a:t>
            </a:r>
            <a:endParaRPr sz="2800">
              <a:latin typeface="黑体" panose="02010609060101010101" charset="-122"/>
              <a:ea typeface="黑体" panose="02010609060101010101" charset="-122"/>
              <a:cs typeface="黑体" panose="02010609060101010101" charset="-122"/>
            </a:endParaRPr>
          </a:p>
          <a:p>
            <a:r>
              <a:rPr sz="2800">
                <a:latin typeface="黑体" panose="02010609060101010101" charset="-122"/>
                <a:ea typeface="黑体" panose="02010609060101010101" charset="-122"/>
                <a:cs typeface="黑体" panose="02010609060101010101" charset="-122"/>
              </a:rPr>
              <a:t>④调研是从感性认识上升到理性认识、形成正确决策的基本条件</a:t>
            </a:r>
            <a:endParaRPr sz="2800">
              <a:latin typeface="黑体" panose="02010609060101010101" charset="-122"/>
              <a:ea typeface="黑体" panose="02010609060101010101" charset="-122"/>
              <a:cs typeface="黑体" panose="02010609060101010101" charset="-122"/>
            </a:endParaRPr>
          </a:p>
          <a:p>
            <a:r>
              <a:rPr sz="2800">
                <a:latin typeface="黑体" panose="02010609060101010101" charset="-122"/>
                <a:ea typeface="黑体" panose="02010609060101010101" charset="-122"/>
                <a:cs typeface="黑体" panose="02010609060101010101" charset="-122"/>
              </a:rPr>
              <a:t>A．①③	B．①④	C．②③	D．②④</a:t>
            </a:r>
            <a:endParaRPr sz="2800">
              <a:latin typeface="黑体" panose="02010609060101010101" charset="-122"/>
              <a:ea typeface="黑体" panose="02010609060101010101" charset="-122"/>
              <a:cs typeface="黑体" panose="02010609060101010101" charset="-122"/>
            </a:endParaRPr>
          </a:p>
        </p:txBody>
      </p:sp>
      <p:sp>
        <p:nvSpPr>
          <p:cNvPr id="3" name="文本框 2"/>
          <p:cNvSpPr txBox="1"/>
          <p:nvPr>
            <p:custDataLst>
              <p:tags r:id="rId2"/>
            </p:custDataLst>
          </p:nvPr>
        </p:nvSpPr>
        <p:spPr>
          <a:xfrm>
            <a:off x="9290050" y="2240280"/>
            <a:ext cx="1098550" cy="76835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en-US" altLang="zh-CN" sz="4400">
                <a:solidFill>
                  <a:srgbClr val="FF0000"/>
                </a:solidFill>
                <a:latin typeface="Arial" panose="020B0604020202020204" pitchFamily="34" charset="0"/>
                <a:ea typeface="微软雅黑" panose="020B0503020204020204" charset="-122"/>
              </a:rPr>
              <a:t>B</a:t>
            </a:r>
            <a:endParaRPr lang="en-US" altLang="zh-CN" sz="4400">
              <a:solidFill>
                <a:srgbClr val="FF0000"/>
              </a:solidFill>
              <a:latin typeface="Arial" panose="020B0604020202020204" pitchFamily="34" charset="0"/>
              <a:ea typeface="微软雅黑" panose="020B0503020204020204" charset="-122"/>
            </a:endParaRPr>
          </a:p>
        </p:txBody>
      </p:sp>
      <p:sp>
        <p:nvSpPr>
          <p:cNvPr id="4" name="文本框 3"/>
          <p:cNvSpPr txBox="1"/>
          <p:nvPr>
            <p:custDataLst>
              <p:tags r:id="rId3"/>
            </p:custDataLst>
          </p:nvPr>
        </p:nvSpPr>
        <p:spPr>
          <a:xfrm>
            <a:off x="283845" y="5045710"/>
            <a:ext cx="11908155" cy="1753235"/>
          </a:xfrm>
          <a:prstGeom prst="rect">
            <a:avLst/>
          </a:prstGeom>
          <a:solidFill>
            <a:schemeClr val="accent5">
              <a:lumMod val="40000"/>
              <a:lumOff val="60000"/>
            </a:schemeClr>
          </a:solidFill>
        </p:spPr>
        <p:txBody>
          <a:bodyPr wrap="square" rtlCol="0" anchor="t">
            <a:spAutoFit/>
          </a:bodyPr>
          <a:lstStyle/>
          <a:p>
            <a:r>
              <a:rPr lang="zh-CN" altLang="en-US"/>
              <a:t>【详解】①：坚持一切从实际出发，是我们想问题、做决策、办事情的出发点和落脚点，坚持从实际出发的前提是深入实际、了解实际，做到实事求是，习近平强调要去深入调研，蕴含着一切从实际出发是把握规律、做好决策的根本立足点，①符合题意。</a:t>
            </a:r>
            <a:endParaRPr lang="zh-CN" altLang="en-US"/>
          </a:p>
          <a:p>
            <a:r>
              <a:rPr lang="zh-CN" altLang="en-US"/>
              <a:t>②：反映社会存在的产业决策未必是正确的决策，只有正确的决策才对产业发展起积极作用，②排除。</a:t>
            </a:r>
            <a:endParaRPr lang="zh-CN" altLang="en-US"/>
          </a:p>
          <a:p>
            <a:r>
              <a:rPr lang="zh-CN" altLang="en-US"/>
              <a:t>③：不能把产业决策作为把革命热情和科学态度相统一的基础，这样会陷入唯心主义，③排除。</a:t>
            </a:r>
            <a:endParaRPr lang="zh-CN" altLang="en-US"/>
          </a:p>
          <a:p>
            <a:r>
              <a:rPr lang="zh-CN" altLang="en-US"/>
              <a:t>④：通过调研获得感性认识，然后从感性认识上升到理性认识，调研是形成正确决策的基本条件，④符合题意。</a:t>
            </a:r>
            <a:endParaRPr lang="zh-CN" altLang="en-US"/>
          </a:p>
        </p:txBody>
      </p:sp>
      <p:sp>
        <p:nvSpPr>
          <p:cNvPr id="5" name="五边形 4"/>
          <p:cNvSpPr/>
          <p:nvPr>
            <p:custDataLst>
              <p:tags r:id="rId4"/>
            </p:custDataLst>
          </p:nvPr>
        </p:nvSpPr>
        <p:spPr>
          <a:xfrm>
            <a:off x="1623695"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高考真题</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custDataLst>
              <p:tags r:id="rId1"/>
            </p:custDataLst>
          </p:nvPr>
        </p:nvSpPr>
        <p:spPr>
          <a:xfrm>
            <a:off x="189230" y="807720"/>
            <a:ext cx="11049635" cy="3969385"/>
          </a:xfrm>
          <a:prstGeom prst="rect">
            <a:avLst/>
          </a:prstGeom>
          <a:noFill/>
          <a:ln w="9525">
            <a:noFill/>
          </a:ln>
        </p:spPr>
        <p:txBody>
          <a:bodyPr wrap="square">
            <a:spAutoFit/>
          </a:bodyPr>
          <a:lstStyle/>
          <a:p>
            <a:r>
              <a:rPr sz="2800">
                <a:latin typeface="黑体" panose="02010609060101010101" charset="-122"/>
                <a:ea typeface="黑体" panose="02010609060101010101" charset="-122"/>
                <a:cs typeface="黑体" panose="02010609060101010101" charset="-122"/>
              </a:rPr>
              <a:t>(2021·浙江6月选考,节选)</a:t>
            </a:r>
            <a:r>
              <a:rPr sz="2800">
                <a:latin typeface="楷体" panose="02010609060101010101" charset="-122"/>
                <a:ea typeface="楷体" panose="02010609060101010101" charset="-122"/>
                <a:cs typeface="楷体" panose="02010609060101010101" charset="-122"/>
              </a:rPr>
              <a:t>嘉兴南湖红船、井冈山八角楼革命旧址群、宁夏西吉县将台堡红军长征会师纪念园……一件件实物、一处处旧址、一座座纪念馆,记录着中国革命的伟大历程和革命先烈的感人事迹,承载着革命传统和革命精神。我们对革命先辈足迹的每一次探访,都是一次思想的陶冶和洗礼;与革命文物的每一次相遇,都是一次精神的对话和传承。保护好、管理好、运用好革命文物,传承好红色基因,不仅是党和人民的共识,也成为各地政府和广大群众的切实行动。</a:t>
            </a:r>
            <a:endParaRPr sz="2800">
              <a:latin typeface="楷体" panose="02010609060101010101" charset="-122"/>
              <a:ea typeface="楷体" panose="02010609060101010101" charset="-122"/>
              <a:cs typeface="楷体" panose="02010609060101010101" charset="-122"/>
            </a:endParaRPr>
          </a:p>
          <a:p>
            <a:endParaRPr sz="2800">
              <a:latin typeface="楷体" panose="02010609060101010101" charset="-122"/>
              <a:ea typeface="楷体" panose="02010609060101010101" charset="-122"/>
              <a:cs typeface="楷体" panose="02010609060101010101" charset="-122"/>
            </a:endParaRPr>
          </a:p>
          <a:p>
            <a:r>
              <a:rPr sz="2800" b="1">
                <a:latin typeface="宋体" panose="02010600030101010101" pitchFamily="2" charset="-122"/>
                <a:ea typeface="宋体" panose="02010600030101010101" pitchFamily="2" charset="-122"/>
                <a:cs typeface="宋体" panose="02010600030101010101" pitchFamily="2" charset="-122"/>
              </a:rPr>
              <a:t>运用社会意识的相关知识,说明为什么要传承好红色基因。</a:t>
            </a:r>
            <a:endParaRPr sz="2800" b="1">
              <a:latin typeface="宋体" panose="02010600030101010101" pitchFamily="2" charset="-122"/>
              <a:ea typeface="宋体" panose="02010600030101010101" pitchFamily="2" charset="-122"/>
              <a:cs typeface="宋体" panose="02010600030101010101" pitchFamily="2" charset="-122"/>
            </a:endParaRPr>
          </a:p>
        </p:txBody>
      </p:sp>
      <p:sp>
        <p:nvSpPr>
          <p:cNvPr id="4" name="文本框 3"/>
          <p:cNvSpPr txBox="1"/>
          <p:nvPr>
            <p:custDataLst>
              <p:tags r:id="rId2"/>
            </p:custDataLst>
          </p:nvPr>
        </p:nvSpPr>
        <p:spPr>
          <a:xfrm>
            <a:off x="60960" y="4932045"/>
            <a:ext cx="11480800" cy="1568450"/>
          </a:xfrm>
          <a:prstGeom prst="rect">
            <a:avLst/>
          </a:prstGeom>
          <a:solidFill>
            <a:schemeClr val="accent5">
              <a:lumMod val="40000"/>
              <a:lumOff val="60000"/>
            </a:schemeClr>
          </a:solidFill>
        </p:spPr>
        <p:txBody>
          <a:bodyPr wrap="square" rtlCol="0" anchor="t">
            <a:spAutoFit/>
          </a:bodyPr>
          <a:lstStyle/>
          <a:p>
            <a:r>
              <a:rPr lang="zh-CN" altLang="en-US" sz="2400"/>
              <a:t>答案:社会意识具有相对独立性,先进的社会意识可以正确地预见社会发展的方向和趋势,对社会发展起积极的推动作用。革命传统和革命精神是中国特色社会主义文化的红色基因。这种红色基因今天依然属于先进的社会意识,对当代中国发展具有积极的推动作用。</a:t>
            </a:r>
            <a:endParaRPr lang="zh-CN" altLang="en-US" sz="2400"/>
          </a:p>
        </p:txBody>
      </p:sp>
      <p:sp>
        <p:nvSpPr>
          <p:cNvPr id="5" name="五边形 4"/>
          <p:cNvSpPr/>
          <p:nvPr>
            <p:custDataLst>
              <p:tags r:id="rId3"/>
            </p:custDataLst>
          </p:nvPr>
        </p:nvSpPr>
        <p:spPr>
          <a:xfrm>
            <a:off x="1623695"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高考真题</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五边形 4"/>
          <p:cNvSpPr/>
          <p:nvPr>
            <p:custDataLst>
              <p:tags r:id="rId1"/>
            </p:custDataLst>
          </p:nvPr>
        </p:nvSpPr>
        <p:spPr>
          <a:xfrm>
            <a:off x="160528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黑体" panose="02010609060101010101" charset="-122"/>
                <a:ea typeface="黑体" panose="02010609060101010101" charset="-122"/>
                <a:cs typeface="Arial" panose="020B0604020202020204" pitchFamily="34" charset="0"/>
              </a:rPr>
              <a:t>易混辨析</a:t>
            </a:r>
            <a:endParaRPr kumimoji="1" lang="zh-CN" altLang="en-US" sz="3200" b="1">
              <a:solidFill>
                <a:schemeClr val="bg1"/>
              </a:solidFill>
              <a:latin typeface="黑体" panose="02010609060101010101" charset="-122"/>
              <a:ea typeface="黑体" panose="02010609060101010101" charset="-122"/>
              <a:cs typeface="Arial" panose="020B0604020202020204" pitchFamily="34" charset="0"/>
            </a:endParaRPr>
          </a:p>
        </p:txBody>
      </p:sp>
      <p:sp>
        <p:nvSpPr>
          <p:cNvPr id="100" name="文本框 99"/>
          <p:cNvSpPr txBox="1"/>
          <p:nvPr>
            <p:custDataLst>
              <p:tags r:id="rId2"/>
            </p:custDataLst>
          </p:nvPr>
        </p:nvSpPr>
        <p:spPr>
          <a:xfrm>
            <a:off x="209179" y="916324"/>
            <a:ext cx="11774279" cy="5631180"/>
          </a:xfrm>
          <a:prstGeom prst="rect">
            <a:avLst/>
          </a:prstGeom>
          <a:noFill/>
          <a:ln w="9525">
            <a:noFill/>
          </a:ln>
        </p:spPr>
        <p:txBody>
          <a:bodyPr wrap="square">
            <a:spAutoFit/>
          </a:bodyPr>
          <a:lstStyle/>
          <a:p>
            <a:pPr indent="0" fontAlgn="auto">
              <a:lnSpc>
                <a:spcPct val="150000"/>
              </a:lnSpc>
            </a:pPr>
            <a:r>
              <a:rPr sz="2400" b="1">
                <a:latin typeface="黑体" panose="02010609060101010101" charset="-122"/>
                <a:ea typeface="黑体" panose="02010609060101010101" charset="-122"/>
                <a:cs typeface="黑体" panose="02010609060101010101" charset="-122"/>
              </a:rPr>
              <a:t>1.生产资料推动了人类社会的发展。</a:t>
            </a:r>
            <a:endParaRPr sz="2400" b="1">
              <a:latin typeface="黑体" panose="02010609060101010101" charset="-122"/>
              <a:ea typeface="黑体" panose="02010609060101010101" charset="-122"/>
              <a:cs typeface="黑体" panose="02010609060101010101" charset="-122"/>
            </a:endParaRPr>
          </a:p>
          <a:p>
            <a:pPr indent="0" fontAlgn="auto">
              <a:lnSpc>
                <a:spcPct val="150000"/>
              </a:lnSpc>
            </a:pPr>
            <a:endParaRPr sz="2400" b="1">
              <a:latin typeface="黑体" panose="02010609060101010101" charset="-122"/>
              <a:ea typeface="黑体" panose="02010609060101010101" charset="-122"/>
              <a:cs typeface="黑体" panose="02010609060101010101" charset="-122"/>
            </a:endParaRPr>
          </a:p>
          <a:p>
            <a:pPr indent="0" fontAlgn="auto">
              <a:lnSpc>
                <a:spcPct val="150000"/>
              </a:lnSpc>
            </a:pPr>
            <a:r>
              <a:rPr sz="2400" b="1">
                <a:latin typeface="黑体" panose="02010609060101010101" charset="-122"/>
                <a:ea typeface="黑体" panose="02010609060101010101" charset="-122"/>
                <a:cs typeface="黑体" panose="02010609060101010101" charset="-122"/>
              </a:rPr>
              <a:t>2.历史观的基本问题是物质与意识的关系问题。 </a:t>
            </a:r>
            <a:endParaRPr sz="2400" b="1">
              <a:latin typeface="黑体" panose="02010609060101010101" charset="-122"/>
              <a:ea typeface="黑体" panose="02010609060101010101" charset="-122"/>
              <a:cs typeface="黑体" panose="02010609060101010101" charset="-122"/>
            </a:endParaRPr>
          </a:p>
          <a:p>
            <a:pPr indent="0" fontAlgn="auto">
              <a:lnSpc>
                <a:spcPct val="150000"/>
              </a:lnSpc>
            </a:pPr>
            <a:endParaRPr sz="2400" b="1">
              <a:latin typeface="黑体" panose="02010609060101010101" charset="-122"/>
              <a:ea typeface="黑体" panose="02010609060101010101" charset="-122"/>
              <a:cs typeface="黑体" panose="02010609060101010101" charset="-122"/>
            </a:endParaRPr>
          </a:p>
          <a:p>
            <a:pPr indent="0" fontAlgn="auto">
              <a:lnSpc>
                <a:spcPct val="150000"/>
              </a:lnSpc>
            </a:pPr>
            <a:r>
              <a:rPr sz="2400" b="1">
                <a:latin typeface="黑体" panose="02010609060101010101" charset="-122"/>
                <a:ea typeface="黑体" panose="02010609060101010101" charset="-122"/>
                <a:cs typeface="黑体" panose="02010609060101010101" charset="-122"/>
              </a:rPr>
              <a:t>3.社会存在决定于社会意识，社会意识对社会发展起积极的推动作用。    </a:t>
            </a:r>
            <a:endParaRPr sz="2400" b="1">
              <a:latin typeface="黑体" panose="02010609060101010101" charset="-122"/>
              <a:ea typeface="黑体" panose="02010609060101010101" charset="-122"/>
              <a:cs typeface="黑体" panose="02010609060101010101" charset="-122"/>
            </a:endParaRPr>
          </a:p>
          <a:p>
            <a:pPr indent="0" fontAlgn="auto">
              <a:lnSpc>
                <a:spcPct val="150000"/>
              </a:lnSpc>
            </a:pPr>
            <a:endParaRPr sz="2400" b="1">
              <a:latin typeface="黑体" panose="02010609060101010101" charset="-122"/>
              <a:ea typeface="黑体" panose="02010609060101010101" charset="-122"/>
              <a:cs typeface="黑体" panose="02010609060101010101" charset="-122"/>
            </a:endParaRPr>
          </a:p>
          <a:p>
            <a:pPr indent="0" fontAlgn="auto">
              <a:lnSpc>
                <a:spcPct val="150000"/>
              </a:lnSpc>
            </a:pPr>
            <a:r>
              <a:rPr sz="2400" b="1">
                <a:latin typeface="黑体" panose="02010609060101010101" charset="-122"/>
                <a:ea typeface="黑体" panose="02010609060101010101" charset="-122"/>
                <a:cs typeface="黑体" panose="02010609060101010101" charset="-122"/>
              </a:rPr>
              <a:t>4.社会意识总是先于社会存在而变化发展。</a:t>
            </a:r>
            <a:endParaRPr sz="2400" b="1">
              <a:latin typeface="黑体" panose="02010609060101010101" charset="-122"/>
              <a:ea typeface="黑体" panose="02010609060101010101" charset="-122"/>
              <a:cs typeface="黑体" panose="02010609060101010101" charset="-122"/>
            </a:endParaRPr>
          </a:p>
          <a:p>
            <a:pPr indent="0" fontAlgn="auto">
              <a:lnSpc>
                <a:spcPct val="150000"/>
              </a:lnSpc>
            </a:pPr>
            <a:endParaRPr sz="2400" b="1">
              <a:latin typeface="黑体" panose="02010609060101010101" charset="-122"/>
              <a:ea typeface="黑体" panose="02010609060101010101" charset="-122"/>
              <a:cs typeface="黑体" panose="02010609060101010101" charset="-122"/>
            </a:endParaRPr>
          </a:p>
          <a:p>
            <a:pPr indent="0" fontAlgn="auto">
              <a:lnSpc>
                <a:spcPct val="150000"/>
              </a:lnSpc>
            </a:pPr>
            <a:r>
              <a:rPr sz="2400" b="1">
                <a:latin typeface="黑体" panose="02010609060101010101" charset="-122"/>
                <a:ea typeface="黑体" panose="02010609060101010101" charset="-122"/>
                <a:cs typeface="黑体" panose="02010609060101010101" charset="-122"/>
              </a:rPr>
              <a:t>5.生产力是人类社会存在和发展的基础。   </a:t>
            </a:r>
            <a:endParaRPr sz="2400" b="1">
              <a:latin typeface="黑体" panose="02010609060101010101" charset="-122"/>
              <a:ea typeface="黑体" panose="02010609060101010101" charset="-122"/>
              <a:cs typeface="黑体" panose="02010609060101010101" charset="-122"/>
            </a:endParaRPr>
          </a:p>
          <a:p>
            <a:pPr indent="0" fontAlgn="auto">
              <a:lnSpc>
                <a:spcPct val="150000"/>
              </a:lnSpc>
            </a:pPr>
            <a:endParaRPr sz="2400" b="1">
              <a:latin typeface="黑体" panose="02010609060101010101" charset="-122"/>
              <a:ea typeface="黑体" panose="02010609060101010101" charset="-122"/>
              <a:cs typeface="黑体" panose="02010609060101010101" charset="-122"/>
            </a:endParaRPr>
          </a:p>
        </p:txBody>
      </p:sp>
      <p:sp>
        <p:nvSpPr>
          <p:cNvPr id="8" name="文本框 7"/>
          <p:cNvSpPr txBox="1"/>
          <p:nvPr>
            <p:custDataLst>
              <p:tags r:id="rId3"/>
            </p:custDataLst>
          </p:nvPr>
        </p:nvSpPr>
        <p:spPr>
          <a:xfrm>
            <a:off x="209179" y="3692456"/>
            <a:ext cx="11155680" cy="645160"/>
          </a:xfrm>
          <a:prstGeom prst="rect">
            <a:avLst/>
          </a:prstGeom>
          <a:noFill/>
        </p:spPr>
        <p:txBody>
          <a:bodyPr wrap="none" rtlCol="0" anchor="t">
            <a:spAutoFit/>
          </a:bodyPr>
          <a:lstStyle/>
          <a:p>
            <a:pPr indent="0" algn="l" fontAlgn="auto">
              <a:lnSpc>
                <a:spcPct val="150000"/>
              </a:lnSpc>
            </a:pPr>
            <a:r>
              <a:rPr sz="2400">
                <a:solidFill>
                  <a:srgbClr val="FF0000"/>
                </a:solidFill>
                <a:latin typeface="黑体" panose="02010609060101010101" charset="-122"/>
                <a:ea typeface="黑体" panose="02010609060101010101" charset="-122"/>
                <a:sym typeface="微软雅黑" panose="020B0503020204020204" charset="-122"/>
              </a:rPr>
              <a:t>【提示】社会存在决定社会意识，正确的社会意识对社会发展起积极的推动作用。</a:t>
            </a:r>
            <a:endParaRPr lang="zh-CN" altLang="en-US" sz="2400">
              <a:solidFill>
                <a:srgbClr val="FF0000"/>
              </a:solidFill>
              <a:latin typeface="黑体" panose="02010609060101010101" charset="-122"/>
              <a:ea typeface="黑体" panose="02010609060101010101" charset="-122"/>
              <a:sym typeface="微软雅黑" panose="020B0503020204020204" charset="-122"/>
            </a:endParaRPr>
          </a:p>
        </p:txBody>
      </p:sp>
      <p:sp>
        <p:nvSpPr>
          <p:cNvPr id="9" name="文本框 8"/>
          <p:cNvSpPr txBox="1"/>
          <p:nvPr>
            <p:custDataLst>
              <p:tags r:id="rId4"/>
            </p:custDataLst>
          </p:nvPr>
        </p:nvSpPr>
        <p:spPr>
          <a:xfrm>
            <a:off x="209179" y="2726238"/>
            <a:ext cx="8717280" cy="460375"/>
          </a:xfrm>
          <a:prstGeom prst="rect">
            <a:avLst/>
          </a:prstGeom>
          <a:noFill/>
        </p:spPr>
        <p:txBody>
          <a:bodyPr wrap="none" rtlCol="0" anchor="t">
            <a:spAutoFit/>
          </a:bodyPr>
          <a:lstStyle/>
          <a:p>
            <a:pPr algn="l"/>
            <a:r>
              <a:rPr sz="2400">
                <a:solidFill>
                  <a:srgbClr val="FF0000"/>
                </a:solidFill>
                <a:latin typeface="黑体" panose="02010609060101010101" charset="-122"/>
                <a:ea typeface="黑体" panose="02010609060101010101" charset="-122"/>
                <a:sym typeface="微软雅黑" panose="020B0503020204020204" charset="-122"/>
              </a:rPr>
              <a:t>【提示】历史观的基本问题是社会存在与社会意识的关系问题。</a:t>
            </a:r>
            <a:endParaRPr lang="zh-CN" altLang="en-US" sz="2400">
              <a:solidFill>
                <a:srgbClr val="FF0000"/>
              </a:solidFill>
              <a:latin typeface="黑体" panose="02010609060101010101" charset="-122"/>
              <a:ea typeface="黑体" panose="02010609060101010101" charset="-122"/>
              <a:sym typeface="微软雅黑" panose="020B0503020204020204" charset="-122"/>
            </a:endParaRPr>
          </a:p>
        </p:txBody>
      </p:sp>
      <p:sp>
        <p:nvSpPr>
          <p:cNvPr id="10" name="文本框 9"/>
          <p:cNvSpPr txBox="1"/>
          <p:nvPr>
            <p:custDataLst>
              <p:tags r:id="rId5"/>
            </p:custDataLst>
          </p:nvPr>
        </p:nvSpPr>
        <p:spPr>
          <a:xfrm>
            <a:off x="209179" y="1557507"/>
            <a:ext cx="5364480" cy="460375"/>
          </a:xfrm>
          <a:prstGeom prst="rect">
            <a:avLst/>
          </a:prstGeom>
          <a:noFill/>
        </p:spPr>
        <p:txBody>
          <a:bodyPr wrap="none" rtlCol="0" anchor="t">
            <a:spAutoFit/>
          </a:bodyPr>
          <a:lstStyle/>
          <a:p>
            <a:r>
              <a:rPr sz="2400">
                <a:solidFill>
                  <a:srgbClr val="FF0000"/>
                </a:solidFill>
                <a:latin typeface="黑体" panose="02010609060101010101" charset="-122"/>
                <a:ea typeface="黑体" panose="02010609060101010101" charset="-122"/>
                <a:sym typeface="微软雅黑" panose="020B0503020204020204" charset="-122"/>
              </a:rPr>
              <a:t>【</a:t>
            </a:r>
            <a:r>
              <a:rPr lang="zh-CN" sz="2400">
                <a:solidFill>
                  <a:srgbClr val="FF0000"/>
                </a:solidFill>
                <a:latin typeface="黑体" panose="02010609060101010101" charset="-122"/>
                <a:ea typeface="黑体" panose="02010609060101010101" charset="-122"/>
                <a:sym typeface="微软雅黑" panose="020B0503020204020204" charset="-122"/>
              </a:rPr>
              <a:t>提示</a:t>
            </a:r>
            <a:r>
              <a:rPr sz="2400">
                <a:solidFill>
                  <a:srgbClr val="FF0000"/>
                </a:solidFill>
                <a:latin typeface="黑体" panose="02010609060101010101" charset="-122"/>
                <a:ea typeface="黑体" panose="02010609060101010101" charset="-122"/>
                <a:sym typeface="微软雅黑" panose="020B0503020204020204" charset="-122"/>
              </a:rPr>
              <a:t>】劳动推动了人类社会的发展。</a:t>
            </a:r>
            <a:endParaRPr lang="zh-CN" altLang="en-US" sz="2400">
              <a:solidFill>
                <a:srgbClr val="FF0000"/>
              </a:solidFill>
              <a:latin typeface="黑体" panose="02010609060101010101" charset="-122"/>
              <a:ea typeface="黑体" panose="02010609060101010101" charset="-122"/>
              <a:sym typeface="微软雅黑" panose="020B0503020204020204" charset="-122"/>
            </a:endParaRPr>
          </a:p>
        </p:txBody>
      </p:sp>
      <p:sp>
        <p:nvSpPr>
          <p:cNvPr id="11" name="文本框 10"/>
          <p:cNvSpPr txBox="1"/>
          <p:nvPr>
            <p:custDataLst>
              <p:tags r:id="rId6"/>
            </p:custDataLst>
          </p:nvPr>
        </p:nvSpPr>
        <p:spPr>
          <a:xfrm>
            <a:off x="337397" y="5948659"/>
            <a:ext cx="8082280" cy="460375"/>
          </a:xfrm>
          <a:prstGeom prst="rect">
            <a:avLst/>
          </a:prstGeom>
          <a:noFill/>
        </p:spPr>
        <p:txBody>
          <a:bodyPr wrap="none" rtlCol="0" anchor="t">
            <a:spAutoFit/>
          </a:bodyPr>
          <a:lstStyle/>
          <a:p>
            <a:pPr algn="l"/>
            <a:r>
              <a:rPr sz="2400">
                <a:solidFill>
                  <a:srgbClr val="FF0000"/>
                </a:solidFill>
                <a:latin typeface="黑体" panose="02010609060101010101" charset="-122"/>
                <a:ea typeface="黑体" panose="02010609060101010101" charset="-122"/>
                <a:cs typeface="黑体" panose="02010609060101010101" charset="-122"/>
                <a:sym typeface="微软雅黑" panose="020B0503020204020204" charset="-122"/>
              </a:rPr>
              <a:t>【提示】物质资料的生产是人类社会存在和发展的基础。 </a:t>
            </a:r>
            <a:r>
              <a:rPr sz="2000">
                <a:solidFill>
                  <a:srgbClr val="FF0000"/>
                </a:solidFill>
                <a:latin typeface="黑体" panose="02010609060101010101" charset="-122"/>
                <a:ea typeface="黑体" panose="02010609060101010101" charset="-122"/>
                <a:cs typeface="黑体" panose="02010609060101010101" charset="-122"/>
                <a:sym typeface="微软雅黑" panose="020B0503020204020204" charset="-122"/>
              </a:rPr>
              <a:t> </a:t>
            </a:r>
            <a:endParaRPr lang="zh-CN" altLang="en-US" sz="2000">
              <a:solidFill>
                <a:srgbClr val="FF0000"/>
              </a:solidFill>
              <a:latin typeface="黑体" panose="02010609060101010101" charset="-122"/>
              <a:ea typeface="黑体" panose="02010609060101010101" charset="-122"/>
              <a:cs typeface="黑体" panose="02010609060101010101" charset="-122"/>
              <a:sym typeface="微软雅黑" panose="020B0503020204020204" charset="-122"/>
            </a:endParaRPr>
          </a:p>
        </p:txBody>
      </p:sp>
      <p:sp>
        <p:nvSpPr>
          <p:cNvPr id="15" name="文本框 14"/>
          <p:cNvSpPr txBox="1"/>
          <p:nvPr>
            <p:custDataLst>
              <p:tags r:id="rId7"/>
            </p:custDataLst>
          </p:nvPr>
        </p:nvSpPr>
        <p:spPr>
          <a:xfrm>
            <a:off x="209179" y="4843412"/>
            <a:ext cx="12070080" cy="645160"/>
          </a:xfrm>
          <a:prstGeom prst="rect">
            <a:avLst/>
          </a:prstGeom>
          <a:noFill/>
        </p:spPr>
        <p:txBody>
          <a:bodyPr wrap="none" rtlCol="0" anchor="t">
            <a:spAutoFit/>
          </a:bodyPr>
          <a:lstStyle/>
          <a:p>
            <a:pPr indent="0" algn="l" fontAlgn="auto">
              <a:lnSpc>
                <a:spcPct val="150000"/>
              </a:lnSpc>
            </a:pPr>
            <a:r>
              <a:rPr sz="2400">
                <a:solidFill>
                  <a:srgbClr val="FF0000"/>
                </a:solidFill>
                <a:latin typeface="黑体" panose="02010609060101010101" charset="-122"/>
                <a:ea typeface="黑体" panose="02010609060101010101" charset="-122"/>
                <a:sym typeface="微软雅黑" panose="020B0503020204020204" charset="-122"/>
              </a:rPr>
              <a:t>【提示】社会意识有时先于社会存在而变化发展，有时又会落后于社会存在而变化发展。</a:t>
            </a:r>
            <a:endParaRPr lang="zh-CN" altLang="en-US" sz="2400">
              <a:solidFill>
                <a:srgbClr val="FF0000"/>
              </a:solidFill>
              <a:latin typeface="黑体" panose="02010609060101010101" charset="-122"/>
              <a:ea typeface="黑体" panose="02010609060101010101" charset="-122"/>
              <a:sym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linds(horizont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8" grpId="0"/>
      <p:bldP spid="11"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五边形 5"/>
          <p:cNvSpPr/>
          <p:nvPr>
            <p:custDataLst>
              <p:tags r:id="rId1"/>
            </p:custDataLst>
          </p:nvPr>
        </p:nvSpPr>
        <p:spPr>
          <a:xfrm>
            <a:off x="1444625"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本书逻辑</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grpSp>
        <p:nvGrpSpPr>
          <p:cNvPr id="19" name="组合 18"/>
          <p:cNvGrpSpPr/>
          <p:nvPr>
            <p:custDataLst>
              <p:tags r:id="rId2"/>
            </p:custDataLst>
          </p:nvPr>
        </p:nvGrpSpPr>
        <p:grpSpPr>
          <a:xfrm>
            <a:off x="742047" y="1245920"/>
            <a:ext cx="1497598" cy="4923790"/>
            <a:chOff x="2750552" y="1484680"/>
            <a:chExt cx="1497598" cy="4923790"/>
          </a:xfrm>
        </p:grpSpPr>
        <p:grpSp>
          <p:nvGrpSpPr>
            <p:cNvPr id="10" name="组合 9"/>
            <p:cNvGrpSpPr/>
            <p:nvPr>
              <p:custDataLst>
                <p:tags r:id="rId3"/>
              </p:custDataLst>
            </p:nvPr>
          </p:nvGrpSpPr>
          <p:grpSpPr>
            <a:xfrm>
              <a:off x="2750552" y="1590200"/>
              <a:ext cx="712215" cy="721040"/>
              <a:chOff x="2744309" y="-161618"/>
              <a:chExt cx="712215" cy="721040"/>
            </a:xfrm>
          </p:grpSpPr>
          <p:sp>
            <p:nvSpPr>
              <p:cNvPr id="17" name="Oval 17"/>
              <p:cNvSpPr>
                <a:spLocks noChangeArrowheads="1"/>
              </p:cNvSpPr>
              <p:nvPr>
                <p:custDataLst>
                  <p:tags r:id="rId4"/>
                </p:custDataLst>
              </p:nvPr>
            </p:nvSpPr>
            <p:spPr bwMode="auto">
              <a:xfrm>
                <a:off x="2744309" y="-161618"/>
                <a:ext cx="712215" cy="721040"/>
              </a:xfrm>
              <a:prstGeom prst="ellipse">
                <a:avLst/>
              </a:prstGeom>
              <a:solidFill>
                <a:schemeClr val="accent1">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th-TH" sz="1800" b="0" i="0" u="none" strike="noStrike" kern="1200" cap="none" spc="0" normalizeH="0" baseline="0" noProof="0">
                  <a:ln>
                    <a:noFill/>
                  </a:ln>
                  <a:solidFill>
                    <a:prstClr val="black"/>
                  </a:solidFill>
                  <a:effectLst/>
                  <a:uLnTx/>
                  <a:uFillTx/>
                  <a:latin typeface="等线"/>
                  <a:ea typeface="宋体" panose="02010600030101010101" pitchFamily="2" charset="-122"/>
                  <a:cs typeface="Cordia New" panose="020B0304020202020204" pitchFamily="34" charset="-34"/>
                  <a:sym typeface="Helvetica" panose="020B0604020202020204" pitchFamily="34" charset="0"/>
                </a:endParaRPr>
              </a:p>
            </p:txBody>
          </p:sp>
          <p:sp>
            <p:nvSpPr>
              <p:cNvPr id="23" name="Freeform 94"/>
              <p:cNvSpPr>
                <a:spLocks noEditPoints="1"/>
              </p:cNvSpPr>
              <p:nvPr>
                <p:custDataLst>
                  <p:tags r:id="rId5"/>
                </p:custDataLst>
              </p:nvPr>
            </p:nvSpPr>
            <p:spPr bwMode="auto">
              <a:xfrm>
                <a:off x="2889085" y="31484"/>
                <a:ext cx="422663" cy="334837"/>
              </a:xfrm>
              <a:custGeom>
                <a:avLst/>
                <a:gdLst>
                  <a:gd name="T0" fmla="*/ 76 w 77"/>
                  <a:gd name="T1" fmla="*/ 8 h 61"/>
                  <a:gd name="T2" fmla="*/ 75 w 77"/>
                  <a:gd name="T3" fmla="*/ 7 h 61"/>
                  <a:gd name="T4" fmla="*/ 75 w 77"/>
                  <a:gd name="T5" fmla="*/ 7 h 61"/>
                  <a:gd name="T6" fmla="*/ 71 w 77"/>
                  <a:gd name="T7" fmla="*/ 7 h 61"/>
                  <a:gd name="T8" fmla="*/ 71 w 77"/>
                  <a:gd name="T9" fmla="*/ 1 h 61"/>
                  <a:gd name="T10" fmla="*/ 69 w 77"/>
                  <a:gd name="T11" fmla="*/ 0 h 61"/>
                  <a:gd name="T12" fmla="*/ 67 w 77"/>
                  <a:gd name="T13" fmla="*/ 0 h 61"/>
                  <a:gd name="T14" fmla="*/ 38 w 77"/>
                  <a:gd name="T15" fmla="*/ 5 h 61"/>
                  <a:gd name="T16" fmla="*/ 10 w 77"/>
                  <a:gd name="T17" fmla="*/ 0 h 61"/>
                  <a:gd name="T18" fmla="*/ 8 w 77"/>
                  <a:gd name="T19" fmla="*/ 0 h 61"/>
                  <a:gd name="T20" fmla="*/ 6 w 77"/>
                  <a:gd name="T21" fmla="*/ 1 h 61"/>
                  <a:gd name="T22" fmla="*/ 6 w 77"/>
                  <a:gd name="T23" fmla="*/ 7 h 61"/>
                  <a:gd name="T24" fmla="*/ 2 w 77"/>
                  <a:gd name="T25" fmla="*/ 7 h 61"/>
                  <a:gd name="T26" fmla="*/ 1 w 77"/>
                  <a:gd name="T27" fmla="*/ 8 h 61"/>
                  <a:gd name="T28" fmla="*/ 0 w 77"/>
                  <a:gd name="T29" fmla="*/ 9 h 61"/>
                  <a:gd name="T30" fmla="*/ 0 w 77"/>
                  <a:gd name="T31" fmla="*/ 53 h 61"/>
                  <a:gd name="T32" fmla="*/ 2 w 77"/>
                  <a:gd name="T33" fmla="*/ 55 h 61"/>
                  <a:gd name="T34" fmla="*/ 4 w 77"/>
                  <a:gd name="T35" fmla="*/ 55 h 61"/>
                  <a:gd name="T36" fmla="*/ 35 w 77"/>
                  <a:gd name="T37" fmla="*/ 60 h 61"/>
                  <a:gd name="T38" fmla="*/ 36 w 77"/>
                  <a:gd name="T39" fmla="*/ 61 h 61"/>
                  <a:gd name="T40" fmla="*/ 41 w 77"/>
                  <a:gd name="T41" fmla="*/ 61 h 61"/>
                  <a:gd name="T42" fmla="*/ 42 w 77"/>
                  <a:gd name="T43" fmla="*/ 60 h 61"/>
                  <a:gd name="T44" fmla="*/ 73 w 77"/>
                  <a:gd name="T45" fmla="*/ 55 h 61"/>
                  <a:gd name="T46" fmla="*/ 75 w 77"/>
                  <a:gd name="T47" fmla="*/ 55 h 61"/>
                  <a:gd name="T48" fmla="*/ 77 w 77"/>
                  <a:gd name="T49" fmla="*/ 53 h 61"/>
                  <a:gd name="T50" fmla="*/ 77 w 77"/>
                  <a:gd name="T51" fmla="*/ 9 h 61"/>
                  <a:gd name="T52" fmla="*/ 76 w 77"/>
                  <a:gd name="T53" fmla="*/ 8 h 61"/>
                  <a:gd name="T54" fmla="*/ 3 w 77"/>
                  <a:gd name="T55" fmla="*/ 52 h 61"/>
                  <a:gd name="T56" fmla="*/ 3 w 77"/>
                  <a:gd name="T57" fmla="*/ 10 h 61"/>
                  <a:gd name="T58" fmla="*/ 6 w 77"/>
                  <a:gd name="T59" fmla="*/ 10 h 61"/>
                  <a:gd name="T60" fmla="*/ 6 w 77"/>
                  <a:gd name="T61" fmla="*/ 52 h 61"/>
                  <a:gd name="T62" fmla="*/ 4 w 77"/>
                  <a:gd name="T63" fmla="*/ 52 h 61"/>
                  <a:gd name="T64" fmla="*/ 3 w 77"/>
                  <a:gd name="T65" fmla="*/ 52 h 61"/>
                  <a:gd name="T66" fmla="*/ 9 w 77"/>
                  <a:gd name="T67" fmla="*/ 52 h 61"/>
                  <a:gd name="T68" fmla="*/ 9 w 77"/>
                  <a:gd name="T69" fmla="*/ 9 h 61"/>
                  <a:gd name="T70" fmla="*/ 9 w 77"/>
                  <a:gd name="T71" fmla="*/ 9 h 61"/>
                  <a:gd name="T72" fmla="*/ 9 w 77"/>
                  <a:gd name="T73" fmla="*/ 3 h 61"/>
                  <a:gd name="T74" fmla="*/ 10 w 77"/>
                  <a:gd name="T75" fmla="*/ 3 h 61"/>
                  <a:gd name="T76" fmla="*/ 37 w 77"/>
                  <a:gd name="T77" fmla="*/ 8 h 61"/>
                  <a:gd name="T78" fmla="*/ 37 w 77"/>
                  <a:gd name="T79" fmla="*/ 57 h 61"/>
                  <a:gd name="T80" fmla="*/ 9 w 77"/>
                  <a:gd name="T81" fmla="*/ 52 h 61"/>
                  <a:gd name="T82" fmla="*/ 40 w 77"/>
                  <a:gd name="T83" fmla="*/ 57 h 61"/>
                  <a:gd name="T84" fmla="*/ 40 w 77"/>
                  <a:gd name="T85" fmla="*/ 8 h 61"/>
                  <a:gd name="T86" fmla="*/ 67 w 77"/>
                  <a:gd name="T87" fmla="*/ 3 h 61"/>
                  <a:gd name="T88" fmla="*/ 68 w 77"/>
                  <a:gd name="T89" fmla="*/ 3 h 61"/>
                  <a:gd name="T90" fmla="*/ 68 w 77"/>
                  <a:gd name="T91" fmla="*/ 9 h 61"/>
                  <a:gd name="T92" fmla="*/ 68 w 77"/>
                  <a:gd name="T93" fmla="*/ 52 h 61"/>
                  <a:gd name="T94" fmla="*/ 40 w 77"/>
                  <a:gd name="T95" fmla="*/ 57 h 61"/>
                  <a:gd name="T96" fmla="*/ 74 w 77"/>
                  <a:gd name="T97" fmla="*/ 52 h 61"/>
                  <a:gd name="T98" fmla="*/ 73 w 77"/>
                  <a:gd name="T99" fmla="*/ 52 h 61"/>
                  <a:gd name="T100" fmla="*/ 71 w 77"/>
                  <a:gd name="T101" fmla="*/ 52 h 61"/>
                  <a:gd name="T102" fmla="*/ 71 w 77"/>
                  <a:gd name="T103" fmla="*/ 10 h 61"/>
                  <a:gd name="T104" fmla="*/ 74 w 77"/>
                  <a:gd name="T105" fmla="*/ 10 h 61"/>
                  <a:gd name="T106" fmla="*/ 74 w 77"/>
                  <a:gd name="T107" fmla="*/ 5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7" h="61">
                    <a:moveTo>
                      <a:pt x="76" y="8"/>
                    </a:moveTo>
                    <a:cubicBezTo>
                      <a:pt x="76" y="7"/>
                      <a:pt x="76" y="7"/>
                      <a:pt x="75" y="7"/>
                    </a:cubicBezTo>
                    <a:cubicBezTo>
                      <a:pt x="75" y="7"/>
                      <a:pt x="75" y="7"/>
                      <a:pt x="75" y="7"/>
                    </a:cubicBezTo>
                    <a:cubicBezTo>
                      <a:pt x="71" y="7"/>
                      <a:pt x="71" y="7"/>
                      <a:pt x="71" y="7"/>
                    </a:cubicBezTo>
                    <a:cubicBezTo>
                      <a:pt x="71" y="1"/>
                      <a:pt x="71" y="1"/>
                      <a:pt x="71" y="1"/>
                    </a:cubicBezTo>
                    <a:cubicBezTo>
                      <a:pt x="71" y="0"/>
                      <a:pt x="70" y="0"/>
                      <a:pt x="69" y="0"/>
                    </a:cubicBezTo>
                    <a:cubicBezTo>
                      <a:pt x="67" y="0"/>
                      <a:pt x="67" y="0"/>
                      <a:pt x="67" y="0"/>
                    </a:cubicBezTo>
                    <a:cubicBezTo>
                      <a:pt x="56" y="0"/>
                      <a:pt x="43" y="1"/>
                      <a:pt x="38" y="5"/>
                    </a:cubicBezTo>
                    <a:cubicBezTo>
                      <a:pt x="34" y="1"/>
                      <a:pt x="21" y="0"/>
                      <a:pt x="10" y="0"/>
                    </a:cubicBezTo>
                    <a:cubicBezTo>
                      <a:pt x="8" y="0"/>
                      <a:pt x="8" y="0"/>
                      <a:pt x="8" y="0"/>
                    </a:cubicBezTo>
                    <a:cubicBezTo>
                      <a:pt x="7" y="0"/>
                      <a:pt x="6" y="0"/>
                      <a:pt x="6" y="1"/>
                    </a:cubicBezTo>
                    <a:cubicBezTo>
                      <a:pt x="6" y="7"/>
                      <a:pt x="6" y="7"/>
                      <a:pt x="6" y="7"/>
                    </a:cubicBezTo>
                    <a:cubicBezTo>
                      <a:pt x="2" y="7"/>
                      <a:pt x="2" y="7"/>
                      <a:pt x="2" y="7"/>
                    </a:cubicBezTo>
                    <a:cubicBezTo>
                      <a:pt x="1" y="7"/>
                      <a:pt x="1" y="7"/>
                      <a:pt x="1" y="8"/>
                    </a:cubicBezTo>
                    <a:cubicBezTo>
                      <a:pt x="0" y="8"/>
                      <a:pt x="0" y="8"/>
                      <a:pt x="0" y="9"/>
                    </a:cubicBezTo>
                    <a:cubicBezTo>
                      <a:pt x="0" y="53"/>
                      <a:pt x="0" y="53"/>
                      <a:pt x="0" y="53"/>
                    </a:cubicBezTo>
                    <a:cubicBezTo>
                      <a:pt x="0" y="54"/>
                      <a:pt x="1" y="55"/>
                      <a:pt x="2" y="55"/>
                    </a:cubicBezTo>
                    <a:cubicBezTo>
                      <a:pt x="4" y="55"/>
                      <a:pt x="4" y="55"/>
                      <a:pt x="4" y="55"/>
                    </a:cubicBezTo>
                    <a:cubicBezTo>
                      <a:pt x="24" y="55"/>
                      <a:pt x="35" y="59"/>
                      <a:pt x="35" y="60"/>
                    </a:cubicBezTo>
                    <a:cubicBezTo>
                      <a:pt x="35" y="60"/>
                      <a:pt x="36" y="61"/>
                      <a:pt x="36" y="61"/>
                    </a:cubicBezTo>
                    <a:cubicBezTo>
                      <a:pt x="41" y="61"/>
                      <a:pt x="41" y="61"/>
                      <a:pt x="41" y="61"/>
                    </a:cubicBezTo>
                    <a:cubicBezTo>
                      <a:pt x="41" y="61"/>
                      <a:pt x="41" y="60"/>
                      <a:pt x="42" y="60"/>
                    </a:cubicBezTo>
                    <a:cubicBezTo>
                      <a:pt x="42" y="59"/>
                      <a:pt x="53" y="55"/>
                      <a:pt x="73" y="55"/>
                    </a:cubicBezTo>
                    <a:cubicBezTo>
                      <a:pt x="75" y="55"/>
                      <a:pt x="75" y="55"/>
                      <a:pt x="75" y="55"/>
                    </a:cubicBezTo>
                    <a:cubicBezTo>
                      <a:pt x="76" y="55"/>
                      <a:pt x="77" y="54"/>
                      <a:pt x="77" y="53"/>
                    </a:cubicBezTo>
                    <a:cubicBezTo>
                      <a:pt x="77" y="9"/>
                      <a:pt x="77" y="9"/>
                      <a:pt x="77" y="9"/>
                    </a:cubicBezTo>
                    <a:cubicBezTo>
                      <a:pt x="77" y="8"/>
                      <a:pt x="77" y="8"/>
                      <a:pt x="76" y="8"/>
                    </a:cubicBezTo>
                    <a:close/>
                    <a:moveTo>
                      <a:pt x="3" y="52"/>
                    </a:moveTo>
                    <a:cubicBezTo>
                      <a:pt x="3" y="10"/>
                      <a:pt x="3" y="10"/>
                      <a:pt x="3" y="10"/>
                    </a:cubicBezTo>
                    <a:cubicBezTo>
                      <a:pt x="6" y="10"/>
                      <a:pt x="6" y="10"/>
                      <a:pt x="6" y="10"/>
                    </a:cubicBezTo>
                    <a:cubicBezTo>
                      <a:pt x="6" y="52"/>
                      <a:pt x="6" y="52"/>
                      <a:pt x="6" y="52"/>
                    </a:cubicBezTo>
                    <a:cubicBezTo>
                      <a:pt x="5" y="52"/>
                      <a:pt x="4" y="52"/>
                      <a:pt x="4" y="52"/>
                    </a:cubicBezTo>
                    <a:lnTo>
                      <a:pt x="3" y="52"/>
                    </a:lnTo>
                    <a:close/>
                    <a:moveTo>
                      <a:pt x="9" y="52"/>
                    </a:moveTo>
                    <a:cubicBezTo>
                      <a:pt x="9" y="9"/>
                      <a:pt x="9" y="9"/>
                      <a:pt x="9" y="9"/>
                    </a:cubicBezTo>
                    <a:cubicBezTo>
                      <a:pt x="9" y="9"/>
                      <a:pt x="9" y="9"/>
                      <a:pt x="9" y="9"/>
                    </a:cubicBezTo>
                    <a:cubicBezTo>
                      <a:pt x="9" y="3"/>
                      <a:pt x="9" y="3"/>
                      <a:pt x="9" y="3"/>
                    </a:cubicBezTo>
                    <a:cubicBezTo>
                      <a:pt x="10" y="3"/>
                      <a:pt x="10" y="3"/>
                      <a:pt x="10" y="3"/>
                    </a:cubicBezTo>
                    <a:cubicBezTo>
                      <a:pt x="21" y="3"/>
                      <a:pt x="33" y="4"/>
                      <a:pt x="37" y="8"/>
                    </a:cubicBezTo>
                    <a:cubicBezTo>
                      <a:pt x="37" y="57"/>
                      <a:pt x="37" y="57"/>
                      <a:pt x="37" y="57"/>
                    </a:cubicBezTo>
                    <a:cubicBezTo>
                      <a:pt x="35" y="55"/>
                      <a:pt x="23" y="52"/>
                      <a:pt x="9" y="52"/>
                    </a:cubicBezTo>
                    <a:close/>
                    <a:moveTo>
                      <a:pt x="40" y="57"/>
                    </a:moveTo>
                    <a:cubicBezTo>
                      <a:pt x="40" y="8"/>
                      <a:pt x="40" y="8"/>
                      <a:pt x="40" y="8"/>
                    </a:cubicBezTo>
                    <a:cubicBezTo>
                      <a:pt x="44" y="4"/>
                      <a:pt x="56" y="3"/>
                      <a:pt x="67" y="3"/>
                    </a:cubicBezTo>
                    <a:cubicBezTo>
                      <a:pt x="68" y="3"/>
                      <a:pt x="68" y="3"/>
                      <a:pt x="68" y="3"/>
                    </a:cubicBezTo>
                    <a:cubicBezTo>
                      <a:pt x="68" y="9"/>
                      <a:pt x="68" y="9"/>
                      <a:pt x="68" y="9"/>
                    </a:cubicBezTo>
                    <a:cubicBezTo>
                      <a:pt x="68" y="52"/>
                      <a:pt x="68" y="52"/>
                      <a:pt x="68" y="52"/>
                    </a:cubicBezTo>
                    <a:cubicBezTo>
                      <a:pt x="54" y="52"/>
                      <a:pt x="42" y="55"/>
                      <a:pt x="40" y="57"/>
                    </a:cubicBezTo>
                    <a:close/>
                    <a:moveTo>
                      <a:pt x="74" y="52"/>
                    </a:moveTo>
                    <a:cubicBezTo>
                      <a:pt x="73" y="52"/>
                      <a:pt x="73" y="52"/>
                      <a:pt x="73" y="52"/>
                    </a:cubicBezTo>
                    <a:cubicBezTo>
                      <a:pt x="72" y="52"/>
                      <a:pt x="72" y="52"/>
                      <a:pt x="71" y="52"/>
                    </a:cubicBezTo>
                    <a:cubicBezTo>
                      <a:pt x="71" y="10"/>
                      <a:pt x="71" y="10"/>
                      <a:pt x="71" y="10"/>
                    </a:cubicBezTo>
                    <a:cubicBezTo>
                      <a:pt x="74" y="10"/>
                      <a:pt x="74" y="10"/>
                      <a:pt x="74" y="10"/>
                    </a:cubicBezTo>
                    <a:lnTo>
                      <a:pt x="74" y="52"/>
                    </a:ln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th-TH" sz="1800" b="0" i="0" u="none" strike="noStrike" kern="1200" cap="none" spc="0" normalizeH="0" baseline="0" noProof="0">
                  <a:ln>
                    <a:noFill/>
                  </a:ln>
                  <a:solidFill>
                    <a:prstClr val="black"/>
                  </a:solidFill>
                  <a:effectLst/>
                  <a:uLnTx/>
                  <a:uFillTx/>
                  <a:latin typeface="等线"/>
                  <a:ea typeface="宋体" panose="02010600030101010101" pitchFamily="2" charset="-122"/>
                  <a:cs typeface="Cordia New" panose="020B0304020202020204" pitchFamily="34" charset="-34"/>
                  <a:sym typeface="Helvetica" panose="020B0604020202020204" pitchFamily="34" charset="0"/>
                </a:endParaRPr>
              </a:p>
            </p:txBody>
          </p:sp>
        </p:grpSp>
        <p:cxnSp>
          <p:nvCxnSpPr>
            <p:cNvPr id="24" name="直接箭头连接符 23"/>
            <p:cNvCxnSpPr/>
            <p:nvPr>
              <p:custDataLst>
                <p:tags r:id="rId6"/>
              </p:custDataLst>
            </p:nvPr>
          </p:nvCxnSpPr>
          <p:spPr>
            <a:xfrm>
              <a:off x="4242435" y="1484680"/>
              <a:ext cx="5715" cy="4923790"/>
            </a:xfrm>
            <a:prstGeom prst="straightConnector1">
              <a:avLst/>
            </a:prstGeom>
            <a:ln w="12700">
              <a:solidFill>
                <a:schemeClr val="accent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pic>
        <p:nvPicPr>
          <p:cNvPr id="9" name="图片 8"/>
          <p:cNvPicPr>
            <a:picLocks noChangeAspect="1"/>
          </p:cNvPicPr>
          <p:nvPr>
            <p:custDataLst>
              <p:tags r:id="rId7"/>
            </p:custDataLst>
          </p:nvPr>
        </p:nvPicPr>
        <p:blipFill>
          <a:blip r:embed="rId8"/>
          <a:stretch>
            <a:fillRect/>
          </a:stretch>
        </p:blipFill>
        <p:spPr>
          <a:xfrm rot="5400000">
            <a:off x="-343535" y="2905125"/>
            <a:ext cx="2742565" cy="2029460"/>
          </a:xfrm>
          <a:prstGeom prst="rect">
            <a:avLst/>
          </a:prstGeom>
        </p:spPr>
      </p:pic>
      <p:sp>
        <p:nvSpPr>
          <p:cNvPr id="49" name="文本框 48"/>
          <p:cNvSpPr txBox="1"/>
          <p:nvPr>
            <p:custDataLst>
              <p:tags r:id="rId9"/>
            </p:custDataLst>
          </p:nvPr>
        </p:nvSpPr>
        <p:spPr>
          <a:xfrm>
            <a:off x="3285490" y="2188210"/>
            <a:ext cx="6407150" cy="460375"/>
          </a:xfrm>
          <a:prstGeom prst="rect">
            <a:avLst/>
          </a:prstGeom>
          <a:noFill/>
        </p:spPr>
        <p:txBody>
          <a:bodyPr wrap="square" rtlCol="0" anchor="t">
            <a:spAutoFit/>
          </a:bodyPr>
          <a:lstStyle/>
          <a:p>
            <a:r>
              <a:rPr lang="zh-CN" altLang="en-US" sz="2400">
                <a:solidFill>
                  <a:schemeClr val="accent1">
                    <a:lumMod val="75000"/>
                  </a:schemeClr>
                </a:solidFill>
                <a:latin typeface="黑体" panose="02010609060101010101" charset="-122"/>
                <a:ea typeface="黑体" panose="02010609060101010101" charset="-122"/>
                <a:cs typeface="黑体" panose="02010609060101010101" charset="-122"/>
                <a:sym typeface="等线"/>
              </a:rPr>
              <a:t>综合探究</a:t>
            </a:r>
            <a:r>
              <a:rPr lang="en-US" altLang="zh-CN" sz="2400">
                <a:solidFill>
                  <a:schemeClr val="accent1">
                    <a:lumMod val="75000"/>
                  </a:schemeClr>
                </a:solidFill>
                <a:latin typeface="黑体" panose="02010609060101010101" charset="-122"/>
                <a:ea typeface="黑体" panose="02010609060101010101" charset="-122"/>
                <a:cs typeface="黑体" panose="02010609060101010101" charset="-122"/>
                <a:sym typeface="等线"/>
              </a:rPr>
              <a:t> </a:t>
            </a:r>
            <a:r>
              <a:rPr lang="zh-CN" altLang="en-US" sz="2400">
                <a:solidFill>
                  <a:schemeClr val="accent1">
                    <a:lumMod val="75000"/>
                  </a:schemeClr>
                </a:solidFill>
                <a:latin typeface="黑体" panose="02010609060101010101" charset="-122"/>
                <a:ea typeface="黑体" panose="02010609060101010101" charset="-122"/>
                <a:cs typeface="黑体" panose="02010609060101010101" charset="-122"/>
                <a:sym typeface="等线"/>
              </a:rPr>
              <a:t>坚持唯物辩证法</a:t>
            </a:r>
            <a:r>
              <a:rPr lang="en-US" altLang="zh-CN" sz="2400">
                <a:solidFill>
                  <a:schemeClr val="accent1">
                    <a:lumMod val="75000"/>
                  </a:schemeClr>
                </a:solidFill>
                <a:latin typeface="黑体" panose="02010609060101010101" charset="-122"/>
                <a:ea typeface="黑体" panose="02010609060101010101" charset="-122"/>
                <a:cs typeface="黑体" panose="02010609060101010101" charset="-122"/>
                <a:sym typeface="等线"/>
              </a:rPr>
              <a:t> </a:t>
            </a:r>
            <a:r>
              <a:rPr lang="zh-CN" altLang="en-US" sz="2400">
                <a:solidFill>
                  <a:schemeClr val="accent1">
                    <a:lumMod val="75000"/>
                  </a:schemeClr>
                </a:solidFill>
                <a:latin typeface="黑体" panose="02010609060101010101" charset="-122"/>
                <a:ea typeface="黑体" panose="02010609060101010101" charset="-122"/>
                <a:cs typeface="黑体" panose="02010609060101010101" charset="-122"/>
                <a:sym typeface="等线"/>
              </a:rPr>
              <a:t>反对形而上学</a:t>
            </a:r>
            <a:endParaRPr lang="zh-CN" altLang="en-US" sz="2400">
              <a:solidFill>
                <a:schemeClr val="accent1">
                  <a:lumMod val="75000"/>
                </a:schemeClr>
              </a:solidFill>
              <a:latin typeface="黑体" panose="02010609060101010101" charset="-122"/>
              <a:ea typeface="黑体" panose="02010609060101010101" charset="-122"/>
              <a:cs typeface="黑体" panose="02010609060101010101" charset="-122"/>
              <a:sym typeface="等线"/>
            </a:endParaRPr>
          </a:p>
        </p:txBody>
      </p:sp>
      <p:sp>
        <p:nvSpPr>
          <p:cNvPr id="51" name="文本框 50"/>
          <p:cNvSpPr txBox="1"/>
          <p:nvPr>
            <p:custDataLst>
              <p:tags r:id="rId10"/>
            </p:custDataLst>
          </p:nvPr>
        </p:nvSpPr>
        <p:spPr>
          <a:xfrm>
            <a:off x="3285490" y="3148330"/>
            <a:ext cx="4839970" cy="460375"/>
          </a:xfrm>
          <a:prstGeom prst="rect">
            <a:avLst/>
          </a:prstGeom>
          <a:noFill/>
        </p:spPr>
        <p:txBody>
          <a:bodyPr wrap="square" rtlCol="0" anchor="t">
            <a:spAutoFit/>
          </a:bodyPr>
          <a:lstStyle/>
          <a:p>
            <a:r>
              <a:rPr lang="zh-CN" altLang="en-US" sz="2400" b="1">
                <a:solidFill>
                  <a:srgbClr val="3F3F3F">
                    <a:lumMod val="50000"/>
                  </a:srgbClr>
                </a:solidFill>
                <a:latin typeface="+mn-ea"/>
                <a:cs typeface="+mn-ea"/>
                <a:sym typeface="等线"/>
              </a:rPr>
              <a:t>第二单元</a:t>
            </a:r>
            <a:r>
              <a:rPr lang="en-US" altLang="zh-CN" sz="2400" b="1">
                <a:solidFill>
                  <a:srgbClr val="3F3F3F">
                    <a:lumMod val="50000"/>
                  </a:srgbClr>
                </a:solidFill>
                <a:latin typeface="+mn-ea"/>
                <a:cs typeface="+mn-ea"/>
                <a:sym typeface="等线"/>
              </a:rPr>
              <a:t> </a:t>
            </a:r>
            <a:r>
              <a:rPr lang="zh-CN" altLang="en-US" sz="2400" b="1">
                <a:solidFill>
                  <a:srgbClr val="3F3F3F">
                    <a:lumMod val="50000"/>
                  </a:srgbClr>
                </a:solidFill>
                <a:latin typeface="+mn-ea"/>
                <a:cs typeface="+mn-ea"/>
                <a:sym typeface="等线"/>
              </a:rPr>
              <a:t>认识社会与价值选择</a:t>
            </a:r>
            <a:endParaRPr lang="zh-CN" altLang="en-US" sz="2400" b="1">
              <a:solidFill>
                <a:srgbClr val="3F3F3F">
                  <a:lumMod val="50000"/>
                </a:srgbClr>
              </a:solidFill>
              <a:latin typeface="+mn-ea"/>
              <a:cs typeface="+mn-ea"/>
              <a:sym typeface="等线"/>
            </a:endParaRPr>
          </a:p>
        </p:txBody>
      </p:sp>
      <p:sp>
        <p:nvSpPr>
          <p:cNvPr id="53" name="文本框 52"/>
          <p:cNvSpPr txBox="1"/>
          <p:nvPr>
            <p:custDataLst>
              <p:tags r:id="rId11"/>
            </p:custDataLst>
          </p:nvPr>
        </p:nvSpPr>
        <p:spPr>
          <a:xfrm>
            <a:off x="3253740" y="4235450"/>
            <a:ext cx="6868795" cy="460375"/>
          </a:xfrm>
          <a:prstGeom prst="rect">
            <a:avLst/>
          </a:prstGeom>
          <a:noFill/>
        </p:spPr>
        <p:txBody>
          <a:bodyPr wrap="square" rtlCol="0" anchor="t">
            <a:spAutoFit/>
          </a:bodyPr>
          <a:lstStyle/>
          <a:p>
            <a:r>
              <a:rPr lang="zh-CN" altLang="en-US" sz="2400">
                <a:solidFill>
                  <a:schemeClr val="accent1">
                    <a:lumMod val="75000"/>
                  </a:schemeClr>
                </a:solidFill>
                <a:latin typeface="黑体" panose="02010609060101010101" charset="-122"/>
                <a:ea typeface="黑体" panose="02010609060101010101" charset="-122"/>
                <a:cs typeface="黑体" panose="02010609060101010101" charset="-122"/>
                <a:sym typeface="等线"/>
              </a:rPr>
              <a:t>综合探究</a:t>
            </a:r>
            <a:r>
              <a:rPr lang="en-US" altLang="zh-CN" sz="2400">
                <a:solidFill>
                  <a:schemeClr val="accent1">
                    <a:lumMod val="75000"/>
                  </a:schemeClr>
                </a:solidFill>
                <a:latin typeface="黑体" panose="02010609060101010101" charset="-122"/>
                <a:ea typeface="黑体" panose="02010609060101010101" charset="-122"/>
                <a:cs typeface="黑体" panose="02010609060101010101" charset="-122"/>
                <a:sym typeface="等线"/>
              </a:rPr>
              <a:t> </a:t>
            </a:r>
            <a:r>
              <a:rPr lang="zh-CN" altLang="en-US" sz="2400">
                <a:solidFill>
                  <a:schemeClr val="accent1">
                    <a:lumMod val="75000"/>
                  </a:schemeClr>
                </a:solidFill>
                <a:latin typeface="黑体" panose="02010609060101010101" charset="-122"/>
                <a:ea typeface="黑体" panose="02010609060101010101" charset="-122"/>
                <a:cs typeface="黑体" panose="02010609060101010101" charset="-122"/>
                <a:sym typeface="等线"/>
              </a:rPr>
              <a:t>坚持历史唯物主义</a:t>
            </a:r>
            <a:r>
              <a:rPr lang="en-US" altLang="zh-CN" sz="2400">
                <a:solidFill>
                  <a:schemeClr val="accent1">
                    <a:lumMod val="75000"/>
                  </a:schemeClr>
                </a:solidFill>
                <a:latin typeface="黑体" panose="02010609060101010101" charset="-122"/>
                <a:ea typeface="黑体" panose="02010609060101010101" charset="-122"/>
                <a:cs typeface="黑体" panose="02010609060101010101" charset="-122"/>
                <a:sym typeface="等线"/>
              </a:rPr>
              <a:t> </a:t>
            </a:r>
            <a:r>
              <a:rPr lang="zh-CN" altLang="en-US" sz="2400">
                <a:solidFill>
                  <a:schemeClr val="accent1">
                    <a:lumMod val="75000"/>
                  </a:schemeClr>
                </a:solidFill>
                <a:latin typeface="黑体" panose="02010609060101010101" charset="-122"/>
                <a:ea typeface="黑体" panose="02010609060101010101" charset="-122"/>
                <a:cs typeface="黑体" panose="02010609060101010101" charset="-122"/>
                <a:sym typeface="等线"/>
              </a:rPr>
              <a:t>反对历史虚无主义</a:t>
            </a:r>
            <a:endParaRPr lang="zh-CN" altLang="en-US" sz="2400">
              <a:solidFill>
                <a:schemeClr val="accent1">
                  <a:lumMod val="75000"/>
                </a:schemeClr>
              </a:solidFill>
              <a:latin typeface="黑体" panose="02010609060101010101" charset="-122"/>
              <a:ea typeface="黑体" panose="02010609060101010101" charset="-122"/>
              <a:cs typeface="黑体" panose="02010609060101010101" charset="-122"/>
              <a:sym typeface="等线"/>
            </a:endParaRPr>
          </a:p>
        </p:txBody>
      </p:sp>
      <p:sp>
        <p:nvSpPr>
          <p:cNvPr id="54" name="文本框 53"/>
          <p:cNvSpPr txBox="1"/>
          <p:nvPr>
            <p:custDataLst>
              <p:tags r:id="rId12"/>
            </p:custDataLst>
          </p:nvPr>
        </p:nvSpPr>
        <p:spPr>
          <a:xfrm>
            <a:off x="3285490" y="5164455"/>
            <a:ext cx="5605780" cy="460375"/>
          </a:xfrm>
          <a:prstGeom prst="rect">
            <a:avLst/>
          </a:prstGeom>
          <a:noFill/>
        </p:spPr>
        <p:txBody>
          <a:bodyPr wrap="square" rtlCol="0" anchor="t">
            <a:spAutoFit/>
          </a:bodyPr>
          <a:lstStyle/>
          <a:p>
            <a:r>
              <a:rPr lang="zh-CN" altLang="en-US" sz="2400" b="1">
                <a:solidFill>
                  <a:srgbClr val="3F3F3F">
                    <a:lumMod val="50000"/>
                  </a:srgbClr>
                </a:solidFill>
                <a:latin typeface="+mn-ea"/>
                <a:cs typeface="+mn-ea"/>
                <a:sym typeface="等线"/>
              </a:rPr>
              <a:t>第三单元文化传承与文化创新</a:t>
            </a:r>
            <a:r>
              <a:rPr lang="en-US" altLang="zh-CN" sz="2400" b="1">
                <a:solidFill>
                  <a:srgbClr val="3F3F3F">
                    <a:lumMod val="50000"/>
                  </a:srgbClr>
                </a:solidFill>
                <a:latin typeface="+mn-ea"/>
                <a:cs typeface="+mn-ea"/>
                <a:sym typeface="等线"/>
              </a:rPr>
              <a:t> </a:t>
            </a:r>
            <a:endParaRPr lang="en-US" altLang="zh-CN" sz="2400" b="1">
              <a:solidFill>
                <a:srgbClr val="3F3F3F">
                  <a:lumMod val="50000"/>
                </a:srgbClr>
              </a:solidFill>
              <a:latin typeface="+mn-ea"/>
              <a:cs typeface="+mn-ea"/>
              <a:sym typeface="等线"/>
            </a:endParaRPr>
          </a:p>
        </p:txBody>
      </p:sp>
      <p:sp>
        <p:nvSpPr>
          <p:cNvPr id="55" name="文本框 54"/>
          <p:cNvSpPr txBox="1"/>
          <p:nvPr>
            <p:custDataLst>
              <p:tags r:id="rId13"/>
            </p:custDataLst>
          </p:nvPr>
        </p:nvSpPr>
        <p:spPr>
          <a:xfrm>
            <a:off x="3195320" y="6051550"/>
            <a:ext cx="8827135" cy="460375"/>
          </a:xfrm>
          <a:prstGeom prst="rect">
            <a:avLst/>
          </a:prstGeom>
          <a:noFill/>
        </p:spPr>
        <p:txBody>
          <a:bodyPr wrap="square" rtlCol="0" anchor="t">
            <a:spAutoFit/>
          </a:bodyPr>
          <a:lstStyle/>
          <a:p>
            <a:r>
              <a:rPr lang="zh-CN" altLang="en-US" sz="2400">
                <a:solidFill>
                  <a:schemeClr val="accent1">
                    <a:lumMod val="75000"/>
                  </a:schemeClr>
                </a:solidFill>
                <a:latin typeface="黑体" panose="02010609060101010101" charset="-122"/>
                <a:ea typeface="黑体" panose="02010609060101010101" charset="-122"/>
                <a:cs typeface="黑体" panose="02010609060101010101" charset="-122"/>
                <a:sym typeface="等线"/>
              </a:rPr>
              <a:t>综合探究</a:t>
            </a:r>
            <a:r>
              <a:rPr lang="en-US" altLang="zh-CN" sz="2400">
                <a:solidFill>
                  <a:schemeClr val="accent1">
                    <a:lumMod val="75000"/>
                  </a:schemeClr>
                </a:solidFill>
                <a:latin typeface="黑体" panose="02010609060101010101" charset="-122"/>
                <a:ea typeface="黑体" panose="02010609060101010101" charset="-122"/>
                <a:cs typeface="黑体" panose="02010609060101010101" charset="-122"/>
                <a:sym typeface="等线"/>
              </a:rPr>
              <a:t> </a:t>
            </a:r>
            <a:r>
              <a:rPr lang="zh-CN" altLang="en-US" sz="2400">
                <a:solidFill>
                  <a:schemeClr val="accent1">
                    <a:lumMod val="75000"/>
                  </a:schemeClr>
                </a:solidFill>
                <a:latin typeface="黑体" panose="02010609060101010101" charset="-122"/>
                <a:ea typeface="黑体" panose="02010609060101010101" charset="-122"/>
                <a:cs typeface="黑体" panose="02010609060101010101" charset="-122"/>
                <a:sym typeface="等线"/>
              </a:rPr>
              <a:t>坚持以马克思主义为指导</a:t>
            </a:r>
            <a:r>
              <a:rPr lang="en-US" altLang="zh-CN" sz="2400">
                <a:solidFill>
                  <a:schemeClr val="accent1">
                    <a:lumMod val="75000"/>
                  </a:schemeClr>
                </a:solidFill>
                <a:latin typeface="黑体" panose="02010609060101010101" charset="-122"/>
                <a:ea typeface="黑体" panose="02010609060101010101" charset="-122"/>
                <a:cs typeface="黑体" panose="02010609060101010101" charset="-122"/>
                <a:sym typeface="等线"/>
              </a:rPr>
              <a:t> </a:t>
            </a:r>
            <a:r>
              <a:rPr lang="zh-CN" altLang="en-US" sz="2400">
                <a:solidFill>
                  <a:schemeClr val="accent1">
                    <a:lumMod val="75000"/>
                  </a:schemeClr>
                </a:solidFill>
                <a:latin typeface="黑体" panose="02010609060101010101" charset="-122"/>
                <a:ea typeface="黑体" panose="02010609060101010101" charset="-122"/>
                <a:cs typeface="黑体" panose="02010609060101010101" charset="-122"/>
                <a:sym typeface="等线"/>
              </a:rPr>
              <a:t>发展中国特色社会主义文化</a:t>
            </a:r>
            <a:endParaRPr lang="zh-CN" altLang="en-US" sz="2400">
              <a:solidFill>
                <a:schemeClr val="accent1">
                  <a:lumMod val="75000"/>
                </a:schemeClr>
              </a:solidFill>
              <a:latin typeface="黑体" panose="02010609060101010101" charset="-122"/>
              <a:ea typeface="黑体" panose="02010609060101010101" charset="-122"/>
              <a:cs typeface="黑体" panose="02010609060101010101" charset="-122"/>
              <a:sym typeface="等线"/>
            </a:endParaRPr>
          </a:p>
        </p:txBody>
      </p:sp>
      <p:sp>
        <p:nvSpPr>
          <p:cNvPr id="56" name="文本框 55"/>
          <p:cNvSpPr txBox="1"/>
          <p:nvPr>
            <p:custDataLst>
              <p:tags r:id="rId14"/>
            </p:custDataLst>
          </p:nvPr>
        </p:nvSpPr>
        <p:spPr>
          <a:xfrm>
            <a:off x="3285490" y="1228090"/>
            <a:ext cx="4554220" cy="460375"/>
          </a:xfrm>
          <a:prstGeom prst="rect">
            <a:avLst/>
          </a:prstGeom>
          <a:noFill/>
        </p:spPr>
        <p:txBody>
          <a:bodyPr wrap="square" rtlCol="0" anchor="t">
            <a:spAutoFit/>
          </a:bodyPr>
          <a:lstStyle/>
          <a:p>
            <a:r>
              <a:rPr lang="zh-CN" altLang="en-US" sz="2400" b="1">
                <a:solidFill>
                  <a:srgbClr val="3F3F3F">
                    <a:lumMod val="50000"/>
                  </a:srgbClr>
                </a:solidFill>
                <a:latin typeface="+mn-ea"/>
                <a:cs typeface="+mn-ea"/>
                <a:sym typeface="等线"/>
              </a:rPr>
              <a:t>第一单元</a:t>
            </a:r>
            <a:r>
              <a:rPr lang="en-US" altLang="zh-CN" sz="2400" b="1">
                <a:solidFill>
                  <a:srgbClr val="3F3F3F">
                    <a:lumMod val="50000"/>
                  </a:srgbClr>
                </a:solidFill>
                <a:latin typeface="+mn-ea"/>
                <a:cs typeface="+mn-ea"/>
                <a:sym typeface="等线"/>
              </a:rPr>
              <a:t> </a:t>
            </a:r>
            <a:r>
              <a:rPr lang="zh-CN" altLang="en-US" sz="2400" b="1">
                <a:solidFill>
                  <a:srgbClr val="3F3F3F">
                    <a:lumMod val="50000"/>
                  </a:srgbClr>
                </a:solidFill>
                <a:latin typeface="+mn-ea"/>
                <a:cs typeface="+mn-ea"/>
                <a:sym typeface="等线"/>
              </a:rPr>
              <a:t>探索世界与把握规律</a:t>
            </a:r>
            <a:endParaRPr lang="zh-CN" altLang="en-US" sz="2400" b="1">
              <a:solidFill>
                <a:srgbClr val="3F3F3F">
                  <a:lumMod val="50000"/>
                </a:srgbClr>
              </a:solidFill>
              <a:latin typeface="+mn-ea"/>
              <a:cs typeface="+mn-ea"/>
              <a:sym typeface="等线"/>
            </a:endParaRPr>
          </a:p>
        </p:txBody>
      </p:sp>
      <p:sp>
        <p:nvSpPr>
          <p:cNvPr id="57" name="文本框 56"/>
          <p:cNvSpPr txBox="1"/>
          <p:nvPr>
            <p:custDataLst>
              <p:tags r:id="rId15"/>
            </p:custDataLst>
          </p:nvPr>
        </p:nvSpPr>
        <p:spPr>
          <a:xfrm>
            <a:off x="7512685" y="803275"/>
            <a:ext cx="3168015" cy="1337945"/>
          </a:xfrm>
          <a:prstGeom prst="rect">
            <a:avLst/>
          </a:prstGeom>
          <a:noFill/>
        </p:spPr>
        <p:txBody>
          <a:bodyPr wrap="square" rtlCol="0">
            <a:spAutoFit/>
          </a:bodyPr>
          <a:lstStyle/>
          <a:p>
            <a:pPr marL="285750" indent="-285750">
              <a:lnSpc>
                <a:spcPct val="150000"/>
              </a:lnSpc>
              <a:buFont typeface="Wingdings" panose="05000000000000000000" charset="0"/>
              <a:buChar char="u"/>
            </a:pPr>
            <a:r>
              <a:rPr lang="zh-CN" altLang="en-US" b="1">
                <a:solidFill>
                  <a:srgbClr val="3F3F3F">
                    <a:lumMod val="50000"/>
                  </a:srgbClr>
                </a:solidFill>
                <a:latin typeface="方正公文小标宋" panose="02000500000000000000" charset="-122"/>
                <a:ea typeface="方正公文小标宋" panose="02000500000000000000" charset="-122"/>
              </a:rPr>
              <a:t>时代精神的精华</a:t>
            </a:r>
            <a:endParaRPr lang="zh-CN" altLang="en-US" b="1">
              <a:solidFill>
                <a:srgbClr val="3F3F3F">
                  <a:lumMod val="50000"/>
                </a:srgbClr>
              </a:solidFill>
              <a:latin typeface="方正公文小标宋" panose="02000500000000000000" charset="-122"/>
              <a:ea typeface="方正公文小标宋" panose="02000500000000000000" charset="-122"/>
            </a:endParaRPr>
          </a:p>
          <a:p>
            <a:pPr marL="285750" indent="-285750">
              <a:lnSpc>
                <a:spcPct val="150000"/>
              </a:lnSpc>
              <a:buFont typeface="Wingdings" panose="05000000000000000000" charset="0"/>
              <a:buChar char="u"/>
            </a:pPr>
            <a:r>
              <a:rPr lang="zh-CN" altLang="en-US" b="1">
                <a:solidFill>
                  <a:srgbClr val="3F3F3F">
                    <a:lumMod val="50000"/>
                  </a:srgbClr>
                </a:solidFill>
                <a:latin typeface="方正公文小标宋" panose="02000500000000000000" charset="-122"/>
                <a:ea typeface="方正公文小标宋" panose="02000500000000000000" charset="-122"/>
              </a:rPr>
              <a:t>探究世界的本质</a:t>
            </a:r>
            <a:endParaRPr lang="zh-CN" altLang="en-US" b="1">
              <a:solidFill>
                <a:srgbClr val="3F3F3F">
                  <a:lumMod val="50000"/>
                </a:srgbClr>
              </a:solidFill>
              <a:latin typeface="方正公文小标宋" panose="02000500000000000000" charset="-122"/>
              <a:ea typeface="方正公文小标宋" panose="02000500000000000000" charset="-122"/>
            </a:endParaRPr>
          </a:p>
          <a:p>
            <a:pPr marL="285750" indent="-285750">
              <a:lnSpc>
                <a:spcPct val="150000"/>
              </a:lnSpc>
              <a:buFont typeface="Wingdings" panose="05000000000000000000" charset="0"/>
              <a:buChar char="u"/>
            </a:pPr>
            <a:r>
              <a:rPr lang="zh-CN" altLang="en-US" b="1">
                <a:solidFill>
                  <a:srgbClr val="3F3F3F">
                    <a:lumMod val="50000"/>
                  </a:srgbClr>
                </a:solidFill>
                <a:latin typeface="方正公文小标宋" panose="02000500000000000000" charset="-122"/>
                <a:ea typeface="方正公文小标宋" panose="02000500000000000000" charset="-122"/>
              </a:rPr>
              <a:t>把握世界的规律</a:t>
            </a:r>
            <a:endParaRPr lang="zh-CN" altLang="en-US" b="1">
              <a:solidFill>
                <a:srgbClr val="3F3F3F">
                  <a:lumMod val="50000"/>
                </a:srgbClr>
              </a:solidFill>
              <a:latin typeface="方正公文小标宋" panose="02000500000000000000" charset="-122"/>
              <a:ea typeface="方正公文小标宋" panose="02000500000000000000" charset="-122"/>
            </a:endParaRPr>
          </a:p>
        </p:txBody>
      </p:sp>
      <p:sp>
        <p:nvSpPr>
          <p:cNvPr id="58" name="文本框 57"/>
          <p:cNvSpPr txBox="1"/>
          <p:nvPr>
            <p:custDataLst>
              <p:tags r:id="rId16"/>
            </p:custDataLst>
          </p:nvPr>
        </p:nvSpPr>
        <p:spPr>
          <a:xfrm>
            <a:off x="9395460" y="823595"/>
            <a:ext cx="1600835" cy="1337945"/>
          </a:xfrm>
          <a:prstGeom prst="rect">
            <a:avLst/>
          </a:prstGeom>
          <a:noFill/>
        </p:spPr>
        <p:txBody>
          <a:bodyPr wrap="square" rtlCol="0">
            <a:spAutoFit/>
          </a:bodyPr>
          <a:lstStyle/>
          <a:p>
            <a:pPr algn="ctr">
              <a:lnSpc>
                <a:spcPct val="150000"/>
              </a:lnSpc>
            </a:pPr>
            <a:r>
              <a:rPr lang="zh-CN" altLang="en-US" b="1">
                <a:solidFill>
                  <a:srgbClr val="FF0000"/>
                </a:solidFill>
                <a:latin typeface="方正粗黑宋简体" panose="02000000000000000000" charset="-122"/>
                <a:ea typeface="方正粗黑宋简体" panose="02000000000000000000" charset="-122"/>
              </a:rPr>
              <a:t>（什么是哲学）</a:t>
            </a:r>
            <a:endParaRPr lang="zh-CN" altLang="en-US" b="1">
              <a:solidFill>
                <a:srgbClr val="FF0000"/>
              </a:solidFill>
              <a:latin typeface="方正粗黑宋简体" panose="02000000000000000000" charset="-122"/>
              <a:ea typeface="方正粗黑宋简体" panose="02000000000000000000" charset="-122"/>
            </a:endParaRPr>
          </a:p>
          <a:p>
            <a:pPr algn="ctr">
              <a:lnSpc>
                <a:spcPct val="150000"/>
              </a:lnSpc>
            </a:pPr>
            <a:r>
              <a:rPr lang="zh-CN" altLang="en-US" b="1">
                <a:solidFill>
                  <a:schemeClr val="accent2">
                    <a:lumMod val="75000"/>
                  </a:schemeClr>
                </a:solidFill>
                <a:latin typeface="方正粗黑宋简体" panose="02000000000000000000" charset="-122"/>
                <a:ea typeface="方正粗黑宋简体" panose="02000000000000000000" charset="-122"/>
                <a:sym typeface="微软雅黑 Light" panose="020B0502040204020203" charset="-122"/>
              </a:rPr>
              <a:t>（唯物论）</a:t>
            </a:r>
            <a:endParaRPr lang="zh-CN" altLang="en-US" b="1">
              <a:solidFill>
                <a:schemeClr val="accent2">
                  <a:lumMod val="75000"/>
                </a:schemeClr>
              </a:solidFill>
              <a:latin typeface="方正粗黑宋简体" panose="02000000000000000000" charset="-122"/>
              <a:ea typeface="方正粗黑宋简体" panose="02000000000000000000" charset="-122"/>
              <a:sym typeface="微软雅黑 Light" panose="020B0502040204020203" charset="-122"/>
            </a:endParaRPr>
          </a:p>
          <a:p>
            <a:pPr algn="ctr">
              <a:lnSpc>
                <a:spcPct val="150000"/>
              </a:lnSpc>
            </a:pPr>
            <a:r>
              <a:rPr lang="zh-CN" altLang="en-US" b="1">
                <a:solidFill>
                  <a:schemeClr val="accent2">
                    <a:lumMod val="75000"/>
                  </a:schemeClr>
                </a:solidFill>
                <a:latin typeface="方正粗黑宋简体" panose="02000000000000000000" charset="-122"/>
                <a:ea typeface="方正粗黑宋简体" panose="02000000000000000000" charset="-122"/>
                <a:sym typeface="微软雅黑 Light" panose="020B0502040204020203" charset="-122"/>
              </a:rPr>
              <a:t>（辩证法）</a:t>
            </a:r>
            <a:endParaRPr lang="zh-CN" altLang="en-US" b="1">
              <a:solidFill>
                <a:schemeClr val="accent2">
                  <a:lumMod val="75000"/>
                </a:schemeClr>
              </a:solidFill>
              <a:latin typeface="方正粗黑宋简体" panose="02000000000000000000" charset="-122"/>
              <a:ea typeface="方正粗黑宋简体" panose="02000000000000000000" charset="-122"/>
              <a:sym typeface="微软雅黑 Light" panose="020B0502040204020203" charset="-122"/>
            </a:endParaRPr>
          </a:p>
        </p:txBody>
      </p:sp>
      <p:sp>
        <p:nvSpPr>
          <p:cNvPr id="59" name="文本框 58"/>
          <p:cNvSpPr txBox="1"/>
          <p:nvPr>
            <p:custDataLst>
              <p:tags r:id="rId17"/>
            </p:custDataLst>
          </p:nvPr>
        </p:nvSpPr>
        <p:spPr>
          <a:xfrm>
            <a:off x="7512685" y="2773045"/>
            <a:ext cx="3168015" cy="1337945"/>
          </a:xfrm>
          <a:prstGeom prst="rect">
            <a:avLst/>
          </a:prstGeom>
          <a:noFill/>
        </p:spPr>
        <p:txBody>
          <a:bodyPr wrap="square" rtlCol="0">
            <a:spAutoFit/>
          </a:bodyPr>
          <a:lstStyle/>
          <a:p>
            <a:pPr marL="285750" indent="-285750">
              <a:lnSpc>
                <a:spcPct val="150000"/>
              </a:lnSpc>
              <a:buFont typeface="Wingdings" panose="05000000000000000000" charset="0"/>
              <a:buChar char="u"/>
            </a:pPr>
            <a:r>
              <a:rPr lang="zh-CN" altLang="en-US" b="1">
                <a:solidFill>
                  <a:srgbClr val="3F3F3F">
                    <a:lumMod val="50000"/>
                  </a:srgbClr>
                </a:solidFill>
                <a:latin typeface="方正公文小标宋" panose="02000500000000000000" charset="-122"/>
                <a:ea typeface="方正公文小标宋" panose="02000500000000000000" charset="-122"/>
              </a:rPr>
              <a:t>探索认识的奥秘</a:t>
            </a:r>
            <a:endParaRPr lang="zh-CN" altLang="en-US" b="1">
              <a:solidFill>
                <a:srgbClr val="3F3F3F">
                  <a:lumMod val="50000"/>
                </a:srgbClr>
              </a:solidFill>
              <a:latin typeface="方正公文小标宋" panose="02000500000000000000" charset="-122"/>
              <a:ea typeface="方正公文小标宋" panose="02000500000000000000" charset="-122"/>
            </a:endParaRPr>
          </a:p>
          <a:p>
            <a:pPr marL="285750" indent="-285750">
              <a:lnSpc>
                <a:spcPct val="150000"/>
              </a:lnSpc>
              <a:buFont typeface="Wingdings" panose="05000000000000000000" charset="0"/>
              <a:buChar char="u"/>
            </a:pPr>
            <a:r>
              <a:rPr lang="zh-CN" altLang="en-US" b="1">
                <a:solidFill>
                  <a:srgbClr val="3F3F3F">
                    <a:lumMod val="50000"/>
                  </a:srgbClr>
                </a:solidFill>
                <a:latin typeface="方正公文小标宋" panose="02000500000000000000" charset="-122"/>
                <a:ea typeface="方正公文小标宋" panose="02000500000000000000" charset="-122"/>
              </a:rPr>
              <a:t>寻觅社会的真谛</a:t>
            </a:r>
            <a:endParaRPr lang="zh-CN" altLang="en-US" b="1">
              <a:solidFill>
                <a:srgbClr val="3F3F3F">
                  <a:lumMod val="50000"/>
                </a:srgbClr>
              </a:solidFill>
              <a:latin typeface="方正公文小标宋" panose="02000500000000000000" charset="-122"/>
              <a:ea typeface="方正公文小标宋" panose="02000500000000000000" charset="-122"/>
            </a:endParaRPr>
          </a:p>
          <a:p>
            <a:pPr marL="285750" indent="-285750">
              <a:lnSpc>
                <a:spcPct val="150000"/>
              </a:lnSpc>
              <a:buFont typeface="Wingdings" panose="05000000000000000000" charset="0"/>
              <a:buChar char="u"/>
            </a:pPr>
            <a:r>
              <a:rPr lang="zh-CN" altLang="en-US" b="1">
                <a:solidFill>
                  <a:srgbClr val="3F3F3F">
                    <a:lumMod val="50000"/>
                  </a:srgbClr>
                </a:solidFill>
                <a:latin typeface="方正公文小标宋" panose="02000500000000000000" charset="-122"/>
                <a:ea typeface="方正公文小标宋" panose="02000500000000000000" charset="-122"/>
              </a:rPr>
              <a:t>实现人生的价值</a:t>
            </a:r>
            <a:endParaRPr lang="zh-CN" altLang="en-US" b="1">
              <a:solidFill>
                <a:srgbClr val="3F3F3F">
                  <a:lumMod val="50000"/>
                </a:srgbClr>
              </a:solidFill>
              <a:latin typeface="方正公文小标宋" panose="02000500000000000000" charset="-122"/>
              <a:ea typeface="方正公文小标宋" panose="02000500000000000000" charset="-122"/>
            </a:endParaRPr>
          </a:p>
        </p:txBody>
      </p:sp>
      <p:sp>
        <p:nvSpPr>
          <p:cNvPr id="60" name="文本框 59"/>
          <p:cNvSpPr txBox="1"/>
          <p:nvPr>
            <p:custDataLst>
              <p:tags r:id="rId18"/>
            </p:custDataLst>
          </p:nvPr>
        </p:nvSpPr>
        <p:spPr>
          <a:xfrm>
            <a:off x="9505950" y="2783840"/>
            <a:ext cx="1540510" cy="1337945"/>
          </a:xfrm>
          <a:prstGeom prst="rect">
            <a:avLst/>
          </a:prstGeom>
          <a:noFill/>
        </p:spPr>
        <p:txBody>
          <a:bodyPr wrap="square" rtlCol="0">
            <a:spAutoFit/>
          </a:bodyPr>
          <a:lstStyle/>
          <a:p>
            <a:pPr>
              <a:lnSpc>
                <a:spcPct val="150000"/>
              </a:lnSpc>
            </a:pPr>
            <a:r>
              <a:rPr lang="zh-CN" altLang="en-US" b="1">
                <a:solidFill>
                  <a:schemeClr val="accent2">
                    <a:lumMod val="75000"/>
                  </a:schemeClr>
                </a:solidFill>
                <a:latin typeface="方正粗黑宋简体" panose="02000000000000000000" charset="-122"/>
                <a:ea typeface="方正粗黑宋简体" panose="02000000000000000000" charset="-122"/>
              </a:rPr>
              <a:t>（认识论）</a:t>
            </a:r>
            <a:endParaRPr lang="zh-CN" altLang="en-US" b="1">
              <a:solidFill>
                <a:schemeClr val="accent6">
                  <a:lumMod val="75000"/>
                </a:schemeClr>
              </a:solidFill>
              <a:latin typeface="方正粗黑宋简体" panose="02000000000000000000" charset="-122"/>
              <a:ea typeface="方正粗黑宋简体" panose="02000000000000000000" charset="-122"/>
            </a:endParaRPr>
          </a:p>
          <a:p>
            <a:pPr>
              <a:lnSpc>
                <a:spcPct val="150000"/>
              </a:lnSpc>
            </a:pPr>
            <a:r>
              <a:rPr lang="zh-CN" altLang="en-US" b="1">
                <a:solidFill>
                  <a:schemeClr val="accent5">
                    <a:lumMod val="75000"/>
                  </a:schemeClr>
                </a:solidFill>
                <a:latin typeface="方正粗黑宋简体" panose="02000000000000000000" charset="-122"/>
                <a:ea typeface="方正粗黑宋简体" panose="02000000000000000000" charset="-122"/>
              </a:rPr>
              <a:t>（历史观）</a:t>
            </a:r>
            <a:endParaRPr lang="zh-CN" altLang="en-US" b="1">
              <a:solidFill>
                <a:schemeClr val="accent5">
                  <a:lumMod val="75000"/>
                </a:schemeClr>
              </a:solidFill>
              <a:latin typeface="方正粗黑宋简体" panose="02000000000000000000" charset="-122"/>
              <a:ea typeface="方正粗黑宋简体" panose="02000000000000000000" charset="-122"/>
            </a:endParaRPr>
          </a:p>
          <a:p>
            <a:pPr>
              <a:lnSpc>
                <a:spcPct val="150000"/>
              </a:lnSpc>
            </a:pPr>
            <a:r>
              <a:rPr lang="zh-CN" altLang="en-US" b="1">
                <a:solidFill>
                  <a:schemeClr val="accent5">
                    <a:lumMod val="75000"/>
                  </a:schemeClr>
                </a:solidFill>
                <a:latin typeface="方正粗黑宋简体" panose="02000000000000000000" charset="-122"/>
                <a:ea typeface="方正粗黑宋简体" panose="02000000000000000000" charset="-122"/>
              </a:rPr>
              <a:t>（价值观）</a:t>
            </a:r>
            <a:endParaRPr lang="zh-CN" altLang="en-US" b="1">
              <a:solidFill>
                <a:schemeClr val="accent5">
                  <a:lumMod val="75000"/>
                </a:schemeClr>
              </a:solidFill>
              <a:latin typeface="方正粗黑宋简体" panose="02000000000000000000" charset="-122"/>
              <a:ea typeface="方正粗黑宋简体" panose="02000000000000000000" charset="-122"/>
            </a:endParaRPr>
          </a:p>
        </p:txBody>
      </p:sp>
      <p:sp>
        <p:nvSpPr>
          <p:cNvPr id="61" name="文本框 60"/>
          <p:cNvSpPr txBox="1"/>
          <p:nvPr>
            <p:custDataLst>
              <p:tags r:id="rId19"/>
            </p:custDataLst>
          </p:nvPr>
        </p:nvSpPr>
        <p:spPr>
          <a:xfrm>
            <a:off x="7250480" y="4707068"/>
            <a:ext cx="3862070" cy="1337945"/>
          </a:xfrm>
          <a:prstGeom prst="rect">
            <a:avLst/>
          </a:prstGeom>
          <a:noFill/>
        </p:spPr>
        <p:txBody>
          <a:bodyPr wrap="square" rtlCol="0">
            <a:spAutoFit/>
          </a:bodyPr>
          <a:lstStyle/>
          <a:p>
            <a:pPr marL="285750" indent="-285750">
              <a:lnSpc>
                <a:spcPct val="150000"/>
              </a:lnSpc>
              <a:buFont typeface="Wingdings" panose="05000000000000000000" charset="0"/>
              <a:buChar char="u"/>
            </a:pPr>
            <a:r>
              <a:rPr lang="zh-CN" altLang="en-US" b="1">
                <a:solidFill>
                  <a:srgbClr val="3F3F3F">
                    <a:lumMod val="50000"/>
                  </a:srgbClr>
                </a:solidFill>
                <a:latin typeface="方正公文小标宋" panose="02000500000000000000" charset="-122"/>
                <a:ea typeface="方正公文小标宋" panose="02000500000000000000" charset="-122"/>
              </a:rPr>
              <a:t>继承发展中华优秀传统文化</a:t>
            </a:r>
            <a:endParaRPr lang="zh-CN" altLang="en-US" b="1">
              <a:solidFill>
                <a:srgbClr val="3F3F3F">
                  <a:lumMod val="50000"/>
                </a:srgbClr>
              </a:solidFill>
              <a:latin typeface="方正公文小标宋" panose="02000500000000000000" charset="-122"/>
              <a:ea typeface="方正公文小标宋" panose="02000500000000000000" charset="-122"/>
            </a:endParaRPr>
          </a:p>
          <a:p>
            <a:pPr marL="285750" indent="-285750">
              <a:lnSpc>
                <a:spcPct val="150000"/>
              </a:lnSpc>
              <a:buFont typeface="Wingdings" panose="05000000000000000000" charset="0"/>
              <a:buChar char="u"/>
            </a:pPr>
            <a:r>
              <a:rPr lang="zh-CN" altLang="en-US" b="1">
                <a:solidFill>
                  <a:srgbClr val="3F3F3F">
                    <a:lumMod val="50000"/>
                  </a:srgbClr>
                </a:solidFill>
                <a:latin typeface="方正公文小标宋" panose="02000500000000000000" charset="-122"/>
                <a:ea typeface="方正公文小标宋" panose="02000500000000000000" charset="-122"/>
              </a:rPr>
              <a:t>学习借鉴外来文化的有益成果</a:t>
            </a:r>
            <a:endParaRPr lang="zh-CN" altLang="en-US" b="1">
              <a:solidFill>
                <a:srgbClr val="3F3F3F">
                  <a:lumMod val="50000"/>
                </a:srgbClr>
              </a:solidFill>
              <a:latin typeface="方正公文小标宋" panose="02000500000000000000" charset="-122"/>
              <a:ea typeface="方正公文小标宋" panose="02000500000000000000" charset="-122"/>
            </a:endParaRPr>
          </a:p>
          <a:p>
            <a:pPr marL="285750" indent="-285750">
              <a:lnSpc>
                <a:spcPct val="150000"/>
              </a:lnSpc>
              <a:buFont typeface="Wingdings" panose="05000000000000000000" charset="0"/>
              <a:buChar char="u"/>
            </a:pPr>
            <a:r>
              <a:rPr lang="zh-CN" altLang="en-US" b="1">
                <a:solidFill>
                  <a:srgbClr val="3F3F3F">
                    <a:lumMod val="50000"/>
                  </a:srgbClr>
                </a:solidFill>
                <a:latin typeface="方正公文小标宋" panose="02000500000000000000" charset="-122"/>
                <a:ea typeface="方正公文小标宋" panose="02000500000000000000" charset="-122"/>
              </a:rPr>
              <a:t>发展中国特色社会主义文化</a:t>
            </a:r>
            <a:endParaRPr lang="zh-CN" altLang="en-US" b="1">
              <a:solidFill>
                <a:srgbClr val="3F3F3F">
                  <a:lumMod val="50000"/>
                </a:srgbClr>
              </a:solidFill>
              <a:latin typeface="方正公文小标宋" panose="02000500000000000000" charset="-122"/>
              <a:ea typeface="方正公文小标宋" panose="02000500000000000000" charset="-122"/>
            </a:endParaRPr>
          </a:p>
        </p:txBody>
      </p:sp>
      <p:sp>
        <p:nvSpPr>
          <p:cNvPr id="62" name="文本框 61"/>
          <p:cNvSpPr txBox="1"/>
          <p:nvPr>
            <p:custDataLst>
              <p:tags r:id="rId20"/>
            </p:custDataLst>
          </p:nvPr>
        </p:nvSpPr>
        <p:spPr>
          <a:xfrm>
            <a:off x="10497682" y="4938281"/>
            <a:ext cx="1540510" cy="923330"/>
          </a:xfrm>
          <a:prstGeom prst="rect">
            <a:avLst/>
          </a:prstGeom>
          <a:noFill/>
        </p:spPr>
        <p:txBody>
          <a:bodyPr wrap="square" rtlCol="0">
            <a:spAutoFit/>
          </a:bodyPr>
          <a:lstStyle/>
          <a:p>
            <a:r>
              <a:rPr lang="zh-CN" altLang="en-US" b="1">
                <a:solidFill>
                  <a:schemeClr val="accent2">
                    <a:lumMod val="75000"/>
                  </a:schemeClr>
                </a:solidFill>
                <a:latin typeface="方正粗黑宋简体" panose="02000000000000000000" charset="-122"/>
                <a:ea typeface="方正粗黑宋简体" panose="02000000000000000000" charset="-122"/>
              </a:rPr>
              <a:t>（不忘本来）</a:t>
            </a:r>
            <a:endParaRPr lang="zh-CN" altLang="en-US" b="1">
              <a:solidFill>
                <a:schemeClr val="accent2">
                  <a:lumMod val="75000"/>
                </a:schemeClr>
              </a:solidFill>
              <a:latin typeface="方正粗黑宋简体" panose="02000000000000000000" charset="-122"/>
              <a:ea typeface="方正粗黑宋简体" panose="02000000000000000000" charset="-122"/>
            </a:endParaRPr>
          </a:p>
          <a:p>
            <a:r>
              <a:rPr lang="zh-CN" altLang="en-US" b="1">
                <a:solidFill>
                  <a:schemeClr val="accent2">
                    <a:lumMod val="75000"/>
                  </a:schemeClr>
                </a:solidFill>
                <a:latin typeface="方正粗黑宋简体" panose="02000000000000000000" charset="-122"/>
                <a:ea typeface="方正粗黑宋简体" panose="02000000000000000000" charset="-122"/>
              </a:rPr>
              <a:t>（吸收外来）</a:t>
            </a:r>
            <a:endParaRPr lang="zh-CN" altLang="en-US" b="1">
              <a:solidFill>
                <a:schemeClr val="accent2">
                  <a:lumMod val="75000"/>
                </a:schemeClr>
              </a:solidFill>
              <a:latin typeface="方正粗黑宋简体" panose="02000000000000000000" charset="-122"/>
              <a:ea typeface="方正粗黑宋简体" panose="02000000000000000000" charset="-122"/>
            </a:endParaRPr>
          </a:p>
          <a:p>
            <a:r>
              <a:rPr lang="zh-CN" altLang="en-US" b="1">
                <a:solidFill>
                  <a:schemeClr val="accent2">
                    <a:lumMod val="75000"/>
                  </a:schemeClr>
                </a:solidFill>
                <a:latin typeface="方正粗黑宋简体" panose="02000000000000000000" charset="-122"/>
                <a:ea typeface="方正粗黑宋简体" panose="02000000000000000000" charset="-122"/>
              </a:rPr>
              <a:t>（面向未来）</a:t>
            </a:r>
            <a:endParaRPr lang="zh-CN" altLang="en-US" b="1">
              <a:solidFill>
                <a:schemeClr val="accent2">
                  <a:lumMod val="75000"/>
                </a:schemeClr>
              </a:solidFill>
              <a:latin typeface="方正粗黑宋简体" panose="02000000000000000000" charset="-122"/>
              <a:ea typeface="方正粗黑宋简体" panose="02000000000000000000" charset="-122"/>
            </a:endParaRPr>
          </a:p>
        </p:txBody>
      </p:sp>
      <p:sp>
        <p:nvSpPr>
          <p:cNvPr id="2" name="左大括号 1"/>
          <p:cNvSpPr/>
          <p:nvPr>
            <p:custDataLst>
              <p:tags r:id="rId21"/>
            </p:custDataLst>
          </p:nvPr>
        </p:nvSpPr>
        <p:spPr>
          <a:xfrm>
            <a:off x="3148965" y="1483360"/>
            <a:ext cx="75565" cy="2910840"/>
          </a:xfrm>
          <a:prstGeom prst="leftBrace">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34" name="圆角矩形 33"/>
          <p:cNvSpPr/>
          <p:nvPr>
            <p:custDataLst>
              <p:tags r:id="rId22"/>
            </p:custDataLst>
          </p:nvPr>
        </p:nvSpPr>
        <p:spPr>
          <a:xfrm>
            <a:off x="2407285" y="2390775"/>
            <a:ext cx="532130" cy="956945"/>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bg1"/>
                </a:solidFill>
                <a:latin typeface="微软雅黑" panose="020B0503020204020204" pitchFamily="82" charset="2"/>
                <a:ea typeface="微软雅黑" panose="020B0503020204020204" pitchFamily="82" charset="2"/>
                <a:sym typeface="+mn-ea"/>
              </a:rPr>
              <a:t>哲学</a:t>
            </a:r>
            <a:endParaRPr lang="zh-CN" altLang="en-US" sz="2000" b="1">
              <a:solidFill>
                <a:schemeClr val="bg1"/>
              </a:solidFill>
              <a:latin typeface="微软雅黑" panose="020B0503020204020204" pitchFamily="82" charset="2"/>
              <a:ea typeface="微软雅黑" panose="020B0503020204020204" pitchFamily="82" charset="2"/>
              <a:sym typeface="+mn-ea"/>
            </a:endParaRPr>
          </a:p>
        </p:txBody>
      </p:sp>
      <p:sp>
        <p:nvSpPr>
          <p:cNvPr id="3" name="圆角矩形 2"/>
          <p:cNvSpPr/>
          <p:nvPr>
            <p:custDataLst>
              <p:tags r:id="rId23"/>
            </p:custDataLst>
          </p:nvPr>
        </p:nvSpPr>
        <p:spPr>
          <a:xfrm>
            <a:off x="2458085" y="5020310"/>
            <a:ext cx="532130" cy="956945"/>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bg1"/>
                </a:solidFill>
                <a:latin typeface="微软雅黑" panose="020B0503020204020204" pitchFamily="82" charset="2"/>
                <a:ea typeface="微软雅黑" panose="020B0503020204020204" pitchFamily="82" charset="2"/>
                <a:sym typeface="+mn-ea"/>
              </a:rPr>
              <a:t>文化</a:t>
            </a:r>
            <a:endParaRPr lang="zh-CN" altLang="en-US" sz="2000" b="1">
              <a:solidFill>
                <a:schemeClr val="bg1"/>
              </a:solidFill>
              <a:latin typeface="微软雅黑" panose="020B0503020204020204" pitchFamily="82" charset="2"/>
              <a:ea typeface="微软雅黑" panose="020B0503020204020204" pitchFamily="82" charset="2"/>
              <a:sym typeface="+mn-ea"/>
            </a:endParaRPr>
          </a:p>
        </p:txBody>
      </p:sp>
      <p:sp>
        <p:nvSpPr>
          <p:cNvPr id="4" name="左大括号 3"/>
          <p:cNvSpPr/>
          <p:nvPr>
            <p:custDataLst>
              <p:tags r:id="rId24"/>
            </p:custDataLst>
          </p:nvPr>
        </p:nvSpPr>
        <p:spPr>
          <a:xfrm rot="10800000">
            <a:off x="10978515" y="1482725"/>
            <a:ext cx="134620" cy="1548765"/>
          </a:xfrm>
          <a:prstGeom prst="leftBrace">
            <a:avLst/>
          </a:prstGeom>
          <a:noFill/>
          <a:ln>
            <a:solidFill>
              <a:srgbClr val="C00000"/>
            </a:solidFill>
          </a:ln>
          <a:extLst>
            <a:ext uri="{909E8E84-426E-40DD-AFC4-6F175D3DCCD1}">
              <a14:hiddenFill xmlns:a14="http://schemas.microsoft.com/office/drawing/2010/main">
                <a:solidFill>
                  <a:srgbClr val="C00000"/>
                </a:solidFill>
              </a14:hiddenFill>
            </a:ext>
          </a:ex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solidFill>
                <a:srgbClr val="C00000"/>
              </a:solidFill>
            </a:endParaRPr>
          </a:p>
        </p:txBody>
      </p:sp>
      <p:sp>
        <p:nvSpPr>
          <p:cNvPr id="5" name="圆角矩形 4"/>
          <p:cNvSpPr/>
          <p:nvPr>
            <p:custDataLst>
              <p:tags r:id="rId25"/>
            </p:custDataLst>
          </p:nvPr>
        </p:nvSpPr>
        <p:spPr>
          <a:xfrm>
            <a:off x="11263630" y="1216660"/>
            <a:ext cx="532130" cy="198501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bg1"/>
                </a:solidFill>
                <a:latin typeface="微软雅黑" panose="020B0503020204020204" pitchFamily="82" charset="2"/>
                <a:ea typeface="微软雅黑" panose="020B0503020204020204" pitchFamily="82" charset="2"/>
                <a:sym typeface="+mn-ea"/>
              </a:rPr>
              <a:t>辩证唯物主义</a:t>
            </a:r>
            <a:endParaRPr lang="zh-CN" altLang="en-US" sz="2000" b="1">
              <a:solidFill>
                <a:schemeClr val="bg1"/>
              </a:solidFill>
              <a:latin typeface="微软雅黑" panose="020B0503020204020204" pitchFamily="82" charset="2"/>
              <a:ea typeface="微软雅黑" panose="020B0503020204020204" pitchFamily="82" charset="2"/>
              <a:sym typeface="+mn-ea"/>
            </a:endParaRPr>
          </a:p>
        </p:txBody>
      </p:sp>
      <p:sp>
        <p:nvSpPr>
          <p:cNvPr id="7" name="圆角矩形 6"/>
          <p:cNvSpPr/>
          <p:nvPr>
            <p:custDataLst>
              <p:tags r:id="rId26"/>
            </p:custDataLst>
          </p:nvPr>
        </p:nvSpPr>
        <p:spPr>
          <a:xfrm>
            <a:off x="10809605" y="3383915"/>
            <a:ext cx="1321435" cy="61912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bg1"/>
                </a:solidFill>
                <a:latin typeface="微软雅黑" panose="020B0503020204020204" pitchFamily="82" charset="2"/>
                <a:ea typeface="微软雅黑" panose="020B0503020204020204" pitchFamily="82" charset="2"/>
                <a:sym typeface="+mn-ea"/>
              </a:rPr>
              <a:t>历史</a:t>
            </a:r>
            <a:endParaRPr lang="zh-CN" altLang="en-US" sz="2000" b="1">
              <a:solidFill>
                <a:schemeClr val="bg1"/>
              </a:solidFill>
              <a:latin typeface="微软雅黑" panose="020B0503020204020204" pitchFamily="82" charset="2"/>
              <a:ea typeface="微软雅黑" panose="020B0503020204020204" pitchFamily="82" charset="2"/>
              <a:sym typeface="+mn-ea"/>
            </a:endParaRPr>
          </a:p>
          <a:p>
            <a:pPr algn="ctr"/>
            <a:r>
              <a:rPr lang="zh-CN" altLang="en-US" sz="2000" b="1">
                <a:solidFill>
                  <a:schemeClr val="bg1"/>
                </a:solidFill>
                <a:latin typeface="微软雅黑" panose="020B0503020204020204" pitchFamily="82" charset="2"/>
                <a:ea typeface="微软雅黑" panose="020B0503020204020204" pitchFamily="82" charset="2"/>
                <a:sym typeface="+mn-ea"/>
              </a:rPr>
              <a:t>唯物主义</a:t>
            </a:r>
            <a:endParaRPr lang="zh-CN" altLang="en-US" sz="2000" b="1">
              <a:solidFill>
                <a:schemeClr val="bg1"/>
              </a:solidFill>
              <a:latin typeface="微软雅黑" panose="020B0503020204020204" pitchFamily="82" charset="2"/>
              <a:ea typeface="微软雅黑" panose="020B0503020204020204" pitchFamily="82" charset="2"/>
              <a:sym typeface="+mn-ea"/>
            </a:endParaRPr>
          </a:p>
        </p:txBody>
      </p:sp>
      <p:sp>
        <p:nvSpPr>
          <p:cNvPr id="8" name="左大括号 7"/>
          <p:cNvSpPr/>
          <p:nvPr>
            <p:custDataLst>
              <p:tags r:id="rId27"/>
            </p:custDataLst>
          </p:nvPr>
        </p:nvSpPr>
        <p:spPr>
          <a:xfrm rot="10800000">
            <a:off x="10654030" y="3329305"/>
            <a:ext cx="129540" cy="758190"/>
          </a:xfrm>
          <a:prstGeom prst="leftBrace">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additive="base">
                                        <p:cTn id="12" dur="500" fill="hold"/>
                                        <p:tgtEl>
                                          <p:spTgt spid="57"/>
                                        </p:tgtEl>
                                        <p:attrNameLst>
                                          <p:attrName>ppt_x</p:attrName>
                                        </p:attrNameLst>
                                      </p:cBhvr>
                                      <p:tavLst>
                                        <p:tav tm="0">
                                          <p:val>
                                            <p:strVal val="#ppt_x"/>
                                          </p:val>
                                        </p:tav>
                                        <p:tav tm="100000">
                                          <p:val>
                                            <p:strVal val="#ppt_x"/>
                                          </p:val>
                                        </p:tav>
                                      </p:tavLst>
                                    </p:anim>
                                    <p:anim calcmode="lin" valueType="num">
                                      <p:cBhvr additive="base">
                                        <p:cTn id="13"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9"/>
                                        </p:tgtEl>
                                        <p:attrNameLst>
                                          <p:attrName>style.visibility</p:attrName>
                                        </p:attrNameLst>
                                      </p:cBhvr>
                                      <p:to>
                                        <p:strVal val="visible"/>
                                      </p:to>
                                    </p:set>
                                    <p:anim calcmode="lin" valueType="num">
                                      <p:cBhvr additive="base">
                                        <p:cTn id="18" dur="500" fill="hold"/>
                                        <p:tgtEl>
                                          <p:spTgt spid="59"/>
                                        </p:tgtEl>
                                        <p:attrNameLst>
                                          <p:attrName>ppt_x</p:attrName>
                                        </p:attrNameLst>
                                      </p:cBhvr>
                                      <p:tavLst>
                                        <p:tav tm="0">
                                          <p:val>
                                            <p:strVal val="#ppt_x"/>
                                          </p:val>
                                        </p:tav>
                                        <p:tav tm="100000">
                                          <p:val>
                                            <p:strVal val="#ppt_x"/>
                                          </p:val>
                                        </p:tav>
                                      </p:tavLst>
                                    </p:anim>
                                    <p:anim calcmode="lin" valueType="num">
                                      <p:cBhvr additive="base">
                                        <p:cTn id="19"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1"/>
                                        </p:tgtEl>
                                        <p:attrNameLst>
                                          <p:attrName>style.visibility</p:attrName>
                                        </p:attrNameLst>
                                      </p:cBhvr>
                                      <p:to>
                                        <p:strVal val="visible"/>
                                      </p:to>
                                    </p:set>
                                    <p:anim calcmode="lin" valueType="num">
                                      <p:cBhvr additive="base">
                                        <p:cTn id="24" dur="500" fill="hold"/>
                                        <p:tgtEl>
                                          <p:spTgt spid="61"/>
                                        </p:tgtEl>
                                        <p:attrNameLst>
                                          <p:attrName>ppt_x</p:attrName>
                                        </p:attrNameLst>
                                      </p:cBhvr>
                                      <p:tavLst>
                                        <p:tav tm="0">
                                          <p:val>
                                            <p:strVal val="#ppt_x"/>
                                          </p:val>
                                        </p:tav>
                                        <p:tav tm="100000">
                                          <p:val>
                                            <p:strVal val="#ppt_x"/>
                                          </p:val>
                                        </p:tav>
                                      </p:tavLst>
                                    </p:anim>
                                    <p:anim calcmode="lin" valueType="num">
                                      <p:cBhvr additive="base">
                                        <p:cTn id="25"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8"/>
                                        </p:tgtEl>
                                        <p:attrNameLst>
                                          <p:attrName>style.visibility</p:attrName>
                                        </p:attrNameLst>
                                      </p:cBhvr>
                                      <p:to>
                                        <p:strVal val="visible"/>
                                      </p:to>
                                    </p:set>
                                    <p:anim calcmode="lin" valueType="num">
                                      <p:cBhvr additive="base">
                                        <p:cTn id="30" dur="500" fill="hold"/>
                                        <p:tgtEl>
                                          <p:spTgt spid="58"/>
                                        </p:tgtEl>
                                        <p:attrNameLst>
                                          <p:attrName>ppt_x</p:attrName>
                                        </p:attrNameLst>
                                      </p:cBhvr>
                                      <p:tavLst>
                                        <p:tav tm="0">
                                          <p:val>
                                            <p:strVal val="#ppt_x"/>
                                          </p:val>
                                        </p:tav>
                                        <p:tav tm="100000">
                                          <p:val>
                                            <p:strVal val="#ppt_x"/>
                                          </p:val>
                                        </p:tav>
                                      </p:tavLst>
                                    </p:anim>
                                    <p:anim calcmode="lin" valueType="num">
                                      <p:cBhvr additive="base">
                                        <p:cTn id="31"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60"/>
                                        </p:tgtEl>
                                        <p:attrNameLst>
                                          <p:attrName>style.visibility</p:attrName>
                                        </p:attrNameLst>
                                      </p:cBhvr>
                                      <p:to>
                                        <p:strVal val="visible"/>
                                      </p:to>
                                    </p:set>
                                    <p:anim calcmode="lin" valueType="num">
                                      <p:cBhvr additive="base">
                                        <p:cTn id="36" dur="500" fill="hold"/>
                                        <p:tgtEl>
                                          <p:spTgt spid="60"/>
                                        </p:tgtEl>
                                        <p:attrNameLst>
                                          <p:attrName>ppt_x</p:attrName>
                                        </p:attrNameLst>
                                      </p:cBhvr>
                                      <p:tavLst>
                                        <p:tav tm="0">
                                          <p:val>
                                            <p:strVal val="#ppt_x"/>
                                          </p:val>
                                        </p:tav>
                                        <p:tav tm="100000">
                                          <p:val>
                                            <p:strVal val="#ppt_x"/>
                                          </p:val>
                                        </p:tav>
                                      </p:tavLst>
                                    </p:anim>
                                    <p:anim calcmode="lin" valueType="num">
                                      <p:cBhvr additive="base">
                                        <p:cTn id="37"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62"/>
                                        </p:tgtEl>
                                        <p:attrNameLst>
                                          <p:attrName>style.visibility</p:attrName>
                                        </p:attrNameLst>
                                      </p:cBhvr>
                                      <p:to>
                                        <p:strVal val="visible"/>
                                      </p:to>
                                    </p:set>
                                    <p:anim calcmode="lin" valueType="num">
                                      <p:cBhvr additive="base">
                                        <p:cTn id="42" dur="500" fill="hold"/>
                                        <p:tgtEl>
                                          <p:spTgt spid="62"/>
                                        </p:tgtEl>
                                        <p:attrNameLst>
                                          <p:attrName>ppt_x</p:attrName>
                                        </p:attrNameLst>
                                      </p:cBhvr>
                                      <p:tavLst>
                                        <p:tav tm="0">
                                          <p:val>
                                            <p:strVal val="#ppt_x"/>
                                          </p:val>
                                        </p:tav>
                                        <p:tav tm="100000">
                                          <p:val>
                                            <p:strVal val="#ppt_x"/>
                                          </p:val>
                                        </p:tav>
                                      </p:tavLst>
                                    </p:anim>
                                    <p:anim calcmode="lin" valueType="num">
                                      <p:cBhvr additive="base">
                                        <p:cTn id="43" dur="500" fill="hold"/>
                                        <p:tgtEl>
                                          <p:spTgt spid="62"/>
                                        </p:tgtEl>
                                        <p:attrNameLst>
                                          <p:attrName>ppt_y</p:attrName>
                                        </p:attrNameLst>
                                      </p:cBhvr>
                                      <p:tavLst>
                                        <p:tav tm="0">
                                          <p:val>
                                            <p:strVal val="1+#ppt_h/2"/>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1000"/>
                                        <p:tgtEl>
                                          <p:spTgt spid="34"/>
                                        </p:tgtEl>
                                      </p:cBhvr>
                                    </p:animEffect>
                                    <p:anim calcmode="lin" valueType="num">
                                      <p:cBhvr>
                                        <p:cTn id="47" dur="1000" fill="hold"/>
                                        <p:tgtEl>
                                          <p:spTgt spid="34"/>
                                        </p:tgtEl>
                                        <p:attrNameLst>
                                          <p:attrName>ppt_x</p:attrName>
                                        </p:attrNameLst>
                                      </p:cBhvr>
                                      <p:tavLst>
                                        <p:tav tm="0">
                                          <p:val>
                                            <p:strVal val="#ppt_x"/>
                                          </p:val>
                                        </p:tav>
                                        <p:tav tm="100000">
                                          <p:val>
                                            <p:strVal val="#ppt_x"/>
                                          </p:val>
                                        </p:tav>
                                      </p:tavLst>
                                    </p:anim>
                                    <p:anim calcmode="lin" valueType="num">
                                      <p:cBhvr>
                                        <p:cTn id="48" dur="1000" fill="hold"/>
                                        <p:tgtEl>
                                          <p:spTgt spid="34"/>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1000"/>
                                        <p:tgtEl>
                                          <p:spTgt spid="3"/>
                                        </p:tgtEl>
                                      </p:cBhvr>
                                    </p:animEffect>
                                    <p:anim calcmode="lin" valueType="num">
                                      <p:cBhvr>
                                        <p:cTn id="52" dur="1000" fill="hold"/>
                                        <p:tgtEl>
                                          <p:spTgt spid="3"/>
                                        </p:tgtEl>
                                        <p:attrNameLst>
                                          <p:attrName>ppt_x</p:attrName>
                                        </p:attrNameLst>
                                      </p:cBhvr>
                                      <p:tavLst>
                                        <p:tav tm="0">
                                          <p:val>
                                            <p:strVal val="#ppt_x"/>
                                          </p:val>
                                        </p:tav>
                                        <p:tav tm="100000">
                                          <p:val>
                                            <p:strVal val="#ppt_x"/>
                                          </p:val>
                                        </p:tav>
                                      </p:tavLst>
                                    </p:anim>
                                    <p:anim calcmode="lin" valueType="num">
                                      <p:cBhvr>
                                        <p:cTn id="53" dur="1000" fill="hold"/>
                                        <p:tgtEl>
                                          <p:spTgt spid="3"/>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anim calcmode="lin" valueType="num">
                                      <p:cBhvr>
                                        <p:cTn id="57" dur="1000" fill="hold"/>
                                        <p:tgtEl>
                                          <p:spTgt spid="5"/>
                                        </p:tgtEl>
                                        <p:attrNameLst>
                                          <p:attrName>ppt_x</p:attrName>
                                        </p:attrNameLst>
                                      </p:cBhvr>
                                      <p:tavLst>
                                        <p:tav tm="0">
                                          <p:val>
                                            <p:strVal val="#ppt_x"/>
                                          </p:val>
                                        </p:tav>
                                        <p:tav tm="100000">
                                          <p:val>
                                            <p:strVal val="#ppt_x"/>
                                          </p:val>
                                        </p:tav>
                                      </p:tavLst>
                                    </p:anim>
                                    <p:anim calcmode="lin" valueType="num">
                                      <p:cBhvr>
                                        <p:cTn id="58" dur="1000" fill="hold"/>
                                        <p:tgtEl>
                                          <p:spTgt spid="5"/>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1000"/>
                                        <p:tgtEl>
                                          <p:spTgt spid="7"/>
                                        </p:tgtEl>
                                      </p:cBhvr>
                                    </p:animEffect>
                                    <p:anim calcmode="lin" valueType="num">
                                      <p:cBhvr>
                                        <p:cTn id="62" dur="1000" fill="hold"/>
                                        <p:tgtEl>
                                          <p:spTgt spid="7"/>
                                        </p:tgtEl>
                                        <p:attrNameLst>
                                          <p:attrName>ppt_x</p:attrName>
                                        </p:attrNameLst>
                                      </p:cBhvr>
                                      <p:tavLst>
                                        <p:tav tm="0">
                                          <p:val>
                                            <p:strVal val="#ppt_x"/>
                                          </p:val>
                                        </p:tav>
                                        <p:tav tm="100000">
                                          <p:val>
                                            <p:strVal val="#ppt_x"/>
                                          </p:val>
                                        </p:tav>
                                      </p:tavLst>
                                    </p:anim>
                                    <p:anim calcmode="lin" valueType="num">
                                      <p:cBhvr>
                                        <p:cTn id="6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0" grpId="0"/>
      <p:bldP spid="61" grpId="0"/>
      <p:bldP spid="62" grpId="0"/>
      <p:bldP spid="34" grpId="0" animBg="1"/>
      <p:bldP spid="3" grpId="0" animBg="1"/>
      <p:bldP spid="5"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五边形 4"/>
          <p:cNvSpPr/>
          <p:nvPr>
            <p:custDataLst>
              <p:tags r:id="rId1"/>
            </p:custDataLst>
          </p:nvPr>
        </p:nvSpPr>
        <p:spPr>
          <a:xfrm>
            <a:off x="160528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易混辨析</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2" name="文本框 1"/>
          <p:cNvSpPr txBox="1"/>
          <p:nvPr>
            <p:custDataLst>
              <p:tags r:id="rId2"/>
            </p:custDataLst>
          </p:nvPr>
        </p:nvSpPr>
        <p:spPr>
          <a:xfrm>
            <a:off x="417721" y="897279"/>
            <a:ext cx="11194040" cy="5631180"/>
          </a:xfrm>
          <a:prstGeom prst="rect">
            <a:avLst/>
          </a:prstGeom>
          <a:noFill/>
          <a:ln w="9525">
            <a:noFill/>
          </a:ln>
        </p:spPr>
        <p:txBody>
          <a:bodyPr wrap="square">
            <a:spAutoFit/>
          </a:bodyPr>
          <a:lstStyle/>
          <a:p>
            <a:pPr indent="0" fontAlgn="auto">
              <a:lnSpc>
                <a:spcPct val="150000"/>
              </a:lnSpc>
            </a:pPr>
            <a:r>
              <a:rPr sz="2400" b="1">
                <a:latin typeface="黑体" panose="02010609060101010101" charset="-122"/>
                <a:ea typeface="黑体" panose="02010609060101010101" charset="-122"/>
                <a:cs typeface="黑体" panose="02010609060101010101" charset="-122"/>
              </a:rPr>
              <a:t>6.生产力决定生产关系，生产关系推动生产力的发展。                            </a:t>
            </a:r>
            <a:endParaRPr sz="2400" b="1">
              <a:latin typeface="黑体" panose="02010609060101010101" charset="-122"/>
              <a:ea typeface="黑体" panose="02010609060101010101" charset="-122"/>
              <a:cs typeface="黑体" panose="02010609060101010101" charset="-122"/>
            </a:endParaRPr>
          </a:p>
          <a:p>
            <a:pPr indent="0" fontAlgn="auto">
              <a:lnSpc>
                <a:spcPct val="150000"/>
              </a:lnSpc>
            </a:pPr>
            <a:endParaRPr sz="2400" b="1">
              <a:latin typeface="黑体" panose="02010609060101010101" charset="-122"/>
              <a:ea typeface="黑体" panose="02010609060101010101" charset="-122"/>
              <a:cs typeface="黑体" panose="02010609060101010101" charset="-122"/>
            </a:endParaRPr>
          </a:p>
          <a:p>
            <a:pPr indent="0" fontAlgn="auto">
              <a:lnSpc>
                <a:spcPct val="150000"/>
              </a:lnSpc>
            </a:pPr>
            <a:r>
              <a:rPr sz="2400" b="1">
                <a:latin typeface="黑体" panose="02010609060101010101" charset="-122"/>
                <a:ea typeface="黑体" panose="02010609060101010101" charset="-122"/>
                <a:cs typeface="黑体" panose="02010609060101010101" charset="-122"/>
              </a:rPr>
              <a:t>7.上层建筑反作用于经济基础，当上层建筑适合经济基础状况时，它就会促进生产力的发展。 </a:t>
            </a:r>
            <a:endParaRPr sz="2400" b="1">
              <a:latin typeface="黑体" panose="02010609060101010101" charset="-122"/>
              <a:ea typeface="黑体" panose="02010609060101010101" charset="-122"/>
              <a:cs typeface="黑体" panose="02010609060101010101" charset="-122"/>
            </a:endParaRPr>
          </a:p>
          <a:p>
            <a:pPr indent="0" fontAlgn="auto">
              <a:lnSpc>
                <a:spcPct val="150000"/>
              </a:lnSpc>
            </a:pPr>
            <a:endParaRPr sz="2400" b="1">
              <a:latin typeface="黑体" panose="02010609060101010101" charset="-122"/>
              <a:ea typeface="黑体" panose="02010609060101010101" charset="-122"/>
              <a:cs typeface="黑体" panose="02010609060101010101" charset="-122"/>
            </a:endParaRPr>
          </a:p>
          <a:p>
            <a:pPr indent="0" fontAlgn="auto">
              <a:lnSpc>
                <a:spcPct val="150000"/>
              </a:lnSpc>
            </a:pPr>
            <a:endParaRPr sz="2400" b="1">
              <a:latin typeface="黑体" panose="02010609060101010101" charset="-122"/>
              <a:ea typeface="黑体" panose="02010609060101010101" charset="-122"/>
              <a:cs typeface="黑体" panose="02010609060101010101" charset="-122"/>
            </a:endParaRPr>
          </a:p>
          <a:p>
            <a:pPr indent="0" fontAlgn="auto">
              <a:lnSpc>
                <a:spcPct val="150000"/>
              </a:lnSpc>
            </a:pPr>
            <a:r>
              <a:rPr sz="2400" b="1">
                <a:latin typeface="黑体" panose="02010609060101010101" charset="-122"/>
                <a:ea typeface="黑体" panose="02010609060101010101" charset="-122"/>
                <a:cs typeface="黑体" panose="02010609060101010101" charset="-122"/>
              </a:rPr>
              <a:t>8.社会主义社会的基本矛盾是生产力与生产关系的对抗性矛盾。</a:t>
            </a:r>
            <a:endParaRPr sz="2400" b="1">
              <a:latin typeface="黑体" panose="02010609060101010101" charset="-122"/>
              <a:ea typeface="黑体" panose="02010609060101010101" charset="-122"/>
              <a:cs typeface="黑体" panose="02010609060101010101" charset="-122"/>
            </a:endParaRPr>
          </a:p>
          <a:p>
            <a:pPr indent="0" fontAlgn="auto">
              <a:lnSpc>
                <a:spcPct val="150000"/>
              </a:lnSpc>
            </a:pPr>
            <a:endParaRPr sz="2400" b="1">
              <a:latin typeface="黑体" panose="02010609060101010101" charset="-122"/>
              <a:ea typeface="黑体" panose="02010609060101010101" charset="-122"/>
              <a:cs typeface="黑体" panose="02010609060101010101" charset="-122"/>
            </a:endParaRPr>
          </a:p>
          <a:p>
            <a:pPr indent="0" fontAlgn="auto">
              <a:lnSpc>
                <a:spcPct val="150000"/>
              </a:lnSpc>
            </a:pPr>
            <a:r>
              <a:rPr sz="2400" b="1">
                <a:latin typeface="黑体" panose="02010609060101010101" charset="-122"/>
                <a:ea typeface="黑体" panose="02010609060101010101" charset="-122"/>
                <a:cs typeface="黑体" panose="02010609060101010101" charset="-122"/>
              </a:rPr>
              <a:t> 9.社会基本矛盾的解决主要是通过阶级斗争实现的。                     </a:t>
            </a:r>
            <a:endParaRPr sz="2400" b="1">
              <a:latin typeface="黑体" panose="02010609060101010101" charset="-122"/>
              <a:ea typeface="黑体" panose="02010609060101010101" charset="-122"/>
              <a:cs typeface="黑体" panose="02010609060101010101" charset="-122"/>
            </a:endParaRPr>
          </a:p>
          <a:p>
            <a:pPr indent="0" fontAlgn="auto">
              <a:lnSpc>
                <a:spcPct val="150000"/>
              </a:lnSpc>
            </a:pPr>
            <a:endParaRPr sz="2400" b="1">
              <a:latin typeface="黑体" panose="02010609060101010101" charset="-122"/>
              <a:ea typeface="黑体" panose="02010609060101010101" charset="-122"/>
              <a:cs typeface="黑体" panose="02010609060101010101" charset="-122"/>
            </a:endParaRPr>
          </a:p>
        </p:txBody>
      </p:sp>
      <p:sp>
        <p:nvSpPr>
          <p:cNvPr id="4" name="文本框 3"/>
          <p:cNvSpPr txBox="1"/>
          <p:nvPr>
            <p:custDataLst>
              <p:tags r:id="rId3"/>
            </p:custDataLst>
          </p:nvPr>
        </p:nvSpPr>
        <p:spPr>
          <a:xfrm>
            <a:off x="518343" y="4581225"/>
            <a:ext cx="12070080" cy="645160"/>
          </a:xfrm>
          <a:prstGeom prst="rect">
            <a:avLst/>
          </a:prstGeom>
          <a:noFill/>
        </p:spPr>
        <p:txBody>
          <a:bodyPr wrap="none" rtlCol="0" anchor="t">
            <a:spAutoFit/>
          </a:bodyPr>
          <a:lstStyle/>
          <a:p>
            <a:pPr indent="0" algn="l" fontAlgn="auto">
              <a:lnSpc>
                <a:spcPct val="150000"/>
              </a:lnSpc>
            </a:pPr>
            <a:r>
              <a:rPr sz="2400">
                <a:solidFill>
                  <a:srgbClr val="FF0000"/>
                </a:solidFill>
                <a:latin typeface="黑体" panose="02010609060101010101" charset="-122"/>
                <a:ea typeface="黑体" panose="02010609060101010101" charset="-122"/>
                <a:sym typeface="微软雅黑" panose="020B0503020204020204" charset="-122"/>
              </a:rPr>
              <a:t>【提示】社会主义社会的基本矛盾是生产力与生产关系的矛盾，这一矛盾是非对抗性的。</a:t>
            </a:r>
            <a:endParaRPr lang="zh-CN" altLang="en-US" sz="2400">
              <a:solidFill>
                <a:srgbClr val="FF0000"/>
              </a:solidFill>
              <a:latin typeface="黑体" panose="02010609060101010101" charset="-122"/>
              <a:ea typeface="黑体" panose="02010609060101010101" charset="-122"/>
              <a:sym typeface="微软雅黑" panose="020B0503020204020204" charset="-122"/>
            </a:endParaRPr>
          </a:p>
        </p:txBody>
      </p:sp>
      <p:sp>
        <p:nvSpPr>
          <p:cNvPr id="3" name="文本框 2"/>
          <p:cNvSpPr txBox="1"/>
          <p:nvPr>
            <p:custDataLst>
              <p:tags r:id="rId4"/>
            </p:custDataLst>
          </p:nvPr>
        </p:nvSpPr>
        <p:spPr>
          <a:xfrm>
            <a:off x="417721" y="2965571"/>
            <a:ext cx="10751560" cy="1198880"/>
          </a:xfrm>
          <a:prstGeom prst="rect">
            <a:avLst/>
          </a:prstGeom>
          <a:noFill/>
        </p:spPr>
        <p:txBody>
          <a:bodyPr wrap="square" rtlCol="0" anchor="t">
            <a:spAutoFit/>
          </a:bodyPr>
          <a:lstStyle/>
          <a:p>
            <a:pPr indent="0" fontAlgn="auto">
              <a:lnSpc>
                <a:spcPct val="150000"/>
              </a:lnSpc>
            </a:pPr>
            <a:r>
              <a:rPr sz="2400">
                <a:solidFill>
                  <a:srgbClr val="FF0000"/>
                </a:solidFill>
                <a:latin typeface="黑体" panose="02010609060101010101" charset="-122"/>
                <a:ea typeface="黑体" panose="02010609060101010101" charset="-122"/>
                <a:sym typeface="微软雅黑" panose="020B0503020204020204" charset="-122"/>
              </a:rPr>
              <a:t>【</a:t>
            </a:r>
            <a:r>
              <a:rPr lang="zh-CN" sz="2400">
                <a:solidFill>
                  <a:srgbClr val="FF0000"/>
                </a:solidFill>
                <a:latin typeface="黑体" panose="02010609060101010101" charset="-122"/>
                <a:ea typeface="黑体" panose="02010609060101010101" charset="-122"/>
                <a:sym typeface="微软雅黑" panose="020B0503020204020204" charset="-122"/>
              </a:rPr>
              <a:t>提示</a:t>
            </a:r>
            <a:r>
              <a:rPr sz="2400">
                <a:solidFill>
                  <a:srgbClr val="FF0000"/>
                </a:solidFill>
                <a:latin typeface="黑体" panose="02010609060101010101" charset="-122"/>
                <a:ea typeface="黑体" panose="02010609060101010101" charset="-122"/>
                <a:sym typeface="微软雅黑" panose="020B0503020204020204" charset="-122"/>
              </a:rPr>
              <a:t>】上层建筑反作用于经济基础，当上层建筑适合经济基础状况时，它就会促进经济基础的巩固和完善。</a:t>
            </a:r>
            <a:endParaRPr lang="zh-CN" altLang="en-US" sz="2400">
              <a:solidFill>
                <a:srgbClr val="FF0000"/>
              </a:solidFill>
              <a:latin typeface="黑体" panose="02010609060101010101" charset="-122"/>
              <a:ea typeface="黑体" panose="02010609060101010101" charset="-122"/>
              <a:sym typeface="微软雅黑" panose="020B0503020204020204" charset="-122"/>
            </a:endParaRPr>
          </a:p>
        </p:txBody>
      </p:sp>
      <p:sp>
        <p:nvSpPr>
          <p:cNvPr id="6" name="文本框 5"/>
          <p:cNvSpPr txBox="1"/>
          <p:nvPr>
            <p:custDataLst>
              <p:tags r:id="rId5"/>
            </p:custDataLst>
          </p:nvPr>
        </p:nvSpPr>
        <p:spPr>
          <a:xfrm>
            <a:off x="417404" y="1523226"/>
            <a:ext cx="12070080" cy="645160"/>
          </a:xfrm>
          <a:prstGeom prst="rect">
            <a:avLst/>
          </a:prstGeom>
          <a:noFill/>
        </p:spPr>
        <p:txBody>
          <a:bodyPr wrap="none" rtlCol="0" anchor="t">
            <a:spAutoFit/>
          </a:bodyPr>
          <a:lstStyle/>
          <a:p>
            <a:pPr indent="0" algn="l" fontAlgn="auto">
              <a:lnSpc>
                <a:spcPct val="150000"/>
              </a:lnSpc>
            </a:pPr>
            <a:r>
              <a:rPr sz="2400">
                <a:solidFill>
                  <a:srgbClr val="FF0000"/>
                </a:solidFill>
                <a:latin typeface="黑体" panose="02010609060101010101" charset="-122"/>
                <a:ea typeface="黑体" panose="02010609060101010101" charset="-122"/>
                <a:sym typeface="微软雅黑" panose="020B0503020204020204" charset="-122"/>
              </a:rPr>
              <a:t>【</a:t>
            </a:r>
            <a:r>
              <a:rPr lang="zh-CN" sz="2400">
                <a:solidFill>
                  <a:srgbClr val="FF0000"/>
                </a:solidFill>
                <a:latin typeface="黑体" panose="02010609060101010101" charset="-122"/>
                <a:ea typeface="黑体" panose="02010609060101010101" charset="-122"/>
                <a:sym typeface="微软雅黑" panose="020B0503020204020204" charset="-122"/>
              </a:rPr>
              <a:t>提示</a:t>
            </a:r>
            <a:r>
              <a:rPr sz="2400">
                <a:solidFill>
                  <a:srgbClr val="FF0000"/>
                </a:solidFill>
                <a:latin typeface="黑体" panose="02010609060101010101" charset="-122"/>
                <a:ea typeface="黑体" panose="02010609060101010101" charset="-122"/>
                <a:sym typeface="微软雅黑" panose="020B0503020204020204" charset="-122"/>
              </a:rPr>
              <a:t>】生产力决定生产关系，当生产关系适合生产力发展状况时，推动生产力的发展。</a:t>
            </a:r>
            <a:endParaRPr lang="zh-CN" altLang="en-US" sz="2400">
              <a:solidFill>
                <a:srgbClr val="FF0000"/>
              </a:solidFill>
              <a:latin typeface="黑体" panose="02010609060101010101" charset="-122"/>
              <a:ea typeface="黑体" panose="02010609060101010101" charset="-122"/>
              <a:sym typeface="微软雅黑" panose="020B0503020204020204" charset="-122"/>
            </a:endParaRPr>
          </a:p>
        </p:txBody>
      </p:sp>
      <p:sp>
        <p:nvSpPr>
          <p:cNvPr id="13" name="文本框 12"/>
          <p:cNvSpPr txBox="1"/>
          <p:nvPr>
            <p:custDataLst>
              <p:tags r:id="rId6"/>
            </p:custDataLst>
          </p:nvPr>
        </p:nvSpPr>
        <p:spPr>
          <a:xfrm>
            <a:off x="509453" y="5877594"/>
            <a:ext cx="9936480" cy="460375"/>
          </a:xfrm>
          <a:prstGeom prst="rect">
            <a:avLst/>
          </a:prstGeom>
          <a:noFill/>
        </p:spPr>
        <p:txBody>
          <a:bodyPr wrap="none" rtlCol="0" anchor="t">
            <a:spAutoFit/>
          </a:bodyPr>
          <a:lstStyle/>
          <a:p>
            <a:pPr algn="l"/>
            <a:r>
              <a:rPr sz="2400">
                <a:solidFill>
                  <a:srgbClr val="FF0000"/>
                </a:solidFill>
                <a:latin typeface="黑体" panose="02010609060101010101" charset="-122"/>
                <a:ea typeface="黑体" panose="02010609060101010101" charset="-122"/>
                <a:sym typeface="微软雅黑" panose="020B0503020204020204" charset="-122"/>
              </a:rPr>
              <a:t>【提示】在阶级社会，社会基本矛盾的解决主要是通过阶级斗争实现的。</a:t>
            </a:r>
            <a:endParaRPr lang="zh-CN" altLang="en-US" sz="2400">
              <a:solidFill>
                <a:srgbClr val="FF0000"/>
              </a:solidFill>
              <a:latin typeface="黑体" panose="02010609060101010101" charset="-122"/>
              <a:ea typeface="黑体" panose="02010609060101010101" charset="-122"/>
              <a:sym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4"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五边形 4"/>
          <p:cNvSpPr/>
          <p:nvPr>
            <p:custDataLst>
              <p:tags r:id="rId1"/>
            </p:custDataLst>
          </p:nvPr>
        </p:nvSpPr>
        <p:spPr>
          <a:xfrm>
            <a:off x="160528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2400">
                <a:solidFill>
                  <a:schemeClr val="bg1"/>
                </a:solidFill>
                <a:latin typeface="黑体" panose="02010609060101010101" charset="-122"/>
                <a:ea typeface="黑体" panose="02010609060101010101" charset="-122"/>
                <a:cs typeface="Arial" panose="020B0604020202020204" pitchFamily="34" charset="0"/>
              </a:rPr>
              <a:t>易混辨析</a:t>
            </a:r>
            <a:endParaRPr kumimoji="1" lang="zh-CN" altLang="en-US" sz="2400">
              <a:solidFill>
                <a:schemeClr val="bg1"/>
              </a:solidFill>
              <a:latin typeface="黑体" panose="02010609060101010101" charset="-122"/>
              <a:ea typeface="黑体" panose="02010609060101010101" charset="-122"/>
              <a:cs typeface="Arial" panose="020B0604020202020204" pitchFamily="34" charset="0"/>
            </a:endParaRPr>
          </a:p>
        </p:txBody>
      </p:sp>
      <p:sp>
        <p:nvSpPr>
          <p:cNvPr id="7" name="文本框 6"/>
          <p:cNvSpPr txBox="1"/>
          <p:nvPr>
            <p:custDataLst>
              <p:tags r:id="rId2"/>
            </p:custDataLst>
          </p:nvPr>
        </p:nvSpPr>
        <p:spPr>
          <a:xfrm>
            <a:off x="492950" y="2711637"/>
            <a:ext cx="6888480" cy="645160"/>
          </a:xfrm>
          <a:prstGeom prst="rect">
            <a:avLst/>
          </a:prstGeom>
          <a:noFill/>
        </p:spPr>
        <p:txBody>
          <a:bodyPr wrap="none" rtlCol="0" anchor="t">
            <a:spAutoFit/>
          </a:bodyPr>
          <a:lstStyle/>
          <a:p>
            <a:pPr indent="0" algn="l" fontAlgn="auto">
              <a:lnSpc>
                <a:spcPct val="150000"/>
              </a:lnSpc>
            </a:pPr>
            <a:r>
              <a:rPr sz="2400">
                <a:solidFill>
                  <a:srgbClr val="FF0000"/>
                </a:solidFill>
                <a:latin typeface="黑体" panose="02010609060101010101" charset="-122"/>
                <a:ea typeface="黑体" panose="02010609060101010101" charset="-122"/>
                <a:sym typeface="微软雅黑" panose="020B0503020204020204" charset="-122"/>
              </a:rPr>
              <a:t>【提示】改革是社会主义社会的发展的直接动力。</a:t>
            </a:r>
            <a:endParaRPr lang="zh-CN" altLang="en-US" sz="2400">
              <a:solidFill>
                <a:srgbClr val="FF0000"/>
              </a:solidFill>
              <a:latin typeface="黑体" panose="02010609060101010101" charset="-122"/>
              <a:ea typeface="黑体" panose="02010609060101010101" charset="-122"/>
              <a:sym typeface="微软雅黑" panose="020B0503020204020204" charset="-122"/>
            </a:endParaRPr>
          </a:p>
        </p:txBody>
      </p:sp>
      <p:sp>
        <p:nvSpPr>
          <p:cNvPr id="8" name="文本框 7"/>
          <p:cNvSpPr txBox="1"/>
          <p:nvPr>
            <p:custDataLst>
              <p:tags r:id="rId3"/>
            </p:custDataLst>
          </p:nvPr>
        </p:nvSpPr>
        <p:spPr>
          <a:xfrm>
            <a:off x="492950" y="1271832"/>
            <a:ext cx="11313389" cy="1198880"/>
          </a:xfrm>
          <a:prstGeom prst="rect">
            <a:avLst/>
          </a:prstGeom>
          <a:noFill/>
        </p:spPr>
        <p:txBody>
          <a:bodyPr wrap="square" rtlCol="0" anchor="t">
            <a:spAutoFit/>
          </a:bodyPr>
          <a:lstStyle/>
          <a:p>
            <a:pPr fontAlgn="auto">
              <a:lnSpc>
                <a:spcPct val="150000"/>
              </a:lnSpc>
            </a:pPr>
            <a:r>
              <a:rPr sz="2400">
                <a:solidFill>
                  <a:srgbClr val="FF0000"/>
                </a:solidFill>
                <a:latin typeface="黑体" panose="02010609060101010101" charset="-122"/>
                <a:ea typeface="黑体" panose="02010609060101010101" charset="-122"/>
                <a:sym typeface="微软雅黑" panose="020B0503020204020204" charset="-122"/>
              </a:rPr>
              <a:t>【</a:t>
            </a:r>
            <a:r>
              <a:rPr lang="zh-CN" sz="2400">
                <a:solidFill>
                  <a:srgbClr val="FF0000"/>
                </a:solidFill>
                <a:latin typeface="黑体" panose="02010609060101010101" charset="-122"/>
                <a:ea typeface="黑体" panose="02010609060101010101" charset="-122"/>
                <a:sym typeface="微软雅黑" panose="020B0503020204020204" charset="-122"/>
              </a:rPr>
              <a:t>提示</a:t>
            </a:r>
            <a:r>
              <a:rPr sz="2400">
                <a:solidFill>
                  <a:srgbClr val="FF0000"/>
                </a:solidFill>
                <a:latin typeface="黑体" panose="02010609060101010101" charset="-122"/>
                <a:ea typeface="黑体" panose="02010609060101010101" charset="-122"/>
                <a:sym typeface="微软雅黑" panose="020B0503020204020204" charset="-122"/>
              </a:rPr>
              <a:t>】改革是社会主义制度的自我完善和发展，是调整生产力与生产关系、经济基础与上层建筑的矛盾，不是社会主义制度的根本性变革。</a:t>
            </a:r>
            <a:endParaRPr lang="zh-CN" altLang="en-US" sz="2400">
              <a:solidFill>
                <a:srgbClr val="FF0000"/>
              </a:solidFill>
              <a:latin typeface="黑体" panose="02010609060101010101" charset="-122"/>
              <a:ea typeface="黑体" panose="02010609060101010101" charset="-122"/>
              <a:sym typeface="微软雅黑" panose="020B0503020204020204" charset="-122"/>
            </a:endParaRPr>
          </a:p>
        </p:txBody>
      </p:sp>
      <p:sp>
        <p:nvSpPr>
          <p:cNvPr id="9" name="文本框 8"/>
          <p:cNvSpPr txBox="1"/>
          <p:nvPr>
            <p:custDataLst>
              <p:tags r:id="rId4"/>
            </p:custDataLst>
          </p:nvPr>
        </p:nvSpPr>
        <p:spPr>
          <a:xfrm>
            <a:off x="492950" y="5663618"/>
            <a:ext cx="4754880" cy="460375"/>
          </a:xfrm>
          <a:prstGeom prst="rect">
            <a:avLst/>
          </a:prstGeom>
          <a:noFill/>
        </p:spPr>
        <p:txBody>
          <a:bodyPr wrap="none" rtlCol="0" anchor="t">
            <a:spAutoFit/>
          </a:bodyPr>
          <a:lstStyle/>
          <a:p>
            <a:pPr algn="l"/>
            <a:r>
              <a:rPr sz="2400">
                <a:solidFill>
                  <a:srgbClr val="FF0000"/>
                </a:solidFill>
                <a:latin typeface="黑体" panose="02010609060101010101" charset="-122"/>
                <a:ea typeface="黑体" panose="02010609060101010101" charset="-122"/>
                <a:sym typeface="微软雅黑" panose="020B0503020204020204" charset="-122"/>
              </a:rPr>
              <a:t>【提示】人民群众是历史的主体。</a:t>
            </a:r>
            <a:endParaRPr lang="zh-CN" altLang="en-US" sz="2400">
              <a:solidFill>
                <a:srgbClr val="FF0000"/>
              </a:solidFill>
              <a:latin typeface="黑体" panose="02010609060101010101" charset="-122"/>
              <a:ea typeface="黑体" panose="02010609060101010101" charset="-122"/>
              <a:sym typeface="微软雅黑" panose="020B0503020204020204" charset="-122"/>
            </a:endParaRPr>
          </a:p>
        </p:txBody>
      </p:sp>
      <p:sp>
        <p:nvSpPr>
          <p:cNvPr id="10" name="文本框 9"/>
          <p:cNvSpPr txBox="1"/>
          <p:nvPr>
            <p:custDataLst>
              <p:tags r:id="rId5"/>
            </p:custDataLst>
          </p:nvPr>
        </p:nvSpPr>
        <p:spPr>
          <a:xfrm>
            <a:off x="492950" y="4583129"/>
            <a:ext cx="6583680" cy="460375"/>
          </a:xfrm>
          <a:prstGeom prst="rect">
            <a:avLst/>
          </a:prstGeom>
          <a:noFill/>
        </p:spPr>
        <p:txBody>
          <a:bodyPr wrap="none" rtlCol="0" anchor="t">
            <a:spAutoFit/>
          </a:bodyPr>
          <a:lstStyle/>
          <a:p>
            <a:pPr algn="l"/>
            <a:r>
              <a:rPr sz="2400">
                <a:solidFill>
                  <a:srgbClr val="FF0000"/>
                </a:solidFill>
                <a:latin typeface="黑体" panose="02010609060101010101" charset="-122"/>
                <a:ea typeface="黑体" panose="02010609060101010101" charset="-122"/>
                <a:sym typeface="微软雅黑" panose="020B0503020204020204" charset="-122"/>
              </a:rPr>
              <a:t>【提示】人民群众创造的精神财富来源于实践。</a:t>
            </a:r>
            <a:endParaRPr lang="zh-CN" altLang="en-US" sz="2400">
              <a:solidFill>
                <a:srgbClr val="FF0000"/>
              </a:solidFill>
              <a:latin typeface="黑体" panose="02010609060101010101" charset="-122"/>
              <a:ea typeface="黑体" panose="02010609060101010101" charset="-122"/>
              <a:sym typeface="微软雅黑" panose="020B0503020204020204" charset="-122"/>
            </a:endParaRPr>
          </a:p>
        </p:txBody>
      </p:sp>
      <p:sp>
        <p:nvSpPr>
          <p:cNvPr id="11" name="文本框 10"/>
          <p:cNvSpPr txBox="1"/>
          <p:nvPr>
            <p:custDataLst>
              <p:tags r:id="rId6"/>
            </p:custDataLst>
          </p:nvPr>
        </p:nvSpPr>
        <p:spPr>
          <a:xfrm>
            <a:off x="443433" y="3689917"/>
            <a:ext cx="5669280" cy="460375"/>
          </a:xfrm>
          <a:prstGeom prst="rect">
            <a:avLst/>
          </a:prstGeom>
          <a:noFill/>
        </p:spPr>
        <p:txBody>
          <a:bodyPr wrap="none" rtlCol="0" anchor="t">
            <a:spAutoFit/>
          </a:bodyPr>
          <a:lstStyle/>
          <a:p>
            <a:pPr algn="l"/>
            <a:r>
              <a:rPr sz="2400">
                <a:solidFill>
                  <a:srgbClr val="FF0000"/>
                </a:solidFill>
                <a:latin typeface="黑体" panose="02010609060101010101" charset="-122"/>
                <a:ea typeface="黑体" panose="02010609060101010101" charset="-122"/>
                <a:sym typeface="微软雅黑" panose="020B0503020204020204" charset="-122"/>
              </a:rPr>
              <a:t>【提示】生产力是社会发展的根本动力。</a:t>
            </a:r>
            <a:endParaRPr lang="zh-CN" altLang="en-US" sz="2400">
              <a:solidFill>
                <a:srgbClr val="FF0000"/>
              </a:solidFill>
              <a:latin typeface="黑体" panose="02010609060101010101" charset="-122"/>
              <a:ea typeface="黑体" panose="02010609060101010101" charset="-122"/>
              <a:sym typeface="微软雅黑" panose="020B0503020204020204" charset="-122"/>
            </a:endParaRPr>
          </a:p>
        </p:txBody>
      </p:sp>
      <p:sp>
        <p:nvSpPr>
          <p:cNvPr id="100" name="文本框 99"/>
          <p:cNvSpPr txBox="1"/>
          <p:nvPr>
            <p:custDataLst>
              <p:tags r:id="rId7"/>
            </p:custDataLst>
          </p:nvPr>
        </p:nvSpPr>
        <p:spPr>
          <a:xfrm>
            <a:off x="492950" y="837605"/>
            <a:ext cx="11774279" cy="5169535"/>
          </a:xfrm>
          <a:prstGeom prst="rect">
            <a:avLst/>
          </a:prstGeom>
          <a:noFill/>
          <a:ln w="9525">
            <a:noFill/>
          </a:ln>
        </p:spPr>
        <p:txBody>
          <a:bodyPr wrap="square">
            <a:spAutoFit/>
          </a:bodyPr>
          <a:lstStyle/>
          <a:p>
            <a:pPr indent="0" fontAlgn="auto">
              <a:lnSpc>
                <a:spcPct val="150000"/>
              </a:lnSpc>
            </a:pPr>
            <a:r>
              <a:rPr sz="2000" b="1">
                <a:latin typeface="黑体" panose="02010609060101010101" charset="-122"/>
                <a:ea typeface="黑体" panose="02010609060101010101" charset="-122"/>
                <a:cs typeface="黑体" panose="02010609060101010101" charset="-122"/>
              </a:rPr>
              <a:t>10.改革是社会主义制度的根本性变革。</a:t>
            </a:r>
            <a:endParaRPr sz="2000" b="1">
              <a:latin typeface="黑体" panose="02010609060101010101" charset="-122"/>
              <a:ea typeface="黑体" panose="02010609060101010101" charset="-122"/>
              <a:cs typeface="黑体" panose="02010609060101010101" charset="-122"/>
            </a:endParaRPr>
          </a:p>
          <a:p>
            <a:pPr indent="0" fontAlgn="auto">
              <a:lnSpc>
                <a:spcPct val="150000"/>
              </a:lnSpc>
            </a:pPr>
            <a:endParaRPr sz="2000" b="1">
              <a:latin typeface="黑体" panose="02010609060101010101" charset="-122"/>
              <a:ea typeface="黑体" panose="02010609060101010101" charset="-122"/>
              <a:cs typeface="黑体" panose="02010609060101010101" charset="-122"/>
            </a:endParaRPr>
          </a:p>
          <a:p>
            <a:pPr indent="0" fontAlgn="auto">
              <a:lnSpc>
                <a:spcPct val="150000"/>
              </a:lnSpc>
            </a:pPr>
            <a:endParaRPr sz="2000" b="1">
              <a:latin typeface="黑体" panose="02010609060101010101" charset="-122"/>
              <a:ea typeface="黑体" panose="02010609060101010101" charset="-122"/>
              <a:cs typeface="黑体" panose="02010609060101010101" charset="-122"/>
            </a:endParaRPr>
          </a:p>
          <a:p>
            <a:pPr indent="0" fontAlgn="auto">
              <a:lnSpc>
                <a:spcPct val="150000"/>
              </a:lnSpc>
            </a:pPr>
            <a:r>
              <a:rPr sz="2000" b="1">
                <a:latin typeface="黑体" panose="02010609060101010101" charset="-122"/>
                <a:ea typeface="黑体" panose="02010609060101010101" charset="-122"/>
                <a:cs typeface="黑体" panose="02010609060101010101" charset="-122"/>
              </a:rPr>
              <a:t>11.改革是人类社会的发展的直接动力。</a:t>
            </a:r>
            <a:endParaRPr sz="2000" b="1">
              <a:latin typeface="黑体" panose="02010609060101010101" charset="-122"/>
              <a:ea typeface="黑体" panose="02010609060101010101" charset="-122"/>
              <a:cs typeface="黑体" panose="02010609060101010101" charset="-122"/>
            </a:endParaRPr>
          </a:p>
          <a:p>
            <a:pPr indent="0" fontAlgn="auto">
              <a:lnSpc>
                <a:spcPct val="150000"/>
              </a:lnSpc>
            </a:pPr>
            <a:endParaRPr sz="2000" b="1">
              <a:latin typeface="黑体" panose="02010609060101010101" charset="-122"/>
              <a:ea typeface="黑体" panose="02010609060101010101" charset="-122"/>
              <a:cs typeface="黑体" panose="02010609060101010101" charset="-122"/>
            </a:endParaRPr>
          </a:p>
          <a:p>
            <a:pPr indent="0" fontAlgn="auto">
              <a:lnSpc>
                <a:spcPct val="150000"/>
              </a:lnSpc>
            </a:pPr>
            <a:r>
              <a:rPr sz="2000" b="1">
                <a:latin typeface="黑体" panose="02010609060101010101" charset="-122"/>
                <a:ea typeface="黑体" panose="02010609060101010101" charset="-122"/>
                <a:cs typeface="黑体" panose="02010609060101010101" charset="-122"/>
              </a:rPr>
              <a:t>12.人民群众是社会发展的根本动力。</a:t>
            </a:r>
            <a:endParaRPr sz="2000" b="1">
              <a:latin typeface="黑体" panose="02010609060101010101" charset="-122"/>
              <a:ea typeface="黑体" panose="02010609060101010101" charset="-122"/>
              <a:cs typeface="黑体" panose="02010609060101010101" charset="-122"/>
            </a:endParaRPr>
          </a:p>
          <a:p>
            <a:pPr indent="0" fontAlgn="auto">
              <a:lnSpc>
                <a:spcPct val="150000"/>
              </a:lnSpc>
            </a:pPr>
            <a:endParaRPr sz="2000" b="1">
              <a:latin typeface="黑体" panose="02010609060101010101" charset="-122"/>
              <a:ea typeface="黑体" panose="02010609060101010101" charset="-122"/>
              <a:cs typeface="黑体" panose="02010609060101010101" charset="-122"/>
            </a:endParaRPr>
          </a:p>
          <a:p>
            <a:pPr indent="0" fontAlgn="auto">
              <a:lnSpc>
                <a:spcPct val="150000"/>
              </a:lnSpc>
            </a:pPr>
            <a:r>
              <a:rPr sz="2000" b="1">
                <a:latin typeface="黑体" panose="02010609060101010101" charset="-122"/>
                <a:ea typeface="黑体" panose="02010609060101010101" charset="-122"/>
                <a:cs typeface="黑体" panose="02010609060101010101" charset="-122"/>
              </a:rPr>
              <a:t>13.人民群众创造的精神财富来源于传统文化艺术。</a:t>
            </a:r>
            <a:endParaRPr sz="2000" b="1">
              <a:latin typeface="黑体" panose="02010609060101010101" charset="-122"/>
              <a:ea typeface="黑体" panose="02010609060101010101" charset="-122"/>
              <a:cs typeface="黑体" panose="02010609060101010101" charset="-122"/>
            </a:endParaRPr>
          </a:p>
          <a:p>
            <a:pPr indent="0" fontAlgn="auto">
              <a:lnSpc>
                <a:spcPct val="150000"/>
              </a:lnSpc>
            </a:pPr>
            <a:endParaRPr sz="2000" b="1">
              <a:latin typeface="黑体" panose="02010609060101010101" charset="-122"/>
              <a:ea typeface="黑体" panose="02010609060101010101" charset="-122"/>
              <a:cs typeface="黑体" panose="02010609060101010101" charset="-122"/>
            </a:endParaRPr>
          </a:p>
          <a:p>
            <a:pPr indent="0" fontAlgn="auto">
              <a:lnSpc>
                <a:spcPct val="150000"/>
              </a:lnSpc>
            </a:pPr>
            <a:r>
              <a:rPr sz="2000" b="1">
                <a:latin typeface="黑体" panose="02010609060101010101" charset="-122"/>
                <a:ea typeface="黑体" panose="02010609060101010101" charset="-122"/>
                <a:cs typeface="黑体" panose="02010609060101010101" charset="-122"/>
              </a:rPr>
              <a:t>14.劳动群众是历史的主体</a:t>
            </a:r>
            <a:endParaRPr sz="2000" b="1">
              <a:latin typeface="黑体" panose="02010609060101010101" charset="-122"/>
              <a:ea typeface="黑体" panose="02010609060101010101" charset="-122"/>
              <a:cs typeface="黑体" panose="02010609060101010101" charset="-122"/>
            </a:endParaRPr>
          </a:p>
          <a:p>
            <a:pPr indent="0" fontAlgn="auto">
              <a:lnSpc>
                <a:spcPct val="150000"/>
              </a:lnSpc>
            </a:pPr>
            <a:endParaRPr sz="2000" b="1">
              <a:latin typeface="黑体" panose="02010609060101010101" charset="-122"/>
              <a:ea typeface="黑体" panose="02010609060101010101" charset="-122"/>
              <a:cs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1" grpId="0"/>
      <p:bldP spid="10"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五边形 6"/>
          <p:cNvSpPr/>
          <p:nvPr>
            <p:custDataLst>
              <p:tags r:id="rId1"/>
            </p:custDataLst>
          </p:nvPr>
        </p:nvSpPr>
        <p:spPr>
          <a:xfrm>
            <a:off x="147701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本课逻辑</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8" name="TextBox 30"/>
          <p:cNvSpPr txBox="1"/>
          <p:nvPr>
            <p:custDataLst>
              <p:tags r:id="rId2"/>
            </p:custDataLst>
          </p:nvPr>
        </p:nvSpPr>
        <p:spPr>
          <a:xfrm>
            <a:off x="4923790" y="228600"/>
            <a:ext cx="5056505" cy="368935"/>
          </a:xfrm>
          <a:prstGeom prst="rect">
            <a:avLst/>
          </a:prstGeom>
          <a:noFill/>
          <a:ln>
            <a:noFill/>
            <a:prstDash val="sysDash"/>
          </a:ln>
        </p:spPr>
        <p:txBody>
          <a:bodyPr wrap="square" lIns="0" tIns="0" rIns="0" bIns="0" rtlCol="0">
            <a:spAutoFit/>
            <a:scene3d>
              <a:camera prst="orthographicFront"/>
              <a:lightRig rig="threePt" dir="t"/>
            </a:scene3d>
          </a:bodyPr>
          <a:lstStyle/>
          <a:p>
            <a:pPr algn="ctr"/>
            <a:r>
              <a:rPr sz="2400" b="1">
                <a:solidFill>
                  <a:schemeClr val="accent1">
                    <a:lumMod val="50000"/>
                  </a:schemeClr>
                </a:solidFill>
                <a:effectLst>
                  <a:outerShdw blurRad="38100" dist="25400" dir="5400000" algn="ctr" rotWithShape="0">
                    <a:srgbClr val="6E747A">
                      <a:alpha val="43000"/>
                    </a:srgbClr>
                  </a:outerShdw>
                </a:effectLst>
                <a:latin typeface="+mn-lt"/>
                <a:ea typeface="+mn-ea"/>
                <a:cs typeface="+mn-ea"/>
                <a:sym typeface="+mn-lt"/>
              </a:rPr>
              <a:t>第</a:t>
            </a:r>
            <a:r>
              <a:rPr lang="zh-CN" sz="2400" b="1">
                <a:solidFill>
                  <a:schemeClr val="accent1">
                    <a:lumMod val="50000"/>
                  </a:schemeClr>
                </a:solidFill>
                <a:effectLst>
                  <a:outerShdw blurRad="38100" dist="25400" dir="5400000" algn="ctr" rotWithShape="0">
                    <a:srgbClr val="6E747A">
                      <a:alpha val="43000"/>
                    </a:srgbClr>
                  </a:outerShdw>
                </a:effectLst>
                <a:latin typeface="+mn-lt"/>
                <a:ea typeface="+mn-ea"/>
                <a:cs typeface="+mn-ea"/>
                <a:sym typeface="+mn-lt"/>
              </a:rPr>
              <a:t>五</a:t>
            </a:r>
            <a:r>
              <a:rPr sz="2400" b="1">
                <a:solidFill>
                  <a:schemeClr val="accent1">
                    <a:lumMod val="50000"/>
                  </a:schemeClr>
                </a:solidFill>
                <a:effectLst>
                  <a:outerShdw blurRad="38100" dist="25400" dir="5400000" algn="ctr" rotWithShape="0">
                    <a:srgbClr val="6E747A">
                      <a:alpha val="43000"/>
                    </a:srgbClr>
                  </a:outerShdw>
                </a:effectLst>
                <a:latin typeface="+mn-lt"/>
                <a:ea typeface="+mn-ea"/>
                <a:cs typeface="+mn-ea"/>
                <a:sym typeface="+mn-lt"/>
              </a:rPr>
              <a:t>课</a:t>
            </a:r>
            <a:r>
              <a:rPr lang="en-US" sz="2400" b="1">
                <a:solidFill>
                  <a:schemeClr val="accent1">
                    <a:lumMod val="50000"/>
                  </a:schemeClr>
                </a:solidFill>
                <a:effectLst>
                  <a:outerShdw blurRad="38100" dist="25400" dir="5400000" algn="ctr" rotWithShape="0">
                    <a:srgbClr val="6E747A">
                      <a:alpha val="43000"/>
                    </a:srgbClr>
                  </a:outerShdw>
                </a:effectLst>
                <a:latin typeface="+mn-lt"/>
                <a:ea typeface="+mn-ea"/>
                <a:cs typeface="+mn-ea"/>
                <a:sym typeface="+mn-lt"/>
              </a:rPr>
              <a:t>  </a:t>
            </a:r>
            <a:r>
              <a:rPr lang="zh-CN" sz="2400" b="1">
                <a:solidFill>
                  <a:schemeClr val="accent1">
                    <a:lumMod val="50000"/>
                  </a:schemeClr>
                </a:solidFill>
                <a:effectLst>
                  <a:outerShdw blurRad="38100" dist="25400" dir="5400000" algn="ctr" rotWithShape="0">
                    <a:srgbClr val="6E747A">
                      <a:alpha val="43000"/>
                    </a:srgbClr>
                  </a:outerShdw>
                </a:effectLst>
                <a:latin typeface="+mn-lt"/>
                <a:ea typeface="+mn-ea"/>
                <a:cs typeface="+mn-ea"/>
                <a:sym typeface="+mn-lt"/>
              </a:rPr>
              <a:t>寻觅社会的真谛</a:t>
            </a:r>
            <a:endParaRPr lang="zh-CN" sz="2400" b="1">
              <a:solidFill>
                <a:schemeClr val="accent1">
                  <a:lumMod val="50000"/>
                </a:schemeClr>
              </a:solidFill>
              <a:effectLst>
                <a:outerShdw blurRad="38100" dist="25400" dir="5400000" algn="ctr" rotWithShape="0">
                  <a:srgbClr val="6E747A">
                    <a:alpha val="43000"/>
                  </a:srgbClr>
                </a:outerShdw>
              </a:effectLst>
              <a:latin typeface="+mn-lt"/>
              <a:ea typeface="+mn-ea"/>
              <a:cs typeface="+mn-ea"/>
              <a:sym typeface="+mn-lt"/>
            </a:endParaRPr>
          </a:p>
        </p:txBody>
      </p:sp>
      <p:pic>
        <p:nvPicPr>
          <p:cNvPr id="9" name="Image 12"/>
          <p:cNvPicPr>
            <a:picLocks noChangeAspect="1"/>
          </p:cNvPicPr>
          <p:nvPr>
            <p:custDataLst>
              <p:tags r:id="rId3"/>
            </p:custDataLst>
          </p:nvPr>
        </p:nvPicPr>
        <p:blipFill>
          <a:blip r:embed="rId4"/>
          <a:stretch>
            <a:fillRect/>
          </a:stretch>
        </p:blipFill>
        <p:spPr>
          <a:xfrm flipH="1">
            <a:off x="4443730" y="356235"/>
            <a:ext cx="1052830" cy="76200"/>
          </a:xfrm>
          <a:prstGeom prst="rect">
            <a:avLst/>
          </a:prstGeom>
        </p:spPr>
      </p:pic>
      <p:pic>
        <p:nvPicPr>
          <p:cNvPr id="10" name="Image 12"/>
          <p:cNvPicPr>
            <a:picLocks noChangeAspect="1"/>
          </p:cNvPicPr>
          <p:nvPr>
            <p:custDataLst>
              <p:tags r:id="rId5"/>
            </p:custDataLst>
          </p:nvPr>
        </p:nvPicPr>
        <p:blipFill>
          <a:blip r:embed="rId4"/>
          <a:stretch>
            <a:fillRect/>
          </a:stretch>
        </p:blipFill>
        <p:spPr>
          <a:xfrm rot="10800000" flipH="1">
            <a:off x="9338310" y="356235"/>
            <a:ext cx="1052830" cy="76200"/>
          </a:xfrm>
          <a:prstGeom prst="rect">
            <a:avLst/>
          </a:prstGeom>
          <a:ln>
            <a:noFill/>
            <a:prstDash val="sysDash"/>
          </a:ln>
        </p:spPr>
      </p:pic>
      <p:sp>
        <p:nvSpPr>
          <p:cNvPr id="18" name="矩形 17"/>
          <p:cNvSpPr/>
          <p:nvPr>
            <p:custDataLst>
              <p:tags r:id="rId6"/>
            </p:custDataLst>
          </p:nvPr>
        </p:nvSpPr>
        <p:spPr>
          <a:xfrm>
            <a:off x="1809750" y="2293620"/>
            <a:ext cx="1287145" cy="520700"/>
          </a:xfrm>
          <a:prstGeom prst="rect">
            <a:avLst/>
          </a:prstGeom>
        </p:spPr>
        <p:txBody>
          <a:bodyPr wrap="square" lIns="121874" tIns="60936" rIns="121874" bIns="60936">
            <a:spAutoFit/>
          </a:bodyPr>
          <a:lstStyle/>
          <a:p>
            <a:pPr algn="ctr">
              <a:lnSpc>
                <a:spcPct val="130000"/>
              </a:lnSpc>
              <a:spcAft>
                <a:spcPct val="0"/>
              </a:spcAft>
            </a:pPr>
            <a:r>
              <a:rPr lang="zh-CN" altLang="zh-CN" sz="2000" b="1" kern="100" spc="-100">
                <a:solidFill>
                  <a:srgbClr val="000000"/>
                </a:solidFill>
                <a:effectLst/>
                <a:latin typeface="Times New Roman" panose="02020603050405020304" pitchFamily="18" charset="0"/>
                <a:cs typeface="Times New Roman" panose="02020603050405020304" pitchFamily="18" charset="0"/>
              </a:rPr>
              <a:t>基</a:t>
            </a:r>
            <a:r>
              <a:rPr lang="en-US" altLang="zh-CN" sz="2000" b="1" kern="100" spc="-100">
                <a:solidFill>
                  <a:srgbClr val="000000"/>
                </a:solidFill>
                <a:effectLst/>
                <a:latin typeface="Times New Roman" panose="02020603050405020304" pitchFamily="18" charset="0"/>
                <a:cs typeface="Times New Roman" panose="02020603050405020304" pitchFamily="18" charset="0"/>
              </a:rPr>
              <a:t>   </a:t>
            </a:r>
            <a:r>
              <a:rPr lang="zh-CN" altLang="zh-CN" sz="2000" b="1" kern="100" spc="-100">
                <a:solidFill>
                  <a:srgbClr val="000000"/>
                </a:solidFill>
                <a:effectLst/>
                <a:latin typeface="Times New Roman" panose="02020603050405020304" pitchFamily="18" charset="0"/>
                <a:cs typeface="Times New Roman" panose="02020603050405020304" pitchFamily="18" charset="0"/>
              </a:rPr>
              <a:t>础</a:t>
            </a:r>
            <a:endParaRPr lang="zh-CN" altLang="zh-CN" sz="2000" b="1" kern="100" spc="-100">
              <a:solidFill>
                <a:srgbClr val="000000"/>
              </a:solidFill>
              <a:effectLst/>
              <a:latin typeface="Times New Roman" panose="02020603050405020304" pitchFamily="18" charset="0"/>
              <a:cs typeface="Times New Roman" panose="02020603050405020304" pitchFamily="18" charset="0"/>
            </a:endParaRPr>
          </a:p>
        </p:txBody>
      </p:sp>
      <p:sp>
        <p:nvSpPr>
          <p:cNvPr id="3" name="矩形 2"/>
          <p:cNvSpPr/>
          <p:nvPr>
            <p:custDataLst>
              <p:tags r:id="rId7"/>
            </p:custDataLst>
          </p:nvPr>
        </p:nvSpPr>
        <p:spPr>
          <a:xfrm>
            <a:off x="7207885" y="3827145"/>
            <a:ext cx="4176395" cy="427990"/>
          </a:xfrm>
          <a:prstGeom prst="rect">
            <a:avLst/>
          </a:prstGeom>
          <a:ln>
            <a:solidFill>
              <a:schemeClr val="tx1"/>
            </a:solidFill>
            <a:prstDash val="sysDash"/>
          </a:ln>
        </p:spPr>
        <p:txBody>
          <a:bodyPr wrap="square" lIns="121874" tIns="60936" rIns="121874" bIns="60936">
            <a:spAutoFit/>
          </a:bodyPr>
          <a:lstStyle/>
          <a:p>
            <a:pPr algn="just" fontAlgn="auto">
              <a:lnSpc>
                <a:spcPct val="100000"/>
              </a:lnSpc>
              <a:spcAft>
                <a:spcPct val="0"/>
              </a:spcAft>
            </a:pPr>
            <a:r>
              <a:rPr lang="zh-CN" altLang="en-US" sz="2000" kern="100">
                <a:latin typeface="Times New Roman" panose="02020603050405020304"/>
                <a:ea typeface="华文细黑" panose="02010600040101010101" charset="-122"/>
              </a:rPr>
              <a:t>前进的、上升的，过程是曲折的</a:t>
            </a:r>
            <a:endParaRPr lang="zh-CN" altLang="en-US" sz="2000" kern="100">
              <a:latin typeface="Times New Roman" panose="02020603050405020304"/>
              <a:ea typeface="华文细黑" panose="02010600040101010101" charset="-122"/>
            </a:endParaRPr>
          </a:p>
        </p:txBody>
      </p:sp>
      <p:sp>
        <p:nvSpPr>
          <p:cNvPr id="50" name="矩形 49"/>
          <p:cNvSpPr/>
          <p:nvPr>
            <p:custDataLst>
              <p:tags r:id="rId8"/>
            </p:custDataLst>
          </p:nvPr>
        </p:nvSpPr>
        <p:spPr>
          <a:xfrm>
            <a:off x="7565390" y="2293620"/>
            <a:ext cx="3138170" cy="427990"/>
          </a:xfrm>
          <a:prstGeom prst="rect">
            <a:avLst/>
          </a:prstGeom>
          <a:ln>
            <a:solidFill>
              <a:schemeClr val="tx1"/>
            </a:solidFill>
            <a:prstDash val="sysDash"/>
          </a:ln>
        </p:spPr>
        <p:txBody>
          <a:bodyPr wrap="square" lIns="121874" tIns="60936" rIns="121874" bIns="60936">
            <a:spAutoFit/>
          </a:bodyPr>
          <a:lstStyle/>
          <a:p>
            <a:pPr algn="just" fontAlgn="auto">
              <a:lnSpc>
                <a:spcPct val="100000"/>
              </a:lnSpc>
              <a:spcAft>
                <a:spcPct val="0"/>
              </a:spcAft>
            </a:pPr>
            <a:r>
              <a:rPr lang="zh-CN" altLang="en-US" sz="2000" kern="100">
                <a:latin typeface="Times New Roman" panose="02020603050405020304"/>
                <a:ea typeface="华文细黑" panose="02010600040101010101" charset="-122"/>
              </a:rPr>
              <a:t>生产关系适应生产力</a:t>
            </a:r>
            <a:endParaRPr lang="zh-CN" altLang="en-US" sz="2000" b="1" kern="100" smtClean="0">
              <a:solidFill>
                <a:srgbClr val="FF0000"/>
              </a:solidFill>
              <a:effectLst/>
              <a:latin typeface="Times New Roman" panose="02020603050405020304"/>
              <a:ea typeface="华文细黑" panose="02010600040101010101" charset="-122"/>
              <a:cs typeface="Courier New" panose="02070309020205020404"/>
            </a:endParaRPr>
          </a:p>
        </p:txBody>
      </p:sp>
      <p:sp>
        <p:nvSpPr>
          <p:cNvPr id="34" name="矩形 33"/>
          <p:cNvSpPr/>
          <p:nvPr>
            <p:custDataLst>
              <p:tags r:id="rId9"/>
            </p:custDataLst>
          </p:nvPr>
        </p:nvSpPr>
        <p:spPr>
          <a:xfrm>
            <a:off x="3487420" y="993140"/>
            <a:ext cx="3610610" cy="390525"/>
          </a:xfrm>
          <a:prstGeom prst="rect">
            <a:avLst/>
          </a:prstGeom>
          <a:solidFill>
            <a:schemeClr val="accent5">
              <a:lumMod val="40000"/>
              <a:lumOff val="60000"/>
            </a:schemeClr>
          </a:solidFill>
          <a:ln w="9525">
            <a:solidFill>
              <a:schemeClr val="accent1">
                <a:lumMod val="75000"/>
              </a:schemeClr>
            </a:solidFill>
            <a:prstDash val="solid"/>
          </a:ln>
        </p:spPr>
        <p:txBody>
          <a:bodyPr wrap="square" lIns="121874" tIns="60936" rIns="121874" bIns="60936">
            <a:noAutofit/>
          </a:bodyPr>
          <a:lstStyle/>
          <a:p>
            <a:pPr algn="just" fontAlgn="auto">
              <a:lnSpc>
                <a:spcPct val="100000"/>
              </a:lnSpc>
              <a:spcAft>
                <a:spcPct val="0"/>
              </a:spcAft>
            </a:pPr>
            <a:r>
              <a:rPr lang="zh-CN" altLang="en-US" sz="2000" kern="100">
                <a:solidFill>
                  <a:schemeClr val="tx1"/>
                </a:solidFill>
                <a:latin typeface="Times New Roman" panose="02020603050405020304"/>
                <a:ea typeface="华文细黑" panose="02010600040101010101" charset="-122"/>
              </a:rPr>
              <a:t>社会生活在本质上是实践的</a:t>
            </a:r>
            <a:endParaRPr lang="zh-CN" altLang="en-US" sz="2000" kern="100">
              <a:solidFill>
                <a:schemeClr val="tx1"/>
              </a:solidFill>
              <a:latin typeface="Times New Roman" panose="02020603050405020304"/>
              <a:ea typeface="华文细黑" panose="02010600040101010101" charset="-122"/>
            </a:endParaRPr>
          </a:p>
        </p:txBody>
      </p:sp>
      <p:sp>
        <p:nvSpPr>
          <p:cNvPr id="16" name="矩形 15"/>
          <p:cNvSpPr/>
          <p:nvPr>
            <p:custDataLst>
              <p:tags r:id="rId10"/>
            </p:custDataLst>
          </p:nvPr>
        </p:nvSpPr>
        <p:spPr>
          <a:xfrm>
            <a:off x="1863090" y="1308735"/>
            <a:ext cx="1219835" cy="674370"/>
          </a:xfrm>
          <a:prstGeom prst="rect">
            <a:avLst/>
          </a:prstGeom>
          <a:solidFill>
            <a:schemeClr val="accent5">
              <a:lumMod val="75000"/>
            </a:schemeClr>
          </a:solidFill>
          <a:ln>
            <a:noFill/>
          </a:ln>
        </p:spPr>
        <p:txBody>
          <a:bodyPr wrap="square" lIns="121874" tIns="60936" rIns="121874" bIns="60936">
            <a:spAutoFit/>
          </a:bodyPr>
          <a:lstStyle/>
          <a:p>
            <a:pPr lvl="0" algn="ctr">
              <a:buClrTx/>
              <a:buSzTx/>
              <a:buFontTx/>
            </a:pPr>
            <a:r>
              <a:rPr lang="zh-CN" b="1">
                <a:solidFill>
                  <a:schemeClr val="bg1"/>
                </a:solidFill>
                <a:latin typeface="微软雅黑" panose="020B0503020204020204" charset="-122"/>
                <a:ea typeface="微软雅黑" panose="020B0503020204020204" charset="-122"/>
                <a:cs typeface="+mn-ea"/>
                <a:sym typeface="+mn-ea"/>
              </a:rPr>
              <a:t>社会历史的本质</a:t>
            </a:r>
            <a:endParaRPr lang="zh-CN" altLang="en-US" b="1" kern="100" spc="-100">
              <a:solidFill>
                <a:schemeClr val="bg1"/>
              </a:solidFill>
              <a:effectLst/>
              <a:latin typeface="微软雅黑" panose="020B0503020204020204" charset="-122"/>
              <a:ea typeface="微软雅黑" panose="020B0503020204020204" charset="-122"/>
              <a:cs typeface="+mn-ea"/>
              <a:sym typeface="+mn-ea"/>
            </a:endParaRPr>
          </a:p>
        </p:txBody>
      </p:sp>
      <p:cxnSp>
        <p:nvCxnSpPr>
          <p:cNvPr id="17" name="直接箭头连接符 16"/>
          <p:cNvCxnSpPr/>
          <p:nvPr>
            <p:custDataLst>
              <p:tags r:id="rId11"/>
            </p:custDataLst>
          </p:nvPr>
        </p:nvCxnSpPr>
        <p:spPr>
          <a:xfrm>
            <a:off x="2445385" y="2084705"/>
            <a:ext cx="4445" cy="110363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custDataLst>
              <p:tags r:id="rId12"/>
            </p:custDataLst>
          </p:nvPr>
        </p:nvCxnSpPr>
        <p:spPr>
          <a:xfrm flipH="1" flipV="1">
            <a:off x="2307590" y="4145915"/>
            <a:ext cx="635" cy="974725"/>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0" name="矩形 19"/>
          <p:cNvSpPr/>
          <p:nvPr>
            <p:custDataLst>
              <p:tags r:id="rId13"/>
            </p:custDataLst>
          </p:nvPr>
        </p:nvSpPr>
        <p:spPr>
          <a:xfrm>
            <a:off x="3470275" y="3827145"/>
            <a:ext cx="3615690" cy="427990"/>
          </a:xfrm>
          <a:prstGeom prst="rect">
            <a:avLst/>
          </a:prstGeom>
          <a:solidFill>
            <a:schemeClr val="accent5">
              <a:lumMod val="40000"/>
              <a:lumOff val="60000"/>
            </a:schemeClr>
          </a:solidFill>
          <a:ln w="9525">
            <a:solidFill>
              <a:schemeClr val="accent1">
                <a:lumMod val="75000"/>
              </a:schemeClr>
            </a:solidFill>
            <a:prstDash val="solid"/>
          </a:ln>
        </p:spPr>
        <p:txBody>
          <a:bodyPr wrap="square" lIns="121874" tIns="60936" rIns="121874" bIns="60936">
            <a:spAutoFit/>
          </a:bodyPr>
          <a:lstStyle/>
          <a:p>
            <a:pPr algn="ctr" fontAlgn="auto">
              <a:lnSpc>
                <a:spcPct val="100000"/>
              </a:lnSpc>
              <a:spcAft>
                <a:spcPct val="0"/>
              </a:spcAft>
            </a:pPr>
            <a:r>
              <a:rPr sz="2000" kern="100">
                <a:solidFill>
                  <a:schemeClr val="tx1"/>
                </a:solidFill>
                <a:latin typeface="Times New Roman" panose="02020603050405020304"/>
                <a:ea typeface="华文细黑" panose="02010600040101010101" charset="-122"/>
              </a:rPr>
              <a:t>社会历史发展总趋势</a:t>
            </a:r>
            <a:endParaRPr sz="2000" kern="100">
              <a:solidFill>
                <a:schemeClr val="tx1"/>
              </a:solidFill>
              <a:latin typeface="Times New Roman" panose="02020603050405020304"/>
              <a:ea typeface="华文细黑" panose="02010600040101010101" charset="-122"/>
            </a:endParaRPr>
          </a:p>
        </p:txBody>
      </p:sp>
      <p:sp>
        <p:nvSpPr>
          <p:cNvPr id="22" name="矩形 21"/>
          <p:cNvSpPr/>
          <p:nvPr>
            <p:custDataLst>
              <p:tags r:id="rId14"/>
            </p:custDataLst>
          </p:nvPr>
        </p:nvSpPr>
        <p:spPr>
          <a:xfrm>
            <a:off x="3484880" y="2513965"/>
            <a:ext cx="3606165" cy="735965"/>
          </a:xfrm>
          <a:prstGeom prst="rect">
            <a:avLst/>
          </a:prstGeom>
          <a:solidFill>
            <a:schemeClr val="accent5">
              <a:lumMod val="40000"/>
              <a:lumOff val="60000"/>
            </a:schemeClr>
          </a:solidFill>
          <a:ln w="9525">
            <a:solidFill>
              <a:schemeClr val="accent1">
                <a:lumMod val="75000"/>
              </a:schemeClr>
            </a:solidFill>
            <a:prstDash val="solid"/>
          </a:ln>
        </p:spPr>
        <p:txBody>
          <a:bodyPr wrap="square" lIns="121874" tIns="60936" rIns="121874" bIns="60936">
            <a:spAutoFit/>
          </a:bodyPr>
          <a:lstStyle/>
          <a:p>
            <a:pPr algn="ctr" fontAlgn="auto">
              <a:lnSpc>
                <a:spcPct val="100000"/>
              </a:lnSpc>
              <a:spcAft>
                <a:spcPct val="0"/>
              </a:spcAft>
            </a:pPr>
            <a:r>
              <a:rPr lang="en-US" altLang="zh-CN" sz="2000" kern="100">
                <a:solidFill>
                  <a:schemeClr val="tx1"/>
                </a:solidFill>
                <a:latin typeface="Times New Roman" panose="02020603050405020304"/>
                <a:ea typeface="华文细黑" panose="02010600040101010101" charset="-122"/>
              </a:rPr>
              <a:t> </a:t>
            </a:r>
            <a:r>
              <a:rPr lang="zh-CN" altLang="en-US" sz="2000" kern="100">
                <a:solidFill>
                  <a:schemeClr val="tx1"/>
                </a:solidFill>
                <a:ea typeface="华文细黑" panose="02010600040101010101" charset="-122"/>
                <a:sym typeface="+mn-ea"/>
              </a:rPr>
              <a:t>社会历史发展规律</a:t>
            </a:r>
            <a:endParaRPr lang="zh-CN" altLang="en-US" sz="2000" kern="100">
              <a:solidFill>
                <a:schemeClr val="tx1"/>
              </a:solidFill>
              <a:ea typeface="华文细黑" panose="02010600040101010101" charset="-122"/>
              <a:sym typeface="+mn-ea"/>
            </a:endParaRPr>
          </a:p>
          <a:p>
            <a:pPr algn="ctr" fontAlgn="auto">
              <a:lnSpc>
                <a:spcPct val="100000"/>
              </a:lnSpc>
              <a:spcAft>
                <a:spcPct val="0"/>
              </a:spcAft>
            </a:pPr>
            <a:r>
              <a:rPr lang="zh-CN" altLang="en-US" sz="2000" kern="100">
                <a:solidFill>
                  <a:schemeClr val="tx1"/>
                </a:solidFill>
                <a:ea typeface="华文细黑" panose="02010600040101010101" charset="-122"/>
                <a:sym typeface="+mn-ea"/>
              </a:rPr>
              <a:t>（基本矛盾运动）</a:t>
            </a:r>
            <a:endParaRPr lang="zh-CN" altLang="en-US" sz="2000" kern="100">
              <a:solidFill>
                <a:schemeClr val="tx1"/>
              </a:solidFill>
              <a:ea typeface="华文细黑" panose="02010600040101010101" charset="-122"/>
              <a:sym typeface="+mn-ea"/>
            </a:endParaRPr>
          </a:p>
        </p:txBody>
      </p:sp>
      <p:sp>
        <p:nvSpPr>
          <p:cNvPr id="31" name="矩形 30"/>
          <p:cNvSpPr/>
          <p:nvPr>
            <p:custDataLst>
              <p:tags r:id="rId15"/>
            </p:custDataLst>
          </p:nvPr>
        </p:nvSpPr>
        <p:spPr>
          <a:xfrm>
            <a:off x="1833245" y="3233420"/>
            <a:ext cx="1256665" cy="735965"/>
          </a:xfrm>
          <a:prstGeom prst="rect">
            <a:avLst/>
          </a:prstGeom>
          <a:solidFill>
            <a:schemeClr val="accent5">
              <a:lumMod val="75000"/>
            </a:schemeClr>
          </a:solidFill>
          <a:ln>
            <a:noFill/>
          </a:ln>
        </p:spPr>
        <p:txBody>
          <a:bodyPr wrap="square" lIns="121874" tIns="60936" rIns="121874" bIns="60936">
            <a:spAutoFit/>
          </a:bodyPr>
          <a:lstStyle/>
          <a:p>
            <a:pPr algn="ctr" fontAlgn="auto">
              <a:lnSpc>
                <a:spcPct val="100000"/>
              </a:lnSpc>
              <a:spcAft>
                <a:spcPct val="0"/>
              </a:spcAft>
            </a:pPr>
            <a:r>
              <a:rPr lang="zh-CN" altLang="en-US" sz="2000" b="1" kern="100" spc="-100">
                <a:solidFill>
                  <a:srgbClr val="FFFFFF"/>
                </a:solidFill>
                <a:latin typeface="黑体" panose="02010609060101010101" charset="-122"/>
                <a:ea typeface="黑体" panose="02010609060101010101" charset="-122"/>
              </a:rPr>
              <a:t>社会历史的发展</a:t>
            </a:r>
            <a:endParaRPr lang="zh-CN" altLang="en-US" sz="2000" b="1" kern="100" spc="-100">
              <a:solidFill>
                <a:srgbClr val="FFFFFF"/>
              </a:solidFill>
              <a:latin typeface="黑体" panose="02010609060101010101" charset="-122"/>
              <a:ea typeface="黑体" panose="02010609060101010101" charset="-122"/>
            </a:endParaRPr>
          </a:p>
        </p:txBody>
      </p:sp>
      <p:sp>
        <p:nvSpPr>
          <p:cNvPr id="48" name="矩形 47"/>
          <p:cNvSpPr/>
          <p:nvPr>
            <p:custDataLst>
              <p:tags r:id="rId16"/>
            </p:custDataLst>
          </p:nvPr>
        </p:nvSpPr>
        <p:spPr>
          <a:xfrm>
            <a:off x="822960" y="2193925"/>
            <a:ext cx="713740" cy="3657600"/>
          </a:xfrm>
          <a:prstGeom prst="rect">
            <a:avLst/>
          </a:prstGeom>
          <a:solidFill>
            <a:schemeClr val="accent1">
              <a:lumMod val="75000"/>
            </a:schemeClr>
          </a:solidFill>
          <a:ln>
            <a:noFill/>
            <a:prstDash val="solid"/>
          </a:ln>
        </p:spPr>
        <p:txBody>
          <a:bodyPr wrap="square" lIns="121874" tIns="60936" rIns="121874" bIns="60936">
            <a:noAutofit/>
          </a:bodyPr>
          <a:lstStyle/>
          <a:p>
            <a:pPr algn="ctr" fontAlgn="auto">
              <a:lnSpc>
                <a:spcPct val="100000"/>
              </a:lnSpc>
              <a:spcAft>
                <a:spcPct val="0"/>
              </a:spcAft>
            </a:pPr>
            <a:r>
              <a:rPr lang="zh-CN" altLang="zh-CN" sz="3200" b="1" kern="100">
                <a:solidFill>
                  <a:schemeClr val="bg1"/>
                </a:solidFill>
                <a:effectLst/>
                <a:latin typeface="+mj-ea"/>
                <a:ea typeface="+mj-ea"/>
                <a:cs typeface="Courier New" panose="02070309020205020404"/>
              </a:rPr>
              <a:t>寻觅社会的真谛</a:t>
            </a:r>
            <a:endParaRPr lang="zh-CN" altLang="zh-CN" sz="3200" b="1" kern="100">
              <a:solidFill>
                <a:schemeClr val="bg1"/>
              </a:solidFill>
              <a:effectLst/>
              <a:latin typeface="+mj-ea"/>
              <a:ea typeface="+mj-ea"/>
              <a:cs typeface="Courier New" panose="02070309020205020404"/>
            </a:endParaRPr>
          </a:p>
        </p:txBody>
      </p:sp>
      <p:sp>
        <p:nvSpPr>
          <p:cNvPr id="52" name="矩形 51"/>
          <p:cNvSpPr/>
          <p:nvPr>
            <p:custDataLst>
              <p:tags r:id="rId17"/>
            </p:custDataLst>
          </p:nvPr>
        </p:nvSpPr>
        <p:spPr>
          <a:xfrm>
            <a:off x="3485515" y="5850890"/>
            <a:ext cx="3623310" cy="427990"/>
          </a:xfrm>
          <a:prstGeom prst="rect">
            <a:avLst/>
          </a:prstGeom>
          <a:solidFill>
            <a:schemeClr val="accent5">
              <a:lumMod val="40000"/>
              <a:lumOff val="60000"/>
            </a:schemeClr>
          </a:solidFill>
          <a:ln>
            <a:solidFill>
              <a:schemeClr val="accent1">
                <a:lumMod val="75000"/>
              </a:schemeClr>
            </a:solidFill>
          </a:ln>
        </p:spPr>
        <p:txBody>
          <a:bodyPr wrap="square" lIns="121874" tIns="60936" rIns="121874" bIns="60936">
            <a:spAutoFit/>
          </a:bodyPr>
          <a:lstStyle/>
          <a:p>
            <a:pPr algn="ctr" fontAlgn="auto">
              <a:lnSpc>
                <a:spcPct val="100000"/>
              </a:lnSpc>
              <a:spcAft>
                <a:spcPct val="0"/>
              </a:spcAft>
            </a:pPr>
            <a:r>
              <a:rPr lang="zh-CN" altLang="en-US" sz="2000" kern="100" spc="-100">
                <a:solidFill>
                  <a:schemeClr val="tx1"/>
                </a:solidFill>
                <a:latin typeface="Times New Roman" panose="02020603050405020304"/>
                <a:ea typeface="华文细黑" panose="02010600040101010101" charset="-122"/>
              </a:rPr>
              <a:t>群众观点和群众路线</a:t>
            </a:r>
            <a:endParaRPr lang="zh-CN" altLang="en-US" sz="2000" kern="100" spc="-100">
              <a:solidFill>
                <a:schemeClr val="tx1"/>
              </a:solidFill>
              <a:latin typeface="Times New Roman" panose="02020603050405020304"/>
              <a:ea typeface="华文细黑" panose="02010600040101010101" charset="-122"/>
            </a:endParaRPr>
          </a:p>
        </p:txBody>
      </p:sp>
      <p:sp>
        <p:nvSpPr>
          <p:cNvPr id="55" name="矩形 54"/>
          <p:cNvSpPr/>
          <p:nvPr>
            <p:custDataLst>
              <p:tags r:id="rId18"/>
            </p:custDataLst>
          </p:nvPr>
        </p:nvSpPr>
        <p:spPr>
          <a:xfrm>
            <a:off x="3487420" y="5111115"/>
            <a:ext cx="3615055" cy="427990"/>
          </a:xfrm>
          <a:prstGeom prst="rect">
            <a:avLst/>
          </a:prstGeom>
          <a:solidFill>
            <a:schemeClr val="accent5">
              <a:lumMod val="40000"/>
              <a:lumOff val="60000"/>
            </a:schemeClr>
          </a:solidFill>
          <a:ln>
            <a:solidFill>
              <a:schemeClr val="accent1">
                <a:lumMod val="75000"/>
              </a:schemeClr>
            </a:solidFill>
          </a:ln>
        </p:spPr>
        <p:txBody>
          <a:bodyPr wrap="square" lIns="121874" tIns="60936" rIns="121874" bIns="60936">
            <a:spAutoFit/>
          </a:bodyPr>
          <a:lstStyle/>
          <a:p>
            <a:pPr algn="ctr" fontAlgn="auto">
              <a:lnSpc>
                <a:spcPct val="100000"/>
              </a:lnSpc>
              <a:spcAft>
                <a:spcPct val="0"/>
              </a:spcAft>
            </a:pPr>
            <a:r>
              <a:rPr lang="zh-CN" altLang="en-US" sz="2000" kern="100" spc="-100">
                <a:solidFill>
                  <a:schemeClr val="tx1"/>
                </a:solidFill>
                <a:latin typeface="Times New Roman" panose="02020603050405020304"/>
                <a:ea typeface="华文细黑" panose="02010600040101010101" charset="-122"/>
              </a:rPr>
              <a:t>人民群众是历史的创造者</a:t>
            </a:r>
            <a:endParaRPr lang="zh-CN" altLang="en-US" sz="2000" kern="100" spc="-100">
              <a:solidFill>
                <a:schemeClr val="tx1"/>
              </a:solidFill>
              <a:latin typeface="Times New Roman" panose="02020603050405020304"/>
              <a:ea typeface="华文细黑" panose="02010600040101010101" charset="-122"/>
            </a:endParaRPr>
          </a:p>
        </p:txBody>
      </p:sp>
      <p:cxnSp>
        <p:nvCxnSpPr>
          <p:cNvPr id="56" name="直接箭头连接符 55"/>
          <p:cNvCxnSpPr/>
          <p:nvPr>
            <p:custDataLst>
              <p:tags r:id="rId19"/>
            </p:custDataLst>
          </p:nvPr>
        </p:nvCxnSpPr>
        <p:spPr>
          <a:xfrm flipH="1">
            <a:off x="2540000" y="4124960"/>
            <a:ext cx="9525" cy="1069340"/>
          </a:xfrm>
          <a:prstGeom prst="straightConnector1">
            <a:avLst/>
          </a:prstGeom>
          <a:ln w="28575">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87" name="矩形 86"/>
          <p:cNvSpPr/>
          <p:nvPr>
            <p:custDataLst>
              <p:tags r:id="rId20"/>
            </p:custDataLst>
          </p:nvPr>
        </p:nvSpPr>
        <p:spPr>
          <a:xfrm>
            <a:off x="7207885" y="5111115"/>
            <a:ext cx="4176395" cy="427990"/>
          </a:xfrm>
          <a:prstGeom prst="rect">
            <a:avLst/>
          </a:prstGeom>
          <a:ln>
            <a:solidFill>
              <a:schemeClr val="tx1"/>
            </a:solidFill>
            <a:prstDash val="sysDash"/>
          </a:ln>
        </p:spPr>
        <p:txBody>
          <a:bodyPr wrap="square" lIns="121874" tIns="60936" rIns="121874" bIns="60936">
            <a:spAutoFit/>
          </a:bodyPr>
          <a:lstStyle/>
          <a:p>
            <a:pPr algn="ctr" fontAlgn="auto">
              <a:lnSpc>
                <a:spcPct val="100000"/>
              </a:lnSpc>
              <a:spcAft>
                <a:spcPct val="0"/>
              </a:spcAft>
            </a:pPr>
            <a:r>
              <a:rPr lang="zh-CN" sz="2000" kern="100">
                <a:solidFill>
                  <a:srgbClr val="000000"/>
                </a:solidFill>
                <a:latin typeface="Times New Roman" panose="02020603050405020304"/>
                <a:ea typeface="华文细黑" panose="02010600040101010101" charset="-122"/>
              </a:rPr>
              <a:t>人民群众的地位和作用（三个）</a:t>
            </a:r>
            <a:endParaRPr lang="zh-CN" sz="2000" kern="100">
              <a:solidFill>
                <a:srgbClr val="000000"/>
              </a:solidFill>
              <a:latin typeface="Times New Roman" panose="02020603050405020304"/>
              <a:ea typeface="华文细黑" panose="02010600040101010101" charset="-122"/>
            </a:endParaRPr>
          </a:p>
        </p:txBody>
      </p:sp>
      <p:sp>
        <p:nvSpPr>
          <p:cNvPr id="93" name="矩形 92"/>
          <p:cNvSpPr/>
          <p:nvPr>
            <p:custDataLst>
              <p:tags r:id="rId21"/>
            </p:custDataLst>
          </p:nvPr>
        </p:nvSpPr>
        <p:spPr>
          <a:xfrm>
            <a:off x="1904365" y="5276215"/>
            <a:ext cx="1165225" cy="1043940"/>
          </a:xfrm>
          <a:prstGeom prst="rect">
            <a:avLst/>
          </a:prstGeom>
          <a:solidFill>
            <a:schemeClr val="accent5">
              <a:lumMod val="75000"/>
            </a:schemeClr>
          </a:solidFill>
          <a:ln>
            <a:noFill/>
          </a:ln>
        </p:spPr>
        <p:txBody>
          <a:bodyPr wrap="square" lIns="121874" tIns="60936" rIns="121874" bIns="60936">
            <a:spAutoFit/>
          </a:bodyPr>
          <a:lstStyle/>
          <a:p>
            <a:pPr algn="ctr" fontAlgn="auto">
              <a:lnSpc>
                <a:spcPct val="100000"/>
              </a:lnSpc>
              <a:spcAft>
                <a:spcPct val="0"/>
              </a:spcAft>
            </a:pPr>
            <a:r>
              <a:rPr lang="zh-CN" altLang="en-US" sz="2000" b="1" kern="100" spc="-100">
                <a:solidFill>
                  <a:srgbClr val="FFFFFF"/>
                </a:solidFill>
                <a:latin typeface="黑体" panose="02010609060101010101" charset="-122"/>
                <a:ea typeface="黑体" panose="02010609060101010101" charset="-122"/>
              </a:rPr>
              <a:t>社会历史的主体</a:t>
            </a:r>
            <a:endParaRPr lang="zh-CN" altLang="en-US" sz="2000" b="1" kern="100" spc="-100">
              <a:solidFill>
                <a:srgbClr val="FFFFFF"/>
              </a:solidFill>
              <a:latin typeface="黑体" panose="02010609060101010101" charset="-122"/>
              <a:ea typeface="黑体" panose="02010609060101010101" charset="-122"/>
            </a:endParaRPr>
          </a:p>
        </p:txBody>
      </p:sp>
      <p:sp>
        <p:nvSpPr>
          <p:cNvPr id="95" name="矩形 94"/>
          <p:cNvSpPr/>
          <p:nvPr>
            <p:custDataLst>
              <p:tags r:id="rId22"/>
            </p:custDataLst>
          </p:nvPr>
        </p:nvSpPr>
        <p:spPr>
          <a:xfrm>
            <a:off x="2491740" y="4045585"/>
            <a:ext cx="612775" cy="1174750"/>
          </a:xfrm>
          <a:prstGeom prst="rect">
            <a:avLst/>
          </a:prstGeom>
          <a:ln>
            <a:noFill/>
          </a:ln>
        </p:spPr>
        <p:txBody>
          <a:bodyPr wrap="square" lIns="121874" tIns="60936" rIns="121874" bIns="60936">
            <a:noAutofit/>
          </a:bodyPr>
          <a:lstStyle/>
          <a:p>
            <a:pPr indent="0" algn="ctr" fontAlgn="auto">
              <a:lnSpc>
                <a:spcPts val="1960"/>
              </a:lnSpc>
              <a:spcAft>
                <a:spcPct val="0"/>
              </a:spcAft>
            </a:pPr>
            <a:r>
              <a:rPr lang="zh-CN" altLang="zh-CN" b="1" kern="100" spc="-100">
                <a:solidFill>
                  <a:srgbClr val="000000"/>
                </a:solidFill>
                <a:effectLst/>
                <a:latin typeface="Times New Roman" panose="02020603050405020304" pitchFamily="18" charset="0"/>
                <a:cs typeface="Times New Roman" panose="02020603050405020304" pitchFamily="18" charset="0"/>
              </a:rPr>
              <a:t>规律制</a:t>
            </a:r>
            <a:endParaRPr lang="zh-CN" altLang="zh-CN" b="1" kern="100" spc="-100">
              <a:solidFill>
                <a:srgbClr val="000000"/>
              </a:solidFill>
              <a:effectLst/>
              <a:latin typeface="Times New Roman" panose="02020603050405020304" pitchFamily="18" charset="0"/>
              <a:cs typeface="Times New Roman" panose="02020603050405020304" pitchFamily="18" charset="0"/>
            </a:endParaRPr>
          </a:p>
          <a:p>
            <a:pPr indent="0" algn="ctr" fontAlgn="auto">
              <a:lnSpc>
                <a:spcPts val="1960"/>
              </a:lnSpc>
              <a:spcAft>
                <a:spcPct val="0"/>
              </a:spcAft>
            </a:pPr>
            <a:r>
              <a:rPr lang="zh-CN" altLang="zh-CN" b="1" kern="100" spc="-100">
                <a:solidFill>
                  <a:srgbClr val="000000"/>
                </a:solidFill>
                <a:effectLst/>
                <a:latin typeface="Times New Roman" panose="02020603050405020304" pitchFamily="18" charset="0"/>
                <a:cs typeface="Times New Roman" panose="02020603050405020304" pitchFamily="18" charset="0"/>
              </a:rPr>
              <a:t>约</a:t>
            </a:r>
            <a:endParaRPr lang="zh-CN" altLang="zh-CN" b="1" kern="100" spc="-100">
              <a:solidFill>
                <a:srgbClr val="000000"/>
              </a:solidFill>
              <a:effectLst/>
              <a:latin typeface="Times New Roman" panose="02020603050405020304" pitchFamily="18" charset="0"/>
              <a:cs typeface="Times New Roman" panose="02020603050405020304" pitchFamily="18" charset="0"/>
            </a:endParaRPr>
          </a:p>
        </p:txBody>
      </p:sp>
      <p:sp>
        <p:nvSpPr>
          <p:cNvPr id="4" name="矩形 3"/>
          <p:cNvSpPr/>
          <p:nvPr>
            <p:custDataLst>
              <p:tags r:id="rId23"/>
            </p:custDataLst>
          </p:nvPr>
        </p:nvSpPr>
        <p:spPr>
          <a:xfrm>
            <a:off x="127635" y="3221990"/>
            <a:ext cx="546735" cy="1607820"/>
          </a:xfrm>
          <a:prstGeom prst="rect">
            <a:avLst/>
          </a:prstGeom>
          <a:solidFill>
            <a:schemeClr val="accent1">
              <a:lumMod val="75000"/>
            </a:schemeClr>
          </a:solidFill>
          <a:ln>
            <a:noFill/>
            <a:prstDash val="solid"/>
          </a:ln>
        </p:spPr>
        <p:txBody>
          <a:bodyPr wrap="square" lIns="121874" tIns="60936" rIns="121874" bIns="60936">
            <a:noAutofit/>
          </a:bodyPr>
          <a:lstStyle/>
          <a:p>
            <a:pPr algn="ctr" fontAlgn="auto">
              <a:lnSpc>
                <a:spcPct val="100000"/>
              </a:lnSpc>
              <a:spcAft>
                <a:spcPct val="0"/>
              </a:spcAft>
            </a:pPr>
            <a:r>
              <a:rPr lang="zh-CN" altLang="zh-CN" sz="3200" b="1" kern="100">
                <a:solidFill>
                  <a:schemeClr val="bg1"/>
                </a:solidFill>
                <a:effectLst/>
                <a:latin typeface="+mj-ea"/>
                <a:ea typeface="+mj-ea"/>
                <a:cs typeface="Courier New" panose="02070309020205020404"/>
              </a:rPr>
              <a:t>历史观</a:t>
            </a:r>
            <a:endParaRPr lang="zh-CN" altLang="zh-CN" sz="3200" b="1" kern="100">
              <a:solidFill>
                <a:schemeClr val="bg1"/>
              </a:solidFill>
              <a:effectLst/>
              <a:latin typeface="+mj-ea"/>
              <a:ea typeface="+mj-ea"/>
              <a:cs typeface="Courier New" panose="02070309020205020404"/>
            </a:endParaRPr>
          </a:p>
        </p:txBody>
      </p:sp>
      <p:cxnSp>
        <p:nvCxnSpPr>
          <p:cNvPr id="5" name="直接连接符 4"/>
          <p:cNvCxnSpPr>
            <a:stCxn id="4" idx="3"/>
            <a:endCxn id="48" idx="1"/>
          </p:cNvCxnSpPr>
          <p:nvPr>
            <p:custDataLst>
              <p:tags r:id="rId24"/>
            </p:custDataLst>
          </p:nvPr>
        </p:nvCxnSpPr>
        <p:spPr>
          <a:xfrm flipV="1">
            <a:off x="674370" y="4022725"/>
            <a:ext cx="148590" cy="3175"/>
          </a:xfrm>
          <a:prstGeom prst="line">
            <a:avLst/>
          </a:prstGeom>
        </p:spPr>
        <p:style>
          <a:lnRef idx="2">
            <a:schemeClr val="accent1"/>
          </a:lnRef>
          <a:fillRef idx="0">
            <a:srgbClr val="FFFFFF"/>
          </a:fillRef>
          <a:effectRef idx="0">
            <a:srgbClr val="FFFFFF"/>
          </a:effectRef>
          <a:fontRef idx="minor">
            <a:schemeClr val="tx1"/>
          </a:fontRef>
        </p:style>
      </p:cxnSp>
      <p:sp>
        <p:nvSpPr>
          <p:cNvPr id="11" name="左大括号 10"/>
          <p:cNvSpPr/>
          <p:nvPr>
            <p:custDataLst>
              <p:tags r:id="rId25"/>
            </p:custDataLst>
          </p:nvPr>
        </p:nvSpPr>
        <p:spPr>
          <a:xfrm>
            <a:off x="1624330" y="1870710"/>
            <a:ext cx="195580" cy="3980180"/>
          </a:xfrm>
          <a:prstGeom prst="leftBrace">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2" name="左大括号 11"/>
          <p:cNvSpPr/>
          <p:nvPr>
            <p:custDataLst>
              <p:tags r:id="rId26"/>
            </p:custDataLst>
          </p:nvPr>
        </p:nvSpPr>
        <p:spPr>
          <a:xfrm>
            <a:off x="3159125" y="993140"/>
            <a:ext cx="220345" cy="1300480"/>
          </a:xfrm>
          <a:prstGeom prst="leftBrace">
            <a:avLst/>
          </a:prstGeom>
          <a:ln>
            <a:solidFill>
              <a:schemeClr val="accent5">
                <a:lumMod val="50000"/>
              </a:schemeClr>
            </a:solid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3" name="左大括号 12"/>
          <p:cNvSpPr/>
          <p:nvPr>
            <p:custDataLst>
              <p:tags r:id="rId27"/>
            </p:custDataLst>
          </p:nvPr>
        </p:nvSpPr>
        <p:spPr>
          <a:xfrm>
            <a:off x="3161665" y="2969260"/>
            <a:ext cx="237490" cy="1204595"/>
          </a:xfrm>
          <a:prstGeom prst="leftBrace">
            <a:avLst/>
          </a:prstGeom>
          <a:ln>
            <a:solidFill>
              <a:schemeClr val="accent5">
                <a:lumMod val="50000"/>
              </a:schemeClr>
            </a:solid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4" name="左大括号 13"/>
          <p:cNvSpPr/>
          <p:nvPr>
            <p:custDataLst>
              <p:tags r:id="rId28"/>
            </p:custDataLst>
          </p:nvPr>
        </p:nvSpPr>
        <p:spPr>
          <a:xfrm>
            <a:off x="7211060" y="2419985"/>
            <a:ext cx="258445" cy="998220"/>
          </a:xfrm>
          <a:prstGeom prst="leftBrace">
            <a:avLst/>
          </a:prstGeom>
          <a:ln>
            <a:solidFill>
              <a:schemeClr val="tx1"/>
            </a:solidFill>
            <a:prstDash val="sysDash"/>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21" name="矩形 20"/>
          <p:cNvSpPr/>
          <p:nvPr>
            <p:custDataLst>
              <p:tags r:id="rId29"/>
            </p:custDataLst>
          </p:nvPr>
        </p:nvSpPr>
        <p:spPr>
          <a:xfrm>
            <a:off x="3469640" y="1805305"/>
            <a:ext cx="3639185" cy="390525"/>
          </a:xfrm>
          <a:prstGeom prst="rect">
            <a:avLst/>
          </a:prstGeom>
          <a:solidFill>
            <a:schemeClr val="accent5">
              <a:lumMod val="40000"/>
              <a:lumOff val="60000"/>
            </a:schemeClr>
          </a:solidFill>
          <a:ln w="9525">
            <a:solidFill>
              <a:schemeClr val="accent1">
                <a:lumMod val="75000"/>
              </a:schemeClr>
            </a:solidFill>
            <a:prstDash val="solid"/>
          </a:ln>
        </p:spPr>
        <p:txBody>
          <a:bodyPr wrap="square" lIns="121874" tIns="60936" rIns="121874" bIns="60936">
            <a:noAutofit/>
          </a:bodyPr>
          <a:lstStyle/>
          <a:p>
            <a:pPr algn="just" fontAlgn="auto">
              <a:lnSpc>
                <a:spcPct val="100000"/>
              </a:lnSpc>
              <a:spcAft>
                <a:spcPct val="0"/>
              </a:spcAft>
            </a:pPr>
            <a:r>
              <a:rPr lang="zh-CN" altLang="en-US" sz="2000" kern="100">
                <a:solidFill>
                  <a:schemeClr val="tx1"/>
                </a:solidFill>
                <a:latin typeface="Times New Roman" panose="02020603050405020304"/>
                <a:ea typeface="华文细黑" panose="02010600040101010101" charset="-122"/>
                <a:sym typeface="+mn-ea"/>
              </a:rPr>
              <a:t>社会存在和社会意识</a:t>
            </a:r>
            <a:endParaRPr lang="zh-CN" altLang="en-US" sz="2000" kern="100">
              <a:solidFill>
                <a:schemeClr val="tx1"/>
              </a:solidFill>
              <a:latin typeface="Times New Roman" panose="02020603050405020304"/>
              <a:ea typeface="华文细黑" panose="02010600040101010101" charset="-122"/>
              <a:sym typeface="+mn-ea"/>
            </a:endParaRPr>
          </a:p>
        </p:txBody>
      </p:sp>
      <p:sp>
        <p:nvSpPr>
          <p:cNvPr id="27" name="左大括号 26"/>
          <p:cNvSpPr/>
          <p:nvPr>
            <p:custDataLst>
              <p:tags r:id="rId30"/>
            </p:custDataLst>
          </p:nvPr>
        </p:nvSpPr>
        <p:spPr>
          <a:xfrm>
            <a:off x="3168015" y="5033645"/>
            <a:ext cx="213995" cy="1245235"/>
          </a:xfrm>
          <a:prstGeom prst="leftBrace">
            <a:avLst/>
          </a:prstGeom>
          <a:ln>
            <a:solidFill>
              <a:schemeClr val="accent5">
                <a:lumMod val="50000"/>
              </a:schemeClr>
            </a:solid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2" name="矩形 1"/>
          <p:cNvSpPr/>
          <p:nvPr>
            <p:custDataLst>
              <p:tags r:id="rId31"/>
            </p:custDataLst>
          </p:nvPr>
        </p:nvSpPr>
        <p:spPr>
          <a:xfrm>
            <a:off x="7565390" y="3221990"/>
            <a:ext cx="3138170" cy="427990"/>
          </a:xfrm>
          <a:prstGeom prst="rect">
            <a:avLst/>
          </a:prstGeom>
          <a:ln>
            <a:solidFill>
              <a:schemeClr val="tx1"/>
            </a:solidFill>
            <a:prstDash val="sysDash"/>
          </a:ln>
        </p:spPr>
        <p:txBody>
          <a:bodyPr wrap="square" lIns="121874" tIns="60936" rIns="121874" bIns="60936">
            <a:spAutoFit/>
          </a:bodyPr>
          <a:lstStyle/>
          <a:p>
            <a:pPr algn="just" fontAlgn="auto">
              <a:lnSpc>
                <a:spcPct val="100000"/>
              </a:lnSpc>
              <a:spcAft>
                <a:spcPct val="0"/>
              </a:spcAft>
            </a:pPr>
            <a:r>
              <a:rPr lang="zh-CN" altLang="en-US" sz="2000" kern="100">
                <a:latin typeface="Times New Roman" panose="02020603050405020304"/>
                <a:ea typeface="华文细黑" panose="02010600040101010101" charset="-122"/>
              </a:rPr>
              <a:t>上层建筑造应经济基础</a:t>
            </a:r>
            <a:endParaRPr lang="zh-CN" altLang="en-US" sz="2000" kern="100">
              <a:latin typeface="Times New Roman" panose="02020603050405020304"/>
              <a:ea typeface="华文细黑" panose="02010600040101010101" charset="-122"/>
            </a:endParaRPr>
          </a:p>
        </p:txBody>
      </p:sp>
      <p:cxnSp>
        <p:nvCxnSpPr>
          <p:cNvPr id="6" name="直接箭头连接符 5"/>
          <p:cNvCxnSpPr/>
          <p:nvPr>
            <p:custDataLst>
              <p:tags r:id="rId32"/>
            </p:custDataLst>
          </p:nvPr>
        </p:nvCxnSpPr>
        <p:spPr>
          <a:xfrm flipH="1">
            <a:off x="4973955" y="3265805"/>
            <a:ext cx="635" cy="514350"/>
          </a:xfrm>
          <a:prstGeom prst="straightConnector1">
            <a:avLst/>
          </a:prstGeom>
          <a:ln w="28575">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矩形 22"/>
          <p:cNvSpPr/>
          <p:nvPr>
            <p:custDataLst>
              <p:tags r:id="rId33"/>
            </p:custDataLst>
          </p:nvPr>
        </p:nvSpPr>
        <p:spPr>
          <a:xfrm>
            <a:off x="3745865" y="3220085"/>
            <a:ext cx="2411095" cy="520700"/>
          </a:xfrm>
          <a:prstGeom prst="rect">
            <a:avLst/>
          </a:prstGeom>
        </p:spPr>
        <p:txBody>
          <a:bodyPr wrap="square" lIns="121874" tIns="60936" rIns="121874" bIns="60936">
            <a:spAutoFit/>
          </a:bodyPr>
          <a:lstStyle/>
          <a:p>
            <a:pPr algn="ctr">
              <a:lnSpc>
                <a:spcPct val="130000"/>
              </a:lnSpc>
              <a:spcAft>
                <a:spcPct val="0"/>
              </a:spcAft>
            </a:pPr>
            <a:r>
              <a:rPr lang="zh-CN" altLang="en-US" sz="2000" b="1" kern="100" spc="-100">
                <a:solidFill>
                  <a:srgbClr val="000000"/>
                </a:solidFill>
                <a:effectLst/>
                <a:latin typeface="Times New Roman" panose="02020603050405020304" pitchFamily="18" charset="0"/>
                <a:cs typeface="Times New Roman" panose="02020603050405020304" pitchFamily="18" charset="0"/>
              </a:rPr>
              <a:t>通过实践</a:t>
            </a:r>
            <a:r>
              <a:rPr lang="en-US" altLang="zh-CN" sz="2000" b="1" kern="100" spc="-100">
                <a:solidFill>
                  <a:srgbClr val="000000"/>
                </a:solidFill>
                <a:effectLst/>
                <a:latin typeface="Times New Roman" panose="02020603050405020304" pitchFamily="18" charset="0"/>
                <a:cs typeface="Times New Roman" panose="02020603050405020304" pitchFamily="18" charset="0"/>
              </a:rPr>
              <a:t>    </a:t>
            </a:r>
            <a:r>
              <a:rPr lang="zh-CN" altLang="en-US" sz="2000" b="1" kern="100" spc="-100">
                <a:solidFill>
                  <a:srgbClr val="000000"/>
                </a:solidFill>
                <a:effectLst/>
                <a:latin typeface="Times New Roman" panose="02020603050405020304" pitchFamily="18" charset="0"/>
                <a:cs typeface="Times New Roman" panose="02020603050405020304" pitchFamily="18" charset="0"/>
              </a:rPr>
              <a:t>不断解决</a:t>
            </a:r>
            <a:r>
              <a:rPr lang="en-US" altLang="zh-CN" sz="2000" b="1" kern="100" spc="-100">
                <a:solidFill>
                  <a:srgbClr val="000000"/>
                </a:solidFill>
                <a:effectLst/>
                <a:latin typeface="Times New Roman" panose="02020603050405020304" pitchFamily="18" charset="0"/>
                <a:cs typeface="Times New Roman" panose="02020603050405020304" pitchFamily="18" charset="0"/>
              </a:rPr>
              <a:t>   </a:t>
            </a:r>
            <a:endParaRPr lang="zh-CN" altLang="zh-CN" sz="2000" b="1" kern="100" spc="-100">
              <a:solidFill>
                <a:srgbClr val="000000"/>
              </a:solidFill>
              <a:effectLst/>
              <a:latin typeface="Times New Roman" panose="02020603050405020304" pitchFamily="18" charset="0"/>
              <a:cs typeface="Times New Roman" panose="02020603050405020304" pitchFamily="18" charset="0"/>
            </a:endParaRPr>
          </a:p>
        </p:txBody>
      </p:sp>
      <p:sp>
        <p:nvSpPr>
          <p:cNvPr id="24" name="矩形 23"/>
          <p:cNvSpPr/>
          <p:nvPr>
            <p:custDataLst>
              <p:tags r:id="rId34"/>
            </p:custDataLst>
          </p:nvPr>
        </p:nvSpPr>
        <p:spPr>
          <a:xfrm>
            <a:off x="7207885" y="5892165"/>
            <a:ext cx="4176395" cy="427990"/>
          </a:xfrm>
          <a:prstGeom prst="rect">
            <a:avLst/>
          </a:prstGeom>
          <a:ln>
            <a:solidFill>
              <a:schemeClr val="tx1"/>
            </a:solidFill>
            <a:prstDash val="sysDash"/>
          </a:ln>
        </p:spPr>
        <p:txBody>
          <a:bodyPr wrap="square" lIns="121874" tIns="60936" rIns="121874" bIns="60936">
            <a:spAutoFit/>
          </a:bodyPr>
          <a:lstStyle/>
          <a:p>
            <a:pPr algn="ctr" fontAlgn="auto">
              <a:lnSpc>
                <a:spcPct val="100000"/>
              </a:lnSpc>
              <a:spcAft>
                <a:spcPct val="0"/>
              </a:spcAft>
            </a:pPr>
            <a:r>
              <a:rPr lang="zh-CN" sz="2000" kern="100">
                <a:solidFill>
                  <a:srgbClr val="000000"/>
                </a:solidFill>
                <a:latin typeface="Times New Roman" panose="02020603050405020304"/>
                <a:ea typeface="华文细黑" panose="02010600040101010101" charset="-122"/>
              </a:rPr>
              <a:t>内容、意义、怎样坚持</a:t>
            </a:r>
            <a:endParaRPr lang="zh-CN" sz="2000" kern="100">
              <a:solidFill>
                <a:srgbClr val="000000"/>
              </a:solidFill>
              <a:latin typeface="Times New Roman" panose="02020603050405020304"/>
              <a:ea typeface="华文细黑" panose="02010600040101010101" charset="-122"/>
            </a:endParaRPr>
          </a:p>
        </p:txBody>
      </p:sp>
      <p:sp>
        <p:nvSpPr>
          <p:cNvPr id="26" name="矩形 25"/>
          <p:cNvSpPr/>
          <p:nvPr>
            <p:custDataLst>
              <p:tags r:id="rId35"/>
            </p:custDataLst>
          </p:nvPr>
        </p:nvSpPr>
        <p:spPr>
          <a:xfrm>
            <a:off x="1725295" y="4026535"/>
            <a:ext cx="583565" cy="1174750"/>
          </a:xfrm>
          <a:prstGeom prst="rect">
            <a:avLst/>
          </a:prstGeom>
          <a:ln>
            <a:noFill/>
          </a:ln>
        </p:spPr>
        <p:txBody>
          <a:bodyPr wrap="square" lIns="121874" tIns="60936" rIns="121874" bIns="60936">
            <a:noAutofit/>
          </a:bodyPr>
          <a:lstStyle/>
          <a:p>
            <a:pPr indent="0" algn="ctr" fontAlgn="auto">
              <a:lnSpc>
                <a:spcPts val="1960"/>
              </a:lnSpc>
              <a:spcAft>
                <a:spcPct val="0"/>
              </a:spcAft>
            </a:pPr>
            <a:r>
              <a:rPr lang="zh-CN" altLang="zh-CN" b="1" kern="100" spc="-100">
                <a:solidFill>
                  <a:srgbClr val="000000"/>
                </a:solidFill>
                <a:effectLst/>
                <a:latin typeface="Times New Roman" panose="02020603050405020304" pitchFamily="18" charset="0"/>
                <a:cs typeface="Times New Roman" panose="02020603050405020304" pitchFamily="18" charset="0"/>
              </a:rPr>
              <a:t>决定力量</a:t>
            </a:r>
            <a:endParaRPr lang="zh-CN" altLang="zh-CN" b="1" kern="100" spc="-100">
              <a:solidFill>
                <a:srgbClr val="000000"/>
              </a:solidFill>
              <a:effectLst/>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 name="表格 8"/>
          <p:cNvGraphicFramePr>
            <a:graphicFrameLocks noGrp="1"/>
          </p:cNvGraphicFramePr>
          <p:nvPr>
            <p:custDataLst>
              <p:tags r:id="rId1"/>
            </p:custDataLst>
          </p:nvPr>
        </p:nvGraphicFramePr>
        <p:xfrm>
          <a:off x="467995" y="1049020"/>
          <a:ext cx="11541125" cy="6035040"/>
        </p:xfrm>
        <a:graphic>
          <a:graphicData uri="http://schemas.openxmlformats.org/drawingml/2006/table">
            <a:tbl>
              <a:tblPr firstRow="1" bandRow="1">
                <a:tableStyleId>{5C22544A-7EE6-4342-B048-85BDC9FD1C3A}</a:tableStyleId>
              </a:tblPr>
              <a:tblGrid>
                <a:gridCol w="2714625"/>
                <a:gridCol w="6956425"/>
                <a:gridCol w="1870075"/>
              </a:tblGrid>
              <a:tr h="396240">
                <a:tc>
                  <a:txBody>
                    <a:bodyPr wrap="square"/>
                    <a:lstStyle/>
                    <a:p>
                      <a:pPr algn="ctr" fontAlgn="base">
                        <a:lnSpc>
                          <a:spcPct val="100000"/>
                        </a:lnSpc>
                        <a:spcAft>
                          <a:spcPct val="0"/>
                        </a:spcAft>
                      </a:pPr>
                      <a:r>
                        <a:rPr lang="zh-CN" sz="2400" b="1" kern="100">
                          <a:solidFill>
                            <a:schemeClr val="tx1"/>
                          </a:solidFill>
                          <a:latin typeface="宋体" panose="02010600030101010101" pitchFamily="2" charset="-122"/>
                          <a:ea typeface="宋体" panose="02010600030101010101" pitchFamily="2" charset="-122"/>
                          <a:cs typeface="Times New Roman" panose="02020603050405020304"/>
                        </a:rPr>
                        <a:t>课程标准</a:t>
                      </a:r>
                      <a:endParaRPr lang="zh-CN" sz="2400" b="1" kern="100">
                        <a:solidFill>
                          <a:schemeClr val="tx1"/>
                        </a:solidFill>
                        <a:latin typeface="宋体" panose="02010600030101010101" pitchFamily="2" charset="-122"/>
                        <a:ea typeface="宋体" panose="02010600030101010101" pitchFamily="2" charset="-122"/>
                        <a:cs typeface="Times New Roman" panose="02020603050405020304"/>
                      </a:endParaRPr>
                    </a:p>
                  </a:txBody>
                  <a:tcPr marL="0" marR="0" marT="0" marB="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p>
                      <a:pPr algn="ctr" fontAlgn="base">
                        <a:lnSpc>
                          <a:spcPct val="100000"/>
                        </a:lnSpc>
                        <a:spcAft>
                          <a:spcPct val="0"/>
                        </a:spcAft>
                      </a:pPr>
                      <a:r>
                        <a:rPr lang="zh-CN" sz="2400" b="1" kern="100">
                          <a:solidFill>
                            <a:schemeClr val="tx1"/>
                          </a:solidFill>
                          <a:latin typeface="宋体" panose="02010600030101010101" pitchFamily="2" charset="-122"/>
                          <a:ea typeface="宋体" panose="02010600030101010101" pitchFamily="2" charset="-122"/>
                          <a:cs typeface="Times New Roman" panose="02020603050405020304"/>
                        </a:rPr>
                        <a:t>近年考情</a:t>
                      </a:r>
                      <a:endParaRPr lang="zh-CN" sz="2400" b="1" kern="100">
                        <a:solidFill>
                          <a:schemeClr val="tx1"/>
                        </a:solidFill>
                        <a:latin typeface="宋体" panose="02010600030101010101" pitchFamily="2" charset="-122"/>
                        <a:ea typeface="宋体" panose="02010600030101010101" pitchFamily="2" charset="-122"/>
                        <a:cs typeface="Times New Roman" panose="02020603050405020304"/>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p>
                      <a:pPr algn="ctr" fontAlgn="base">
                        <a:lnSpc>
                          <a:spcPct val="100000"/>
                        </a:lnSpc>
                        <a:spcAft>
                          <a:spcPct val="0"/>
                        </a:spcAft>
                        <a:buNone/>
                      </a:pPr>
                      <a:r>
                        <a:rPr lang="zh-CN" sz="2400" b="1" kern="100">
                          <a:solidFill>
                            <a:schemeClr val="tx1"/>
                          </a:solidFill>
                          <a:latin typeface="宋体" panose="02010600030101010101" pitchFamily="2" charset="-122"/>
                          <a:ea typeface="宋体" panose="02010600030101010101" pitchFamily="2" charset="-122"/>
                          <a:cs typeface="Times New Roman" panose="02020603050405020304"/>
                          <a:sym typeface="+mn-ea"/>
                        </a:rPr>
                        <a:t>考情预测</a:t>
                      </a:r>
                      <a:endParaRPr lang="zh-CN" altLang="en-US" sz="2400" b="1" kern="100">
                        <a:solidFill>
                          <a:schemeClr val="tx1"/>
                        </a:solidFill>
                        <a:latin typeface="宋体" panose="02010600030101010101" pitchFamily="2" charset="-122"/>
                        <a:ea typeface="宋体" panose="02010600030101010101" pitchFamily="2" charset="-122"/>
                        <a:cs typeface="Times New Roman" panose="02020603050405020304"/>
                        <a:sym typeface="+mn-ea"/>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968240">
                <a:tc>
                  <a:txBody>
                    <a:bodyPr wrap="square"/>
                    <a:lstStyle/>
                    <a:p>
                      <a:pPr indent="0" fontAlgn="auto">
                        <a:lnSpc>
                          <a:spcPts val="4040"/>
                        </a:lnSpc>
                      </a:pPr>
                      <a:r>
                        <a:rPr lang="zh-CN" sz="2400" b="1">
                          <a:latin typeface="楷体" panose="02010609060101010101" charset="-122"/>
                          <a:ea typeface="楷体" panose="02010609060101010101" charset="-122"/>
                          <a:cs typeface="楷体" panose="02010609060101010101" charset="-122"/>
                          <a:sym typeface="+mn-ea"/>
                        </a:rPr>
                        <a:t>领悟社会存在决定社会意识。</a:t>
                      </a:r>
                      <a:endParaRPr lang="zh-CN" sz="2400" b="1">
                        <a:latin typeface="楷体" panose="02010609060101010101" charset="-122"/>
                        <a:ea typeface="楷体" panose="02010609060101010101" charset="-122"/>
                        <a:cs typeface="楷体" panose="02010609060101010101" charset="-122"/>
                        <a:sym typeface="+mn-ea"/>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p>
                      <a:r>
                        <a:rPr lang="en-US" altLang="zh-CN" sz="2400" b="1">
                          <a:solidFill>
                            <a:schemeClr val="tx1"/>
                          </a:solidFill>
                          <a:latin typeface="楷体" panose="02010609060101010101" charset="-122"/>
                          <a:ea typeface="楷体" panose="02010609060101010101" charset="-122"/>
                          <a:cs typeface="楷体" panose="02010609060101010101" charset="-122"/>
                          <a:sym typeface="+mn-ea"/>
                        </a:rPr>
                        <a:t>2023</a:t>
                      </a:r>
                      <a:r>
                        <a:rPr lang="zh-CN" altLang="en-US" sz="2400" b="1">
                          <a:solidFill>
                            <a:schemeClr val="tx1"/>
                          </a:solidFill>
                          <a:latin typeface="楷体" panose="02010609060101010101" charset="-122"/>
                          <a:ea typeface="楷体" panose="02010609060101010101" charset="-122"/>
                          <a:cs typeface="楷体" panose="02010609060101010101" charset="-122"/>
                          <a:sym typeface="+mn-ea"/>
                        </a:rPr>
                        <a:t>年</a:t>
                      </a:r>
                      <a:r>
                        <a:rPr lang="en-US" altLang="zh-CN" sz="2400" b="1">
                          <a:solidFill>
                            <a:schemeClr val="tx1"/>
                          </a:solidFill>
                          <a:latin typeface="楷体" panose="02010609060101010101" charset="-122"/>
                          <a:ea typeface="楷体" panose="02010609060101010101" charset="-122"/>
                          <a:cs typeface="楷体" panose="02010609060101010101" charset="-122"/>
                          <a:sym typeface="+mn-ea"/>
                        </a:rPr>
                        <a:t> </a:t>
                      </a:r>
                      <a:r>
                        <a:rPr lang="zh-CN" altLang="en-US" sz="2400" b="1">
                          <a:solidFill>
                            <a:schemeClr val="tx1"/>
                          </a:solidFill>
                          <a:latin typeface="楷体" panose="02010609060101010101" charset="-122"/>
                          <a:ea typeface="楷体" panose="02010609060101010101" charset="-122"/>
                          <a:cs typeface="楷体" panose="02010609060101010101" charset="-122"/>
                          <a:sym typeface="+mn-ea"/>
                        </a:rPr>
                        <a:t>浙江高考</a:t>
                      </a:r>
                      <a:r>
                        <a:rPr lang="en-US" altLang="zh-CN" sz="2400" b="1">
                          <a:solidFill>
                            <a:schemeClr val="tx1"/>
                          </a:solidFill>
                          <a:latin typeface="楷体" panose="02010609060101010101" charset="-122"/>
                          <a:ea typeface="楷体" panose="02010609060101010101" charset="-122"/>
                          <a:cs typeface="楷体" panose="02010609060101010101" charset="-122"/>
                          <a:sym typeface="+mn-ea"/>
                        </a:rPr>
                        <a:t> </a:t>
                      </a:r>
                      <a:r>
                        <a:rPr lang="zh-CN" altLang="en-US" sz="2400" b="1">
                          <a:solidFill>
                            <a:schemeClr val="tx1"/>
                          </a:solidFill>
                          <a:latin typeface="楷体" panose="02010609060101010101" charset="-122"/>
                          <a:ea typeface="楷体" panose="02010609060101010101" charset="-122"/>
                          <a:cs typeface="楷体" panose="02010609060101010101" charset="-122"/>
                          <a:sym typeface="+mn-ea"/>
                        </a:rPr>
                        <a:t>选择题</a:t>
                      </a:r>
                      <a:r>
                        <a:rPr lang="en-US" altLang="zh-CN" sz="2400" b="1">
                          <a:solidFill>
                            <a:schemeClr val="tx1"/>
                          </a:solidFill>
                          <a:latin typeface="楷体" panose="02010609060101010101" charset="-122"/>
                          <a:ea typeface="楷体" panose="02010609060101010101" charset="-122"/>
                          <a:cs typeface="楷体" panose="02010609060101010101" charset="-122"/>
                          <a:sym typeface="+mn-ea"/>
                        </a:rPr>
                        <a:t> </a:t>
                      </a:r>
                      <a:r>
                        <a:rPr sz="2400">
                          <a:solidFill>
                            <a:schemeClr val="tx1"/>
                          </a:solidFill>
                          <a:latin typeface="楷体" panose="02010609060101010101" charset="-122"/>
                          <a:ea typeface="楷体" panose="02010609060101010101" charset="-122"/>
                          <a:cs typeface="楷体" panose="02010609060101010101" charset="-122"/>
                          <a:sym typeface="+mn-ea"/>
                        </a:rPr>
                        <a:t>物质资料的生产方式</a:t>
                      </a:r>
                      <a:r>
                        <a:rPr lang="en-US" altLang="zh-CN" sz="2400" b="1">
                          <a:solidFill>
                            <a:schemeClr val="tx1"/>
                          </a:solidFill>
                          <a:latin typeface="楷体" panose="02010609060101010101" charset="-122"/>
                          <a:ea typeface="楷体" panose="02010609060101010101" charset="-122"/>
                          <a:cs typeface="楷体" panose="02010609060101010101" charset="-122"/>
                          <a:sym typeface="+mn-ea"/>
                        </a:rPr>
                        <a:t>2021</a:t>
                      </a:r>
                      <a:r>
                        <a:rPr lang="zh-CN" altLang="en-US" sz="2400" b="1">
                          <a:solidFill>
                            <a:schemeClr val="tx1"/>
                          </a:solidFill>
                          <a:latin typeface="楷体" panose="02010609060101010101" charset="-122"/>
                          <a:ea typeface="楷体" panose="02010609060101010101" charset="-122"/>
                          <a:cs typeface="楷体" panose="02010609060101010101" charset="-122"/>
                          <a:sym typeface="+mn-ea"/>
                        </a:rPr>
                        <a:t>年</a:t>
                      </a:r>
                      <a:r>
                        <a:rPr lang="en-US" altLang="zh-CN" sz="2400" b="1">
                          <a:solidFill>
                            <a:schemeClr val="tx1"/>
                          </a:solidFill>
                          <a:latin typeface="楷体" panose="02010609060101010101" charset="-122"/>
                          <a:ea typeface="楷体" panose="02010609060101010101" charset="-122"/>
                          <a:cs typeface="楷体" panose="02010609060101010101" charset="-122"/>
                          <a:sym typeface="+mn-ea"/>
                        </a:rPr>
                        <a:t> </a:t>
                      </a:r>
                      <a:r>
                        <a:rPr lang="zh-CN" altLang="en-US" sz="2400" b="1">
                          <a:solidFill>
                            <a:schemeClr val="tx1"/>
                          </a:solidFill>
                          <a:latin typeface="楷体" panose="02010609060101010101" charset="-122"/>
                          <a:ea typeface="楷体" panose="02010609060101010101" charset="-122"/>
                          <a:cs typeface="楷体" panose="02010609060101010101" charset="-122"/>
                          <a:sym typeface="+mn-ea"/>
                        </a:rPr>
                        <a:t>浙江高考</a:t>
                      </a:r>
                      <a:r>
                        <a:rPr lang="zh-CN" altLang="en-US" sz="2400">
                          <a:solidFill>
                            <a:schemeClr val="tx1"/>
                          </a:solidFill>
                          <a:latin typeface="楷体" panose="02010609060101010101" charset="-122"/>
                          <a:ea typeface="楷体" panose="02010609060101010101" charset="-122"/>
                          <a:cs typeface="楷体" panose="02010609060101010101" charset="-122"/>
                          <a:sym typeface="+mn-ea"/>
                        </a:rPr>
                        <a:t> </a:t>
                      </a:r>
                      <a:r>
                        <a:rPr lang="zh-CN" altLang="en-US" sz="2400" b="1">
                          <a:solidFill>
                            <a:schemeClr val="tx1"/>
                          </a:solidFill>
                          <a:latin typeface="楷体" panose="02010609060101010101" charset="-122"/>
                          <a:ea typeface="楷体" panose="02010609060101010101" charset="-122"/>
                          <a:cs typeface="楷体" panose="02010609060101010101" charset="-122"/>
                          <a:sym typeface="+mn-ea"/>
                        </a:rPr>
                        <a:t>选择题</a:t>
                      </a:r>
                      <a:r>
                        <a:rPr lang="en-US" altLang="zh-CN" sz="2400" b="1">
                          <a:solidFill>
                            <a:schemeClr val="tx1"/>
                          </a:solidFill>
                          <a:latin typeface="楷体" panose="02010609060101010101" charset="-122"/>
                          <a:ea typeface="楷体" panose="02010609060101010101" charset="-122"/>
                          <a:cs typeface="楷体" panose="02010609060101010101" charset="-122"/>
                          <a:sym typeface="+mn-ea"/>
                        </a:rPr>
                        <a:t> </a:t>
                      </a:r>
                      <a:r>
                        <a:rPr lang="zh-CN" altLang="en-US" sz="2400">
                          <a:solidFill>
                            <a:schemeClr val="tx1"/>
                          </a:solidFill>
                          <a:latin typeface="楷体" panose="02010609060101010101" charset="-122"/>
                          <a:ea typeface="楷体" panose="02010609060101010101" charset="-122"/>
                          <a:cs typeface="楷体" panose="02010609060101010101" charset="-122"/>
                          <a:sym typeface="+mn-ea"/>
                        </a:rPr>
                        <a:t>群众观点</a:t>
                      </a:r>
                      <a:endParaRPr lang="zh-CN" altLang="en-US" sz="2400">
                        <a:solidFill>
                          <a:schemeClr val="tx1"/>
                        </a:solidFill>
                        <a:latin typeface="楷体" panose="02010609060101010101" charset="-122"/>
                        <a:ea typeface="楷体" panose="02010609060101010101" charset="-122"/>
                        <a:cs typeface="楷体" panose="02010609060101010101" charset="-122"/>
                        <a:sym typeface="+mn-ea"/>
                      </a:endParaRPr>
                    </a:p>
                    <a:p>
                      <a:r>
                        <a:rPr lang="zh-CN" altLang="en-US" sz="2400">
                          <a:solidFill>
                            <a:schemeClr val="tx1"/>
                          </a:solidFill>
                          <a:latin typeface="楷体" panose="02010609060101010101" charset="-122"/>
                          <a:ea typeface="楷体" panose="02010609060101010101" charset="-122"/>
                          <a:cs typeface="楷体" panose="02010609060101010101" charset="-122"/>
                          <a:sym typeface="+mn-ea"/>
                        </a:rPr>
                        <a:t> </a:t>
                      </a:r>
                      <a:r>
                        <a:rPr lang="en-US" altLang="zh-CN" sz="2400">
                          <a:solidFill>
                            <a:schemeClr val="tx1"/>
                          </a:solidFill>
                          <a:latin typeface="楷体" panose="02010609060101010101" charset="-122"/>
                          <a:ea typeface="楷体" panose="02010609060101010101" charset="-122"/>
                          <a:cs typeface="楷体" panose="02010609060101010101" charset="-122"/>
                          <a:sym typeface="+mn-ea"/>
                        </a:rPr>
                        <a:t>               </a:t>
                      </a:r>
                      <a:r>
                        <a:rPr lang="zh-CN" altLang="en-US" sz="2400" b="1">
                          <a:solidFill>
                            <a:schemeClr val="tx1"/>
                          </a:solidFill>
                          <a:latin typeface="楷体" panose="02010609060101010101" charset="-122"/>
                          <a:ea typeface="楷体" panose="02010609060101010101" charset="-122"/>
                          <a:cs typeface="楷体" panose="02010609060101010101" charset="-122"/>
                          <a:sym typeface="+mn-ea"/>
                        </a:rPr>
                        <a:t>主观题</a:t>
                      </a:r>
                      <a:r>
                        <a:rPr lang="en-US" altLang="zh-CN" sz="2400">
                          <a:solidFill>
                            <a:schemeClr val="tx1"/>
                          </a:solidFill>
                          <a:latin typeface="楷体" panose="02010609060101010101" charset="-122"/>
                          <a:ea typeface="楷体" panose="02010609060101010101" charset="-122"/>
                          <a:cs typeface="楷体" panose="02010609060101010101" charset="-122"/>
                          <a:sym typeface="+mn-ea"/>
                        </a:rPr>
                        <a:t> </a:t>
                      </a:r>
                      <a:r>
                        <a:rPr lang="zh-CN" altLang="en-US" sz="2400">
                          <a:solidFill>
                            <a:schemeClr val="tx1"/>
                          </a:solidFill>
                          <a:latin typeface="楷体" panose="02010609060101010101" charset="-122"/>
                          <a:ea typeface="楷体" panose="02010609060101010101" charset="-122"/>
                          <a:cs typeface="楷体" panose="02010609060101010101" charset="-122"/>
                          <a:sym typeface="+mn-ea"/>
                        </a:rPr>
                        <a:t>社会意识的独立性</a:t>
                      </a:r>
                      <a:endParaRPr lang="zh-CN" altLang="en-US" sz="2400">
                        <a:solidFill>
                          <a:schemeClr val="tx1"/>
                        </a:solidFill>
                        <a:latin typeface="楷体" panose="02010609060101010101" charset="-122"/>
                        <a:ea typeface="楷体" panose="02010609060101010101" charset="-122"/>
                        <a:cs typeface="楷体" panose="02010609060101010101" charset="-122"/>
                        <a:sym typeface="+mn-ea"/>
                      </a:endParaRPr>
                    </a:p>
                    <a:p>
                      <a:r>
                        <a:rPr lang="en-US" altLang="zh-CN" sz="2400" b="1">
                          <a:solidFill>
                            <a:schemeClr val="tx1"/>
                          </a:solidFill>
                          <a:latin typeface="楷体" panose="02010609060101010101" charset="-122"/>
                          <a:ea typeface="楷体" panose="02010609060101010101" charset="-122"/>
                          <a:cs typeface="楷体" panose="02010609060101010101" charset="-122"/>
                          <a:sym typeface="+mn-ea"/>
                        </a:rPr>
                        <a:t>2023</a:t>
                      </a:r>
                      <a:r>
                        <a:rPr lang="zh-CN" altLang="en-US" sz="2400" b="1">
                          <a:solidFill>
                            <a:schemeClr val="tx1"/>
                          </a:solidFill>
                          <a:latin typeface="楷体" panose="02010609060101010101" charset="-122"/>
                          <a:ea typeface="楷体" panose="02010609060101010101" charset="-122"/>
                          <a:cs typeface="楷体" panose="02010609060101010101" charset="-122"/>
                          <a:sym typeface="+mn-ea"/>
                        </a:rPr>
                        <a:t>年</a:t>
                      </a:r>
                      <a:r>
                        <a:rPr lang="en-US" altLang="zh-CN" sz="2400" b="1">
                          <a:solidFill>
                            <a:schemeClr val="tx1"/>
                          </a:solidFill>
                          <a:latin typeface="楷体" panose="02010609060101010101" charset="-122"/>
                          <a:ea typeface="楷体" panose="02010609060101010101" charset="-122"/>
                          <a:cs typeface="楷体" panose="02010609060101010101" charset="-122"/>
                          <a:sym typeface="+mn-ea"/>
                        </a:rPr>
                        <a:t> </a:t>
                      </a:r>
                      <a:r>
                        <a:rPr lang="zh-CN" altLang="en-US" sz="2400" b="1">
                          <a:solidFill>
                            <a:schemeClr val="tx1"/>
                          </a:solidFill>
                          <a:latin typeface="楷体" panose="02010609060101010101" charset="-122"/>
                          <a:ea typeface="楷体" panose="02010609060101010101" charset="-122"/>
                          <a:cs typeface="楷体" panose="02010609060101010101" charset="-122"/>
                          <a:sym typeface="+mn-ea"/>
                        </a:rPr>
                        <a:t>广东、山东、湖北高考 选择题</a:t>
                      </a:r>
                      <a:r>
                        <a:rPr lang="en-US" altLang="zh-CN" sz="2400">
                          <a:solidFill>
                            <a:schemeClr val="tx1"/>
                          </a:solidFill>
                          <a:latin typeface="楷体" panose="02010609060101010101" charset="-122"/>
                          <a:ea typeface="楷体" panose="02010609060101010101" charset="-122"/>
                          <a:cs typeface="楷体" panose="02010609060101010101" charset="-122"/>
                          <a:sym typeface="+mn-ea"/>
                        </a:rPr>
                        <a:t> </a:t>
                      </a:r>
                      <a:r>
                        <a:rPr lang="zh-CN" altLang="en-US" sz="2400">
                          <a:solidFill>
                            <a:schemeClr val="tx1"/>
                          </a:solidFill>
                          <a:latin typeface="楷体" panose="02010609060101010101" charset="-122"/>
                          <a:ea typeface="楷体" panose="02010609060101010101" charset="-122"/>
                          <a:cs typeface="楷体" panose="02010609060101010101" charset="-122"/>
                          <a:sym typeface="+mn-ea"/>
                        </a:rPr>
                        <a:t>社会存在与社会意识的辩证关系原理</a:t>
                      </a:r>
                      <a:endParaRPr lang="zh-CN" altLang="en-US" sz="2400">
                        <a:solidFill>
                          <a:schemeClr val="tx1"/>
                        </a:solidFill>
                        <a:latin typeface="楷体" panose="02010609060101010101" charset="-122"/>
                        <a:ea typeface="楷体" panose="02010609060101010101" charset="-122"/>
                        <a:cs typeface="楷体" panose="02010609060101010101" charset="-122"/>
                        <a:sym typeface="+mn-ea"/>
                      </a:endParaRPr>
                    </a:p>
                    <a:p>
                      <a:r>
                        <a:rPr lang="en-US" altLang="zh-CN" sz="2400" b="1">
                          <a:solidFill>
                            <a:schemeClr val="tx1"/>
                          </a:solidFill>
                          <a:latin typeface="楷体" panose="02010609060101010101" charset="-122"/>
                          <a:ea typeface="楷体" panose="02010609060101010101" charset="-122"/>
                          <a:cs typeface="楷体" panose="02010609060101010101" charset="-122"/>
                          <a:sym typeface="+mn-ea"/>
                        </a:rPr>
                        <a:t>2023</a:t>
                      </a:r>
                      <a:r>
                        <a:rPr lang="zh-CN" altLang="en-US" sz="2400" b="1">
                          <a:solidFill>
                            <a:schemeClr val="tx1"/>
                          </a:solidFill>
                          <a:latin typeface="楷体" panose="02010609060101010101" charset="-122"/>
                          <a:ea typeface="楷体" panose="02010609060101010101" charset="-122"/>
                          <a:cs typeface="楷体" panose="02010609060101010101" charset="-122"/>
                          <a:sym typeface="+mn-ea"/>
                        </a:rPr>
                        <a:t>年</a:t>
                      </a:r>
                      <a:r>
                        <a:rPr lang="en-US" altLang="zh-CN" sz="2400" b="1">
                          <a:solidFill>
                            <a:schemeClr val="tx1"/>
                          </a:solidFill>
                          <a:latin typeface="楷体" panose="02010609060101010101" charset="-122"/>
                          <a:ea typeface="楷体" panose="02010609060101010101" charset="-122"/>
                          <a:cs typeface="楷体" panose="02010609060101010101" charset="-122"/>
                          <a:sym typeface="+mn-ea"/>
                        </a:rPr>
                        <a:t> </a:t>
                      </a:r>
                      <a:r>
                        <a:rPr lang="zh-CN" altLang="en-US" sz="2400" b="1">
                          <a:solidFill>
                            <a:schemeClr val="tx1"/>
                          </a:solidFill>
                          <a:latin typeface="楷体" panose="02010609060101010101" charset="-122"/>
                          <a:ea typeface="楷体" panose="02010609060101010101" charset="-122"/>
                          <a:cs typeface="楷体" panose="02010609060101010101" charset="-122"/>
                          <a:sym typeface="+mn-ea"/>
                        </a:rPr>
                        <a:t>辽宁、山东高考 判断题</a:t>
                      </a:r>
                      <a:r>
                        <a:rPr lang="en-US" altLang="zh-CN" sz="2400">
                          <a:solidFill>
                            <a:schemeClr val="tx1"/>
                          </a:solidFill>
                          <a:latin typeface="楷体" panose="02010609060101010101" charset="-122"/>
                          <a:ea typeface="楷体" panose="02010609060101010101" charset="-122"/>
                          <a:cs typeface="楷体" panose="02010609060101010101" charset="-122"/>
                          <a:sym typeface="+mn-ea"/>
                        </a:rPr>
                        <a:t> </a:t>
                      </a:r>
                      <a:r>
                        <a:rPr lang="zh-CN" altLang="en-US" sz="2400">
                          <a:solidFill>
                            <a:schemeClr val="tx1"/>
                          </a:solidFill>
                          <a:latin typeface="楷体" panose="02010609060101010101" charset="-122"/>
                          <a:ea typeface="楷体" panose="02010609060101010101" charset="-122"/>
                          <a:cs typeface="楷体" panose="02010609060101010101" charset="-122"/>
                          <a:sym typeface="+mn-ea"/>
                        </a:rPr>
                        <a:t>人民群众是历史的创造者原理及其方法论</a:t>
                      </a:r>
                      <a:endParaRPr lang="zh-CN" altLang="en-US" sz="2400">
                        <a:solidFill>
                          <a:schemeClr val="tx1"/>
                        </a:solidFill>
                        <a:latin typeface="楷体" panose="02010609060101010101" charset="-122"/>
                        <a:ea typeface="楷体" panose="02010609060101010101" charset="-122"/>
                        <a:cs typeface="楷体" panose="02010609060101010101" charset="-122"/>
                        <a:sym typeface="+mn-ea"/>
                      </a:endParaRPr>
                    </a:p>
                    <a:p>
                      <a:endParaRPr lang="zh-CN" altLang="en-US" sz="2400">
                        <a:solidFill>
                          <a:schemeClr val="tx1"/>
                        </a:solidFill>
                        <a:latin typeface="楷体" panose="02010609060101010101" charset="-122"/>
                        <a:ea typeface="楷体" panose="02010609060101010101" charset="-122"/>
                        <a:cs typeface="楷体" panose="02010609060101010101" charset="-122"/>
                        <a:sym typeface="+mn-ea"/>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p>
                      <a:pPr>
                        <a:buNone/>
                      </a:pPr>
                      <a:endParaRPr lang="zh-CN" altLang="en-US" sz="2400" b="0">
                        <a:solidFill>
                          <a:schemeClr val="tx1"/>
                        </a:solidFill>
                        <a:latin typeface="楷体" panose="02010609060101010101" charset="-122"/>
                        <a:ea typeface="楷体" panose="02010609060101010101" charset="-122"/>
                        <a:cs typeface="楷体" panose="02010609060101010101" charset="-122"/>
                      </a:endParaRPr>
                    </a:p>
                    <a:p>
                      <a:pPr>
                        <a:buNone/>
                      </a:pPr>
                      <a:r>
                        <a:rPr lang="zh-CN" altLang="en-US" sz="2400" b="0">
                          <a:solidFill>
                            <a:schemeClr val="tx1"/>
                          </a:solidFill>
                          <a:latin typeface="楷体" panose="02010609060101010101" charset="-122"/>
                          <a:ea typeface="楷体" panose="02010609060101010101" charset="-122"/>
                          <a:cs typeface="楷体" panose="02010609060101010101" charset="-122"/>
                        </a:rPr>
                        <a:t>本课知识高考考查频率较高，主要涉及选择题，主观题。</a:t>
                      </a:r>
                      <a:endParaRPr lang="zh-CN" altLang="en-US" sz="2400" b="0">
                        <a:solidFill>
                          <a:schemeClr val="tx1"/>
                        </a:solidFill>
                        <a:latin typeface="楷体" panose="02010609060101010101" charset="-122"/>
                        <a:ea typeface="楷体" panose="02010609060101010101" charset="-122"/>
                        <a:cs typeface="楷体" panose="02010609060101010101" charset="-122"/>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4" name="五边形 3"/>
          <p:cNvSpPr/>
          <p:nvPr>
            <p:custDataLst>
              <p:tags r:id="rId2"/>
            </p:custDataLst>
          </p:nvPr>
        </p:nvSpPr>
        <p:spPr>
          <a:xfrm>
            <a:off x="151257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考情回望</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 name="图片 30"/>
          <p:cNvPicPr>
            <a:picLocks noChangeAspect="1"/>
          </p:cNvPicPr>
          <p:nvPr>
            <p:custDataLst>
              <p:tags r:id="rId1"/>
            </p:custDataLst>
          </p:nvPr>
        </p:nvPicPr>
        <p:blipFill>
          <a:blip r:embed="rId2"/>
          <a:stretch>
            <a:fillRect/>
          </a:stretch>
        </p:blipFill>
        <p:spPr>
          <a:xfrm>
            <a:off x="255905" y="956945"/>
            <a:ext cx="4600575" cy="5789930"/>
          </a:xfrm>
          <a:prstGeom prst="rect">
            <a:avLst/>
          </a:prstGeom>
        </p:spPr>
      </p:pic>
      <p:sp>
        <p:nvSpPr>
          <p:cNvPr id="3" name="文本框 2"/>
          <p:cNvSpPr txBox="1"/>
          <p:nvPr>
            <p:custDataLst>
              <p:tags r:id="rId3"/>
            </p:custDataLst>
          </p:nvPr>
        </p:nvSpPr>
        <p:spPr>
          <a:xfrm>
            <a:off x="344805" y="956945"/>
            <a:ext cx="3388360" cy="4876165"/>
          </a:xfrm>
          <a:prstGeom prst="rect">
            <a:avLst/>
          </a:prstGeom>
          <a:noFill/>
        </p:spPr>
        <p:txBody>
          <a:bodyPr wrap="square" rtlCol="0" anchor="t">
            <a:noAutofit/>
          </a:bodyPr>
          <a:lstStyle/>
          <a:p>
            <a:r>
              <a:rPr lang="en-US" sz="4400">
                <a:latin typeface="楷体" panose="02010609060101010101" charset="-122"/>
                <a:ea typeface="楷体" panose="02010609060101010101" charset="-122"/>
                <a:cs typeface="楷体" panose="02010609060101010101" charset="-122"/>
              </a:rPr>
              <a:t> </a:t>
            </a:r>
            <a:endParaRPr sz="2400">
              <a:latin typeface="楷体" panose="02010609060101010101" charset="-122"/>
              <a:ea typeface="楷体" panose="02010609060101010101" charset="-122"/>
              <a:cs typeface="楷体" panose="02010609060101010101" charset="-122"/>
            </a:endParaRPr>
          </a:p>
        </p:txBody>
      </p:sp>
      <p:cxnSp>
        <p:nvCxnSpPr>
          <p:cNvPr id="5" name="直接箭头连接符 4"/>
          <p:cNvCxnSpPr/>
          <p:nvPr>
            <p:custDataLst>
              <p:tags r:id="rId4"/>
            </p:custDataLst>
          </p:nvPr>
        </p:nvCxnSpPr>
        <p:spPr>
          <a:xfrm>
            <a:off x="41910" y="741680"/>
            <a:ext cx="12180570" cy="8890"/>
          </a:xfrm>
          <a:prstGeom prst="straightConnector1">
            <a:avLst/>
          </a:prstGeom>
          <a:ln w="12700" cmpd="sng">
            <a:solidFill>
              <a:schemeClr val="accent2">
                <a:lumMod val="60000"/>
                <a:lumOff val="40000"/>
              </a:schemeClr>
            </a:solidFill>
            <a:prstDash val="solid"/>
            <a:tailEnd type="arrow" w="med" len="med"/>
          </a:ln>
        </p:spPr>
        <p:style>
          <a:lnRef idx="1">
            <a:schemeClr val="accent2"/>
          </a:lnRef>
          <a:fillRef idx="0">
            <a:schemeClr val="accent2"/>
          </a:fillRef>
          <a:effectRef idx="0">
            <a:schemeClr val="accent2"/>
          </a:effectRef>
          <a:fontRef idx="minor">
            <a:schemeClr val="tx1"/>
          </a:fontRef>
        </p:style>
      </p:cxnSp>
      <p:sp>
        <p:nvSpPr>
          <p:cNvPr id="6" name="五边形 5"/>
          <p:cNvSpPr/>
          <p:nvPr>
            <p:custDataLst>
              <p:tags r:id="rId5"/>
            </p:custDataLst>
          </p:nvPr>
        </p:nvSpPr>
        <p:spPr>
          <a:xfrm>
            <a:off x="145034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时政热点</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12" name="文本框 11"/>
          <p:cNvSpPr txBox="1"/>
          <p:nvPr>
            <p:custDataLst>
              <p:tags r:id="rId6"/>
            </p:custDataLst>
          </p:nvPr>
        </p:nvSpPr>
        <p:spPr>
          <a:xfrm>
            <a:off x="546735" y="1324610"/>
            <a:ext cx="3666490" cy="4868545"/>
          </a:xfrm>
          <a:prstGeom prst="rect">
            <a:avLst/>
          </a:prstGeom>
          <a:noFill/>
        </p:spPr>
        <p:txBody>
          <a:bodyPr wrap="square" rtlCol="0" anchor="t">
            <a:noAutofit/>
          </a:bodyPr>
          <a:lstStyle/>
          <a:p>
            <a:r>
              <a:rPr lang="en-US" sz="4400">
                <a:latin typeface="楷体" panose="02010609060101010101" charset="-122"/>
                <a:ea typeface="楷体" panose="02010609060101010101" charset="-122"/>
                <a:cs typeface="楷体" panose="02010609060101010101" charset="-122"/>
              </a:rPr>
              <a:t> </a:t>
            </a:r>
            <a:r>
              <a:rPr>
                <a:latin typeface="楷体" panose="02010609060101010101" charset="-122"/>
                <a:ea typeface="楷体" panose="02010609060101010101" charset="-122"/>
                <a:cs typeface="楷体" panose="02010609060101010101" charset="-122"/>
              </a:rPr>
              <a:t>“上世纪60年代末，我在中国黄土高原的一个小村庄当农民，切身体会到了百姓的稼穑之难和衣食之苦，他们对美好生活的渴望深深印在我的脑海里。”2015年春节前夕，习近平再次回到梁家河看望父老乡亲时，他动情地说：“人生，我的第一步迈出来，就是到咱们梁家河，在这里选择了我的道路。我从那个时候就说，今后如果有条件有机会，我要从政，要做一些为老百姓办好事的工作。”</a:t>
            </a:r>
            <a:endParaRPr>
              <a:latin typeface="楷体" panose="02010609060101010101" charset="-122"/>
              <a:ea typeface="楷体" panose="02010609060101010101" charset="-122"/>
              <a:cs typeface="楷体" panose="02010609060101010101" charset="-122"/>
            </a:endParaRPr>
          </a:p>
          <a:p>
            <a:r>
              <a:rPr>
                <a:latin typeface="楷体" panose="02010609060101010101" charset="-122"/>
                <a:ea typeface="楷体" panose="02010609060101010101" charset="-122"/>
                <a:cs typeface="楷体" panose="02010609060101010101" charset="-122"/>
              </a:rPr>
              <a:t> </a:t>
            </a:r>
            <a:r>
              <a:rPr lang="en-US">
                <a:latin typeface="楷体" panose="02010609060101010101" charset="-122"/>
                <a:ea typeface="楷体" panose="02010609060101010101" charset="-122"/>
                <a:cs typeface="楷体" panose="02010609060101010101" charset="-122"/>
              </a:rPr>
              <a:t> </a:t>
            </a:r>
            <a:r>
              <a:rPr lang="zh-CN" sz="2000" b="1">
                <a:latin typeface="宋体" panose="02010600030101010101" pitchFamily="2" charset="-122"/>
                <a:ea typeface="宋体" panose="02010600030101010101" pitchFamily="2" charset="-122"/>
                <a:cs typeface="楷体" panose="02010609060101010101" charset="-122"/>
              </a:rPr>
              <a:t>总书记的人民情怀体现了哪些哲学原理？</a:t>
            </a:r>
            <a:endParaRPr lang="zh-CN" sz="2000" b="1">
              <a:latin typeface="宋体" panose="02010600030101010101" pitchFamily="2" charset="-122"/>
              <a:ea typeface="宋体" panose="02010600030101010101" pitchFamily="2" charset="-122"/>
              <a:cs typeface="楷体" panose="02010609060101010101" charset="-122"/>
            </a:endParaRPr>
          </a:p>
        </p:txBody>
      </p:sp>
      <p:sp>
        <p:nvSpPr>
          <p:cNvPr id="4" name="文本框 3"/>
          <p:cNvSpPr txBox="1"/>
          <p:nvPr>
            <p:custDataLst>
              <p:tags r:id="rId7"/>
            </p:custDataLst>
          </p:nvPr>
        </p:nvSpPr>
        <p:spPr>
          <a:xfrm>
            <a:off x="4986655" y="5372735"/>
            <a:ext cx="6781165" cy="460375"/>
          </a:xfrm>
          <a:prstGeom prst="rect">
            <a:avLst/>
          </a:prstGeom>
          <a:noFill/>
        </p:spPr>
        <p:txBody>
          <a:bodyPr wrap="square" rtlCol="0" anchor="t">
            <a:spAutoFit/>
          </a:bodyPr>
          <a:lstStyle/>
          <a:p>
            <a:pPr algn="ctr"/>
            <a:r>
              <a:rPr lang="zh-CN" altLang="en-US" sz="2400" b="1"/>
              <a:t>习书记的人民情怀</a:t>
            </a:r>
            <a:endParaRPr lang="zh-CN" altLang="en-US" sz="2400" b="1"/>
          </a:p>
        </p:txBody>
      </p:sp>
      <p:pic>
        <p:nvPicPr>
          <p:cNvPr id="2" name="mda-ke3m0gy38yrqxvjt">
            <a:hlinkClick r:id="" action="ppaction://media"/>
          </p:cNvPr>
          <p:cNvPicPr/>
          <p:nvPr>
            <a:videoFile r:link="rId8"/>
            <p:extLst>
              <p:ext uri="{DAA4B4D4-6D71-4841-9C94-3DE7FCFB9230}">
                <p14:media xmlns:p14="http://schemas.microsoft.com/office/powerpoint/2010/main" r:embed="rId9"/>
              </p:ext>
            </p:extLst>
            <p:custDataLst>
              <p:tags r:id="rId10"/>
            </p:custDataLst>
          </p:nvPr>
        </p:nvPicPr>
        <p:blipFill>
          <a:blip r:embed="rId11"/>
          <a:stretch>
            <a:fillRect/>
          </a:stretch>
        </p:blipFill>
        <p:spPr>
          <a:xfrm>
            <a:off x="4935220" y="1381760"/>
            <a:ext cx="6700520" cy="354774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8"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 name="图片 30"/>
          <p:cNvPicPr>
            <a:picLocks noChangeAspect="1"/>
          </p:cNvPicPr>
          <p:nvPr>
            <p:custDataLst>
              <p:tags r:id="rId1"/>
            </p:custDataLst>
          </p:nvPr>
        </p:nvPicPr>
        <p:blipFill>
          <a:blip r:embed="rId2"/>
          <a:stretch>
            <a:fillRect/>
          </a:stretch>
        </p:blipFill>
        <p:spPr>
          <a:xfrm>
            <a:off x="255905" y="956945"/>
            <a:ext cx="4600575" cy="5789930"/>
          </a:xfrm>
          <a:prstGeom prst="rect">
            <a:avLst/>
          </a:prstGeom>
        </p:spPr>
      </p:pic>
      <p:sp>
        <p:nvSpPr>
          <p:cNvPr id="3" name="文本框 2"/>
          <p:cNvSpPr txBox="1"/>
          <p:nvPr>
            <p:custDataLst>
              <p:tags r:id="rId3"/>
            </p:custDataLst>
          </p:nvPr>
        </p:nvSpPr>
        <p:spPr>
          <a:xfrm>
            <a:off x="344805" y="956945"/>
            <a:ext cx="3388360" cy="4876165"/>
          </a:xfrm>
          <a:prstGeom prst="rect">
            <a:avLst/>
          </a:prstGeom>
          <a:noFill/>
        </p:spPr>
        <p:txBody>
          <a:bodyPr wrap="square" rtlCol="0" anchor="t">
            <a:noAutofit/>
          </a:bodyPr>
          <a:lstStyle/>
          <a:p>
            <a:r>
              <a:rPr lang="en-US" sz="4400">
                <a:latin typeface="楷体" panose="02010609060101010101" charset="-122"/>
                <a:ea typeface="楷体" panose="02010609060101010101" charset="-122"/>
                <a:cs typeface="楷体" panose="02010609060101010101" charset="-122"/>
              </a:rPr>
              <a:t> </a:t>
            </a:r>
            <a:endParaRPr sz="2400">
              <a:latin typeface="楷体" panose="02010609060101010101" charset="-122"/>
              <a:ea typeface="楷体" panose="02010609060101010101" charset="-122"/>
              <a:cs typeface="楷体" panose="02010609060101010101" charset="-122"/>
            </a:endParaRPr>
          </a:p>
        </p:txBody>
      </p:sp>
      <p:cxnSp>
        <p:nvCxnSpPr>
          <p:cNvPr id="5" name="直接箭头连接符 4"/>
          <p:cNvCxnSpPr/>
          <p:nvPr>
            <p:custDataLst>
              <p:tags r:id="rId4"/>
            </p:custDataLst>
          </p:nvPr>
        </p:nvCxnSpPr>
        <p:spPr>
          <a:xfrm>
            <a:off x="41910" y="741680"/>
            <a:ext cx="12180570" cy="8890"/>
          </a:xfrm>
          <a:prstGeom prst="straightConnector1">
            <a:avLst/>
          </a:prstGeom>
          <a:ln w="12700" cmpd="sng">
            <a:solidFill>
              <a:schemeClr val="accent2">
                <a:lumMod val="60000"/>
                <a:lumOff val="40000"/>
              </a:schemeClr>
            </a:solidFill>
            <a:prstDash val="solid"/>
            <a:tailEnd type="arrow" w="med" len="med"/>
          </a:ln>
        </p:spPr>
        <p:style>
          <a:lnRef idx="1">
            <a:schemeClr val="accent2"/>
          </a:lnRef>
          <a:fillRef idx="0">
            <a:schemeClr val="accent2"/>
          </a:fillRef>
          <a:effectRef idx="0">
            <a:schemeClr val="accent2"/>
          </a:effectRef>
          <a:fontRef idx="minor">
            <a:schemeClr val="tx1"/>
          </a:fontRef>
        </p:style>
      </p:cxnSp>
      <p:sp>
        <p:nvSpPr>
          <p:cNvPr id="6" name="五边形 5"/>
          <p:cNvSpPr/>
          <p:nvPr>
            <p:custDataLst>
              <p:tags r:id="rId5"/>
            </p:custDataLst>
          </p:nvPr>
        </p:nvSpPr>
        <p:spPr>
          <a:xfrm>
            <a:off x="145034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时政热点</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12" name="文本框 11"/>
          <p:cNvSpPr txBox="1"/>
          <p:nvPr>
            <p:custDataLst>
              <p:tags r:id="rId6"/>
            </p:custDataLst>
          </p:nvPr>
        </p:nvSpPr>
        <p:spPr>
          <a:xfrm>
            <a:off x="546735" y="1324610"/>
            <a:ext cx="3666490" cy="4868545"/>
          </a:xfrm>
          <a:prstGeom prst="rect">
            <a:avLst/>
          </a:prstGeom>
          <a:noFill/>
        </p:spPr>
        <p:txBody>
          <a:bodyPr wrap="square" rtlCol="0" anchor="t">
            <a:noAutofit/>
          </a:bodyPr>
          <a:lstStyle/>
          <a:p>
            <a:r>
              <a:rPr lang="en-US" sz="4400">
                <a:latin typeface="楷体" panose="02010609060101010101" charset="-122"/>
                <a:ea typeface="楷体" panose="02010609060101010101" charset="-122"/>
                <a:cs typeface="楷体" panose="02010609060101010101" charset="-122"/>
              </a:rPr>
              <a:t> </a:t>
            </a:r>
            <a:r>
              <a:rPr>
                <a:latin typeface="楷体" panose="02010609060101010101" charset="-122"/>
                <a:ea typeface="楷体" panose="02010609060101010101" charset="-122"/>
                <a:cs typeface="楷体" panose="02010609060101010101" charset="-122"/>
              </a:rPr>
              <a:t>“上世纪60年代末，我在中国黄土高原的一个小村庄当农民，切身体会到了百姓的稼穑之难和衣食之苦，他们对美好生活的渴望深深印在我的脑海里。”2015年春节前夕，习近平再次回到梁家河看望父老乡亲时，他动情地说：“人生，我的第一步迈出来，就是到咱们梁家河，在这里选择了我的道路。我从那个时候就说，今后如果有条件有机会，我要从政，要做一些为老百姓办好事的工作。”</a:t>
            </a:r>
            <a:endParaRPr>
              <a:latin typeface="楷体" panose="02010609060101010101" charset="-122"/>
              <a:ea typeface="楷体" panose="02010609060101010101" charset="-122"/>
              <a:cs typeface="楷体" panose="02010609060101010101" charset="-122"/>
            </a:endParaRPr>
          </a:p>
          <a:p>
            <a:r>
              <a:rPr>
                <a:latin typeface="楷体" panose="02010609060101010101" charset="-122"/>
                <a:ea typeface="楷体" panose="02010609060101010101" charset="-122"/>
                <a:cs typeface="楷体" panose="02010609060101010101" charset="-122"/>
              </a:rPr>
              <a:t> </a:t>
            </a:r>
            <a:r>
              <a:rPr lang="en-US">
                <a:latin typeface="楷体" panose="02010609060101010101" charset="-122"/>
                <a:ea typeface="楷体" panose="02010609060101010101" charset="-122"/>
                <a:cs typeface="楷体" panose="02010609060101010101" charset="-122"/>
              </a:rPr>
              <a:t> </a:t>
            </a:r>
            <a:r>
              <a:rPr lang="zh-CN" sz="2000" b="1">
                <a:latin typeface="宋体" panose="02010600030101010101" pitchFamily="2" charset="-122"/>
                <a:ea typeface="宋体" panose="02010600030101010101" pitchFamily="2" charset="-122"/>
                <a:cs typeface="楷体" panose="02010609060101010101" charset="-122"/>
              </a:rPr>
              <a:t>总书记的人民情怀体现了哪些哲学原理？</a:t>
            </a:r>
            <a:endParaRPr lang="zh-CN" sz="2000" b="1">
              <a:latin typeface="宋体" panose="02010600030101010101" pitchFamily="2" charset="-122"/>
              <a:ea typeface="宋体" panose="02010600030101010101" pitchFamily="2" charset="-122"/>
              <a:cs typeface="楷体" panose="02010609060101010101" charset="-122"/>
            </a:endParaRPr>
          </a:p>
        </p:txBody>
      </p:sp>
      <p:sp>
        <p:nvSpPr>
          <p:cNvPr id="15" name="矩形 14"/>
          <p:cNvSpPr/>
          <p:nvPr>
            <p:custDataLst>
              <p:tags r:id="rId7"/>
            </p:custDataLst>
          </p:nvPr>
        </p:nvSpPr>
        <p:spPr>
          <a:xfrm>
            <a:off x="5466715" y="3023870"/>
            <a:ext cx="6017260" cy="159702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l"/>
            <a:r>
              <a:rPr lang="zh-CN" altLang="en-US">
                <a:latin typeface="微软雅黑" panose="020B0503020204020204" charset="-122"/>
                <a:ea typeface="微软雅黑" panose="020B0503020204020204" charset="-122"/>
                <a:sym typeface="+mn-ea"/>
              </a:rPr>
              <a:t>①人民群众是社会实践的主体，是历史的创造者，是物质财富和精神财富的创造者，是社会变革的决定力量。</a:t>
            </a:r>
            <a:endParaRPr lang="zh-CN" altLang="en-US">
              <a:latin typeface="微软雅黑" panose="020B0503020204020204" charset="-122"/>
              <a:ea typeface="微软雅黑" panose="020B0503020204020204" charset="-122"/>
              <a:sym typeface="+mn-ea"/>
            </a:endParaRPr>
          </a:p>
          <a:p>
            <a:pPr algn="l"/>
            <a:r>
              <a:rPr lang="zh-CN" altLang="en-US">
                <a:latin typeface="微软雅黑" panose="020B0503020204020204" charset="-122"/>
                <a:ea typeface="微软雅黑" panose="020B0503020204020204" charset="-122"/>
                <a:sym typeface="+mn-ea"/>
              </a:rPr>
              <a:t>②</a:t>
            </a:r>
            <a:r>
              <a:rPr lang="zh-CN" altLang="en-US" sz="1800">
                <a:latin typeface="微软雅黑" panose="020B0503020204020204" charset="-122"/>
                <a:ea typeface="微软雅黑" panose="020B0503020204020204" charset="-122"/>
                <a:sym typeface="微软雅黑" panose="020B0503020204020204" charset="-122"/>
              </a:rPr>
              <a:t>党坚持群众观点和群众路线</a:t>
            </a:r>
            <a:r>
              <a:rPr lang="zh-CN" altLang="en-US">
                <a:latin typeface="微软雅黑" panose="020B0503020204020204" charset="-122"/>
                <a:ea typeface="微软雅黑" panose="020B0503020204020204" charset="-122"/>
                <a:sym typeface="+mn-ea"/>
              </a:rPr>
              <a:t>。</a:t>
            </a:r>
            <a:endParaRPr lang="zh-CN" altLang="en-US">
              <a:latin typeface="微软雅黑" panose="020B0503020204020204" charset="-122"/>
              <a:ea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custDataLst>
              <p:tags r:id="rId1"/>
            </p:custDataLst>
          </p:nvPr>
        </p:nvSpPr>
        <p:spPr>
          <a:xfrm>
            <a:off x="145034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核心考点</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5" name="文本框 37"/>
          <p:cNvSpPr txBox="1"/>
          <p:nvPr>
            <p:custDataLst>
              <p:tags r:id="rId2"/>
            </p:custDataLst>
          </p:nvPr>
        </p:nvSpPr>
        <p:spPr>
          <a:xfrm>
            <a:off x="3982085" y="86995"/>
            <a:ext cx="5109210" cy="583565"/>
          </a:xfrm>
          <a:prstGeom prst="rect">
            <a:avLst/>
          </a:prstGeom>
          <a:noFill/>
        </p:spPr>
        <p:txBody>
          <a:bodyPr wrap="square">
            <a:spAutoFit/>
          </a:bodyPr>
          <a:lstStyle/>
          <a:p>
            <a:pPr eaLnBrk="1" fontAlgn="auto" hangingPunct="1">
              <a:spcBef>
                <a:spcPct val="0"/>
              </a:spcBef>
              <a:spcAft>
                <a:spcPct val="0"/>
              </a:spcAft>
            </a:pPr>
            <a:r>
              <a:rPr lang="zh-CN" altLang="zh-CN" sz="3200" b="1">
                <a:solidFill>
                  <a:schemeClr val="accent1">
                    <a:lumMod val="75000"/>
                  </a:schemeClr>
                </a:solidFill>
                <a:sym typeface="+mn-ea"/>
              </a:rPr>
              <a:t>一、社会历史的本质</a:t>
            </a:r>
            <a:endParaRPr lang="zh-CN" altLang="zh-CN" sz="3200" b="1">
              <a:solidFill>
                <a:schemeClr val="accent1">
                  <a:lumMod val="75000"/>
                </a:schemeClr>
              </a:solidFill>
              <a:sym typeface="+mn-ea"/>
            </a:endParaRPr>
          </a:p>
        </p:txBody>
      </p:sp>
      <p:sp>
        <p:nvSpPr>
          <p:cNvPr id="7" name="矩形 6"/>
          <p:cNvSpPr/>
          <p:nvPr>
            <p:custDataLst>
              <p:tags r:id="rId3"/>
            </p:custDataLst>
          </p:nvPr>
        </p:nvSpPr>
        <p:spPr>
          <a:xfrm>
            <a:off x="963295" y="617220"/>
            <a:ext cx="4982845" cy="693420"/>
          </a:xfrm>
          <a:prstGeom prst="rect">
            <a:avLst/>
          </a:prstGeom>
        </p:spPr>
        <p:txBody>
          <a:bodyPr wrap="square" lIns="68580" tIns="34290" rIns="68580" bIns="34290">
            <a:noAutofit/>
          </a:bodyPr>
          <a:lstStyle/>
          <a:p>
            <a:pPr>
              <a:lnSpc>
                <a:spcPct val="150000"/>
              </a:lnSpc>
              <a:spcBef>
                <a:spcPts val="750"/>
              </a:spcBef>
            </a:pPr>
            <a:r>
              <a:rPr lang="en-US" sz="2800" b="1">
                <a:solidFill>
                  <a:schemeClr val="tx1">
                    <a:lumMod val="85000"/>
                    <a:lumOff val="15000"/>
                  </a:schemeClr>
                </a:solidFill>
                <a:latin typeface="Arial" panose="020B0604020202020204"/>
                <a:ea typeface="微软雅黑" panose="020B0503020204020204" charset="-122"/>
              </a:rPr>
              <a:t>1</a:t>
            </a:r>
            <a:r>
              <a:rPr sz="2800" b="1">
                <a:solidFill>
                  <a:schemeClr val="tx1">
                    <a:lumMod val="85000"/>
                    <a:lumOff val="15000"/>
                  </a:schemeClr>
                </a:solidFill>
                <a:latin typeface="Arial" panose="020B0604020202020204"/>
                <a:ea typeface="微软雅黑" panose="020B0503020204020204" charset="-122"/>
              </a:rPr>
              <a:t>、</a:t>
            </a:r>
            <a:r>
              <a:rPr lang="zh-CN" sz="2800" b="1">
                <a:solidFill>
                  <a:schemeClr val="tx1">
                    <a:lumMod val="85000"/>
                    <a:lumOff val="15000"/>
                  </a:schemeClr>
                </a:solidFill>
                <a:latin typeface="Arial" panose="020B0604020202020204"/>
                <a:ea typeface="微软雅黑" panose="020B0503020204020204" charset="-122"/>
              </a:rPr>
              <a:t>社会生活在本质上是实践的</a:t>
            </a:r>
            <a:endParaRPr lang="zh-CN" sz="2800" b="1">
              <a:solidFill>
                <a:schemeClr val="tx1">
                  <a:lumMod val="85000"/>
                  <a:lumOff val="15000"/>
                </a:schemeClr>
              </a:solidFill>
              <a:latin typeface="Arial" panose="020B0604020202020204"/>
              <a:ea typeface="微软雅黑" panose="020B0503020204020204" charset="-122"/>
            </a:endParaRPr>
          </a:p>
        </p:txBody>
      </p:sp>
      <p:grpSp>
        <p:nvGrpSpPr>
          <p:cNvPr id="12" name="组合 11"/>
          <p:cNvGrpSpPr/>
          <p:nvPr>
            <p:custDataLst>
              <p:tags r:id="rId4"/>
            </p:custDataLst>
          </p:nvPr>
        </p:nvGrpSpPr>
        <p:grpSpPr>
          <a:xfrm>
            <a:off x="1055688" y="1512068"/>
            <a:ext cx="10067925" cy="5062220"/>
            <a:chOff x="1061885" y="552266"/>
            <a:chExt cx="10067925" cy="5062220"/>
          </a:xfrm>
          <a:solidFill>
            <a:srgbClr val="FDFEFA"/>
          </a:solidFill>
          <a:effectLst>
            <a:outerShdw blurRad="50800" dist="38100" dir="2700000" algn="tl" rotWithShape="0">
              <a:prstClr val="black">
                <a:alpha val="40000"/>
              </a:prstClr>
            </a:outerShdw>
          </a:effectLst>
        </p:grpSpPr>
        <p:sp>
          <p:nvSpPr>
            <p:cNvPr id="14" name="îṣľíḑè"/>
            <p:cNvSpPr/>
            <p:nvPr>
              <p:custDataLst>
                <p:tags r:id="rId5"/>
              </p:custDataLst>
            </p:nvPr>
          </p:nvSpPr>
          <p:spPr bwMode="auto">
            <a:xfrm>
              <a:off x="1061885" y="552266"/>
              <a:ext cx="4551680" cy="5062220"/>
            </a:xfrm>
            <a:prstGeom prst="roundRect">
              <a:avLst>
                <a:gd name="adj" fmla="val 0"/>
              </a:avLst>
            </a:prstGeom>
            <a:grpFill/>
            <a:ln w="19050">
              <a:noFill/>
              <a:round/>
            </a:ln>
          </p:spPr>
          <p:txBody>
            <a:bodyPr anchor="ctr"/>
            <a:lstStyle/>
            <a:p>
              <a:pPr algn="ctr"/>
            </a:p>
          </p:txBody>
        </p:sp>
        <p:sp>
          <p:nvSpPr>
            <p:cNvPr id="15" name="iṧlîḑê"/>
            <p:cNvSpPr/>
            <p:nvPr>
              <p:custDataLst>
                <p:tags r:id="rId6"/>
              </p:custDataLst>
            </p:nvPr>
          </p:nvSpPr>
          <p:spPr bwMode="auto">
            <a:xfrm>
              <a:off x="6102515" y="552266"/>
              <a:ext cx="5027295" cy="5062220"/>
            </a:xfrm>
            <a:prstGeom prst="roundRect">
              <a:avLst>
                <a:gd name="adj" fmla="val 0"/>
              </a:avLst>
            </a:prstGeom>
            <a:grpFill/>
            <a:ln w="19050">
              <a:noFill/>
              <a:round/>
            </a:ln>
          </p:spPr>
          <p:txBody>
            <a:bodyPr anchor="ctr"/>
            <a:lstStyle/>
            <a:p>
              <a:pPr algn="ctr"/>
            </a:p>
          </p:txBody>
        </p:sp>
        <p:sp>
          <p:nvSpPr>
            <p:cNvPr id="16" name="î$1îḍê"/>
            <p:cNvSpPr/>
            <p:nvPr>
              <p:custDataLst>
                <p:tags r:id="rId7"/>
              </p:custDataLst>
            </p:nvPr>
          </p:nvSpPr>
          <p:spPr bwMode="auto">
            <a:xfrm>
              <a:off x="5253001" y="1110753"/>
              <a:ext cx="1685998" cy="379350"/>
            </a:xfrm>
            <a:prstGeom prst="roundRect">
              <a:avLst>
                <a:gd name="adj" fmla="val 50000"/>
              </a:avLst>
            </a:prstGeom>
            <a:grpFill/>
            <a:ln w="19050">
              <a:noFill/>
              <a:round/>
            </a:ln>
          </p:spPr>
          <p:txBody>
            <a:bodyPr anchor="ctr"/>
            <a:lstStyle/>
            <a:p>
              <a:pPr algn="ctr"/>
            </a:p>
          </p:txBody>
        </p:sp>
        <p:sp>
          <p:nvSpPr>
            <p:cNvPr id="17" name="íṡḷïḍê"/>
            <p:cNvSpPr/>
            <p:nvPr>
              <p:custDataLst>
                <p:tags r:id="rId8"/>
              </p:custDataLst>
            </p:nvPr>
          </p:nvSpPr>
          <p:spPr bwMode="auto">
            <a:xfrm>
              <a:off x="5253001" y="2529801"/>
              <a:ext cx="1685998" cy="379350"/>
            </a:xfrm>
            <a:prstGeom prst="roundRect">
              <a:avLst>
                <a:gd name="adj" fmla="val 50000"/>
              </a:avLst>
            </a:prstGeom>
            <a:grpFill/>
            <a:ln w="19050">
              <a:noFill/>
              <a:round/>
            </a:ln>
          </p:spPr>
          <p:txBody>
            <a:bodyPr anchor="ctr"/>
            <a:lstStyle/>
            <a:p>
              <a:pPr algn="ctr"/>
            </a:p>
          </p:txBody>
        </p:sp>
        <p:sp>
          <p:nvSpPr>
            <p:cNvPr id="18" name="ísľîḍé"/>
            <p:cNvSpPr/>
            <p:nvPr>
              <p:custDataLst>
                <p:tags r:id="rId9"/>
              </p:custDataLst>
            </p:nvPr>
          </p:nvSpPr>
          <p:spPr bwMode="auto">
            <a:xfrm>
              <a:off x="5253001" y="3948850"/>
              <a:ext cx="1685998" cy="379350"/>
            </a:xfrm>
            <a:prstGeom prst="roundRect">
              <a:avLst>
                <a:gd name="adj" fmla="val 50000"/>
              </a:avLst>
            </a:prstGeom>
            <a:grpFill/>
            <a:ln w="19050">
              <a:noFill/>
              <a:round/>
            </a:ln>
          </p:spPr>
          <p:txBody>
            <a:bodyPr anchor="ctr"/>
            <a:lstStyle/>
            <a:p>
              <a:pPr algn="ctr"/>
            </a:p>
          </p:txBody>
        </p:sp>
      </p:grpSp>
      <p:sp>
        <p:nvSpPr>
          <p:cNvPr id="20" name="ïṣ1îḓê"/>
          <p:cNvSpPr/>
          <p:nvPr>
            <p:custDataLst>
              <p:tags r:id="rId10"/>
            </p:custDataLst>
          </p:nvPr>
        </p:nvSpPr>
        <p:spPr bwMode="auto">
          <a:xfrm>
            <a:off x="1384229" y="1784926"/>
            <a:ext cx="3572744" cy="727087"/>
          </a:xfrm>
          <a:prstGeom prst="roundRect">
            <a:avLst/>
          </a:prstGeom>
          <a:solidFill>
            <a:schemeClr val="accent2"/>
          </a:solidFill>
          <a:ln w="19050">
            <a:noFill/>
            <a:round/>
          </a:ln>
          <a:effectLst>
            <a:outerShdw blurRad="50800" dist="38100" dir="2700000" algn="tl" rotWithShape="0">
              <a:prstClr val="black">
                <a:alpha val="40000"/>
              </a:prstClr>
            </a:outerShdw>
          </a:effectLst>
        </p:spPr>
        <p:txBody>
          <a:bodyPr vert="horz" wrap="none" lIns="91440" tIns="45720" rIns="91440" bIns="45720" anchor="ctr" anchorCtr="1" compatLnSpc="1">
            <a:normAutofit/>
          </a:bodyPr>
          <a:lstStyle/>
          <a:p>
            <a:pPr algn="ctr"/>
            <a:r>
              <a:rPr lang="zh-CN" altLang="en-US" sz="22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劳动</a:t>
            </a:r>
            <a:endParaRPr lang="zh-CN" altLang="en-US" sz="22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21" name="ïšļíḑê"/>
          <p:cNvSpPr/>
          <p:nvPr>
            <p:custDataLst>
              <p:tags r:id="rId11"/>
            </p:custDataLst>
          </p:nvPr>
        </p:nvSpPr>
        <p:spPr bwMode="auto">
          <a:xfrm>
            <a:off x="6823588" y="1763336"/>
            <a:ext cx="3612074" cy="727087"/>
          </a:xfrm>
          <a:prstGeom prst="roundRect">
            <a:avLst/>
          </a:prstGeom>
          <a:solidFill>
            <a:schemeClr val="accent1"/>
          </a:solidFill>
          <a:ln w="19050">
            <a:noFill/>
            <a:round/>
          </a:ln>
          <a:effectLst>
            <a:outerShdw blurRad="50800" dist="38100" dir="2700000" algn="tl" rotWithShape="0">
              <a:prstClr val="black">
                <a:alpha val="40000"/>
              </a:prstClr>
            </a:outerShdw>
          </a:effectLst>
        </p:spPr>
        <p:txBody>
          <a:bodyPr vert="horz" wrap="none" lIns="91440" tIns="45720" rIns="91440" bIns="45720" anchor="ctr" anchorCtr="1" compatLnSpc="1">
            <a:normAutofit/>
          </a:bodyPr>
          <a:lstStyle/>
          <a:p>
            <a:pPr algn="ctr"/>
            <a:r>
              <a:rPr lang="zh-CN" altLang="en-US" sz="22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实践</a:t>
            </a:r>
            <a:endParaRPr lang="zh-CN" altLang="en-US" sz="22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22" name="矩形 21"/>
          <p:cNvSpPr/>
          <p:nvPr>
            <p:custDataLst>
              <p:tags r:id="rId12"/>
            </p:custDataLst>
          </p:nvPr>
        </p:nvSpPr>
        <p:spPr>
          <a:xfrm>
            <a:off x="6372860" y="2703830"/>
            <a:ext cx="4610100" cy="3333115"/>
          </a:xfrm>
          <a:prstGeom prst="rect">
            <a:avLst/>
          </a:prstGeom>
        </p:spPr>
        <p:txBody>
          <a:bodyPr wrap="square">
            <a:spAutoFit/>
          </a:bodyPr>
          <a:lstStyle/>
          <a:p>
            <a:pPr marR="0" lvl="0" indent="457200" defTabSz="914400" rtl="0" fontAlgn="auto">
              <a:lnSpc>
                <a:spcPts val="3160"/>
              </a:lnSpc>
              <a:spcBef>
                <a:spcPct val="0"/>
              </a:spcBef>
              <a:spcAft>
                <a:spcPct val="0"/>
              </a:spcAft>
              <a:buClr>
                <a:srgbClr val="C00000"/>
              </a:buClr>
              <a:buSzPct val="80000"/>
              <a:buFont typeface="Wingdings" panose="05000000000000000000" pitchFamily="2" charset="2"/>
              <a:buChar char="u"/>
              <a:defRPr/>
            </a:pPr>
            <a:r>
              <a:rPr lang="zh-CN" altLang="en-US" b="1">
                <a:latin typeface="微软雅黑" panose="020B0503020204020204" charset="-122"/>
                <a:ea typeface="微软雅黑" panose="020B0503020204020204" charset="-122"/>
              </a:rPr>
              <a:t>人类历史是由人的社会实践活动构成的历史</a:t>
            </a:r>
            <a:endParaRPr lang="zh-CN" altLang="en-US" b="1">
              <a:latin typeface="微软雅黑" panose="020B0503020204020204" charset="-122"/>
              <a:ea typeface="微软雅黑" panose="020B0503020204020204" charset="-122"/>
            </a:endParaRPr>
          </a:p>
          <a:p>
            <a:pPr marR="0" lvl="0" indent="457200" defTabSz="914400" rtl="0" fontAlgn="auto">
              <a:lnSpc>
                <a:spcPts val="3160"/>
              </a:lnSpc>
              <a:spcBef>
                <a:spcPct val="0"/>
              </a:spcBef>
              <a:spcAft>
                <a:spcPct val="0"/>
              </a:spcAft>
              <a:buClr>
                <a:srgbClr val="C00000"/>
              </a:buClr>
              <a:buSzPct val="80000"/>
              <a:buFont typeface="Wingdings" panose="05000000000000000000" pitchFamily="2" charset="2"/>
              <a:buChar char="u"/>
              <a:defRPr/>
            </a:pPr>
            <a:r>
              <a:rPr lang="zh-CN" altLang="en-US" b="1">
                <a:latin typeface="微软雅黑" panose="020B0503020204020204" charset="-122"/>
                <a:ea typeface="微软雅黑" panose="020B0503020204020204" charset="-122"/>
              </a:rPr>
              <a:t>研究人类历史的规律，也就是研究人的社会实践活动的运动规律</a:t>
            </a:r>
            <a:endParaRPr lang="zh-CN" altLang="en-US" b="1">
              <a:latin typeface="微软雅黑" panose="020B0503020204020204" charset="-122"/>
              <a:ea typeface="微软雅黑" panose="020B0503020204020204" charset="-122"/>
            </a:endParaRPr>
          </a:p>
          <a:p>
            <a:pPr marR="0" lvl="0" indent="457200" defTabSz="914400" rtl="0" fontAlgn="auto">
              <a:lnSpc>
                <a:spcPts val="3160"/>
              </a:lnSpc>
              <a:spcBef>
                <a:spcPct val="0"/>
              </a:spcBef>
              <a:spcAft>
                <a:spcPct val="0"/>
              </a:spcAft>
              <a:buClr>
                <a:srgbClr val="C00000"/>
              </a:buClr>
              <a:buSzPct val="80000"/>
              <a:buFont typeface="Wingdings" panose="05000000000000000000" pitchFamily="2" charset="2"/>
              <a:buChar char="u"/>
              <a:defRPr/>
            </a:pPr>
            <a:r>
              <a:rPr lang="zh-CN" altLang="en-US" b="1">
                <a:latin typeface="微软雅黑" panose="020B0503020204020204" charset="-122"/>
                <a:ea typeface="微软雅黑" panose="020B0503020204020204" charset="-122"/>
              </a:rPr>
              <a:t>全部社会生活在本质上是实践的，也就是把社会生活“当做实践去理解</a:t>
            </a:r>
            <a:endParaRPr lang="zh-CN" altLang="en-US" b="1">
              <a:latin typeface="微软雅黑" panose="020B0503020204020204" charset="-122"/>
              <a:ea typeface="微软雅黑" panose="020B0503020204020204" charset="-122"/>
            </a:endParaRPr>
          </a:p>
          <a:p>
            <a:pPr marR="0" lvl="0" indent="457200" defTabSz="914400" rtl="0" fontAlgn="auto">
              <a:lnSpc>
                <a:spcPts val="3160"/>
              </a:lnSpc>
              <a:spcBef>
                <a:spcPct val="0"/>
              </a:spcBef>
              <a:spcAft>
                <a:spcPct val="0"/>
              </a:spcAft>
              <a:buClr>
                <a:srgbClr val="C00000"/>
              </a:buClr>
              <a:buSzPct val="80000"/>
              <a:buFont typeface="Wingdings" panose="05000000000000000000" pitchFamily="2" charset="2"/>
              <a:buChar char="u"/>
              <a:defRPr/>
            </a:pPr>
            <a:r>
              <a:rPr lang="zh-CN" altLang="en-US" b="1">
                <a:latin typeface="微软雅黑" panose="020B0503020204020204" charset="-122"/>
                <a:ea typeface="微软雅黑" panose="020B0503020204020204" charset="-122"/>
              </a:rPr>
              <a:t>实践生成了社会生活的全部领域，形成了全部社会关系，推动着人类社会的发展</a:t>
            </a:r>
            <a:endParaRPr lang="zh-CN" altLang="en-US" b="1">
              <a:latin typeface="微软雅黑" panose="020B0503020204020204" charset="-122"/>
              <a:ea typeface="微软雅黑" panose="020B0503020204020204" charset="-122"/>
            </a:endParaRPr>
          </a:p>
        </p:txBody>
      </p:sp>
      <p:sp>
        <p:nvSpPr>
          <p:cNvPr id="23" name="矩形 22"/>
          <p:cNvSpPr/>
          <p:nvPr>
            <p:custDataLst>
              <p:tags r:id="rId13"/>
            </p:custDataLst>
          </p:nvPr>
        </p:nvSpPr>
        <p:spPr>
          <a:xfrm>
            <a:off x="1221105" y="3047365"/>
            <a:ext cx="4387215" cy="4643120"/>
          </a:xfrm>
          <a:prstGeom prst="rect">
            <a:avLst/>
          </a:prstGeom>
        </p:spPr>
        <p:txBody>
          <a:bodyPr wrap="square">
            <a:noAutofit/>
          </a:bodyPr>
          <a:lstStyle/>
          <a:p>
            <a:pPr lvl="0" indent="457200" fontAlgn="auto">
              <a:lnSpc>
                <a:spcPts val="3160"/>
              </a:lnSpc>
              <a:buClr>
                <a:srgbClr val="C00000"/>
              </a:buClr>
              <a:buSzPct val="80000"/>
              <a:buFont typeface="Wingdings" panose="05000000000000000000" pitchFamily="2" charset="2"/>
              <a:buChar char="u"/>
              <a:defRPr/>
            </a:pPr>
            <a:r>
              <a:rPr lang="zh-CN" altLang="en-US" b="1">
                <a:latin typeface="微软雅黑" panose="020B0503020204020204" charset="-122"/>
                <a:ea typeface="微软雅黑" panose="020B0503020204020204" charset="-122"/>
              </a:rPr>
              <a:t>劳动是社会历史的起点</a:t>
            </a:r>
            <a:endParaRPr lang="zh-CN" altLang="en-US" b="1">
              <a:latin typeface="微软雅黑" panose="020B0503020204020204" charset="-122"/>
              <a:ea typeface="微软雅黑" panose="020B0503020204020204" charset="-122"/>
            </a:endParaRPr>
          </a:p>
          <a:p>
            <a:pPr lvl="0" indent="457200" fontAlgn="auto">
              <a:lnSpc>
                <a:spcPts val="3160"/>
              </a:lnSpc>
              <a:buClr>
                <a:srgbClr val="C00000"/>
              </a:buClr>
              <a:buSzPct val="80000"/>
              <a:buFont typeface="Wingdings" panose="05000000000000000000" pitchFamily="2" charset="2"/>
              <a:buChar char="u"/>
              <a:defRPr/>
            </a:pPr>
            <a:r>
              <a:rPr lang="zh-CN" altLang="en-US" b="1">
                <a:latin typeface="微软雅黑" panose="020B0503020204020204" charset="-122"/>
                <a:ea typeface="微软雅黑" panose="020B0503020204020204" charset="-122"/>
              </a:rPr>
              <a:t>劳动创造了人</a:t>
            </a:r>
            <a:endParaRPr lang="zh-CN" altLang="en-US" b="1">
              <a:latin typeface="微软雅黑" panose="020B0503020204020204" charset="-122"/>
              <a:ea typeface="微软雅黑" panose="020B0503020204020204" charset="-122"/>
            </a:endParaRPr>
          </a:p>
          <a:p>
            <a:pPr lvl="0" indent="457200" fontAlgn="auto">
              <a:lnSpc>
                <a:spcPts val="3160"/>
              </a:lnSpc>
              <a:buClr>
                <a:srgbClr val="C00000"/>
              </a:buClr>
              <a:buSzPct val="80000"/>
              <a:buFont typeface="Wingdings" panose="05000000000000000000" pitchFamily="2" charset="2"/>
              <a:buChar char="u"/>
              <a:defRPr/>
            </a:pPr>
            <a:r>
              <a:rPr lang="zh-CN" altLang="en-US" b="1">
                <a:latin typeface="微软雅黑" panose="020B0503020204020204" charset="-122"/>
                <a:ea typeface="微软雅黑" panose="020B0503020204020204" charset="-122"/>
              </a:rPr>
              <a:t>劳动推动了人类社会的产生和发展</a:t>
            </a:r>
            <a:endParaRPr lang="zh-CN" altLang="en-US" b="1">
              <a:latin typeface="微软雅黑" panose="020B0503020204020204" charset="-122"/>
              <a:ea typeface="微软雅黑" panose="020B0503020204020204" charset="-122"/>
            </a:endParaRPr>
          </a:p>
          <a:p>
            <a:pPr lvl="0" indent="457200" fontAlgn="auto">
              <a:lnSpc>
                <a:spcPts val="3160"/>
              </a:lnSpc>
              <a:buClr>
                <a:srgbClr val="C00000"/>
              </a:buClr>
              <a:buSzPct val="80000"/>
              <a:buFont typeface="Wingdings" panose="05000000000000000000" pitchFamily="2" charset="2"/>
              <a:buChar char="u"/>
              <a:defRPr/>
            </a:pPr>
            <a:r>
              <a:rPr lang="zh-CN" altLang="en-US" b="1">
                <a:latin typeface="微软雅黑" panose="020B0503020204020204" charset="-122"/>
                <a:ea typeface="微软雅黑" panose="020B0503020204020204" charset="-122"/>
              </a:rPr>
              <a:t>劳动发展史是理解所有社会历史奥秘的“钥匙”</a:t>
            </a:r>
            <a:endParaRPr lang="zh-CN" altLang="en-US" b="1">
              <a:latin typeface="微软雅黑" panose="020B0503020204020204" charset="-122"/>
              <a:ea typeface="微软雅黑" panose="020B0503020204020204" charset="-122"/>
            </a:endParaRPr>
          </a:p>
          <a:p>
            <a:pPr lvl="0" indent="0">
              <a:lnSpc>
                <a:spcPct val="250000"/>
              </a:lnSpc>
              <a:buClr>
                <a:srgbClr val="C00000"/>
              </a:buClr>
              <a:buSzPct val="80000"/>
              <a:buFont typeface="Wingdings" panose="05000000000000000000" pitchFamily="2" charset="2"/>
              <a:buNone/>
              <a:defRPr/>
            </a:pPr>
            <a:endParaRPr lang="zh-CN" altLang="en-US" b="1">
              <a:solidFill>
                <a:schemeClr val="tx1">
                  <a:lumMod val="85000"/>
                  <a:lumOff val="15000"/>
                </a:schemeClr>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4050"/>
                            </p:stCondLst>
                            <p:childTnLst>
                              <p:par>
                                <p:cTn id="17" presetID="22" presetClass="entr" presetSubtype="8"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par>
                          <p:cTn id="20" fill="hold">
                            <p:stCondLst>
                              <p:cond delay="455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custDataLst>
              <p:tags r:id="rId1"/>
            </p:custDataLst>
          </p:nvPr>
        </p:nvSpPr>
        <p:spPr>
          <a:xfrm>
            <a:off x="145034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核心考点</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5" name="文本框 37"/>
          <p:cNvSpPr txBox="1"/>
          <p:nvPr>
            <p:custDataLst>
              <p:tags r:id="rId2"/>
            </p:custDataLst>
          </p:nvPr>
        </p:nvSpPr>
        <p:spPr>
          <a:xfrm>
            <a:off x="3982085" y="86995"/>
            <a:ext cx="5109210" cy="583565"/>
          </a:xfrm>
          <a:prstGeom prst="rect">
            <a:avLst/>
          </a:prstGeom>
          <a:noFill/>
        </p:spPr>
        <p:txBody>
          <a:bodyPr wrap="square">
            <a:spAutoFit/>
          </a:bodyPr>
          <a:lstStyle/>
          <a:p>
            <a:pPr eaLnBrk="1" fontAlgn="auto" hangingPunct="1">
              <a:spcBef>
                <a:spcPct val="0"/>
              </a:spcBef>
              <a:spcAft>
                <a:spcPct val="0"/>
              </a:spcAft>
            </a:pPr>
            <a:r>
              <a:rPr lang="zh-CN" altLang="zh-CN" sz="3200" b="1">
                <a:solidFill>
                  <a:schemeClr val="accent1">
                    <a:lumMod val="75000"/>
                  </a:schemeClr>
                </a:solidFill>
                <a:sym typeface="+mn-ea"/>
              </a:rPr>
              <a:t>一、社会历史的本质</a:t>
            </a:r>
            <a:endParaRPr lang="zh-CN" altLang="zh-CN" sz="3200" b="1">
              <a:solidFill>
                <a:schemeClr val="accent1">
                  <a:lumMod val="75000"/>
                </a:schemeClr>
              </a:solidFill>
              <a:sym typeface="+mn-ea"/>
            </a:endParaRPr>
          </a:p>
        </p:txBody>
      </p:sp>
      <p:sp>
        <p:nvSpPr>
          <p:cNvPr id="7" name="矩形 6"/>
          <p:cNvSpPr/>
          <p:nvPr>
            <p:custDataLst>
              <p:tags r:id="rId3"/>
            </p:custDataLst>
          </p:nvPr>
        </p:nvSpPr>
        <p:spPr>
          <a:xfrm>
            <a:off x="963295" y="617220"/>
            <a:ext cx="4982845" cy="693420"/>
          </a:xfrm>
          <a:prstGeom prst="rect">
            <a:avLst/>
          </a:prstGeom>
        </p:spPr>
        <p:txBody>
          <a:bodyPr wrap="square" lIns="68580" tIns="34290" rIns="68580" bIns="34290">
            <a:noAutofit/>
          </a:bodyPr>
          <a:lstStyle/>
          <a:p>
            <a:pPr>
              <a:lnSpc>
                <a:spcPct val="150000"/>
              </a:lnSpc>
              <a:spcBef>
                <a:spcPts val="750"/>
              </a:spcBef>
            </a:pPr>
            <a:r>
              <a:rPr lang="en-US" sz="2800" b="1">
                <a:solidFill>
                  <a:schemeClr val="tx1">
                    <a:lumMod val="85000"/>
                    <a:lumOff val="15000"/>
                  </a:schemeClr>
                </a:solidFill>
                <a:latin typeface="Arial" panose="020B0604020202020204"/>
                <a:ea typeface="微软雅黑" panose="020B0503020204020204" charset="-122"/>
              </a:rPr>
              <a:t>2</a:t>
            </a:r>
            <a:r>
              <a:rPr sz="2800" b="1">
                <a:solidFill>
                  <a:schemeClr val="tx1">
                    <a:lumMod val="85000"/>
                    <a:lumOff val="15000"/>
                  </a:schemeClr>
                </a:solidFill>
                <a:latin typeface="Arial" panose="020B0604020202020204"/>
                <a:ea typeface="微软雅黑" panose="020B0503020204020204" charset="-122"/>
              </a:rPr>
              <a:t>、</a:t>
            </a:r>
            <a:r>
              <a:rPr lang="zh-CN" sz="2800" b="1">
                <a:solidFill>
                  <a:schemeClr val="tx1">
                    <a:lumMod val="85000"/>
                    <a:lumOff val="15000"/>
                  </a:schemeClr>
                </a:solidFill>
                <a:latin typeface="Arial" panose="020B0604020202020204"/>
                <a:ea typeface="微软雅黑" panose="020B0503020204020204" charset="-122"/>
              </a:rPr>
              <a:t>社会存在与社会意识</a:t>
            </a:r>
            <a:endParaRPr lang="zh-CN" sz="2800" b="1">
              <a:solidFill>
                <a:schemeClr val="tx1">
                  <a:lumMod val="85000"/>
                  <a:lumOff val="15000"/>
                </a:schemeClr>
              </a:solidFill>
              <a:latin typeface="Arial" panose="020B0604020202020204"/>
              <a:ea typeface="微软雅黑" panose="020B0503020204020204" charset="-122"/>
            </a:endParaRPr>
          </a:p>
        </p:txBody>
      </p:sp>
      <p:grpSp>
        <p:nvGrpSpPr>
          <p:cNvPr id="12" name="组合 11"/>
          <p:cNvGrpSpPr/>
          <p:nvPr>
            <p:custDataLst>
              <p:tags r:id="rId4"/>
            </p:custDataLst>
          </p:nvPr>
        </p:nvGrpSpPr>
        <p:grpSpPr>
          <a:xfrm>
            <a:off x="1056005" y="1511935"/>
            <a:ext cx="9854565" cy="5062220"/>
            <a:chOff x="1061885" y="552266"/>
            <a:chExt cx="10067925" cy="5062220"/>
          </a:xfrm>
          <a:solidFill>
            <a:srgbClr val="FDFEFA"/>
          </a:solidFill>
          <a:effectLst>
            <a:outerShdw blurRad="50800" dist="38100" dir="2700000" algn="tl" rotWithShape="0">
              <a:prstClr val="black">
                <a:alpha val="40000"/>
              </a:prstClr>
            </a:outerShdw>
          </a:effectLst>
        </p:grpSpPr>
        <p:sp>
          <p:nvSpPr>
            <p:cNvPr id="14" name="îṣľíḑè"/>
            <p:cNvSpPr/>
            <p:nvPr>
              <p:custDataLst>
                <p:tags r:id="rId5"/>
              </p:custDataLst>
            </p:nvPr>
          </p:nvSpPr>
          <p:spPr bwMode="auto">
            <a:xfrm>
              <a:off x="1061885" y="552266"/>
              <a:ext cx="4551680" cy="5062220"/>
            </a:xfrm>
            <a:prstGeom prst="roundRect">
              <a:avLst>
                <a:gd name="adj" fmla="val 0"/>
              </a:avLst>
            </a:prstGeom>
            <a:grpFill/>
            <a:ln w="19050">
              <a:noFill/>
              <a:round/>
            </a:ln>
          </p:spPr>
          <p:txBody>
            <a:bodyPr anchor="ctr"/>
            <a:lstStyle/>
            <a:p>
              <a:pPr algn="ctr"/>
            </a:p>
          </p:txBody>
        </p:sp>
        <p:sp>
          <p:nvSpPr>
            <p:cNvPr id="15" name="iṧlîḑê"/>
            <p:cNvSpPr/>
            <p:nvPr>
              <p:custDataLst>
                <p:tags r:id="rId6"/>
              </p:custDataLst>
            </p:nvPr>
          </p:nvSpPr>
          <p:spPr bwMode="auto">
            <a:xfrm>
              <a:off x="6102515" y="552266"/>
              <a:ext cx="5027295" cy="5062220"/>
            </a:xfrm>
            <a:prstGeom prst="roundRect">
              <a:avLst>
                <a:gd name="adj" fmla="val 0"/>
              </a:avLst>
            </a:prstGeom>
            <a:grpFill/>
            <a:ln w="19050">
              <a:noFill/>
              <a:round/>
            </a:ln>
          </p:spPr>
          <p:txBody>
            <a:bodyPr anchor="ctr"/>
            <a:lstStyle/>
            <a:p>
              <a:pPr algn="ctr"/>
            </a:p>
          </p:txBody>
        </p:sp>
        <p:sp>
          <p:nvSpPr>
            <p:cNvPr id="16" name="î$1îḍê"/>
            <p:cNvSpPr/>
            <p:nvPr>
              <p:custDataLst>
                <p:tags r:id="rId7"/>
              </p:custDataLst>
            </p:nvPr>
          </p:nvSpPr>
          <p:spPr bwMode="auto">
            <a:xfrm>
              <a:off x="5253001" y="1110753"/>
              <a:ext cx="1685998" cy="379350"/>
            </a:xfrm>
            <a:prstGeom prst="roundRect">
              <a:avLst>
                <a:gd name="adj" fmla="val 50000"/>
              </a:avLst>
            </a:prstGeom>
            <a:grpFill/>
            <a:ln w="19050">
              <a:noFill/>
              <a:round/>
            </a:ln>
          </p:spPr>
          <p:txBody>
            <a:bodyPr anchor="ctr"/>
            <a:lstStyle/>
            <a:p>
              <a:pPr algn="ctr"/>
            </a:p>
          </p:txBody>
        </p:sp>
        <p:sp>
          <p:nvSpPr>
            <p:cNvPr id="17" name="íṡḷïḍê"/>
            <p:cNvSpPr/>
            <p:nvPr>
              <p:custDataLst>
                <p:tags r:id="rId8"/>
              </p:custDataLst>
            </p:nvPr>
          </p:nvSpPr>
          <p:spPr bwMode="auto">
            <a:xfrm>
              <a:off x="5253001" y="2529801"/>
              <a:ext cx="1685998" cy="379350"/>
            </a:xfrm>
            <a:prstGeom prst="roundRect">
              <a:avLst>
                <a:gd name="adj" fmla="val 50000"/>
              </a:avLst>
            </a:prstGeom>
            <a:grpFill/>
            <a:ln w="19050">
              <a:noFill/>
              <a:round/>
            </a:ln>
          </p:spPr>
          <p:txBody>
            <a:bodyPr anchor="ctr"/>
            <a:lstStyle/>
            <a:p>
              <a:pPr algn="ctr"/>
            </a:p>
          </p:txBody>
        </p:sp>
        <p:sp>
          <p:nvSpPr>
            <p:cNvPr id="18" name="ísľîḍé"/>
            <p:cNvSpPr/>
            <p:nvPr>
              <p:custDataLst>
                <p:tags r:id="rId9"/>
              </p:custDataLst>
            </p:nvPr>
          </p:nvSpPr>
          <p:spPr bwMode="auto">
            <a:xfrm>
              <a:off x="5253001" y="3948850"/>
              <a:ext cx="1685998" cy="379350"/>
            </a:xfrm>
            <a:prstGeom prst="roundRect">
              <a:avLst>
                <a:gd name="adj" fmla="val 50000"/>
              </a:avLst>
            </a:prstGeom>
            <a:grpFill/>
            <a:ln w="19050">
              <a:noFill/>
              <a:round/>
            </a:ln>
          </p:spPr>
          <p:txBody>
            <a:bodyPr anchor="ctr"/>
            <a:lstStyle/>
            <a:p>
              <a:pPr algn="ctr"/>
            </a:p>
          </p:txBody>
        </p:sp>
      </p:grpSp>
      <p:sp>
        <p:nvSpPr>
          <p:cNvPr id="20" name="ïṣ1îḓê"/>
          <p:cNvSpPr/>
          <p:nvPr>
            <p:custDataLst>
              <p:tags r:id="rId10"/>
            </p:custDataLst>
          </p:nvPr>
        </p:nvSpPr>
        <p:spPr bwMode="auto">
          <a:xfrm>
            <a:off x="1410899" y="1763971"/>
            <a:ext cx="3572744" cy="727087"/>
          </a:xfrm>
          <a:prstGeom prst="roundRect">
            <a:avLst/>
          </a:prstGeom>
          <a:solidFill>
            <a:schemeClr val="accent2"/>
          </a:solidFill>
          <a:ln w="19050">
            <a:noFill/>
            <a:round/>
          </a:ln>
          <a:effectLst>
            <a:outerShdw blurRad="50800" dist="38100" dir="2700000" algn="tl" rotWithShape="0">
              <a:prstClr val="black">
                <a:alpha val="40000"/>
              </a:prstClr>
            </a:outerShdw>
          </a:effectLst>
        </p:spPr>
        <p:txBody>
          <a:bodyPr vert="horz" wrap="none" lIns="91440" tIns="45720" rIns="91440" bIns="45720" anchor="ctr" anchorCtr="1" compatLnSpc="1">
            <a:normAutofit/>
          </a:bodyPr>
          <a:lstStyle/>
          <a:p>
            <a:pPr algn="ctr"/>
            <a:r>
              <a:rPr lang="zh-CN" altLang="en-US" sz="22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社会存在决定社会意识</a:t>
            </a:r>
            <a:endParaRPr lang="zh-CN" altLang="en-US" sz="22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21" name="ïšļíḑê"/>
          <p:cNvSpPr/>
          <p:nvPr>
            <p:custDataLst>
              <p:tags r:id="rId11"/>
            </p:custDataLst>
          </p:nvPr>
        </p:nvSpPr>
        <p:spPr bwMode="auto">
          <a:xfrm>
            <a:off x="6725163" y="1763971"/>
            <a:ext cx="3612074" cy="727087"/>
          </a:xfrm>
          <a:prstGeom prst="roundRect">
            <a:avLst/>
          </a:prstGeom>
          <a:solidFill>
            <a:schemeClr val="accent1"/>
          </a:solidFill>
          <a:ln w="19050">
            <a:noFill/>
            <a:round/>
          </a:ln>
          <a:effectLst>
            <a:outerShdw blurRad="50800" dist="38100" dir="2700000" algn="tl" rotWithShape="0">
              <a:prstClr val="black">
                <a:alpha val="40000"/>
              </a:prstClr>
            </a:outerShdw>
          </a:effectLst>
        </p:spPr>
        <p:txBody>
          <a:bodyPr vert="horz" wrap="none" lIns="91440" tIns="45720" rIns="91440" bIns="45720" anchor="ctr" anchorCtr="1" compatLnSpc="1">
            <a:normAutofit/>
          </a:bodyPr>
          <a:lstStyle/>
          <a:p>
            <a:pPr algn="ctr"/>
            <a:r>
              <a:rPr lang="zh-CN" altLang="en-US" sz="22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社会意识具有相对独立性</a:t>
            </a:r>
            <a:endParaRPr lang="zh-CN" altLang="en-US" sz="22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22" name="矩形 21"/>
          <p:cNvSpPr/>
          <p:nvPr>
            <p:custDataLst>
              <p:tags r:id="rId12"/>
            </p:custDataLst>
          </p:nvPr>
        </p:nvSpPr>
        <p:spPr>
          <a:xfrm>
            <a:off x="6725285" y="2656205"/>
            <a:ext cx="3710940" cy="2204720"/>
          </a:xfrm>
          <a:prstGeom prst="rect">
            <a:avLst/>
          </a:prstGeom>
        </p:spPr>
        <p:txBody>
          <a:bodyPr wrap="square">
            <a:noAutofit/>
          </a:bodyPr>
          <a:lstStyle/>
          <a:p>
            <a:pPr marR="0" lvl="0" indent="457200" defTabSz="914400" rtl="0" fontAlgn="auto">
              <a:lnSpc>
                <a:spcPts val="4160"/>
              </a:lnSpc>
              <a:spcBef>
                <a:spcPct val="0"/>
              </a:spcBef>
              <a:spcAft>
                <a:spcPct val="0"/>
              </a:spcAft>
              <a:buClr>
                <a:srgbClr val="C00000"/>
              </a:buClr>
              <a:buSzPct val="80000"/>
              <a:buFont typeface="Wingdings" panose="05000000000000000000" pitchFamily="2" charset="2"/>
              <a:buChar char="u"/>
              <a:defRPr/>
            </a:pPr>
            <a:r>
              <a:rPr lang="zh-CN" altLang="en-US" b="1">
                <a:latin typeface="黑体" panose="02010609060101010101" charset="-122"/>
                <a:ea typeface="黑体" panose="02010609060101010101" charset="-122"/>
                <a:cs typeface="黑体" panose="02010609060101010101" charset="-122"/>
              </a:rPr>
              <a:t>社会意识落后或者先于社会存在（不完全同步）</a:t>
            </a:r>
            <a:endParaRPr lang="zh-CN" altLang="en-US" b="1">
              <a:latin typeface="黑体" panose="02010609060101010101" charset="-122"/>
              <a:ea typeface="黑体" panose="02010609060101010101" charset="-122"/>
              <a:cs typeface="黑体" panose="02010609060101010101" charset="-122"/>
            </a:endParaRPr>
          </a:p>
          <a:p>
            <a:pPr marR="0" lvl="0" indent="457200" defTabSz="914400" rtl="0" fontAlgn="auto">
              <a:lnSpc>
                <a:spcPts val="4160"/>
              </a:lnSpc>
              <a:spcBef>
                <a:spcPct val="0"/>
              </a:spcBef>
              <a:spcAft>
                <a:spcPct val="0"/>
              </a:spcAft>
              <a:buClr>
                <a:srgbClr val="C00000"/>
              </a:buClr>
              <a:buSzPct val="80000"/>
              <a:buFont typeface="Wingdings" panose="05000000000000000000" pitchFamily="2" charset="2"/>
              <a:buChar char="u"/>
              <a:defRPr/>
            </a:pPr>
            <a:r>
              <a:rPr lang="zh-CN" altLang="en-US" b="1">
                <a:latin typeface="黑体" panose="02010609060101010101" charset="-122"/>
                <a:ea typeface="黑体" panose="02010609060101010101" charset="-122"/>
                <a:cs typeface="黑体" panose="02010609060101010101" charset="-122"/>
              </a:rPr>
              <a:t>社会意识对社会存在反作用：</a:t>
            </a:r>
            <a:r>
              <a:rPr lang="en-US" altLang="zh-CN" b="1">
                <a:latin typeface="黑体" panose="02010609060101010101" charset="-122"/>
                <a:ea typeface="黑体" panose="02010609060101010101" charset="-122"/>
                <a:cs typeface="黑体" panose="02010609060101010101" charset="-122"/>
              </a:rPr>
              <a:t>    </a:t>
            </a:r>
            <a:endParaRPr lang="zh-CN" altLang="en-US" b="1">
              <a:latin typeface="黑体" panose="02010609060101010101" charset="-122"/>
              <a:ea typeface="黑体" panose="02010609060101010101" charset="-122"/>
              <a:cs typeface="黑体" panose="02010609060101010101" charset="-122"/>
            </a:endParaRPr>
          </a:p>
        </p:txBody>
      </p:sp>
      <p:sp>
        <p:nvSpPr>
          <p:cNvPr id="23" name="矩形 22"/>
          <p:cNvSpPr/>
          <p:nvPr>
            <p:custDataLst>
              <p:tags r:id="rId13"/>
            </p:custDataLst>
          </p:nvPr>
        </p:nvSpPr>
        <p:spPr>
          <a:xfrm>
            <a:off x="1384300" y="2757170"/>
            <a:ext cx="3960495" cy="4704080"/>
          </a:xfrm>
          <a:prstGeom prst="rect">
            <a:avLst/>
          </a:prstGeom>
        </p:spPr>
        <p:txBody>
          <a:bodyPr wrap="square">
            <a:noAutofit/>
          </a:bodyPr>
          <a:lstStyle/>
          <a:p>
            <a:pPr lvl="0" indent="457200" fontAlgn="auto">
              <a:lnSpc>
                <a:spcPts val="4160"/>
              </a:lnSpc>
              <a:buClr>
                <a:srgbClr val="C00000"/>
              </a:buClr>
              <a:buSzPct val="80000"/>
              <a:buFont typeface="Wingdings" panose="05000000000000000000" pitchFamily="2" charset="2"/>
              <a:buChar char="u"/>
              <a:defRPr/>
            </a:pPr>
            <a:r>
              <a:rPr lang="zh-CN" altLang="en-US" b="1">
                <a:latin typeface="黑体" panose="02010609060101010101" charset="-122"/>
                <a:ea typeface="黑体" panose="02010609060101010101" charset="-122"/>
              </a:rPr>
              <a:t>各种各样的社会意识，归根到底都是对社会存在的反映。</a:t>
            </a:r>
            <a:endParaRPr lang="zh-CN" altLang="en-US" b="1">
              <a:latin typeface="黑体" panose="02010609060101010101" charset="-122"/>
              <a:ea typeface="黑体" panose="02010609060101010101" charset="-122"/>
            </a:endParaRPr>
          </a:p>
          <a:p>
            <a:pPr lvl="0" indent="457200" fontAlgn="auto">
              <a:lnSpc>
                <a:spcPts val="4160"/>
              </a:lnSpc>
              <a:buClr>
                <a:srgbClr val="C00000"/>
              </a:buClr>
              <a:buSzPct val="80000"/>
              <a:buFont typeface="Wingdings" panose="05000000000000000000" pitchFamily="2" charset="2"/>
              <a:buChar char="u"/>
              <a:defRPr/>
            </a:pPr>
            <a:r>
              <a:rPr lang="zh-CN" altLang="en-US" b="1">
                <a:latin typeface="黑体" panose="02010609060101010101" charset="-122"/>
                <a:ea typeface="黑体" panose="02010609060101010101" charset="-122"/>
              </a:rPr>
              <a:t>有什么样的社会存在，就有什么样的社会意识，社会存在的变化、发展决定社会意识的变化、发展。</a:t>
            </a:r>
            <a:endParaRPr lang="zh-CN" altLang="en-US" b="1">
              <a:latin typeface="黑体" panose="02010609060101010101" charset="-122"/>
              <a:ea typeface="黑体" panose="02010609060101010101" charset="-122"/>
            </a:endParaRPr>
          </a:p>
        </p:txBody>
      </p:sp>
      <p:sp>
        <p:nvSpPr>
          <p:cNvPr id="2" name="文本框 1"/>
          <p:cNvSpPr txBox="1"/>
          <p:nvPr>
            <p:custDataLst>
              <p:tags r:id="rId14"/>
            </p:custDataLst>
          </p:nvPr>
        </p:nvSpPr>
        <p:spPr>
          <a:xfrm>
            <a:off x="7068185" y="4364355"/>
            <a:ext cx="3268980" cy="1855470"/>
          </a:xfrm>
          <a:prstGeom prst="rect">
            <a:avLst/>
          </a:prstGeom>
          <a:noFill/>
        </p:spPr>
        <p:txBody>
          <a:bodyPr wrap="square" rtlCol="0" anchor="t">
            <a:spAutoFit/>
          </a:bodyPr>
          <a:lstStyle/>
          <a:p>
            <a:pPr marL="285750" indent="-285750" fontAlgn="auto">
              <a:lnSpc>
                <a:spcPts val="2560"/>
              </a:lnSpc>
              <a:buFont typeface="Wingdings" panose="05000000000000000000" charset="0"/>
              <a:buChar char="Ø"/>
            </a:pPr>
            <a:r>
              <a:rPr lang="zh-CN" altLang="en-US" b="1">
                <a:latin typeface="黑体" panose="02010609060101010101" charset="-122"/>
                <a:ea typeface="黑体" panose="02010609060101010101" charset="-122"/>
                <a:cs typeface="黑体" panose="02010609060101010101" charset="-122"/>
              </a:rPr>
              <a:t>落后的社会意识对社会发展起阻碍作用</a:t>
            </a:r>
            <a:endParaRPr lang="zh-CN" altLang="en-US" b="1">
              <a:latin typeface="黑体" panose="02010609060101010101" charset="-122"/>
              <a:ea typeface="黑体" panose="02010609060101010101" charset="-122"/>
              <a:cs typeface="黑体" panose="02010609060101010101" charset="-122"/>
            </a:endParaRPr>
          </a:p>
          <a:p>
            <a:pPr marL="285750" indent="-285750">
              <a:buFont typeface="Wingdings" panose="05000000000000000000" charset="0"/>
              <a:buChar char="Ø"/>
            </a:pPr>
            <a:r>
              <a:rPr lang="zh-CN" altLang="en-US" b="1">
                <a:latin typeface="黑体" panose="02010609060101010101" charset="-122"/>
                <a:ea typeface="黑体" panose="02010609060101010101" charset="-122"/>
                <a:cs typeface="黑体" panose="02010609060101010101" charset="-122"/>
              </a:rPr>
              <a:t>先进的社会意识可以正确地预见社会发展的方向和趋势，对社会发展起积极的推动作用。</a:t>
            </a:r>
            <a:endParaRPr lang="zh-CN" altLang="en-US" b="1">
              <a:latin typeface="黑体" panose="02010609060101010101" charset="-122"/>
              <a:ea typeface="黑体" panose="02010609060101010101" charset="-122"/>
              <a:cs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4900"/>
                            </p:stCondLst>
                            <p:childTnLst>
                              <p:par>
                                <p:cTn id="17" presetID="22" presetClass="entr" presetSubtype="8"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par>
                          <p:cTn id="20" fill="hold">
                            <p:stCondLst>
                              <p:cond delay="54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1000" fill="hold"/>
                                        <p:tgtEl>
                                          <p:spTgt spid="2"/>
                                        </p:tgtEl>
                                        <p:attrNameLst>
                                          <p:attrName>ppt_x</p:attrName>
                                        </p:attrNameLst>
                                      </p:cBhvr>
                                      <p:tavLst>
                                        <p:tav tm="0">
                                          <p:val>
                                            <p:strVal val="#ppt_x-.2"/>
                                          </p:val>
                                        </p:tav>
                                        <p:tav tm="100000">
                                          <p:val>
                                            <p:strVal val="#ppt_x"/>
                                          </p:val>
                                        </p:tav>
                                      </p:tavLst>
                                    </p:anim>
                                    <p:anim calcmode="lin" valueType="num">
                                      <p:cBhvr>
                                        <p:cTn id="29"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3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p:bldP spid="23" grpId="0"/>
      <p:bldP spid="2" grpId="0"/>
    </p:bldLst>
  </p:timing>
</p:sld>
</file>

<file path=ppt/tags/tag1.xml><?xml version="1.0" encoding="utf-8"?>
<p:tagLst xmlns:p="http://schemas.openxmlformats.org/presentationml/2006/main">
  <p:tag name="AS_UNIQUEID" val="1321"/>
</p:tagLst>
</file>

<file path=ppt/tags/tag10.xml><?xml version="1.0" encoding="utf-8"?>
<p:tagLst xmlns:p="http://schemas.openxmlformats.org/presentationml/2006/main">
  <p:tag name="AS_UNIQUEID" val="1331"/>
</p:tagLst>
</file>

<file path=ppt/tags/tag100.xml><?xml version="1.0" encoding="utf-8"?>
<p:tagLst xmlns:p="http://schemas.openxmlformats.org/presentationml/2006/main">
  <p:tag name="AS_UNIQUEID" val="1333"/>
</p:tagLst>
</file>

<file path=ppt/tags/tag101.xml><?xml version="1.0" encoding="utf-8"?>
<p:tagLst xmlns:p="http://schemas.openxmlformats.org/presentationml/2006/main">
  <p:tag name="AS_UNIQUEID" val="1334"/>
</p:tagLst>
</file>

<file path=ppt/tags/tag102.xml><?xml version="1.0" encoding="utf-8"?>
<p:tagLst xmlns:p="http://schemas.openxmlformats.org/presentationml/2006/main">
  <p:tag name="AS_UNIQUEID" val="1335"/>
</p:tagLst>
</file>

<file path=ppt/tags/tag103.xml><?xml version="1.0" encoding="utf-8"?>
<p:tagLst xmlns:p="http://schemas.openxmlformats.org/presentationml/2006/main">
  <p:tag name="AS_UNIQUEID" val="1336"/>
</p:tagLst>
</file>

<file path=ppt/tags/tag104.xml><?xml version="1.0" encoding="utf-8"?>
<p:tagLst xmlns:p="http://schemas.openxmlformats.org/presentationml/2006/main">
  <p:tag name="AS_UNIQUEID" val="1337"/>
</p:tagLst>
</file>

<file path=ppt/tags/tag105.xml><?xml version="1.0" encoding="utf-8"?>
<p:tagLst xmlns:p="http://schemas.openxmlformats.org/presentationml/2006/main">
  <p:tag name="AS_UNIQUEID" val="1339"/>
</p:tagLst>
</file>

<file path=ppt/tags/tag106.xml><?xml version="1.0" encoding="utf-8"?>
<p:tagLst xmlns:p="http://schemas.openxmlformats.org/presentationml/2006/main">
  <p:tag name="AS_UNIQUEID" val="1340"/>
</p:tagLst>
</file>

<file path=ppt/tags/tag107.xml><?xml version="1.0" encoding="utf-8"?>
<p:tagLst xmlns:p="http://schemas.openxmlformats.org/presentationml/2006/main">
  <p:tag name="AS_UNIQUEID" val="1341"/>
</p:tagLst>
</file>

<file path=ppt/tags/tag108.xml><?xml version="1.0" encoding="utf-8"?>
<p:tagLst xmlns:p="http://schemas.openxmlformats.org/presentationml/2006/main">
  <p:tag name="AS_UNIQUEID" val="1342"/>
</p:tagLst>
</file>

<file path=ppt/tags/tag109.xml><?xml version="1.0" encoding="utf-8"?>
<p:tagLst xmlns:p="http://schemas.openxmlformats.org/presentationml/2006/main">
  <p:tag name="AS_UNIQUEID" val="1343"/>
</p:tagLst>
</file>

<file path=ppt/tags/tag11.xml><?xml version="1.0" encoding="utf-8"?>
<p:tagLst xmlns:p="http://schemas.openxmlformats.org/presentationml/2006/main">
  <p:tag name="AS_UNIQUEID" val="1333"/>
</p:tagLst>
</file>

<file path=ppt/tags/tag110.xml><?xml version="1.0" encoding="utf-8"?>
<p:tagLst xmlns:p="http://schemas.openxmlformats.org/presentationml/2006/main">
  <p:tag name="AS_UNIQUEID" val="1344"/>
</p:tagLst>
</file>

<file path=ppt/tags/tag111.xml><?xml version="1.0" encoding="utf-8"?>
<p:tagLst xmlns:p="http://schemas.openxmlformats.org/presentationml/2006/main">
  <p:tag name="AS_UNIQUEID" val="1346"/>
</p:tagLst>
</file>

<file path=ppt/tags/tag112.xml><?xml version="1.0" encoding="utf-8"?>
<p:tagLst xmlns:p="http://schemas.openxmlformats.org/presentationml/2006/main">
  <p:tag name="AS_UNIQUEID" val="1347"/>
</p:tagLst>
</file>

<file path=ppt/tags/tag113.xml><?xml version="1.0" encoding="utf-8"?>
<p:tagLst xmlns:p="http://schemas.openxmlformats.org/presentationml/2006/main">
  <p:tag name="AS_UNIQUEID" val="1348"/>
</p:tagLst>
</file>

<file path=ppt/tags/tag114.xml><?xml version="1.0" encoding="utf-8"?>
<p:tagLst xmlns:p="http://schemas.openxmlformats.org/presentationml/2006/main">
  <p:tag name="AS_UNIQUEID" val="1349"/>
</p:tagLst>
</file>

<file path=ppt/tags/tag115.xml><?xml version="1.0" encoding="utf-8"?>
<p:tagLst xmlns:p="http://schemas.openxmlformats.org/presentationml/2006/main">
  <p:tag name="AS_UNIQUEID" val="1350"/>
</p:tagLst>
</file>

<file path=ppt/tags/tag116.xml><?xml version="1.0" encoding="utf-8"?>
<p:tagLst xmlns:p="http://schemas.openxmlformats.org/presentationml/2006/main">
  <p:tag name="AS_UNIQUEID" val="1351"/>
</p:tagLst>
</file>

<file path=ppt/tags/tag117.xml><?xml version="1.0" encoding="utf-8"?>
<p:tagLst xmlns:p="http://schemas.openxmlformats.org/presentationml/2006/main">
  <p:tag name="AS_UNIQUEID" val="1352"/>
</p:tagLst>
</file>

<file path=ppt/tags/tag118.xml><?xml version="1.0" encoding="utf-8"?>
<p:tagLst xmlns:p="http://schemas.openxmlformats.org/presentationml/2006/main">
  <p:tag name="AS_UNIQUEID" val="1353"/>
</p:tagLst>
</file>

<file path=ppt/tags/tag119.xml><?xml version="1.0" encoding="utf-8"?>
<p:tagLst xmlns:p="http://schemas.openxmlformats.org/presentationml/2006/main">
  <p:tag name="AS_UNIQUEID" val="1355"/>
</p:tagLst>
</file>

<file path=ppt/tags/tag12.xml><?xml version="1.0" encoding="utf-8"?>
<p:tagLst xmlns:p="http://schemas.openxmlformats.org/presentationml/2006/main">
  <p:tag name="AS_UNIQUEID" val="1334"/>
</p:tagLst>
</file>

<file path=ppt/tags/tag120.xml><?xml version="1.0" encoding="utf-8"?>
<p:tagLst xmlns:p="http://schemas.openxmlformats.org/presentationml/2006/main">
  <p:tag name="AS_UNIQUEID" val="1356"/>
</p:tagLst>
</file>

<file path=ppt/tags/tag121.xml><?xml version="1.0" encoding="utf-8"?>
<p:tagLst xmlns:p="http://schemas.openxmlformats.org/presentationml/2006/main">
  <p:tag name="AS_UNIQUEID" val="1357"/>
</p:tagLst>
</file>

<file path=ppt/tags/tag122.xml><?xml version="1.0" encoding="utf-8"?>
<p:tagLst xmlns:p="http://schemas.openxmlformats.org/presentationml/2006/main">
  <p:tag name="AS_UNIQUEID" val="1358"/>
</p:tagLst>
</file>

<file path=ppt/tags/tag123.xml><?xml version="1.0" encoding="utf-8"?>
<p:tagLst xmlns:p="http://schemas.openxmlformats.org/presentationml/2006/main">
  <p:tag name="AS_UNIQUEID" val="1359"/>
</p:tagLst>
</file>

<file path=ppt/tags/tag124.xml><?xml version="1.0" encoding="utf-8"?>
<p:tagLst xmlns:p="http://schemas.openxmlformats.org/presentationml/2006/main">
  <p:tag name="AS_UNIQUEID" val="1360"/>
</p:tagLst>
</file>

<file path=ppt/tags/tag125.xml><?xml version="1.0" encoding="utf-8"?>
<p:tagLst xmlns:p="http://schemas.openxmlformats.org/presentationml/2006/main">
  <p:tag name="AS_UNIQUEID" val="1361"/>
</p:tagLst>
</file>

<file path=ppt/tags/tag126.xml><?xml version="1.0" encoding="utf-8"?>
<p:tagLst xmlns:p="http://schemas.openxmlformats.org/presentationml/2006/main">
  <p:tag name="AS_UNIQUEID" val="1362"/>
</p:tagLst>
</file>

<file path=ppt/tags/tag127.xml><?xml version="1.0" encoding="utf-8"?>
<p:tagLst xmlns:p="http://schemas.openxmlformats.org/presentationml/2006/main">
  <p:tag name="AS_UNIQUEID" val="1363"/>
</p:tagLst>
</file>

<file path=ppt/tags/tag128.xml><?xml version="1.0" encoding="utf-8"?>
<p:tagLst xmlns:p="http://schemas.openxmlformats.org/presentationml/2006/main">
  <p:tag name="AS_UNIQUEID" val="1365"/>
</p:tagLst>
</file>

<file path=ppt/tags/tag129.xml><?xml version="1.0" encoding="utf-8"?>
<p:tagLst xmlns:p="http://schemas.openxmlformats.org/presentationml/2006/main">
  <p:tag name="AS_UNIQUEID" val="1366"/>
</p:tagLst>
</file>

<file path=ppt/tags/tag13.xml><?xml version="1.0" encoding="utf-8"?>
<p:tagLst xmlns:p="http://schemas.openxmlformats.org/presentationml/2006/main">
  <p:tag name="AS_UNIQUEID" val="1335"/>
</p:tagLst>
</file>

<file path=ppt/tags/tag130.xml><?xml version="1.0" encoding="utf-8"?>
<p:tagLst xmlns:p="http://schemas.openxmlformats.org/presentationml/2006/main">
  <p:tag name="AS_UNIQUEID" val="1367"/>
</p:tagLst>
</file>

<file path=ppt/tags/tag131.xml><?xml version="1.0" encoding="utf-8"?>
<p:tagLst xmlns:p="http://schemas.openxmlformats.org/presentationml/2006/main">
  <p:tag name="AS_UNIQUEID" val="1368"/>
</p:tagLst>
</file>

<file path=ppt/tags/tag132.xml><?xml version="1.0" encoding="utf-8"?>
<p:tagLst xmlns:p="http://schemas.openxmlformats.org/presentationml/2006/main">
  <p:tag name="AS_UNIQUEID" val="1370"/>
</p:tagLst>
</file>

<file path=ppt/tags/tag133.xml><?xml version="1.0" encoding="utf-8"?>
<p:tagLst xmlns:p="http://schemas.openxmlformats.org/presentationml/2006/main">
  <p:tag name="AS_UNIQUEID" val="1371"/>
</p:tagLst>
</file>

<file path=ppt/tags/tag134.xml><?xml version="1.0" encoding="utf-8"?>
<p:tagLst xmlns:p="http://schemas.openxmlformats.org/presentationml/2006/main">
  <p:tag name="AS_UNIQUEID" val="1372"/>
</p:tagLst>
</file>

<file path=ppt/tags/tag135.xml><?xml version="1.0" encoding="utf-8"?>
<p:tagLst xmlns:p="http://schemas.openxmlformats.org/presentationml/2006/main">
  <p:tag name="AS_UNIQUEID" val="8093"/>
  <p:tag name="KSO_WM_BEAUTIFY_FLAG" val=""/>
</p:tagLst>
</file>

<file path=ppt/tags/tag136.xml><?xml version="1.0" encoding="utf-8"?>
<p:tagLst xmlns:p="http://schemas.openxmlformats.org/presentationml/2006/main">
  <p:tag name="AS_UNIQUEID" val="8094"/>
  <p:tag name="KSO_WM_BEAUTIFY_FLAG" val=""/>
</p:tagLst>
</file>

<file path=ppt/tags/tag137.xml><?xml version="1.0" encoding="utf-8"?>
<p:tagLst xmlns:p="http://schemas.openxmlformats.org/presentationml/2006/main">
  <p:tag name="AS_UNIQUEID" val="1374"/>
</p:tagLst>
</file>

<file path=ppt/tags/tag138.xml><?xml version="1.0" encoding="utf-8"?>
<p:tagLst xmlns:p="http://schemas.openxmlformats.org/presentationml/2006/main">
  <p:tag name="AS_UNIQUEID" val="1375"/>
</p:tagLst>
</file>

<file path=ppt/tags/tag139.xml><?xml version="1.0" encoding="utf-8"?>
<p:tagLst xmlns:p="http://schemas.openxmlformats.org/presentationml/2006/main">
  <p:tag name="AS_UNIQUEID" val="1376"/>
</p:tagLst>
</file>

<file path=ppt/tags/tag14.xml><?xml version="1.0" encoding="utf-8"?>
<p:tagLst xmlns:p="http://schemas.openxmlformats.org/presentationml/2006/main">
  <p:tag name="AS_UNIQUEID" val="1336"/>
</p:tagLst>
</file>

<file path=ppt/tags/tag140.xml><?xml version="1.0" encoding="utf-8"?>
<p:tagLst xmlns:p="http://schemas.openxmlformats.org/presentationml/2006/main">
  <p:tag name="AS_UNIQUEID" val="1377"/>
</p:tagLst>
</file>

<file path=ppt/tags/tag141.xml><?xml version="1.0" encoding="utf-8"?>
<p:tagLst xmlns:p="http://schemas.openxmlformats.org/presentationml/2006/main">
  <p:tag name="AS_UNIQUEID" val="1378"/>
</p:tagLst>
</file>

<file path=ppt/tags/tag142.xml><?xml version="1.0" encoding="utf-8"?>
<p:tagLst xmlns:p="http://schemas.openxmlformats.org/presentationml/2006/main">
  <p:tag name="AS_UNIQUEID" val="1379"/>
</p:tagLst>
</file>

<file path=ppt/tags/tag143.xml><?xml version="1.0" encoding="utf-8"?>
<p:tagLst xmlns:p="http://schemas.openxmlformats.org/presentationml/2006/main">
  <p:tag name="AS_UNIQUEID" val="1381"/>
</p:tagLst>
</file>

<file path=ppt/tags/tag144.xml><?xml version="1.0" encoding="utf-8"?>
<p:tagLst xmlns:p="http://schemas.openxmlformats.org/presentationml/2006/main">
  <p:tag name="AS_UNIQUEID" val="1382"/>
</p:tagLst>
</file>

<file path=ppt/tags/tag145.xml><?xml version="1.0" encoding="utf-8"?>
<p:tagLst xmlns:p="http://schemas.openxmlformats.org/presentationml/2006/main">
  <p:tag name="AS_UNIQUEID" val="1383"/>
</p:tagLst>
</file>

<file path=ppt/tags/tag146.xml><?xml version="1.0" encoding="utf-8"?>
<p:tagLst xmlns:p="http://schemas.openxmlformats.org/presentationml/2006/main">
  <p:tag name="AS_UNIQUEID" val="1384"/>
</p:tagLst>
</file>

<file path=ppt/tags/tag147.xml><?xml version="1.0" encoding="utf-8"?>
<p:tagLst xmlns:p="http://schemas.openxmlformats.org/presentationml/2006/main">
  <p:tag name="AS_UNIQUEID" val="1385"/>
</p:tagLst>
</file>

<file path=ppt/tags/tag148.xml><?xml version="1.0" encoding="utf-8"?>
<p:tagLst xmlns:p="http://schemas.openxmlformats.org/presentationml/2006/main">
  <p:tag name="AS_UNIQUEID" val="1386"/>
</p:tagLst>
</file>

<file path=ppt/tags/tag149.xml><?xml version="1.0" encoding="utf-8"?>
<p:tagLst xmlns:p="http://schemas.openxmlformats.org/presentationml/2006/main">
  <p:tag name="AS_UNIQUEID" val="1388"/>
</p:tagLst>
</file>

<file path=ppt/tags/tag15.xml><?xml version="1.0" encoding="utf-8"?>
<p:tagLst xmlns:p="http://schemas.openxmlformats.org/presentationml/2006/main">
  <p:tag name="AS_UNIQUEID" val="1337"/>
</p:tagLst>
</file>

<file path=ppt/tags/tag150.xml><?xml version="1.0" encoding="utf-8"?>
<p:tagLst xmlns:p="http://schemas.openxmlformats.org/presentationml/2006/main">
  <p:tag name="AS_UNIQUEID" val="1389"/>
</p:tagLst>
</file>

<file path=ppt/tags/tag151.xml><?xml version="1.0" encoding="utf-8"?>
<p:tagLst xmlns:p="http://schemas.openxmlformats.org/presentationml/2006/main">
  <p:tag name="AS_UNIQUEID" val="1390"/>
</p:tagLst>
</file>

<file path=ppt/tags/tag152.xml><?xml version="1.0" encoding="utf-8"?>
<p:tagLst xmlns:p="http://schemas.openxmlformats.org/presentationml/2006/main">
  <p:tag name="AS_UNIQUEID" val="1391"/>
</p:tagLst>
</file>

<file path=ppt/tags/tag153.xml><?xml version="1.0" encoding="utf-8"?>
<p:tagLst xmlns:p="http://schemas.openxmlformats.org/presentationml/2006/main">
  <p:tag name="AS_UNIQUEID" val="1392"/>
</p:tagLst>
</file>

<file path=ppt/tags/tag154.xml><?xml version="1.0" encoding="utf-8"?>
<p:tagLst xmlns:p="http://schemas.openxmlformats.org/presentationml/2006/main">
  <p:tag name="AS_UNIQUEID" val="1394"/>
</p:tagLst>
</file>

<file path=ppt/tags/tag155.xml><?xml version="1.0" encoding="utf-8"?>
<p:tagLst xmlns:p="http://schemas.openxmlformats.org/presentationml/2006/main">
  <p:tag name="AS_UNIQUEID" val="1395"/>
</p:tagLst>
</file>

<file path=ppt/tags/tag156.xml><?xml version="1.0" encoding="utf-8"?>
<p:tagLst xmlns:p="http://schemas.openxmlformats.org/presentationml/2006/main">
  <p:tag name="AS_UNIQUEID" val="1396"/>
</p:tagLst>
</file>

<file path=ppt/tags/tag157.xml><?xml version="1.0" encoding="utf-8"?>
<p:tagLst xmlns:p="http://schemas.openxmlformats.org/presentationml/2006/main">
  <p:tag name="AS_UNIQUEID" val="1397"/>
</p:tagLst>
</file>

<file path=ppt/tags/tag158.xml><?xml version="1.0" encoding="utf-8"?>
<p:tagLst xmlns:p="http://schemas.openxmlformats.org/presentationml/2006/main">
  <p:tag name="AS_UNIQUEID" val="1398"/>
</p:tagLst>
</file>

<file path=ppt/tags/tag159.xml><?xml version="1.0" encoding="utf-8"?>
<p:tagLst xmlns:p="http://schemas.openxmlformats.org/presentationml/2006/main">
  <p:tag name="AS_UNIQUEID" val="8100"/>
</p:tagLst>
</file>

<file path=ppt/tags/tag16.xml><?xml version="1.0" encoding="utf-8"?>
<p:tagLst xmlns:p="http://schemas.openxmlformats.org/presentationml/2006/main">
  <p:tag name="AS_UNIQUEID" val="1339"/>
</p:tagLst>
</file>

<file path=ppt/tags/tag160.xml><?xml version="1.0" encoding="utf-8"?>
<p:tagLst xmlns:p="http://schemas.openxmlformats.org/presentationml/2006/main">
  <p:tag name="AS_UNIQUEID" val="8101"/>
</p:tagLst>
</file>

<file path=ppt/tags/tag161.xml><?xml version="1.0" encoding="utf-8"?>
<p:tagLst xmlns:p="http://schemas.openxmlformats.org/presentationml/2006/main">
  <p:tag name="AS_UNIQUEID" val="8102"/>
</p:tagLst>
</file>

<file path=ppt/tags/tag162.xml><?xml version="1.0" encoding="utf-8"?>
<p:tagLst xmlns:p="http://schemas.openxmlformats.org/presentationml/2006/main">
  <p:tag name="AS_UNIQUEID" val="8103"/>
</p:tagLst>
</file>

<file path=ppt/tags/tag163.xml><?xml version="1.0" encoding="utf-8"?>
<p:tagLst xmlns:p="http://schemas.openxmlformats.org/presentationml/2006/main">
  <p:tag name="AS_UNIQUEID" val="8104"/>
</p:tagLst>
</file>

<file path=ppt/tags/tag164.xml><?xml version="1.0" encoding="utf-8"?>
<p:tagLst xmlns:p="http://schemas.openxmlformats.org/presentationml/2006/main">
  <p:tag name="AS_UNIQUEID" val="8106"/>
</p:tagLst>
</file>

<file path=ppt/tags/tag165.xml><?xml version="1.0" encoding="utf-8"?>
<p:tagLst xmlns:p="http://schemas.openxmlformats.org/presentationml/2006/main">
  <p:tag name="AS_UNIQUEID" val="8107"/>
</p:tagLst>
</file>

<file path=ppt/tags/tag166.xml><?xml version="1.0" encoding="utf-8"?>
<p:tagLst xmlns:p="http://schemas.openxmlformats.org/presentationml/2006/main">
  <p:tag name="AS_UNIQUEID" val="8108"/>
</p:tagLst>
</file>

<file path=ppt/tags/tag167.xml><?xml version="1.0" encoding="utf-8"?>
<p:tagLst xmlns:p="http://schemas.openxmlformats.org/presentationml/2006/main">
  <p:tag name="AS_UNIQUEID" val="8109"/>
</p:tagLst>
</file>

<file path=ppt/tags/tag168.xml><?xml version="1.0" encoding="utf-8"?>
<p:tagLst xmlns:p="http://schemas.openxmlformats.org/presentationml/2006/main">
  <p:tag name="AS_UNIQUEID" val="8110"/>
</p:tagLst>
</file>

<file path=ppt/tags/tag169.xml><?xml version="1.0" encoding="utf-8"?>
<p:tagLst xmlns:p="http://schemas.openxmlformats.org/presentationml/2006/main">
  <p:tag name="AS_UNIQUEID" val="8112"/>
</p:tagLst>
</file>

<file path=ppt/tags/tag17.xml><?xml version="1.0" encoding="utf-8"?>
<p:tagLst xmlns:p="http://schemas.openxmlformats.org/presentationml/2006/main">
  <p:tag name="AS_UNIQUEID" val="1340"/>
</p:tagLst>
</file>

<file path=ppt/tags/tag170.xml><?xml version="1.0" encoding="utf-8"?>
<p:tagLst xmlns:p="http://schemas.openxmlformats.org/presentationml/2006/main">
  <p:tag name="AS_UNIQUEID" val="1400"/>
</p:tagLst>
</file>

<file path=ppt/tags/tag171.xml><?xml version="1.0" encoding="utf-8"?>
<p:tagLst xmlns:p="http://schemas.openxmlformats.org/presentationml/2006/main">
  <p:tag name="AS_UNIQUEID" val="1401"/>
</p:tagLst>
</file>

<file path=ppt/tags/tag172.xml><?xml version="1.0" encoding="utf-8"?>
<p:tagLst xmlns:p="http://schemas.openxmlformats.org/presentationml/2006/main">
  <p:tag name="AS_UNIQUEID" val="1402"/>
</p:tagLst>
</file>

<file path=ppt/tags/tag173.xml><?xml version="1.0" encoding="utf-8"?>
<p:tagLst xmlns:p="http://schemas.openxmlformats.org/presentationml/2006/main">
  <p:tag name="AS_UNIQUEID" val="1403"/>
</p:tagLst>
</file>

<file path=ppt/tags/tag174.xml><?xml version="1.0" encoding="utf-8"?>
<p:tagLst xmlns:p="http://schemas.openxmlformats.org/presentationml/2006/main">
  <p:tag name="AS_UNIQUEID" val="1404"/>
</p:tagLst>
</file>

<file path=ppt/tags/tag175.xml><?xml version="1.0" encoding="utf-8"?>
<p:tagLst xmlns:p="http://schemas.openxmlformats.org/presentationml/2006/main">
  <p:tag name="AS_UNIQUEID" val="8113"/>
  <p:tag name="KSO_WM_BEAUTIFY_FLAG" val=""/>
</p:tagLst>
</file>

<file path=ppt/tags/tag176.xml><?xml version="1.0" encoding="utf-8"?>
<p:tagLst xmlns:p="http://schemas.openxmlformats.org/presentationml/2006/main">
  <p:tag name="AS_UNIQUEID" val="8114"/>
</p:tagLst>
</file>

<file path=ppt/tags/tag177.xml><?xml version="1.0" encoding="utf-8"?>
<p:tagLst xmlns:p="http://schemas.openxmlformats.org/presentationml/2006/main">
  <p:tag name="AS_UNIQUEID" val="8115"/>
  <p:tag name="KSO_WM_BEAUTIFY_FLAG" val=""/>
</p:tagLst>
</file>

<file path=ppt/tags/tag178.xml><?xml version="1.0" encoding="utf-8"?>
<p:tagLst xmlns:p="http://schemas.openxmlformats.org/presentationml/2006/main">
  <p:tag name="AS_UNIQUEID" val="8116"/>
</p:tagLst>
</file>

<file path=ppt/tags/tag179.xml><?xml version="1.0" encoding="utf-8"?>
<p:tagLst xmlns:p="http://schemas.openxmlformats.org/presentationml/2006/main">
  <p:tag name="AS_UNIQUEID" val="1431"/>
</p:tagLst>
</file>

<file path=ppt/tags/tag18.xml><?xml version="1.0" encoding="utf-8"?>
<p:tagLst xmlns:p="http://schemas.openxmlformats.org/presentationml/2006/main">
  <p:tag name="AS_UNIQUEID" val="1341"/>
</p:tagLst>
</file>

<file path=ppt/tags/tag180.xml><?xml version="1.0" encoding="utf-8"?>
<p:tagLst xmlns:p="http://schemas.openxmlformats.org/presentationml/2006/main">
  <p:tag name="AS_UNIQUEID" val="1434"/>
</p:tagLst>
</file>

<file path=ppt/tags/tag181.xml><?xml version="1.0" encoding="utf-8"?>
<p:tagLst xmlns:p="http://schemas.openxmlformats.org/presentationml/2006/main">
  <p:tag name="AS_UNIQUEID" val="1435"/>
</p:tagLst>
</file>

<file path=ppt/tags/tag182.xml><?xml version="1.0" encoding="utf-8"?>
<p:tagLst xmlns:p="http://schemas.openxmlformats.org/presentationml/2006/main">
  <p:tag name="AS_UNIQUEID" val="1436"/>
</p:tagLst>
</file>

<file path=ppt/tags/tag183.xml><?xml version="1.0" encoding="utf-8"?>
<p:tagLst xmlns:p="http://schemas.openxmlformats.org/presentationml/2006/main">
  <p:tag name="AS_UNIQUEID" val="1439"/>
</p:tagLst>
</file>

<file path=ppt/tags/tag184.xml><?xml version="1.0" encoding="utf-8"?>
<p:tagLst xmlns:p="http://schemas.openxmlformats.org/presentationml/2006/main">
  <p:tag name="AS_UNIQUEID" val="1440"/>
</p:tagLst>
</file>

<file path=ppt/tags/tag185.xml><?xml version="1.0" encoding="utf-8"?>
<p:tagLst xmlns:p="http://schemas.openxmlformats.org/presentationml/2006/main">
  <p:tag name="AS_UNIQUEID" val="1441"/>
</p:tagLst>
</file>

<file path=ppt/tags/tag186.xml><?xml version="1.0" encoding="utf-8"?>
<p:tagLst xmlns:p="http://schemas.openxmlformats.org/presentationml/2006/main">
  <p:tag name="AS_UNIQUEID" val="1443"/>
</p:tagLst>
</file>

<file path=ppt/tags/tag187.xml><?xml version="1.0" encoding="utf-8"?>
<p:tagLst xmlns:p="http://schemas.openxmlformats.org/presentationml/2006/main">
  <p:tag name="AS_UNIQUEID" val="1445"/>
</p:tagLst>
</file>

<file path=ppt/tags/tag188.xml><?xml version="1.0" encoding="utf-8"?>
<p:tagLst xmlns:p="http://schemas.openxmlformats.org/presentationml/2006/main">
  <p:tag name="AS_UNIQUEID" val="1446"/>
</p:tagLst>
</file>

<file path=ppt/tags/tag189.xml><?xml version="1.0" encoding="utf-8"?>
<p:tagLst xmlns:p="http://schemas.openxmlformats.org/presentationml/2006/main">
  <p:tag name="AS_UNIQUEID" val="8126"/>
  <p:tag name="KSO_WM_BEAUTIFY_FLAG" val=""/>
</p:tagLst>
</file>

<file path=ppt/tags/tag19.xml><?xml version="1.0" encoding="utf-8"?>
<p:tagLst xmlns:p="http://schemas.openxmlformats.org/presentationml/2006/main">
  <p:tag name="AS_UNIQUEID" val="1342"/>
</p:tagLst>
</file>

<file path=ppt/tags/tag190.xml><?xml version="1.0" encoding="utf-8"?>
<p:tagLst xmlns:p="http://schemas.openxmlformats.org/presentationml/2006/main">
  <p:tag name="AS_UNIQUEID" val="1427"/>
</p:tagLst>
</file>

<file path=ppt/tags/tag191.xml><?xml version="1.0" encoding="utf-8"?>
<p:tagLst xmlns:p="http://schemas.openxmlformats.org/presentationml/2006/main">
  <p:tag name="AS_UNIQUEID" val="1428"/>
</p:tagLst>
</file>

<file path=ppt/tags/tag192.xml><?xml version="1.0" encoding="utf-8"?>
<p:tagLst xmlns:p="http://schemas.openxmlformats.org/presentationml/2006/main">
  <p:tag name="AS_UNIQUEID" val="1429"/>
</p:tagLst>
</file>

<file path=ppt/tags/tag193.xml><?xml version="1.0" encoding="utf-8"?>
<p:tagLst xmlns:p="http://schemas.openxmlformats.org/presentationml/2006/main">
  <p:tag name="AS_UNIQUEID" val="8128"/>
  <p:tag name="KSO_WM_BEAUTIFY_FLAG" val=""/>
</p:tagLst>
</file>

<file path=ppt/tags/tag194.xml><?xml version="1.0" encoding="utf-8"?>
<p:tagLst xmlns:p="http://schemas.openxmlformats.org/presentationml/2006/main">
  <p:tag name="AS_UNIQUEID" val="8129"/>
  <p:tag name="KSO_WM_BEAUTIFY_FLAG" val=""/>
</p:tagLst>
</file>

<file path=ppt/tags/tag195.xml><?xml version="1.0" encoding="utf-8"?>
<p:tagLst xmlns:p="http://schemas.openxmlformats.org/presentationml/2006/main">
  <p:tag name="AS_UNIQUEID" val="8130"/>
  <p:tag name="KSO_WM_BEAUTIFY_FLAG" val=""/>
</p:tagLst>
</file>

<file path=ppt/tags/tag196.xml><?xml version="1.0" encoding="utf-8"?>
<p:tagLst xmlns:p="http://schemas.openxmlformats.org/presentationml/2006/main">
  <p:tag name="AS_UNIQUEID" val="8131"/>
  <p:tag name="KSO_WM_BEAUTIFY_FLAG" val=""/>
</p:tagLst>
</file>

<file path=ppt/tags/tag197.xml><?xml version="1.0" encoding="utf-8"?>
<p:tagLst xmlns:p="http://schemas.openxmlformats.org/presentationml/2006/main">
  <p:tag name="AS_UNIQUEID" val="8132"/>
  <p:tag name="KSO_WM_BEAUTIFY_FLAG" val=""/>
</p:tagLst>
</file>

<file path=ppt/tags/tag198.xml><?xml version="1.0" encoding="utf-8"?>
<p:tagLst xmlns:p="http://schemas.openxmlformats.org/presentationml/2006/main">
  <p:tag name="AS_UNIQUEID" val="8133"/>
  <p:tag name="KSO_WM_BEAUTIFY_FLAG" val=""/>
</p:tagLst>
</file>

<file path=ppt/tags/tag199.xml><?xml version="1.0" encoding="utf-8"?>
<p:tagLst xmlns:p="http://schemas.openxmlformats.org/presentationml/2006/main">
  <p:tag name="AS_UNIQUEID" val="8134"/>
  <p:tag name="KSO_WM_BEAUTIFY_FLAG" val=""/>
</p:tagLst>
</file>

<file path=ppt/tags/tag2.xml><?xml version="1.0" encoding="utf-8"?>
<p:tagLst xmlns:p="http://schemas.openxmlformats.org/presentationml/2006/main">
  <p:tag name="AS_UNIQUEID" val="1322"/>
</p:tagLst>
</file>

<file path=ppt/tags/tag20.xml><?xml version="1.0" encoding="utf-8"?>
<p:tagLst xmlns:p="http://schemas.openxmlformats.org/presentationml/2006/main">
  <p:tag name="AS_UNIQUEID" val="1343"/>
</p:tagLst>
</file>

<file path=ppt/tags/tag200.xml><?xml version="1.0" encoding="utf-8"?>
<p:tagLst xmlns:p="http://schemas.openxmlformats.org/presentationml/2006/main">
  <p:tag name="AS_UNIQUEID" val="8135"/>
  <p:tag name="KSO_WM_BEAUTIFY_FLAG" val=""/>
</p:tagLst>
</file>

<file path=ppt/tags/tag201.xml><?xml version="1.0" encoding="utf-8"?>
<p:tagLst xmlns:p="http://schemas.openxmlformats.org/presentationml/2006/main">
  <p:tag name="AS_UNIQUEID" val="8137"/>
  <p:tag name="KSO_WM_BEAUTIFY_FLAG" val=""/>
</p:tagLst>
</file>

<file path=ppt/tags/tag202.xml><?xml version="1.0" encoding="utf-8"?>
<p:tagLst xmlns:p="http://schemas.openxmlformats.org/presentationml/2006/main">
  <p:tag name="AS_UNIQUEID" val="8138"/>
  <p:tag name="KSO_WM_BEAUTIFY_FLAG" val=""/>
</p:tagLst>
</file>

<file path=ppt/tags/tag203.xml><?xml version="1.0" encoding="utf-8"?>
<p:tagLst xmlns:p="http://schemas.openxmlformats.org/presentationml/2006/main">
  <p:tag name="AS_UNIQUEID" val="779"/>
  <p:tag name="KSO_WM_BEAUTIFY_FLAG" val=""/>
</p:tagLst>
</file>

<file path=ppt/tags/tag204.xml><?xml version="1.0" encoding="utf-8"?>
<p:tagLst xmlns:p="http://schemas.openxmlformats.org/presentationml/2006/main">
  <p:tag name="AS_UNIQUEID" val="8140"/>
</p:tagLst>
</file>

<file path=ppt/tags/tag205.xml><?xml version="1.0" encoding="utf-8"?>
<p:tagLst xmlns:p="http://schemas.openxmlformats.org/presentationml/2006/main">
  <p:tag name="AS_UNIQUEID" val="8141"/>
</p:tagLst>
</file>

<file path=ppt/tags/tag206.xml><?xml version="1.0" encoding="utf-8"?>
<p:tagLst xmlns:p="http://schemas.openxmlformats.org/presentationml/2006/main">
  <p:tag name="AS_UNIQUEID" val="8142"/>
  <p:tag name="KSO_WM_BEAUTIFY_FLAG" val=""/>
</p:tagLst>
</file>

<file path=ppt/tags/tag207.xml><?xml version="1.0" encoding="utf-8"?>
<p:tagLst xmlns:p="http://schemas.openxmlformats.org/presentationml/2006/main">
  <p:tag name="AS_UNIQUEID" val="8143"/>
  <p:tag name="KSO_WM_BEAUTIFY_FLAG" val=""/>
</p:tagLst>
</file>

<file path=ppt/tags/tag208.xml><?xml version="1.0" encoding="utf-8"?>
<p:tagLst xmlns:p="http://schemas.openxmlformats.org/presentationml/2006/main">
  <p:tag name="AS_UNIQUEID" val="8144"/>
  <p:tag name="KSO_WM_BEAUTIFY_FLAG" val=""/>
</p:tagLst>
</file>

<file path=ppt/tags/tag209.xml><?xml version="1.0" encoding="utf-8"?>
<p:tagLst xmlns:p="http://schemas.openxmlformats.org/presentationml/2006/main">
  <p:tag name="AS_UNIQUEID" val="12"/>
  <p:tag name="KSO_WM_BEAUTIFY_FLAG" val=""/>
</p:tagLst>
</file>

<file path=ppt/tags/tag21.xml><?xml version="1.0" encoding="utf-8"?>
<p:tagLst xmlns:p="http://schemas.openxmlformats.org/presentationml/2006/main">
  <p:tag name="AS_UNIQUEID" val="1344"/>
</p:tagLst>
</file>

<file path=ppt/tags/tag210.xml><?xml version="1.0" encoding="utf-8"?>
<p:tagLst xmlns:p="http://schemas.openxmlformats.org/presentationml/2006/main">
  <p:tag name="AS_UNIQUEID" val="31"/>
  <p:tag name="KSO_WM_BEAUTIFY_FLAG" val=""/>
  <p:tag name="KSO_WM_DIAGRAM_GROUP_CODE" val="l1-1"/>
  <p:tag name="KSO_WM_TAG_VERSION" val="1.0"/>
  <p:tag name="KSO_WM_TEMPLATE_CATEGORY" val="diagram"/>
  <p:tag name="KSO_WM_TEMPLATE_INDEX" val="20181268"/>
  <p:tag name="KSO_WM_UNIT_CLEAR" val="0"/>
  <p:tag name="KSO_WM_UNIT_COMPATIBLE" val="0"/>
  <p:tag name="KSO_WM_UNIT_HIGHLIGHT" val="0"/>
  <p:tag name="KSO_WM_UNIT_ID" val="diagram20181268_5*l_h_a*1_2_1"/>
  <p:tag name="KSO_WM_UNIT_INDEX" val="1_2_1"/>
  <p:tag name="KSO_WM_UNIT_LAYERLEVEL" val="1_1_1"/>
  <p:tag name="KSO_WM_UNIT_PRESET_TEXT" val="点击输入标题文本内容"/>
  <p:tag name="KSO_WM_UNIT_TEXT_FILL_FORE_SCHEMECOLOR_INDEX" val="13"/>
  <p:tag name="KSO_WM_UNIT_TEXT_FILL_TYPE" val="1"/>
  <p:tag name="KSO_WM_UNIT_TYPE" val="l_h_a"/>
  <p:tag name="KSO_WM_UNIT_VALUE" val="12"/>
</p:tagLst>
</file>

<file path=ppt/tags/tag211.xml><?xml version="1.0" encoding="utf-8"?>
<p:tagLst xmlns:p="http://schemas.openxmlformats.org/presentationml/2006/main">
  <p:tag name="AS_UNIQUEID" val="32"/>
  <p:tag name="KSO_WM_BEAUTIFY_FLAG" val=""/>
  <p:tag name="KSO_WM_DIAGRAM_GROUP_CODE" val="l1-1"/>
  <p:tag name="KSO_WM_TAG_VERSION" val="1.0"/>
  <p:tag name="KSO_WM_TEMPLATE_CATEGORY" val="diagram"/>
  <p:tag name="KSO_WM_TEMPLATE_INDEX" val="20181268"/>
  <p:tag name="KSO_WM_UNIT_CLEAR" val="0"/>
  <p:tag name="KSO_WM_UNIT_COMPATIBLE" val="0"/>
  <p:tag name="KSO_WM_UNIT_HIGHLIGHT" val="0"/>
  <p:tag name="KSO_WM_UNIT_ID" val="diagram20181268_5*l_h_a*1_3_1"/>
  <p:tag name="KSO_WM_UNIT_INDEX" val="1_3_1"/>
  <p:tag name="KSO_WM_UNIT_LAYERLEVEL" val="1_1_1"/>
  <p:tag name="KSO_WM_UNIT_PRESET_TEXT" val="点击输入标题文本内容"/>
  <p:tag name="KSO_WM_UNIT_TEXT_FILL_FORE_SCHEMECOLOR_INDEX" val="13"/>
  <p:tag name="KSO_WM_UNIT_TEXT_FILL_TYPE" val="1"/>
  <p:tag name="KSO_WM_UNIT_TYPE" val="l_h_a"/>
  <p:tag name="KSO_WM_UNIT_VALUE" val="12"/>
</p:tagLst>
</file>

<file path=ppt/tags/tag212.xml><?xml version="1.0" encoding="utf-8"?>
<p:tagLst xmlns:p="http://schemas.openxmlformats.org/presentationml/2006/main">
  <p:tag name="AS_UNIQUEID" val="33"/>
  <p:tag name="KSO_WM_BEAUTIFY_FLAG" val=""/>
  <p:tag name="KSO_WM_DIAGRAM_GROUP_CODE" val="l1-1"/>
  <p:tag name="KSO_WM_TAG_VERSION" val="1.0"/>
  <p:tag name="KSO_WM_TEMPLATE_CATEGORY" val="diagram"/>
  <p:tag name="KSO_WM_TEMPLATE_INDEX" val="20181268"/>
  <p:tag name="KSO_WM_UNIT_CLEAR" val="0"/>
  <p:tag name="KSO_WM_UNIT_COMPATIBLE" val="0"/>
  <p:tag name="KSO_WM_UNIT_HIGHLIGHT" val="0"/>
  <p:tag name="KSO_WM_UNIT_ID" val="diagram20181268_5*l_h_a*1_4_1"/>
  <p:tag name="KSO_WM_UNIT_INDEX" val="1_4_1"/>
  <p:tag name="KSO_WM_UNIT_LAYERLEVEL" val="1_1_1"/>
  <p:tag name="KSO_WM_UNIT_PRESET_TEXT" val="点击输入标题文本内容"/>
  <p:tag name="KSO_WM_UNIT_TEXT_FILL_FORE_SCHEMECOLOR_INDEX" val="13"/>
  <p:tag name="KSO_WM_UNIT_TEXT_FILL_TYPE" val="1"/>
  <p:tag name="KSO_WM_UNIT_TYPE" val="l_h_a"/>
  <p:tag name="KSO_WM_UNIT_VALUE" val="12"/>
</p:tagLst>
</file>

<file path=ppt/tags/tag213.xml><?xml version="1.0" encoding="utf-8"?>
<p:tagLst xmlns:p="http://schemas.openxmlformats.org/presentationml/2006/main">
  <p:tag name="AS_UNIQUEID" val="34"/>
  <p:tag name="KSO_WM_BEAUTIFY_FLAG" val=""/>
  <p:tag name="KSO_WM_DIAGRAM_GROUP_CODE" val="l1-1"/>
  <p:tag name="KSO_WM_TAG_VERSION" val="1.0"/>
  <p:tag name="KSO_WM_TEMPLATE_CATEGORY" val="diagram"/>
  <p:tag name="KSO_WM_TEMPLATE_INDEX" val="20181268"/>
  <p:tag name="KSO_WM_UNIT_CLEAR" val="0"/>
  <p:tag name="KSO_WM_UNIT_COMPATIBLE" val="0"/>
  <p:tag name="KSO_WM_UNIT_HIGHLIGHT" val="0"/>
  <p:tag name="KSO_WM_UNIT_ID" val="diagram20181268_5*l_h_a*1_5_1"/>
  <p:tag name="KSO_WM_UNIT_INDEX" val="1_5_1"/>
  <p:tag name="KSO_WM_UNIT_LAYERLEVEL" val="1_1_1"/>
  <p:tag name="KSO_WM_UNIT_PRESET_TEXT" val="点击输入标题文本内容"/>
  <p:tag name="KSO_WM_UNIT_TEXT_FILL_FORE_SCHEMECOLOR_INDEX" val="13"/>
  <p:tag name="KSO_WM_UNIT_TEXT_FILL_TYPE" val="1"/>
  <p:tag name="KSO_WM_UNIT_TYPE" val="l_h_a"/>
  <p:tag name="KSO_WM_UNIT_VALUE" val="12"/>
</p:tagLst>
</file>

<file path=ppt/tags/tag214.xml><?xml version="1.0" encoding="utf-8"?>
<p:tagLst xmlns:p="http://schemas.openxmlformats.org/presentationml/2006/main">
  <p:tag name="AS_UNIQUEID" val="35"/>
  <p:tag name="KSO_WM_BEAUTIFY_FLAG" val=""/>
  <p:tag name="KSO_WM_DIAGRAM_GROUP_CODE" val="l1-1"/>
  <p:tag name="KSO_WM_TAG_VERSION" val="1.0"/>
  <p:tag name="KSO_WM_TEMPLATE_CATEGORY" val="diagram"/>
  <p:tag name="KSO_WM_TEMPLATE_INDEX" val="20181268"/>
  <p:tag name="KSO_WM_UNIT_CLEAR" val="0"/>
  <p:tag name="KSO_WM_UNIT_COMPATIBLE" val="0"/>
  <p:tag name="KSO_WM_UNIT_HIGHLIGHT" val="0"/>
  <p:tag name="KSO_WM_UNIT_ID" val="diagram20181268_5*l_h_a*1_6_1"/>
  <p:tag name="KSO_WM_UNIT_INDEX" val="1_6_1"/>
  <p:tag name="KSO_WM_UNIT_LAYERLEVEL" val="1_1_1"/>
  <p:tag name="KSO_WM_UNIT_PRESET_TEXT" val="点击输入标题文本内容"/>
  <p:tag name="KSO_WM_UNIT_TEXT_FILL_FORE_SCHEMECOLOR_INDEX" val="13"/>
  <p:tag name="KSO_WM_UNIT_TEXT_FILL_TYPE" val="1"/>
  <p:tag name="KSO_WM_UNIT_TYPE" val="l_h_a"/>
  <p:tag name="KSO_WM_UNIT_VALUE" val="12"/>
</p:tagLst>
</file>

<file path=ppt/tags/tag215.xml><?xml version="1.0" encoding="utf-8"?>
<p:tagLst xmlns:p="http://schemas.openxmlformats.org/presentationml/2006/main">
  <p:tag name="AS_UNIQUEID" val="36"/>
  <p:tag name="KSO_WM_BEAUTIFY_FLAG" val=""/>
  <p:tag name="KSO_WM_DIAGRAM_GROUP_CODE" val="l1-1"/>
  <p:tag name="KSO_WM_TAG_VERSION" val="1.0"/>
  <p:tag name="KSO_WM_TEMPLATE_CATEGORY" val="diagram"/>
  <p:tag name="KSO_WM_TEMPLATE_INDEX" val="20181268"/>
  <p:tag name="KSO_WM_UNIT_CLEAR" val="0"/>
  <p:tag name="KSO_WM_UNIT_COMPATIBLE" val="0"/>
  <p:tag name="KSO_WM_UNIT_HIGHLIGHT" val="0"/>
  <p:tag name="KSO_WM_UNIT_ID" val="diagram20181268_5*l_h_a*1_1_1"/>
  <p:tag name="KSO_WM_UNIT_INDEX" val="1_1_1"/>
  <p:tag name="KSO_WM_UNIT_LAYERLEVEL" val="1_1_1"/>
  <p:tag name="KSO_WM_UNIT_PRESET_TEXT" val="点击输入标题文本内容"/>
  <p:tag name="KSO_WM_UNIT_TEXT_FILL_FORE_SCHEMECOLOR_INDEX" val="13"/>
  <p:tag name="KSO_WM_UNIT_TEXT_FILL_TYPE" val="1"/>
  <p:tag name="KSO_WM_UNIT_TYPE" val="l_h_a"/>
  <p:tag name="KSO_WM_UNIT_VALUE" val="12"/>
</p:tagLst>
</file>

<file path=ppt/tags/tag216.xml><?xml version="1.0" encoding="utf-8"?>
<p:tagLst xmlns:p="http://schemas.openxmlformats.org/presentationml/2006/main">
  <p:tag name="AS_UNIQUEID" val="37"/>
  <p:tag name="KSO_WM_BEAUTIFY_FLAG" val=""/>
</p:tagLst>
</file>

<file path=ppt/tags/tag217.xml><?xml version="1.0" encoding="utf-8"?>
<p:tagLst xmlns:p="http://schemas.openxmlformats.org/presentationml/2006/main">
  <p:tag name="AS_UNIQUEID" val="38"/>
  <p:tag name="KSO_WM_BEAUTIFY_FLAG" val=""/>
</p:tagLst>
</file>

<file path=ppt/tags/tag218.xml><?xml version="1.0" encoding="utf-8"?>
<p:tagLst xmlns:p="http://schemas.openxmlformats.org/presentationml/2006/main">
  <p:tag name="AS_UNIQUEID" val="39"/>
  <p:tag name="KSO_WM_BEAUTIFY_FLAG" val=""/>
</p:tagLst>
</file>

<file path=ppt/tags/tag219.xml><?xml version="1.0" encoding="utf-8"?>
<p:tagLst xmlns:p="http://schemas.openxmlformats.org/presentationml/2006/main">
  <p:tag name="AS_UNIQUEID" val="40"/>
  <p:tag name="KSO_WM_BEAUTIFY_FLAG" val=""/>
</p:tagLst>
</file>

<file path=ppt/tags/tag22.xml><?xml version="1.0" encoding="utf-8"?>
<p:tagLst xmlns:p="http://schemas.openxmlformats.org/presentationml/2006/main">
  <p:tag name="AS_UNIQUEID" val="1346"/>
</p:tagLst>
</file>

<file path=ppt/tags/tag220.xml><?xml version="1.0" encoding="utf-8"?>
<p:tagLst xmlns:p="http://schemas.openxmlformats.org/presentationml/2006/main">
  <p:tag name="AS_UNIQUEID" val="41"/>
  <p:tag name="KSO_WM_BEAUTIFY_FLAG" val=""/>
</p:tagLst>
</file>

<file path=ppt/tags/tag221.xml><?xml version="1.0" encoding="utf-8"?>
<p:tagLst xmlns:p="http://schemas.openxmlformats.org/presentationml/2006/main">
  <p:tag name="AS_UNIQUEID" val="42"/>
  <p:tag name="KSO_WM_BEAUTIFY_FLAG" val=""/>
</p:tagLst>
</file>

<file path=ppt/tags/tag222.xml><?xml version="1.0" encoding="utf-8"?>
<p:tagLst xmlns:p="http://schemas.openxmlformats.org/presentationml/2006/main">
  <p:tag name="AS_UNIQUEID" val="8145"/>
</p:tagLst>
</file>

<file path=ppt/tags/tag223.xml><?xml version="1.0" encoding="utf-8"?>
<p:tagLst xmlns:p="http://schemas.openxmlformats.org/presentationml/2006/main">
  <p:tag name="AS_UNIQUEID" val="8146"/>
  <p:tag name="KSO_WM_BEAUTIFY_FLAG" val=""/>
</p:tagLst>
</file>

<file path=ppt/tags/tag224.xml><?xml version="1.0" encoding="utf-8"?>
<p:tagLst xmlns:p="http://schemas.openxmlformats.org/presentationml/2006/main">
  <p:tag name="AS_UNIQUEID" val="8147"/>
  <p:tag name="KSO_WM_BEAUTIFY_FLAG" val=""/>
</p:tagLst>
</file>

<file path=ppt/tags/tag225.xml><?xml version="1.0" encoding="utf-8"?>
<p:tagLst xmlns:p="http://schemas.openxmlformats.org/presentationml/2006/main">
  <p:tag name="AS_UNIQUEID" val="8148"/>
  <p:tag name="KSO_WM_BEAUTIFY_FLAG" val=""/>
</p:tagLst>
</file>

<file path=ppt/tags/tag226.xml><?xml version="1.0" encoding="utf-8"?>
<p:tagLst xmlns:p="http://schemas.openxmlformats.org/presentationml/2006/main">
  <p:tag name="AS_UNIQUEID" val="8149"/>
  <p:tag name="KSO_WM_BEAUTIFY_FLAG" val=""/>
</p:tagLst>
</file>

<file path=ppt/tags/tag227.xml><?xml version="1.0" encoding="utf-8"?>
<p:tagLst xmlns:p="http://schemas.openxmlformats.org/presentationml/2006/main">
  <p:tag name="AS_UNIQUEID" val="8150"/>
  <p:tag name="KSO_WM_BEAUTIFY_FLAG" val=""/>
</p:tagLst>
</file>

<file path=ppt/tags/tag228.xml><?xml version="1.0" encoding="utf-8"?>
<p:tagLst xmlns:p="http://schemas.openxmlformats.org/presentationml/2006/main">
  <p:tag name="AS_UNIQUEID" val="8151"/>
  <p:tag name="KSO_WM_BEAUTIFY_FLAG" val=""/>
</p:tagLst>
</file>

<file path=ppt/tags/tag229.xml><?xml version="1.0" encoding="utf-8"?>
<p:tagLst xmlns:p="http://schemas.openxmlformats.org/presentationml/2006/main">
  <p:tag name="AS_UNIQUEID" val="779"/>
  <p:tag name="KSO_WM_BEAUTIFY_FLAG" val=""/>
</p:tagLst>
</file>

<file path=ppt/tags/tag23.xml><?xml version="1.0" encoding="utf-8"?>
<p:tagLst xmlns:p="http://schemas.openxmlformats.org/presentationml/2006/main">
  <p:tag name="AS_UNIQUEID" val="1347"/>
</p:tagLst>
</file>

<file path=ppt/tags/tag230.xml><?xml version="1.0" encoding="utf-8"?>
<p:tagLst xmlns:p="http://schemas.openxmlformats.org/presentationml/2006/main">
  <p:tag name="AS_UNIQUEID" val="8153"/>
  <p:tag name="KSO_WM_BEAUTIFY_FLAG" val=""/>
</p:tagLst>
</file>

<file path=ppt/tags/tag231.xml><?xml version="1.0" encoding="utf-8"?>
<p:tagLst xmlns:p="http://schemas.openxmlformats.org/presentationml/2006/main">
  <p:tag name="AS_UNIQUEID" val="8154"/>
  <p:tag name="KSO_WM_BEAUTIFY_FLAG" val=""/>
</p:tagLst>
</file>

<file path=ppt/tags/tag232.xml><?xml version="1.0" encoding="utf-8"?>
<p:tagLst xmlns:p="http://schemas.openxmlformats.org/presentationml/2006/main">
  <p:tag name="AS_UNIQUEID" val="8155"/>
  <p:tag name="KSO_WM_BEAUTIFY_FLAG" val=""/>
</p:tagLst>
</file>

<file path=ppt/tags/tag233.xml><?xml version="1.0" encoding="utf-8"?>
<p:tagLst xmlns:p="http://schemas.openxmlformats.org/presentationml/2006/main">
  <p:tag name="AS_UNIQUEID" val="4265"/>
  <p:tag name="KSO_WM_BEAUTIFY_FLAG" val=""/>
</p:tagLst>
</file>

<file path=ppt/tags/tag234.xml><?xml version="1.0" encoding="utf-8"?>
<p:tagLst xmlns:p="http://schemas.openxmlformats.org/presentationml/2006/main">
  <p:tag name="AS_UNIQUEID" val="4271"/>
  <p:tag name="KSO_WM_BEAUTIFY_FLAG" val=""/>
</p:tagLst>
</file>

<file path=ppt/tags/tag235.xml><?xml version="1.0" encoding="utf-8"?>
<p:tagLst xmlns:p="http://schemas.openxmlformats.org/presentationml/2006/main">
  <p:tag name="AS_UNIQUEID" val="4272"/>
  <p:tag name="KSO_WM_BEAUTIFY_FLAG" val=""/>
</p:tagLst>
</file>

<file path=ppt/tags/tag236.xml><?xml version="1.0" encoding="utf-8"?>
<p:tagLst xmlns:p="http://schemas.openxmlformats.org/presentationml/2006/main">
  <p:tag name="AS_UNIQUEID" val="4275"/>
  <p:tag name="KSO_WM_BEAUTIFY_FLAG" val=""/>
</p:tagLst>
</file>

<file path=ppt/tags/tag237.xml><?xml version="1.0" encoding="utf-8"?>
<p:tagLst xmlns:p="http://schemas.openxmlformats.org/presentationml/2006/main">
  <p:tag name="AS_UNIQUEID" val="4276"/>
  <p:tag name="KSO_WM_BEAUTIFY_FLAG" val=""/>
</p:tagLst>
</file>

<file path=ppt/tags/tag238.xml><?xml version="1.0" encoding="utf-8"?>
<p:tagLst xmlns:p="http://schemas.openxmlformats.org/presentationml/2006/main">
  <p:tag name="AS_UNIQUEID" val="4277"/>
  <p:tag name="KSO_WM_BEAUTIFY_FLAG" val=""/>
</p:tagLst>
</file>

<file path=ppt/tags/tag239.xml><?xml version="1.0" encoding="utf-8"?>
<p:tagLst xmlns:p="http://schemas.openxmlformats.org/presentationml/2006/main">
  <p:tag name="AS_UNIQUEID" val="4279"/>
  <p:tag name="KSO_WM_BEAUTIFY_FLAG" val=""/>
</p:tagLst>
</file>

<file path=ppt/tags/tag24.xml><?xml version="1.0" encoding="utf-8"?>
<p:tagLst xmlns:p="http://schemas.openxmlformats.org/presentationml/2006/main">
  <p:tag name="AS_UNIQUEID" val="1348"/>
</p:tagLst>
</file>

<file path=ppt/tags/tag240.xml><?xml version="1.0" encoding="utf-8"?>
<p:tagLst xmlns:p="http://schemas.openxmlformats.org/presentationml/2006/main">
  <p:tag name="AS_UNIQUEID" val="4280"/>
  <p:tag name="KSO_WM_BEAUTIFY_FLAG" val=""/>
</p:tagLst>
</file>

<file path=ppt/tags/tag241.xml><?xml version="1.0" encoding="utf-8"?>
<p:tagLst xmlns:p="http://schemas.openxmlformats.org/presentationml/2006/main">
  <p:tag name="AS_UNIQUEID" val="4281"/>
  <p:tag name="KSO_WM_BEAUTIFY_FLAG" val=""/>
</p:tagLst>
</file>

<file path=ppt/tags/tag242.xml><?xml version="1.0" encoding="utf-8"?>
<p:tagLst xmlns:p="http://schemas.openxmlformats.org/presentationml/2006/main">
  <p:tag name="AS_UNIQUEID" val="4282"/>
  <p:tag name="KSO_WM_BEAUTIFY_FLAG" val=""/>
</p:tagLst>
</file>

<file path=ppt/tags/tag243.xml><?xml version="1.0" encoding="utf-8"?>
<p:tagLst xmlns:p="http://schemas.openxmlformats.org/presentationml/2006/main">
  <p:tag name="AS_UNIQUEID" val="4283"/>
  <p:tag name="KSO_WM_BEAUTIFY_FLAG" val=""/>
</p:tagLst>
</file>

<file path=ppt/tags/tag244.xml><?xml version="1.0" encoding="utf-8"?>
<p:tagLst xmlns:p="http://schemas.openxmlformats.org/presentationml/2006/main">
  <p:tag name="AS_UNIQUEID" val="4294"/>
  <p:tag name="KSO_WM_BEAUTIFY_FLAG" val=""/>
</p:tagLst>
</file>

<file path=ppt/tags/tag245.xml><?xml version="1.0" encoding="utf-8"?>
<p:tagLst xmlns:p="http://schemas.openxmlformats.org/presentationml/2006/main">
  <p:tag name="AS_UNIQUEID" val="4295"/>
  <p:tag name="KSO_WM_BEAUTIFY_FLAG" val=""/>
</p:tagLst>
</file>

<file path=ppt/tags/tag246.xml><?xml version="1.0" encoding="utf-8"?>
<p:tagLst xmlns:p="http://schemas.openxmlformats.org/presentationml/2006/main">
  <p:tag name="AS_UNIQUEID" val="4296"/>
  <p:tag name="KSO_WM_BEAUTIFY_FLAG" val=""/>
</p:tagLst>
</file>

<file path=ppt/tags/tag247.xml><?xml version="1.0" encoding="utf-8"?>
<p:tagLst xmlns:p="http://schemas.openxmlformats.org/presentationml/2006/main">
  <p:tag name="AS_UNIQUEID" val="4311"/>
  <p:tag name="KSO_WM_BEAUTIFY_FLAG" val=""/>
</p:tagLst>
</file>

<file path=ppt/tags/tag248.xml><?xml version="1.0" encoding="utf-8"?>
<p:tagLst xmlns:p="http://schemas.openxmlformats.org/presentationml/2006/main">
  <p:tag name="AS_UNIQUEID" val="4316"/>
  <p:tag name="KSO_WM_BEAUTIFY_FLAG" val=""/>
</p:tagLst>
</file>

<file path=ppt/tags/tag249.xml><?xml version="1.0" encoding="utf-8"?>
<p:tagLst xmlns:p="http://schemas.openxmlformats.org/presentationml/2006/main">
  <p:tag name="AS_UNIQUEID" val="4318"/>
  <p:tag name="KSO_WM_BEAUTIFY_FLAG" val=""/>
</p:tagLst>
</file>

<file path=ppt/tags/tag25.xml><?xml version="1.0" encoding="utf-8"?>
<p:tagLst xmlns:p="http://schemas.openxmlformats.org/presentationml/2006/main">
  <p:tag name="AS_UNIQUEID" val="1349"/>
</p:tagLst>
</file>

<file path=ppt/tags/tag250.xml><?xml version="1.0" encoding="utf-8"?>
<p:tagLst xmlns:p="http://schemas.openxmlformats.org/presentationml/2006/main">
  <p:tag name="AS_UNIQUEID" val="4283"/>
  <p:tag name="KSO_WM_BEAUTIFY_FLAG" val=""/>
</p:tagLst>
</file>

<file path=ppt/tags/tag251.xml><?xml version="1.0" encoding="utf-8"?>
<p:tagLst xmlns:p="http://schemas.openxmlformats.org/presentationml/2006/main">
  <p:tag name="AS_UNIQUEID" val="8156"/>
</p:tagLst>
</file>

<file path=ppt/tags/tag252.xml><?xml version="1.0" encoding="utf-8"?>
<p:tagLst xmlns:p="http://schemas.openxmlformats.org/presentationml/2006/main">
  <p:tag name="AS_UNIQUEID" val="8157"/>
</p:tagLst>
</file>

<file path=ppt/tags/tag253.xml><?xml version="1.0" encoding="utf-8"?>
<p:tagLst xmlns:p="http://schemas.openxmlformats.org/presentationml/2006/main">
  <p:tag name="AS_UNIQUEID" val="8158"/>
  <p:tag name="KSO_WM_BEAUTIFY_FLAG" val=""/>
</p:tagLst>
</file>

<file path=ppt/tags/tag254.xml><?xml version="1.0" encoding="utf-8"?>
<p:tagLst xmlns:p="http://schemas.openxmlformats.org/presentationml/2006/main">
  <p:tag name="AS_UNIQUEID" val="8159"/>
  <p:tag name="KSO_WM_BEAUTIFY_FLAG" val=""/>
</p:tagLst>
</file>

<file path=ppt/tags/tag255.xml><?xml version="1.0" encoding="utf-8"?>
<p:tagLst xmlns:p="http://schemas.openxmlformats.org/presentationml/2006/main">
  <p:tag name="AS_UNIQUEID" val="8160"/>
  <p:tag name="KSO_WM_BEAUTIFY_FLAG" val=""/>
</p:tagLst>
</file>

<file path=ppt/tags/tag256.xml><?xml version="1.0" encoding="utf-8"?>
<p:tagLst xmlns:p="http://schemas.openxmlformats.org/presentationml/2006/main">
  <p:tag name="AS_UNIQUEID" val="4275"/>
  <p:tag name="KSO_WM_BEAUTIFY_FLAG" val=""/>
</p:tagLst>
</file>

<file path=ppt/tags/tag257.xml><?xml version="1.0" encoding="utf-8"?>
<p:tagLst xmlns:p="http://schemas.openxmlformats.org/presentationml/2006/main">
  <p:tag name="AS_UNIQUEID" val="8161"/>
  <p:tag name="KSO_WM_BEAUTIFY_FLAG" val=""/>
</p:tagLst>
</file>

<file path=ppt/tags/tag258.xml><?xml version="1.0" encoding="utf-8"?>
<p:tagLst xmlns:p="http://schemas.openxmlformats.org/presentationml/2006/main">
  <p:tag name="AS_UNIQUEID" val="4272"/>
  <p:tag name="KSO_WM_BEAUTIFY_FLAG" val=""/>
</p:tagLst>
</file>

<file path=ppt/tags/tag259.xml><?xml version="1.0" encoding="utf-8"?>
<p:tagLst xmlns:p="http://schemas.openxmlformats.org/presentationml/2006/main">
  <p:tag name="AS_UNIQUEID" val="4296"/>
  <p:tag name="KSO_WM_BEAUTIFY_FLAG" val=""/>
</p:tagLst>
</file>

<file path=ppt/tags/tag26.xml><?xml version="1.0" encoding="utf-8"?>
<p:tagLst xmlns:p="http://schemas.openxmlformats.org/presentationml/2006/main">
  <p:tag name="AS_UNIQUEID" val="1350"/>
</p:tagLst>
</file>

<file path=ppt/tags/tag260.xml><?xml version="1.0" encoding="utf-8"?>
<p:tagLst xmlns:p="http://schemas.openxmlformats.org/presentationml/2006/main">
  <p:tag name="AS_UNIQUEID" val="4265"/>
  <p:tag name="KSO_WM_BEAUTIFY_FLAG" val=""/>
</p:tagLst>
</file>

<file path=ppt/tags/tag261.xml><?xml version="1.0" encoding="utf-8"?>
<p:tagLst xmlns:p="http://schemas.openxmlformats.org/presentationml/2006/main">
  <p:tag name="AS_UNIQUEID" val="4311"/>
  <p:tag name="KSO_WM_BEAUTIFY_FLAG" val=""/>
</p:tagLst>
</file>

<file path=ppt/tags/tag262.xml><?xml version="1.0" encoding="utf-8"?>
<p:tagLst xmlns:p="http://schemas.openxmlformats.org/presentationml/2006/main">
  <p:tag name="AS_UNIQUEID" val="4318"/>
  <p:tag name="KSO_WM_BEAUTIFY_FLAG" val=""/>
</p:tagLst>
</file>

<file path=ppt/tags/tag263.xml><?xml version="1.0" encoding="utf-8"?>
<p:tagLst xmlns:p="http://schemas.openxmlformats.org/presentationml/2006/main">
  <p:tag name="AS_UNIQUEID" val="8163"/>
  <p:tag name="KSO_WM_BEAUTIFY_FLAG" val=""/>
  <p:tag name="KSO_WM_UNIT_TABLE_BEAUTIFY" val="smartTable{62d755d2-c95d-4363-bb7d-fc474a587791}"/>
  <p:tag name="TABLE_ENDDRAG_ORIGIN_RECT" val="908*362"/>
  <p:tag name="TABLE_ENDDRAG_RECT" val="36*142*908*362"/>
</p:tagLst>
</file>

<file path=ppt/tags/tag264.xml><?xml version="1.0" encoding="utf-8"?>
<p:tagLst xmlns:p="http://schemas.openxmlformats.org/presentationml/2006/main">
  <p:tag name="AS_UNIQUEID" val="779"/>
  <p:tag name="KSO_WM_BEAUTIFY_FLAG" val=""/>
</p:tagLst>
</file>

<file path=ppt/tags/tag265.xml><?xml version="1.0" encoding="utf-8"?>
<p:tagLst xmlns:p="http://schemas.openxmlformats.org/presentationml/2006/main">
  <p:tag name="AS_UNIQUEID" val="8165"/>
  <p:tag name="KSO_WM_BEAUTIFY_FLAG" val=""/>
</p:tagLst>
</file>

<file path=ppt/tags/tag266.xml><?xml version="1.0" encoding="utf-8"?>
<p:tagLst xmlns:p="http://schemas.openxmlformats.org/presentationml/2006/main">
  <p:tag name="AS_UNIQUEID" val="8166"/>
</p:tagLst>
</file>

<file path=ppt/tags/tag267.xml><?xml version="1.0" encoding="utf-8"?>
<p:tagLst xmlns:p="http://schemas.openxmlformats.org/presentationml/2006/main">
  <p:tag name="AS_UNIQUEID" val="8167"/>
</p:tagLst>
</file>

<file path=ppt/tags/tag268.xml><?xml version="1.0" encoding="utf-8"?>
<p:tagLst xmlns:p="http://schemas.openxmlformats.org/presentationml/2006/main">
  <p:tag name="AS_UNIQUEID" val="779"/>
  <p:tag name="KSO_WM_BEAUTIFY_FLAG" val=""/>
</p:tagLst>
</file>

<file path=ppt/tags/tag269.xml><?xml version="1.0" encoding="utf-8"?>
<p:tagLst xmlns:p="http://schemas.openxmlformats.org/presentationml/2006/main">
  <p:tag name="AS_UNIQUEID" val="8168"/>
  <p:tag name="KSO_WM_BEAUTIFY_FLAG" val=""/>
</p:tagLst>
</file>

<file path=ppt/tags/tag27.xml><?xml version="1.0" encoding="utf-8"?>
<p:tagLst xmlns:p="http://schemas.openxmlformats.org/presentationml/2006/main">
  <p:tag name="AS_UNIQUEID" val="1351"/>
</p:tagLst>
</file>

<file path=ppt/tags/tag270.xml><?xml version="1.0" encoding="utf-8"?>
<p:tagLst xmlns:p="http://schemas.openxmlformats.org/presentationml/2006/main">
  <p:tag name="AS_UNIQUEID" val="8169"/>
</p:tagLst>
</file>

<file path=ppt/tags/tag271.xml><?xml version="1.0" encoding="utf-8"?>
<p:tagLst xmlns:p="http://schemas.openxmlformats.org/presentationml/2006/main">
  <p:tag name="AS_UNIQUEID" val="8170"/>
  <p:tag name="KSO_WM_BEAUTIFY_FLAG" val=""/>
</p:tagLst>
</file>

<file path=ppt/tags/tag272.xml><?xml version="1.0" encoding="utf-8"?>
<p:tagLst xmlns:p="http://schemas.openxmlformats.org/presentationml/2006/main">
  <p:tag name="AS_UNIQUEID" val="8172"/>
  <p:tag name="KSO_WM_BEAUTIFY_FLAG" val=""/>
</p:tagLst>
</file>

<file path=ppt/tags/tag273.xml><?xml version="1.0" encoding="utf-8"?>
<p:tagLst xmlns:p="http://schemas.openxmlformats.org/presentationml/2006/main">
  <p:tag name="AS_UNIQUEID" val="8173"/>
</p:tagLst>
</file>

<file path=ppt/tags/tag274.xml><?xml version="1.0" encoding="utf-8"?>
<p:tagLst xmlns:p="http://schemas.openxmlformats.org/presentationml/2006/main">
  <p:tag name="AS_UNIQUEID" val="8174"/>
</p:tagLst>
</file>

<file path=ppt/tags/tag275.xml><?xml version="1.0" encoding="utf-8"?>
<p:tagLst xmlns:p="http://schemas.openxmlformats.org/presentationml/2006/main">
  <p:tag name="AS_UNIQUEID" val="779"/>
  <p:tag name="KSO_WM_BEAUTIFY_FLAG" val=""/>
</p:tagLst>
</file>

<file path=ppt/tags/tag276.xml><?xml version="1.0" encoding="utf-8"?>
<p:tagLst xmlns:p="http://schemas.openxmlformats.org/presentationml/2006/main">
  <p:tag name="AS_UNIQUEID" val="8175"/>
  <p:tag name="KSO_WM_BEAUTIFY_FLAG" val=""/>
</p:tagLst>
</file>

<file path=ppt/tags/tag277.xml><?xml version="1.0" encoding="utf-8"?>
<p:tagLst xmlns:p="http://schemas.openxmlformats.org/presentationml/2006/main">
  <p:tag name="AS_UNIQUEID" val="8176"/>
  <p:tag name="KSO_WM_BEAUTIFY_FLAG" val=""/>
</p:tagLst>
</file>

<file path=ppt/tags/tag278.xml><?xml version="1.0" encoding="utf-8"?>
<p:tagLst xmlns:p="http://schemas.openxmlformats.org/presentationml/2006/main">
  <p:tag name="AS_UNIQUEID" val="779"/>
  <p:tag name="KSO_WM_BEAUTIFY_FLAG" val=""/>
</p:tagLst>
</file>

<file path=ppt/tags/tag279.xml><?xml version="1.0" encoding="utf-8"?>
<p:tagLst xmlns:p="http://schemas.openxmlformats.org/presentationml/2006/main">
  <p:tag name="AS_UNIQUEID" val="1563"/>
  <p:tag name="KSO_WM_BEAUTIFY_FLAG" val=""/>
</p:tagLst>
</file>

<file path=ppt/tags/tag28.xml><?xml version="1.0" encoding="utf-8"?>
<p:tagLst xmlns:p="http://schemas.openxmlformats.org/presentationml/2006/main">
  <p:tag name="AS_UNIQUEID" val="1352"/>
</p:tagLst>
</file>

<file path=ppt/tags/tag280.xml><?xml version="1.0" encoding="utf-8"?>
<p:tagLst xmlns:p="http://schemas.openxmlformats.org/presentationml/2006/main">
  <p:tag name="AS_UNIQUEID" val="3200"/>
  <p:tag name="KSO_WM_BEAUTIFY_FLAG" val=""/>
</p:tagLst>
</file>

<file path=ppt/tags/tag281.xml><?xml version="1.0" encoding="utf-8"?>
<p:tagLst xmlns:p="http://schemas.openxmlformats.org/presentationml/2006/main">
  <p:tag name="AS_UNIQUEID" val="8178"/>
</p:tagLst>
</file>

<file path=ppt/tags/tag282.xml><?xml version="1.0" encoding="utf-8"?>
<p:tagLst xmlns:p="http://schemas.openxmlformats.org/presentationml/2006/main">
  <p:tag name="AS_UNIQUEID" val="8179"/>
  <p:tag name="KSO_WM_BEAUTIFY_FLAG" val=""/>
</p:tagLst>
</file>

<file path=ppt/tags/tag283.xml><?xml version="1.0" encoding="utf-8"?>
<p:tagLst xmlns:p="http://schemas.openxmlformats.org/presentationml/2006/main">
  <p:tag name="AS_UNIQUEID" val="8180"/>
  <p:tag name="KSO_WM_BEAUTIFY_FLAG" val=""/>
</p:tagLst>
</file>

<file path=ppt/tags/tag284.xml><?xml version="1.0" encoding="utf-8"?>
<p:tagLst xmlns:p="http://schemas.openxmlformats.org/presentationml/2006/main">
  <p:tag name="AS_UNIQUEID" val="8181"/>
  <p:tag name="KSO_WM_BEAUTIFY_FLAG" val=""/>
</p:tagLst>
</file>

<file path=ppt/tags/tag285.xml><?xml version="1.0" encoding="utf-8"?>
<p:tagLst xmlns:p="http://schemas.openxmlformats.org/presentationml/2006/main">
  <p:tag name="AS_UNIQUEID" val="8182"/>
  <p:tag name="KSO_WM_BEAUTIFY_FLAG" val=""/>
</p:tagLst>
</file>

<file path=ppt/tags/tag286.xml><?xml version="1.0" encoding="utf-8"?>
<p:tagLst xmlns:p="http://schemas.openxmlformats.org/presentationml/2006/main">
  <p:tag name="AS_UNIQUEID" val="8183"/>
  <p:tag name="KSO_WM_BEAUTIFY_FLAG" val=""/>
</p:tagLst>
</file>

<file path=ppt/tags/tag287.xml><?xml version="1.0" encoding="utf-8"?>
<p:tagLst xmlns:p="http://schemas.openxmlformats.org/presentationml/2006/main">
  <p:tag name="AS_UNIQUEID" val="8184"/>
  <p:tag name="KSO_WM_BEAUTIFY_FLAG" val=""/>
</p:tagLst>
</file>

<file path=ppt/tags/tag288.xml><?xml version="1.0" encoding="utf-8"?>
<p:tagLst xmlns:p="http://schemas.openxmlformats.org/presentationml/2006/main">
  <p:tag name="AS_UNIQUEID" val="8185"/>
  <p:tag name="KSO_WM_BEAUTIFY_FLAG" val=""/>
</p:tagLst>
</file>

<file path=ppt/tags/tag289.xml><?xml version="1.0" encoding="utf-8"?>
<p:tagLst xmlns:p="http://schemas.openxmlformats.org/presentationml/2006/main">
  <p:tag name="AS_UNIQUEID" val="8186"/>
  <p:tag name="KSO_WM_BEAUTIFY_FLAG" val=""/>
</p:tagLst>
</file>

<file path=ppt/tags/tag29.xml><?xml version="1.0" encoding="utf-8"?>
<p:tagLst xmlns:p="http://schemas.openxmlformats.org/presentationml/2006/main">
  <p:tag name="AS_UNIQUEID" val="1353"/>
</p:tagLst>
</file>

<file path=ppt/tags/tag290.xml><?xml version="1.0" encoding="utf-8"?>
<p:tagLst xmlns:p="http://schemas.openxmlformats.org/presentationml/2006/main">
  <p:tag name="AS_UNIQUEID" val="8187"/>
  <p:tag name="KSO_WM_BEAUTIFY_FLAG" val=""/>
</p:tagLst>
</file>

<file path=ppt/tags/tag291.xml><?xml version="1.0" encoding="utf-8"?>
<p:tagLst xmlns:p="http://schemas.openxmlformats.org/presentationml/2006/main">
  <p:tag name="AS_UNIQUEID" val="779"/>
  <p:tag name="KSO_WM_BEAUTIFY_FLAG" val=""/>
</p:tagLst>
</file>

<file path=ppt/tags/tag292.xml><?xml version="1.0" encoding="utf-8"?>
<p:tagLst xmlns:p="http://schemas.openxmlformats.org/presentationml/2006/main">
  <p:tag name="AS_UNIQUEID" val="1563"/>
  <p:tag name="KSO_WM_BEAUTIFY_FLAG" val=""/>
</p:tagLst>
</file>

<file path=ppt/tags/tag293.xml><?xml version="1.0" encoding="utf-8"?>
<p:tagLst xmlns:p="http://schemas.openxmlformats.org/presentationml/2006/main">
  <p:tag name="AS_UNIQUEID" val="3200"/>
  <p:tag name="KSO_WM_BEAUTIFY_FLAG" val=""/>
</p:tagLst>
</file>

<file path=ppt/tags/tag294.xml><?xml version="1.0" encoding="utf-8"?>
<p:tagLst xmlns:p="http://schemas.openxmlformats.org/presentationml/2006/main">
  <p:tag name="AS_UNIQUEID" val="8189"/>
</p:tagLst>
</file>

<file path=ppt/tags/tag295.xml><?xml version="1.0" encoding="utf-8"?>
<p:tagLst xmlns:p="http://schemas.openxmlformats.org/presentationml/2006/main">
  <p:tag name="AS_UNIQUEID" val="8190"/>
  <p:tag name="KSO_WM_BEAUTIFY_FLAG" val=""/>
</p:tagLst>
</file>

<file path=ppt/tags/tag296.xml><?xml version="1.0" encoding="utf-8"?>
<p:tagLst xmlns:p="http://schemas.openxmlformats.org/presentationml/2006/main">
  <p:tag name="AS_UNIQUEID" val="8191"/>
  <p:tag name="KSO_WM_BEAUTIFY_FLAG" val=""/>
</p:tagLst>
</file>

<file path=ppt/tags/tag297.xml><?xml version="1.0" encoding="utf-8"?>
<p:tagLst xmlns:p="http://schemas.openxmlformats.org/presentationml/2006/main">
  <p:tag name="AS_UNIQUEID" val="8192"/>
  <p:tag name="KSO_WM_BEAUTIFY_FLAG" val=""/>
</p:tagLst>
</file>

<file path=ppt/tags/tag298.xml><?xml version="1.0" encoding="utf-8"?>
<p:tagLst xmlns:p="http://schemas.openxmlformats.org/presentationml/2006/main">
  <p:tag name="AS_UNIQUEID" val="8193"/>
  <p:tag name="KSO_WM_BEAUTIFY_FLAG" val=""/>
</p:tagLst>
</file>

<file path=ppt/tags/tag299.xml><?xml version="1.0" encoding="utf-8"?>
<p:tagLst xmlns:p="http://schemas.openxmlformats.org/presentationml/2006/main">
  <p:tag name="AS_UNIQUEID" val="8194"/>
  <p:tag name="KSO_WM_BEAUTIFY_FLAG" val=""/>
</p:tagLst>
</file>

<file path=ppt/tags/tag3.xml><?xml version="1.0" encoding="utf-8"?>
<p:tagLst xmlns:p="http://schemas.openxmlformats.org/presentationml/2006/main">
  <p:tag name="AS_UNIQUEID" val="1323"/>
</p:tagLst>
</file>

<file path=ppt/tags/tag30.xml><?xml version="1.0" encoding="utf-8"?>
<p:tagLst xmlns:p="http://schemas.openxmlformats.org/presentationml/2006/main">
  <p:tag name="AS_UNIQUEID" val="1355"/>
</p:tagLst>
</file>

<file path=ppt/tags/tag300.xml><?xml version="1.0" encoding="utf-8"?>
<p:tagLst xmlns:p="http://schemas.openxmlformats.org/presentationml/2006/main">
  <p:tag name="AS_UNIQUEID" val="8195"/>
  <p:tag name="KSO_WM_BEAUTIFY_FLAG" val=""/>
</p:tagLst>
</file>

<file path=ppt/tags/tag301.xml><?xml version="1.0" encoding="utf-8"?>
<p:tagLst xmlns:p="http://schemas.openxmlformats.org/presentationml/2006/main">
  <p:tag name="AS_UNIQUEID" val="8196"/>
  <p:tag name="KSO_WM_BEAUTIFY_FLAG" val=""/>
</p:tagLst>
</file>

<file path=ppt/tags/tag302.xml><?xml version="1.0" encoding="utf-8"?>
<p:tagLst xmlns:p="http://schemas.openxmlformats.org/presentationml/2006/main">
  <p:tag name="AS_UNIQUEID" val="8197"/>
  <p:tag name="KSO_WM_BEAUTIFY_FLAG" val=""/>
</p:tagLst>
</file>

<file path=ppt/tags/tag303.xml><?xml version="1.0" encoding="utf-8"?>
<p:tagLst xmlns:p="http://schemas.openxmlformats.org/presentationml/2006/main">
  <p:tag name="AS_UNIQUEID" val="8198"/>
  <p:tag name="KSO_WM_BEAUTIFY_FLAG" val=""/>
</p:tagLst>
</file>

<file path=ppt/tags/tag304.xml><?xml version="1.0" encoding="utf-8"?>
<p:tagLst xmlns:p="http://schemas.openxmlformats.org/presentationml/2006/main">
  <p:tag name="AS_UNIQUEID" val="8199"/>
</p:tagLst>
</file>

<file path=ppt/tags/tag305.xml><?xml version="1.0" encoding="utf-8"?>
<p:tagLst xmlns:p="http://schemas.openxmlformats.org/presentationml/2006/main">
  <p:tag name="AS_UNIQUEID" val="779"/>
  <p:tag name="KSO_WM_BEAUTIFY_FLAG" val=""/>
</p:tagLst>
</file>

<file path=ppt/tags/tag306.xml><?xml version="1.0" encoding="utf-8"?>
<p:tagLst xmlns:p="http://schemas.openxmlformats.org/presentationml/2006/main">
  <p:tag name="AS_UNIQUEID" val="1563"/>
  <p:tag name="KSO_WM_BEAUTIFY_FLAG" val=""/>
</p:tagLst>
</file>

<file path=ppt/tags/tag307.xml><?xml version="1.0" encoding="utf-8"?>
<p:tagLst xmlns:p="http://schemas.openxmlformats.org/presentationml/2006/main">
  <p:tag name="AS_UNIQUEID" val="3200"/>
  <p:tag name="KSO_WM_BEAUTIFY_FLAG" val=""/>
</p:tagLst>
</file>

<file path=ppt/tags/tag308.xml><?xml version="1.0" encoding="utf-8"?>
<p:tagLst xmlns:p="http://schemas.openxmlformats.org/presentationml/2006/main">
  <p:tag name="AS_UNIQUEID" val="8201"/>
  <p:tag name="KSO_WM_BEAUTIFY_FLAG" val=""/>
</p:tagLst>
</file>

<file path=ppt/tags/tag309.xml><?xml version="1.0" encoding="utf-8"?>
<p:tagLst xmlns:p="http://schemas.openxmlformats.org/presentationml/2006/main">
  <p:tag name="AS_UNIQUEID" val="8202"/>
  <p:tag name="KSO_WM_BEAUTIFY_FLAG" val=""/>
</p:tagLst>
</file>

<file path=ppt/tags/tag31.xml><?xml version="1.0" encoding="utf-8"?>
<p:tagLst xmlns:p="http://schemas.openxmlformats.org/presentationml/2006/main">
  <p:tag name="AS_UNIQUEID" val="1356"/>
</p:tagLst>
</file>

<file path=ppt/tags/tag310.xml><?xml version="1.0" encoding="utf-8"?>
<p:tagLst xmlns:p="http://schemas.openxmlformats.org/presentationml/2006/main">
  <p:tag name="AS_UNIQUEID" val="8203"/>
  <p:tag name="KSO_WM_BEAUTIFY_FLAG" val=""/>
</p:tagLst>
</file>

<file path=ppt/tags/tag311.xml><?xml version="1.0" encoding="utf-8"?>
<p:tagLst xmlns:p="http://schemas.openxmlformats.org/presentationml/2006/main">
  <p:tag name="AS_UNIQUEID" val="8204"/>
</p:tagLst>
</file>

<file path=ppt/tags/tag312.xml><?xml version="1.0" encoding="utf-8"?>
<p:tagLst xmlns:p="http://schemas.openxmlformats.org/presentationml/2006/main">
  <p:tag name="AS_UNIQUEID" val="8205"/>
  <p:tag name="KSO_WM_BEAUTIFY_FLAG" val=""/>
</p:tagLst>
</file>

<file path=ppt/tags/tag313.xml><?xml version="1.0" encoding="utf-8"?>
<p:tagLst xmlns:p="http://schemas.openxmlformats.org/presentationml/2006/main">
  <p:tag name="AS_UNIQUEID" val="8206"/>
  <p:tag name="KSO_WM_BEAUTIFY_FLAG" val=""/>
</p:tagLst>
</file>

<file path=ppt/tags/tag314.xml><?xml version="1.0" encoding="utf-8"?>
<p:tagLst xmlns:p="http://schemas.openxmlformats.org/presentationml/2006/main">
  <p:tag name="AS_UNIQUEID" val="8207"/>
</p:tagLst>
</file>

<file path=ppt/tags/tag315.xml><?xml version="1.0" encoding="utf-8"?>
<p:tagLst xmlns:p="http://schemas.openxmlformats.org/presentationml/2006/main">
  <p:tag name="AS_UNIQUEID" val="8208"/>
  <p:tag name="KSO_WM_BEAUTIFY_FLAG" val=""/>
</p:tagLst>
</file>

<file path=ppt/tags/tag316.xml><?xml version="1.0" encoding="utf-8"?>
<p:tagLst xmlns:p="http://schemas.openxmlformats.org/presentationml/2006/main">
  <p:tag name="AS_UNIQUEID" val="8209"/>
  <p:tag name="KSO_WM_BEAUTIFY_FLAG" val=""/>
</p:tagLst>
</file>

<file path=ppt/tags/tag317.xml><?xml version="1.0" encoding="utf-8"?>
<p:tagLst xmlns:p="http://schemas.openxmlformats.org/presentationml/2006/main">
  <p:tag name="AS_UNIQUEID" val="8210"/>
</p:tagLst>
</file>

<file path=ppt/tags/tag318.xml><?xml version="1.0" encoding="utf-8"?>
<p:tagLst xmlns:p="http://schemas.openxmlformats.org/presentationml/2006/main">
  <p:tag name="AS_UNIQUEID" val="8211"/>
  <p:tag name="KSO_WM_BEAUTIFY_FLAG" val=""/>
</p:tagLst>
</file>

<file path=ppt/tags/tag319.xml><?xml version="1.0" encoding="utf-8"?>
<p:tagLst xmlns:p="http://schemas.openxmlformats.org/presentationml/2006/main">
  <p:tag name="AS_UNIQUEID" val="8212"/>
  <p:tag name="KSO_WM_BEAUTIFY_FLAG" val=""/>
</p:tagLst>
</file>

<file path=ppt/tags/tag32.xml><?xml version="1.0" encoding="utf-8"?>
<p:tagLst xmlns:p="http://schemas.openxmlformats.org/presentationml/2006/main">
  <p:tag name="AS_UNIQUEID" val="1357"/>
</p:tagLst>
</file>

<file path=ppt/tags/tag320.xml><?xml version="1.0" encoding="utf-8"?>
<p:tagLst xmlns:p="http://schemas.openxmlformats.org/presentationml/2006/main">
  <p:tag name="AS_UNIQUEID" val="8213"/>
</p:tagLst>
</file>

<file path=ppt/tags/tag321.xml><?xml version="1.0" encoding="utf-8"?>
<p:tagLst xmlns:p="http://schemas.openxmlformats.org/presentationml/2006/main">
  <p:tag name="AS_UNIQUEID" val="8214"/>
  <p:tag name="KSO_WM_BEAUTIFY_FLAG" val=""/>
</p:tagLst>
</file>

<file path=ppt/tags/tag322.xml><?xml version="1.0" encoding="utf-8"?>
<p:tagLst xmlns:p="http://schemas.openxmlformats.org/presentationml/2006/main">
  <p:tag name="AS_UNIQUEID" val="8215"/>
  <p:tag name="KSO_WM_BEAUTIFY_FLAG" val=""/>
</p:tagLst>
</file>

<file path=ppt/tags/tag323.xml><?xml version="1.0" encoding="utf-8"?>
<p:tagLst xmlns:p="http://schemas.openxmlformats.org/presentationml/2006/main">
  <p:tag name="AS_UNIQUEID" val="8216"/>
  <p:tag name="KSO_WM_BEAUTIFY_FLAG" val=""/>
</p:tagLst>
</file>

<file path=ppt/tags/tag324.xml><?xml version="1.0" encoding="utf-8"?>
<p:tagLst xmlns:p="http://schemas.openxmlformats.org/presentationml/2006/main">
  <p:tag name="AS_UNIQUEID" val="8217"/>
  <p:tag name="KSO_WM_BEAUTIFY_FLAG" val=""/>
</p:tagLst>
</file>

<file path=ppt/tags/tag325.xml><?xml version="1.0" encoding="utf-8"?>
<p:tagLst xmlns:p="http://schemas.openxmlformats.org/presentationml/2006/main">
  <p:tag name="AS_UNIQUEID" val="8218"/>
  <p:tag name="KSO_WM_BEAUTIFY_FLAG" val=""/>
</p:tagLst>
</file>

<file path=ppt/tags/tag326.xml><?xml version="1.0" encoding="utf-8"?>
<p:tagLst xmlns:p="http://schemas.openxmlformats.org/presentationml/2006/main">
  <p:tag name="AS_UNIQUEID" val="8219"/>
  <p:tag name="KSO_WM_BEAUTIFY_FLAG" val=""/>
</p:tagLst>
</file>

<file path=ppt/tags/tag327.xml><?xml version="1.0" encoding="utf-8"?>
<p:tagLst xmlns:p="http://schemas.openxmlformats.org/presentationml/2006/main">
  <p:tag name="AS_UNIQUEID" val="8220"/>
  <p:tag name="KSO_WM_BEAUTIFY_FLAG" val=""/>
</p:tagLst>
</file>

<file path=ppt/tags/tag328.xml><?xml version="1.0" encoding="utf-8"?>
<p:tagLst xmlns:p="http://schemas.openxmlformats.org/presentationml/2006/main">
  <p:tag name="AS_UNIQUEID" val="8221"/>
  <p:tag name="KSO_WM_BEAUTIFY_FLAG" val=""/>
</p:tagLst>
</file>

<file path=ppt/tags/tag329.xml><?xml version="1.0" encoding="utf-8"?>
<p:tagLst xmlns:p="http://schemas.openxmlformats.org/presentationml/2006/main">
  <p:tag name="AS_UNIQUEID" val="779"/>
  <p:tag name="KSO_WM_BEAUTIFY_FLAG" val=""/>
</p:tagLst>
</file>

<file path=ppt/tags/tag33.xml><?xml version="1.0" encoding="utf-8"?>
<p:tagLst xmlns:p="http://schemas.openxmlformats.org/presentationml/2006/main">
  <p:tag name="AS_UNIQUEID" val="1358"/>
</p:tagLst>
</file>

<file path=ppt/tags/tag330.xml><?xml version="1.0" encoding="utf-8"?>
<p:tagLst xmlns:p="http://schemas.openxmlformats.org/presentationml/2006/main">
  <p:tag name="AS_UNIQUEID" val="1563"/>
  <p:tag name="KSO_WM_BEAUTIFY_FLAG" val=""/>
</p:tagLst>
</file>

<file path=ppt/tags/tag331.xml><?xml version="1.0" encoding="utf-8"?>
<p:tagLst xmlns:p="http://schemas.openxmlformats.org/presentationml/2006/main">
  <p:tag name="AS_UNIQUEID" val="641"/>
  <p:tag name="KSO_WM_BEAUTIFY_FLAG" val=""/>
</p:tagLst>
</file>

<file path=ppt/tags/tag332.xml><?xml version="1.0" encoding="utf-8"?>
<p:tagLst xmlns:p="http://schemas.openxmlformats.org/presentationml/2006/main">
  <p:tag name="AS_UNIQUEID" val="8223"/>
</p:tagLst>
</file>

<file path=ppt/tags/tag333.xml><?xml version="1.0" encoding="utf-8"?>
<p:tagLst xmlns:p="http://schemas.openxmlformats.org/presentationml/2006/main">
  <p:tag name="AS_UNIQUEID" val="651"/>
  <p:tag name="KSO_WM_BEAUTIFY_FLAG" val=""/>
</p:tagLst>
</file>

<file path=ppt/tags/tag334.xml><?xml version="1.0" encoding="utf-8"?>
<p:tagLst xmlns:p="http://schemas.openxmlformats.org/presentationml/2006/main">
  <p:tag name="AS_UNIQUEID" val="648"/>
  <p:tag name="KSO_WM_BEAUTIFY_FLAG" val=""/>
</p:tagLst>
</file>

<file path=ppt/tags/tag335.xml><?xml version="1.0" encoding="utf-8"?>
<p:tagLst xmlns:p="http://schemas.openxmlformats.org/presentationml/2006/main">
  <p:tag name="AS_UNIQUEID" val="8224"/>
</p:tagLst>
</file>

<file path=ppt/tags/tag336.xml><?xml version="1.0" encoding="utf-8"?>
<p:tagLst xmlns:p="http://schemas.openxmlformats.org/presentationml/2006/main">
  <p:tag name="AS_UNIQUEID" val="643"/>
  <p:tag name="KSO_WM_BEAUTIFY_FLAG" val=""/>
</p:tagLst>
</file>

<file path=ppt/tags/tag337.xml><?xml version="1.0" encoding="utf-8"?>
<p:tagLst xmlns:p="http://schemas.openxmlformats.org/presentationml/2006/main">
  <p:tag name="AS_UNIQUEID" val="644"/>
  <p:tag name="KSO_WM_BEAUTIFY_FLAG" val=""/>
</p:tagLst>
</file>

<file path=ppt/tags/tag338.xml><?xml version="1.0" encoding="utf-8"?>
<p:tagLst xmlns:p="http://schemas.openxmlformats.org/presentationml/2006/main">
  <p:tag name="AS_UNIQUEID" val="8225"/>
  <p:tag name="KSO_WM_BEAUTIFY_FLAG" val=""/>
</p:tagLst>
</file>

<file path=ppt/tags/tag339.xml><?xml version="1.0" encoding="utf-8"?>
<p:tagLst xmlns:p="http://schemas.openxmlformats.org/presentationml/2006/main">
  <p:tag name="AS_UNIQUEID" val="8226"/>
</p:tagLst>
</file>

<file path=ppt/tags/tag34.xml><?xml version="1.0" encoding="utf-8"?>
<p:tagLst xmlns:p="http://schemas.openxmlformats.org/presentationml/2006/main">
  <p:tag name="AS_UNIQUEID" val="1359"/>
</p:tagLst>
</file>

<file path=ppt/tags/tag340.xml><?xml version="1.0" encoding="utf-8"?>
<p:tagLst xmlns:p="http://schemas.openxmlformats.org/presentationml/2006/main">
  <p:tag name="AS_UNIQUEID" val="644"/>
  <p:tag name="KSO_WM_BEAUTIFY_FLAG" val=""/>
</p:tagLst>
</file>

<file path=ppt/tags/tag341.xml><?xml version="1.0" encoding="utf-8"?>
<p:tagLst xmlns:p="http://schemas.openxmlformats.org/presentationml/2006/main">
  <p:tag name="AS_UNIQUEID" val="644"/>
  <p:tag name="KSO_WM_BEAUTIFY_FLAG" val=""/>
</p:tagLst>
</file>

<file path=ppt/tags/tag342.xml><?xml version="1.0" encoding="utf-8"?>
<p:tagLst xmlns:p="http://schemas.openxmlformats.org/presentationml/2006/main">
  <p:tag name="AS_UNIQUEID" val="8227"/>
  <p:tag name="KSO_WM_BEAUTIFY_FLAG" val=""/>
</p:tagLst>
</file>

<file path=ppt/tags/tag343.xml><?xml version="1.0" encoding="utf-8"?>
<p:tagLst xmlns:p="http://schemas.openxmlformats.org/presentationml/2006/main">
  <p:tag name="AS_UNIQUEID" val="8228"/>
</p:tagLst>
</file>

<file path=ppt/tags/tag344.xml><?xml version="1.0" encoding="utf-8"?>
<p:tagLst xmlns:p="http://schemas.openxmlformats.org/presentationml/2006/main">
  <p:tag name="AS_UNIQUEID" val="649"/>
  <p:tag name="KSO_WM_BEAUTIFY_FLAG" val=""/>
</p:tagLst>
</file>

<file path=ppt/tags/tag345.xml><?xml version="1.0" encoding="utf-8"?>
<p:tagLst xmlns:p="http://schemas.openxmlformats.org/presentationml/2006/main">
  <p:tag name="AS_UNIQUEID" val="8229"/>
  <p:tag name="KSO_WM_BEAUTIFY_FLAG" val=""/>
</p:tagLst>
</file>

<file path=ppt/tags/tag346.xml><?xml version="1.0" encoding="utf-8"?>
<p:tagLst xmlns:p="http://schemas.openxmlformats.org/presentationml/2006/main">
  <p:tag name="AS_UNIQUEID" val="649"/>
  <p:tag name="KSO_WM_BEAUTIFY_FLAG" val=""/>
</p:tagLst>
</file>

<file path=ppt/tags/tag347.xml><?xml version="1.0" encoding="utf-8"?>
<p:tagLst xmlns:p="http://schemas.openxmlformats.org/presentationml/2006/main">
  <p:tag name="AS_UNIQUEID" val="8230"/>
</p:tagLst>
</file>

<file path=ppt/tags/tag348.xml><?xml version="1.0" encoding="utf-8"?>
<p:tagLst xmlns:p="http://schemas.openxmlformats.org/presentationml/2006/main">
  <p:tag name="AS_UNIQUEID" val="8231"/>
  <p:tag name="KSO_WM_BEAUTIFY_FLAG" val=""/>
</p:tagLst>
</file>

<file path=ppt/tags/tag349.xml><?xml version="1.0" encoding="utf-8"?>
<p:tagLst xmlns:p="http://schemas.openxmlformats.org/presentationml/2006/main">
  <p:tag name="AS_UNIQUEID" val="644"/>
  <p:tag name="KSO_WM_BEAUTIFY_FLAG" val=""/>
</p:tagLst>
</file>

<file path=ppt/tags/tag35.xml><?xml version="1.0" encoding="utf-8"?>
<p:tagLst xmlns:p="http://schemas.openxmlformats.org/presentationml/2006/main">
  <p:tag name="AS_UNIQUEID" val="1360"/>
</p:tagLst>
</file>

<file path=ppt/tags/tag350.xml><?xml version="1.0" encoding="utf-8"?>
<p:tagLst xmlns:p="http://schemas.openxmlformats.org/presentationml/2006/main">
  <p:tag name="AS_UNIQUEID" val="644"/>
  <p:tag name="KSO_WM_BEAUTIFY_FLAG" val=""/>
</p:tagLst>
</file>

<file path=ppt/tags/tag351.xml><?xml version="1.0" encoding="utf-8"?>
<p:tagLst xmlns:p="http://schemas.openxmlformats.org/presentationml/2006/main">
  <p:tag name="AS_UNIQUEID" val="644"/>
  <p:tag name="KSO_WM_BEAUTIFY_FLAG" val=""/>
</p:tagLst>
</file>

<file path=ppt/tags/tag352.xml><?xml version="1.0" encoding="utf-8"?>
<p:tagLst xmlns:p="http://schemas.openxmlformats.org/presentationml/2006/main">
  <p:tag name="AS_UNIQUEID" val="8052"/>
  <p:tag name="KSO_WM_BEAUTIFY_FLAG" val=""/>
</p:tagLst>
</file>

<file path=ppt/tags/tag353.xml><?xml version="1.0" encoding="utf-8"?>
<p:tagLst xmlns:p="http://schemas.openxmlformats.org/presentationml/2006/main">
  <p:tag name="AS_UNIQUEID" val="8052"/>
  <p:tag name="KSO_WM_BEAUTIFY_FLAG" val=""/>
</p:tagLst>
</file>

<file path=ppt/tags/tag354.xml><?xml version="1.0" encoding="utf-8"?>
<p:tagLst xmlns:p="http://schemas.openxmlformats.org/presentationml/2006/main">
  <p:tag name="AS_UNIQUEID" val="649"/>
  <p:tag name="KSO_WM_BEAUTIFY_FLAG" val=""/>
</p:tagLst>
</file>

<file path=ppt/tags/tag355.xml><?xml version="1.0" encoding="utf-8"?>
<p:tagLst xmlns:p="http://schemas.openxmlformats.org/presentationml/2006/main">
  <p:tag name="AS_UNIQUEID" val="649"/>
  <p:tag name="KSO_WM_BEAUTIFY_FLAG" val=""/>
</p:tagLst>
</file>

<file path=ppt/tags/tag356.xml><?xml version="1.0" encoding="utf-8"?>
<p:tagLst xmlns:p="http://schemas.openxmlformats.org/presentationml/2006/main">
  <p:tag name="AS_UNIQUEID" val="8232"/>
</p:tagLst>
</file>

<file path=ppt/tags/tag357.xml><?xml version="1.0" encoding="utf-8"?>
<p:tagLst xmlns:p="http://schemas.openxmlformats.org/presentationml/2006/main">
  <p:tag name="AS_UNIQUEID" val="651"/>
  <p:tag name="KSO_WM_BEAUTIFY_FLAG" val=""/>
</p:tagLst>
</file>

<file path=ppt/tags/tag358.xml><?xml version="1.0" encoding="utf-8"?>
<p:tagLst xmlns:p="http://schemas.openxmlformats.org/presentationml/2006/main">
  <p:tag name="AS_UNIQUEID" val="648"/>
  <p:tag name="KSO_WM_BEAUTIFY_FLAG" val=""/>
</p:tagLst>
</file>

<file path=ppt/tags/tag359.xml><?xml version="1.0" encoding="utf-8"?>
<p:tagLst xmlns:p="http://schemas.openxmlformats.org/presentationml/2006/main">
  <p:tag name="AS_UNIQUEID" val="8233"/>
</p:tagLst>
</file>

<file path=ppt/tags/tag36.xml><?xml version="1.0" encoding="utf-8"?>
<p:tagLst xmlns:p="http://schemas.openxmlformats.org/presentationml/2006/main">
  <p:tag name="AS_UNIQUEID" val="1361"/>
</p:tagLst>
</file>

<file path=ppt/tags/tag360.xml><?xml version="1.0" encoding="utf-8"?>
<p:tagLst xmlns:p="http://schemas.openxmlformats.org/presentationml/2006/main">
  <p:tag name="AS_UNIQUEID" val="651"/>
</p:tagLst>
</file>

<file path=ppt/tags/tag361.xml><?xml version="1.0" encoding="utf-8"?>
<p:tagLst xmlns:p="http://schemas.openxmlformats.org/presentationml/2006/main">
  <p:tag name="AS_UNIQUEID" val="644"/>
</p:tagLst>
</file>

<file path=ppt/tags/tag362.xml><?xml version="1.0" encoding="utf-8"?>
<p:tagLst xmlns:p="http://schemas.openxmlformats.org/presentationml/2006/main">
  <p:tag name="AS_UNIQUEID" val="644"/>
</p:tagLst>
</file>

<file path=ppt/tags/tag363.xml><?xml version="1.0" encoding="utf-8"?>
<p:tagLst xmlns:p="http://schemas.openxmlformats.org/presentationml/2006/main">
  <p:tag name="AS_UNIQUEID" val="8234"/>
</p:tagLst>
</file>

<file path=ppt/tags/tag364.xml><?xml version="1.0" encoding="utf-8"?>
<p:tagLst xmlns:p="http://schemas.openxmlformats.org/presentationml/2006/main">
  <p:tag name="AS_UNIQUEID" val="8235"/>
  <p:tag name="KSO_WM_BEAUTIFY_FLAG" val=""/>
</p:tagLst>
</file>

<file path=ppt/tags/tag365.xml><?xml version="1.0" encoding="utf-8"?>
<p:tagLst xmlns:p="http://schemas.openxmlformats.org/presentationml/2006/main">
  <p:tag name="AS_UNIQUEID" val="8052"/>
  <p:tag name="KSO_WM_BEAUTIFY_FLAG" val=""/>
</p:tagLst>
</file>

<file path=ppt/tags/tag366.xml><?xml version="1.0" encoding="utf-8"?>
<p:tagLst xmlns:p="http://schemas.openxmlformats.org/presentationml/2006/main">
  <p:tag name="AS_UNIQUEID" val="8052"/>
  <p:tag name="KSO_WM_BEAUTIFY_FLAG" val=""/>
</p:tagLst>
</file>

<file path=ppt/tags/tag367.xml><?xml version="1.0" encoding="utf-8"?>
<p:tagLst xmlns:p="http://schemas.openxmlformats.org/presentationml/2006/main">
  <p:tag name="AS_UNIQUEID" val="8052"/>
  <p:tag name="KSO_WM_BEAUTIFY_FLAG" val=""/>
</p:tagLst>
</file>

<file path=ppt/tags/tag368.xml><?xml version="1.0" encoding="utf-8"?>
<p:tagLst xmlns:p="http://schemas.openxmlformats.org/presentationml/2006/main">
  <p:tag name="AS_UNIQUEID" val="651"/>
  <p:tag name="KSO_WM_BEAUTIFY_FLAG" val=""/>
</p:tagLst>
</file>

<file path=ppt/tags/tag369.xml><?xml version="1.0" encoding="utf-8"?>
<p:tagLst xmlns:p="http://schemas.openxmlformats.org/presentationml/2006/main">
  <p:tag name="AS_UNIQUEID" val="648"/>
  <p:tag name="KSO_WM_BEAUTIFY_FLAG" val=""/>
</p:tagLst>
</file>

<file path=ppt/tags/tag37.xml><?xml version="1.0" encoding="utf-8"?>
<p:tagLst xmlns:p="http://schemas.openxmlformats.org/presentationml/2006/main">
  <p:tag name="AS_UNIQUEID" val="1362"/>
</p:tagLst>
</file>

<file path=ppt/tags/tag370.xml><?xml version="1.0" encoding="utf-8"?>
<p:tagLst xmlns:p="http://schemas.openxmlformats.org/presentationml/2006/main">
  <p:tag name="AS_UNIQUEID" val="8236"/>
</p:tagLst>
</file>

<file path=ppt/tags/tag371.xml><?xml version="1.0" encoding="utf-8"?>
<p:tagLst xmlns:p="http://schemas.openxmlformats.org/presentationml/2006/main">
  <p:tag name="AS_UNIQUEID" val="648"/>
  <p:tag name="KSO_WM_BEAUTIFY_FLAG" val=""/>
</p:tagLst>
</file>

<file path=ppt/tags/tag372.xml><?xml version="1.0" encoding="utf-8"?>
<p:tagLst xmlns:p="http://schemas.openxmlformats.org/presentationml/2006/main">
  <p:tag name="AS_UNIQUEID" val="651"/>
  <p:tag name="KSO_WM_BEAUTIFY_FLAG" val=""/>
</p:tagLst>
</file>

<file path=ppt/tags/tag373.xml><?xml version="1.0" encoding="utf-8"?>
<p:tagLst xmlns:p="http://schemas.openxmlformats.org/presentationml/2006/main">
  <p:tag name="AS_UNIQUEID" val="779"/>
  <p:tag name="KSO_WM_BEAUTIFY_FLAG" val=""/>
</p:tagLst>
</file>

<file path=ppt/tags/tag374.xml><?xml version="1.0" encoding="utf-8"?>
<p:tagLst xmlns:p="http://schemas.openxmlformats.org/presentationml/2006/main">
  <p:tag name="AS_UNIQUEID" val="1563"/>
  <p:tag name="KSO_WM_BEAUTIFY_FLAG" val=""/>
</p:tagLst>
</file>

<file path=ppt/tags/tag375.xml><?xml version="1.0" encoding="utf-8"?>
<p:tagLst xmlns:p="http://schemas.openxmlformats.org/presentationml/2006/main">
  <p:tag name="AS_UNIQUEID" val="3200"/>
  <p:tag name="KSO_WM_BEAUTIFY_FLAG" val=""/>
</p:tagLst>
</file>

<file path=ppt/tags/tag376.xml><?xml version="1.0" encoding="utf-8"?>
<p:tagLst xmlns:p="http://schemas.openxmlformats.org/presentationml/2006/main">
  <p:tag name="AS_UNIQUEID" val="2301"/>
  <p:tag name="KSO_WM_BEAUTIFY_FLAG" val=""/>
  <p:tag name="KSO_WM_UNIT_TABLE_BEAUTIFY" val="smartTable{a42959c9-f13b-49c0-bca8-574cf3c22982}"/>
</p:tagLst>
</file>

<file path=ppt/tags/tag377.xml><?xml version="1.0" encoding="utf-8"?>
<p:tagLst xmlns:p="http://schemas.openxmlformats.org/presentationml/2006/main">
  <p:tag name="AS_UNIQUEID" val="5586"/>
  <p:tag name="KSO_WM_BEAUTIFY_FLAG" val=""/>
</p:tagLst>
</file>

<file path=ppt/tags/tag378.xml><?xml version="1.0" encoding="utf-8"?>
<p:tagLst xmlns:p="http://schemas.openxmlformats.org/presentationml/2006/main">
  <p:tag name="AS_UNIQUEID" val="5587"/>
  <p:tag name="KSO_WM_BEAUTIFY_FLAG" val=""/>
</p:tagLst>
</file>

<file path=ppt/tags/tag379.xml><?xml version="1.0" encoding="utf-8"?>
<p:tagLst xmlns:p="http://schemas.openxmlformats.org/presentationml/2006/main">
  <p:tag name="AS_UNIQUEID" val="5588"/>
  <p:tag name="KSO_WM_BEAUTIFY_FLAG" val=""/>
</p:tagLst>
</file>

<file path=ppt/tags/tag38.xml><?xml version="1.0" encoding="utf-8"?>
<p:tagLst xmlns:p="http://schemas.openxmlformats.org/presentationml/2006/main">
  <p:tag name="AS_UNIQUEID" val="1363"/>
</p:tagLst>
</file>

<file path=ppt/tags/tag380.xml><?xml version="1.0" encoding="utf-8"?>
<p:tagLst xmlns:p="http://schemas.openxmlformats.org/presentationml/2006/main">
  <p:tag name="AS_UNIQUEID" val="5589"/>
  <p:tag name="KSO_WM_BEAUTIFY_FLAG" val=""/>
</p:tagLst>
</file>

<file path=ppt/tags/tag381.xml><?xml version="1.0" encoding="utf-8"?>
<p:tagLst xmlns:p="http://schemas.openxmlformats.org/presentationml/2006/main">
  <p:tag name="AS_UNIQUEID" val="5590"/>
  <p:tag name="KSO_WM_BEAUTIFY_FLAG" val=""/>
</p:tagLst>
</file>

<file path=ppt/tags/tag382.xml><?xml version="1.0" encoding="utf-8"?>
<p:tagLst xmlns:p="http://schemas.openxmlformats.org/presentationml/2006/main">
  <p:tag name="AS_UNIQUEID" val="5591"/>
  <p:tag name="KSO_WM_BEAUTIFY_FLAG" val=""/>
</p:tagLst>
</file>

<file path=ppt/tags/tag383.xml><?xml version="1.0" encoding="utf-8"?>
<p:tagLst xmlns:p="http://schemas.openxmlformats.org/presentationml/2006/main">
  <p:tag name="AS_UNIQUEID" val="5592"/>
  <p:tag name="KSO_WM_BEAUTIFY_FLAG" val=""/>
</p:tagLst>
</file>

<file path=ppt/tags/tag384.xml><?xml version="1.0" encoding="utf-8"?>
<p:tagLst xmlns:p="http://schemas.openxmlformats.org/presentationml/2006/main">
  <p:tag name="AS_UNIQUEID" val="779"/>
  <p:tag name="KSO_WM_BEAUTIFY_FLAG" val=""/>
</p:tagLst>
</file>

<file path=ppt/tags/tag385.xml><?xml version="1.0" encoding="utf-8"?>
<p:tagLst xmlns:p="http://schemas.openxmlformats.org/presentationml/2006/main">
  <p:tag name="AS_UNIQUEID" val="1563"/>
  <p:tag name="KSO_WM_BEAUTIFY_FLAG" val=""/>
</p:tagLst>
</file>

<file path=ppt/tags/tag386.xml><?xml version="1.0" encoding="utf-8"?>
<p:tagLst xmlns:p="http://schemas.openxmlformats.org/presentationml/2006/main">
  <p:tag name="AS_UNIQUEID" val="5594"/>
  <p:tag name="KSO_WM_BEAUTIFY_FLAG" val=""/>
</p:tagLst>
</file>

<file path=ppt/tags/tag387.xml><?xml version="1.0" encoding="utf-8"?>
<p:tagLst xmlns:p="http://schemas.openxmlformats.org/presentationml/2006/main">
  <p:tag name="AS_UNIQUEID" val="5595"/>
  <p:tag name="KSO_WM_BEAUTIFY_FLAG" val=""/>
</p:tagLst>
</file>

<file path=ppt/tags/tag388.xml><?xml version="1.0" encoding="utf-8"?>
<p:tagLst xmlns:p="http://schemas.openxmlformats.org/presentationml/2006/main">
  <p:tag name="AS_UNIQUEID" val="779"/>
  <p:tag name="KSO_WM_BEAUTIFY_FLAG" val=""/>
</p:tagLst>
</file>

<file path=ppt/tags/tag389.xml><?xml version="1.0" encoding="utf-8"?>
<p:tagLst xmlns:p="http://schemas.openxmlformats.org/presentationml/2006/main">
  <p:tag name="AS_UNIQUEID" val="1563"/>
  <p:tag name="KSO_WM_BEAUTIFY_FLAG" val=""/>
</p:tagLst>
</file>

<file path=ppt/tags/tag39.xml><?xml version="1.0" encoding="utf-8"?>
<p:tagLst xmlns:p="http://schemas.openxmlformats.org/presentationml/2006/main">
  <p:tag name="AS_UNIQUEID" val="1365"/>
</p:tagLst>
</file>

<file path=ppt/tags/tag390.xml><?xml version="1.0" encoding="utf-8"?>
<p:tagLst xmlns:p="http://schemas.openxmlformats.org/presentationml/2006/main">
  <p:tag name="AS_UNIQUEID" val="8240"/>
  <p:tag name="TABLE_ENDDRAG_ORIGIN_RECT" val="784*336"/>
  <p:tag name="TABLE_ENDDRAG_RECT" val="126*152*784*336"/>
</p:tagLst>
</file>

<file path=ppt/tags/tag391.xml><?xml version="1.0" encoding="utf-8"?>
<p:tagLst xmlns:p="http://schemas.openxmlformats.org/presentationml/2006/main">
  <p:tag name="AS_UNIQUEID" val="779"/>
  <p:tag name="KSO_WM_BEAUTIFY_FLAG" val=""/>
</p:tagLst>
</file>

<file path=ppt/tags/tag392.xml><?xml version="1.0" encoding="utf-8"?>
<p:tagLst xmlns:p="http://schemas.openxmlformats.org/presentationml/2006/main">
  <p:tag name="AS_UNIQUEID" val="1563"/>
  <p:tag name="KSO_WM_BEAUTIFY_FLAG" val=""/>
</p:tagLst>
</file>

<file path=ppt/tags/tag393.xml><?xml version="1.0" encoding="utf-8"?>
<p:tagLst xmlns:p="http://schemas.openxmlformats.org/presentationml/2006/main">
  <p:tag name="AS_UNIQUEID" val="3200"/>
  <p:tag name="KSO_WM_BEAUTIFY_FLAG" val=""/>
</p:tagLst>
</file>

<file path=ppt/tags/tag394.xml><?xml version="1.0" encoding="utf-8"?>
<p:tagLst xmlns:p="http://schemas.openxmlformats.org/presentationml/2006/main">
  <p:tag name="AS_UNIQUEID" val="8242"/>
</p:tagLst>
</file>

<file path=ppt/tags/tag395.xml><?xml version="1.0" encoding="utf-8"?>
<p:tagLst xmlns:p="http://schemas.openxmlformats.org/presentationml/2006/main">
  <p:tag name="AS_UNIQUEID" val="8243"/>
  <p:tag name="KSO_WM_BEAUTIFY_FLAG" val=""/>
</p:tagLst>
</file>

<file path=ppt/tags/tag396.xml><?xml version="1.0" encoding="utf-8"?>
<p:tagLst xmlns:p="http://schemas.openxmlformats.org/presentationml/2006/main">
  <p:tag name="AS_UNIQUEID" val="8244"/>
  <p:tag name="KSO_WM_BEAUTIFY_FLAG" val=""/>
</p:tagLst>
</file>

<file path=ppt/tags/tag397.xml><?xml version="1.0" encoding="utf-8"?>
<p:tagLst xmlns:p="http://schemas.openxmlformats.org/presentationml/2006/main">
  <p:tag name="AS_UNIQUEID" val="8245"/>
</p:tagLst>
</file>

<file path=ppt/tags/tag398.xml><?xml version="1.0" encoding="utf-8"?>
<p:tagLst xmlns:p="http://schemas.openxmlformats.org/presentationml/2006/main">
  <p:tag name="AS_UNIQUEID" val="8246"/>
  <p:tag name="KSO_WM_BEAUTIFY_FLAG" val=""/>
</p:tagLst>
</file>

<file path=ppt/tags/tag399.xml><?xml version="1.0" encoding="utf-8"?>
<p:tagLst xmlns:p="http://schemas.openxmlformats.org/presentationml/2006/main">
  <p:tag name="AS_UNIQUEID" val="8247"/>
  <p:tag name="KSO_WM_BEAUTIFY_FLAG" val=""/>
</p:tagLst>
</file>

<file path=ppt/tags/tag4.xml><?xml version="1.0" encoding="utf-8"?>
<p:tagLst xmlns:p="http://schemas.openxmlformats.org/presentationml/2006/main">
  <p:tag name="AS_UNIQUEID" val="1324"/>
</p:tagLst>
</file>

<file path=ppt/tags/tag40.xml><?xml version="1.0" encoding="utf-8"?>
<p:tagLst xmlns:p="http://schemas.openxmlformats.org/presentationml/2006/main">
  <p:tag name="AS_UNIQUEID" val="1366"/>
</p:tagLst>
</file>

<file path=ppt/tags/tag400.xml><?xml version="1.0" encoding="utf-8"?>
<p:tagLst xmlns:p="http://schemas.openxmlformats.org/presentationml/2006/main">
  <p:tag name="AS_UNIQUEID" val="8248"/>
</p:tagLst>
</file>

<file path=ppt/tags/tag401.xml><?xml version="1.0" encoding="utf-8"?>
<p:tagLst xmlns:p="http://schemas.openxmlformats.org/presentationml/2006/main">
  <p:tag name="AS_UNIQUEID" val="8249"/>
  <p:tag name="KSO_WM_BEAUTIFY_FLAG" val=""/>
</p:tagLst>
</file>

<file path=ppt/tags/tag402.xml><?xml version="1.0" encoding="utf-8"?>
<p:tagLst xmlns:p="http://schemas.openxmlformats.org/presentationml/2006/main">
  <p:tag name="AS_UNIQUEID" val="8250"/>
</p:tagLst>
</file>

<file path=ppt/tags/tag403.xml><?xml version="1.0" encoding="utf-8"?>
<p:tagLst xmlns:p="http://schemas.openxmlformats.org/presentationml/2006/main">
  <p:tag name="AS_UNIQUEID" val="8251"/>
  <p:tag name="KSO_WM_BEAUTIFY_FLAG" val=""/>
</p:tagLst>
</file>

<file path=ppt/tags/tag404.xml><?xml version="1.0" encoding="utf-8"?>
<p:tagLst xmlns:p="http://schemas.openxmlformats.org/presentationml/2006/main">
  <p:tag name="AS_UNIQUEID" val="8252"/>
  <p:tag name="KSO_WM_BEAUTIFY_FLAG" val=""/>
</p:tagLst>
</file>

<file path=ppt/tags/tag405.xml><?xml version="1.0" encoding="utf-8"?>
<p:tagLst xmlns:p="http://schemas.openxmlformats.org/presentationml/2006/main">
  <p:tag name="AS_UNIQUEID" val="8253"/>
</p:tagLst>
</file>

<file path=ppt/tags/tag406.xml><?xml version="1.0" encoding="utf-8"?>
<p:tagLst xmlns:p="http://schemas.openxmlformats.org/presentationml/2006/main">
  <p:tag name="AS_UNIQUEID" val="8254"/>
  <p:tag name="KSO_WM_BEAUTIFY_FLAG" val=""/>
</p:tagLst>
</file>

<file path=ppt/tags/tag407.xml><?xml version="1.0" encoding="utf-8"?>
<p:tagLst xmlns:p="http://schemas.openxmlformats.org/presentationml/2006/main">
  <p:tag name="AS_UNIQUEID" val="8255"/>
</p:tagLst>
</file>

<file path=ppt/tags/tag408.xml><?xml version="1.0" encoding="utf-8"?>
<p:tagLst xmlns:p="http://schemas.openxmlformats.org/presentationml/2006/main">
  <p:tag name="AS_UNIQUEID" val="8256"/>
  <p:tag name="KSO_WM_BEAUTIFY_FLAG" val=""/>
</p:tagLst>
</file>

<file path=ppt/tags/tag409.xml><?xml version="1.0" encoding="utf-8"?>
<p:tagLst xmlns:p="http://schemas.openxmlformats.org/presentationml/2006/main">
  <p:tag name="AS_UNIQUEID" val="8257"/>
  <p:tag name="KSO_WM_BEAUTIFY_FLAG" val=""/>
</p:tagLst>
</file>

<file path=ppt/tags/tag41.xml><?xml version="1.0" encoding="utf-8"?>
<p:tagLst xmlns:p="http://schemas.openxmlformats.org/presentationml/2006/main">
  <p:tag name="AS_UNIQUEID" val="1367"/>
</p:tagLst>
</file>

<file path=ppt/tags/tag410.xml><?xml version="1.0" encoding="utf-8"?>
<p:tagLst xmlns:p="http://schemas.openxmlformats.org/presentationml/2006/main">
  <p:tag name="AS_UNIQUEID" val="8258"/>
</p:tagLst>
</file>

<file path=ppt/tags/tag411.xml><?xml version="1.0" encoding="utf-8"?>
<p:tagLst xmlns:p="http://schemas.openxmlformats.org/presentationml/2006/main">
  <p:tag name="AS_UNIQUEID" val="8259"/>
  <p:tag name="KSO_WM_BEAUTIFY_FLAG" val=""/>
</p:tagLst>
</file>

<file path=ppt/tags/tag412.xml><?xml version="1.0" encoding="utf-8"?>
<p:tagLst xmlns:p="http://schemas.openxmlformats.org/presentationml/2006/main">
  <p:tag name="AS_UNIQUEID" val="8260"/>
  <p:tag name="KSO_WM_BEAUTIFY_FLAG" val=""/>
</p:tagLst>
</file>

<file path=ppt/tags/tag413.xml><?xml version="1.0" encoding="utf-8"?>
<p:tagLst xmlns:p="http://schemas.openxmlformats.org/presentationml/2006/main">
  <p:tag name="AS_UNIQUEID" val="8261"/>
</p:tagLst>
</file>

<file path=ppt/tags/tag414.xml><?xml version="1.0" encoding="utf-8"?>
<p:tagLst xmlns:p="http://schemas.openxmlformats.org/presentationml/2006/main">
  <p:tag name="AS_UNIQUEID" val="8262"/>
  <p:tag name="KSO_WM_BEAUTIFY_FLAG" val=""/>
</p:tagLst>
</file>

<file path=ppt/tags/tag415.xml><?xml version="1.0" encoding="utf-8"?>
<p:tagLst xmlns:p="http://schemas.openxmlformats.org/presentationml/2006/main">
  <p:tag name="AS_UNIQUEID" val="8263"/>
</p:tagLst>
</file>

<file path=ppt/tags/tag416.xml><?xml version="1.0" encoding="utf-8"?>
<p:tagLst xmlns:p="http://schemas.openxmlformats.org/presentationml/2006/main">
  <p:tag name="AS_UNIQUEID" val="8264"/>
  <p:tag name="KSO_WM_BEAUTIFY_FLAG" val=""/>
</p:tagLst>
</file>

<file path=ppt/tags/tag417.xml><?xml version="1.0" encoding="utf-8"?>
<p:tagLst xmlns:p="http://schemas.openxmlformats.org/presentationml/2006/main">
  <p:tag name="AS_UNIQUEID" val="8265"/>
  <p:tag name="KSO_WM_BEAUTIFY_FLAG" val=""/>
</p:tagLst>
</file>

<file path=ppt/tags/tag418.xml><?xml version="1.0" encoding="utf-8"?>
<p:tagLst xmlns:p="http://schemas.openxmlformats.org/presentationml/2006/main">
  <p:tag name="AS_UNIQUEID" val="779"/>
  <p:tag name="KSO_WM_BEAUTIFY_FLAG" val=""/>
</p:tagLst>
</file>

<file path=ppt/tags/tag419.xml><?xml version="1.0" encoding="utf-8"?>
<p:tagLst xmlns:p="http://schemas.openxmlformats.org/presentationml/2006/main">
  <p:tag name="AS_UNIQUEID" val="1563"/>
  <p:tag name="KSO_WM_BEAUTIFY_FLAG" val=""/>
</p:tagLst>
</file>

<file path=ppt/tags/tag42.xml><?xml version="1.0" encoding="utf-8"?>
<p:tagLst xmlns:p="http://schemas.openxmlformats.org/presentationml/2006/main">
  <p:tag name="AS_UNIQUEID" val="1368"/>
</p:tagLst>
</file>

<file path=ppt/tags/tag420.xml><?xml version="1.0" encoding="utf-8"?>
<p:tagLst xmlns:p="http://schemas.openxmlformats.org/presentationml/2006/main">
  <p:tag name="AS_UNIQUEID" val="5594"/>
  <p:tag name="KSO_WM_BEAUTIFY_FLAG" val=""/>
</p:tagLst>
</file>

<file path=ppt/tags/tag421.xml><?xml version="1.0" encoding="utf-8"?>
<p:tagLst xmlns:p="http://schemas.openxmlformats.org/presentationml/2006/main">
  <p:tag name="AS_UNIQUEID" val="779"/>
  <p:tag name="KSO_WM_BEAUTIFY_FLAG" val=""/>
</p:tagLst>
</file>

<file path=ppt/tags/tag422.xml><?xml version="1.0" encoding="utf-8"?>
<p:tagLst xmlns:p="http://schemas.openxmlformats.org/presentationml/2006/main">
  <p:tag name="AS_UNIQUEID" val="1563"/>
  <p:tag name="KSO_WM_BEAUTIFY_FLAG" val=""/>
</p:tagLst>
</file>

<file path=ppt/tags/tag423.xml><?xml version="1.0" encoding="utf-8"?>
<p:tagLst xmlns:p="http://schemas.openxmlformats.org/presentationml/2006/main">
  <p:tag name="AS_UNIQUEID" val="4011"/>
  <p:tag name="KSO_WM_BEAUTIFY_FLAG" val=""/>
  <p:tag name="KSO_WM_UNIT_TABLE_BEAUTIFY" val="smartTable{ccc9665f-1116-4b05-a8e6-b7815bb9eca1}"/>
  <p:tag name="TABLE_ENDDRAG_ORIGIN_RECT" val="901*431"/>
  <p:tag name="TABLE_ENDDRAG_RECT" val="37*82*901*431"/>
</p:tagLst>
</file>

<file path=ppt/tags/tag424.xml><?xml version="1.0" encoding="utf-8"?>
<p:tagLst xmlns:p="http://schemas.openxmlformats.org/presentationml/2006/main">
  <p:tag name="AS_UNIQUEID" val="779"/>
  <p:tag name="KSO_WM_BEAUTIFY_FLAG" val=""/>
</p:tagLst>
</file>

<file path=ppt/tags/tag425.xml><?xml version="1.0" encoding="utf-8"?>
<p:tagLst xmlns:p="http://schemas.openxmlformats.org/presentationml/2006/main">
  <p:tag name="AS_UNIQUEID" val="1563"/>
  <p:tag name="KSO_WM_BEAUTIFY_FLAG" val=""/>
</p:tagLst>
</file>

<file path=ppt/tags/tag426.xml><?xml version="1.0" encoding="utf-8"?>
<p:tagLst xmlns:p="http://schemas.openxmlformats.org/presentationml/2006/main">
  <p:tag name="AS_UNIQUEID" val="3200"/>
  <p:tag name="KSO_WM_BEAUTIFY_FLAG" val=""/>
</p:tagLst>
</file>

<file path=ppt/tags/tag427.xml><?xml version="1.0" encoding="utf-8"?>
<p:tagLst xmlns:p="http://schemas.openxmlformats.org/presentationml/2006/main">
  <p:tag name="AS_UNIQUEID" val="8269"/>
  <p:tag name="ISLIDE.DIAGRAM" val="4ff1e102-f1af-47a4-a855-3a19cb8687e2"/>
</p:tagLst>
</file>

<file path=ppt/tags/tag428.xml><?xml version="1.0" encoding="utf-8"?>
<p:tagLst xmlns:p="http://schemas.openxmlformats.org/presentationml/2006/main">
  <p:tag name="AS_UNIQUEID" val="8270"/>
  <p:tag name="KSO_WM_BEAUTIFY_FLAG" val=""/>
</p:tagLst>
</file>

<file path=ppt/tags/tag429.xml><?xml version="1.0" encoding="utf-8"?>
<p:tagLst xmlns:p="http://schemas.openxmlformats.org/presentationml/2006/main">
  <p:tag name="AS_UNIQUEID" val="8271"/>
  <p:tag name="KSO_WM_BEAUTIFY_FLAG" val=""/>
</p:tagLst>
</file>

<file path=ppt/tags/tag43.xml><?xml version="1.0" encoding="utf-8"?>
<p:tagLst xmlns:p="http://schemas.openxmlformats.org/presentationml/2006/main">
  <p:tag name="AS_UNIQUEID" val="1370"/>
</p:tagLst>
</file>

<file path=ppt/tags/tag430.xml><?xml version="1.0" encoding="utf-8"?>
<p:tagLst xmlns:p="http://schemas.openxmlformats.org/presentationml/2006/main">
  <p:tag name="AS_UNIQUEID" val="8272"/>
  <p:tag name="KSO_WM_BEAUTIFY_FLAG" val=""/>
</p:tagLst>
</file>

<file path=ppt/tags/tag431.xml><?xml version="1.0" encoding="utf-8"?>
<p:tagLst xmlns:p="http://schemas.openxmlformats.org/presentationml/2006/main">
  <p:tag name="AS_UNIQUEID" val="8273"/>
  <p:tag name="KSO_WM_BEAUTIFY_FLAG" val=""/>
</p:tagLst>
</file>

<file path=ppt/tags/tag432.xml><?xml version="1.0" encoding="utf-8"?>
<p:tagLst xmlns:p="http://schemas.openxmlformats.org/presentationml/2006/main">
  <p:tag name="AS_UNIQUEID" val="8274"/>
  <p:tag name="KSO_WM_BEAUTIFY_FLAG" val=""/>
</p:tagLst>
</file>

<file path=ppt/tags/tag433.xml><?xml version="1.0" encoding="utf-8"?>
<p:tagLst xmlns:p="http://schemas.openxmlformats.org/presentationml/2006/main">
  <p:tag name="AS_UNIQUEID" val="8275"/>
  <p:tag name="KSO_WM_BEAUTIFY_FLAG" val=""/>
</p:tagLst>
</file>

<file path=ppt/tags/tag434.xml><?xml version="1.0" encoding="utf-8"?>
<p:tagLst xmlns:p="http://schemas.openxmlformats.org/presentationml/2006/main">
  <p:tag name="AS_UNIQUEID" val="8276"/>
  <p:tag name="KSO_WM_BEAUTIFY_FLAG" val=""/>
</p:tagLst>
</file>

<file path=ppt/tags/tag435.xml><?xml version="1.0" encoding="utf-8"?>
<p:tagLst xmlns:p="http://schemas.openxmlformats.org/presentationml/2006/main">
  <p:tag name="AS_UNIQUEID" val="779"/>
  <p:tag name="KSO_WM_BEAUTIFY_FLAG" val=""/>
</p:tagLst>
</file>

<file path=ppt/tags/tag436.xml><?xml version="1.0" encoding="utf-8"?>
<p:tagLst xmlns:p="http://schemas.openxmlformats.org/presentationml/2006/main">
  <p:tag name="AS_UNIQUEID" val="1563"/>
  <p:tag name="KSO_WM_BEAUTIFY_FLAG" val=""/>
</p:tagLst>
</file>

<file path=ppt/tags/tag437.xml><?xml version="1.0" encoding="utf-8"?>
<p:tagLst xmlns:p="http://schemas.openxmlformats.org/presentationml/2006/main">
  <p:tag name="AS_UNIQUEID" val="3200"/>
  <p:tag name="KSO_WM_BEAUTIFY_FLAG" val=""/>
</p:tagLst>
</file>

<file path=ppt/tags/tag438.xml><?xml version="1.0" encoding="utf-8"?>
<p:tagLst xmlns:p="http://schemas.openxmlformats.org/presentationml/2006/main">
  <p:tag name="AS_UNIQUEID" val="4575"/>
  <p:tag name="KSO_WM_BEAUTIFY_FLAG" val=""/>
  <p:tag name="KSO_WM_UNIT_TABLE_BEAUTIFY" val="smartTable{fccc242a-5596-420e-8c71-8ec51532e271}"/>
  <p:tag name="TABLE_COLORIDX" val="l"/>
  <p:tag name="TABLE_EMPHASIZE_COLOR" val="6579300"/>
  <p:tag name="TABLE_ENDDRAG_ORIGIN_RECT" val="856*382"/>
  <p:tag name="TABLE_ENDDRAG_RECT" val="54*118*856*382"/>
  <p:tag name="TABLE_ONEKEY_SKIN_IDX" val="0"/>
  <p:tag name="TABLE_RECT" val="18.2*277.471*923.6*80.6"/>
  <p:tag name="TABLE_SKINIDX" val="-1"/>
</p:tagLst>
</file>

<file path=ppt/tags/tag439.xml><?xml version="1.0" encoding="utf-8"?>
<p:tagLst xmlns:p="http://schemas.openxmlformats.org/presentationml/2006/main">
  <p:tag name="AS_UNIQUEID" val="2355"/>
  <p:tag name="KSO_WM_BEAUTIFY_FLAG" val=""/>
</p:tagLst>
</file>

<file path=ppt/tags/tag44.xml><?xml version="1.0" encoding="utf-8"?>
<p:tagLst xmlns:p="http://schemas.openxmlformats.org/presentationml/2006/main">
  <p:tag name="AS_UNIQUEID" val="1371"/>
</p:tagLst>
</file>

<file path=ppt/tags/tag440.xml><?xml version="1.0" encoding="utf-8"?>
<p:tagLst xmlns:p="http://schemas.openxmlformats.org/presentationml/2006/main">
  <p:tag name="AS_UNIQUEID" val="779"/>
  <p:tag name="KSO_WM_BEAUTIFY_FLAG" val=""/>
</p:tagLst>
</file>

<file path=ppt/tags/tag441.xml><?xml version="1.0" encoding="utf-8"?>
<p:tagLst xmlns:p="http://schemas.openxmlformats.org/presentationml/2006/main">
  <p:tag name="AS_UNIQUEID" val="1563"/>
  <p:tag name="KSO_WM_BEAUTIFY_FLAG" val=""/>
</p:tagLst>
</file>

<file path=ppt/tags/tag442.xml><?xml version="1.0" encoding="utf-8"?>
<p:tagLst xmlns:p="http://schemas.openxmlformats.org/presentationml/2006/main">
  <p:tag name="AS_UNIQUEID" val="3200"/>
  <p:tag name="KSO_WM_BEAUTIFY_FLAG" val=""/>
</p:tagLst>
</file>

<file path=ppt/tags/tag443.xml><?xml version="1.0" encoding="utf-8"?>
<p:tagLst xmlns:p="http://schemas.openxmlformats.org/presentationml/2006/main">
  <p:tag name="AS_UNIQUEID" val="8279"/>
  <p:tag name="KSO_WM_BEAUTIFY_FLAG" val=""/>
</p:tagLst>
</file>

<file path=ppt/tags/tag444.xml><?xml version="1.0" encoding="utf-8"?>
<p:tagLst xmlns:p="http://schemas.openxmlformats.org/presentationml/2006/main">
  <p:tag name="AS_UNIQUEID" val="8280"/>
  <p:tag name="KSO_WM_BEAUTIFY_FLAG" val=""/>
</p:tagLst>
</file>

<file path=ppt/tags/tag445.xml><?xml version="1.0" encoding="utf-8"?>
<p:tagLst xmlns:p="http://schemas.openxmlformats.org/presentationml/2006/main">
  <p:tag name="AS_UNIQUEID" val="8281"/>
</p:tagLst>
</file>

<file path=ppt/tags/tag446.xml><?xml version="1.0" encoding="utf-8"?>
<p:tagLst xmlns:p="http://schemas.openxmlformats.org/presentationml/2006/main">
  <p:tag name="AS_UNIQUEID" val="8282"/>
</p:tagLst>
</file>

<file path=ppt/tags/tag447.xml><?xml version="1.0" encoding="utf-8"?>
<p:tagLst xmlns:p="http://schemas.openxmlformats.org/presentationml/2006/main">
  <p:tag name="AS_UNIQUEID" val="8283"/>
</p:tagLst>
</file>

<file path=ppt/tags/tag448.xml><?xml version="1.0" encoding="utf-8"?>
<p:tagLst xmlns:p="http://schemas.openxmlformats.org/presentationml/2006/main">
  <p:tag name="AS_UNIQUEID" val="8284"/>
  <p:tag name="KSO_WM_BEAUTIFY_FLAG" val=""/>
</p:tagLst>
</file>

<file path=ppt/tags/tag449.xml><?xml version="1.0" encoding="utf-8"?>
<p:tagLst xmlns:p="http://schemas.openxmlformats.org/presentationml/2006/main">
  <p:tag name="AS_UNIQUEID" val="8285"/>
  <p:tag name="KSO_WM_BEAUTIFY_FLAG" val=""/>
</p:tagLst>
</file>

<file path=ppt/tags/tag45.xml><?xml version="1.0" encoding="utf-8"?>
<p:tagLst xmlns:p="http://schemas.openxmlformats.org/presentationml/2006/main">
  <p:tag name="AS_UNIQUEID" val="1372"/>
</p:tagLst>
</file>

<file path=ppt/tags/tag450.xml><?xml version="1.0" encoding="utf-8"?>
<p:tagLst xmlns:p="http://schemas.openxmlformats.org/presentationml/2006/main">
  <p:tag name="AS_UNIQUEID" val="8286"/>
  <p:tag name="KSO_WM_BEAUTIFY_FLAG" val=""/>
</p:tagLst>
</file>

<file path=ppt/tags/tag451.xml><?xml version="1.0" encoding="utf-8"?>
<p:tagLst xmlns:p="http://schemas.openxmlformats.org/presentationml/2006/main">
  <p:tag name="AS_UNIQUEID" val="8287"/>
  <p:tag name="KSO_WM_BEAUTIFY_FLAG" val=""/>
</p:tagLst>
</file>

<file path=ppt/tags/tag452.xml><?xml version="1.0" encoding="utf-8"?>
<p:tagLst xmlns:p="http://schemas.openxmlformats.org/presentationml/2006/main">
  <p:tag name="AS_UNIQUEID" val="8288"/>
</p:tagLst>
</file>

<file path=ppt/tags/tag453.xml><?xml version="1.0" encoding="utf-8"?>
<p:tagLst xmlns:p="http://schemas.openxmlformats.org/presentationml/2006/main">
  <p:tag name="AS_UNIQUEID" val="8289"/>
</p:tagLst>
</file>

<file path=ppt/tags/tag454.xml><?xml version="1.0" encoding="utf-8"?>
<p:tagLst xmlns:p="http://schemas.openxmlformats.org/presentationml/2006/main">
  <p:tag name="AS_UNIQUEID" val="8290"/>
  <p:tag name="KSO_WM_BEAUTIFY_FLAG" val=""/>
</p:tagLst>
</file>

<file path=ppt/tags/tag455.xml><?xml version="1.0" encoding="utf-8"?>
<p:tagLst xmlns:p="http://schemas.openxmlformats.org/presentationml/2006/main">
  <p:tag name="AS_UNIQUEID" val="8291"/>
  <p:tag name="KSO_WM_BEAUTIFY_FLAG" val=""/>
</p:tagLst>
</file>

<file path=ppt/tags/tag456.xml><?xml version="1.0" encoding="utf-8"?>
<p:tagLst xmlns:p="http://schemas.openxmlformats.org/presentationml/2006/main">
  <p:tag name="AS_UNIQUEID" val="8292"/>
  <p:tag name="KSO_WM_BEAUTIFY_FLAG" val=""/>
</p:tagLst>
</file>

<file path=ppt/tags/tag457.xml><?xml version="1.0" encoding="utf-8"?>
<p:tagLst xmlns:p="http://schemas.openxmlformats.org/presentationml/2006/main">
  <p:tag name="AS_UNIQUEID" val="8293"/>
  <p:tag name="KSO_WM_BEAUTIFY_FLAG" val=""/>
</p:tagLst>
</file>

<file path=ppt/tags/tag458.xml><?xml version="1.0" encoding="utf-8"?>
<p:tagLst xmlns:p="http://schemas.openxmlformats.org/presentationml/2006/main">
  <p:tag name="AS_UNIQUEID" val="8294"/>
</p:tagLst>
</file>

<file path=ppt/tags/tag459.xml><?xml version="1.0" encoding="utf-8"?>
<p:tagLst xmlns:p="http://schemas.openxmlformats.org/presentationml/2006/main">
  <p:tag name="AS_UNIQUEID" val="8295"/>
</p:tagLst>
</file>

<file path=ppt/tags/tag46.xml><?xml version="1.0" encoding="utf-8"?>
<p:tagLst xmlns:p="http://schemas.openxmlformats.org/presentationml/2006/main">
  <p:tag name="AS_UNIQUEID" val="8061"/>
  <p:tag name="KSO_WM_BEAUTIFY_FLAG" val=""/>
</p:tagLst>
</file>

<file path=ppt/tags/tag460.xml><?xml version="1.0" encoding="utf-8"?>
<p:tagLst xmlns:p="http://schemas.openxmlformats.org/presentationml/2006/main">
  <p:tag name="AS_UNIQUEID" val="8296"/>
  <p:tag name="KSO_WM_BEAUTIFY_FLAG" val=""/>
</p:tagLst>
</file>

<file path=ppt/tags/tag461.xml><?xml version="1.0" encoding="utf-8"?>
<p:tagLst xmlns:p="http://schemas.openxmlformats.org/presentationml/2006/main">
  <p:tag name="AS_UNIQUEID" val="8297"/>
  <p:tag name="KSO_WM_BEAUTIFY_FLAG" val=""/>
</p:tagLst>
</file>

<file path=ppt/tags/tag462.xml><?xml version="1.0" encoding="utf-8"?>
<p:tagLst xmlns:p="http://schemas.openxmlformats.org/presentationml/2006/main">
  <p:tag name="AS_UNIQUEID" val="8298"/>
  <p:tag name="KSO_WM_BEAUTIFY_FLAG" val=""/>
</p:tagLst>
</file>

<file path=ppt/tags/tag463.xml><?xml version="1.0" encoding="utf-8"?>
<p:tagLst xmlns:p="http://schemas.openxmlformats.org/presentationml/2006/main">
  <p:tag name="AS_UNIQUEID" val="8299"/>
  <p:tag name="KSO_WM_BEAUTIFY_FLAG" val=""/>
</p:tagLst>
</file>

<file path=ppt/tags/tag464.xml><?xml version="1.0" encoding="utf-8"?>
<p:tagLst xmlns:p="http://schemas.openxmlformats.org/presentationml/2006/main">
  <p:tag name="AS_UNIQUEID" val="8300"/>
</p:tagLst>
</file>

<file path=ppt/tags/tag465.xml><?xml version="1.0" encoding="utf-8"?>
<p:tagLst xmlns:p="http://schemas.openxmlformats.org/presentationml/2006/main">
  <p:tag name="AS_UNIQUEID" val="8301"/>
</p:tagLst>
</file>

<file path=ppt/tags/tag466.xml><?xml version="1.0" encoding="utf-8"?>
<p:tagLst xmlns:p="http://schemas.openxmlformats.org/presentationml/2006/main">
  <p:tag name="AS_UNIQUEID" val="8302"/>
  <p:tag name="KSO_WM_BEAUTIFY_FLAG" val=""/>
</p:tagLst>
</file>

<file path=ppt/tags/tag467.xml><?xml version="1.0" encoding="utf-8"?>
<p:tagLst xmlns:p="http://schemas.openxmlformats.org/presentationml/2006/main">
  <p:tag name="AS_UNIQUEID" val="8303"/>
  <p:tag name="KSO_WM_BEAUTIFY_FLAG" val=""/>
</p:tagLst>
</file>

<file path=ppt/tags/tag468.xml><?xml version="1.0" encoding="utf-8"?>
<p:tagLst xmlns:p="http://schemas.openxmlformats.org/presentationml/2006/main">
  <p:tag name="AS_UNIQUEID" val="8304"/>
  <p:tag name="KSO_WM_BEAUTIFY_FLAG" val=""/>
</p:tagLst>
</file>

<file path=ppt/tags/tag469.xml><?xml version="1.0" encoding="utf-8"?>
<p:tagLst xmlns:p="http://schemas.openxmlformats.org/presentationml/2006/main">
  <p:tag name="AS_UNIQUEID" val="8305"/>
  <p:tag name="KSO_WM_BEAUTIFY_FLAG" val=""/>
</p:tagLst>
</file>

<file path=ppt/tags/tag47.xml><?xml version="1.0" encoding="utf-8"?>
<p:tagLst xmlns:p="http://schemas.openxmlformats.org/presentationml/2006/main">
  <p:tag name="AS_UNIQUEID" val="8062"/>
  <p:tag name="KSO_WM_BEAUTIFY_FLAG" val=""/>
</p:tagLst>
</file>

<file path=ppt/tags/tag470.xml><?xml version="1.0" encoding="utf-8"?>
<p:tagLst xmlns:p="http://schemas.openxmlformats.org/presentationml/2006/main">
  <p:tag name="AS_UNIQUEID" val="8306"/>
  <p:tag name="KSO_WM_BEAUTIFY_FLAG" val=""/>
</p:tagLst>
</file>

<file path=ppt/tags/tag471.xml><?xml version="1.0" encoding="utf-8"?>
<p:tagLst xmlns:p="http://schemas.openxmlformats.org/presentationml/2006/main">
  <p:tag name="AS_UNIQUEID" val="8307"/>
</p:tagLst>
</file>

<file path=ppt/tags/tag472.xml><?xml version="1.0" encoding="utf-8"?>
<p:tagLst xmlns:p="http://schemas.openxmlformats.org/presentationml/2006/main">
  <p:tag name="AS_UNIQUEID" val="8308"/>
</p:tagLst>
</file>

<file path=ppt/tags/tag473.xml><?xml version="1.0" encoding="utf-8"?>
<p:tagLst xmlns:p="http://schemas.openxmlformats.org/presentationml/2006/main">
  <p:tag name="AS_UNIQUEID" val="8309"/>
</p:tagLst>
</file>

<file path=ppt/tags/tag474.xml><?xml version="1.0" encoding="utf-8"?>
<p:tagLst xmlns:p="http://schemas.openxmlformats.org/presentationml/2006/main">
  <p:tag name="AS_UNIQUEID" val="8310"/>
  <p:tag name="KSO_WM_BEAUTIFY_FLAG" val=""/>
</p:tagLst>
</file>

<file path=ppt/tags/tag475.xml><?xml version="1.0" encoding="utf-8"?>
<p:tagLst xmlns:p="http://schemas.openxmlformats.org/presentationml/2006/main">
  <p:tag name="AS_UNIQUEID" val="8311"/>
  <p:tag name="KSO_WM_BEAUTIFY_FLAG" val=""/>
</p:tagLst>
</file>

<file path=ppt/tags/tag476.xml><?xml version="1.0" encoding="utf-8"?>
<p:tagLst xmlns:p="http://schemas.openxmlformats.org/presentationml/2006/main">
  <p:tag name="AS_UNIQUEID" val="8312"/>
  <p:tag name="KSO_WM_BEAUTIFY_FLAG" val=""/>
</p:tagLst>
</file>

<file path=ppt/tags/tag477.xml><?xml version="1.0" encoding="utf-8"?>
<p:tagLst xmlns:p="http://schemas.openxmlformats.org/presentationml/2006/main">
  <p:tag name="AS_UNIQUEID" val="8313"/>
  <p:tag name="KSO_WM_BEAUTIFY_FLAG" val=""/>
</p:tagLst>
</file>

<file path=ppt/tags/tag478.xml><?xml version="1.0" encoding="utf-8"?>
<p:tagLst xmlns:p="http://schemas.openxmlformats.org/presentationml/2006/main">
  <p:tag name="AS_UNIQUEID" val="8314"/>
</p:tagLst>
</file>

<file path=ppt/tags/tag479.xml><?xml version="1.0" encoding="utf-8"?>
<p:tagLst xmlns:p="http://schemas.openxmlformats.org/presentationml/2006/main">
  <p:tag name="AS_UNIQUEID" val="8315"/>
</p:tagLst>
</file>

<file path=ppt/tags/tag48.xml><?xml version="1.0" encoding="utf-8"?>
<p:tagLst xmlns:p="http://schemas.openxmlformats.org/presentationml/2006/main">
  <p:tag name="AS_UNIQUEID" val="1374"/>
</p:tagLst>
</file>

<file path=ppt/tags/tag480.xml><?xml version="1.0" encoding="utf-8"?>
<p:tagLst xmlns:p="http://schemas.openxmlformats.org/presentationml/2006/main">
  <p:tag name="AS_UNIQUEID" val="8316"/>
  <p:tag name="KSO_WM_BEAUTIFY_FLAG" val=""/>
</p:tagLst>
</file>

<file path=ppt/tags/tag481.xml><?xml version="1.0" encoding="utf-8"?>
<p:tagLst xmlns:p="http://schemas.openxmlformats.org/presentationml/2006/main">
  <p:tag name="AS_UNIQUEID" val="8317"/>
  <p:tag name="KSO_WM_BEAUTIFY_FLAG" val=""/>
</p:tagLst>
</file>

<file path=ppt/tags/tag482.xml><?xml version="1.0" encoding="utf-8"?>
<p:tagLst xmlns:p="http://schemas.openxmlformats.org/presentationml/2006/main">
  <p:tag name="AS_UNIQUEID" val="8318"/>
  <p:tag name="KSO_WM_BEAUTIFY_FLAG" val=""/>
</p:tagLst>
</file>

<file path=ppt/tags/tag483.xml><?xml version="1.0" encoding="utf-8"?>
<p:tagLst xmlns:p="http://schemas.openxmlformats.org/presentationml/2006/main">
  <p:tag name="AS_UNIQUEID" val="8319"/>
  <p:tag name="KSO_WM_BEAUTIFY_FLAG" val=""/>
</p:tagLst>
</file>

<file path=ppt/tags/tag484.xml><?xml version="1.0" encoding="utf-8"?>
<p:tagLst xmlns:p="http://schemas.openxmlformats.org/presentationml/2006/main">
  <p:tag name="AS_UNIQUEID" val="8320"/>
</p:tagLst>
</file>

<file path=ppt/tags/tag485.xml><?xml version="1.0" encoding="utf-8"?>
<p:tagLst xmlns:p="http://schemas.openxmlformats.org/presentationml/2006/main">
  <p:tag name="AS_UNIQUEID" val="8321"/>
</p:tagLst>
</file>

<file path=ppt/tags/tag486.xml><?xml version="1.0" encoding="utf-8"?>
<p:tagLst xmlns:p="http://schemas.openxmlformats.org/presentationml/2006/main">
  <p:tag name="AS_UNIQUEID" val="8322"/>
  <p:tag name="KSO_WM_BEAUTIFY_FLAG" val=""/>
</p:tagLst>
</file>

<file path=ppt/tags/tag487.xml><?xml version="1.0" encoding="utf-8"?>
<p:tagLst xmlns:p="http://schemas.openxmlformats.org/presentationml/2006/main">
  <p:tag name="AS_UNIQUEID" val="8323"/>
  <p:tag name="KSO_WM_BEAUTIFY_FLAG" val=""/>
</p:tagLst>
</file>

<file path=ppt/tags/tag488.xml><?xml version="1.0" encoding="utf-8"?>
<p:tagLst xmlns:p="http://schemas.openxmlformats.org/presentationml/2006/main">
  <p:tag name="AS_UNIQUEID" val="8324"/>
  <p:tag name="KSO_WM_BEAUTIFY_FLAG" val=""/>
</p:tagLst>
</file>

<file path=ppt/tags/tag489.xml><?xml version="1.0" encoding="utf-8"?>
<p:tagLst xmlns:p="http://schemas.openxmlformats.org/presentationml/2006/main">
  <p:tag name="AS_UNIQUEID" val="8325"/>
  <p:tag name="KSO_WM_BEAUTIFY_FLAG" val=""/>
</p:tagLst>
</file>

<file path=ppt/tags/tag49.xml><?xml version="1.0" encoding="utf-8"?>
<p:tagLst xmlns:p="http://schemas.openxmlformats.org/presentationml/2006/main">
  <p:tag name="AS_UNIQUEID" val="1375"/>
</p:tagLst>
</file>

<file path=ppt/tags/tag490.xml><?xml version="1.0" encoding="utf-8"?>
<p:tagLst xmlns:p="http://schemas.openxmlformats.org/presentationml/2006/main">
  <p:tag name="AS_UNIQUEID" val="8326"/>
</p:tagLst>
</file>

<file path=ppt/tags/tag491.xml><?xml version="1.0" encoding="utf-8"?>
<p:tagLst xmlns:p="http://schemas.openxmlformats.org/presentationml/2006/main">
  <p:tag name="AS_UNIQUEID" val="8327"/>
</p:tagLst>
</file>

<file path=ppt/tags/tag492.xml><?xml version="1.0" encoding="utf-8"?>
<p:tagLst xmlns:p="http://schemas.openxmlformats.org/presentationml/2006/main">
  <p:tag name="AS_UNIQUEID" val="8328"/>
  <p:tag name="KSO_WM_BEAUTIFY_FLAG" val=""/>
</p:tagLst>
</file>

<file path=ppt/tags/tag493.xml><?xml version="1.0" encoding="utf-8"?>
<p:tagLst xmlns:p="http://schemas.openxmlformats.org/presentationml/2006/main">
  <p:tag name="AS_UNIQUEID" val="8329"/>
  <p:tag name="KSO_WM_BEAUTIFY_FLAG" val=""/>
</p:tagLst>
</file>

<file path=ppt/tags/tag494.xml><?xml version="1.0" encoding="utf-8"?>
<p:tagLst xmlns:p="http://schemas.openxmlformats.org/presentationml/2006/main">
  <p:tag name="AS_UNIQUEID" val="8330"/>
  <p:tag name="KSO_WM_BEAUTIFY_FLAG" val=""/>
</p:tagLst>
</file>

<file path=ppt/tags/tag495.xml><?xml version="1.0" encoding="utf-8"?>
<p:tagLst xmlns:p="http://schemas.openxmlformats.org/presentationml/2006/main">
  <p:tag name="AS_UNIQUEID" val="8331"/>
  <p:tag name="KSO_WM_BEAUTIFY_FLAG" val=""/>
</p:tagLst>
</file>

<file path=ppt/tags/tag496.xml><?xml version="1.0" encoding="utf-8"?>
<p:tagLst xmlns:p="http://schemas.openxmlformats.org/presentationml/2006/main">
  <p:tag name="AS_UNIQUEID" val="8332"/>
  <p:tag name="KSO_WM_BEAUTIFY_FLAG" val=""/>
</p:tagLst>
</file>

<file path=ppt/tags/tag497.xml><?xml version="1.0" encoding="utf-8"?>
<p:tagLst xmlns:p="http://schemas.openxmlformats.org/presentationml/2006/main">
  <p:tag name="AS_UNIQUEID" val="8333"/>
  <p:tag name="KSO_WM_BEAUTIFY_FLAG" val=""/>
</p:tagLst>
</file>

<file path=ppt/tags/tag498.xml><?xml version="1.0" encoding="utf-8"?>
<p:tagLst xmlns:p="http://schemas.openxmlformats.org/presentationml/2006/main">
  <p:tag name="AS_UNIQUEID" val="8334"/>
  <p:tag name="KSO_WM_BEAUTIFY_FLAG" val=""/>
</p:tagLst>
</file>

<file path=ppt/tags/tag499.xml><?xml version="1.0" encoding="utf-8"?>
<p:tagLst xmlns:p="http://schemas.openxmlformats.org/presentationml/2006/main">
  <p:tag name="AS_UNIQUEID" val="4738"/>
  <p:tag name="KSO_WM_BEAUTIFY_FLAG" val=""/>
</p:tagLst>
</file>

<file path=ppt/tags/tag5.xml><?xml version="1.0" encoding="utf-8"?>
<p:tagLst xmlns:p="http://schemas.openxmlformats.org/presentationml/2006/main">
  <p:tag name="AS_UNIQUEID" val="1325"/>
</p:tagLst>
</file>

<file path=ppt/tags/tag50.xml><?xml version="1.0" encoding="utf-8"?>
<p:tagLst xmlns:p="http://schemas.openxmlformats.org/presentationml/2006/main">
  <p:tag name="AS_UNIQUEID" val="1376"/>
</p:tagLst>
</file>

<file path=ppt/tags/tag500.xml><?xml version="1.0" encoding="utf-8"?>
<p:tagLst xmlns:p="http://schemas.openxmlformats.org/presentationml/2006/main">
  <p:tag name="AS_UNIQUEID" val="8335"/>
</p:tagLst>
</file>

<file path=ppt/tags/tag501.xml><?xml version="1.0" encoding="utf-8"?>
<p:tagLst xmlns:p="http://schemas.openxmlformats.org/presentationml/2006/main">
  <p:tag name="AS_UNIQUEID" val="8336"/>
</p:tagLst>
</file>

<file path=ppt/tags/tag502.xml><?xml version="1.0" encoding="utf-8"?>
<p:tagLst xmlns:p="http://schemas.openxmlformats.org/presentationml/2006/main">
  <p:tag name="AS_UNIQUEID" val="8337"/>
</p:tagLst>
</file>

<file path=ppt/tags/tag503.xml><?xml version="1.0" encoding="utf-8"?>
<p:tagLst xmlns:p="http://schemas.openxmlformats.org/presentationml/2006/main">
  <p:tag name="AS_UNIQUEID" val="8338"/>
</p:tagLst>
</file>

<file path=ppt/tags/tag504.xml><?xml version="1.0" encoding="utf-8"?>
<p:tagLst xmlns:p="http://schemas.openxmlformats.org/presentationml/2006/main">
  <p:tag name="AS_UNIQUEID" val="779"/>
  <p:tag name="KSO_WM_BEAUTIFY_FLAG" val=""/>
</p:tagLst>
</file>

<file path=ppt/tags/tag505.xml><?xml version="1.0" encoding="utf-8"?>
<p:tagLst xmlns:p="http://schemas.openxmlformats.org/presentationml/2006/main">
  <p:tag name="AS_UNIQUEID" val="5619"/>
  <p:tag name="KSO_WM_BEAUTIFY_FLAG" val=""/>
</p:tagLst>
</file>

<file path=ppt/tags/tag506.xml><?xml version="1.0" encoding="utf-8"?>
<p:tagLst xmlns:p="http://schemas.openxmlformats.org/presentationml/2006/main">
  <p:tag name="AS_UNIQUEID" val="5620"/>
  <p:tag name="KSO_WM_BEAUTIFY_FLAG" val=""/>
</p:tagLst>
</file>

<file path=ppt/tags/tag507.xml><?xml version="1.0" encoding="utf-8"?>
<p:tagLst xmlns:p="http://schemas.openxmlformats.org/presentationml/2006/main">
  <p:tag name="AS_UNIQUEID" val="5621"/>
  <p:tag name="KSO_WM_BEAUTIFY_FLAG" val=""/>
</p:tagLst>
</file>

<file path=ppt/tags/tag508.xml><?xml version="1.0" encoding="utf-8"?>
<p:tagLst xmlns:p="http://schemas.openxmlformats.org/presentationml/2006/main">
  <p:tag name="AS_UNIQUEID" val="5618"/>
  <p:tag name="KSO_WM_BEAUTIFY_FLAG" val=""/>
</p:tagLst>
</file>

<file path=ppt/tags/tag509.xml><?xml version="1.0" encoding="utf-8"?>
<p:tagLst xmlns:p="http://schemas.openxmlformats.org/presentationml/2006/main">
  <p:tag name="KSO_WM_FULL_TEXT_BEAUTIFY_COPY_ID" val="150995916"/>
</p:tagLst>
</file>

<file path=ppt/tags/tag51.xml><?xml version="1.0" encoding="utf-8"?>
<p:tagLst xmlns:p="http://schemas.openxmlformats.org/presentationml/2006/main">
  <p:tag name="AS_UNIQUEID" val="1377"/>
</p:tagLst>
</file>

<file path=ppt/tags/tag510.xml><?xml version="1.0" encoding="utf-8"?>
<p:tagLst xmlns:p="http://schemas.openxmlformats.org/presentationml/2006/main">
  <p:tag name="AS_UNIQUEID" val="779"/>
  <p:tag name="KSO_WM_BEAUTIFY_FLAG" val=""/>
</p:tagLst>
</file>

<file path=ppt/tags/tag511.xml><?xml version="1.0" encoding="utf-8"?>
<p:tagLst xmlns:p="http://schemas.openxmlformats.org/presentationml/2006/main">
  <p:tag name="AS_UNIQUEID" val="1563"/>
  <p:tag name="KSO_WM_BEAUTIFY_FLAG" val=""/>
</p:tagLst>
</file>

<file path=ppt/tags/tag512.xml><?xml version="1.0" encoding="utf-8"?>
<p:tagLst xmlns:p="http://schemas.openxmlformats.org/presentationml/2006/main">
  <p:tag name="AS_UNIQUEID" val="7027"/>
  <p:tag name="KSO_WM_BEAUTIFY_FLAG" val=""/>
  <p:tag name="KSO_WM_TAG_VERSION" val="1.0"/>
  <p:tag name="KSO_WM_TEMPLATE_CATEGORY" val="custom"/>
  <p:tag name="KSO_WM_TEMPLATE_INDEX" val="20205320"/>
  <p:tag name="KSO_WM_UNIT_COMPATIBLE" val="0"/>
  <p:tag name="KSO_WM_UNIT_DIAGRAM_ISNUMVISUAL" val="0"/>
  <p:tag name="KSO_WM_UNIT_DIAGRAM_ISREFERUNIT" val="0"/>
  <p:tag name="KSO_WM_UNIT_HIGHLIGHT" val="0"/>
  <p:tag name="KSO_WM_UNIT_ID" val="custom20205320_11*i*6"/>
  <p:tag name="KSO_WM_UNIT_INDEX" val="6"/>
  <p:tag name="KSO_WM_UNIT_LAYERLEVEL" val="1"/>
  <p:tag name="KSO_WM_UNIT_TYPE" val="i"/>
</p:tagLst>
</file>

<file path=ppt/tags/tag513.xml><?xml version="1.0" encoding="utf-8"?>
<p:tagLst xmlns:p="http://schemas.openxmlformats.org/presentationml/2006/main">
  <p:tag name="AS_UNIQUEID" val="4577"/>
  <p:tag name="KSO_WM_BEAUTIFY_FLAG" val=""/>
  <p:tag name="KSO_WM_UNIT_TABLE_BEAUTIFY" val="smartTable{aa10ff6c-376f-4a95-93b9-b88b85fcefee}"/>
  <p:tag name="TABLE_COLORIDX" val="l"/>
  <p:tag name="TABLE_EMPHASIZE_COLOR" val="6579300"/>
  <p:tag name="TABLE_ENDDRAG_ORIGIN_RECT" val="860*370"/>
  <p:tag name="TABLE_ENDDRAG_RECT" val="60*104*860*370"/>
  <p:tag name="TABLE_ONEKEY_SKIN_IDX" val="0"/>
  <p:tag name="TABLE_RECT" val="40.2*257.071*879.6*121.4"/>
  <p:tag name="TABLE_SKINIDX" val="-1"/>
</p:tagLst>
</file>

<file path=ppt/tags/tag514.xml><?xml version="1.0" encoding="utf-8"?>
<p:tagLst xmlns:p="http://schemas.openxmlformats.org/presentationml/2006/main">
  <p:tag name="AS_UNIQUEID" val="1634"/>
  <p:tag name="KSO_WM_FULL_TEXT_BEAUTIFY_COPY_ID" val="100"/>
</p:tagLst>
</file>

<file path=ppt/tags/tag515.xml><?xml version="1.0" encoding="utf-8"?>
<p:tagLst xmlns:p="http://schemas.openxmlformats.org/presentationml/2006/main">
  <p:tag name="AS_UNIQUEID" val="8342"/>
</p:tagLst>
</file>

<file path=ppt/tags/tag516.xml><?xml version="1.0" encoding="utf-8"?>
<p:tagLst xmlns:p="http://schemas.openxmlformats.org/presentationml/2006/main">
  <p:tag name="AS_UNIQUEID" val="8343"/>
</p:tagLst>
</file>

<file path=ppt/tags/tag517.xml><?xml version="1.0" encoding="utf-8"?>
<p:tagLst xmlns:p="http://schemas.openxmlformats.org/presentationml/2006/main">
  <p:tag name="AS_UNIQUEID" val="779"/>
  <p:tag name="KSO_WM_BEAUTIFY_FLAG" val=""/>
</p:tagLst>
</file>

<file path=ppt/tags/tag518.xml><?xml version="1.0" encoding="utf-8"?>
<p:tagLst xmlns:p="http://schemas.openxmlformats.org/presentationml/2006/main">
  <p:tag name="KSO_WM_FULL_TEXT_BEAUTIFY_COPY_ID" val="150995916"/>
</p:tagLst>
</file>

<file path=ppt/tags/tag519.xml><?xml version="1.0" encoding="utf-8"?>
<p:tagLst xmlns:p="http://schemas.openxmlformats.org/presentationml/2006/main">
  <p:tag name="AS_UNIQUEID" val="1634"/>
  <p:tag name="KSO_WM_FULL_TEXT_BEAUTIFY_COPY_ID" val="100"/>
</p:tagLst>
</file>

<file path=ppt/tags/tag52.xml><?xml version="1.0" encoding="utf-8"?>
<p:tagLst xmlns:p="http://schemas.openxmlformats.org/presentationml/2006/main">
  <p:tag name="AS_UNIQUEID" val="1378"/>
</p:tagLst>
</file>

<file path=ppt/tags/tag520.xml><?xml version="1.0" encoding="utf-8"?>
<p:tagLst xmlns:p="http://schemas.openxmlformats.org/presentationml/2006/main">
  <p:tag name="AS_UNIQUEID" val="8345"/>
</p:tagLst>
</file>

<file path=ppt/tags/tag521.xml><?xml version="1.0" encoding="utf-8"?>
<p:tagLst xmlns:p="http://schemas.openxmlformats.org/presentationml/2006/main">
  <p:tag name="AS_UNIQUEID" val="8346"/>
</p:tagLst>
</file>

<file path=ppt/tags/tag522.xml><?xml version="1.0" encoding="utf-8"?>
<p:tagLst xmlns:p="http://schemas.openxmlformats.org/presentationml/2006/main">
  <p:tag name="AS_UNIQUEID" val="779"/>
  <p:tag name="KSO_WM_BEAUTIFY_FLAG" val=""/>
</p:tagLst>
</file>

<file path=ppt/tags/tag523.xml><?xml version="1.0" encoding="utf-8"?>
<p:tagLst xmlns:p="http://schemas.openxmlformats.org/presentationml/2006/main">
  <p:tag name="AS_UNIQUEID" val="8364"/>
</p:tagLst>
</file>

<file path=ppt/tags/tag524.xml><?xml version="1.0" encoding="utf-8"?>
<p:tagLst xmlns:p="http://schemas.openxmlformats.org/presentationml/2006/main">
  <p:tag name="KSO_WM_FULL_TEXT_BEAUTIFY_COPY_ID" val="150995916"/>
</p:tagLst>
</file>

<file path=ppt/tags/tag525.xml><?xml version="1.0" encoding="utf-8"?>
<p:tagLst xmlns:p="http://schemas.openxmlformats.org/presentationml/2006/main">
  <p:tag name="AS_UNIQUEID" val="1634"/>
  <p:tag name="KSO_WM_FULL_TEXT_BEAUTIFY_COPY_ID" val="100"/>
</p:tagLst>
</file>

<file path=ppt/tags/tag526.xml><?xml version="1.0" encoding="utf-8"?>
<p:tagLst xmlns:p="http://schemas.openxmlformats.org/presentationml/2006/main">
  <p:tag name="AS_UNIQUEID" val="8348"/>
</p:tagLst>
</file>

<file path=ppt/tags/tag527.xml><?xml version="1.0" encoding="utf-8"?>
<p:tagLst xmlns:p="http://schemas.openxmlformats.org/presentationml/2006/main">
  <p:tag name="AS_UNIQUEID" val="8349"/>
</p:tagLst>
</file>

<file path=ppt/tags/tag528.xml><?xml version="1.0" encoding="utf-8"?>
<p:tagLst xmlns:p="http://schemas.openxmlformats.org/presentationml/2006/main">
  <p:tag name="AS_UNIQUEID" val="779"/>
  <p:tag name="KSO_WM_BEAUTIFY_FLAG" val=""/>
</p:tagLst>
</file>

<file path=ppt/tags/tag529.xml><?xml version="1.0" encoding="utf-8"?>
<p:tagLst xmlns:p="http://schemas.openxmlformats.org/presentationml/2006/main">
  <p:tag name="KSO_WM_FULL_TEXT_BEAUTIFY_COPY_ID" val="150995916"/>
</p:tagLst>
</file>

<file path=ppt/tags/tag53.xml><?xml version="1.0" encoding="utf-8"?>
<p:tagLst xmlns:p="http://schemas.openxmlformats.org/presentationml/2006/main">
  <p:tag name="AS_UNIQUEID" val="1379"/>
</p:tagLst>
</file>

<file path=ppt/tags/tag530.xml><?xml version="1.0" encoding="utf-8"?>
<p:tagLst xmlns:p="http://schemas.openxmlformats.org/presentationml/2006/main">
  <p:tag name="AS_UNIQUEID" val="1634"/>
  <p:tag name="KSO_WM_FULL_TEXT_BEAUTIFY_COPY_ID" val="100"/>
</p:tagLst>
</file>

<file path=ppt/tags/tag531.xml><?xml version="1.0" encoding="utf-8"?>
<p:tagLst xmlns:p="http://schemas.openxmlformats.org/presentationml/2006/main">
  <p:tag name="AS_UNIQUEID" val="8351"/>
</p:tagLst>
</file>

<file path=ppt/tags/tag532.xml><?xml version="1.0" encoding="utf-8"?>
<p:tagLst xmlns:p="http://schemas.openxmlformats.org/presentationml/2006/main">
  <p:tag name="AS_UNIQUEID" val="8352"/>
</p:tagLst>
</file>

<file path=ppt/tags/tag533.xml><?xml version="1.0" encoding="utf-8"?>
<p:tagLst xmlns:p="http://schemas.openxmlformats.org/presentationml/2006/main">
  <p:tag name="AS_UNIQUEID" val="779"/>
  <p:tag name="KSO_WM_BEAUTIFY_FLAG" val=""/>
</p:tagLst>
</file>

<file path=ppt/tags/tag534.xml><?xml version="1.0" encoding="utf-8"?>
<p:tagLst xmlns:p="http://schemas.openxmlformats.org/presentationml/2006/main">
  <p:tag name="KSO_WM_FULL_TEXT_BEAUTIFY_COPY_ID" val="150995916"/>
</p:tagLst>
</file>

<file path=ppt/tags/tag535.xml><?xml version="1.0" encoding="utf-8"?>
<p:tagLst xmlns:p="http://schemas.openxmlformats.org/presentationml/2006/main">
  <p:tag name="AS_UNIQUEID" val="1634"/>
  <p:tag name="KSO_WM_FULL_TEXT_BEAUTIFY_COPY_ID" val="100"/>
</p:tagLst>
</file>

<file path=ppt/tags/tag536.xml><?xml version="1.0" encoding="utf-8"?>
<p:tagLst xmlns:p="http://schemas.openxmlformats.org/presentationml/2006/main">
  <p:tag name="AS_UNIQUEID" val="8354"/>
</p:tagLst>
</file>

<file path=ppt/tags/tag537.xml><?xml version="1.0" encoding="utf-8"?>
<p:tagLst xmlns:p="http://schemas.openxmlformats.org/presentationml/2006/main">
  <p:tag name="AS_UNIQUEID" val="8355"/>
</p:tagLst>
</file>

<file path=ppt/tags/tag538.xml><?xml version="1.0" encoding="utf-8"?>
<p:tagLst xmlns:p="http://schemas.openxmlformats.org/presentationml/2006/main">
  <p:tag name="AS_UNIQUEID" val="779"/>
  <p:tag name="KSO_WM_BEAUTIFY_FLAG" val=""/>
</p:tagLst>
</file>

<file path=ppt/tags/tag539.xml><?xml version="1.0" encoding="utf-8"?>
<p:tagLst xmlns:p="http://schemas.openxmlformats.org/presentationml/2006/main">
  <p:tag name="KSO_WM_FULL_TEXT_BEAUTIFY_COPY_ID" val="150995916"/>
</p:tagLst>
</file>

<file path=ppt/tags/tag54.xml><?xml version="1.0" encoding="utf-8"?>
<p:tagLst xmlns:p="http://schemas.openxmlformats.org/presentationml/2006/main">
  <p:tag name="AS_UNIQUEID" val="1381"/>
</p:tagLst>
</file>

<file path=ppt/tags/tag540.xml><?xml version="1.0" encoding="utf-8"?>
<p:tagLst xmlns:p="http://schemas.openxmlformats.org/presentationml/2006/main">
  <p:tag name="AS_UNIQUEID" val="1634"/>
  <p:tag name="KSO_WM_FULL_TEXT_BEAUTIFY_COPY_ID" val="100"/>
</p:tagLst>
</file>

<file path=ppt/tags/tag541.xml><?xml version="1.0" encoding="utf-8"?>
<p:tagLst xmlns:p="http://schemas.openxmlformats.org/presentationml/2006/main">
  <p:tag name="AS_UNIQUEID" val="8357"/>
</p:tagLst>
</file>

<file path=ppt/tags/tag542.xml><?xml version="1.0" encoding="utf-8"?>
<p:tagLst xmlns:p="http://schemas.openxmlformats.org/presentationml/2006/main">
  <p:tag name="AS_UNIQUEID" val="779"/>
  <p:tag name="KSO_WM_BEAUTIFY_FLAG" val=""/>
</p:tagLst>
</file>

<file path=ppt/tags/tag543.xml><?xml version="1.0" encoding="utf-8"?>
<p:tagLst xmlns:p="http://schemas.openxmlformats.org/presentationml/2006/main">
  <p:tag name="KSO_WM_FULL_TEXT_BEAUTIFY_COPY_ID" val="150995916"/>
</p:tagLst>
</file>

<file path=ppt/tags/tag544.xml><?xml version="1.0" encoding="utf-8"?>
<p:tagLst xmlns:p="http://schemas.openxmlformats.org/presentationml/2006/main">
  <p:tag name="AS_UNIQUEID" val="779"/>
  <p:tag name="KSO_WM_BEAUTIFY_FLAG" val=""/>
</p:tagLst>
</file>

<file path=ppt/tags/tag545.xml><?xml version="1.0" encoding="utf-8"?>
<p:tagLst xmlns:p="http://schemas.openxmlformats.org/presentationml/2006/main">
  <p:tag name="AS_UNIQUEID" val="2177"/>
  <p:tag name="KSO_WM_BEAUTIFY_FLAG" val=""/>
</p:tagLst>
</file>

<file path=ppt/tags/tag546.xml><?xml version="1.0" encoding="utf-8"?>
<p:tagLst xmlns:p="http://schemas.openxmlformats.org/presentationml/2006/main">
  <p:tag name="AS_UNIQUEID" val="2378"/>
  <p:tag name="KSO_WM_BEAUTIFY_FLAG" val=""/>
</p:tagLst>
</file>

<file path=ppt/tags/tag547.xml><?xml version="1.0" encoding="utf-8"?>
<p:tagLst xmlns:p="http://schemas.openxmlformats.org/presentationml/2006/main">
  <p:tag name="AS_UNIQUEID" val="2379"/>
  <p:tag name="KSO_WM_BEAUTIFY_FLAG" val=""/>
</p:tagLst>
</file>

<file path=ppt/tags/tag548.xml><?xml version="1.0" encoding="utf-8"?>
<p:tagLst xmlns:p="http://schemas.openxmlformats.org/presentationml/2006/main">
  <p:tag name="AS_UNIQUEID" val="2380"/>
  <p:tag name="KSO_WM_BEAUTIFY_FLAG" val=""/>
</p:tagLst>
</file>

<file path=ppt/tags/tag549.xml><?xml version="1.0" encoding="utf-8"?>
<p:tagLst xmlns:p="http://schemas.openxmlformats.org/presentationml/2006/main">
  <p:tag name="AS_UNIQUEID" val="2483"/>
  <p:tag name="KSO_WM_BEAUTIFY_FLAG" val=""/>
</p:tagLst>
</file>

<file path=ppt/tags/tag55.xml><?xml version="1.0" encoding="utf-8"?>
<p:tagLst xmlns:p="http://schemas.openxmlformats.org/presentationml/2006/main">
  <p:tag name="AS_UNIQUEID" val="1382"/>
</p:tagLst>
</file>

<file path=ppt/tags/tag550.xml><?xml version="1.0" encoding="utf-8"?>
<p:tagLst xmlns:p="http://schemas.openxmlformats.org/presentationml/2006/main">
  <p:tag name="AS_UNIQUEID" val="2377"/>
  <p:tag name="KSO_WM_BEAUTIFY_FLAG" val=""/>
</p:tagLst>
</file>

<file path=ppt/tags/tag551.xml><?xml version="1.0" encoding="utf-8"?>
<p:tagLst xmlns:p="http://schemas.openxmlformats.org/presentationml/2006/main">
  <p:tag name="AS_UNIQUEID" val="1600"/>
</p:tagLst>
</file>

<file path=ppt/tags/tag552.xml><?xml version="1.0" encoding="utf-8"?>
<p:tagLst xmlns:p="http://schemas.openxmlformats.org/presentationml/2006/main">
  <p:tag name="AS_UNIQUEID" val="1601"/>
</p:tagLst>
</file>

<file path=ppt/tags/tag553.xml><?xml version="1.0" encoding="utf-8"?>
<p:tagLst xmlns:p="http://schemas.openxmlformats.org/presentationml/2006/main">
  <p:tag name="AS_UNIQUEID" val="1602"/>
</p:tagLst>
</file>

<file path=ppt/tags/tag554.xml><?xml version="1.0" encoding="utf-8"?>
<p:tagLst xmlns:p="http://schemas.openxmlformats.org/presentationml/2006/main">
  <p:tag name="AS_UNIQUEID" val="779"/>
  <p:tag name="KSO_WM_BEAUTIFY_FLAG" val=""/>
</p:tagLst>
</file>

<file path=ppt/tags/tag555.xml><?xml version="1.0" encoding="utf-8"?>
<p:tagLst xmlns:p="http://schemas.openxmlformats.org/presentationml/2006/main">
  <p:tag name="AS_UNIQUEID" val="2177"/>
  <p:tag name="KSO_WM_BEAUTIFY_FLAG" val=""/>
</p:tagLst>
</file>

<file path=ppt/tags/tag556.xml><?xml version="1.0" encoding="utf-8"?>
<p:tagLst xmlns:p="http://schemas.openxmlformats.org/presentationml/2006/main">
  <p:tag name="AS_UNIQUEID" val="2480"/>
  <p:tag name="KSO_WM_BEAUTIFY_FLAG" val=""/>
</p:tagLst>
</file>

<file path=ppt/tags/tag557.xml><?xml version="1.0" encoding="utf-8"?>
<p:tagLst xmlns:p="http://schemas.openxmlformats.org/presentationml/2006/main">
  <p:tag name="AS_UNIQUEID" val="2481"/>
  <p:tag name="KSO_WM_BEAUTIFY_FLAG" val=""/>
</p:tagLst>
</file>

<file path=ppt/tags/tag558.xml><?xml version="1.0" encoding="utf-8"?>
<p:tagLst xmlns:p="http://schemas.openxmlformats.org/presentationml/2006/main">
  <p:tag name="AS_UNIQUEID" val="2482"/>
  <p:tag name="KSO_WM_BEAUTIFY_FLAG" val=""/>
</p:tagLst>
</file>

<file path=ppt/tags/tag559.xml><?xml version="1.0" encoding="utf-8"?>
<p:tagLst xmlns:p="http://schemas.openxmlformats.org/presentationml/2006/main">
  <p:tag name="AS_UNIQUEID" val="2487"/>
  <p:tag name="KSO_WM_BEAUTIFY_FLAG" val=""/>
</p:tagLst>
</file>

<file path=ppt/tags/tag56.xml><?xml version="1.0" encoding="utf-8"?>
<p:tagLst xmlns:p="http://schemas.openxmlformats.org/presentationml/2006/main">
  <p:tag name="AS_UNIQUEID" val="1383"/>
</p:tagLst>
</file>

<file path=ppt/tags/tag560.xml><?xml version="1.0" encoding="utf-8"?>
<p:tagLst xmlns:p="http://schemas.openxmlformats.org/presentationml/2006/main">
  <p:tag name="AS_UNIQUEID" val="1600"/>
</p:tagLst>
</file>

<file path=ppt/tags/tag561.xml><?xml version="1.0" encoding="utf-8"?>
<p:tagLst xmlns:p="http://schemas.openxmlformats.org/presentationml/2006/main">
  <p:tag name="AS_UNIQUEID" val="1601"/>
</p:tagLst>
</file>

<file path=ppt/tags/tag562.xml><?xml version="1.0" encoding="utf-8"?>
<p:tagLst xmlns:p="http://schemas.openxmlformats.org/presentationml/2006/main">
  <p:tag name="AS_UNIQUEID" val="1602"/>
</p:tagLst>
</file>

<file path=ppt/tags/tag563.xml><?xml version="1.0" encoding="utf-8"?>
<p:tagLst xmlns:p="http://schemas.openxmlformats.org/presentationml/2006/main">
  <p:tag name="AS_UNIQUEID" val="779"/>
  <p:tag name="KSO_WM_BEAUTIFY_FLAG" val=""/>
</p:tagLst>
</file>

<file path=ppt/tags/tag564.xml><?xml version="1.0" encoding="utf-8"?>
<p:tagLst xmlns:p="http://schemas.openxmlformats.org/presentationml/2006/main">
  <p:tag name="AS_UNIQUEID" val="2485"/>
  <p:tag name="KSO_WM_BEAUTIFY_FLAG" val=""/>
</p:tagLst>
</file>

<file path=ppt/tags/tag565.xml><?xml version="1.0" encoding="utf-8"?>
<p:tagLst xmlns:p="http://schemas.openxmlformats.org/presentationml/2006/main">
  <p:tag name="AS_UNIQUEID" val="2486"/>
  <p:tag name="KSO_WM_BEAUTIFY_FLAG" val=""/>
</p:tagLst>
</file>

<file path=ppt/tags/tag566.xml><?xml version="1.0" encoding="utf-8"?>
<p:tagLst xmlns:p="http://schemas.openxmlformats.org/presentationml/2006/main">
  <p:tag name="AS_UNIQUEID" val="2633"/>
  <p:tag name="KSO_WM_BEAUTIFY_FLAG" val=""/>
</p:tagLst>
</file>

<file path=ppt/tags/tag567.xml><?xml version="1.0" encoding="utf-8"?>
<p:tagLst xmlns:p="http://schemas.openxmlformats.org/presentationml/2006/main">
  <p:tag name="AS_UNIQUEID" val="2634"/>
  <p:tag name="KSO_WM_BEAUTIFY_FLAG" val=""/>
</p:tagLst>
</file>

<file path=ppt/tags/tag568.xml><?xml version="1.0" encoding="utf-8"?>
<p:tagLst xmlns:p="http://schemas.openxmlformats.org/presentationml/2006/main">
  <p:tag name="AS_UNIQUEID" val="2635"/>
  <p:tag name="KSO_WM_BEAUTIFY_FLAG" val=""/>
</p:tagLst>
</file>

<file path=ppt/tags/tag569.xml><?xml version="1.0" encoding="utf-8"?>
<p:tagLst xmlns:p="http://schemas.openxmlformats.org/presentationml/2006/main">
  <p:tag name="AS_UNIQUEID" val="2177"/>
  <p:tag name="KSO_WM_BEAUTIFY_FLAG" val=""/>
</p:tagLst>
</file>

<file path=ppt/tags/tag57.xml><?xml version="1.0" encoding="utf-8"?>
<p:tagLst xmlns:p="http://schemas.openxmlformats.org/presentationml/2006/main">
  <p:tag name="AS_UNIQUEID" val="1384"/>
</p:tagLst>
</file>

<file path=ppt/tags/tag570.xml><?xml version="1.0" encoding="utf-8"?>
<p:tagLst xmlns:p="http://schemas.openxmlformats.org/presentationml/2006/main">
  <p:tag name="AS_UNIQUEID" val="1600"/>
</p:tagLst>
</file>

<file path=ppt/tags/tag571.xml><?xml version="1.0" encoding="utf-8"?>
<p:tagLst xmlns:p="http://schemas.openxmlformats.org/presentationml/2006/main">
  <p:tag name="AS_UNIQUEID" val="1601"/>
</p:tagLst>
</file>

<file path=ppt/tags/tag572.xml><?xml version="1.0" encoding="utf-8"?>
<p:tagLst xmlns:p="http://schemas.openxmlformats.org/presentationml/2006/main">
  <p:tag name="AS_UNIQUEID" val="1602"/>
</p:tagLst>
</file>

<file path=ppt/tags/tag573.xml><?xml version="1.0" encoding="utf-8"?>
<p:tagLst xmlns:p="http://schemas.openxmlformats.org/presentationml/2006/main">
  <p:tag name="AS_UNIQUEID" val="1420"/>
</p:tagLst>
</file>

<file path=ppt/tags/tag574.xml><?xml version="1.0" encoding="utf-8"?>
<p:tagLst xmlns:p="http://schemas.openxmlformats.org/presentationml/2006/main">
  <p:tag name="AS_UNIQUEID" val="1421"/>
</p:tagLst>
</file>

<file path=ppt/tags/tag575.xml><?xml version="1.0" encoding="utf-8"?>
<p:tagLst xmlns:p="http://schemas.openxmlformats.org/presentationml/2006/main">
  <p:tag name="AS_UNIQUEID" val="1422"/>
</p:tagLst>
</file>

<file path=ppt/tags/tag576.xml><?xml version="1.0" encoding="utf-8"?>
<p:tagLst xmlns:p="http://schemas.openxmlformats.org/presentationml/2006/main">
  <p:tag name="AS_UNIQUEID" val="1423"/>
</p:tagLst>
</file>

<file path=ppt/tags/tag577.xml><?xml version="1.0" encoding="utf-8"?>
<p:tagLst xmlns:p="http://schemas.openxmlformats.org/presentationml/2006/main">
  <p:tag name="AS_UNIQUEID" val="1424"/>
</p:tagLst>
</file>

<file path=ppt/tags/tag578.xml><?xml version="1.0" encoding="utf-8"?>
<p:tagLst xmlns:p="http://schemas.openxmlformats.org/presentationml/2006/main">
  <p:tag name="AS_UNIQUEID" val="1425"/>
</p:tagLst>
</file>

<file path=ppt/tags/tag579.xml><?xml version="1.0" encoding="utf-8"?>
<p:tagLst xmlns:p="http://schemas.openxmlformats.org/presentationml/2006/main">
  <p:tag name="AS_UNIQUEID" val="8119"/>
</p:tagLst>
</file>

<file path=ppt/tags/tag58.xml><?xml version="1.0" encoding="utf-8"?>
<p:tagLst xmlns:p="http://schemas.openxmlformats.org/presentationml/2006/main">
  <p:tag name="AS_UNIQUEID" val="1385"/>
</p:tagLst>
</file>

<file path=ppt/tags/tag580.xml><?xml version="1.0" encoding="utf-8"?>
<p:tagLst xmlns:p="http://schemas.openxmlformats.org/presentationml/2006/main">
  <p:tag name="AS_UNIQUEID" val="8120"/>
</p:tagLst>
</file>

<file path=ppt/tags/tag581.xml><?xml version="1.0" encoding="utf-8"?>
<p:tagLst xmlns:p="http://schemas.openxmlformats.org/presentationml/2006/main">
  <p:tag name="AS_UNIQUEID" val="8121"/>
</p:tagLst>
</file>

<file path=ppt/tags/tag582.xml><?xml version="1.0" encoding="utf-8"?>
<p:tagLst xmlns:p="http://schemas.openxmlformats.org/presentationml/2006/main">
  <p:tag name="AS_UNIQUEID" val="8122"/>
</p:tagLst>
</file>

<file path=ppt/tags/tag583.xml><?xml version="1.0" encoding="utf-8"?>
<p:tagLst xmlns:p="http://schemas.openxmlformats.org/presentationml/2006/main">
  <p:tag name="AS_OS" val="Unix 3.10 unknown"/>
  <p:tag name="AS_RELEASE_DATE" val="2023.03.31"/>
  <p:tag name="AS_TITLE" val="Aspose.Slides for Java"/>
  <p:tag name="AS_VERSION" val="23.3"/>
  <p:tag name="COMMONDATA" val="eyJoZGlkIjoiMDQwNjI0NTNhNWI5OTk2M2MzZmI4ODVlODhjNTA1NzUifQ=="/>
  <p:tag name="KSO_WPP_MARK_KEY" val="1b09e5f7-698f-43eb-ba4b-9dc293091b6d"/>
  <p:tag name="commondata" val="eyJoZGlkIjoiZGNjNzgyMGU0NTY1YzlmMTEzMGY2MzMyZWY1ZWVmOTQifQ=="/>
</p:tagLst>
</file>

<file path=ppt/tags/tag59.xml><?xml version="1.0" encoding="utf-8"?>
<p:tagLst xmlns:p="http://schemas.openxmlformats.org/presentationml/2006/main">
  <p:tag name="AS_UNIQUEID" val="1386"/>
</p:tagLst>
</file>

<file path=ppt/tags/tag6.xml><?xml version="1.0" encoding="utf-8"?>
<p:tagLst xmlns:p="http://schemas.openxmlformats.org/presentationml/2006/main">
  <p:tag name="AS_UNIQUEID" val="1327"/>
</p:tagLst>
</file>

<file path=ppt/tags/tag60.xml><?xml version="1.0" encoding="utf-8"?>
<p:tagLst xmlns:p="http://schemas.openxmlformats.org/presentationml/2006/main">
  <p:tag name="AS_UNIQUEID" val="1388"/>
</p:tagLst>
</file>

<file path=ppt/tags/tag61.xml><?xml version="1.0" encoding="utf-8"?>
<p:tagLst xmlns:p="http://schemas.openxmlformats.org/presentationml/2006/main">
  <p:tag name="AS_UNIQUEID" val="1389"/>
</p:tagLst>
</file>

<file path=ppt/tags/tag62.xml><?xml version="1.0" encoding="utf-8"?>
<p:tagLst xmlns:p="http://schemas.openxmlformats.org/presentationml/2006/main">
  <p:tag name="AS_UNIQUEID" val="1390"/>
</p:tagLst>
</file>

<file path=ppt/tags/tag63.xml><?xml version="1.0" encoding="utf-8"?>
<p:tagLst xmlns:p="http://schemas.openxmlformats.org/presentationml/2006/main">
  <p:tag name="AS_UNIQUEID" val="1391"/>
</p:tagLst>
</file>

<file path=ppt/tags/tag64.xml><?xml version="1.0" encoding="utf-8"?>
<p:tagLst xmlns:p="http://schemas.openxmlformats.org/presentationml/2006/main">
  <p:tag name="AS_UNIQUEID" val="1392"/>
</p:tagLst>
</file>

<file path=ppt/tags/tag65.xml><?xml version="1.0" encoding="utf-8"?>
<p:tagLst xmlns:p="http://schemas.openxmlformats.org/presentationml/2006/main">
  <p:tag name="AS_UNIQUEID" val="1394"/>
</p:tagLst>
</file>

<file path=ppt/tags/tag66.xml><?xml version="1.0" encoding="utf-8"?>
<p:tagLst xmlns:p="http://schemas.openxmlformats.org/presentationml/2006/main">
  <p:tag name="AS_UNIQUEID" val="1395"/>
</p:tagLst>
</file>

<file path=ppt/tags/tag67.xml><?xml version="1.0" encoding="utf-8"?>
<p:tagLst xmlns:p="http://schemas.openxmlformats.org/presentationml/2006/main">
  <p:tag name="AS_UNIQUEID" val="1396"/>
</p:tagLst>
</file>

<file path=ppt/tags/tag68.xml><?xml version="1.0" encoding="utf-8"?>
<p:tagLst xmlns:p="http://schemas.openxmlformats.org/presentationml/2006/main">
  <p:tag name="AS_UNIQUEID" val="1397"/>
</p:tagLst>
</file>

<file path=ppt/tags/tag69.xml><?xml version="1.0" encoding="utf-8"?>
<p:tagLst xmlns:p="http://schemas.openxmlformats.org/presentationml/2006/main">
  <p:tag name="AS_UNIQUEID" val="1398"/>
</p:tagLst>
</file>

<file path=ppt/tags/tag7.xml><?xml version="1.0" encoding="utf-8"?>
<p:tagLst xmlns:p="http://schemas.openxmlformats.org/presentationml/2006/main">
  <p:tag name="AS_UNIQUEID" val="1328"/>
</p:tagLst>
</file>

<file path=ppt/tags/tag70.xml><?xml version="1.0" encoding="utf-8"?>
<p:tagLst xmlns:p="http://schemas.openxmlformats.org/presentationml/2006/main">
  <p:tag name="AS_UNIQUEID" val="8068"/>
</p:tagLst>
</file>

<file path=ppt/tags/tag71.xml><?xml version="1.0" encoding="utf-8"?>
<p:tagLst xmlns:p="http://schemas.openxmlformats.org/presentationml/2006/main">
  <p:tag name="AS_UNIQUEID" val="8069"/>
</p:tagLst>
</file>

<file path=ppt/tags/tag72.xml><?xml version="1.0" encoding="utf-8"?>
<p:tagLst xmlns:p="http://schemas.openxmlformats.org/presentationml/2006/main">
  <p:tag name="AS_UNIQUEID" val="8070"/>
</p:tagLst>
</file>

<file path=ppt/tags/tag73.xml><?xml version="1.0" encoding="utf-8"?>
<p:tagLst xmlns:p="http://schemas.openxmlformats.org/presentationml/2006/main">
  <p:tag name="AS_UNIQUEID" val="8071"/>
</p:tagLst>
</file>

<file path=ppt/tags/tag74.xml><?xml version="1.0" encoding="utf-8"?>
<p:tagLst xmlns:p="http://schemas.openxmlformats.org/presentationml/2006/main">
  <p:tag name="AS_UNIQUEID" val="8072"/>
</p:tagLst>
</file>

<file path=ppt/tags/tag75.xml><?xml version="1.0" encoding="utf-8"?>
<p:tagLst xmlns:p="http://schemas.openxmlformats.org/presentationml/2006/main">
  <p:tag name="AS_UNIQUEID" val="8074"/>
</p:tagLst>
</file>

<file path=ppt/tags/tag76.xml><?xml version="1.0" encoding="utf-8"?>
<p:tagLst xmlns:p="http://schemas.openxmlformats.org/presentationml/2006/main">
  <p:tag name="AS_UNIQUEID" val="8075"/>
</p:tagLst>
</file>

<file path=ppt/tags/tag77.xml><?xml version="1.0" encoding="utf-8"?>
<p:tagLst xmlns:p="http://schemas.openxmlformats.org/presentationml/2006/main">
  <p:tag name="AS_UNIQUEID" val="8076"/>
</p:tagLst>
</file>

<file path=ppt/tags/tag78.xml><?xml version="1.0" encoding="utf-8"?>
<p:tagLst xmlns:p="http://schemas.openxmlformats.org/presentationml/2006/main">
  <p:tag name="AS_UNIQUEID" val="8077"/>
</p:tagLst>
</file>

<file path=ppt/tags/tag79.xml><?xml version="1.0" encoding="utf-8"?>
<p:tagLst xmlns:p="http://schemas.openxmlformats.org/presentationml/2006/main">
  <p:tag name="AS_UNIQUEID" val="8078"/>
</p:tagLst>
</file>

<file path=ppt/tags/tag8.xml><?xml version="1.0" encoding="utf-8"?>
<p:tagLst xmlns:p="http://schemas.openxmlformats.org/presentationml/2006/main">
  <p:tag name="AS_UNIQUEID" val="1329"/>
</p:tagLst>
</file>

<file path=ppt/tags/tag80.xml><?xml version="1.0" encoding="utf-8"?>
<p:tagLst xmlns:p="http://schemas.openxmlformats.org/presentationml/2006/main">
  <p:tag name="AS_UNIQUEID" val="8080"/>
</p:tagLst>
</file>

<file path=ppt/tags/tag81.xml><?xml version="1.0" encoding="utf-8"?>
<p:tagLst xmlns:p="http://schemas.openxmlformats.org/presentationml/2006/main">
  <p:tag name="AS_UNIQUEID" val="1400"/>
</p:tagLst>
</file>

<file path=ppt/tags/tag82.xml><?xml version="1.0" encoding="utf-8"?>
<p:tagLst xmlns:p="http://schemas.openxmlformats.org/presentationml/2006/main">
  <p:tag name="AS_UNIQUEID" val="1401"/>
</p:tagLst>
</file>

<file path=ppt/tags/tag83.xml><?xml version="1.0" encoding="utf-8"?>
<p:tagLst xmlns:p="http://schemas.openxmlformats.org/presentationml/2006/main">
  <p:tag name="AS_UNIQUEID" val="1402"/>
</p:tagLst>
</file>

<file path=ppt/tags/tag84.xml><?xml version="1.0" encoding="utf-8"?>
<p:tagLst xmlns:p="http://schemas.openxmlformats.org/presentationml/2006/main">
  <p:tag name="AS_UNIQUEID" val="1403"/>
</p:tagLst>
</file>

<file path=ppt/tags/tag85.xml><?xml version="1.0" encoding="utf-8"?>
<p:tagLst xmlns:p="http://schemas.openxmlformats.org/presentationml/2006/main">
  <p:tag name="AS_UNIQUEID" val="1404"/>
</p:tagLst>
</file>

<file path=ppt/tags/tag86.xml><?xml version="1.0" encoding="utf-8"?>
<p:tagLst xmlns:p="http://schemas.openxmlformats.org/presentationml/2006/main">
  <p:tag name="AS_UNIQUEID" val="8081"/>
  <p:tag name="KSO_WM_BEAUTIFY_FLAG" val=""/>
</p:tagLst>
</file>

<file path=ppt/tags/tag87.xml><?xml version="1.0" encoding="utf-8"?>
<p:tagLst xmlns:p="http://schemas.openxmlformats.org/presentationml/2006/main">
  <p:tag name="AS_UNIQUEID" val="8082"/>
</p:tagLst>
</file>

<file path=ppt/tags/tag88.xml><?xml version="1.0" encoding="utf-8"?>
<p:tagLst xmlns:p="http://schemas.openxmlformats.org/presentationml/2006/main">
  <p:tag name="AS_UNIQUEID" val="8083"/>
  <p:tag name="KSO_WM_BEAUTIFY_FLAG" val=""/>
</p:tagLst>
</file>

<file path=ppt/tags/tag89.xml><?xml version="1.0" encoding="utf-8"?>
<p:tagLst xmlns:p="http://schemas.openxmlformats.org/presentationml/2006/main">
  <p:tag name="AS_UNIQUEID" val="8084"/>
</p:tagLst>
</file>

<file path=ppt/tags/tag9.xml><?xml version="1.0" encoding="utf-8"?>
<p:tagLst xmlns:p="http://schemas.openxmlformats.org/presentationml/2006/main">
  <p:tag name="AS_UNIQUEID" val="1330"/>
</p:tagLst>
</file>

<file path=ppt/tags/tag90.xml><?xml version="1.0" encoding="utf-8"?>
<p:tagLst xmlns:p="http://schemas.openxmlformats.org/presentationml/2006/main">
  <p:tag name="AS_UNIQUEID" val="1321"/>
</p:tagLst>
</file>

<file path=ppt/tags/tag91.xml><?xml version="1.0" encoding="utf-8"?>
<p:tagLst xmlns:p="http://schemas.openxmlformats.org/presentationml/2006/main">
  <p:tag name="AS_UNIQUEID" val="1322"/>
</p:tagLst>
</file>

<file path=ppt/tags/tag92.xml><?xml version="1.0" encoding="utf-8"?>
<p:tagLst xmlns:p="http://schemas.openxmlformats.org/presentationml/2006/main">
  <p:tag name="AS_UNIQUEID" val="1323"/>
</p:tagLst>
</file>

<file path=ppt/tags/tag93.xml><?xml version="1.0" encoding="utf-8"?>
<p:tagLst xmlns:p="http://schemas.openxmlformats.org/presentationml/2006/main">
  <p:tag name="AS_UNIQUEID" val="1324"/>
</p:tagLst>
</file>

<file path=ppt/tags/tag94.xml><?xml version="1.0" encoding="utf-8"?>
<p:tagLst xmlns:p="http://schemas.openxmlformats.org/presentationml/2006/main">
  <p:tag name="AS_UNIQUEID" val="1325"/>
</p:tagLst>
</file>

<file path=ppt/tags/tag95.xml><?xml version="1.0" encoding="utf-8"?>
<p:tagLst xmlns:p="http://schemas.openxmlformats.org/presentationml/2006/main">
  <p:tag name="AS_UNIQUEID" val="1327"/>
</p:tagLst>
</file>

<file path=ppt/tags/tag96.xml><?xml version="1.0" encoding="utf-8"?>
<p:tagLst xmlns:p="http://schemas.openxmlformats.org/presentationml/2006/main">
  <p:tag name="AS_UNIQUEID" val="1328"/>
</p:tagLst>
</file>

<file path=ppt/tags/tag97.xml><?xml version="1.0" encoding="utf-8"?>
<p:tagLst xmlns:p="http://schemas.openxmlformats.org/presentationml/2006/main">
  <p:tag name="AS_UNIQUEID" val="1329"/>
</p:tagLst>
</file>

<file path=ppt/tags/tag98.xml><?xml version="1.0" encoding="utf-8"?>
<p:tagLst xmlns:p="http://schemas.openxmlformats.org/presentationml/2006/main">
  <p:tag name="AS_UNIQUEID" val="1330"/>
</p:tagLst>
</file>

<file path=ppt/tags/tag99.xml><?xml version="1.0" encoding="utf-8"?>
<p:tagLst xmlns:p="http://schemas.openxmlformats.org/presentationml/2006/main">
  <p:tag name="AS_UNIQUEID" val="1331"/>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2i351nd">
      <a:majorFont>
        <a:latin typeface="微软雅黑"/>
        <a:ea typeface="微软雅黑"/>
        <a:cs typeface="Arial"/>
      </a:majorFont>
      <a:minorFont>
        <a:latin typeface="微软雅黑"/>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2i351nd">
      <a:majorFont>
        <a:latin typeface="微软雅黑"/>
        <a:ea typeface="微软雅黑"/>
        <a:cs typeface="Arial"/>
      </a:majorFont>
      <a:minorFont>
        <a:latin typeface="微软雅黑"/>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7999</Words>
  <Application>WPS 演示</Application>
  <PresentationFormat/>
  <Paragraphs>689</Paragraphs>
  <Slides>31</Slides>
  <Notes>4</Notes>
  <HiddenSlides>0</HiddenSlides>
  <MMClips>1</MMClips>
  <ScaleCrop>false</ScaleCrop>
  <HeadingPairs>
    <vt:vector size="6" baseType="variant">
      <vt:variant>
        <vt:lpstr>已用的字体</vt:lpstr>
      </vt:variant>
      <vt:variant>
        <vt:i4>26</vt:i4>
      </vt:variant>
      <vt:variant>
        <vt:lpstr>主题</vt:lpstr>
      </vt:variant>
      <vt:variant>
        <vt:i4>2</vt:i4>
      </vt:variant>
      <vt:variant>
        <vt:lpstr>幻灯片标题</vt:lpstr>
      </vt:variant>
      <vt:variant>
        <vt:i4>31</vt:i4>
      </vt:variant>
    </vt:vector>
  </HeadingPairs>
  <TitlesOfParts>
    <vt:vector size="59" baseType="lpstr">
      <vt:lpstr>Arial</vt:lpstr>
      <vt:lpstr>宋体</vt:lpstr>
      <vt:lpstr>Wingdings</vt:lpstr>
      <vt:lpstr>微软雅黑</vt:lpstr>
      <vt:lpstr>方正卡通简体</vt:lpstr>
      <vt:lpstr>思源黑体</vt:lpstr>
      <vt:lpstr>黑体</vt:lpstr>
      <vt:lpstr>思源黑体 CN Medium</vt:lpstr>
      <vt:lpstr>思源黑体 CN Heavy</vt:lpstr>
      <vt:lpstr>微软雅黑</vt:lpstr>
      <vt:lpstr>等线</vt:lpstr>
      <vt:lpstr>Cordia New</vt:lpstr>
      <vt:lpstr>Helvetica</vt:lpstr>
      <vt:lpstr>Wingdings</vt:lpstr>
      <vt:lpstr>方正公文小标宋</vt:lpstr>
      <vt:lpstr>方正粗黑宋简体</vt:lpstr>
      <vt:lpstr>微软雅黑 Light</vt:lpstr>
      <vt:lpstr>Times New Roman</vt:lpstr>
      <vt:lpstr>Times New Roman</vt:lpstr>
      <vt:lpstr>华文细黑</vt:lpstr>
      <vt:lpstr>Courier New</vt:lpstr>
      <vt:lpstr>楷体</vt:lpstr>
      <vt:lpstr>Arial</vt:lpstr>
      <vt:lpstr>Arial Unicode MS</vt:lpstr>
      <vt:lpstr>Courier New</vt:lpstr>
      <vt:lpstr>Calibri</vt:lpstr>
      <vt:lpstr>第一PPT，www.1ppt.com</vt:lpstr>
      <vt:lpstr>1_第一PPT，www.1ppt.com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桢</cp:lastModifiedBy>
  <cp:revision>5</cp:revision>
  <cp:lastPrinted>2023-11-06T13:51:00Z</cp:lastPrinted>
  <dcterms:created xsi:type="dcterms:W3CDTF">2023-11-06T13:51:00Z</dcterms:created>
  <dcterms:modified xsi:type="dcterms:W3CDTF">2023-12-13T11:45:56Z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C7F8D9DCF3C9481B8E84EAD927284ACD_12</vt:lpwstr>
  </property>
  <property fmtid="{D5CDD505-2E9C-101B-9397-08002B2CF9AE}" pid="7" name="KSOProductBuildVer">
    <vt:lpwstr>2052-12.1.0.15990</vt:lpwstr>
  </property>
</Properties>
</file>