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9.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0.xml" ContentType="application/vnd.openxmlformats-officedocument.theme+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1.xml" ContentType="application/vnd.openxmlformats-officedocument.theme+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2.xml" ContentType="application/vnd.openxmlformats-officedocument.theme+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3.xml" ContentType="application/vnd.openxmlformats-officedocument.theme+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4.xml" ContentType="application/vnd.openxmlformats-officedocument.theme+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slideLayouts/slideLayout149.xml" ContentType="application/vnd.openxmlformats-officedocument.presentationml.slideLayout+xml"/>
  <Override PartName="/ppt/theme/theme15.xml" ContentType="application/vnd.openxmlformats-officedocument.theme+xml"/>
  <Override PartName="/ppt/tags/tag561.xml" ContentType="application/vnd.openxmlformats-officedocument.presentationml.tags+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6.xml" ContentType="application/vnd.openxmlformats-officedocument.theme+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7.xml" ContentType="application/vnd.openxmlformats-officedocument.theme+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8.xml" ContentType="application/vnd.openxmlformats-officedocument.theme+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0.xml" ContentType="application/vnd.openxmlformats-officedocument.theme+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21.xml" ContentType="application/vnd.openxmlformats-officedocument.theme+xml"/>
  <Override PartName="/ppt/tags/tag907.xml" ContentType="application/vnd.openxmlformats-officedocument.presentationml.tags+xml"/>
  <Override PartName="/ppt/tags/tag908.xml" ContentType="application/vnd.openxmlformats-officedocument.presentationml.tags+xml"/>
  <Override PartName="/ppt/tags/tag909.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tags/tag913.xml" ContentType="application/vnd.openxmlformats-officedocument.presentationml.tags+xml"/>
  <Override PartName="/ppt/tags/tag914.xml" ContentType="application/vnd.openxmlformats-officedocument.presentationml.tags+xml"/>
  <Override PartName="/ppt/tags/tag915.xml" ContentType="application/vnd.openxmlformats-officedocument.presentationml.tags+xml"/>
  <Override PartName="/ppt/tags/tag916.xml" ContentType="application/vnd.openxmlformats-officedocument.presentationml.tags+xml"/>
  <Override PartName="/ppt/tags/tag917.xml" ContentType="application/vnd.openxmlformats-officedocument.presentationml.tags+xml"/>
  <Override PartName="/ppt/tags/tag918.xml" ContentType="application/vnd.openxmlformats-officedocument.presentationml.tags+xml"/>
  <Override PartName="/ppt/tags/tag919.xml" ContentType="application/vnd.openxmlformats-officedocument.presentationml.tags+xml"/>
  <Override PartName="/ppt/tags/tag920.xml" ContentType="application/vnd.openxmlformats-officedocument.presentationml.tags+xml"/>
  <Override PartName="/ppt/tags/tag921.xml" ContentType="application/vnd.openxmlformats-officedocument.presentationml.tags+xml"/>
  <Override PartName="/ppt/tags/tag922.xml" ContentType="application/vnd.openxmlformats-officedocument.presentationml.tags+xml"/>
  <Override PartName="/ppt/tags/tag923.xml" ContentType="application/vnd.openxmlformats-officedocument.presentationml.tags+xml"/>
  <Override PartName="/ppt/tags/tag924.xml" ContentType="application/vnd.openxmlformats-officedocument.presentationml.tags+xml"/>
  <Override PartName="/ppt/tags/tag925.xml" ContentType="application/vnd.openxmlformats-officedocument.presentationml.tags+xml"/>
  <Override PartName="/ppt/tags/tag926.xml" ContentType="application/vnd.openxmlformats-officedocument.presentationml.tags+xml"/>
  <Override PartName="/ppt/tags/tag927.xml" ContentType="application/vnd.openxmlformats-officedocument.presentationml.tags+xml"/>
  <Override PartName="/ppt/tags/tag928.xml" ContentType="application/vnd.openxmlformats-officedocument.presentationml.tags+xml"/>
  <Override PartName="/ppt/tags/tag929.xml" ContentType="application/vnd.openxmlformats-officedocument.presentationml.tags+xml"/>
  <Override PartName="/ppt/tags/tag930.xml" ContentType="application/vnd.openxmlformats-officedocument.presentationml.tags+xml"/>
  <Override PartName="/ppt/tags/tag931.xml" ContentType="application/vnd.openxmlformats-officedocument.presentationml.tags+xml"/>
  <Override PartName="/ppt/tags/tag932.xml" ContentType="application/vnd.openxmlformats-officedocument.presentationml.tags+xml"/>
  <Override PartName="/ppt/tags/tag933.xml" ContentType="application/vnd.openxmlformats-officedocument.presentationml.tags+xml"/>
  <Override PartName="/ppt/tags/tag934.xml" ContentType="application/vnd.openxmlformats-officedocument.presentationml.tags+xml"/>
  <Override PartName="/ppt/tags/tag935.xml" ContentType="application/vnd.openxmlformats-officedocument.presentationml.tags+xml"/>
  <Override PartName="/ppt/tags/tag936.xml" ContentType="application/vnd.openxmlformats-officedocument.presentationml.tags+xml"/>
  <Override PartName="/ppt/tags/tag937.xml" ContentType="application/vnd.openxmlformats-officedocument.presentationml.tags+xml"/>
  <Override PartName="/ppt/tags/tag938.xml" ContentType="application/vnd.openxmlformats-officedocument.presentationml.tags+xml"/>
  <Override PartName="/ppt/tags/tag939.xml" ContentType="application/vnd.openxmlformats-officedocument.presentationml.tags+xml"/>
  <Override PartName="/ppt/tags/tag940.xml" ContentType="application/vnd.openxmlformats-officedocument.presentationml.tags+xml"/>
  <Override PartName="/ppt/tags/tag941.xml" ContentType="application/vnd.openxmlformats-officedocument.presentationml.tags+xml"/>
  <Override PartName="/ppt/tags/tag942.xml" ContentType="application/vnd.openxmlformats-officedocument.presentationml.tags+xml"/>
  <Override PartName="/ppt/tags/tag943.xml" ContentType="application/vnd.openxmlformats-officedocument.presentationml.tags+xml"/>
  <Override PartName="/ppt/tags/tag944.xml" ContentType="application/vnd.openxmlformats-officedocument.presentationml.tags+xml"/>
  <Override PartName="/ppt/tags/tag945.xml" ContentType="application/vnd.openxmlformats-officedocument.presentationml.tags+xml"/>
  <Override PartName="/ppt/tags/tag946.xml" ContentType="application/vnd.openxmlformats-officedocument.presentationml.tags+xml"/>
  <Override PartName="/ppt/tags/tag947.xml" ContentType="application/vnd.openxmlformats-officedocument.presentationml.tags+xml"/>
  <Override PartName="/ppt/tags/tag948.xml" ContentType="application/vnd.openxmlformats-officedocument.presentationml.tags+xml"/>
  <Override PartName="/ppt/tags/tag949.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tags/tag952.xml" ContentType="application/vnd.openxmlformats-officedocument.presentationml.tags+xml"/>
  <Override PartName="/ppt/tags/tag953.xml" ContentType="application/vnd.openxmlformats-officedocument.presentationml.tags+xml"/>
  <Override PartName="/ppt/tags/tag954.xml" ContentType="application/vnd.openxmlformats-officedocument.presentationml.tags+xml"/>
  <Override PartName="/ppt/tags/tag955.xml" ContentType="application/vnd.openxmlformats-officedocument.presentationml.tags+xml"/>
  <Override PartName="/ppt/tags/tag956.xml" ContentType="application/vnd.openxmlformats-officedocument.presentationml.tags+xml"/>
  <Override PartName="/ppt/tags/tag957.xml" ContentType="application/vnd.openxmlformats-officedocument.presentationml.tags+xml"/>
  <Override PartName="/ppt/tags/tag958.xml" ContentType="application/vnd.openxmlformats-officedocument.presentationml.tags+xml"/>
  <Override PartName="/ppt/tags/tag959.xml" ContentType="application/vnd.openxmlformats-officedocument.presentationml.tags+xml"/>
  <Override PartName="/ppt/tags/tag960.xml" ContentType="application/vnd.openxmlformats-officedocument.presentationml.tags+xml"/>
  <Override PartName="/ppt/tags/tag961.xml" ContentType="application/vnd.openxmlformats-officedocument.presentationml.tags+xml"/>
  <Override PartName="/ppt/tags/tag962.xml" ContentType="application/vnd.openxmlformats-officedocument.presentationml.tags+xml"/>
  <Override PartName="/ppt/tags/tag963.xml" ContentType="application/vnd.openxmlformats-officedocument.presentationml.tags+xml"/>
  <Override PartName="/ppt/tags/tag964.xml" ContentType="application/vnd.openxmlformats-officedocument.presentationml.tags+xml"/>
  <Override PartName="/ppt/tags/tag965.xml" ContentType="application/vnd.openxmlformats-officedocument.presentationml.tags+xml"/>
  <Override PartName="/ppt/tags/tag966.xml" ContentType="application/vnd.openxmlformats-officedocument.presentationml.tags+xml"/>
  <Override PartName="/ppt/tags/tag967.xml" ContentType="application/vnd.openxmlformats-officedocument.presentationml.tags+xml"/>
  <Override PartName="/ppt/tags/tag968.xml" ContentType="application/vnd.openxmlformats-officedocument.presentationml.tags+xml"/>
  <Override PartName="/ppt/tags/tag969.xml" ContentType="application/vnd.openxmlformats-officedocument.presentationml.tags+xml"/>
  <Override PartName="/ppt/tags/tag970.xml" ContentType="application/vnd.openxmlformats-officedocument.presentationml.tags+xml"/>
  <Override PartName="/ppt/tags/tag971.xml" ContentType="application/vnd.openxmlformats-officedocument.presentationml.tags+xml"/>
  <Override PartName="/ppt/tags/tag972.xml" ContentType="application/vnd.openxmlformats-officedocument.presentationml.tags+xml"/>
  <Override PartName="/ppt/tags/tag973.xml" ContentType="application/vnd.openxmlformats-officedocument.presentationml.tags+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22.xml" ContentType="application/vnd.openxmlformats-officedocument.theme+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23.xml" ContentType="application/vnd.openxmlformats-officedocument.theme+xml"/>
  <Override PartName="/ppt/tags/tag974.xml" ContentType="application/vnd.openxmlformats-officedocument.presentationml.tags+xml"/>
  <Override PartName="/ppt/tags/tag975.xml" ContentType="application/vnd.openxmlformats-officedocument.presentationml.tags+xml"/>
  <Override PartName="/ppt/tags/tag976.xml" ContentType="application/vnd.openxmlformats-officedocument.presentationml.tags+xml"/>
  <Override PartName="/ppt/tags/tag977.xml" ContentType="application/vnd.openxmlformats-officedocument.presentationml.tags+xml"/>
  <Override PartName="/ppt/tags/tag978.xml" ContentType="application/vnd.openxmlformats-officedocument.presentationml.tags+xml"/>
  <Override PartName="/ppt/tags/tag979.xml" ContentType="application/vnd.openxmlformats-officedocument.presentationml.tags+xml"/>
  <Override PartName="/ppt/tags/tag980.xml" ContentType="application/vnd.openxmlformats-officedocument.presentationml.tags+xml"/>
  <Override PartName="/ppt/tags/tag981.xml" ContentType="application/vnd.openxmlformats-officedocument.presentationml.tags+xml"/>
  <Override PartName="/ppt/tags/tag982.xml" ContentType="application/vnd.openxmlformats-officedocument.presentationml.tags+xml"/>
  <Override PartName="/ppt/tags/tag983.xml" ContentType="application/vnd.openxmlformats-officedocument.presentationml.tags+xml"/>
  <Override PartName="/ppt/tags/tag984.xml" ContentType="application/vnd.openxmlformats-officedocument.presentationml.tags+xml"/>
  <Override PartName="/ppt/tags/tag985.xml" ContentType="application/vnd.openxmlformats-officedocument.presentationml.tags+xml"/>
  <Override PartName="/ppt/tags/tag986.xml" ContentType="application/vnd.openxmlformats-officedocument.presentationml.tags+xml"/>
  <Override PartName="/ppt/tags/tag987.xml" ContentType="application/vnd.openxmlformats-officedocument.presentationml.tags+xml"/>
  <Override PartName="/ppt/tags/tag988.xml" ContentType="application/vnd.openxmlformats-officedocument.presentationml.tags+xml"/>
  <Override PartName="/ppt/tags/tag989.xml" ContentType="application/vnd.openxmlformats-officedocument.presentationml.tags+xml"/>
  <Override PartName="/ppt/tags/tag990.xml" ContentType="application/vnd.openxmlformats-officedocument.presentationml.tags+xml"/>
  <Override PartName="/ppt/tags/tag991.xml" ContentType="application/vnd.openxmlformats-officedocument.presentationml.tags+xml"/>
  <Override PartName="/ppt/tags/tag992.xml" ContentType="application/vnd.openxmlformats-officedocument.presentationml.tags+xml"/>
  <Override PartName="/ppt/tags/tag993.xml" ContentType="application/vnd.openxmlformats-officedocument.presentationml.tags+xml"/>
  <Override PartName="/ppt/tags/tag994.xml" ContentType="application/vnd.openxmlformats-officedocument.presentationml.tags+xml"/>
  <Override PartName="/ppt/tags/tag995.xml" ContentType="application/vnd.openxmlformats-officedocument.presentationml.tags+xml"/>
  <Override PartName="/ppt/tags/tag996.xml" ContentType="application/vnd.openxmlformats-officedocument.presentationml.tags+xml"/>
  <Override PartName="/ppt/tags/tag997.xml" ContentType="application/vnd.openxmlformats-officedocument.presentationml.tags+xml"/>
  <Override PartName="/ppt/tags/tag998.xml" ContentType="application/vnd.openxmlformats-officedocument.presentationml.tags+xml"/>
  <Override PartName="/ppt/tags/tag999.xml" ContentType="application/vnd.openxmlformats-officedocument.presentationml.tags+xml"/>
  <Override PartName="/ppt/tags/tag1000.xml" ContentType="application/vnd.openxmlformats-officedocument.presentationml.tags+xml"/>
  <Override PartName="/ppt/tags/tag1001.xml" ContentType="application/vnd.openxmlformats-officedocument.presentationml.tags+xml"/>
  <Override PartName="/ppt/tags/tag1002.xml" ContentType="application/vnd.openxmlformats-officedocument.presentationml.tags+xml"/>
  <Override PartName="/ppt/tags/tag1003.xml" ContentType="application/vnd.openxmlformats-officedocument.presentationml.tags+xml"/>
  <Override PartName="/ppt/tags/tag1004.xml" ContentType="application/vnd.openxmlformats-officedocument.presentationml.tags+xml"/>
  <Override PartName="/ppt/tags/tag1005.xml" ContentType="application/vnd.openxmlformats-officedocument.presentationml.tags+xml"/>
  <Override PartName="/ppt/tags/tag1006.xml" ContentType="application/vnd.openxmlformats-officedocument.presentationml.tags+xml"/>
  <Override PartName="/ppt/tags/tag1007.xml" ContentType="application/vnd.openxmlformats-officedocument.presentationml.tags+xml"/>
  <Override PartName="/ppt/tags/tag1008.xml" ContentType="application/vnd.openxmlformats-officedocument.presentationml.tags+xml"/>
  <Override PartName="/ppt/tags/tag1009.xml" ContentType="application/vnd.openxmlformats-officedocument.presentationml.tags+xml"/>
  <Override PartName="/ppt/tags/tag1010.xml" ContentType="application/vnd.openxmlformats-officedocument.presentationml.tags+xml"/>
  <Override PartName="/ppt/tags/tag1011.xml" ContentType="application/vnd.openxmlformats-officedocument.presentationml.tags+xml"/>
  <Override PartName="/ppt/theme/theme24.xml" ContentType="application/vnd.openxmlformats-officedocument.theme+xml"/>
  <Override PartName="/ppt/theme/theme25.xml" ContentType="application/vnd.openxmlformats-officedocument.theme+xml"/>
  <Override PartName="/ppt/tags/tag1012.xml" ContentType="application/vnd.openxmlformats-officedocument.presentationml.tags+xml"/>
  <Override PartName="/ppt/tags/tag1013.xml" ContentType="application/vnd.openxmlformats-officedocument.presentationml.tags+xml"/>
  <Override PartName="/ppt/tags/tag1014.xml" ContentType="application/vnd.openxmlformats-officedocument.presentationml.tags+xml"/>
  <Override PartName="/ppt/tags/tag1015.xml" ContentType="application/vnd.openxmlformats-officedocument.presentationml.tags+xml"/>
  <Override PartName="/ppt/tags/tag1016.xml" ContentType="application/vnd.openxmlformats-officedocument.presentationml.tags+xml"/>
  <Override PartName="/ppt/tags/tag1017.xml" ContentType="application/vnd.openxmlformats-officedocument.presentationml.tags+xml"/>
  <Override PartName="/ppt/tags/tag1018.xml" ContentType="application/vnd.openxmlformats-officedocument.presentationml.tags+xml"/>
  <Override PartName="/ppt/notesSlides/notesSlide1.xml" ContentType="application/vnd.openxmlformats-officedocument.presentationml.notesSlide+xml"/>
  <Override PartName="/ppt/tags/tag1019.xml" ContentType="application/vnd.openxmlformats-officedocument.presentationml.tags+xml"/>
  <Override PartName="/ppt/tags/tag1020.xml" ContentType="application/vnd.openxmlformats-officedocument.presentationml.tags+xml"/>
  <Override PartName="/ppt/tags/tag1021.xml" ContentType="application/vnd.openxmlformats-officedocument.presentationml.tags+xml"/>
  <Override PartName="/ppt/tags/tag1022.xml" ContentType="application/vnd.openxmlformats-officedocument.presentationml.tags+xml"/>
  <Override PartName="/ppt/tags/tag1023.xml" ContentType="application/vnd.openxmlformats-officedocument.presentationml.tags+xml"/>
  <Override PartName="/ppt/tags/tag1024.xml" ContentType="application/vnd.openxmlformats-officedocument.presentationml.tags+xml"/>
  <Override PartName="/ppt/tags/tag1025.xml" ContentType="application/vnd.openxmlformats-officedocument.presentationml.tags+xml"/>
  <Override PartName="/ppt/tags/tag1026.xml" ContentType="application/vnd.openxmlformats-officedocument.presentationml.tags+xml"/>
  <Override PartName="/ppt/tags/tag1027.xml" ContentType="application/vnd.openxmlformats-officedocument.presentationml.tags+xml"/>
  <Override PartName="/ppt/tags/tag1028.xml" ContentType="application/vnd.openxmlformats-officedocument.presentationml.tags+xml"/>
  <Override PartName="/ppt/tags/tag1029.xml" ContentType="application/vnd.openxmlformats-officedocument.presentationml.tags+xml"/>
  <Override PartName="/ppt/tags/tag1030.xml" ContentType="application/vnd.openxmlformats-officedocument.presentationml.tags+xml"/>
  <Override PartName="/ppt/tags/tag1031.xml" ContentType="application/vnd.openxmlformats-officedocument.presentationml.tags+xml"/>
  <Override PartName="/ppt/tags/tag1032.xml" ContentType="application/vnd.openxmlformats-officedocument.presentationml.tags+xml"/>
  <Override PartName="/ppt/tags/tag1033.xml" ContentType="application/vnd.openxmlformats-officedocument.presentationml.tags+xml"/>
  <Override PartName="/ppt/tags/tag1034.xml" ContentType="application/vnd.openxmlformats-officedocument.presentationml.tags+xml"/>
  <Override PartName="/ppt/tags/tag1035.xml" ContentType="application/vnd.openxmlformats-officedocument.presentationml.tags+xml"/>
  <Override PartName="/ppt/tags/tag1036.xml" ContentType="application/vnd.openxmlformats-officedocument.presentationml.tags+xml"/>
  <Override PartName="/ppt/tags/tag1037.xml" ContentType="application/vnd.openxmlformats-officedocument.presentationml.tags+xml"/>
  <Override PartName="/ppt/tags/tag1038.xml" ContentType="application/vnd.openxmlformats-officedocument.presentationml.tags+xml"/>
  <Override PartName="/ppt/tags/tag1039.xml" ContentType="application/vnd.openxmlformats-officedocument.presentationml.tags+xml"/>
  <Override PartName="/ppt/tags/tag1040.xml" ContentType="application/vnd.openxmlformats-officedocument.presentationml.tags+xml"/>
  <Override PartName="/ppt/tags/tag1041.xml" ContentType="application/vnd.openxmlformats-officedocument.presentationml.tags+xml"/>
  <Override PartName="/ppt/tags/tag1042.xml" ContentType="application/vnd.openxmlformats-officedocument.presentationml.tags+xml"/>
  <Override PartName="/ppt/tags/tag1043.xml" ContentType="application/vnd.openxmlformats-officedocument.presentationml.tags+xml"/>
  <Override PartName="/ppt/tags/tag1044.xml" ContentType="application/vnd.openxmlformats-officedocument.presentationml.tags+xml"/>
  <Override PartName="/ppt/tags/tag1045.xml" ContentType="application/vnd.openxmlformats-officedocument.presentationml.tags+xml"/>
  <Override PartName="/ppt/tags/tag1046.xml" ContentType="application/vnd.openxmlformats-officedocument.presentationml.tags+xml"/>
  <Override PartName="/ppt/theme/themeOverride1.xml" ContentType="application/vnd.openxmlformats-officedocument.themeOverride+xml"/>
  <Override PartName="/ppt/tags/tag1047.xml" ContentType="application/vnd.openxmlformats-officedocument.presentationml.tags+xml"/>
  <Override PartName="/ppt/tags/tag1048.xml" ContentType="application/vnd.openxmlformats-officedocument.presentationml.tags+xml"/>
  <Override PartName="/ppt/tags/tag1049.xml" ContentType="application/vnd.openxmlformats-officedocument.presentationml.tags+xml"/>
  <Override PartName="/ppt/tags/tag1050.xml" ContentType="application/vnd.openxmlformats-officedocument.presentationml.tags+xml"/>
  <Override PartName="/ppt/tags/tag1051.xml" ContentType="application/vnd.openxmlformats-officedocument.presentationml.tags+xml"/>
  <Override PartName="/ppt/tags/tag1052.xml" ContentType="application/vnd.openxmlformats-officedocument.presentationml.tags+xml"/>
  <Override PartName="/ppt/tags/tag1053.xml" ContentType="application/vnd.openxmlformats-officedocument.presentationml.tags+xml"/>
  <Override PartName="/ppt/tags/tag1054.xml" ContentType="application/vnd.openxmlformats-officedocument.presentationml.tags+xml"/>
  <Override PartName="/ppt/tags/tag1055.xml" ContentType="application/vnd.openxmlformats-officedocument.presentationml.tags+xml"/>
  <Override PartName="/ppt/tags/tag1056.xml" ContentType="application/vnd.openxmlformats-officedocument.presentationml.tags+xml"/>
  <Override PartName="/ppt/tags/tag1057.xml" ContentType="application/vnd.openxmlformats-officedocument.presentationml.tags+xml"/>
  <Override PartName="/ppt/tags/tag1058.xml" ContentType="application/vnd.openxmlformats-officedocument.presentationml.tags+xml"/>
  <Override PartName="/ppt/tags/tag1059.xml" ContentType="application/vnd.openxmlformats-officedocument.presentationml.tags+xml"/>
  <Override PartName="/ppt/tags/tag1060.xml" ContentType="application/vnd.openxmlformats-officedocument.presentationml.tags+xml"/>
  <Override PartName="/ppt/tags/tag1061.xml" ContentType="application/vnd.openxmlformats-officedocument.presentationml.tags+xml"/>
  <Override PartName="/ppt/tags/tag1062.xml" ContentType="application/vnd.openxmlformats-officedocument.presentationml.tags+xml"/>
  <Override PartName="/ppt/tags/tag1063.xml" ContentType="application/vnd.openxmlformats-officedocument.presentationml.tags+xml"/>
  <Override PartName="/ppt/tags/tag1064.xml" ContentType="application/vnd.openxmlformats-officedocument.presentationml.tags+xml"/>
  <Override PartName="/ppt/tags/tag1065.xml" ContentType="application/vnd.openxmlformats-officedocument.presentationml.tags+xml"/>
  <Override PartName="/ppt/tags/tag1066.xml" ContentType="application/vnd.openxmlformats-officedocument.presentationml.tags+xml"/>
  <Override PartName="/ppt/tags/tag1067.xml" ContentType="application/vnd.openxmlformats-officedocument.presentationml.tags+xml"/>
  <Override PartName="/ppt/tags/tag1068.xml" ContentType="application/vnd.openxmlformats-officedocument.presentationml.tags+xml"/>
  <Override PartName="/ppt/tags/tag1069.xml" ContentType="application/vnd.openxmlformats-officedocument.presentationml.tags+xml"/>
  <Override PartName="/ppt/tags/tag1070.xml" ContentType="application/vnd.openxmlformats-officedocument.presentationml.tags+xml"/>
  <Override PartName="/ppt/tags/tag1071.xml" ContentType="application/vnd.openxmlformats-officedocument.presentationml.tags+xml"/>
  <Override PartName="/ppt/tags/tag1072.xml" ContentType="application/vnd.openxmlformats-officedocument.presentationml.tags+xml"/>
  <Override PartName="/ppt/tags/tag1073.xml" ContentType="application/vnd.openxmlformats-officedocument.presentationml.tags+xml"/>
  <Override PartName="/ppt/tags/tag1074.xml" ContentType="application/vnd.openxmlformats-officedocument.presentationml.tags+xml"/>
  <Override PartName="/ppt/tags/tag1075.xml" ContentType="application/vnd.openxmlformats-officedocument.presentationml.tags+xml"/>
  <Override PartName="/ppt/tags/tag1076.xml" ContentType="application/vnd.openxmlformats-officedocument.presentationml.tags+xml"/>
  <Override PartName="/ppt/tags/tag1077.xml" ContentType="application/vnd.openxmlformats-officedocument.presentationml.tags+xml"/>
  <Override PartName="/ppt/tags/tag1078.xml" ContentType="application/vnd.openxmlformats-officedocument.presentationml.tags+xml"/>
  <Override PartName="/ppt/tags/tag1079.xml" ContentType="application/vnd.openxmlformats-officedocument.presentationml.tags+xml"/>
  <Override PartName="/ppt/tags/tag1080.xml" ContentType="application/vnd.openxmlformats-officedocument.presentationml.tags+xml"/>
  <Override PartName="/ppt/tags/tag1081.xml" ContentType="application/vnd.openxmlformats-officedocument.presentationml.tags+xml"/>
  <Override PartName="/ppt/tags/tag1082.xml" ContentType="application/vnd.openxmlformats-officedocument.presentationml.tags+xml"/>
  <Override PartName="/ppt/tags/tag1083.xml" ContentType="application/vnd.openxmlformats-officedocument.presentationml.tags+xml"/>
  <Override PartName="/ppt/tags/tag1084.xml" ContentType="application/vnd.openxmlformats-officedocument.presentationml.tags+xml"/>
  <Override PartName="/ppt/tags/tag1085.xml" ContentType="application/vnd.openxmlformats-officedocument.presentationml.tags+xml"/>
  <Override PartName="/ppt/tags/tag1086.xml" ContentType="application/vnd.openxmlformats-officedocument.presentationml.tags+xml"/>
  <Override PartName="/ppt/tags/tag1087.xml" ContentType="application/vnd.openxmlformats-officedocument.presentationml.tags+xml"/>
  <Override PartName="/ppt/tags/tag1088.xml" ContentType="application/vnd.openxmlformats-officedocument.presentationml.tags+xml"/>
  <Override PartName="/ppt/tags/tag1089.xml" ContentType="application/vnd.openxmlformats-officedocument.presentationml.tags+xml"/>
  <Override PartName="/ppt/tags/tag1090.xml" ContentType="application/vnd.openxmlformats-officedocument.presentationml.tags+xml"/>
  <Override PartName="/ppt/tags/tag1091.xml" ContentType="application/vnd.openxmlformats-officedocument.presentationml.tags+xml"/>
  <Override PartName="/ppt/tags/tag1092.xml" ContentType="application/vnd.openxmlformats-officedocument.presentationml.tags+xml"/>
  <Override PartName="/ppt/tags/tag1093.xml" ContentType="application/vnd.openxmlformats-officedocument.presentationml.tags+xml"/>
  <Override PartName="/ppt/tags/tag1094.xml" ContentType="application/vnd.openxmlformats-officedocument.presentationml.tags+xml"/>
  <Override PartName="/ppt/tags/tag1095.xml" ContentType="application/vnd.openxmlformats-officedocument.presentationml.tags+xml"/>
  <Override PartName="/ppt/tags/tag1096.xml" ContentType="application/vnd.openxmlformats-officedocument.presentationml.tags+xml"/>
  <Override PartName="/ppt/tags/tag1097.xml" ContentType="application/vnd.openxmlformats-officedocument.presentationml.tags+xml"/>
  <Override PartName="/ppt/tags/tag1098.xml" ContentType="application/vnd.openxmlformats-officedocument.presentationml.tags+xml"/>
  <Override PartName="/ppt/tags/tag1099.xml" ContentType="application/vnd.openxmlformats-officedocument.presentationml.tags+xml"/>
  <Override PartName="/ppt/tags/tag1100.xml" ContentType="application/vnd.openxmlformats-officedocument.presentationml.tags+xml"/>
  <Override PartName="/ppt/tags/tag1101.xml" ContentType="application/vnd.openxmlformats-officedocument.presentationml.tags+xml"/>
  <Override PartName="/ppt/tags/tag1102.xml" ContentType="application/vnd.openxmlformats-officedocument.presentationml.tags+xml"/>
  <Override PartName="/ppt/tags/tag1103.xml" ContentType="application/vnd.openxmlformats-officedocument.presentationml.tags+xml"/>
  <Override PartName="/ppt/tags/tag1104.xml" ContentType="application/vnd.openxmlformats-officedocument.presentationml.tags+xml"/>
  <Override PartName="/ppt/tags/tag1105.xml" ContentType="application/vnd.openxmlformats-officedocument.presentationml.tags+xml"/>
  <Override PartName="/ppt/tags/tag1106.xml" ContentType="application/vnd.openxmlformats-officedocument.presentationml.tags+xml"/>
  <Override PartName="/ppt/tags/tag1107.xml" ContentType="application/vnd.openxmlformats-officedocument.presentationml.tags+xml"/>
  <Override PartName="/ppt/tags/tag1108.xml" ContentType="application/vnd.openxmlformats-officedocument.presentationml.tags+xml"/>
  <Override PartName="/ppt/tags/tag1109.xml" ContentType="application/vnd.openxmlformats-officedocument.presentationml.tags+xml"/>
  <Override PartName="/ppt/tags/tag1110.xml" ContentType="application/vnd.openxmlformats-officedocument.presentationml.tags+xml"/>
  <Override PartName="/ppt/tags/tag1111.xml" ContentType="application/vnd.openxmlformats-officedocument.presentationml.tags+xml"/>
  <Override PartName="/ppt/tags/tag1112.xml" ContentType="application/vnd.openxmlformats-officedocument.presentationml.tags+xml"/>
  <Override PartName="/ppt/tags/tag1113.xml" ContentType="application/vnd.openxmlformats-officedocument.presentationml.tags+xml"/>
  <Override PartName="/ppt/tags/tag1114.xml" ContentType="application/vnd.openxmlformats-officedocument.presentationml.tags+xml"/>
  <Override PartName="/ppt/tags/tag1115.xml" ContentType="application/vnd.openxmlformats-officedocument.presentationml.tags+xml"/>
  <Override PartName="/ppt/tags/tag1116.xml" ContentType="application/vnd.openxmlformats-officedocument.presentationml.tags+xml"/>
  <Override PartName="/ppt/tags/tag1117.xml" ContentType="application/vnd.openxmlformats-officedocument.presentationml.tags+xml"/>
  <Override PartName="/ppt/tags/tag1118.xml" ContentType="application/vnd.openxmlformats-officedocument.presentationml.tags+xml"/>
  <Override PartName="/ppt/tags/tag1119.xml" ContentType="application/vnd.openxmlformats-officedocument.presentationml.tags+xml"/>
  <Override PartName="/ppt/tags/tag1120.xml" ContentType="application/vnd.openxmlformats-officedocument.presentationml.tags+xml"/>
  <Override PartName="/ppt/tags/tag1121.xml" ContentType="application/vnd.openxmlformats-officedocument.presentationml.tags+xml"/>
  <Override PartName="/ppt/tags/tag1122.xml" ContentType="application/vnd.openxmlformats-officedocument.presentationml.tags+xml"/>
  <Override PartName="/ppt/tags/tag1123.xml" ContentType="application/vnd.openxmlformats-officedocument.presentationml.tags+xml"/>
  <Override PartName="/ppt/tags/tag1124.xml" ContentType="application/vnd.openxmlformats-officedocument.presentationml.tags+xml"/>
  <Override PartName="/ppt/tags/tag1125.xml" ContentType="application/vnd.openxmlformats-officedocument.presentationml.tags+xml"/>
  <Override PartName="/ppt/tags/tag1126.xml" ContentType="application/vnd.openxmlformats-officedocument.presentationml.tags+xml"/>
  <Override PartName="/ppt/tags/tag1127.xml" ContentType="application/vnd.openxmlformats-officedocument.presentationml.tags+xml"/>
  <Override PartName="/ppt/tags/tag1128.xml" ContentType="application/vnd.openxmlformats-officedocument.presentationml.tags+xml"/>
  <Override PartName="/ppt/tags/tag1129.xml" ContentType="application/vnd.openxmlformats-officedocument.presentationml.tags+xml"/>
  <Override PartName="/ppt/tags/tag1130.xml" ContentType="application/vnd.openxmlformats-officedocument.presentationml.tags+xml"/>
  <Override PartName="/ppt/tags/tag1131.xml" ContentType="application/vnd.openxmlformats-officedocument.presentationml.tags+xml"/>
  <Override PartName="/ppt/tags/tag1132.xml" ContentType="application/vnd.openxmlformats-officedocument.presentationml.tags+xml"/>
  <Override PartName="/ppt/tags/tag1133.xml" ContentType="application/vnd.openxmlformats-officedocument.presentationml.tags+xml"/>
  <Override PartName="/ppt/tags/tag1134.xml" ContentType="application/vnd.openxmlformats-officedocument.presentationml.tags+xml"/>
  <Override PartName="/ppt/tags/tag1135.xml" ContentType="application/vnd.openxmlformats-officedocument.presentationml.tags+xml"/>
  <Override PartName="/ppt/tags/tag1136.xml" ContentType="application/vnd.openxmlformats-officedocument.presentationml.tags+xml"/>
  <Override PartName="/ppt/tags/tag1137.xml" ContentType="application/vnd.openxmlformats-officedocument.presentationml.tags+xml"/>
  <Override PartName="/ppt/tags/tag1138.xml" ContentType="application/vnd.openxmlformats-officedocument.presentationml.tags+xml"/>
  <Override PartName="/ppt/tags/tag1139.xml" ContentType="application/vnd.openxmlformats-officedocument.presentationml.tags+xml"/>
  <Override PartName="/ppt/tags/tag1140.xml" ContentType="application/vnd.openxmlformats-officedocument.presentationml.tags+xml"/>
  <Override PartName="/ppt/tags/tag1141.xml" ContentType="application/vnd.openxmlformats-officedocument.presentationml.tags+xml"/>
  <Override PartName="/ppt/tags/tag1142.xml" ContentType="application/vnd.openxmlformats-officedocument.presentationml.tags+xml"/>
  <Override PartName="/ppt/tags/tag1143.xml" ContentType="application/vnd.openxmlformats-officedocument.presentationml.tags+xml"/>
  <Override PartName="/ppt/tags/tag1144.xml" ContentType="application/vnd.openxmlformats-officedocument.presentationml.tags+xml"/>
  <Override PartName="/ppt/tags/tag1145.xml" ContentType="application/vnd.openxmlformats-officedocument.presentationml.tags+xml"/>
  <Override PartName="/ppt/tags/tag1146.xml" ContentType="application/vnd.openxmlformats-officedocument.presentationml.tags+xml"/>
  <Override PartName="/ppt/tags/tag1147.xml" ContentType="application/vnd.openxmlformats-officedocument.presentationml.tags+xml"/>
  <Override PartName="/ppt/tags/tag1148.xml" ContentType="application/vnd.openxmlformats-officedocument.presentationml.tags+xml"/>
  <Override PartName="/ppt/tags/tag1149.xml" ContentType="application/vnd.openxmlformats-officedocument.presentationml.tags+xml"/>
  <Override PartName="/ppt/tags/tag1150.xml" ContentType="application/vnd.openxmlformats-officedocument.presentationml.tags+xml"/>
  <Override PartName="/ppt/tags/tag1151.xml" ContentType="application/vnd.openxmlformats-officedocument.presentationml.tags+xml"/>
  <Override PartName="/ppt/tags/tag1152.xml" ContentType="application/vnd.openxmlformats-officedocument.presentationml.tags+xml"/>
  <Override PartName="/ppt/tags/tag1153.xml" ContentType="application/vnd.openxmlformats-officedocument.presentationml.tags+xml"/>
  <Override PartName="/ppt/tags/tag1154.xml" ContentType="application/vnd.openxmlformats-officedocument.presentationml.tags+xml"/>
  <Override PartName="/ppt/tags/tag1155.xml" ContentType="application/vnd.openxmlformats-officedocument.presentationml.tags+xml"/>
  <Override PartName="/ppt/tags/tag1156.xml" ContentType="application/vnd.openxmlformats-officedocument.presentationml.tags+xml"/>
  <Override PartName="/ppt/tags/tag1157.xml" ContentType="application/vnd.openxmlformats-officedocument.presentationml.tags+xml"/>
  <Override PartName="/ppt/tags/tag1158.xml" ContentType="application/vnd.openxmlformats-officedocument.presentationml.tags+xml"/>
  <Override PartName="/ppt/tags/tag1159.xml" ContentType="application/vnd.openxmlformats-officedocument.presentationml.tags+xml"/>
  <Override PartName="/ppt/tags/tag1160.xml" ContentType="application/vnd.openxmlformats-officedocument.presentationml.tags+xml"/>
  <Override PartName="/ppt/tags/tag1161.xml" ContentType="application/vnd.openxmlformats-officedocument.presentationml.tags+xml"/>
  <Override PartName="/ppt/tags/tag1162.xml" ContentType="application/vnd.openxmlformats-officedocument.presentationml.tags+xml"/>
  <Override PartName="/ppt/tags/tag1163.xml" ContentType="application/vnd.openxmlformats-officedocument.presentationml.tags+xml"/>
  <Override PartName="/ppt/tags/tag1164.xml" ContentType="application/vnd.openxmlformats-officedocument.presentationml.tags+xml"/>
  <Override PartName="/ppt/tags/tag1165.xml" ContentType="application/vnd.openxmlformats-officedocument.presentationml.tags+xml"/>
  <Override PartName="/ppt/tags/tag1166.xml" ContentType="application/vnd.openxmlformats-officedocument.presentationml.tags+xml"/>
  <Override PartName="/ppt/tags/tag1167.xml" ContentType="application/vnd.openxmlformats-officedocument.presentationml.tags+xml"/>
  <Override PartName="/ppt/tags/tag1168.xml" ContentType="application/vnd.openxmlformats-officedocument.presentationml.tags+xml"/>
  <Override PartName="/ppt/tags/tag1169.xml" ContentType="application/vnd.openxmlformats-officedocument.presentationml.tags+xml"/>
  <Override PartName="/ppt/tags/tag1170.xml" ContentType="application/vnd.openxmlformats-officedocument.presentationml.tags+xml"/>
  <Override PartName="/ppt/tags/tag1171.xml" ContentType="application/vnd.openxmlformats-officedocument.presentationml.tags+xml"/>
  <Override PartName="/ppt/tags/tag1172.xml" ContentType="application/vnd.openxmlformats-officedocument.presentationml.tags+xml"/>
  <Override PartName="/ppt/tags/tag1173.xml" ContentType="application/vnd.openxmlformats-officedocument.presentationml.tags+xml"/>
  <Override PartName="/ppt/tags/tag1174.xml" ContentType="application/vnd.openxmlformats-officedocument.presentationml.tags+xml"/>
  <Override PartName="/ppt/tags/tag1175.xml" ContentType="application/vnd.openxmlformats-officedocument.presentationml.tags+xml"/>
  <Override PartName="/ppt/tags/tag1176.xml" ContentType="application/vnd.openxmlformats-officedocument.presentationml.tags+xml"/>
  <Override PartName="/ppt/tags/tag1177.xml" ContentType="application/vnd.openxmlformats-officedocument.presentationml.tags+xml"/>
  <Override PartName="/ppt/tags/tag1178.xml" ContentType="application/vnd.openxmlformats-officedocument.presentationml.tags+xml"/>
  <Override PartName="/ppt/tags/tag1179.xml" ContentType="application/vnd.openxmlformats-officedocument.presentationml.tags+xml"/>
  <Override PartName="/ppt/tags/tag1180.xml" ContentType="application/vnd.openxmlformats-officedocument.presentationml.tags+xml"/>
  <Override PartName="/ppt/tags/tag1181.xml" ContentType="application/vnd.openxmlformats-officedocument.presentationml.tags+xml"/>
  <Override PartName="/ppt/tags/tag1182.xml" ContentType="application/vnd.openxmlformats-officedocument.presentationml.tags+xml"/>
  <Override PartName="/ppt/tags/tag1183.xml" ContentType="application/vnd.openxmlformats-officedocument.presentationml.tags+xml"/>
  <Override PartName="/ppt/tags/tag1184.xml" ContentType="application/vnd.openxmlformats-officedocument.presentationml.tags+xml"/>
  <Override PartName="/ppt/tags/tag1185.xml" ContentType="application/vnd.openxmlformats-officedocument.presentationml.tags+xml"/>
  <Override PartName="/ppt/tags/tag1186.xml" ContentType="application/vnd.openxmlformats-officedocument.presentationml.tags+xml"/>
  <Override PartName="/ppt/tags/tag1187.xml" ContentType="application/vnd.openxmlformats-officedocument.presentationml.tags+xml"/>
  <Override PartName="/ppt/tags/tag1188.xml" ContentType="application/vnd.openxmlformats-officedocument.presentationml.tags+xml"/>
  <Override PartName="/ppt/tags/tag1189.xml" ContentType="application/vnd.openxmlformats-officedocument.presentationml.tags+xml"/>
  <Override PartName="/ppt/tags/tag1190.xml" ContentType="application/vnd.openxmlformats-officedocument.presentationml.tags+xml"/>
  <Override PartName="/ppt/tags/tag1191.xml" ContentType="application/vnd.openxmlformats-officedocument.presentationml.tags+xml"/>
  <Override PartName="/ppt/tags/tag1192.xml" ContentType="application/vnd.openxmlformats-officedocument.presentationml.tags+xml"/>
  <Override PartName="/ppt/tags/tag1193.xml" ContentType="application/vnd.openxmlformats-officedocument.presentationml.tags+xml"/>
  <Override PartName="/ppt/tags/tag1194.xml" ContentType="application/vnd.openxmlformats-officedocument.presentationml.tags+xml"/>
  <Override PartName="/ppt/tags/tag1195.xml" ContentType="application/vnd.openxmlformats-officedocument.presentationml.tags+xml"/>
  <Override PartName="/ppt/tags/tag1196.xml" ContentType="application/vnd.openxmlformats-officedocument.presentationml.tags+xml"/>
  <Override PartName="/ppt/tags/tag1197.xml" ContentType="application/vnd.openxmlformats-officedocument.presentationml.tags+xml"/>
  <Override PartName="/ppt/tags/tag1198.xml" ContentType="application/vnd.openxmlformats-officedocument.presentationml.tags+xml"/>
  <Override PartName="/ppt/tags/tag1199.xml" ContentType="application/vnd.openxmlformats-officedocument.presentationml.tags+xml"/>
  <Override PartName="/ppt/tags/tag1200.xml" ContentType="application/vnd.openxmlformats-officedocument.presentationml.tags+xml"/>
  <Override PartName="/ppt/tags/tag1201.xml" ContentType="application/vnd.openxmlformats-officedocument.presentationml.tags+xml"/>
  <Override PartName="/ppt/tags/tag1202.xml" ContentType="application/vnd.openxmlformats-officedocument.presentationml.tags+xml"/>
  <Override PartName="/ppt/tags/tag1203.xml" ContentType="application/vnd.openxmlformats-officedocument.presentationml.tags+xml"/>
  <Override PartName="/ppt/tags/tag1204.xml" ContentType="application/vnd.openxmlformats-officedocument.presentationml.tags+xml"/>
  <Override PartName="/ppt/tags/tag1205.xml" ContentType="application/vnd.openxmlformats-officedocument.presentationml.tags+xml"/>
  <Override PartName="/ppt/tags/tag1206.xml" ContentType="application/vnd.openxmlformats-officedocument.presentationml.tags+xml"/>
  <Override PartName="/ppt/tags/tag1207.xml" ContentType="application/vnd.openxmlformats-officedocument.presentationml.tags+xml"/>
  <Override PartName="/ppt/tags/tag1208.xml" ContentType="application/vnd.openxmlformats-officedocument.presentationml.tags+xml"/>
  <Override PartName="/ppt/tags/tag1209.xml" ContentType="application/vnd.openxmlformats-officedocument.presentationml.tags+xml"/>
  <Override PartName="/ppt/tags/tag1210.xml" ContentType="application/vnd.openxmlformats-officedocument.presentationml.tags+xml"/>
  <Override PartName="/ppt/tags/tag1211.xml" ContentType="application/vnd.openxmlformats-officedocument.presentationml.tags+xml"/>
  <Override PartName="/ppt/tags/tag1212.xml" ContentType="application/vnd.openxmlformats-officedocument.presentationml.tags+xml"/>
  <Override PartName="/ppt/tags/tag1213.xml" ContentType="application/vnd.openxmlformats-officedocument.presentationml.tags+xml"/>
  <Override PartName="/ppt/tags/tag1214.xml" ContentType="application/vnd.openxmlformats-officedocument.presentationml.tags+xml"/>
  <Override PartName="/ppt/tags/tag1215.xml" ContentType="application/vnd.openxmlformats-officedocument.presentationml.tags+xml"/>
  <Override PartName="/ppt/tags/tag1216.xml" ContentType="application/vnd.openxmlformats-officedocument.presentationml.tags+xml"/>
  <Override PartName="/ppt/tags/tag1217.xml" ContentType="application/vnd.openxmlformats-officedocument.presentationml.tags+xml"/>
  <Override PartName="/ppt/tags/tag1218.xml" ContentType="application/vnd.openxmlformats-officedocument.presentationml.tags+xml"/>
  <Override PartName="/ppt/tags/tag1219.xml" ContentType="application/vnd.openxmlformats-officedocument.presentationml.tags+xml"/>
  <Override PartName="/ppt/tags/tag1220.xml" ContentType="application/vnd.openxmlformats-officedocument.presentationml.tags+xml"/>
  <Override PartName="/ppt/tags/tag1221.xml" ContentType="application/vnd.openxmlformats-officedocument.presentationml.tags+xml"/>
  <Override PartName="/ppt/tags/tag1222.xml" ContentType="application/vnd.openxmlformats-officedocument.presentationml.tags+xml"/>
  <Override PartName="/ppt/tags/tag1223.xml" ContentType="application/vnd.openxmlformats-officedocument.presentationml.tags+xml"/>
  <Override PartName="/ppt/tags/tag1224.xml" ContentType="application/vnd.openxmlformats-officedocument.presentationml.tags+xml"/>
  <Override PartName="/ppt/tags/tag1225.xml" ContentType="application/vnd.openxmlformats-officedocument.presentationml.tags+xml"/>
  <Override PartName="/ppt/tags/tag1226.xml" ContentType="application/vnd.openxmlformats-officedocument.presentationml.tags+xml"/>
  <Override PartName="/ppt/tags/tag1227.xml" ContentType="application/vnd.openxmlformats-officedocument.presentationml.tags+xml"/>
  <Override PartName="/ppt/tags/tag1228.xml" ContentType="application/vnd.openxmlformats-officedocument.presentationml.tags+xml"/>
  <Override PartName="/ppt/tags/tag1229.xml" ContentType="application/vnd.openxmlformats-officedocument.presentationml.tags+xml"/>
  <Override PartName="/ppt/tags/tag1230.xml" ContentType="application/vnd.openxmlformats-officedocument.presentationml.tags+xml"/>
  <Override PartName="/ppt/tags/tag1231.xml" ContentType="application/vnd.openxmlformats-officedocument.presentationml.tags+xml"/>
  <Override PartName="/ppt/tags/tag1232.xml" ContentType="application/vnd.openxmlformats-officedocument.presentationml.tags+xml"/>
  <Override PartName="/ppt/tags/tag1233.xml" ContentType="application/vnd.openxmlformats-officedocument.presentationml.tags+xml"/>
  <Override PartName="/ppt/tags/tag1234.xml" ContentType="application/vnd.openxmlformats-officedocument.presentationml.tags+xml"/>
  <Override PartName="/ppt/tags/tag1235.xml" ContentType="application/vnd.openxmlformats-officedocument.presentationml.tags+xml"/>
  <Override PartName="/ppt/tags/tag1236.xml" ContentType="application/vnd.openxmlformats-officedocument.presentationml.tags+xml"/>
  <Override PartName="/ppt/tags/tag1237.xml" ContentType="application/vnd.openxmlformats-officedocument.presentationml.tags+xml"/>
  <Override PartName="/ppt/tags/tag1238.xml" ContentType="application/vnd.openxmlformats-officedocument.presentationml.tags+xml"/>
  <Override PartName="/ppt/tags/tag1239.xml" ContentType="application/vnd.openxmlformats-officedocument.presentationml.tags+xml"/>
  <Override PartName="/ppt/tags/tag1240.xml" ContentType="application/vnd.openxmlformats-officedocument.presentationml.tags+xml"/>
  <Override PartName="/ppt/tags/tag1241.xml" ContentType="application/vnd.openxmlformats-officedocument.presentationml.tags+xml"/>
  <Override PartName="/ppt/tags/tag1242.xml" ContentType="application/vnd.openxmlformats-officedocument.presentationml.tags+xml"/>
  <Override PartName="/ppt/tags/tag1243.xml" ContentType="application/vnd.openxmlformats-officedocument.presentationml.tags+xml"/>
  <Override PartName="/ppt/tags/tag1244.xml" ContentType="application/vnd.openxmlformats-officedocument.presentationml.tags+xml"/>
  <Override PartName="/ppt/tags/tag1245.xml" ContentType="application/vnd.openxmlformats-officedocument.presentationml.tags+xml"/>
  <Override PartName="/ppt/tags/tag1246.xml" ContentType="application/vnd.openxmlformats-officedocument.presentationml.tags+xml"/>
  <Override PartName="/ppt/tags/tag1247.xml" ContentType="application/vnd.openxmlformats-officedocument.presentationml.tags+xml"/>
  <Override PartName="/ppt/tags/tag1248.xml" ContentType="application/vnd.openxmlformats-officedocument.presentationml.tags+xml"/>
  <Override PartName="/ppt/tags/tag1249.xml" ContentType="application/vnd.openxmlformats-officedocument.presentationml.tags+xml"/>
  <Override PartName="/ppt/tags/tag1250.xml" ContentType="application/vnd.openxmlformats-officedocument.presentationml.tags+xml"/>
  <Override PartName="/ppt/tags/tag1251.xml" ContentType="application/vnd.openxmlformats-officedocument.presentationml.tags+xml"/>
  <Override PartName="/ppt/tags/tag1252.xml" ContentType="application/vnd.openxmlformats-officedocument.presentationml.tags+xml"/>
  <Override PartName="/ppt/tags/tag1253.xml" ContentType="application/vnd.openxmlformats-officedocument.presentationml.tags+xml"/>
  <Override PartName="/ppt/tags/tag1254.xml" ContentType="application/vnd.openxmlformats-officedocument.presentationml.tags+xml"/>
  <Override PartName="/ppt/tags/tag1255.xml" ContentType="application/vnd.openxmlformats-officedocument.presentationml.tags+xml"/>
  <Override PartName="/ppt/tags/tag1256.xml" ContentType="application/vnd.openxmlformats-officedocument.presentationml.tags+xml"/>
  <Override PartName="/ppt/tags/tag1257.xml" ContentType="application/vnd.openxmlformats-officedocument.presentationml.tags+xml"/>
  <Override PartName="/ppt/tags/tag1258.xml" ContentType="application/vnd.openxmlformats-officedocument.presentationml.tags+xml"/>
  <Override PartName="/ppt/tags/tag1259.xml" ContentType="application/vnd.openxmlformats-officedocument.presentationml.tags+xml"/>
  <Override PartName="/ppt/tags/tag1260.xml" ContentType="application/vnd.openxmlformats-officedocument.presentationml.tags+xml"/>
  <Override PartName="/ppt/tags/tag1261.xml" ContentType="application/vnd.openxmlformats-officedocument.presentationml.tags+xml"/>
  <Override PartName="/ppt/tags/tag1262.xml" ContentType="application/vnd.openxmlformats-officedocument.presentationml.tags+xml"/>
  <Override PartName="/ppt/tags/tag1263.xml" ContentType="application/vnd.openxmlformats-officedocument.presentationml.tags+xml"/>
  <Override PartName="/ppt/tags/tag1264.xml" ContentType="application/vnd.openxmlformats-officedocument.presentationml.tags+xml"/>
  <Override PartName="/ppt/tags/tag1265.xml" ContentType="application/vnd.openxmlformats-officedocument.presentationml.tags+xml"/>
  <Override PartName="/ppt/tags/tag1266.xml" ContentType="application/vnd.openxmlformats-officedocument.presentationml.tags+xml"/>
  <Override PartName="/ppt/tags/tag1267.xml" ContentType="application/vnd.openxmlformats-officedocument.presentationml.tags+xml"/>
  <Override PartName="/ppt/tags/tag1268.xml" ContentType="application/vnd.openxmlformats-officedocument.presentationml.tags+xml"/>
  <Override PartName="/ppt/tags/tag1269.xml" ContentType="application/vnd.openxmlformats-officedocument.presentationml.tags+xml"/>
  <Override PartName="/ppt/tags/tag1270.xml" ContentType="application/vnd.openxmlformats-officedocument.presentationml.tags+xml"/>
  <Override PartName="/ppt/tags/tag1271.xml" ContentType="application/vnd.openxmlformats-officedocument.presentationml.tags+xml"/>
  <Override PartName="/ppt/tags/tag1272.xml" ContentType="application/vnd.openxmlformats-officedocument.presentationml.tags+xml"/>
  <Override PartName="/ppt/tags/tag1273.xml" ContentType="application/vnd.openxmlformats-officedocument.presentationml.tags+xml"/>
  <Override PartName="/ppt/tags/tag1274.xml" ContentType="application/vnd.openxmlformats-officedocument.presentationml.tags+xml"/>
  <Override PartName="/ppt/tags/tag1275.xml" ContentType="application/vnd.openxmlformats-officedocument.presentationml.tags+xml"/>
  <Override PartName="/ppt/tags/tag1276.xml" ContentType="application/vnd.openxmlformats-officedocument.presentationml.tags+xml"/>
  <Override PartName="/ppt/tags/tag1277.xml" ContentType="application/vnd.openxmlformats-officedocument.presentationml.tags+xml"/>
  <Override PartName="/ppt/tags/tag1278.xml" ContentType="application/vnd.openxmlformats-officedocument.presentationml.tags+xml"/>
  <Override PartName="/ppt/tags/tag1279.xml" ContentType="application/vnd.openxmlformats-officedocument.presentationml.tags+xml"/>
  <Override PartName="/ppt/tags/tag1280.xml" ContentType="application/vnd.openxmlformats-officedocument.presentationml.tags+xml"/>
  <Override PartName="/ppt/tags/tag1281.xml" ContentType="application/vnd.openxmlformats-officedocument.presentationml.tags+xml"/>
  <Override PartName="/ppt/tags/tag1282.xml" ContentType="application/vnd.openxmlformats-officedocument.presentationml.tags+xml"/>
  <Override PartName="/ppt/tags/tag1283.xml" ContentType="application/vnd.openxmlformats-officedocument.presentationml.tags+xml"/>
  <Override PartName="/ppt/tags/tag1284.xml" ContentType="application/vnd.openxmlformats-officedocument.presentationml.tags+xml"/>
  <Override PartName="/ppt/tags/tag1285.xml" ContentType="application/vnd.openxmlformats-officedocument.presentationml.tags+xml"/>
  <Override PartName="/ppt/tags/tag1286.xml" ContentType="application/vnd.openxmlformats-officedocument.presentationml.tags+xml"/>
  <Override PartName="/ppt/tags/tag1287.xml" ContentType="application/vnd.openxmlformats-officedocument.presentationml.tags+xml"/>
  <Override PartName="/ppt/tags/tag1288.xml" ContentType="application/vnd.openxmlformats-officedocument.presentationml.tags+xml"/>
  <Override PartName="/ppt/tags/tag1289.xml" ContentType="application/vnd.openxmlformats-officedocument.presentationml.tags+xml"/>
  <Override PartName="/ppt/tags/tag1290.xml" ContentType="application/vnd.openxmlformats-officedocument.presentationml.tags+xml"/>
  <Override PartName="/ppt/tags/tag1291.xml" ContentType="application/vnd.openxmlformats-officedocument.presentationml.tags+xml"/>
  <Override PartName="/ppt/tags/tag1292.xml" ContentType="application/vnd.openxmlformats-officedocument.presentationml.tags+xml"/>
  <Override PartName="/ppt/tags/tag1293.xml" ContentType="application/vnd.openxmlformats-officedocument.presentationml.tags+xml"/>
  <Override PartName="/ppt/tags/tag1294.xml" ContentType="application/vnd.openxmlformats-officedocument.presentationml.tags+xml"/>
  <Override PartName="/ppt/tags/tag1295.xml" ContentType="application/vnd.openxmlformats-officedocument.presentationml.tags+xml"/>
  <Override PartName="/ppt/tags/tag1296.xml" ContentType="application/vnd.openxmlformats-officedocument.presentationml.tags+xml"/>
  <Override PartName="/ppt/tags/tag1297.xml" ContentType="application/vnd.openxmlformats-officedocument.presentationml.tags+xml"/>
  <Override PartName="/ppt/tags/tag1298.xml" ContentType="application/vnd.openxmlformats-officedocument.presentationml.tags+xml"/>
  <Override PartName="/ppt/tags/tag1299.xml" ContentType="application/vnd.openxmlformats-officedocument.presentationml.tags+xml"/>
  <Override PartName="/ppt/tags/tag1300.xml" ContentType="application/vnd.openxmlformats-officedocument.presentationml.tags+xml"/>
  <Override PartName="/ppt/tags/tag1301.xml" ContentType="application/vnd.openxmlformats-officedocument.presentationml.tags+xml"/>
  <Override PartName="/ppt/tags/tag1302.xml" ContentType="application/vnd.openxmlformats-officedocument.presentationml.tags+xml"/>
  <Override PartName="/ppt/tags/tag1303.xml" ContentType="application/vnd.openxmlformats-officedocument.presentationml.tags+xml"/>
  <Override PartName="/ppt/tags/tag1304.xml" ContentType="application/vnd.openxmlformats-officedocument.presentationml.tags+xml"/>
  <Override PartName="/ppt/tags/tag1305.xml" ContentType="application/vnd.openxmlformats-officedocument.presentationml.tags+xml"/>
  <Override PartName="/ppt/tags/tag1306.xml" ContentType="application/vnd.openxmlformats-officedocument.presentationml.tags+xml"/>
  <Override PartName="/ppt/tags/tag1307.xml" ContentType="application/vnd.openxmlformats-officedocument.presentationml.tags+xml"/>
  <Override PartName="/ppt/tags/tag1308.xml" ContentType="application/vnd.openxmlformats-officedocument.presentationml.tags+xml"/>
  <Override PartName="/ppt/tags/tag1309.xml" ContentType="application/vnd.openxmlformats-officedocument.presentationml.tags+xml"/>
  <Override PartName="/ppt/tags/tag1310.xml" ContentType="application/vnd.openxmlformats-officedocument.presentationml.tags+xml"/>
  <Override PartName="/ppt/tags/tag1311.xml" ContentType="application/vnd.openxmlformats-officedocument.presentationml.tags+xml"/>
  <Override PartName="/ppt/tags/tag1312.xml" ContentType="application/vnd.openxmlformats-officedocument.presentationml.tags+xml"/>
  <Override PartName="/ppt/tags/tag1313.xml" ContentType="application/vnd.openxmlformats-officedocument.presentationml.tags+xml"/>
  <Override PartName="/ppt/tags/tag1314.xml" ContentType="application/vnd.openxmlformats-officedocument.presentationml.tags+xml"/>
  <Override PartName="/ppt/tags/tag1315.xml" ContentType="application/vnd.openxmlformats-officedocument.presentationml.tags+xml"/>
  <Override PartName="/ppt/tags/tag1316.xml" ContentType="application/vnd.openxmlformats-officedocument.presentationml.tags+xml"/>
  <Override PartName="/ppt/tags/tag1317.xml" ContentType="application/vnd.openxmlformats-officedocument.presentationml.tags+xml"/>
  <Override PartName="/ppt/tags/tag1318.xml" ContentType="application/vnd.openxmlformats-officedocument.presentationml.tags+xml"/>
  <Override PartName="/ppt/tags/tag1319.xml" ContentType="application/vnd.openxmlformats-officedocument.presentationml.tags+xml"/>
  <Override PartName="/ppt/tags/tag1320.xml" ContentType="application/vnd.openxmlformats-officedocument.presentationml.tags+xml"/>
  <Override PartName="/ppt/tags/tag1321.xml" ContentType="application/vnd.openxmlformats-officedocument.presentationml.tags+xml"/>
  <Override PartName="/ppt/tags/tag1322.xml" ContentType="application/vnd.openxmlformats-officedocument.presentationml.tags+xml"/>
  <Override PartName="/ppt/tags/tag1323.xml" ContentType="application/vnd.openxmlformats-officedocument.presentationml.tags+xml"/>
  <Override PartName="/ppt/tags/tag1324.xml" ContentType="application/vnd.openxmlformats-officedocument.presentationml.tags+xml"/>
  <Override PartName="/ppt/tags/tag1325.xml" ContentType="application/vnd.openxmlformats-officedocument.presentationml.tags+xml"/>
  <Override PartName="/ppt/tags/tag1326.xml" ContentType="application/vnd.openxmlformats-officedocument.presentationml.tags+xml"/>
  <Override PartName="/ppt/tags/tag1327.xml" ContentType="application/vnd.openxmlformats-officedocument.presentationml.tags+xml"/>
  <Override PartName="/ppt/tags/tag1328.xml" ContentType="application/vnd.openxmlformats-officedocument.presentationml.tags+xml"/>
  <Override PartName="/ppt/tags/tag1329.xml" ContentType="application/vnd.openxmlformats-officedocument.presentationml.tags+xml"/>
  <Override PartName="/ppt/tags/tag1330.xml" ContentType="application/vnd.openxmlformats-officedocument.presentationml.tags+xml"/>
  <Override PartName="/ppt/tags/tag1331.xml" ContentType="application/vnd.openxmlformats-officedocument.presentationml.tags+xml"/>
  <Override PartName="/ppt/tags/tag1332.xml" ContentType="application/vnd.openxmlformats-officedocument.presentationml.tags+xml"/>
  <Override PartName="/ppt/tags/tag1333.xml" ContentType="application/vnd.openxmlformats-officedocument.presentationml.tags+xml"/>
  <Override PartName="/ppt/tags/tag1334.xml" ContentType="application/vnd.openxmlformats-officedocument.presentationml.tags+xml"/>
  <Override PartName="/ppt/tags/tag1335.xml" ContentType="application/vnd.openxmlformats-officedocument.presentationml.tags+xml"/>
  <Override PartName="/ppt/tags/tag1336.xml" ContentType="application/vnd.openxmlformats-officedocument.presentationml.tags+xml"/>
  <Override PartName="/ppt/tags/tag1337.xml" ContentType="application/vnd.openxmlformats-officedocument.presentationml.tags+xml"/>
  <Override PartName="/ppt/tags/tag1338.xml" ContentType="application/vnd.openxmlformats-officedocument.presentationml.tags+xml"/>
  <Override PartName="/ppt/tags/tag1339.xml" ContentType="application/vnd.openxmlformats-officedocument.presentationml.tags+xml"/>
  <Override PartName="/ppt/tags/tag1340.xml" ContentType="application/vnd.openxmlformats-officedocument.presentationml.tags+xml"/>
  <Override PartName="/ppt/tags/tag1341.xml" ContentType="application/vnd.openxmlformats-officedocument.presentationml.tags+xml"/>
  <Override PartName="/ppt/tags/tag1342.xml" ContentType="application/vnd.openxmlformats-officedocument.presentationml.tags+xml"/>
  <Override PartName="/ppt/tags/tag1343.xml" ContentType="application/vnd.openxmlformats-officedocument.presentationml.tags+xml"/>
  <Override PartName="/ppt/tags/tag1344.xml" ContentType="application/vnd.openxmlformats-officedocument.presentationml.tags+xml"/>
  <Override PartName="/ppt/tags/tag1345.xml" ContentType="application/vnd.openxmlformats-officedocument.presentationml.tags+xml"/>
  <Override PartName="/ppt/tags/tag1346.xml" ContentType="application/vnd.openxmlformats-officedocument.presentationml.tags+xml"/>
  <Override PartName="/ppt/tags/tag1347.xml" ContentType="application/vnd.openxmlformats-officedocument.presentationml.tags+xml"/>
  <Override PartName="/ppt/tags/tag1348.xml" ContentType="application/vnd.openxmlformats-officedocument.presentationml.tags+xml"/>
  <Override PartName="/ppt/tags/tag1349.xml" ContentType="application/vnd.openxmlformats-officedocument.presentationml.tags+xml"/>
  <Override PartName="/ppt/tags/tag1350.xml" ContentType="application/vnd.openxmlformats-officedocument.presentationml.tags+xml"/>
  <Override PartName="/ppt/tags/tag1351.xml" ContentType="application/vnd.openxmlformats-officedocument.presentationml.tags+xml"/>
  <Override PartName="/ppt/tags/tag1352.xml" ContentType="application/vnd.openxmlformats-officedocument.presentationml.tags+xml"/>
  <Override PartName="/ppt/tags/tag1353.xml" ContentType="application/vnd.openxmlformats-officedocument.presentationml.tags+xml"/>
  <Override PartName="/ppt/tags/tag1354.xml" ContentType="application/vnd.openxmlformats-officedocument.presentationml.tags+xml"/>
  <Override PartName="/ppt/tags/tag1355.xml" ContentType="application/vnd.openxmlformats-officedocument.presentationml.tags+xml"/>
  <Override PartName="/ppt/tags/tag1356.xml" ContentType="application/vnd.openxmlformats-officedocument.presentationml.tags+xml"/>
  <Override PartName="/ppt/tags/tag1357.xml" ContentType="application/vnd.openxmlformats-officedocument.presentationml.tags+xml"/>
  <Override PartName="/ppt/tags/tag1358.xml" ContentType="application/vnd.openxmlformats-officedocument.presentationml.tags+xml"/>
  <Override PartName="/ppt/tags/tag1359.xml" ContentType="application/vnd.openxmlformats-officedocument.presentationml.tags+xml"/>
  <Override PartName="/ppt/tags/tag1360.xml" ContentType="application/vnd.openxmlformats-officedocument.presentationml.tags+xml"/>
  <Override PartName="/ppt/tags/tag1361.xml" ContentType="application/vnd.openxmlformats-officedocument.presentationml.tags+xml"/>
  <Override PartName="/ppt/tags/tag1362.xml" ContentType="application/vnd.openxmlformats-officedocument.presentationml.tags+xml"/>
  <Override PartName="/ppt/tags/tag1363.xml" ContentType="application/vnd.openxmlformats-officedocument.presentationml.tags+xml"/>
  <Override PartName="/ppt/tags/tag1364.xml" ContentType="application/vnd.openxmlformats-officedocument.presentationml.tags+xml"/>
  <Override PartName="/ppt/tags/tag1365.xml" ContentType="application/vnd.openxmlformats-officedocument.presentationml.tags+xml"/>
  <Override PartName="/ppt/tags/tag1366.xml" ContentType="application/vnd.openxmlformats-officedocument.presentationml.tags+xml"/>
  <Override PartName="/ppt/tags/tag1367.xml" ContentType="application/vnd.openxmlformats-officedocument.presentationml.tags+xml"/>
  <Override PartName="/ppt/tags/tag1368.xml" ContentType="application/vnd.openxmlformats-officedocument.presentationml.tags+xml"/>
  <Override PartName="/ppt/tags/tag1369.xml" ContentType="application/vnd.openxmlformats-officedocument.presentationml.tags+xml"/>
  <Override PartName="/ppt/tags/tag1370.xml" ContentType="application/vnd.openxmlformats-officedocument.presentationml.tags+xml"/>
  <Override PartName="/ppt/tags/tag1371.xml" ContentType="application/vnd.openxmlformats-officedocument.presentationml.tags+xml"/>
  <Override PartName="/ppt/tags/tag1372.xml" ContentType="application/vnd.openxmlformats-officedocument.presentationml.tags+xml"/>
  <Override PartName="/ppt/tags/tag1373.xml" ContentType="application/vnd.openxmlformats-officedocument.presentationml.tags+xml"/>
  <Override PartName="/ppt/tags/tag1374.xml" ContentType="application/vnd.openxmlformats-officedocument.presentationml.tags+xml"/>
  <Override PartName="/ppt/tags/tag1375.xml" ContentType="application/vnd.openxmlformats-officedocument.presentationml.tags+xml"/>
  <Override PartName="/ppt/tags/tag1376.xml" ContentType="application/vnd.openxmlformats-officedocument.presentationml.tags+xml"/>
  <Override PartName="/ppt/tags/tag1377.xml" ContentType="application/vnd.openxmlformats-officedocument.presentationml.tags+xml"/>
  <Override PartName="/ppt/tags/tag1378.xml" ContentType="application/vnd.openxmlformats-officedocument.presentationml.tags+xml"/>
  <Override PartName="/ppt/tags/tag1379.xml" ContentType="application/vnd.openxmlformats-officedocument.presentationml.tags+xml"/>
  <Override PartName="/ppt/tags/tag1380.xml" ContentType="application/vnd.openxmlformats-officedocument.presentationml.tags+xml"/>
  <Override PartName="/ppt/tags/tag1381.xml" ContentType="application/vnd.openxmlformats-officedocument.presentationml.tags+xml"/>
  <Override PartName="/ppt/tags/tag1382.xml" ContentType="application/vnd.openxmlformats-officedocument.presentationml.tags+xml"/>
  <Override PartName="/ppt/tags/tag1383.xml" ContentType="application/vnd.openxmlformats-officedocument.presentationml.tags+xml"/>
  <Override PartName="/ppt/tags/tag1384.xml" ContentType="application/vnd.openxmlformats-officedocument.presentationml.tags+xml"/>
  <Override PartName="/ppt/tags/tag1385.xml" ContentType="application/vnd.openxmlformats-officedocument.presentationml.tags+xml"/>
  <Override PartName="/ppt/tags/tag1386.xml" ContentType="application/vnd.openxmlformats-officedocument.presentationml.tags+xml"/>
  <Override PartName="/ppt/tags/tag1387.xml" ContentType="application/vnd.openxmlformats-officedocument.presentationml.tags+xml"/>
  <Override PartName="/ppt/tags/tag1388.xml" ContentType="application/vnd.openxmlformats-officedocument.presentationml.tags+xml"/>
  <Override PartName="/ppt/tags/tag1389.xml" ContentType="application/vnd.openxmlformats-officedocument.presentationml.tags+xml"/>
  <Override PartName="/ppt/tags/tag1390.xml" ContentType="application/vnd.openxmlformats-officedocument.presentationml.tags+xml"/>
  <Override PartName="/ppt/tags/tag1391.xml" ContentType="application/vnd.openxmlformats-officedocument.presentationml.tags+xml"/>
  <Override PartName="/ppt/tags/tag1392.xml" ContentType="application/vnd.openxmlformats-officedocument.presentationml.tags+xml"/>
  <Override PartName="/ppt/tags/tag1393.xml" ContentType="application/vnd.openxmlformats-officedocument.presentationml.tags+xml"/>
  <Override PartName="/ppt/tags/tag1394.xml" ContentType="application/vnd.openxmlformats-officedocument.presentationml.tags+xml"/>
  <Override PartName="/ppt/tags/tag1395.xml" ContentType="application/vnd.openxmlformats-officedocument.presentationml.tags+xml"/>
  <Override PartName="/ppt/tags/tag1396.xml" ContentType="application/vnd.openxmlformats-officedocument.presentationml.tags+xml"/>
  <Override PartName="/ppt/tags/tag1397.xml" ContentType="application/vnd.openxmlformats-officedocument.presentationml.tags+xml"/>
  <Override PartName="/ppt/tags/tag1398.xml" ContentType="application/vnd.openxmlformats-officedocument.presentationml.tags+xml"/>
  <Override PartName="/ppt/tags/tag1399.xml" ContentType="application/vnd.openxmlformats-officedocument.presentationml.tags+xml"/>
  <Override PartName="/ppt/tags/tag1400.xml" ContentType="application/vnd.openxmlformats-officedocument.presentationml.tags+xml"/>
  <Override PartName="/ppt/tags/tag1401.xml" ContentType="application/vnd.openxmlformats-officedocument.presentationml.tags+xml"/>
  <Override PartName="/ppt/tags/tag1402.xml" ContentType="application/vnd.openxmlformats-officedocument.presentationml.tags+xml"/>
  <Override PartName="/ppt/notesSlides/notesSlide2.xml" ContentType="application/vnd.openxmlformats-officedocument.presentationml.notesSlide+xml"/>
  <Override PartName="/ppt/tags/tag1403.xml" ContentType="application/vnd.openxmlformats-officedocument.presentationml.tags+xml"/>
  <Override PartName="/ppt/tags/tag1404.xml" ContentType="application/vnd.openxmlformats-officedocument.presentationml.tags+xml"/>
  <Override PartName="/ppt/tags/tag1405.xml" ContentType="application/vnd.openxmlformats-officedocument.presentationml.tags+xml"/>
  <Override PartName="/ppt/tags/tag1406.xml" ContentType="application/vnd.openxmlformats-officedocument.presentationml.tags+xml"/>
  <Override PartName="/ppt/tags/tag1407.xml" ContentType="application/vnd.openxmlformats-officedocument.presentationml.tags+xml"/>
  <Override PartName="/ppt/tags/tag1408.xml" ContentType="application/vnd.openxmlformats-officedocument.presentationml.tags+xml"/>
  <Override PartName="/ppt/tags/tag1409.xml" ContentType="application/vnd.openxmlformats-officedocument.presentationml.tags+xml"/>
  <Override PartName="/ppt/tags/tag1410.xml" ContentType="application/vnd.openxmlformats-officedocument.presentationml.tags+xml"/>
  <Override PartName="/ppt/tags/tag1411.xml" ContentType="application/vnd.openxmlformats-officedocument.presentationml.tags+xml"/>
  <Override PartName="/ppt/tags/tag1412.xml" ContentType="application/vnd.openxmlformats-officedocument.presentationml.tags+xml"/>
  <Override PartName="/ppt/tags/tag1413.xml" ContentType="application/vnd.openxmlformats-officedocument.presentationml.tags+xml"/>
  <Override PartName="/ppt/tags/tag1414.xml" ContentType="application/vnd.openxmlformats-officedocument.presentationml.tags+xml"/>
  <Override PartName="/ppt/tags/tag1415.xml" ContentType="application/vnd.openxmlformats-officedocument.presentationml.tags+xml"/>
  <Override PartName="/ppt/tags/tag1416.xml" ContentType="application/vnd.openxmlformats-officedocument.presentationml.tags+xml"/>
  <Override PartName="/ppt/tags/tag1417.xml" ContentType="application/vnd.openxmlformats-officedocument.presentationml.tags+xml"/>
  <Override PartName="/ppt/tags/tag1418.xml" ContentType="application/vnd.openxmlformats-officedocument.presentationml.tags+xml"/>
  <Override PartName="/ppt/tags/tag1419.xml" ContentType="application/vnd.openxmlformats-officedocument.presentationml.tags+xml"/>
  <Override PartName="/ppt/tags/tag1420.xml" ContentType="application/vnd.openxmlformats-officedocument.presentationml.tags+xml"/>
  <Override PartName="/ppt/tags/tag1421.xml" ContentType="application/vnd.openxmlformats-officedocument.presentationml.tags+xml"/>
  <Override PartName="/ppt/tags/tag1422.xml" ContentType="application/vnd.openxmlformats-officedocument.presentationml.tags+xml"/>
  <Override PartName="/ppt/tags/tag1423.xml" ContentType="application/vnd.openxmlformats-officedocument.presentationml.tags+xml"/>
  <Override PartName="/ppt/tags/tag1424.xml" ContentType="application/vnd.openxmlformats-officedocument.presentationml.tags+xml"/>
  <Override PartName="/ppt/tags/tag1425.xml" ContentType="application/vnd.openxmlformats-officedocument.presentationml.tags+xml"/>
  <Override PartName="/ppt/tags/tag1426.xml" ContentType="application/vnd.openxmlformats-officedocument.presentationml.tags+xml"/>
  <Override PartName="/ppt/tags/tag1427.xml" ContentType="application/vnd.openxmlformats-officedocument.presentationml.tags+xml"/>
  <Override PartName="/ppt/tags/tag1428.xml" ContentType="application/vnd.openxmlformats-officedocument.presentationml.tags+xml"/>
  <Override PartName="/ppt/tags/tag1429.xml" ContentType="application/vnd.openxmlformats-officedocument.presentationml.tags+xml"/>
  <Override PartName="/ppt/tags/tag1430.xml" ContentType="application/vnd.openxmlformats-officedocument.presentationml.tags+xml"/>
  <Override PartName="/ppt/tags/tag1431.xml" ContentType="application/vnd.openxmlformats-officedocument.presentationml.tags+xml"/>
  <Override PartName="/ppt/tags/tag1432.xml" ContentType="application/vnd.openxmlformats-officedocument.presentationml.tags+xml"/>
  <Override PartName="/ppt/tags/tag1433.xml" ContentType="application/vnd.openxmlformats-officedocument.presentationml.tags+xml"/>
  <Override PartName="/ppt/tags/tag1434.xml" ContentType="application/vnd.openxmlformats-officedocument.presentationml.tags+xml"/>
  <Override PartName="/ppt/tags/tag1435.xml" ContentType="application/vnd.openxmlformats-officedocument.presentationml.tags+xml"/>
  <Override PartName="/ppt/tags/tag1436.xml" ContentType="application/vnd.openxmlformats-officedocument.presentationml.tags+xml"/>
  <Override PartName="/ppt/tags/tag1437.xml" ContentType="application/vnd.openxmlformats-officedocument.presentationml.tags+xml"/>
  <Override PartName="/ppt/tags/tag1438.xml" ContentType="application/vnd.openxmlformats-officedocument.presentationml.tags+xml"/>
  <Override PartName="/ppt/tags/tag1439.xml" ContentType="application/vnd.openxmlformats-officedocument.presentationml.tags+xml"/>
  <Override PartName="/ppt/tags/tag1440.xml" ContentType="application/vnd.openxmlformats-officedocument.presentationml.tags+xml"/>
  <Override PartName="/ppt/tags/tag1441.xml" ContentType="application/vnd.openxmlformats-officedocument.presentationml.tags+xml"/>
  <Override PartName="/ppt/tags/tag1442.xml" ContentType="application/vnd.openxmlformats-officedocument.presentationml.tags+xml"/>
  <Override PartName="/ppt/tags/tag1443.xml" ContentType="application/vnd.openxmlformats-officedocument.presentationml.tags+xml"/>
  <Override PartName="/ppt/tags/tag1444.xml" ContentType="application/vnd.openxmlformats-officedocument.presentationml.tags+xml"/>
  <Override PartName="/ppt/tags/tag1445.xml" ContentType="application/vnd.openxmlformats-officedocument.presentationml.tags+xml"/>
  <Override PartName="/ppt/tags/tag1446.xml" ContentType="application/vnd.openxmlformats-officedocument.presentationml.tags+xml"/>
  <Override PartName="/ppt/tags/tag1447.xml" ContentType="application/vnd.openxmlformats-officedocument.presentationml.tags+xml"/>
  <Override PartName="/ppt/tags/tag1448.xml" ContentType="application/vnd.openxmlformats-officedocument.presentationml.tags+xml"/>
  <Override PartName="/ppt/tags/tag1449.xml" ContentType="application/vnd.openxmlformats-officedocument.presentationml.tags+xml"/>
  <Override PartName="/ppt/tags/tag1450.xml" ContentType="application/vnd.openxmlformats-officedocument.presentationml.tags+xml"/>
  <Override PartName="/ppt/tags/tag1451.xml" ContentType="application/vnd.openxmlformats-officedocument.presentationml.tags+xml"/>
  <Override PartName="/ppt/tags/tag1452.xml" ContentType="application/vnd.openxmlformats-officedocument.presentationml.tags+xml"/>
  <Override PartName="/ppt/tags/tag1453.xml" ContentType="application/vnd.openxmlformats-officedocument.presentationml.tags+xml"/>
  <Override PartName="/ppt/tags/tag1454.xml" ContentType="application/vnd.openxmlformats-officedocument.presentationml.tags+xml"/>
  <Override PartName="/ppt/tags/tag1455.xml" ContentType="application/vnd.openxmlformats-officedocument.presentationml.tags+xml"/>
  <Override PartName="/ppt/tags/tag1456.xml" ContentType="application/vnd.openxmlformats-officedocument.presentationml.tags+xml"/>
  <Override PartName="/ppt/tags/tag1457.xml" ContentType="application/vnd.openxmlformats-officedocument.presentationml.tags+xml"/>
  <Override PartName="/ppt/tags/tag1458.xml" ContentType="application/vnd.openxmlformats-officedocument.presentationml.tags+xml"/>
  <Override PartName="/ppt/tags/tag1459.xml" ContentType="application/vnd.openxmlformats-officedocument.presentationml.tags+xml"/>
  <Override PartName="/ppt/tags/tag1460.xml" ContentType="application/vnd.openxmlformats-officedocument.presentationml.tags+xml"/>
  <Override PartName="/ppt/tags/tag1461.xml" ContentType="application/vnd.openxmlformats-officedocument.presentationml.tags+xml"/>
  <Override PartName="/ppt/tags/tag1462.xml" ContentType="application/vnd.openxmlformats-officedocument.presentationml.tags+xml"/>
  <Override PartName="/ppt/tags/tag1463.xml" ContentType="application/vnd.openxmlformats-officedocument.presentationml.tags+xml"/>
  <Override PartName="/ppt/tags/tag1464.xml" ContentType="application/vnd.openxmlformats-officedocument.presentationml.tags+xml"/>
  <Override PartName="/ppt/tags/tag1465.xml" ContentType="application/vnd.openxmlformats-officedocument.presentationml.tags+xml"/>
  <Override PartName="/ppt/tags/tag1466.xml" ContentType="application/vnd.openxmlformats-officedocument.presentationml.tags+xml"/>
  <Override PartName="/ppt/tags/tag1467.xml" ContentType="application/vnd.openxmlformats-officedocument.presentationml.tags+xml"/>
  <Override PartName="/ppt/tags/tag1468.xml" ContentType="application/vnd.openxmlformats-officedocument.presentationml.tags+xml"/>
  <Override PartName="/ppt/tags/tag1469.xml" ContentType="application/vnd.openxmlformats-officedocument.presentationml.tags+xml"/>
  <Override PartName="/ppt/tags/tag1470.xml" ContentType="application/vnd.openxmlformats-officedocument.presentationml.tags+xml"/>
  <Override PartName="/ppt/tags/tag1471.xml" ContentType="application/vnd.openxmlformats-officedocument.presentationml.tags+xml"/>
  <Override PartName="/ppt/tags/tag1472.xml" ContentType="application/vnd.openxmlformats-officedocument.presentationml.tags+xml"/>
  <Override PartName="/ppt/tags/tag1473.xml" ContentType="application/vnd.openxmlformats-officedocument.presentationml.tags+xml"/>
  <Override PartName="/ppt/tags/tag1474.xml" ContentType="application/vnd.openxmlformats-officedocument.presentationml.tags+xml"/>
  <Override PartName="/ppt/tags/tag1475.xml" ContentType="application/vnd.openxmlformats-officedocument.presentationml.tags+xml"/>
  <Override PartName="/ppt/tags/tag1476.xml" ContentType="application/vnd.openxmlformats-officedocument.presentationml.tags+xml"/>
  <Override PartName="/ppt/tags/tag1477.xml" ContentType="application/vnd.openxmlformats-officedocument.presentationml.tags+xml"/>
  <Override PartName="/ppt/tags/tag1478.xml" ContentType="application/vnd.openxmlformats-officedocument.presentationml.tags+xml"/>
  <Override PartName="/ppt/tags/tag1479.xml" ContentType="application/vnd.openxmlformats-officedocument.presentationml.tags+xml"/>
  <Override PartName="/ppt/tags/tag1480.xml" ContentType="application/vnd.openxmlformats-officedocument.presentationml.tags+xml"/>
  <Override PartName="/ppt/tags/tag1481.xml" ContentType="application/vnd.openxmlformats-officedocument.presentationml.tags+xml"/>
  <Override PartName="/ppt/tags/tag1482.xml" ContentType="application/vnd.openxmlformats-officedocument.presentationml.tags+xml"/>
  <Override PartName="/ppt/tags/tag1483.xml" ContentType="application/vnd.openxmlformats-officedocument.presentationml.tags+xml"/>
  <Override PartName="/ppt/tags/tag1484.xml" ContentType="application/vnd.openxmlformats-officedocument.presentationml.tags+xml"/>
  <Override PartName="/ppt/tags/tag1485.xml" ContentType="application/vnd.openxmlformats-officedocument.presentationml.tags+xml"/>
  <Override PartName="/ppt/tags/tag1486.xml" ContentType="application/vnd.openxmlformats-officedocument.presentationml.tags+xml"/>
  <Override PartName="/ppt/tags/tag1487.xml" ContentType="application/vnd.openxmlformats-officedocument.presentationml.tags+xml"/>
  <Override PartName="/ppt/tags/tag1488.xml" ContentType="application/vnd.openxmlformats-officedocument.presentationml.tags+xml"/>
  <Override PartName="/ppt/tags/tag1489.xml" ContentType="application/vnd.openxmlformats-officedocument.presentationml.tags+xml"/>
  <Override PartName="/ppt/tags/tag1490.xml" ContentType="application/vnd.openxmlformats-officedocument.presentationml.tags+xml"/>
  <Override PartName="/ppt/tags/tag1491.xml" ContentType="application/vnd.openxmlformats-officedocument.presentationml.tags+xml"/>
  <Override PartName="/ppt/tags/tag1492.xml" ContentType="application/vnd.openxmlformats-officedocument.presentationml.tags+xml"/>
  <Override PartName="/ppt/tags/tag1493.xml" ContentType="application/vnd.openxmlformats-officedocument.presentationml.tags+xml"/>
  <Override PartName="/ppt/tags/tag1494.xml" ContentType="application/vnd.openxmlformats-officedocument.presentationml.tags+xml"/>
  <Override PartName="/ppt/tags/tag1495.xml" ContentType="application/vnd.openxmlformats-officedocument.presentationml.tags+xml"/>
  <Override PartName="/ppt/tags/tag1496.xml" ContentType="application/vnd.openxmlformats-officedocument.presentationml.tags+xml"/>
  <Override PartName="/ppt/tags/tag1497.xml" ContentType="application/vnd.openxmlformats-officedocument.presentationml.tags+xml"/>
  <Override PartName="/ppt/tags/tag1498.xml" ContentType="application/vnd.openxmlformats-officedocument.presentationml.tags+xml"/>
  <Override PartName="/ppt/tags/tag1499.xml" ContentType="application/vnd.openxmlformats-officedocument.presentationml.tags+xml"/>
  <Override PartName="/ppt/tags/tag1500.xml" ContentType="application/vnd.openxmlformats-officedocument.presentationml.tags+xml"/>
  <Override PartName="/ppt/tags/tag1501.xml" ContentType="application/vnd.openxmlformats-officedocument.presentationml.tags+xml"/>
  <Override PartName="/ppt/tags/tag1502.xml" ContentType="application/vnd.openxmlformats-officedocument.presentationml.tags+xml"/>
  <Override PartName="/ppt/tags/tag1503.xml" ContentType="application/vnd.openxmlformats-officedocument.presentationml.tags+xml"/>
  <Override PartName="/ppt/tags/tag1504.xml" ContentType="application/vnd.openxmlformats-officedocument.presentationml.tags+xml"/>
  <Override PartName="/ppt/tags/tag1505.xml" ContentType="application/vnd.openxmlformats-officedocument.presentationml.tags+xml"/>
  <Override PartName="/ppt/tags/tag1506.xml" ContentType="application/vnd.openxmlformats-officedocument.presentationml.tags+xml"/>
  <Override PartName="/ppt/tags/tag1507.xml" ContentType="application/vnd.openxmlformats-officedocument.presentationml.tags+xml"/>
  <Override PartName="/ppt/tags/tag1508.xml" ContentType="application/vnd.openxmlformats-officedocument.presentationml.tags+xml"/>
  <Override PartName="/ppt/tags/tag1509.xml" ContentType="application/vnd.openxmlformats-officedocument.presentationml.tags+xml"/>
  <Override PartName="/ppt/tags/tag1510.xml" ContentType="application/vnd.openxmlformats-officedocument.presentationml.tags+xml"/>
  <Override PartName="/ppt/tags/tag1511.xml" ContentType="application/vnd.openxmlformats-officedocument.presentationml.tags+xml"/>
  <Override PartName="/ppt/tags/tag1512.xml" ContentType="application/vnd.openxmlformats-officedocument.presentationml.tags+xml"/>
  <Override PartName="/ppt/tags/tag1513.xml" ContentType="application/vnd.openxmlformats-officedocument.presentationml.tags+xml"/>
  <Override PartName="/ppt/tags/tag1514.xml" ContentType="application/vnd.openxmlformats-officedocument.presentationml.tags+xml"/>
  <Override PartName="/ppt/tags/tag1515.xml" ContentType="application/vnd.openxmlformats-officedocument.presentationml.tags+xml"/>
  <Override PartName="/ppt/tags/tag1516.xml" ContentType="application/vnd.openxmlformats-officedocument.presentationml.tags+xml"/>
  <Override PartName="/ppt/tags/tag1517.xml" ContentType="application/vnd.openxmlformats-officedocument.presentationml.tags+xml"/>
  <Override PartName="/ppt/tags/tag1518.xml" ContentType="application/vnd.openxmlformats-officedocument.presentationml.tags+xml"/>
  <Override PartName="/ppt/tags/tag1519.xml" ContentType="application/vnd.openxmlformats-officedocument.presentationml.tags+xml"/>
  <Override PartName="/ppt/tags/tag1520.xml" ContentType="application/vnd.openxmlformats-officedocument.presentationml.tags+xml"/>
  <Override PartName="/ppt/tags/tag1521.xml" ContentType="application/vnd.openxmlformats-officedocument.presentationml.tags+xml"/>
  <Override PartName="/ppt/tags/tag1522.xml" ContentType="application/vnd.openxmlformats-officedocument.presentationml.tags+xml"/>
  <Override PartName="/ppt/tags/tag1523.xml" ContentType="application/vnd.openxmlformats-officedocument.presentationml.tags+xml"/>
  <Override PartName="/ppt/tags/tag1524.xml" ContentType="application/vnd.openxmlformats-officedocument.presentationml.tags+xml"/>
  <Override PartName="/ppt/tags/tag1525.xml" ContentType="application/vnd.openxmlformats-officedocument.presentationml.tags+xml"/>
  <Override PartName="/ppt/tags/tag1526.xml" ContentType="application/vnd.openxmlformats-officedocument.presentationml.tags+xml"/>
  <Override PartName="/ppt/tags/tag1527.xml" ContentType="application/vnd.openxmlformats-officedocument.presentationml.tags+xml"/>
  <Override PartName="/ppt/tags/tag1528.xml" ContentType="application/vnd.openxmlformats-officedocument.presentationml.tags+xml"/>
  <Override PartName="/ppt/tags/tag1529.xml" ContentType="application/vnd.openxmlformats-officedocument.presentationml.tags+xml"/>
  <Override PartName="/ppt/tags/tag1530.xml" ContentType="application/vnd.openxmlformats-officedocument.presentationml.tags+xml"/>
  <Override PartName="/ppt/tags/tag1531.xml" ContentType="application/vnd.openxmlformats-officedocument.presentationml.tags+xml"/>
  <Override PartName="/ppt/tags/tag1532.xml" ContentType="application/vnd.openxmlformats-officedocument.presentationml.tags+xml"/>
  <Override PartName="/ppt/tags/tag1533.xml" ContentType="application/vnd.openxmlformats-officedocument.presentationml.tags+xml"/>
  <Override PartName="/ppt/tags/tag1534.xml" ContentType="application/vnd.openxmlformats-officedocument.presentationml.tags+xml"/>
  <Override PartName="/ppt/tags/tag1535.xml" ContentType="application/vnd.openxmlformats-officedocument.presentationml.tags+xml"/>
  <Override PartName="/ppt/tags/tag1536.xml" ContentType="application/vnd.openxmlformats-officedocument.presentationml.tags+xml"/>
  <Override PartName="/ppt/tags/tag1537.xml" ContentType="application/vnd.openxmlformats-officedocument.presentationml.tags+xml"/>
  <Override PartName="/ppt/tags/tag1538.xml" ContentType="application/vnd.openxmlformats-officedocument.presentationml.tags+xml"/>
  <Override PartName="/ppt/tags/tag1539.xml" ContentType="application/vnd.openxmlformats-officedocument.presentationml.tags+xml"/>
  <Override PartName="/ppt/tags/tag1540.xml" ContentType="application/vnd.openxmlformats-officedocument.presentationml.tags+xml"/>
  <Override PartName="/ppt/tags/tag1541.xml" ContentType="application/vnd.openxmlformats-officedocument.presentationml.tags+xml"/>
  <Override PartName="/ppt/tags/tag1542.xml" ContentType="application/vnd.openxmlformats-officedocument.presentationml.tags+xml"/>
  <Override PartName="/ppt/tags/tag1543.xml" ContentType="application/vnd.openxmlformats-officedocument.presentationml.tags+xml"/>
  <Override PartName="/ppt/tags/tag1544.xml" ContentType="application/vnd.openxmlformats-officedocument.presentationml.tags+xml"/>
  <Override PartName="/ppt/tags/tag1545.xml" ContentType="application/vnd.openxmlformats-officedocument.presentationml.tags+xml"/>
  <Override PartName="/ppt/tags/tag1546.xml" ContentType="application/vnd.openxmlformats-officedocument.presentationml.tags+xml"/>
  <Override PartName="/ppt/tags/tag1547.xml" ContentType="application/vnd.openxmlformats-officedocument.presentationml.tags+xml"/>
  <Override PartName="/ppt/tags/tag1548.xml" ContentType="application/vnd.openxmlformats-officedocument.presentationml.tags+xml"/>
  <Override PartName="/ppt/tags/tag1549.xml" ContentType="application/vnd.openxmlformats-officedocument.presentationml.tags+xml"/>
  <Override PartName="/ppt/tags/tag1550.xml" ContentType="application/vnd.openxmlformats-officedocument.presentationml.tags+xml"/>
  <Override PartName="/ppt/tags/tag1551.xml" ContentType="application/vnd.openxmlformats-officedocument.presentationml.tags+xml"/>
  <Override PartName="/ppt/tags/tag1552.xml" ContentType="application/vnd.openxmlformats-officedocument.presentationml.tags+xml"/>
  <Override PartName="/ppt/tags/tag1553.xml" ContentType="application/vnd.openxmlformats-officedocument.presentationml.tags+xml"/>
  <Override PartName="/ppt/tags/tag1554.xml" ContentType="application/vnd.openxmlformats-officedocument.presentationml.tags+xml"/>
  <Override PartName="/ppt/tags/tag1555.xml" ContentType="application/vnd.openxmlformats-officedocument.presentationml.tags+xml"/>
  <Override PartName="/ppt/tags/tag1556.xml" ContentType="application/vnd.openxmlformats-officedocument.presentationml.tags+xml"/>
  <Override PartName="/ppt/tags/tag1557.xml" ContentType="application/vnd.openxmlformats-officedocument.presentationml.tags+xml"/>
  <Override PartName="/ppt/tags/tag1558.xml" ContentType="application/vnd.openxmlformats-officedocument.presentationml.tags+xml"/>
  <Override PartName="/ppt/tags/tag1559.xml" ContentType="application/vnd.openxmlformats-officedocument.presentationml.tags+xml"/>
  <Override PartName="/ppt/tags/tag1560.xml" ContentType="application/vnd.openxmlformats-officedocument.presentationml.tags+xml"/>
  <Override PartName="/ppt/tags/tag1561.xml" ContentType="application/vnd.openxmlformats-officedocument.presentationml.tags+xml"/>
  <Override PartName="/ppt/tags/tag1562.xml" ContentType="application/vnd.openxmlformats-officedocument.presentationml.tags+xml"/>
  <Override PartName="/ppt/tags/tag1563.xml" ContentType="application/vnd.openxmlformats-officedocument.presentationml.tags+xml"/>
  <Override PartName="/ppt/tags/tag1564.xml" ContentType="application/vnd.openxmlformats-officedocument.presentationml.tags+xml"/>
  <Override PartName="/ppt/tags/tag1565.xml" ContentType="application/vnd.openxmlformats-officedocument.presentationml.tags+xml"/>
  <Override PartName="/ppt/tags/tag1566.xml" ContentType="application/vnd.openxmlformats-officedocument.presentationml.tags+xml"/>
  <Override PartName="/ppt/tags/tag1567.xml" ContentType="application/vnd.openxmlformats-officedocument.presentationml.tags+xml"/>
  <Override PartName="/ppt/tags/tag1568.xml" ContentType="application/vnd.openxmlformats-officedocument.presentationml.tags+xml"/>
  <Override PartName="/ppt/tags/tag1569.xml" ContentType="application/vnd.openxmlformats-officedocument.presentationml.tags+xml"/>
  <Override PartName="/ppt/tags/tag1570.xml" ContentType="application/vnd.openxmlformats-officedocument.presentationml.tags+xml"/>
  <Override PartName="/ppt/tags/tag1571.xml" ContentType="application/vnd.openxmlformats-officedocument.presentationml.tags+xml"/>
  <Override PartName="/ppt/tags/tag1572.xml" ContentType="application/vnd.openxmlformats-officedocument.presentationml.tags+xml"/>
  <Override PartName="/ppt/tags/tag1573.xml" ContentType="application/vnd.openxmlformats-officedocument.presentationml.tags+xml"/>
  <Override PartName="/ppt/tags/tag1574.xml" ContentType="application/vnd.openxmlformats-officedocument.presentationml.tags+xml"/>
  <Override PartName="/ppt/tags/tag1575.xml" ContentType="application/vnd.openxmlformats-officedocument.presentationml.tags+xml"/>
  <Override PartName="/ppt/tags/tag1576.xml" ContentType="application/vnd.openxmlformats-officedocument.presentationml.tags+xml"/>
  <Override PartName="/ppt/tags/tag1577.xml" ContentType="application/vnd.openxmlformats-officedocument.presentationml.tags+xml"/>
  <Override PartName="/ppt/tags/tag1578.xml" ContentType="application/vnd.openxmlformats-officedocument.presentationml.tags+xml"/>
  <Override PartName="/ppt/tags/tag1579.xml" ContentType="application/vnd.openxmlformats-officedocument.presentationml.tags+xml"/>
  <Override PartName="/ppt/tags/tag1580.xml" ContentType="application/vnd.openxmlformats-officedocument.presentationml.tags+xml"/>
  <Override PartName="/ppt/tags/tag1581.xml" ContentType="application/vnd.openxmlformats-officedocument.presentationml.tags+xml"/>
  <Override PartName="/ppt/tags/tag1582.xml" ContentType="application/vnd.openxmlformats-officedocument.presentationml.tags+xml"/>
  <Override PartName="/ppt/tags/tag1583.xml" ContentType="application/vnd.openxmlformats-officedocument.presentationml.tags+xml"/>
  <Override PartName="/ppt/tags/tag1584.xml" ContentType="application/vnd.openxmlformats-officedocument.presentationml.tags+xml"/>
  <Override PartName="/ppt/tags/tag1585.xml" ContentType="application/vnd.openxmlformats-officedocument.presentationml.tags+xml"/>
  <Override PartName="/ppt/tags/tag1586.xml" ContentType="application/vnd.openxmlformats-officedocument.presentationml.tags+xml"/>
  <Override PartName="/ppt/tags/tag1587.xml" ContentType="application/vnd.openxmlformats-officedocument.presentationml.tags+xml"/>
  <Override PartName="/ppt/tags/tag1588.xml" ContentType="application/vnd.openxmlformats-officedocument.presentationml.tags+xml"/>
  <Override PartName="/ppt/tags/tag1589.xml" ContentType="application/vnd.openxmlformats-officedocument.presentationml.tags+xml"/>
  <Override PartName="/ppt/tags/tag1590.xml" ContentType="application/vnd.openxmlformats-officedocument.presentationml.tags+xml"/>
  <Override PartName="/ppt/tags/tag1591.xml" ContentType="application/vnd.openxmlformats-officedocument.presentationml.tags+xml"/>
  <Override PartName="/ppt/tags/tag1592.xml" ContentType="application/vnd.openxmlformats-officedocument.presentationml.tags+xml"/>
  <Override PartName="/ppt/tags/tag1593.xml" ContentType="application/vnd.openxmlformats-officedocument.presentationml.tags+xml"/>
  <Override PartName="/ppt/tags/tag1594.xml" ContentType="application/vnd.openxmlformats-officedocument.presentationml.tags+xml"/>
  <Override PartName="/ppt/tags/tag1595.xml" ContentType="application/vnd.openxmlformats-officedocument.presentationml.tags+xml"/>
  <Override PartName="/ppt/tags/tag1596.xml" ContentType="application/vnd.openxmlformats-officedocument.presentationml.tags+xml"/>
  <Override PartName="/ppt/tags/tag1597.xml" ContentType="application/vnd.openxmlformats-officedocument.presentationml.tags+xml"/>
  <Override PartName="/ppt/tags/tag1598.xml" ContentType="application/vnd.openxmlformats-officedocument.presentationml.tags+xml"/>
  <Override PartName="/ppt/tags/tag1599.xml" ContentType="application/vnd.openxmlformats-officedocument.presentationml.tags+xml"/>
  <Override PartName="/ppt/tags/tag1600.xml" ContentType="application/vnd.openxmlformats-officedocument.presentationml.tags+xml"/>
  <Override PartName="/ppt/tags/tag1601.xml" ContentType="application/vnd.openxmlformats-officedocument.presentationml.tags+xml"/>
  <Override PartName="/ppt/tags/tag1602.xml" ContentType="application/vnd.openxmlformats-officedocument.presentationml.tags+xml"/>
  <Override PartName="/ppt/tags/tag1603.xml" ContentType="application/vnd.openxmlformats-officedocument.presentationml.tags+xml"/>
  <Override PartName="/ppt/tags/tag1604.xml" ContentType="application/vnd.openxmlformats-officedocument.presentationml.tags+xml"/>
  <Override PartName="/ppt/tags/tag1605.xml" ContentType="application/vnd.openxmlformats-officedocument.presentationml.tags+xml"/>
  <Override PartName="/ppt/tags/tag1606.xml" ContentType="application/vnd.openxmlformats-officedocument.presentationml.tags+xml"/>
  <Override PartName="/ppt/tags/tag1607.xml" ContentType="application/vnd.openxmlformats-officedocument.presentationml.tags+xml"/>
  <Override PartName="/ppt/tags/tag1608.xml" ContentType="application/vnd.openxmlformats-officedocument.presentationml.tags+xml"/>
  <Override PartName="/ppt/tags/tag1609.xml" ContentType="application/vnd.openxmlformats-officedocument.presentationml.tags+xml"/>
  <Override PartName="/ppt/tags/tag1610.xml" ContentType="application/vnd.openxmlformats-officedocument.presentationml.tags+xml"/>
  <Override PartName="/ppt/tags/tag1611.xml" ContentType="application/vnd.openxmlformats-officedocument.presentationml.tags+xml"/>
  <Override PartName="/ppt/tags/tag1612.xml" ContentType="application/vnd.openxmlformats-officedocument.presentationml.tags+xml"/>
  <Override PartName="/ppt/tags/tag1613.xml" ContentType="application/vnd.openxmlformats-officedocument.presentationml.tags+xml"/>
  <Override PartName="/ppt/tags/tag1614.xml" ContentType="application/vnd.openxmlformats-officedocument.presentationml.tags+xml"/>
  <Override PartName="/ppt/tags/tag1615.xml" ContentType="application/vnd.openxmlformats-officedocument.presentationml.tags+xml"/>
  <Override PartName="/ppt/tags/tag1616.xml" ContentType="application/vnd.openxmlformats-officedocument.presentationml.tags+xml"/>
  <Override PartName="/ppt/tags/tag1617.xml" ContentType="application/vnd.openxmlformats-officedocument.presentationml.tags+xml"/>
  <Override PartName="/ppt/tags/tag1618.xml" ContentType="application/vnd.openxmlformats-officedocument.presentationml.tags+xml"/>
  <Override PartName="/ppt/tags/tag1619.xml" ContentType="application/vnd.openxmlformats-officedocument.presentationml.tags+xml"/>
  <Override PartName="/ppt/tags/tag1620.xml" ContentType="application/vnd.openxmlformats-officedocument.presentationml.tags+xml"/>
  <Override PartName="/ppt/tags/tag1621.xml" ContentType="application/vnd.openxmlformats-officedocument.presentationml.tags+xml"/>
  <Override PartName="/ppt/tags/tag1622.xml" ContentType="application/vnd.openxmlformats-officedocument.presentationml.tags+xml"/>
  <Override PartName="/ppt/tags/tag1623.xml" ContentType="application/vnd.openxmlformats-officedocument.presentationml.tags+xml"/>
  <Override PartName="/ppt/tags/tag1624.xml" ContentType="application/vnd.openxmlformats-officedocument.presentationml.tags+xml"/>
  <Override PartName="/ppt/tags/tag1625.xml" ContentType="application/vnd.openxmlformats-officedocument.presentationml.tags+xml"/>
  <Override PartName="/ppt/tags/tag1626.xml" ContentType="application/vnd.openxmlformats-officedocument.presentationml.tags+xml"/>
  <Override PartName="/ppt/tags/tag1627.xml" ContentType="application/vnd.openxmlformats-officedocument.presentationml.tags+xml"/>
  <Override PartName="/ppt/tags/tag1628.xml" ContentType="application/vnd.openxmlformats-officedocument.presentationml.tags+xml"/>
  <Override PartName="/ppt/tags/tag1629.xml" ContentType="application/vnd.openxmlformats-officedocument.presentationml.tags+xml"/>
  <Override PartName="/ppt/tags/tag1630.xml" ContentType="application/vnd.openxmlformats-officedocument.presentationml.tags+xml"/>
  <Override PartName="/ppt/tags/tag1631.xml" ContentType="application/vnd.openxmlformats-officedocument.presentationml.tags+xml"/>
  <Override PartName="/ppt/tags/tag1632.xml" ContentType="application/vnd.openxmlformats-officedocument.presentationml.tags+xml"/>
  <Override PartName="/ppt/tags/tag1633.xml" ContentType="application/vnd.openxmlformats-officedocument.presentationml.tags+xml"/>
  <Override PartName="/ppt/tags/tag1634.xml" ContentType="application/vnd.openxmlformats-officedocument.presentationml.tags+xml"/>
  <Override PartName="/ppt/tags/tag1635.xml" ContentType="application/vnd.openxmlformats-officedocument.presentationml.tags+xml"/>
  <Override PartName="/ppt/tags/tag1636.xml" ContentType="application/vnd.openxmlformats-officedocument.presentationml.tags+xml"/>
  <Override PartName="/ppt/tags/tag1637.xml" ContentType="application/vnd.openxmlformats-officedocument.presentationml.tags+xml"/>
  <Override PartName="/ppt/tags/tag1638.xml" ContentType="application/vnd.openxmlformats-officedocument.presentationml.tags+xml"/>
  <Override PartName="/ppt/tags/tag1639.xml" ContentType="application/vnd.openxmlformats-officedocument.presentationml.tags+xml"/>
  <Override PartName="/ppt/tags/tag1640.xml" ContentType="application/vnd.openxmlformats-officedocument.presentationml.tags+xml"/>
  <Override PartName="/ppt/tags/tag1641.xml" ContentType="application/vnd.openxmlformats-officedocument.presentationml.tags+xml"/>
  <Override PartName="/ppt/tags/tag1642.xml" ContentType="application/vnd.openxmlformats-officedocument.presentationml.tags+xml"/>
  <Override PartName="/ppt/tags/tag1643.xml" ContentType="application/vnd.openxmlformats-officedocument.presentationml.tags+xml"/>
  <Override PartName="/ppt/tags/tag1644.xml" ContentType="application/vnd.openxmlformats-officedocument.presentationml.tags+xml"/>
  <Override PartName="/ppt/tags/tag1645.xml" ContentType="application/vnd.openxmlformats-officedocument.presentationml.tags+xml"/>
  <Override PartName="/ppt/tags/tag1646.xml" ContentType="application/vnd.openxmlformats-officedocument.presentationml.tags+xml"/>
  <Override PartName="/ppt/tags/tag1647.xml" ContentType="application/vnd.openxmlformats-officedocument.presentationml.tags+xml"/>
  <Override PartName="/ppt/tags/tag1648.xml" ContentType="application/vnd.openxmlformats-officedocument.presentationml.tags+xml"/>
  <Override PartName="/ppt/tags/tag1649.xml" ContentType="application/vnd.openxmlformats-officedocument.presentationml.tags+xml"/>
  <Override PartName="/ppt/tags/tag1650.xml" ContentType="application/vnd.openxmlformats-officedocument.presentationml.tags+xml"/>
  <Override PartName="/ppt/tags/tag1651.xml" ContentType="application/vnd.openxmlformats-officedocument.presentationml.tags+xml"/>
  <Override PartName="/ppt/tags/tag1652.xml" ContentType="application/vnd.openxmlformats-officedocument.presentationml.tags+xml"/>
  <Override PartName="/ppt/tags/tag1653.xml" ContentType="application/vnd.openxmlformats-officedocument.presentationml.tags+xml"/>
  <Override PartName="/ppt/tags/tag1654.xml" ContentType="application/vnd.openxmlformats-officedocument.presentationml.tags+xml"/>
  <Override PartName="/ppt/tags/tag1655.xml" ContentType="application/vnd.openxmlformats-officedocument.presentationml.tags+xml"/>
  <Override PartName="/ppt/tags/tag1656.xml" ContentType="application/vnd.openxmlformats-officedocument.presentationml.tags+xml"/>
  <Override PartName="/ppt/tags/tag1657.xml" ContentType="application/vnd.openxmlformats-officedocument.presentationml.tags+xml"/>
  <Override PartName="/ppt/tags/tag1658.xml" ContentType="application/vnd.openxmlformats-officedocument.presentationml.tags+xml"/>
  <Override PartName="/ppt/tags/tag1659.xml" ContentType="application/vnd.openxmlformats-officedocument.presentationml.tags+xml"/>
  <Override PartName="/ppt/tags/tag1660.xml" ContentType="application/vnd.openxmlformats-officedocument.presentationml.tags+xml"/>
  <Override PartName="/ppt/tags/tag1661.xml" ContentType="application/vnd.openxmlformats-officedocument.presentationml.tags+xml"/>
  <Override PartName="/ppt/tags/tag1662.xml" ContentType="application/vnd.openxmlformats-officedocument.presentationml.tags+xml"/>
  <Override PartName="/ppt/tags/tag1663.xml" ContentType="application/vnd.openxmlformats-officedocument.presentationml.tags+xml"/>
  <Override PartName="/ppt/tags/tag1664.xml" ContentType="application/vnd.openxmlformats-officedocument.presentationml.tags+xml"/>
  <Override PartName="/ppt/tags/tag1665.xml" ContentType="application/vnd.openxmlformats-officedocument.presentationml.tags+xml"/>
  <Override PartName="/ppt/tags/tag1666.xml" ContentType="application/vnd.openxmlformats-officedocument.presentationml.tags+xml"/>
  <Override PartName="/ppt/tags/tag1667.xml" ContentType="application/vnd.openxmlformats-officedocument.presentationml.tags+xml"/>
  <Override PartName="/ppt/tags/tag1668.xml" ContentType="application/vnd.openxmlformats-officedocument.presentationml.tags+xml"/>
  <Override PartName="/ppt/tags/tag1669.xml" ContentType="application/vnd.openxmlformats-officedocument.presentationml.tags+xml"/>
  <Override PartName="/ppt/tags/tag1670.xml" ContentType="application/vnd.openxmlformats-officedocument.presentationml.tags+xml"/>
  <Override PartName="/ppt/tags/tag1671.xml" ContentType="application/vnd.openxmlformats-officedocument.presentationml.tags+xml"/>
  <Override PartName="/ppt/tags/tag1672.xml" ContentType="application/vnd.openxmlformats-officedocument.presentationml.tags+xml"/>
  <Override PartName="/ppt/tags/tag1673.xml" ContentType="application/vnd.openxmlformats-officedocument.presentationml.tags+xml"/>
  <Override PartName="/ppt/tags/tag1674.xml" ContentType="application/vnd.openxmlformats-officedocument.presentationml.tags+xml"/>
  <Override PartName="/ppt/tags/tag1675.xml" ContentType="application/vnd.openxmlformats-officedocument.presentationml.tags+xml"/>
  <Override PartName="/ppt/tags/tag1676.xml" ContentType="application/vnd.openxmlformats-officedocument.presentationml.tags+xml"/>
  <Override PartName="/ppt/tags/tag1677.xml" ContentType="application/vnd.openxmlformats-officedocument.presentationml.tags+xml"/>
  <Override PartName="/ppt/tags/tag1678.xml" ContentType="application/vnd.openxmlformats-officedocument.presentationml.tags+xml"/>
  <Override PartName="/ppt/tags/tag1679.xml" ContentType="application/vnd.openxmlformats-officedocument.presentationml.tags+xml"/>
  <Override PartName="/ppt/tags/tag1680.xml" ContentType="application/vnd.openxmlformats-officedocument.presentationml.tags+xml"/>
  <Override PartName="/ppt/tags/tag1681.xml" ContentType="application/vnd.openxmlformats-officedocument.presentationml.tags+xml"/>
  <Override PartName="/ppt/tags/tag1682.xml" ContentType="application/vnd.openxmlformats-officedocument.presentationml.tags+xml"/>
  <Override PartName="/ppt/tags/tag1683.xml" ContentType="application/vnd.openxmlformats-officedocument.presentationml.tags+xml"/>
  <Override PartName="/ppt/tags/tag1684.xml" ContentType="application/vnd.openxmlformats-officedocument.presentationml.tags+xml"/>
  <Override PartName="/ppt/tags/tag1685.xml" ContentType="application/vnd.openxmlformats-officedocument.presentationml.tags+xml"/>
  <Override PartName="/ppt/tags/tag1686.xml" ContentType="application/vnd.openxmlformats-officedocument.presentationml.tags+xml"/>
  <Override PartName="/ppt/tags/tag1687.xml" ContentType="application/vnd.openxmlformats-officedocument.presentationml.tags+xml"/>
  <Override PartName="/ppt/tags/tag1688.xml" ContentType="application/vnd.openxmlformats-officedocument.presentationml.tags+xml"/>
  <Override PartName="/ppt/tags/tag1689.xml" ContentType="application/vnd.openxmlformats-officedocument.presentationml.tags+xml"/>
  <Override PartName="/ppt/tags/tag1690.xml" ContentType="application/vnd.openxmlformats-officedocument.presentationml.tags+xml"/>
  <Override PartName="/ppt/tags/tag1691.xml" ContentType="application/vnd.openxmlformats-officedocument.presentationml.tags+xml"/>
  <Override PartName="/ppt/tags/tag1692.xml" ContentType="application/vnd.openxmlformats-officedocument.presentationml.tags+xml"/>
  <Override PartName="/ppt/tags/tag1693.xml" ContentType="application/vnd.openxmlformats-officedocument.presentationml.tags+xml"/>
  <Override PartName="/ppt/tags/tag1694.xml" ContentType="application/vnd.openxmlformats-officedocument.presentationml.tags+xml"/>
  <Override PartName="/ppt/tags/tag1695.xml" ContentType="application/vnd.openxmlformats-officedocument.presentationml.tags+xml"/>
  <Override PartName="/ppt/tags/tag1696.xml" ContentType="application/vnd.openxmlformats-officedocument.presentationml.tags+xml"/>
  <Override PartName="/ppt/tags/tag1697.xml" ContentType="application/vnd.openxmlformats-officedocument.presentationml.tags+xml"/>
  <Override PartName="/ppt/tags/tag1698.xml" ContentType="application/vnd.openxmlformats-officedocument.presentationml.tags+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699.xml" ContentType="application/vnd.openxmlformats-officedocument.presentationml.tags+xml"/>
  <Override PartName="/ppt/tags/tag1700.xml" ContentType="application/vnd.openxmlformats-officedocument.presentationml.tags+xml"/>
  <Override PartName="/ppt/tags/tag1701.xml" ContentType="application/vnd.openxmlformats-officedocument.presentationml.tags+xml"/>
  <Override PartName="/ppt/tags/tag1702.xml" ContentType="application/vnd.openxmlformats-officedocument.presentationml.tags+xml"/>
  <Override PartName="/ppt/tags/tag1703.xml" ContentType="application/vnd.openxmlformats-officedocument.presentationml.tags+xml"/>
  <Override PartName="/ppt/tags/tag1704.xml" ContentType="application/vnd.openxmlformats-officedocument.presentationml.tags+xml"/>
  <Override PartName="/ppt/tags/tag1705.xml" ContentType="application/vnd.openxmlformats-officedocument.presentationml.tags+xml"/>
  <Override PartName="/ppt/tags/tag1706.xml" ContentType="application/vnd.openxmlformats-officedocument.presentationml.tags+xml"/>
  <Override PartName="/ppt/tags/tag1707.xml" ContentType="application/vnd.openxmlformats-officedocument.presentationml.tags+xml"/>
  <Override PartName="/ppt/tags/tag1708.xml" ContentType="application/vnd.openxmlformats-officedocument.presentationml.tags+xml"/>
  <Override PartName="/ppt/tags/tag1709.xml" ContentType="application/vnd.openxmlformats-officedocument.presentationml.tags+xml"/>
  <Override PartName="/ppt/tags/tag1710.xml" ContentType="application/vnd.openxmlformats-officedocument.presentationml.tags+xml"/>
  <Override PartName="/ppt/tags/tag1711.xml" ContentType="application/vnd.openxmlformats-officedocument.presentationml.tags+xml"/>
  <Override PartName="/ppt/tags/tag1712.xml" ContentType="application/vnd.openxmlformats-officedocument.presentationml.tags+xml"/>
  <Override PartName="/ppt/tags/tag1713.xml" ContentType="application/vnd.openxmlformats-officedocument.presentationml.tags+xml"/>
  <Override PartName="/ppt/tags/tag1714.xml" ContentType="application/vnd.openxmlformats-officedocument.presentationml.tags+xml"/>
  <Override PartName="/ppt/tags/tag1715.xml" ContentType="application/vnd.openxmlformats-officedocument.presentationml.tags+xml"/>
  <Override PartName="/ppt/tags/tag1716.xml" ContentType="application/vnd.openxmlformats-officedocument.presentationml.tags+xml"/>
  <Override PartName="/ppt/tags/tag1717.xml" ContentType="application/vnd.openxmlformats-officedocument.presentationml.tags+xml"/>
  <Override PartName="/ppt/tags/tag1718.xml" ContentType="application/vnd.openxmlformats-officedocument.presentationml.tags+xml"/>
  <Override PartName="/ppt/tags/tag1719.xml" ContentType="application/vnd.openxmlformats-officedocument.presentationml.tags+xml"/>
  <Override PartName="/ppt/tags/tag1720.xml" ContentType="application/vnd.openxmlformats-officedocument.presentationml.tags+xml"/>
  <Override PartName="/ppt/tags/tag1721.xml" ContentType="application/vnd.openxmlformats-officedocument.presentationml.tags+xml"/>
  <Override PartName="/ppt/tags/tag1722.xml" ContentType="application/vnd.openxmlformats-officedocument.presentationml.tags+xml"/>
  <Override PartName="/ppt/tags/tag1723.xml" ContentType="application/vnd.openxmlformats-officedocument.presentationml.tags+xml"/>
  <Override PartName="/ppt/tags/tag1724.xml" ContentType="application/vnd.openxmlformats-officedocument.presentationml.tags+xml"/>
  <Override PartName="/ppt/tags/tag1725.xml" ContentType="application/vnd.openxmlformats-officedocument.presentationml.tags+xml"/>
  <Override PartName="/ppt/tags/tag1726.xml" ContentType="application/vnd.openxmlformats-officedocument.presentationml.tags+xml"/>
  <Override PartName="/ppt/tags/tag1727.xml" ContentType="application/vnd.openxmlformats-officedocument.presentationml.tags+xml"/>
  <Override PartName="/ppt/tags/tag1728.xml" ContentType="application/vnd.openxmlformats-officedocument.presentationml.tags+xml"/>
  <Override PartName="/ppt/tags/tag1729.xml" ContentType="application/vnd.openxmlformats-officedocument.presentationml.tags+xml"/>
  <Override PartName="/ppt/tags/tag1730.xml" ContentType="application/vnd.openxmlformats-officedocument.presentationml.tags+xml"/>
  <Override PartName="/ppt/tags/tag1731.xml" ContentType="application/vnd.openxmlformats-officedocument.presentationml.tags+xml"/>
  <Override PartName="/ppt/tags/tag1732.xml" ContentType="application/vnd.openxmlformats-officedocument.presentationml.tags+xml"/>
  <Override PartName="/ppt/tags/tag1733.xml" ContentType="application/vnd.openxmlformats-officedocument.presentationml.tags+xml"/>
  <Override PartName="/ppt/tags/tag1734.xml" ContentType="application/vnd.openxmlformats-officedocument.presentationml.tags+xml"/>
  <Override PartName="/ppt/tags/tag1735.xml" ContentType="application/vnd.openxmlformats-officedocument.presentationml.tags+xml"/>
  <Override PartName="/ppt/tags/tag1736.xml" ContentType="application/vnd.openxmlformats-officedocument.presentationml.tags+xml"/>
  <Override PartName="/ppt/tags/tag1737.xml" ContentType="application/vnd.openxmlformats-officedocument.presentationml.tags+xml"/>
  <Override PartName="/ppt/tags/tag1738.xml" ContentType="application/vnd.openxmlformats-officedocument.presentationml.tags+xml"/>
  <Override PartName="/ppt/tags/tag1739.xml" ContentType="application/vnd.openxmlformats-officedocument.presentationml.tags+xml"/>
  <Override PartName="/ppt/tags/tag1740.xml" ContentType="application/vnd.openxmlformats-officedocument.presentationml.tags+xml"/>
  <Override PartName="/ppt/tags/tag1741.xml" ContentType="application/vnd.openxmlformats-officedocument.presentationml.tags+xml"/>
  <Override PartName="/ppt/tags/tag1742.xml" ContentType="application/vnd.openxmlformats-officedocument.presentationml.tags+xml"/>
  <Override PartName="/ppt/tags/tag1743.xml" ContentType="application/vnd.openxmlformats-officedocument.presentationml.tags+xml"/>
  <Override PartName="/ppt/tags/tag1744.xml" ContentType="application/vnd.openxmlformats-officedocument.presentationml.tags+xml"/>
  <Override PartName="/ppt/tags/tag1745.xml" ContentType="application/vnd.openxmlformats-officedocument.presentationml.tags+xml"/>
  <Override PartName="/ppt/tags/tag1746.xml" ContentType="application/vnd.openxmlformats-officedocument.presentationml.tags+xml"/>
  <Override PartName="/ppt/tags/tag1747.xml" ContentType="application/vnd.openxmlformats-officedocument.presentationml.tags+xml"/>
  <Override PartName="/ppt/tags/tag1748.xml" ContentType="application/vnd.openxmlformats-officedocument.presentationml.tags+xml"/>
  <Override PartName="/ppt/tags/tag1749.xml" ContentType="application/vnd.openxmlformats-officedocument.presentationml.tags+xml"/>
  <Override PartName="/ppt/tags/tag1750.xml" ContentType="application/vnd.openxmlformats-officedocument.presentationml.tags+xml"/>
  <Override PartName="/ppt/tags/tag1751.xml" ContentType="application/vnd.openxmlformats-officedocument.presentationml.tags+xml"/>
  <Override PartName="/ppt/tags/tag1752.xml" ContentType="application/vnd.openxmlformats-officedocument.presentationml.tags+xml"/>
  <Override PartName="/ppt/tags/tag1753.xml" ContentType="application/vnd.openxmlformats-officedocument.presentationml.tags+xml"/>
  <Override PartName="/ppt/tags/tag1754.xml" ContentType="application/vnd.openxmlformats-officedocument.presentationml.tags+xml"/>
  <Override PartName="/ppt/tags/tag1755.xml" ContentType="application/vnd.openxmlformats-officedocument.presentationml.tags+xml"/>
  <Override PartName="/ppt/tags/tag1756.xml" ContentType="application/vnd.openxmlformats-officedocument.presentationml.tags+xml"/>
  <Override PartName="/ppt/tags/tag1757.xml" ContentType="application/vnd.openxmlformats-officedocument.presentationml.tags+xml"/>
  <Override PartName="/ppt/tags/tag1758.xml" ContentType="application/vnd.openxmlformats-officedocument.presentationml.tags+xml"/>
  <Override PartName="/ppt/tags/tag1759.xml" ContentType="application/vnd.openxmlformats-officedocument.presentationml.tags+xml"/>
  <Override PartName="/ppt/tags/tag1760.xml" ContentType="application/vnd.openxmlformats-officedocument.presentationml.tags+xml"/>
  <Override PartName="/ppt/tags/tag1761.xml" ContentType="application/vnd.openxmlformats-officedocument.presentationml.tags+xml"/>
  <Override PartName="/ppt/tags/tag1762.xml" ContentType="application/vnd.openxmlformats-officedocument.presentationml.tags+xml"/>
  <Override PartName="/ppt/tags/tag1763.xml" ContentType="application/vnd.openxmlformats-officedocument.presentationml.tags+xml"/>
  <Override PartName="/ppt/tags/tag1764.xml" ContentType="application/vnd.openxmlformats-officedocument.presentationml.tags+xml"/>
  <Override PartName="/ppt/tags/tag1765.xml" ContentType="application/vnd.openxmlformats-officedocument.presentationml.tags+xml"/>
  <Override PartName="/ppt/tags/tag1766.xml" ContentType="application/vnd.openxmlformats-officedocument.presentationml.tags+xml"/>
  <Override PartName="/ppt/tags/tag1767.xml" ContentType="application/vnd.openxmlformats-officedocument.presentationml.tags+xml"/>
  <Override PartName="/ppt/tags/tag1768.xml" ContentType="application/vnd.openxmlformats-officedocument.presentationml.tags+xml"/>
  <Override PartName="/ppt/tags/tag1769.xml" ContentType="application/vnd.openxmlformats-officedocument.presentationml.tags+xml"/>
  <Override PartName="/ppt/tags/tag1770.xml" ContentType="application/vnd.openxmlformats-officedocument.presentationml.tags+xml"/>
  <Override PartName="/ppt/tags/tag1771.xml" ContentType="application/vnd.openxmlformats-officedocument.presentationml.tags+xml"/>
  <Override PartName="/ppt/tags/tag1772.xml" ContentType="application/vnd.openxmlformats-officedocument.presentationml.tags+xml"/>
  <Override PartName="/ppt/tags/tag1773.xml" ContentType="application/vnd.openxmlformats-officedocument.presentationml.tags+xml"/>
  <Override PartName="/ppt/tags/tag1774.xml" ContentType="application/vnd.openxmlformats-officedocument.presentationml.tags+xml"/>
  <Override PartName="/ppt/tags/tag1775.xml" ContentType="application/vnd.openxmlformats-officedocument.presentationml.tags+xml"/>
  <Override PartName="/ppt/tags/tag1776.xml" ContentType="application/vnd.openxmlformats-officedocument.presentationml.tags+xml"/>
  <Override PartName="/ppt/tags/tag1777.xml" ContentType="application/vnd.openxmlformats-officedocument.presentationml.tags+xml"/>
  <Override PartName="/ppt/tags/tag1778.xml" ContentType="application/vnd.openxmlformats-officedocument.presentationml.tags+xml"/>
  <Override PartName="/ppt/tags/tag1779.xml" ContentType="application/vnd.openxmlformats-officedocument.presentationml.tags+xml"/>
  <Override PartName="/ppt/tags/tag1780.xml" ContentType="application/vnd.openxmlformats-officedocument.presentationml.tags+xml"/>
  <Override PartName="/ppt/tags/tag1781.xml" ContentType="application/vnd.openxmlformats-officedocument.presentationml.tags+xml"/>
  <Override PartName="/ppt/tags/tag1782.xml" ContentType="application/vnd.openxmlformats-officedocument.presentationml.tags+xml"/>
  <Override PartName="/ppt/tags/tag1783.xml" ContentType="application/vnd.openxmlformats-officedocument.presentationml.tags+xml"/>
  <Override PartName="/ppt/tags/tag1784.xml" ContentType="application/vnd.openxmlformats-officedocument.presentationml.tags+xml"/>
  <Override PartName="/ppt/tags/tag1785.xml" ContentType="application/vnd.openxmlformats-officedocument.presentationml.tags+xml"/>
  <Override PartName="/ppt/tags/tag1786.xml" ContentType="application/vnd.openxmlformats-officedocument.presentationml.tags+xml"/>
  <Override PartName="/ppt/tags/tag1787.xml" ContentType="application/vnd.openxmlformats-officedocument.presentationml.tags+xml"/>
  <Override PartName="/ppt/tags/tag1788.xml" ContentType="application/vnd.openxmlformats-officedocument.presentationml.tags+xml"/>
  <Override PartName="/ppt/tags/tag1789.xml" ContentType="application/vnd.openxmlformats-officedocument.presentationml.tags+xml"/>
  <Override PartName="/ppt/tags/tag1790.xml" ContentType="application/vnd.openxmlformats-officedocument.presentationml.tags+xml"/>
  <Override PartName="/ppt/tags/tag1791.xml" ContentType="application/vnd.openxmlformats-officedocument.presentationml.tags+xml"/>
  <Override PartName="/ppt/tags/tag1792.xml" ContentType="application/vnd.openxmlformats-officedocument.presentationml.tags+xml"/>
  <Override PartName="/ppt/tags/tag1793.xml" ContentType="application/vnd.openxmlformats-officedocument.presentationml.tags+xml"/>
  <Override PartName="/ppt/tags/tag1794.xml" ContentType="application/vnd.openxmlformats-officedocument.presentationml.tags+xml"/>
  <Override PartName="/ppt/tags/tag1795.xml" ContentType="application/vnd.openxmlformats-officedocument.presentationml.tags+xml"/>
  <Override PartName="/ppt/tags/tag1796.xml" ContentType="application/vnd.openxmlformats-officedocument.presentationml.tags+xml"/>
  <Override PartName="/ppt/tags/tag1797.xml" ContentType="application/vnd.openxmlformats-officedocument.presentationml.tags+xml"/>
  <Override PartName="/ppt/tags/tag1798.xml" ContentType="application/vnd.openxmlformats-officedocument.presentationml.tags+xml"/>
  <Override PartName="/ppt/tags/tag1799.xml" ContentType="application/vnd.openxmlformats-officedocument.presentationml.tags+xml"/>
  <Override PartName="/ppt/tags/tag1800.xml" ContentType="application/vnd.openxmlformats-officedocument.presentationml.tags+xml"/>
  <Override PartName="/ppt/tags/tag1801.xml" ContentType="application/vnd.openxmlformats-officedocument.presentationml.tags+xml"/>
  <Override PartName="/ppt/tags/tag1802.xml" ContentType="application/vnd.openxmlformats-officedocument.presentationml.tags+xml"/>
  <Override PartName="/ppt/tags/tag1803.xml" ContentType="application/vnd.openxmlformats-officedocument.presentationml.tags+xml"/>
  <Override PartName="/ppt/tags/tag1804.xml" ContentType="application/vnd.openxmlformats-officedocument.presentationml.tags+xml"/>
  <Override PartName="/ppt/tags/tag1805.xml" ContentType="application/vnd.openxmlformats-officedocument.presentationml.tags+xml"/>
  <Override PartName="/ppt/tags/tag1806.xml" ContentType="application/vnd.openxmlformats-officedocument.presentationml.tags+xml"/>
  <Override PartName="/ppt/tags/tag1807.xml" ContentType="application/vnd.openxmlformats-officedocument.presentationml.tags+xml"/>
  <Override PartName="/ppt/tags/tag1808.xml" ContentType="application/vnd.openxmlformats-officedocument.presentationml.tags+xml"/>
  <Override PartName="/ppt/tags/tag1809.xml" ContentType="application/vnd.openxmlformats-officedocument.presentationml.tags+xml"/>
  <Override PartName="/ppt/tags/tag1810.xml" ContentType="application/vnd.openxmlformats-officedocument.presentationml.tags+xml"/>
  <Override PartName="/ppt/tags/tag1811.xml" ContentType="application/vnd.openxmlformats-officedocument.presentationml.tags+xml"/>
  <Override PartName="/ppt/tags/tag1812.xml" ContentType="application/vnd.openxmlformats-officedocument.presentationml.tags+xml"/>
  <Override PartName="/ppt/tags/tag1813.xml" ContentType="application/vnd.openxmlformats-officedocument.presentationml.tags+xml"/>
  <Override PartName="/ppt/tags/tag1814.xml" ContentType="application/vnd.openxmlformats-officedocument.presentationml.tags+xml"/>
  <Override PartName="/ppt/tags/tag1815.xml" ContentType="application/vnd.openxmlformats-officedocument.presentationml.tags+xml"/>
  <Override PartName="/ppt/tags/tag1816.xml" ContentType="application/vnd.openxmlformats-officedocument.presentationml.tags+xml"/>
  <Override PartName="/ppt/tags/tag1817.xml" ContentType="application/vnd.openxmlformats-officedocument.presentationml.tags+xml"/>
  <Override PartName="/ppt/tags/tag1818.xml" ContentType="application/vnd.openxmlformats-officedocument.presentationml.tags+xml"/>
  <Override PartName="/ppt/tags/tag1819.xml" ContentType="application/vnd.openxmlformats-officedocument.presentationml.tags+xml"/>
  <Override PartName="/ppt/tags/tag1820.xml" ContentType="application/vnd.openxmlformats-officedocument.presentationml.tags+xml"/>
  <Override PartName="/ppt/tags/tag1821.xml" ContentType="application/vnd.openxmlformats-officedocument.presentationml.tags+xml"/>
  <Override PartName="/ppt/tags/tag1822.xml" ContentType="application/vnd.openxmlformats-officedocument.presentationml.tags+xml"/>
  <Override PartName="/ppt/tags/tag1823.xml" ContentType="application/vnd.openxmlformats-officedocument.presentationml.tags+xml"/>
  <Override PartName="/ppt/tags/tag1824.xml" ContentType="application/vnd.openxmlformats-officedocument.presentationml.tags+xml"/>
  <Override PartName="/ppt/notesSlides/notesSlide4.xml" ContentType="application/vnd.openxmlformats-officedocument.presentationml.notesSlide+xml"/>
  <Override PartName="/ppt/tags/tag1825.xml" ContentType="application/vnd.openxmlformats-officedocument.presentationml.tags+xml"/>
  <Override PartName="/ppt/tags/tag1826.xml" ContentType="application/vnd.openxmlformats-officedocument.presentationml.tags+xml"/>
  <Override PartName="/ppt/tags/tag1827.xml" ContentType="application/vnd.openxmlformats-officedocument.presentationml.tags+xml"/>
  <Override PartName="/ppt/tags/tag1828.xml" ContentType="application/vnd.openxmlformats-officedocument.presentationml.tags+xml"/>
  <Override PartName="/ppt/tags/tag1829.xml" ContentType="application/vnd.openxmlformats-officedocument.presentationml.tags+xml"/>
  <Override PartName="/ppt/tags/tag1830.xml" ContentType="application/vnd.openxmlformats-officedocument.presentationml.tags+xml"/>
  <Override PartName="/ppt/tags/tag1831.xml" ContentType="application/vnd.openxmlformats-officedocument.presentationml.tags+xml"/>
  <Override PartName="/ppt/tags/tag1832.xml" ContentType="application/vnd.openxmlformats-officedocument.presentationml.tags+xml"/>
  <Override PartName="/ppt/tags/tag1833.xml" ContentType="application/vnd.openxmlformats-officedocument.presentationml.tags+xml"/>
  <Override PartName="/ppt/tags/tag1834.xml" ContentType="application/vnd.openxmlformats-officedocument.presentationml.tags+xml"/>
  <Override PartName="/ppt/tags/tag1835.xml" ContentType="application/vnd.openxmlformats-officedocument.presentationml.tags+xml"/>
  <Override PartName="/ppt/tags/tag1836.xml" ContentType="application/vnd.openxmlformats-officedocument.presentationml.tags+xml"/>
  <Override PartName="/ppt/tags/tag1837.xml" ContentType="application/vnd.openxmlformats-officedocument.presentationml.tags+xml"/>
  <Override PartName="/ppt/tags/tag1838.xml" ContentType="application/vnd.openxmlformats-officedocument.presentationml.tags+xml"/>
  <Override PartName="/ppt/tags/tag1839.xml" ContentType="application/vnd.openxmlformats-officedocument.presentationml.tags+xml"/>
  <Override PartName="/ppt/tags/tag1840.xml" ContentType="application/vnd.openxmlformats-officedocument.presentationml.tags+xml"/>
  <Override PartName="/ppt/tags/tag1841.xml" ContentType="application/vnd.openxmlformats-officedocument.presentationml.tags+xml"/>
  <Override PartName="/ppt/tags/tag1842.xml" ContentType="application/vnd.openxmlformats-officedocument.presentationml.tags+xml"/>
  <Override PartName="/ppt/tags/tag1843.xml" ContentType="application/vnd.openxmlformats-officedocument.presentationml.tags+xml"/>
  <Override PartName="/ppt/tags/tag1844.xml" ContentType="application/vnd.openxmlformats-officedocument.presentationml.tags+xml"/>
  <Override PartName="/ppt/tags/tag1845.xml" ContentType="application/vnd.openxmlformats-officedocument.presentationml.tags+xml"/>
  <Override PartName="/ppt/tags/tag1846.xml" ContentType="application/vnd.openxmlformats-officedocument.presentationml.tags+xml"/>
  <Override PartName="/ppt/tags/tag1847.xml" ContentType="application/vnd.openxmlformats-officedocument.presentationml.tags+xml"/>
  <Override PartName="/ppt/tags/tag1848.xml" ContentType="application/vnd.openxmlformats-officedocument.presentationml.tags+xml"/>
  <Override PartName="/ppt/tags/tag1849.xml" ContentType="application/vnd.openxmlformats-officedocument.presentationml.tags+xml"/>
  <Override PartName="/ppt/tags/tag1850.xml" ContentType="application/vnd.openxmlformats-officedocument.presentationml.tags+xml"/>
  <Override PartName="/ppt/tags/tag1851.xml" ContentType="application/vnd.openxmlformats-officedocument.presentationml.tags+xml"/>
  <Override PartName="/ppt/tags/tag1852.xml" ContentType="application/vnd.openxmlformats-officedocument.presentationml.tags+xml"/>
  <Override PartName="/ppt/tags/tag1853.xml" ContentType="application/vnd.openxmlformats-officedocument.presentationml.tags+xml"/>
  <Override PartName="/ppt/tags/tag1854.xml" ContentType="application/vnd.openxmlformats-officedocument.presentationml.tags+xml"/>
  <Override PartName="/ppt/tags/tag1855.xml" ContentType="application/vnd.openxmlformats-officedocument.presentationml.tags+xml"/>
  <Override PartName="/ppt/tags/tag1856.xml" ContentType="application/vnd.openxmlformats-officedocument.presentationml.tags+xml"/>
  <Override PartName="/ppt/tags/tag1857.xml" ContentType="application/vnd.openxmlformats-officedocument.presentationml.tags+xml"/>
  <Override PartName="/ppt/tags/tag1858.xml" ContentType="application/vnd.openxmlformats-officedocument.presentationml.tags+xml"/>
  <Override PartName="/ppt/tags/tag1859.xml" ContentType="application/vnd.openxmlformats-officedocument.presentationml.tags+xml"/>
  <Override PartName="/ppt/tags/tag1860.xml" ContentType="application/vnd.openxmlformats-officedocument.presentationml.tags+xml"/>
  <Override PartName="/ppt/tags/tag1861.xml" ContentType="application/vnd.openxmlformats-officedocument.presentationml.tags+xml"/>
  <Override PartName="/ppt/tags/tag1862.xml" ContentType="application/vnd.openxmlformats-officedocument.presentationml.tags+xml"/>
  <Override PartName="/ppt/tags/tag1863.xml" ContentType="application/vnd.openxmlformats-officedocument.presentationml.tags+xml"/>
  <Override PartName="/ppt/tags/tag1864.xml" ContentType="application/vnd.openxmlformats-officedocument.presentationml.tags+xml"/>
  <Override PartName="/ppt/tags/tag1865.xml" ContentType="application/vnd.openxmlformats-officedocument.presentationml.tags+xml"/>
  <Override PartName="/ppt/tags/tag1866.xml" ContentType="application/vnd.openxmlformats-officedocument.presentationml.tags+xml"/>
  <Override PartName="/ppt/tags/tag1867.xml" ContentType="application/vnd.openxmlformats-officedocument.presentationml.tags+xml"/>
  <Override PartName="/ppt/tags/tag1868.xml" ContentType="application/vnd.openxmlformats-officedocument.presentationml.tags+xml"/>
  <Override PartName="/ppt/tags/tag1869.xml" ContentType="application/vnd.openxmlformats-officedocument.presentationml.tags+xml"/>
  <Override PartName="/ppt/tags/tag1870.xml" ContentType="application/vnd.openxmlformats-officedocument.presentationml.tags+xml"/>
  <Override PartName="/ppt/tags/tag1871.xml" ContentType="application/vnd.openxmlformats-officedocument.presentationml.tags+xml"/>
  <Override PartName="/ppt/tags/tag1872.xml" ContentType="application/vnd.openxmlformats-officedocument.presentationml.tags+xml"/>
  <Override PartName="/ppt/tags/tag1873.xml" ContentType="application/vnd.openxmlformats-officedocument.presentationml.tags+xml"/>
  <Override PartName="/ppt/tags/tag1874.xml" ContentType="application/vnd.openxmlformats-officedocument.presentationml.tags+xml"/>
  <Override PartName="/ppt/tags/tag1875.xml" ContentType="application/vnd.openxmlformats-officedocument.presentationml.tags+xml"/>
  <Override PartName="/ppt/tags/tag1876.xml" ContentType="application/vnd.openxmlformats-officedocument.presentationml.tags+xml"/>
  <Override PartName="/ppt/tags/tag1877.xml" ContentType="application/vnd.openxmlformats-officedocument.presentationml.tags+xml"/>
  <Override PartName="/ppt/tags/tag1878.xml" ContentType="application/vnd.openxmlformats-officedocument.presentationml.tags+xml"/>
  <Override PartName="/ppt/tags/tag1879.xml" ContentType="application/vnd.openxmlformats-officedocument.presentationml.tags+xml"/>
  <Override PartName="/ppt/tags/tag1880.xml" ContentType="application/vnd.openxmlformats-officedocument.presentationml.tags+xml"/>
  <Override PartName="/ppt/tags/tag1881.xml" ContentType="application/vnd.openxmlformats-officedocument.presentationml.tags+xml"/>
  <Override PartName="/ppt/tags/tag1882.xml" ContentType="application/vnd.openxmlformats-officedocument.presentationml.tags+xml"/>
  <Override PartName="/ppt/tags/tag1883.xml" ContentType="application/vnd.openxmlformats-officedocument.presentationml.tags+xml"/>
  <Override PartName="/ppt/tags/tag1884.xml" ContentType="application/vnd.openxmlformats-officedocument.presentationml.tags+xml"/>
  <Override PartName="/ppt/tags/tag1885.xml" ContentType="application/vnd.openxmlformats-officedocument.presentationml.tags+xml"/>
  <Override PartName="/ppt/tags/tag1886.xml" ContentType="application/vnd.openxmlformats-officedocument.presentationml.tags+xml"/>
  <Override PartName="/ppt/tags/tag1887.xml" ContentType="application/vnd.openxmlformats-officedocument.presentationml.tags+xml"/>
  <Override PartName="/ppt/tags/tag1888.xml" ContentType="application/vnd.openxmlformats-officedocument.presentationml.tags+xml"/>
  <Override PartName="/ppt/tags/tag1889.xml" ContentType="application/vnd.openxmlformats-officedocument.presentationml.tags+xml"/>
  <Override PartName="/ppt/tags/tag1890.xml" ContentType="application/vnd.openxmlformats-officedocument.presentationml.tags+xml"/>
  <Override PartName="/ppt/tags/tag189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0" r:id="rId3"/>
    <p:sldMasterId id="2147483679" r:id="rId4"/>
    <p:sldMasterId id="2147483685" r:id="rId5"/>
    <p:sldMasterId id="2147483698" r:id="rId6"/>
    <p:sldMasterId id="2147483711" r:id="rId7"/>
    <p:sldMasterId id="2147483722" r:id="rId8"/>
    <p:sldMasterId id="2147483734" r:id="rId9"/>
    <p:sldMasterId id="2147483741" r:id="rId10"/>
    <p:sldMasterId id="2147483754" r:id="rId11"/>
    <p:sldMasterId id="2147483767" r:id="rId12"/>
    <p:sldMasterId id="2147483780" r:id="rId13"/>
    <p:sldMasterId id="2147483798" r:id="rId14"/>
    <p:sldMasterId id="2147483810" r:id="rId15"/>
    <p:sldMasterId id="2147483812" r:id="rId16"/>
    <p:sldMasterId id="2147483841" r:id="rId17"/>
    <p:sldMasterId id="2147483857" r:id="rId18"/>
    <p:sldMasterId id="2147483869" r:id="rId19"/>
    <p:sldMasterId id="2147483876" r:id="rId20"/>
    <p:sldMasterId id="2147483893" r:id="rId21"/>
    <p:sldMasterId id="2147483906" r:id="rId22"/>
    <p:sldMasterId id="2147483911" r:id="rId23"/>
  </p:sldMasterIdLst>
  <p:notesMasterIdLst>
    <p:notesMasterId r:id="rId88"/>
  </p:notesMasterIdLst>
  <p:handoutMasterIdLst>
    <p:handoutMasterId r:id="rId89"/>
  </p:handoutMasterIdLst>
  <p:sldIdLst>
    <p:sldId id="2346" r:id="rId24"/>
    <p:sldId id="3403" r:id="rId25"/>
    <p:sldId id="3439" r:id="rId26"/>
    <p:sldId id="3372" r:id="rId27"/>
    <p:sldId id="5447" r:id="rId28"/>
    <p:sldId id="5835" r:id="rId29"/>
    <p:sldId id="5836" r:id="rId30"/>
    <p:sldId id="5816" r:id="rId31"/>
    <p:sldId id="5839" r:id="rId32"/>
    <p:sldId id="5840" r:id="rId33"/>
    <p:sldId id="5841" r:id="rId34"/>
    <p:sldId id="5843" r:id="rId35"/>
    <p:sldId id="5852" r:id="rId36"/>
    <p:sldId id="5847" r:id="rId37"/>
    <p:sldId id="5846" r:id="rId38"/>
    <p:sldId id="5175" r:id="rId39"/>
    <p:sldId id="5848" r:id="rId40"/>
    <p:sldId id="5854" r:id="rId41"/>
    <p:sldId id="5856" r:id="rId42"/>
    <p:sldId id="5849" r:id="rId43"/>
    <p:sldId id="5853" r:id="rId44"/>
    <p:sldId id="5850" r:id="rId45"/>
    <p:sldId id="5861" r:id="rId46"/>
    <p:sldId id="5855" r:id="rId47"/>
    <p:sldId id="5862" r:id="rId48"/>
    <p:sldId id="5865" r:id="rId49"/>
    <p:sldId id="5868" r:id="rId50"/>
    <p:sldId id="5869" r:id="rId51"/>
    <p:sldId id="5872" r:id="rId52"/>
    <p:sldId id="5873" r:id="rId53"/>
    <p:sldId id="5870" r:id="rId54"/>
    <p:sldId id="5877" r:id="rId55"/>
    <p:sldId id="5878" r:id="rId56"/>
    <p:sldId id="5876" r:id="rId57"/>
    <p:sldId id="5874" r:id="rId58"/>
    <p:sldId id="5879" r:id="rId59"/>
    <p:sldId id="5886" r:id="rId60"/>
    <p:sldId id="5880" r:id="rId61"/>
    <p:sldId id="5885" r:id="rId62"/>
    <p:sldId id="5884" r:id="rId63"/>
    <p:sldId id="5889" r:id="rId64"/>
    <p:sldId id="5891" r:id="rId65"/>
    <p:sldId id="5892" r:id="rId66"/>
    <p:sldId id="5895" r:id="rId67"/>
    <p:sldId id="5897" r:id="rId68"/>
    <p:sldId id="5898" r:id="rId69"/>
    <p:sldId id="5901" r:id="rId70"/>
    <p:sldId id="5902" r:id="rId71"/>
    <p:sldId id="5896" r:id="rId72"/>
    <p:sldId id="5909" r:id="rId73"/>
    <p:sldId id="5894" r:id="rId74"/>
    <p:sldId id="5906" r:id="rId75"/>
    <p:sldId id="5908" r:id="rId76"/>
    <p:sldId id="5911" r:id="rId77"/>
    <p:sldId id="5899" r:id="rId78"/>
    <p:sldId id="5912" r:id="rId79"/>
    <p:sldId id="5914" r:id="rId80"/>
    <p:sldId id="5913" r:id="rId81"/>
    <p:sldId id="5916" r:id="rId82"/>
    <p:sldId id="5917" r:id="rId83"/>
    <p:sldId id="5919" r:id="rId84"/>
    <p:sldId id="5920" r:id="rId85"/>
    <p:sldId id="5922" r:id="rId86"/>
    <p:sldId id="5923" r:id="rId87"/>
  </p:sldIdLst>
  <p:sldSz cx="12192000" cy="6858000"/>
  <p:notesSz cx="6858000" cy="9144000"/>
  <p:custDataLst>
    <p:tags r:id="rId90"/>
  </p:custDataLst>
  <p:kinsoku lang="zh-CN" invalStChars="!%),.:;&gt;?]}¢¨°·ˇˉ་―‖’”…‰′″›℃∶、。〃々〉》」』】〕〗〞︶︺︾﹀﹄﹚﹜﹞！＂％＇），．：；？］｀｜｝～￠" invalEndChars="$([{£¥·‘“〈《「『【〔〖〝﹙﹛﹝＄（．［｛￡￥"/>
  <p:defaultTex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Times New Roman" panose="0202060305040502030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Times New Roman" panose="0202060305040502030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Times New Roman" panose="0202060305040502030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Times New Roman" panose="0202060305040502030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Times New Roman" panose="0202060305040502030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Times New Roman" panose="0202060305040502030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Times New Roman" panose="0202060305040502030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Times New Roman" panose="0202060305040502030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Times New Roman" panose="0202060305040502030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1082" userDrawn="1">
          <p15:clr>
            <a:srgbClr val="A4A3A4"/>
          </p15:clr>
        </p15:guide>
        <p15:guide id="2" pos="3867"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a Vida Villanueva" initials="MVV" lastIdx="0" clrIdx="0"/>
  <p:cmAuthor id="1" name="Administrator" initials="A" lastIdx="2" clrIdx="0"/>
  <p:cmAuthor id="44" name="ZhuanZ(无密码)" initials="Z" lastIdx="3" clrIdx="43"/>
  <p:cmAuthor id="2" name="cb nm" initials="c" lastIdx="1" clrIdx="0"/>
  <p:cmAuthor id="3" name="作者" initials="作" lastIdx="0" clrIdx="1"/>
  <p:cmAuthor id="4" name="rebacca" initials="r" lastIdx="0" clrIdx="1"/>
  <p:cmAuthor id="5" name="1206988966@qq.com" initials="1" lastIdx="0" clrIdx="2"/>
  <p:cmAuthor id="6" name="姜伟光" initials="姜" lastIdx="0" clrIdx="0"/>
  <p:cmAuthor id="7" name="宋洁然" initials="宋" lastIdx="0" clrIdx="1"/>
  <p:cmAuthor id="8" name="ming qiu" initials="m" lastIdx="0" clrIdx="1"/>
  <p:cmAuthor id="9" name="pc" initials="p" lastIdx="0" clrIdx="0"/>
  <p:cmAuthor id="10" name="倩文 黄" initials="倩" lastIdx="0" clrIdx="3"/>
  <p:cmAuthor id="11" name="86136" initials="8" lastIdx="0" clrIdx="9"/>
  <p:cmAuthor id="12" name="xiaoxuan Zeng" initials="x" lastIdx="0" clrIdx="0"/>
  <p:cmAuthor id="13" name="12279" initials="1" lastIdx="0" clrIdx="11"/>
  <p:cmAuthor id="14" name="文璇璇" initials="文" lastIdx="0" clrIdx="13"/>
  <p:cmAuthor id="15" name="Rcyz-HL" initials="R" lastIdx="0" clrIdx="12"/>
  <p:cmAuthor id="16" name="付" initials="付" lastIdx="0" clrIdx="14"/>
  <p:cmAuthor id="17" name="HUAWEI" initials="H" lastIdx="0" clrIdx="16"/>
  <p:cmAuthor id="18" name="Nicole Li  李倩" initials="N" lastIdx="0" clrIdx="0"/>
  <p:cmAuthor id="19" name="222" initials="2" lastIdx="0" clrIdx="0"/>
  <p:cmAuthor id="20" name="admin" initials="a" lastIdx="0" clrIdx="0"/>
  <p:cmAuthor id="21" name="王子涵" initials="王" lastIdx="0" clrIdx="0"/>
  <p:cmAuthor id="22" name="dongwc0205" initials="d" lastIdx="0" clrIdx="15"/>
  <p:cmAuthor id="2000" name="张瑞霞" initials="authorId_524709945" lastIdx="0" clrIdx="0"/>
  <p:cmAuthor id="2001" name="骆倩怡_Znauj26B" initials="authorId_382814100" lastIdx="0" clrIdx="0"/>
  <p:cmAuthor id="23" name="pangyt" initials="p" lastIdx="0" clrIdx="0"/>
  <p:cmAuthor id="49837067" name="刘浩" initials="刘" lastIdx="0" clrIdx="0"/>
  <p:cmAuthor id="24" name="easonyoun" initials="e" lastIdx="0" clrIdx="0"/>
  <p:cmAuthor id="25" name="zhouyangfan" initials="z" lastIdx="0" clrIdx="0"/>
  <p:cmAuthor id="26" name="tplife" initials="t" lastIdx="0" clrIdx="0"/>
  <p:cmAuthor id="27" name="??" initials="?" lastIdx="0" clrIdx="0"/>
  <p:cmAuthor id="28" name="何 龙" initials="何" lastIdx="0" clrIdx="25"/>
  <p:cmAuthor id="29" name="韩琳晶" initials="韩" lastIdx="0" clrIdx="28"/>
  <p:cmAuthor id="30" name="LJH" initials="L" lastIdx="0" clrIdx="0"/>
  <p:cmAuthor id="31" name="未知用户1" initials="未" lastIdx="0" clrIdx="22"/>
  <p:cmAuthor id="32" name="陈庆" initials="陈" lastIdx="0" clrIdx="31"/>
  <p:cmAuthor id="76" name="学珍 马" initials="学马" lastIdx="0" clrIdx="25"/>
  <p:cmAuthor id="34" name="a'su's" initials="a" lastIdx="0" clrIdx="33"/>
  <p:cmAuthor id="35" name="陈芳" initials="" lastIdx="0" clrIdx="35"/>
  <p:cmAuthor id="37" name="DELL" initials="" lastIdx="0" clrIdx="25"/>
  <p:cmAuthor id="38" name="邹 嘉豪" initials="" lastIdx="0" clrIdx="25"/>
  <p:cmAuthor id="40" name="乐胜中学微机室" initials="乐" lastIdx="0" clrIdx="39"/>
  <p:cmAuthor id="42" name="hanying" initials="h" lastIdx="0" clrIdx="4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18A"/>
    <a:srgbClr val="FBD5BE"/>
    <a:srgbClr val="F7B58A"/>
    <a:srgbClr val="005FA2"/>
    <a:srgbClr val="F85208"/>
    <a:srgbClr val="1B5BB2"/>
    <a:srgbClr val="00AFE8"/>
    <a:srgbClr val="FCD5F7"/>
    <a:srgbClr val="0091F6"/>
    <a:srgbClr val="05C2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7"/>
    <p:restoredTop sz="99500"/>
  </p:normalViewPr>
  <p:slideViewPr>
    <p:cSldViewPr snapToGrid="0" showGuides="1">
      <p:cViewPr varScale="1">
        <p:scale>
          <a:sx n="45" d="100"/>
          <a:sy n="45" d="100"/>
        </p:scale>
        <p:origin x="36" y="708"/>
      </p:cViewPr>
      <p:guideLst>
        <p:guide orient="horz" pos="1082"/>
        <p:guide pos="3867"/>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66" d="100"/>
        <a:sy n="66" d="100"/>
      </p:scale>
      <p:origin x="0" y="0"/>
    </p:cViewPr>
  </p:sorterViewPr>
  <p:gridSpacing cx="72005" cy="72005"/>
</p:viewPr>
</file>

<file path=ppt/_rels/presentation.xml.rels><?xml version="1.0" encoding="UTF-8" standalone="yes"?>
<Relationships xmlns="http://schemas.openxmlformats.org/package/2006/relationships"><Relationship Id="rId26" Type="http://schemas.openxmlformats.org/officeDocument/2006/relationships/slide" Target="slides/slide3.xml"/><Relationship Id="rId21" Type="http://schemas.openxmlformats.org/officeDocument/2006/relationships/slideMaster" Target="slideMasters/slideMaster21.xml"/><Relationship Id="rId42" Type="http://schemas.openxmlformats.org/officeDocument/2006/relationships/slide" Target="slides/slide19.xml"/><Relationship Id="rId47" Type="http://schemas.openxmlformats.org/officeDocument/2006/relationships/slide" Target="slides/slide24.xml"/><Relationship Id="rId63" Type="http://schemas.openxmlformats.org/officeDocument/2006/relationships/slide" Target="slides/slide40.xml"/><Relationship Id="rId68" Type="http://schemas.openxmlformats.org/officeDocument/2006/relationships/slide" Target="slides/slide45.xml"/><Relationship Id="rId84" Type="http://schemas.openxmlformats.org/officeDocument/2006/relationships/slide" Target="slides/slide61.xml"/><Relationship Id="rId89" Type="http://schemas.openxmlformats.org/officeDocument/2006/relationships/handoutMaster" Target="handoutMasters/handoutMaster1.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9.xml"/><Relationship Id="rId37" Type="http://schemas.openxmlformats.org/officeDocument/2006/relationships/slide" Target="slides/slide14.xml"/><Relationship Id="rId53" Type="http://schemas.openxmlformats.org/officeDocument/2006/relationships/slide" Target="slides/slide30.xml"/><Relationship Id="rId58" Type="http://schemas.openxmlformats.org/officeDocument/2006/relationships/slide" Target="slides/slide35.xml"/><Relationship Id="rId74" Type="http://schemas.openxmlformats.org/officeDocument/2006/relationships/slide" Target="slides/slide51.xml"/><Relationship Id="rId79" Type="http://schemas.openxmlformats.org/officeDocument/2006/relationships/slide" Target="slides/slide56.xml"/><Relationship Id="rId5" Type="http://schemas.openxmlformats.org/officeDocument/2006/relationships/slideMaster" Target="slideMasters/slideMaster5.xml"/><Relationship Id="rId90" Type="http://schemas.openxmlformats.org/officeDocument/2006/relationships/tags" Target="tags/tag1.xml"/><Relationship Id="rId95" Type="http://schemas.openxmlformats.org/officeDocument/2006/relationships/tableStyles" Target="tableStyles.xml"/><Relationship Id="rId22" Type="http://schemas.openxmlformats.org/officeDocument/2006/relationships/slideMaster" Target="slideMasters/slideMaster22.xml"/><Relationship Id="rId27" Type="http://schemas.openxmlformats.org/officeDocument/2006/relationships/slide" Target="slides/slide4.xml"/><Relationship Id="rId43" Type="http://schemas.openxmlformats.org/officeDocument/2006/relationships/slide" Target="slides/slide20.xml"/><Relationship Id="rId48" Type="http://schemas.openxmlformats.org/officeDocument/2006/relationships/slide" Target="slides/slide25.xml"/><Relationship Id="rId64" Type="http://schemas.openxmlformats.org/officeDocument/2006/relationships/slide" Target="slides/slide41.xml"/><Relationship Id="rId69" Type="http://schemas.openxmlformats.org/officeDocument/2006/relationships/slide" Target="slides/slide46.xml"/><Relationship Id="rId8" Type="http://schemas.openxmlformats.org/officeDocument/2006/relationships/slideMaster" Target="slideMasters/slideMaster8.xml"/><Relationship Id="rId51" Type="http://schemas.openxmlformats.org/officeDocument/2006/relationships/slide" Target="slides/slide28.xml"/><Relationship Id="rId72" Type="http://schemas.openxmlformats.org/officeDocument/2006/relationships/slide" Target="slides/slide49.xml"/><Relationship Id="rId80" Type="http://schemas.openxmlformats.org/officeDocument/2006/relationships/slide" Target="slides/slide57.xml"/><Relationship Id="rId85" Type="http://schemas.openxmlformats.org/officeDocument/2006/relationships/slide" Target="slides/slide62.xml"/><Relationship Id="rId93"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2.xml"/><Relationship Id="rId33" Type="http://schemas.openxmlformats.org/officeDocument/2006/relationships/slide" Target="slides/slide10.xml"/><Relationship Id="rId38" Type="http://schemas.openxmlformats.org/officeDocument/2006/relationships/slide" Target="slides/slide15.xml"/><Relationship Id="rId46" Type="http://schemas.openxmlformats.org/officeDocument/2006/relationships/slide" Target="slides/slide23.xml"/><Relationship Id="rId59" Type="http://schemas.openxmlformats.org/officeDocument/2006/relationships/slide" Target="slides/slide36.xml"/><Relationship Id="rId67" Type="http://schemas.openxmlformats.org/officeDocument/2006/relationships/slide" Target="slides/slide44.xml"/><Relationship Id="rId20" Type="http://schemas.openxmlformats.org/officeDocument/2006/relationships/slideMaster" Target="slideMasters/slideMaster20.xml"/><Relationship Id="rId41" Type="http://schemas.openxmlformats.org/officeDocument/2006/relationships/slide" Target="slides/slide18.xml"/><Relationship Id="rId54" Type="http://schemas.openxmlformats.org/officeDocument/2006/relationships/slide" Target="slides/slide31.xml"/><Relationship Id="rId62" Type="http://schemas.openxmlformats.org/officeDocument/2006/relationships/slide" Target="slides/slide39.xml"/><Relationship Id="rId70" Type="http://schemas.openxmlformats.org/officeDocument/2006/relationships/slide" Target="slides/slide47.xml"/><Relationship Id="rId75" Type="http://schemas.openxmlformats.org/officeDocument/2006/relationships/slide" Target="slides/slide52.xml"/><Relationship Id="rId83" Type="http://schemas.openxmlformats.org/officeDocument/2006/relationships/slide" Target="slides/slide60.xml"/><Relationship Id="rId88" Type="http://schemas.openxmlformats.org/officeDocument/2006/relationships/notesMaster" Target="notesMasters/notesMaster1.xml"/><Relationship Id="rId9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5.xml"/><Relationship Id="rId36" Type="http://schemas.openxmlformats.org/officeDocument/2006/relationships/slide" Target="slides/slide13.xml"/><Relationship Id="rId49" Type="http://schemas.openxmlformats.org/officeDocument/2006/relationships/slide" Target="slides/slide26.xml"/><Relationship Id="rId57" Type="http://schemas.openxmlformats.org/officeDocument/2006/relationships/slide" Target="slides/slide34.xml"/><Relationship Id="rId10" Type="http://schemas.openxmlformats.org/officeDocument/2006/relationships/slideMaster" Target="slideMasters/slideMaster10.xml"/><Relationship Id="rId31" Type="http://schemas.openxmlformats.org/officeDocument/2006/relationships/slide" Target="slides/slide8.xml"/><Relationship Id="rId44" Type="http://schemas.openxmlformats.org/officeDocument/2006/relationships/slide" Target="slides/slide21.xml"/><Relationship Id="rId52" Type="http://schemas.openxmlformats.org/officeDocument/2006/relationships/slide" Target="slides/slide29.xml"/><Relationship Id="rId60" Type="http://schemas.openxmlformats.org/officeDocument/2006/relationships/slide" Target="slides/slide37.xml"/><Relationship Id="rId65" Type="http://schemas.openxmlformats.org/officeDocument/2006/relationships/slide" Target="slides/slide42.xml"/><Relationship Id="rId73" Type="http://schemas.openxmlformats.org/officeDocument/2006/relationships/slide" Target="slides/slide50.xml"/><Relationship Id="rId78" Type="http://schemas.openxmlformats.org/officeDocument/2006/relationships/slide" Target="slides/slide55.xml"/><Relationship Id="rId81" Type="http://schemas.openxmlformats.org/officeDocument/2006/relationships/slide" Target="slides/slide58.xml"/><Relationship Id="rId86" Type="http://schemas.openxmlformats.org/officeDocument/2006/relationships/slide" Target="slides/slide63.xml"/><Relationship Id="rId9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6.xml"/><Relationship Id="rId34" Type="http://schemas.openxmlformats.org/officeDocument/2006/relationships/slide" Target="slides/slide11.xml"/><Relationship Id="rId50" Type="http://schemas.openxmlformats.org/officeDocument/2006/relationships/slide" Target="slides/slide27.xml"/><Relationship Id="rId55" Type="http://schemas.openxmlformats.org/officeDocument/2006/relationships/slide" Target="slides/slide32.xml"/><Relationship Id="rId76" Type="http://schemas.openxmlformats.org/officeDocument/2006/relationships/slide" Target="slides/slide53.xml"/><Relationship Id="rId7" Type="http://schemas.openxmlformats.org/officeDocument/2006/relationships/slideMaster" Target="slideMasters/slideMaster7.xml"/><Relationship Id="rId71" Type="http://schemas.openxmlformats.org/officeDocument/2006/relationships/slide" Target="slides/slide48.xml"/><Relationship Id="rId92"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6.xml"/><Relationship Id="rId24" Type="http://schemas.openxmlformats.org/officeDocument/2006/relationships/slide" Target="slides/slide1.xml"/><Relationship Id="rId40" Type="http://schemas.openxmlformats.org/officeDocument/2006/relationships/slide" Target="slides/slide17.xml"/><Relationship Id="rId45" Type="http://schemas.openxmlformats.org/officeDocument/2006/relationships/slide" Target="slides/slide22.xml"/><Relationship Id="rId66" Type="http://schemas.openxmlformats.org/officeDocument/2006/relationships/slide" Target="slides/slide43.xml"/><Relationship Id="rId87" Type="http://schemas.openxmlformats.org/officeDocument/2006/relationships/slide" Target="slides/slide64.xml"/><Relationship Id="rId61" Type="http://schemas.openxmlformats.org/officeDocument/2006/relationships/slide" Target="slides/slide38.xml"/><Relationship Id="rId82" Type="http://schemas.openxmlformats.org/officeDocument/2006/relationships/slide" Target="slides/slide59.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7.xml"/><Relationship Id="rId35" Type="http://schemas.openxmlformats.org/officeDocument/2006/relationships/slide" Target="slides/slide12.xml"/><Relationship Id="rId56" Type="http://schemas.openxmlformats.org/officeDocument/2006/relationships/slide" Target="slides/slide33.xml"/><Relationship Id="rId77"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alignAcc1">
    <dgm:fillClrLst meth="repeat">
      <a:srgbClr val="FFFFFF">
        <a:alpha val="90000"/>
      </a:srgbClr>
    </dgm:fillClrLst>
    <dgm:linClrLst meth="repeat">
      <a:srgbClr val="6096E6"/>
    </dgm:linClrLst>
    <dgm:effectClrLst/>
    <dgm:txLinClrLst/>
    <dgm:txFillClrLst meth="repeat">
      <a:srgbClr val="000000"/>
    </dgm:txFillClrLst>
    <dgm:txEffectClrLst/>
  </dgm:styleLbl>
  <dgm:styleLbl name="alignAccFollowNode1">
    <dgm:fillClrLst meth="repeat">
      <a:srgbClr val="6096E6">
        <a:alpha val="90000"/>
        <a:tint val="40000"/>
      </a:srgbClr>
    </dgm:fillClrLst>
    <dgm:linClrLst meth="repeat">
      <a:srgbClr val="6096E6">
        <a:alpha val="90000"/>
        <a:tint val="40000"/>
      </a:srgbClr>
    </dgm:linClrLst>
    <dgm:effectClrLst/>
    <dgm:txLinClrLst/>
    <dgm:txFillClrLst meth="repeat">
      <a:srgbClr val="000000"/>
    </dgm:txFillClrLst>
    <dgm:txEffectClrLst/>
  </dgm:styleLbl>
  <dgm:styleLbl name="alignImgPlace1">
    <dgm:fillClrLst meth="repeat">
      <a:srgbClr val="6096E6">
        <a:tint val="50000"/>
      </a:srgbClr>
    </dgm:fillClrLst>
    <dgm:linClrLst meth="repeat">
      <a:srgbClr val="FFFFFF"/>
    </dgm:linClrLst>
    <dgm:effectClrLst/>
    <dgm:txLinClrLst/>
    <dgm:txFillClrLst meth="repeat">
      <a:srgbClr val="FFFFFF"/>
    </dgm:txFillClrLst>
    <dgm:txEffectClrLst/>
  </dgm:styleLbl>
  <dgm:styleLbl name="alignNode1">
    <dgm:fillClrLst meth="repeat">
      <a:srgbClr val="6096E6"/>
    </dgm:fillClrLst>
    <dgm:linClrLst meth="repeat">
      <a:srgbClr val="6096E6"/>
    </dgm:linClrLst>
    <dgm:effectClrLst/>
    <dgm:txLinClrLst/>
    <dgm:txFillClrLst/>
    <dgm:txEffectClrLst/>
  </dgm:styleLbl>
  <dgm:styleLbl name="asst0">
    <dgm:fillClrLst meth="repeat">
      <a:srgbClr val="6096E6"/>
    </dgm:fillClrLst>
    <dgm:linClrLst meth="repeat">
      <a:srgbClr val="FFFFFF"/>
    </dgm:linClrLst>
    <dgm:effectClrLst/>
    <dgm:txLinClrLst/>
    <dgm:txFillClrLst/>
    <dgm:txEffectClrLst/>
  </dgm:styleLbl>
  <dgm:styleLbl name="asst1">
    <dgm:fillClrLst meth="repeat">
      <a:srgbClr val="6096E6"/>
    </dgm:fillClrLst>
    <dgm:linClrLst meth="repeat">
      <a:srgbClr val="FFFFFF"/>
    </dgm:linClrLst>
    <dgm:effectClrLst/>
    <dgm:txLinClrLst/>
    <dgm:txFillClrLst/>
    <dgm:txEffectClrLst/>
  </dgm:styleLbl>
  <dgm:styleLbl name="asst2">
    <dgm:fillClrLst meth="repeat">
      <a:srgbClr val="6096E6"/>
    </dgm:fillClrLst>
    <dgm:linClrLst meth="repeat">
      <a:srgbClr val="FFFFFF"/>
    </dgm:linClrLst>
    <dgm:effectClrLst/>
    <dgm:txLinClrLst/>
    <dgm:txFillClrLst/>
    <dgm:txEffectClrLst/>
  </dgm:styleLbl>
  <dgm:styleLbl name="asst3">
    <dgm:fillClrLst meth="repeat">
      <a:srgbClr val="6096E6"/>
    </dgm:fillClrLst>
    <dgm:linClrLst meth="repeat">
      <a:srgbClr val="FFFFFF"/>
    </dgm:linClrLst>
    <dgm:effectClrLst/>
    <dgm:txLinClrLst/>
    <dgm:txFillClrLst/>
    <dgm:txEffectClrLst/>
  </dgm:styleLbl>
  <dgm:styleLbl name="asst4">
    <dgm:fillClrLst meth="repeat">
      <a:srgbClr val="6096E6"/>
    </dgm:fillClrLst>
    <dgm:linClrLst meth="repeat">
      <a:srgbClr val="FFFFFF"/>
    </dgm:linClrLst>
    <dgm:effectClrLst/>
    <dgm:txLinClrLst/>
    <dgm:txFillClrLst/>
    <dgm:txEffectClrLst/>
  </dgm:styleLbl>
  <dgm:styleLbl name="bgAcc1">
    <dgm:fillClrLst meth="repeat">
      <a:srgbClr val="FFFFFF">
        <a:alpha val="90000"/>
      </a:srgbClr>
    </dgm:fillClrLst>
    <dgm:linClrLst meth="repeat">
      <a:srgbClr val="6096E6"/>
    </dgm:linClrLst>
    <dgm:effectClrLst/>
    <dgm:txLinClrLst/>
    <dgm:txFillClrLst meth="repeat">
      <a:srgbClr val="000000"/>
    </dgm:txFillClrLst>
    <dgm:txEffectClrLst/>
  </dgm:styleLbl>
  <dgm:styleLbl name="bgAccFollowNode1">
    <dgm:fillClrLst meth="repeat">
      <a:srgbClr val="6096E6">
        <a:alpha val="90000"/>
        <a:tint val="40000"/>
      </a:srgbClr>
    </dgm:fillClrLst>
    <dgm:linClrLst meth="repeat">
      <a:srgbClr val="6096E6">
        <a:alpha val="90000"/>
        <a:tint val="40000"/>
      </a:srgbClr>
    </dgm:linClrLst>
    <dgm:effectClrLst/>
    <dgm:txLinClrLst/>
    <dgm:txFillClrLst meth="repeat">
      <a:srgbClr val="000000"/>
    </dgm:txFillClrLst>
    <dgm:txEffectClrLst/>
  </dgm:styleLbl>
  <dgm:styleLbl name="bgImgPlace1">
    <dgm:fillClrLst meth="repeat">
      <a:srgbClr val="6096E6">
        <a:tint val="50000"/>
      </a:srgbClr>
    </dgm:fillClrLst>
    <dgm:linClrLst meth="repeat">
      <a:srgbClr val="FFFFFF"/>
    </dgm:linClrLst>
    <dgm:effectClrLst/>
    <dgm:txLinClrLst/>
    <dgm:txFillClrLst meth="repeat">
      <a:srgbClr val="FFFFFF"/>
    </dgm:txFillClrLst>
    <dgm:txEffectClrLst/>
  </dgm:styleLbl>
  <dgm:styleLbl name="bgShp">
    <dgm:fillClrLst meth="repeat">
      <a:srgbClr val="6096E6">
        <a:tint val="40000"/>
      </a:srgbClr>
    </dgm:fillClrLst>
    <dgm:linClrLst meth="repeat">
      <a:srgbClr val="6096E6"/>
    </dgm:linClrLst>
    <dgm:effectClrLst/>
    <dgm:txLinClrLst/>
    <dgm:txFillClrLst meth="repeat">
      <a:srgbClr val="000000"/>
    </dgm:txFillClrLst>
    <dgm:txEffectClrLst/>
  </dgm:styleLbl>
  <dgm:styleLbl name="bgSibTrans2D1">
    <dgm:fillClrLst meth="repeat">
      <a:srgbClr val="6096E6">
        <a:tint val="60000"/>
      </a:srgbClr>
    </dgm:fillClrLst>
    <dgm:linClrLst meth="repeat">
      <a:srgbClr val="6096E6">
        <a:tint val="60000"/>
      </a:srgbClr>
    </dgm:linClrLst>
    <dgm:effectClrLst/>
    <dgm:txLinClrLst/>
    <dgm:txFillClrLst/>
    <dgm:txEffectClrLst/>
  </dgm:styleLbl>
  <dgm:styleLbl name="callout">
    <dgm:fillClrLst meth="repeat">
      <a:srgbClr val="6096E6"/>
    </dgm:fillClrLst>
    <dgm:linClrLst meth="repeat">
      <a:srgbClr val="6096E6">
        <a:tint val="50000"/>
      </a:srgbClr>
    </dgm:linClrLst>
    <dgm:effectClrLst/>
    <dgm:txLinClrLst/>
    <dgm:txFillClrLst meth="repeat">
      <a:srgbClr val="000000"/>
    </dgm:txFillClrLst>
    <dgm:txEffectClrLst/>
  </dgm:styleLbl>
  <dgm:styleLbl name="conFgAcc1">
    <dgm:fillClrLst meth="repeat">
      <a:srgbClr val="FFFFFF">
        <a:alpha val="90000"/>
      </a:srgbClr>
    </dgm:fillClrLst>
    <dgm:linClrLst meth="repeat">
      <a:srgbClr val="6096E6"/>
    </dgm:linClrLst>
    <dgm:effectClrLst/>
    <dgm:txLinClrLst/>
    <dgm:txFillClrLst meth="repeat">
      <a:srgbClr val="000000"/>
    </dgm:txFillClrLst>
    <dgm:txEffectClrLst/>
  </dgm:styleLbl>
  <dgm:styleLbl name="dkBgShp">
    <dgm:fillClrLst meth="repeat">
      <a:srgbClr val="6096E6">
        <a:shade val="80000"/>
      </a:srgbClr>
    </dgm:fillClrLst>
    <dgm:linClrLst meth="repeat">
      <a:srgbClr val="6096E6"/>
    </dgm:linClrLst>
    <dgm:effectClrLst/>
    <dgm:txLinClrLst/>
    <dgm:txFillClrLst meth="repeat">
      <a:srgbClr val="FFFFFF"/>
    </dgm:txFillClrLst>
    <dgm:txEffectClrLst/>
  </dgm:styleLbl>
  <dgm:styleLbl name="fgAcc0">
    <dgm:fillClrLst meth="repeat">
      <a:srgbClr val="FFFFFF">
        <a:alpha val="90000"/>
      </a:srgbClr>
    </dgm:fillClrLst>
    <dgm:linClrLst meth="repeat">
      <a:srgbClr val="6096E6"/>
    </dgm:linClrLst>
    <dgm:effectClrLst/>
    <dgm:txLinClrLst/>
    <dgm:txFillClrLst meth="repeat">
      <a:srgbClr val="000000"/>
    </dgm:txFillClrLst>
    <dgm:txEffectClrLst/>
  </dgm:styleLbl>
  <dgm:styleLbl name="fgAcc1">
    <dgm:fillClrLst meth="repeat">
      <a:srgbClr val="FFFFFF">
        <a:alpha val="90000"/>
      </a:srgbClr>
    </dgm:fillClrLst>
    <dgm:linClrLst meth="repeat">
      <a:srgbClr val="6096E6"/>
    </dgm:linClrLst>
    <dgm:effectClrLst/>
    <dgm:txLinClrLst/>
    <dgm:txFillClrLst meth="repeat">
      <a:srgbClr val="000000"/>
    </dgm:txFillClrLst>
    <dgm:txEffectClrLst/>
  </dgm:styleLbl>
  <dgm:styleLbl name="fgAcc2">
    <dgm:fillClrLst meth="repeat">
      <a:srgbClr val="FFFFFF">
        <a:alpha val="90000"/>
      </a:srgbClr>
    </dgm:fillClrLst>
    <dgm:linClrLst meth="repeat">
      <a:srgbClr val="6096E6"/>
    </dgm:linClrLst>
    <dgm:effectClrLst/>
    <dgm:txLinClrLst/>
    <dgm:txFillClrLst meth="repeat">
      <a:srgbClr val="000000"/>
    </dgm:txFillClrLst>
    <dgm:txEffectClrLst/>
  </dgm:styleLbl>
  <dgm:styleLbl name="fgAcc3">
    <dgm:fillClrLst meth="repeat">
      <a:srgbClr val="FFFFFF">
        <a:alpha val="90000"/>
      </a:srgbClr>
    </dgm:fillClrLst>
    <dgm:linClrLst meth="repeat">
      <a:srgbClr val="6096E6"/>
    </dgm:linClrLst>
    <dgm:effectClrLst/>
    <dgm:txLinClrLst/>
    <dgm:txFillClrLst meth="repeat">
      <a:srgbClr val="000000"/>
    </dgm:txFillClrLst>
    <dgm:txEffectClrLst/>
  </dgm:styleLbl>
  <dgm:styleLbl name="fgAcc4">
    <dgm:fillClrLst meth="repeat">
      <a:srgbClr val="FFFFFF">
        <a:alpha val="90000"/>
      </a:srgbClr>
    </dgm:fillClrLst>
    <dgm:linClrLst meth="repeat">
      <a:srgbClr val="6096E6"/>
    </dgm:linClrLst>
    <dgm:effectClrLst/>
    <dgm:txLinClrLst/>
    <dgm:txFillClrLst meth="repeat">
      <a:srgbClr val="000000"/>
    </dgm:txFillClrLst>
    <dgm:txEffectClrLst/>
  </dgm:styleLbl>
  <dgm:styleLbl name="fgAccFollowNode1">
    <dgm:fillClrLst meth="repeat">
      <a:srgbClr val="6096E6">
        <a:alpha val="90000"/>
        <a:tint val="40000"/>
      </a:srgbClr>
    </dgm:fillClrLst>
    <dgm:linClrLst meth="repeat">
      <a:srgbClr val="6096E6">
        <a:alpha val="90000"/>
        <a:tint val="40000"/>
      </a:srgbClr>
    </dgm:linClrLst>
    <dgm:effectClrLst/>
    <dgm:txLinClrLst/>
    <dgm:txFillClrLst meth="repeat">
      <a:srgbClr val="000000"/>
    </dgm:txFillClrLst>
    <dgm:txEffectClrLst/>
  </dgm:styleLbl>
  <dgm:styleLbl name="fgImgPlace1">
    <dgm:fillClrLst meth="repeat">
      <a:srgbClr val="6096E6">
        <a:tint val="50000"/>
      </a:srgbClr>
    </dgm:fillClrLst>
    <dgm:linClrLst meth="repeat">
      <a:srgbClr val="FFFFFF"/>
    </dgm:linClrLst>
    <dgm:effectClrLst/>
    <dgm:txLinClrLst/>
    <dgm:txFillClrLst meth="repeat">
      <a:srgbClr val="FFFFFF"/>
    </dgm:txFillClrLst>
    <dgm:txEffectClrLst/>
  </dgm:styleLbl>
  <dgm:styleLbl name="fgShp">
    <dgm:fillClrLst meth="repeat">
      <a:srgbClr val="6096E6">
        <a:tint val="60000"/>
      </a:srgbClr>
    </dgm:fillClrLst>
    <dgm:linClrLst meth="repeat">
      <a:srgbClr val="FFFFFF"/>
    </dgm:linClrLst>
    <dgm:effectClrLst/>
    <dgm:txLinClrLst/>
    <dgm:txFillClrLst meth="repeat">
      <a:srgbClr val="000000"/>
    </dgm:txFillClrLst>
    <dgm:txEffectClrLst/>
  </dgm:styleLbl>
  <dgm:styleLbl name="fgSibTrans2D1">
    <dgm:fillClrLst meth="repeat">
      <a:srgbClr val="6096E6">
        <a:tint val="60000"/>
      </a:srgbClr>
    </dgm:fillClrLst>
    <dgm:linClrLst meth="repeat">
      <a:srgbClr val="6096E6">
        <a:tint val="60000"/>
      </a:srgbClr>
    </dgm:linClrLst>
    <dgm:effectClrLst/>
    <dgm:txLinClrLst/>
    <dgm:txFillClrLst/>
    <dgm:txEffectClrLst/>
  </dgm:styleLbl>
  <dgm:styleLbl name="lnNode1">
    <dgm:fillClrLst meth="repeat">
      <a:srgbClr val="6096E6"/>
    </dgm:fillClrLst>
    <dgm:linClrLst meth="repeat">
      <a:srgbClr val="FFFFFF"/>
    </dgm:linClrLst>
    <dgm:effectClrLst/>
    <dgm:txLinClrLst/>
    <dgm:txFillClrLst/>
    <dgm:txEffectClrLst/>
  </dgm:styleLbl>
  <dgm:styleLbl name="node0">
    <dgm:fillClrLst meth="repeat">
      <a:srgbClr val="6096E6"/>
    </dgm:fillClrLst>
    <dgm:linClrLst meth="repeat">
      <a:srgbClr val="FFFFFF"/>
    </dgm:linClrLst>
    <dgm:effectClrLst/>
    <dgm:txLinClrLst/>
    <dgm:txFillClrLst/>
    <dgm:txEffectClrLst/>
  </dgm:styleLbl>
  <dgm:styleLbl name="node1">
    <dgm:fillClrLst meth="repeat">
      <a:srgbClr val="6096E6"/>
    </dgm:fillClrLst>
    <dgm:linClrLst meth="repeat">
      <a:srgbClr val="FFFFFF"/>
    </dgm:linClrLst>
    <dgm:effectClrLst/>
    <dgm:txLinClrLst/>
    <dgm:txFillClrLst/>
    <dgm:txEffectClrLst/>
  </dgm:styleLbl>
  <dgm:styleLbl name="node2">
    <dgm:fillClrLst meth="repeat">
      <a:srgbClr val="6096E6"/>
    </dgm:fillClrLst>
    <dgm:linClrLst meth="repeat">
      <a:srgbClr val="FFFFFF"/>
    </dgm:linClrLst>
    <dgm:effectClrLst/>
    <dgm:txLinClrLst/>
    <dgm:txFillClrLst/>
    <dgm:txEffectClrLst/>
  </dgm:styleLbl>
  <dgm:styleLbl name="node3">
    <dgm:fillClrLst meth="repeat">
      <a:srgbClr val="6096E6"/>
    </dgm:fillClrLst>
    <dgm:linClrLst meth="repeat">
      <a:srgbClr val="FFFFFF"/>
    </dgm:linClrLst>
    <dgm:effectClrLst/>
    <dgm:txLinClrLst/>
    <dgm:txFillClrLst/>
    <dgm:txEffectClrLst/>
  </dgm:styleLbl>
  <dgm:styleLbl name="node4">
    <dgm:fillClrLst meth="repeat">
      <a:srgbClr val="6096E6"/>
    </dgm:fillClrLst>
    <dgm:linClrLst meth="repeat">
      <a:srgbClr val="FFFFFF"/>
    </dgm:linClrLst>
    <dgm:effectClrLst/>
    <dgm:txLinClrLst/>
    <dgm:txFillClrLst/>
    <dgm:txEffectClrLst/>
  </dgm:styleLbl>
  <dgm:styleLbl name="parChTrans1D1">
    <dgm:fillClrLst meth="repeat">
      <a:srgbClr val="6096E6"/>
    </dgm:fillClrLst>
    <dgm:linClrLst meth="repeat">
      <a:srgbClr val="6096E6">
        <a:shade val="60000"/>
      </a:srgbClr>
    </dgm:linClrLst>
    <dgm:effectClrLst/>
    <dgm:txLinClrLst/>
    <dgm:txFillClrLst meth="repeat">
      <a:srgbClr val="000000"/>
    </dgm:txFillClrLst>
    <dgm:txEffectClrLst/>
  </dgm:styleLbl>
  <dgm:styleLbl name="parChTrans1D2">
    <dgm:fillClrLst meth="repeat">
      <a:srgbClr val="6096E6"/>
    </dgm:fillClrLst>
    <dgm:linClrLst meth="repeat">
      <a:srgbClr val="6096E6">
        <a:shade val="60000"/>
      </a:srgbClr>
    </dgm:linClrLst>
    <dgm:effectClrLst/>
    <dgm:txLinClrLst/>
    <dgm:txFillClrLst meth="repeat">
      <a:srgbClr val="000000"/>
    </dgm:txFillClrLst>
    <dgm:txEffectClrLst/>
  </dgm:styleLbl>
  <dgm:styleLbl name="parChTrans1D3">
    <dgm:fillClrLst meth="repeat">
      <a:srgbClr val="6096E6"/>
    </dgm:fillClrLst>
    <dgm:linClrLst meth="repeat">
      <a:srgbClr val="6096E6">
        <a:shade val="80000"/>
      </a:srgbClr>
    </dgm:linClrLst>
    <dgm:effectClrLst/>
    <dgm:txLinClrLst/>
    <dgm:txFillClrLst meth="repeat">
      <a:srgbClr val="000000"/>
    </dgm:txFillClrLst>
    <dgm:txEffectClrLst/>
  </dgm:styleLbl>
  <dgm:styleLbl name="parChTrans1D4">
    <dgm:fillClrLst meth="repeat">
      <a:srgbClr val="6096E6"/>
    </dgm:fillClrLst>
    <dgm:linClrLst meth="repeat">
      <a:srgbClr val="6096E6">
        <a:shade val="80000"/>
      </a:srgbClr>
    </dgm:linClrLst>
    <dgm:effectClrLst/>
    <dgm:txLinClrLst/>
    <dgm:txFillClrLst meth="repeat">
      <a:srgbClr val="000000"/>
    </dgm:txFillClrLst>
    <dgm:txEffectClrLst/>
  </dgm:styleLbl>
  <dgm:styleLbl name="parChTrans2D1">
    <dgm:fillClrLst meth="repeat">
      <a:srgbClr val="6096E6">
        <a:tint val="60000"/>
      </a:srgbClr>
    </dgm:fillClrLst>
    <dgm:linClrLst meth="repeat">
      <a:srgbClr val="6096E6">
        <a:tint val="60000"/>
      </a:srgbClr>
    </dgm:linClrLst>
    <dgm:effectClrLst/>
    <dgm:txLinClrLst/>
    <dgm:txFillClrLst meth="repeat">
      <a:srgbClr val="FFFFFF"/>
    </dgm:txFillClrLst>
    <dgm:txEffectClrLst/>
  </dgm:styleLbl>
  <dgm:styleLbl name="parChTrans2D2">
    <dgm:fillClrLst meth="repeat">
      <a:srgbClr val="6096E6"/>
    </dgm:fillClrLst>
    <dgm:linClrLst meth="repeat">
      <a:srgbClr val="6096E6"/>
    </dgm:linClrLst>
    <dgm:effectClrLst/>
    <dgm:txLinClrLst/>
    <dgm:txFillClrLst meth="repeat">
      <a:srgbClr val="FFFFFF"/>
    </dgm:txFillClrLst>
    <dgm:txEffectClrLst/>
  </dgm:styleLbl>
  <dgm:styleLbl name="parChTrans2D3">
    <dgm:fillClrLst meth="repeat">
      <a:srgbClr val="6096E6"/>
    </dgm:fillClrLst>
    <dgm:linClrLst meth="repeat">
      <a:srgbClr val="6096E6"/>
    </dgm:linClrLst>
    <dgm:effectClrLst/>
    <dgm:txLinClrLst/>
    <dgm:txFillClrLst meth="repeat">
      <a:srgbClr val="FFFFFF"/>
    </dgm:txFillClrLst>
    <dgm:txEffectClrLst/>
  </dgm:styleLbl>
  <dgm:styleLbl name="parChTrans2D4">
    <dgm:fillClrLst meth="repeat">
      <a:srgbClr val="6096E6"/>
    </dgm:fillClrLst>
    <dgm:linClrLst meth="repeat">
      <a:srgbClr val="6096E6"/>
    </dgm:linClrLst>
    <dgm:effectClrLst/>
    <dgm:txLinClrLst/>
    <dgm:txFillClrLst meth="repeat">
      <a:srgbClr val="FFFFFF"/>
    </dgm:txFillClrLst>
    <dgm:txEffectClrLst/>
  </dgm:styleLbl>
  <dgm:styleLbl name="revTx">
    <dgm:fillClrLst meth="repeat">
      <a:srgbClr val="FFFFFF">
        <a:alpha val="0"/>
      </a:srgbClr>
    </dgm:fillClrLst>
    <dgm:linClrLst meth="repeat">
      <a:srgbClr val="000000">
        <a:alpha val="0"/>
      </a:srgbClr>
    </dgm:linClrLst>
    <dgm:effectClrLst/>
    <dgm:txLinClrLst/>
    <dgm:txFillClrLst meth="repeat">
      <a:srgbClr val="000000"/>
    </dgm:txFillClrLst>
    <dgm:txEffectClrLst/>
  </dgm:styleLbl>
  <dgm:styleLbl name="sibTrans1D1">
    <dgm:fillClrLst meth="repeat">
      <a:srgbClr val="6096E6"/>
    </dgm:fillClrLst>
    <dgm:linClrLst meth="repeat">
      <a:srgbClr val="6096E6"/>
    </dgm:linClrLst>
    <dgm:effectClrLst/>
    <dgm:txLinClrLst/>
    <dgm:txFillClrLst meth="repeat">
      <a:srgbClr val="000000"/>
    </dgm:txFillClrLst>
    <dgm:txEffectClrLst/>
  </dgm:styleLbl>
  <dgm:styleLbl name="sibTrans2D1">
    <dgm:fillClrLst meth="repeat">
      <a:srgbClr val="6096E6">
        <a:tint val="60000"/>
      </a:srgbClr>
    </dgm:fillClrLst>
    <dgm:linClrLst meth="repeat">
      <a:srgbClr val="6096E6">
        <a:tint val="60000"/>
      </a:srgbClr>
    </dgm:linClrLst>
    <dgm:effectClrLst/>
    <dgm:txLinClrLst/>
    <dgm:txFillClrLst/>
    <dgm:txEffectClrLst/>
  </dgm:styleLbl>
  <dgm:styleLbl name="solidAlignAcc1">
    <dgm:fillClrLst meth="repeat">
      <a:srgbClr val="FFFFFF"/>
    </dgm:fillClrLst>
    <dgm:linClrLst meth="repeat">
      <a:srgbClr val="6096E6"/>
    </dgm:linClrLst>
    <dgm:effectClrLst/>
    <dgm:txLinClrLst/>
    <dgm:txFillClrLst meth="repeat">
      <a:srgbClr val="000000"/>
    </dgm:txFillClrLst>
    <dgm:txEffectClrLst/>
  </dgm:styleLbl>
  <dgm:styleLbl name="solidBgAcc1">
    <dgm:fillClrLst meth="repeat">
      <a:srgbClr val="FFFFFF"/>
    </dgm:fillClrLst>
    <dgm:linClrLst meth="repeat">
      <a:srgbClr val="6096E6"/>
    </dgm:linClrLst>
    <dgm:effectClrLst/>
    <dgm:txLinClrLst/>
    <dgm:txFillClrLst meth="repeat">
      <a:srgbClr val="000000"/>
    </dgm:txFillClrLst>
    <dgm:txEffectClrLst/>
  </dgm:styleLbl>
  <dgm:styleLbl name="solidFgAcc1">
    <dgm:fillClrLst meth="repeat">
      <a:srgbClr val="FFFFFF"/>
    </dgm:fillClrLst>
    <dgm:linClrLst meth="repeat">
      <a:srgbClr val="6096E6"/>
    </dgm:linClrLst>
    <dgm:effectClrLst/>
    <dgm:txLinClrLst/>
    <dgm:txFillClrLst meth="repeat">
      <a:srgbClr val="000000"/>
    </dgm:txFillClrLst>
    <dgm:txEffectClrLst/>
  </dgm:styleLbl>
  <dgm:styleLbl name="trAlignAcc1">
    <dgm:fillClrLst meth="repeat">
      <a:srgbClr val="FFFFFF">
        <a:alpha val="40000"/>
      </a:srgbClr>
    </dgm:fillClrLst>
    <dgm:linClrLst meth="repeat">
      <a:srgbClr val="6096E6"/>
    </dgm:linClrLst>
    <dgm:effectClrLst/>
    <dgm:txLinClrLst/>
    <dgm:txFillClrLst meth="repeat">
      <a:srgbClr val="000000"/>
    </dgm:txFillClrLst>
    <dgm:txEffectClrLst/>
  </dgm:styleLbl>
  <dgm:styleLbl name="trBgShp">
    <dgm:fillClrLst meth="repeat">
      <a:srgbClr val="6096E6">
        <a:tint val="50000"/>
        <a:alpha val="40000"/>
      </a:srgbClr>
    </dgm:fillClrLst>
    <dgm:linClrLst meth="repeat">
      <a:srgbClr val="6096E6"/>
    </dgm:linClrLst>
    <dgm:effectClrLst/>
    <dgm:txLinClrLst/>
    <dgm:txFillClrLst meth="repeat">
      <a:srgbClr val="FFFFFF"/>
    </dgm:txFillClrLst>
    <dgm:txEffectClrLst/>
  </dgm:styleLbl>
  <dgm:styleLbl name="vennNode1">
    <dgm:fillClrLst meth="repeat">
      <a:srgbClr val="6096E6">
        <a:alpha val="50000"/>
      </a:srgbClr>
    </dgm:fillClrLst>
    <dgm:linClrLst meth="repeat">
      <a:srgbClr val="FFFFFF"/>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7D2A7BF6-C5C4-4205-9124-9156D5A0FF62}" type="doc">
      <dgm:prSet loTypeId="urn:microsoft.com/office/officeart/2005/8/layout/chart3#1" loCatId="relationship" qsTypeId="urn:microsoft.com/office/officeart/2005/8/quickstyle/simple1#2" qsCatId="simple" csTypeId="urn:microsoft.com/office/officeart/2005/8/colors/accent1_2#2" csCatId="accent1" phldr="0"/>
      <dgm:spPr/>
      <dgm:t>
        <a:bodyPr/>
        <a:lstStyle/>
        <a:p>
          <a:endParaRPr/>
        </a:p>
      </dgm:t>
    </dgm:pt>
    <dgm:pt modelId="{65F48770-481A-4163-AFC7-D503548ED498}">
      <dgm:prSet phldrT="[文本]" phldr="0" custT="1"/>
      <dgm:spPr/>
      <dgm:t>
        <a:bodyPr vert="horz" wrap="square"/>
        <a:lstStyle/>
        <a:p>
          <a:pPr>
            <a:lnSpc>
              <a:spcPct val="100000"/>
            </a:lnSpc>
            <a:spcBef>
              <a:spcPct val="0"/>
            </a:spcBef>
            <a:spcAft>
              <a:spcPct val="35000"/>
            </a:spcAft>
          </a:pPr>
          <a:r>
            <a:rPr lang="zh-CN" altLang="en-US" sz="2000" b="1">
              <a:latin typeface="仿宋" panose="02010609060101010101" charset="-122"/>
              <a:ea typeface="仿宋" panose="02010609060101010101" charset="-122"/>
            </a:rPr>
            <a:t>共产党员</a:t>
          </a:r>
          <a:endParaRPr lang="zh-CN" altLang="en-US" sz="6500" b="1">
            <a:latin typeface="仿宋" panose="02010609060101010101" charset="-122"/>
            <a:ea typeface="仿宋" panose="02010609060101010101" charset="-122"/>
          </a:endParaRPr>
        </a:p>
      </dgm:t>
    </dgm:pt>
    <dgm:pt modelId="{B0F50286-39B7-44BA-B5D7-218AF3B2E4E5}" type="parTrans" cxnId="{C59CC428-A455-435E-8605-BDB3EB91FC43}">
      <dgm:prSet custT="1"/>
      <dgm:spPr/>
      <dgm:t>
        <a:bodyPr/>
        <a:lstStyle/>
        <a:p>
          <a:endParaRPr lang="zh-CN" altLang="en-US" sz="2800" b="1"/>
        </a:p>
      </dgm:t>
    </dgm:pt>
    <dgm:pt modelId="{1EAF902D-B9E5-4236-8885-C26B25E2D413}" type="sibTrans" cxnId="{C59CC428-A455-435E-8605-BDB3EB91FC43}">
      <dgm:prSet custT="1"/>
      <dgm:spPr/>
      <dgm:t>
        <a:bodyPr/>
        <a:lstStyle/>
        <a:p>
          <a:endParaRPr lang="zh-CN" altLang="en-US" sz="2800" b="1"/>
        </a:p>
      </dgm:t>
    </dgm:pt>
    <dgm:pt modelId="{8FC2087B-DBAB-4B99-92CD-E346FD81DB06}">
      <dgm:prSet phldrT="[文本]" phldr="0" custT="1"/>
      <dgm:spPr/>
      <dgm:t>
        <a:bodyPr vert="horz" wrap="square"/>
        <a:lstStyle/>
        <a:p>
          <a:pPr>
            <a:lnSpc>
              <a:spcPct val="100000"/>
            </a:lnSpc>
            <a:spcBef>
              <a:spcPct val="0"/>
            </a:spcBef>
            <a:spcAft>
              <a:spcPct val="35000"/>
            </a:spcAft>
          </a:pPr>
          <a:r>
            <a:rPr lang="zh-CN" altLang="en-US" sz="2000" b="1">
              <a:latin typeface="仿宋" panose="02010609060101010101" charset="-122"/>
              <a:ea typeface="仿宋" panose="02010609060101010101" charset="-122"/>
            </a:rPr>
            <a:t>中间</a:t>
          </a:r>
          <a:endParaRPr lang="zh-CN" altLang="en-US" sz="6500" b="1">
            <a:latin typeface="仿宋" panose="02010609060101010101" charset="-122"/>
            <a:ea typeface="仿宋" panose="02010609060101010101" charset="-122"/>
          </a:endParaRPr>
        </a:p>
        <a:p>
          <a:pPr>
            <a:lnSpc>
              <a:spcPct val="100000"/>
            </a:lnSpc>
            <a:spcBef>
              <a:spcPct val="0"/>
            </a:spcBef>
            <a:spcAft>
              <a:spcPct val="35000"/>
            </a:spcAft>
          </a:pPr>
          <a:r>
            <a:rPr lang="zh-CN" altLang="en-US" sz="2000" b="1">
              <a:latin typeface="仿宋" panose="02010609060101010101" charset="-122"/>
              <a:ea typeface="仿宋" panose="02010609060101010101" charset="-122"/>
            </a:rPr>
            <a:t>人士</a:t>
          </a:r>
          <a:endParaRPr lang="zh-CN" altLang="en-US" sz="6500" b="1">
            <a:latin typeface="仿宋" panose="02010609060101010101" charset="-122"/>
            <a:ea typeface="仿宋" panose="02010609060101010101" charset="-122"/>
          </a:endParaRPr>
        </a:p>
      </dgm:t>
    </dgm:pt>
    <dgm:pt modelId="{7BA47608-A888-42CD-AE60-06756AF5F262}" type="parTrans" cxnId="{7B0DCD74-AAAA-4512-A16D-9A4D619CE8B2}">
      <dgm:prSet custT="1"/>
      <dgm:spPr/>
      <dgm:t>
        <a:bodyPr/>
        <a:lstStyle/>
        <a:p>
          <a:endParaRPr lang="zh-CN" altLang="en-US" sz="2800" b="1"/>
        </a:p>
      </dgm:t>
    </dgm:pt>
    <dgm:pt modelId="{D4AA31C8-39A3-42E7-885F-549031C4BE38}" type="sibTrans" cxnId="{7B0DCD74-AAAA-4512-A16D-9A4D619CE8B2}">
      <dgm:prSet custT="1"/>
      <dgm:spPr/>
      <dgm:t>
        <a:bodyPr/>
        <a:lstStyle/>
        <a:p>
          <a:endParaRPr lang="zh-CN" altLang="en-US" sz="2800" b="1"/>
        </a:p>
      </dgm:t>
    </dgm:pt>
    <dgm:pt modelId="{9DD32921-4C93-4755-8DBC-C93D5A9C26AA}">
      <dgm:prSet phldrT="[文本]" phldr="0" custT="1"/>
      <dgm:spPr/>
      <dgm:t>
        <a:bodyPr vert="horz" wrap="square"/>
        <a:lstStyle/>
        <a:p>
          <a:pPr>
            <a:lnSpc>
              <a:spcPct val="100000"/>
            </a:lnSpc>
            <a:spcBef>
              <a:spcPct val="0"/>
            </a:spcBef>
            <a:spcAft>
              <a:spcPct val="35000"/>
            </a:spcAft>
          </a:pPr>
          <a:r>
            <a:rPr lang="zh-CN" altLang="en-US" sz="2000" b="1">
              <a:latin typeface="仿宋" panose="02010609060101010101" charset="-122"/>
              <a:ea typeface="仿宋" panose="02010609060101010101" charset="-122"/>
            </a:rPr>
            <a:t>非党进步人士</a:t>
          </a:r>
          <a:endParaRPr lang="zh-CN" altLang="en-US" sz="6500" b="1">
            <a:latin typeface="仿宋" panose="02010609060101010101" charset="-122"/>
            <a:ea typeface="仿宋" panose="02010609060101010101" charset="-122"/>
          </a:endParaRPr>
        </a:p>
      </dgm:t>
    </dgm:pt>
    <dgm:pt modelId="{E7BC373D-5454-4F08-B23A-12FA48E32AB9}" type="parTrans" cxnId="{341A0073-0CF4-4342-92D8-7372EA3E2D05}">
      <dgm:prSet custT="1"/>
      <dgm:spPr/>
      <dgm:t>
        <a:bodyPr/>
        <a:lstStyle/>
        <a:p>
          <a:endParaRPr lang="zh-CN" altLang="en-US" sz="2800" b="1"/>
        </a:p>
      </dgm:t>
    </dgm:pt>
    <dgm:pt modelId="{7C979ACF-5070-4EAA-8EBC-4F3FA84673AE}" type="sibTrans" cxnId="{341A0073-0CF4-4342-92D8-7372EA3E2D05}">
      <dgm:prSet custT="1"/>
      <dgm:spPr/>
      <dgm:t>
        <a:bodyPr/>
        <a:lstStyle/>
        <a:p>
          <a:endParaRPr lang="zh-CN" altLang="en-US" sz="2800" b="1"/>
        </a:p>
      </dgm:t>
    </dgm:pt>
    <dgm:pt modelId="{389ABB26-7898-463D-9239-33CEB89F6AF7}" type="pres">
      <dgm:prSet presAssocID="{7D2A7BF6-C5C4-4205-9124-9156D5A0FF62}" presName="compositeShape" presStyleCnt="0">
        <dgm:presLayoutVars>
          <dgm:chMax val="7"/>
          <dgm:dir/>
          <dgm:resizeHandles val="exact"/>
        </dgm:presLayoutVars>
      </dgm:prSet>
      <dgm:spPr/>
      <dgm:t>
        <a:bodyPr/>
        <a:lstStyle/>
        <a:p>
          <a:endParaRPr/>
        </a:p>
      </dgm:t>
    </dgm:pt>
    <dgm:pt modelId="{9D0F1FAC-E2B7-47D9-AF9E-8567148D7A1D}" type="pres">
      <dgm:prSet presAssocID="{7D2A7BF6-C5C4-4205-9124-9156D5A0FF62}" presName="wedge1" presStyleLbl="node1" presStyleIdx="0" presStyleCnt="3" custLinFactNeighborX="-3945" custLinFactNeighborY="2736"/>
      <dgm:spPr/>
      <dgm:t>
        <a:bodyPr/>
        <a:lstStyle/>
        <a:p>
          <a:endParaRPr/>
        </a:p>
      </dgm:t>
    </dgm:pt>
    <dgm:pt modelId="{170B9FDA-8349-46CB-AD74-A643C221A342}" type="pres">
      <dgm:prSet presAssocID="{7D2A7BF6-C5C4-4205-9124-9156D5A0FF62}" presName="wedge1Tx" presStyleLbl="node1" presStyleIdx="0" presStyleCnt="3">
        <dgm:presLayoutVars>
          <dgm:chMax val="0"/>
          <dgm:chPref val="0"/>
          <dgm:bulletEnabled val="1"/>
        </dgm:presLayoutVars>
      </dgm:prSet>
      <dgm:spPr/>
      <dgm:t>
        <a:bodyPr/>
        <a:lstStyle/>
        <a:p>
          <a:endParaRPr/>
        </a:p>
      </dgm:t>
    </dgm:pt>
    <dgm:pt modelId="{E39900BC-8280-4B85-BA2D-D2EC42E5E3C8}" type="pres">
      <dgm:prSet presAssocID="{7D2A7BF6-C5C4-4205-9124-9156D5A0FF62}" presName="wedge2" presStyleLbl="node1" presStyleIdx="1" presStyleCnt="3"/>
      <dgm:spPr/>
      <dgm:t>
        <a:bodyPr/>
        <a:lstStyle/>
        <a:p>
          <a:endParaRPr/>
        </a:p>
      </dgm:t>
    </dgm:pt>
    <dgm:pt modelId="{D228BC7F-53A7-491C-8EEB-093E1438ECD9}" type="pres">
      <dgm:prSet presAssocID="{7D2A7BF6-C5C4-4205-9124-9156D5A0FF62}" presName="wedge2Tx" presStyleLbl="node1" presStyleIdx="1" presStyleCnt="3">
        <dgm:presLayoutVars>
          <dgm:chMax val="0"/>
          <dgm:chPref val="0"/>
          <dgm:bulletEnabled val="1"/>
        </dgm:presLayoutVars>
      </dgm:prSet>
      <dgm:spPr/>
      <dgm:t>
        <a:bodyPr/>
        <a:lstStyle/>
        <a:p>
          <a:endParaRPr/>
        </a:p>
      </dgm:t>
    </dgm:pt>
    <dgm:pt modelId="{5CA0BC8A-FE97-4043-AD4F-D6CB2A4406DC}" type="pres">
      <dgm:prSet presAssocID="{7D2A7BF6-C5C4-4205-9124-9156D5A0FF62}" presName="wedge3" presStyleLbl="node1" presStyleIdx="2" presStyleCnt="3"/>
      <dgm:spPr/>
      <dgm:t>
        <a:bodyPr/>
        <a:lstStyle/>
        <a:p>
          <a:endParaRPr/>
        </a:p>
      </dgm:t>
    </dgm:pt>
    <dgm:pt modelId="{B8E19202-8549-46AE-8EC0-72F2657E12EA}" type="pres">
      <dgm:prSet presAssocID="{7D2A7BF6-C5C4-4205-9124-9156D5A0FF62}" presName="wedge3Tx" presStyleLbl="node1" presStyleIdx="2" presStyleCnt="3">
        <dgm:presLayoutVars>
          <dgm:chMax val="0"/>
          <dgm:chPref val="0"/>
          <dgm:bulletEnabled val="1"/>
        </dgm:presLayoutVars>
      </dgm:prSet>
      <dgm:spPr/>
      <dgm:t>
        <a:bodyPr/>
        <a:lstStyle/>
        <a:p>
          <a:endParaRPr/>
        </a:p>
      </dgm:t>
    </dgm:pt>
  </dgm:ptLst>
  <dgm:cxnLst>
    <dgm:cxn modelId="{05FE7382-90E0-43CA-BFCB-FDE15681C426}" type="presOf" srcId="{8FC2087B-DBAB-4B99-92CD-E346FD81DB06}" destId="{E39900BC-8280-4B85-BA2D-D2EC42E5E3C8}" srcOrd="0" destOrd="0" presId="urn:microsoft.com/office/officeart/2005/8/layout/chart3#1"/>
    <dgm:cxn modelId="{341A0073-0CF4-4342-92D8-7372EA3E2D05}" srcId="{7D2A7BF6-C5C4-4205-9124-9156D5A0FF62}" destId="{9DD32921-4C93-4755-8DBC-C93D5A9C26AA}" srcOrd="2" destOrd="0" parTransId="{E7BC373D-5454-4F08-B23A-12FA48E32AB9}" sibTransId="{7C979ACF-5070-4EAA-8EBC-4F3FA84673AE}"/>
    <dgm:cxn modelId="{299AF2CF-A66C-4C43-B381-56F9FF739165}" type="presOf" srcId="{65F48770-481A-4163-AFC7-D503548ED498}" destId="{170B9FDA-8349-46CB-AD74-A643C221A342}" srcOrd="1" destOrd="0" presId="urn:microsoft.com/office/officeart/2005/8/layout/chart3#1"/>
    <dgm:cxn modelId="{08DC5264-C384-4BE7-9D68-428E9B2046C0}" type="presOf" srcId="{8FC2087B-DBAB-4B99-92CD-E346FD81DB06}" destId="{D228BC7F-53A7-491C-8EEB-093E1438ECD9}" srcOrd="1" destOrd="0" presId="urn:microsoft.com/office/officeart/2005/8/layout/chart3#1"/>
    <dgm:cxn modelId="{84FCB3B0-046D-4264-9E5F-EF74D06A45A4}" type="presOf" srcId="{7D2A7BF6-C5C4-4205-9124-9156D5A0FF62}" destId="{389ABB26-7898-463D-9239-33CEB89F6AF7}" srcOrd="0" destOrd="0" presId="urn:microsoft.com/office/officeart/2005/8/layout/chart3#1"/>
    <dgm:cxn modelId="{99E81481-CFEF-4DF8-B228-2952D1590DC4}" type="presOf" srcId="{9DD32921-4C93-4755-8DBC-C93D5A9C26AA}" destId="{5CA0BC8A-FE97-4043-AD4F-D6CB2A4406DC}" srcOrd="0" destOrd="0" presId="urn:microsoft.com/office/officeart/2005/8/layout/chart3#1"/>
    <dgm:cxn modelId="{16069C78-E977-4F47-8714-8211C194CD3D}" type="presOf" srcId="{65F48770-481A-4163-AFC7-D503548ED498}" destId="{9D0F1FAC-E2B7-47D9-AF9E-8567148D7A1D}" srcOrd="0" destOrd="0" presId="urn:microsoft.com/office/officeart/2005/8/layout/chart3#1"/>
    <dgm:cxn modelId="{7B0DCD74-AAAA-4512-A16D-9A4D619CE8B2}" srcId="{7D2A7BF6-C5C4-4205-9124-9156D5A0FF62}" destId="{8FC2087B-DBAB-4B99-92CD-E346FD81DB06}" srcOrd="1" destOrd="0" parTransId="{7BA47608-A888-42CD-AE60-06756AF5F262}" sibTransId="{D4AA31C8-39A3-42E7-885F-549031C4BE38}"/>
    <dgm:cxn modelId="{6119C183-59AA-4B57-BFC6-6F88554FDB08}" type="presOf" srcId="{9DD32921-4C93-4755-8DBC-C93D5A9C26AA}" destId="{B8E19202-8549-46AE-8EC0-72F2657E12EA}" srcOrd="1" destOrd="0" presId="urn:microsoft.com/office/officeart/2005/8/layout/chart3#1"/>
    <dgm:cxn modelId="{C59CC428-A455-435E-8605-BDB3EB91FC43}" srcId="{7D2A7BF6-C5C4-4205-9124-9156D5A0FF62}" destId="{65F48770-481A-4163-AFC7-D503548ED498}" srcOrd="0" destOrd="0" parTransId="{B0F50286-39B7-44BA-B5D7-218AF3B2E4E5}" sibTransId="{1EAF902D-B9E5-4236-8885-C26B25E2D413}"/>
    <dgm:cxn modelId="{AA36B891-BF7B-4A15-BEB5-00CDDC68DB16}" type="presParOf" srcId="{389ABB26-7898-463D-9239-33CEB89F6AF7}" destId="{9D0F1FAC-E2B7-47D9-AF9E-8567148D7A1D}" srcOrd="0" destOrd="0" presId="urn:microsoft.com/office/officeart/2005/8/layout/chart3#1"/>
    <dgm:cxn modelId="{B3A397C3-D0F2-4112-8AE8-1A0C5115508C}" type="presParOf" srcId="{389ABB26-7898-463D-9239-33CEB89F6AF7}" destId="{170B9FDA-8349-46CB-AD74-A643C221A342}" srcOrd="1" destOrd="0" presId="urn:microsoft.com/office/officeart/2005/8/layout/chart3#1"/>
    <dgm:cxn modelId="{D4D41CBD-2EA1-427F-9CE8-68F52DD4527D}" type="presParOf" srcId="{389ABB26-7898-463D-9239-33CEB89F6AF7}" destId="{E39900BC-8280-4B85-BA2D-D2EC42E5E3C8}" srcOrd="2" destOrd="0" presId="urn:microsoft.com/office/officeart/2005/8/layout/chart3#1"/>
    <dgm:cxn modelId="{B4D6690A-FECD-4487-BD63-9A8B59658069}" type="presParOf" srcId="{389ABB26-7898-463D-9239-33CEB89F6AF7}" destId="{D228BC7F-53A7-491C-8EEB-093E1438ECD9}" srcOrd="3" destOrd="0" presId="urn:microsoft.com/office/officeart/2005/8/layout/chart3#1"/>
    <dgm:cxn modelId="{F5E8621C-CF29-4D30-BB3C-30C7DC040CFC}" type="presParOf" srcId="{389ABB26-7898-463D-9239-33CEB89F6AF7}" destId="{5CA0BC8A-FE97-4043-AD4F-D6CB2A4406DC}" srcOrd="4" destOrd="0" presId="urn:microsoft.com/office/officeart/2005/8/layout/chart3#1"/>
    <dgm:cxn modelId="{0451AD44-4836-4BDA-99A7-E66BDE19B06D}" type="presParOf" srcId="{389ABB26-7898-463D-9239-33CEB89F6AF7}" destId="{B8E19202-8549-46AE-8EC0-72F2657E12EA}" srcOrd="5" destOrd="0" presId="urn:microsoft.com/office/officeart/2005/8/layout/chart3#1"/>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hart3#1">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ar" val="1"/>
      <dgm:param type="vertAlign" val="mid"/>
      <dgm:param type="horzAlign" val="ctr"/>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rgbClr val="FFFFFF"/>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rgbClr val="FFFFFF"/>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rgbClr val="FFFFFF"/>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rgbClr val="FFFFFF"/>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rgbClr val="FFFFFF"/>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rgbClr val="FFFFFF"/>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rgbClr val="FFFFFF"/>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rgbClr val="FFFFFF"/>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rgbClr val="FFFFFF"/>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rgbClr val="FFFFFF"/>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rgbClr val="FFFFFF"/>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rgbClr val="FFFFFF"/>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rgbClr val="FFFFFF"/>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rgbClr val="FFFFFF"/>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rgbClr val="FFFFFF"/>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rgbClr val="FFFFFF"/>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rgbClr val="FFFFFF"/>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rgbClr val="FFFFFF"/>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rgbClr val="FFFFFF"/>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rgbClr val="000000"/>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fontAlgn="base"/>
            <a:endParaRPr lang="zh-CN" altLang="en-US" strike="noStrike" noProof="1"/>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fontAlgn="base"/>
            <a:fld id="{0F9B84EA-7D68-4D60-9CB1-D50884785D1C}" type="datetimeFigureOut">
              <a:rPr lang="zh-CN" altLang="en-US" strike="noStrike" noProof="1" smtClean="0">
                <a:latin typeface="Times New Roman" panose="02020603050405020304" charset="0"/>
                <a:ea typeface="宋体" panose="02010600030101010101" pitchFamily="2" charset="-122"/>
                <a:cs typeface="+mn-cs"/>
              </a:rPr>
              <a:t>2024-06-23</a:t>
            </a:fld>
            <a:endParaRPr lang="zh-CN" altLang="en-US" strike="noStrike" noProof="1"/>
          </a:p>
        </p:txBody>
      </p:sp>
      <p:sp>
        <p:nvSpPr>
          <p:cNvPr id="4" name="页脚占位符 3"/>
          <p:cNvSpPr>
            <a:spLocks noGrp="1"/>
          </p:cNvSpPr>
          <p:nvPr>
            <p:ph type="ftr" sz="quarter" idx="2"/>
          </p:nvPr>
        </p:nvSpPr>
        <p:spPr>
          <a:xfrm>
            <a:off x="0" y="8685213"/>
            <a:ext cx="2971800" cy="458788"/>
          </a:xfrm>
          <a:prstGeom prst="rect">
            <a:avLst/>
          </a:prstGeom>
        </p:spPr>
        <p:txBody>
          <a:bodyPr vert="horz" lIns="91440" tIns="45720" rIns="91440" bIns="45720" rtlCol="0" anchor="b"/>
          <a:lstStyle>
            <a:lvl1pPr algn="l">
              <a:defRPr sz="1200"/>
            </a:lvl1pPr>
          </a:lstStyle>
          <a:p>
            <a:pPr fontAlgn="base"/>
            <a:endParaRPr lang="zh-CN" altLang="en-US" strike="noStrike" noProof="1"/>
          </a:p>
        </p:txBody>
      </p:sp>
      <p:sp>
        <p:nvSpPr>
          <p:cNvPr id="5" name="灯片编号占位符 4"/>
          <p:cNvSpPr>
            <a:spLocks noGrp="1"/>
          </p:cNvSpPr>
          <p:nvPr>
            <p:ph type="sldNum" sz="quarter" idx="3"/>
          </p:nvPr>
        </p:nvSpPr>
        <p:spPr>
          <a:xfrm>
            <a:off x="3884613" y="8685213"/>
            <a:ext cx="2971800" cy="458788"/>
          </a:xfrm>
          <a:prstGeom prst="rect">
            <a:avLst/>
          </a:prstGeom>
        </p:spPr>
        <p:txBody>
          <a:bodyPr vert="horz" lIns="91440" tIns="45720" rIns="91440" bIns="45720" rtlCol="0" anchor="b"/>
          <a:lstStyle>
            <a:lvl1pPr algn="r">
              <a:defRPr sz="1200"/>
            </a:lvl1pPr>
          </a:lstStyle>
          <a:p>
            <a:pPr fontAlgn="base"/>
            <a:fld id="{8D4E0FC9-F1F8-4FAE-9988-3BA365CFD46F}" type="slidenum">
              <a:rPr lang="zh-CN" altLang="en-US" strike="noStrike" noProof="1" smtClean="0">
                <a:latin typeface="Times New Roman" panose="02020603050405020304" charset="0"/>
                <a:ea typeface="宋体" panose="02010600030101010101" pitchFamily="2" charset="-122"/>
                <a:cs typeface="+mn-cs"/>
              </a:rPr>
              <a:t>‹#›</a:t>
            </a:fld>
            <a:endParaRPr lang="zh-CN" altLang="en-US" strike="noStrike" noProof="1"/>
          </a:p>
        </p:txBody>
      </p:sp>
    </p:spTree>
    <p:extLst>
      <p:ext uri="{BB962C8B-B14F-4D97-AF65-F5344CB8AC3E}">
        <p14:creationId xmlns:p14="http://schemas.microsoft.com/office/powerpoint/2010/main" val="17868021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07" name="页眉占位符"/>
          <p:cNvSpPr>
            <a:spLocks noGrp="1"/>
          </p:cNvSpPr>
          <p:nvPr>
            <p:ph type="hdr"/>
          </p:nvPr>
        </p:nvSpPr>
        <p:spPr>
          <a:xfrm>
            <a:off x="0" y="0"/>
            <a:ext cx="2971800" cy="458788"/>
          </a:xfrm>
          <a:prstGeom prst="rect">
            <a:avLst/>
          </a:prstGeom>
          <a:noFill/>
          <a:ln w="9525" cap="flat" cmpd="sng">
            <a:noFill/>
            <a:prstDash val="solid"/>
            <a:miter/>
          </a:ln>
        </p:spPr>
        <p:txBody>
          <a:bodyPr vert="horz" wrap="square" lIns="91440" tIns="45720" rIns="91440" bIns="45720" anchor="t" anchorCtr="0"/>
          <a:lstStyle>
            <a:lvl1pPr marL="0" indent="0" algn="l" defTabSz="914400" fontAlgn="base" hangingPunct="0">
              <a:defRPr sz="1200">
                <a:latin typeface="Calibri" panose="020F0502020204030204" charset="0"/>
                <a:ea typeface="宋体" panose="02010600030101010101" pitchFamily="2" charset="-122"/>
                <a:cs typeface="Calibri" panose="020F0502020204030204" charset="0"/>
              </a:defRPr>
            </a:lvl1pPr>
          </a:lstStyle>
          <a:p>
            <a:pPr marL="0" indent="0" fontAlgn="base"/>
            <a:endParaRPr lang="zh-CN" altLang="en-US" sz="1200" strike="noStrike" noProof="1">
              <a:latin typeface="Calibri" panose="020F0502020204030204" charset="0"/>
              <a:ea typeface="宋体" panose="02010600030101010101" pitchFamily="2" charset="-122"/>
              <a:cs typeface="Calibri" panose="020F0502020204030204" charset="0"/>
            </a:endParaRPr>
          </a:p>
        </p:txBody>
      </p:sp>
      <p:sp>
        <p:nvSpPr>
          <p:cNvPr id="1208" name="日期占位符"/>
          <p:cNvSpPr>
            <a:spLocks noGrp="1"/>
          </p:cNvSpPr>
          <p:nvPr>
            <p:ph type="dt" idx="1"/>
          </p:nvPr>
        </p:nvSpPr>
        <p:spPr>
          <a:xfrm>
            <a:off x="3884613" y="0"/>
            <a:ext cx="2971800" cy="458788"/>
          </a:xfrm>
          <a:prstGeom prst="rect">
            <a:avLst/>
          </a:prstGeom>
          <a:noFill/>
          <a:ln w="9525" cap="flat" cmpd="sng">
            <a:noFill/>
            <a:prstDash val="solid"/>
            <a:miter/>
          </a:ln>
        </p:spPr>
        <p:txBody>
          <a:bodyPr vert="horz" wrap="square" lIns="91440" tIns="45720" rIns="91440" bIns="45720" anchor="t" anchorCtr="0"/>
          <a:lstStyle>
            <a:lvl1pPr marL="0" indent="0" algn="r" defTabSz="914400" fontAlgn="base" hangingPunct="0">
              <a:defRPr sz="1200">
                <a:latin typeface="Calibri" panose="020F0502020204030204" charset="0"/>
                <a:ea typeface="宋体" panose="02010600030101010101" pitchFamily="2" charset="-122"/>
                <a:cs typeface="Calibri" panose="020F0502020204030204" charset="0"/>
              </a:defRPr>
            </a:lvl1pPr>
          </a:lstStyle>
          <a:p>
            <a:pPr marL="0" indent="0" fontAlgn="base"/>
            <a:fld id="{CAD2D6BD-DE1B-4B5F-8B41-2702339687B9}" type="datetime5">
              <a:rPr lang="zh-CN" altLang="en-US" sz="1200" strike="noStrike" noProof="1">
                <a:latin typeface="Calibri" panose="020F0502020204030204" charset="0"/>
                <a:ea typeface="宋体" panose="02010600030101010101" pitchFamily="2" charset="-122"/>
                <a:cs typeface="Calibri" panose="020F0502020204030204" charset="0"/>
              </a:rPr>
              <a:t>2024/6/23</a:t>
            </a:fld>
            <a:endParaRPr lang="zh-CN" altLang="en-US" sz="1200" strike="noStrike" noProof="1">
              <a:latin typeface="Calibri" panose="020F0502020204030204" charset="0"/>
              <a:ea typeface="宋体" panose="02010600030101010101" pitchFamily="2" charset="-122"/>
              <a:cs typeface="Calibri" panose="020F0502020204030204" charset="0"/>
            </a:endParaRPr>
          </a:p>
        </p:txBody>
      </p:sp>
      <p:sp>
        <p:nvSpPr>
          <p:cNvPr id="181252" name="文本"/>
          <p:cNvSpPr>
            <a:spLocks noGrp="1" noRot="1" noChangeAspect="1"/>
          </p:cNvSpPr>
          <p:nvPr>
            <p:ph type="sldImg"/>
          </p:nvPr>
        </p:nvSpPr>
        <p:spPr>
          <a:xfrm>
            <a:off x="685800" y="1143000"/>
            <a:ext cx="5486400" cy="3086100"/>
          </a:xfrm>
          <a:prstGeom prst="rect">
            <a:avLst/>
          </a:prstGeom>
          <a:noFill/>
          <a:ln w="12700" cap="flat" cmpd="sng">
            <a:solidFill>
              <a:srgbClr val="000000"/>
            </a:solidFill>
            <a:prstDash val="solid"/>
            <a:round/>
            <a:headEnd type="none" w="med" len="med"/>
            <a:tailEnd type="none" w="med" len="med"/>
          </a:ln>
        </p:spPr>
      </p:sp>
      <p:sp>
        <p:nvSpPr>
          <p:cNvPr id="181253" name="文本占位符 1209"/>
          <p:cNvSpPr>
            <a:spLocks noGrp="1"/>
          </p:cNvSpPr>
          <p:nvPr>
            <p:ph type="body"/>
          </p:nvPr>
        </p:nvSpPr>
        <p:spPr>
          <a:xfrm>
            <a:off x="685800" y="4400550"/>
            <a:ext cx="5486400" cy="3600450"/>
          </a:xfrm>
          <a:prstGeom prst="rect">
            <a:avLst/>
          </a:prstGeom>
          <a:noFill/>
          <a:ln w="9525">
            <a:noFill/>
          </a:ln>
        </p:spPr>
        <p:txBody>
          <a:bodyPr vert="horz" wrap="square" lIns="91440" tIns="45720" rIns="91440" bIns="45720" anchor="t" anchorCtr="0"/>
          <a:lstStyle/>
          <a:p>
            <a:pPr lvl="0"/>
            <a:r>
              <a:rPr lang="zh-CN" altLang="en-US"/>
              <a:t>单击此处编辑母版文本样式</a:t>
            </a:r>
            <a:endParaRPr lang="en-US" altLang="zh-CN"/>
          </a:p>
          <a:p>
            <a:pPr lvl="1"/>
            <a:r>
              <a:rPr lang="zh-CN" altLang="en-US"/>
              <a:t>第二级</a:t>
            </a:r>
            <a:endParaRPr lang="en-US" altLang="zh-CN"/>
          </a:p>
          <a:p>
            <a:pPr lvl="2"/>
            <a:r>
              <a:rPr lang="zh-CN" altLang="en-US"/>
              <a:t>第三级</a:t>
            </a:r>
            <a:endParaRPr lang="en-US" altLang="zh-CN"/>
          </a:p>
          <a:p>
            <a:pPr lvl="3"/>
            <a:r>
              <a:rPr lang="zh-CN" altLang="en-US"/>
              <a:t>第四级</a:t>
            </a:r>
            <a:endParaRPr lang="en-US" altLang="zh-CN"/>
          </a:p>
          <a:p>
            <a:pPr lvl="4"/>
            <a:r>
              <a:rPr lang="zh-CN" altLang="en-US"/>
              <a:t>第五级</a:t>
            </a:r>
          </a:p>
        </p:txBody>
      </p:sp>
      <p:sp>
        <p:nvSpPr>
          <p:cNvPr id="1211" name="页脚占位符"/>
          <p:cNvSpPr>
            <a:spLocks noGrp="1"/>
          </p:cNvSpPr>
          <p:nvPr>
            <p:ph type="ftr" idx="4"/>
          </p:nvPr>
        </p:nvSpPr>
        <p:spPr>
          <a:xfrm>
            <a:off x="0" y="8685213"/>
            <a:ext cx="2971800" cy="458788"/>
          </a:xfrm>
          <a:prstGeom prst="rect">
            <a:avLst/>
          </a:prstGeom>
          <a:noFill/>
          <a:ln w="9525" cap="flat" cmpd="sng">
            <a:noFill/>
            <a:prstDash val="solid"/>
            <a:miter/>
          </a:ln>
        </p:spPr>
        <p:txBody>
          <a:bodyPr vert="horz" wrap="square" lIns="91440" tIns="45720" rIns="91440" bIns="45720" anchor="b" anchorCtr="0"/>
          <a:lstStyle>
            <a:lvl1pPr marL="0" indent="0" algn="l" defTabSz="914400" fontAlgn="base" hangingPunct="0">
              <a:defRPr sz="1200">
                <a:latin typeface="Calibri" panose="020F0502020204030204" charset="0"/>
                <a:ea typeface="宋体" panose="02010600030101010101" pitchFamily="2" charset="-122"/>
                <a:cs typeface="Calibri" panose="020F0502020204030204" charset="0"/>
              </a:defRPr>
            </a:lvl1pPr>
          </a:lstStyle>
          <a:p>
            <a:pPr marL="0" indent="0" fontAlgn="base"/>
            <a:endParaRPr lang="zh-CN" altLang="en-US" sz="1200" strike="noStrike" noProof="1">
              <a:latin typeface="Calibri" panose="020F0502020204030204" charset="0"/>
              <a:ea typeface="宋体" panose="02010600030101010101" pitchFamily="2" charset="-122"/>
              <a:cs typeface="Calibri" panose="020F0502020204030204" charset="0"/>
            </a:endParaRPr>
          </a:p>
        </p:txBody>
      </p:sp>
      <p:sp>
        <p:nvSpPr>
          <p:cNvPr id="1212" name="编号占位符"/>
          <p:cNvSpPr>
            <a:spLocks noGrp="1"/>
          </p:cNvSpPr>
          <p:nvPr>
            <p:ph type="sldNum" idx="5"/>
          </p:nvPr>
        </p:nvSpPr>
        <p:spPr>
          <a:xfrm>
            <a:off x="3884613" y="8685213"/>
            <a:ext cx="2971800" cy="458788"/>
          </a:xfrm>
          <a:prstGeom prst="rect">
            <a:avLst/>
          </a:prstGeom>
          <a:noFill/>
          <a:ln w="9525" cap="flat" cmpd="sng">
            <a:noFill/>
            <a:prstDash val="solid"/>
            <a:miter/>
          </a:ln>
        </p:spPr>
        <p:txBody>
          <a:bodyPr vert="horz" wrap="square" lIns="91440" tIns="45720" rIns="91440" bIns="45720" anchor="b" anchorCtr="0"/>
          <a:lstStyle>
            <a:lvl1pPr marL="0" indent="0" algn="r" defTabSz="914400" fontAlgn="base" hangingPunct="0">
              <a:defRPr sz="1200">
                <a:latin typeface="Calibri" panose="020F0502020204030204" charset="0"/>
                <a:ea typeface="宋体" panose="02010600030101010101" pitchFamily="2" charset="-122"/>
                <a:cs typeface="Calibri" panose="020F0502020204030204" charset="0"/>
              </a:defRPr>
            </a:lvl1pPr>
          </a:lstStyle>
          <a:p>
            <a:pPr marL="0" indent="0" fontAlgn="base"/>
            <a:fld id="{CAD2D6BD-DE1B-4B5F-8B41-2702339687B9}" type="slidenum">
              <a:rPr lang="zh-CN" altLang="en-US" sz="1200" strike="noStrike" noProof="1">
                <a:latin typeface="Calibri" panose="020F0502020204030204" charset="0"/>
                <a:ea typeface="宋体" panose="02010600030101010101" pitchFamily="2" charset="-122"/>
                <a:cs typeface="Calibri" panose="020F0502020204030204" charset="0"/>
              </a:rPr>
              <a:t>‹#›</a:t>
            </a:fld>
            <a:endParaRPr lang="zh-CN" altLang="en-US" sz="1200" strike="noStrike" noProof="1">
              <a:latin typeface="Calibri" panose="020F0502020204030204" charset="0"/>
              <a:ea typeface="宋体" panose="02010600030101010101" pitchFamily="2" charset="-122"/>
              <a:cs typeface="Calibri" panose="020F0502020204030204" charset="0"/>
            </a:endParaRPr>
          </a:p>
        </p:txBody>
      </p:sp>
    </p:spTree>
    <p:extLst>
      <p:ext uri="{BB962C8B-B14F-4D97-AF65-F5344CB8AC3E}">
        <p14:creationId xmlns:p14="http://schemas.microsoft.com/office/powerpoint/2010/main" val="343249003"/>
      </p:ext>
    </p:extLst>
  </p:cSld>
  <p:clrMap bg1="lt1" tx1="dk1" bg2="lt2" tx2="dk2" accent1="accent1" accent2="accent2" accent3="accent3" accent4="accent4" accent5="accent5" accent6="accent6" hlink="hlink" folHlink="folHlink"/>
  <p:hf sldNum="0" hdr="0" ftr="0" dt="0"/>
  <p:notesStyle>
    <a:lvl1pPr marL="0" indent="0" algn="l" defTabSz="914400" eaLnBrk="1" fontAlgn="auto" latinLnBrk="0" hangingPunct="1">
      <a:lnSpc>
        <a:spcPct val="100000"/>
      </a:lnSpc>
      <a:spcBef>
        <a:spcPts val="0"/>
      </a:spcBef>
      <a:spcAft>
        <a:spcPts val="0"/>
      </a:spcAft>
      <a:buNone/>
      <a:defRPr sz="1200" b="0" i="0" u="none" strike="noStrike" kern="1200" cap="none" spc="0" baseline="0">
        <a:solidFill>
          <a:schemeClr val="tx1"/>
        </a:solidFill>
        <a:latin typeface="Calibri" panose="020F0502020204030204" charset="0"/>
        <a:ea typeface="宋体" panose="02010600030101010101" pitchFamily="2" charset="-122"/>
        <a:cs typeface="Calibri" panose="020F0502020204030204" charset="0"/>
      </a:defRPr>
    </a:lvl1pPr>
    <a:lvl2pPr marL="457200" indent="0" algn="l" defTabSz="914400" eaLnBrk="1" fontAlgn="auto" latinLnBrk="0" hangingPunct="1">
      <a:lnSpc>
        <a:spcPct val="100000"/>
      </a:lnSpc>
      <a:spcBef>
        <a:spcPts val="0"/>
      </a:spcBef>
      <a:spcAft>
        <a:spcPts val="0"/>
      </a:spcAft>
      <a:buNone/>
      <a:defRPr sz="1200" b="0" i="0" u="none" strike="noStrike" kern="1200" cap="none" spc="0" baseline="0">
        <a:solidFill>
          <a:schemeClr val="tx1"/>
        </a:solidFill>
        <a:latin typeface="Calibri" panose="020F0502020204030204" charset="0"/>
        <a:ea typeface="宋体" panose="02010600030101010101" pitchFamily="2" charset="-122"/>
        <a:cs typeface="Calibri" panose="020F0502020204030204" charset="0"/>
      </a:defRPr>
    </a:lvl2pPr>
    <a:lvl3pPr marL="914400" indent="0" algn="l" defTabSz="914400" eaLnBrk="1" fontAlgn="auto" latinLnBrk="0" hangingPunct="1">
      <a:lnSpc>
        <a:spcPct val="100000"/>
      </a:lnSpc>
      <a:spcBef>
        <a:spcPts val="0"/>
      </a:spcBef>
      <a:spcAft>
        <a:spcPts val="0"/>
      </a:spcAft>
      <a:buNone/>
      <a:defRPr sz="1200" b="0" i="0" u="none" strike="noStrike" kern="1200" cap="none" spc="0" baseline="0">
        <a:solidFill>
          <a:schemeClr val="tx1"/>
        </a:solidFill>
        <a:latin typeface="Calibri" panose="020F0502020204030204" charset="0"/>
        <a:ea typeface="宋体" panose="02010600030101010101" pitchFamily="2" charset="-122"/>
        <a:cs typeface="Calibri" panose="020F0502020204030204" charset="0"/>
      </a:defRPr>
    </a:lvl3pPr>
    <a:lvl4pPr marL="1371600" indent="0" algn="l" defTabSz="914400" eaLnBrk="1" fontAlgn="auto" latinLnBrk="0" hangingPunct="1">
      <a:lnSpc>
        <a:spcPct val="100000"/>
      </a:lnSpc>
      <a:spcBef>
        <a:spcPts val="0"/>
      </a:spcBef>
      <a:spcAft>
        <a:spcPts val="0"/>
      </a:spcAft>
      <a:buNone/>
      <a:defRPr sz="1200" b="0" i="0" u="none" strike="noStrike" kern="1200" cap="none" spc="0" baseline="0">
        <a:solidFill>
          <a:schemeClr val="tx1"/>
        </a:solidFill>
        <a:latin typeface="Calibri" panose="020F0502020204030204" charset="0"/>
        <a:ea typeface="宋体" panose="02010600030101010101" pitchFamily="2" charset="-122"/>
        <a:cs typeface="Calibri" panose="020F0502020204030204" charset="0"/>
      </a:defRPr>
    </a:lvl4pPr>
    <a:lvl5pPr marL="1828800" indent="0" algn="l" defTabSz="914400" eaLnBrk="1" fontAlgn="auto" latinLnBrk="0" hangingPunct="1">
      <a:lnSpc>
        <a:spcPct val="100000"/>
      </a:lnSpc>
      <a:spcBef>
        <a:spcPts val="0"/>
      </a:spcBef>
      <a:spcAft>
        <a:spcPts val="0"/>
      </a:spcAft>
      <a:buNone/>
      <a:defRPr sz="1200" b="0" i="0" u="none" strike="noStrike" kern="1200" cap="none" spc="0" baseline="0">
        <a:solidFill>
          <a:schemeClr val="tx1"/>
        </a:solidFill>
        <a:latin typeface="Calibri" panose="020F0502020204030204" charset="0"/>
        <a:ea typeface="宋体" panose="02010600030101010101" pitchFamily="2" charset="-122"/>
        <a:cs typeface="Calibri" panose="020F0502020204030204" charset="0"/>
      </a:defRPr>
    </a:lvl5pPr>
    <a:lvl6pPr marL="2286000" indent="0" algn="l" defTabSz="914400" eaLnBrk="1" fontAlgn="auto" latinLnBrk="0" hangingPunct="1">
      <a:lnSpc>
        <a:spcPct val="100000"/>
      </a:lnSpc>
      <a:spcBef>
        <a:spcPts val="0"/>
      </a:spcBef>
      <a:spcAft>
        <a:spcPts val="0"/>
      </a:spcAft>
      <a:buNone/>
      <a:defRPr sz="1200" b="0" i="0" u="none" strike="noStrike" kern="1200" cap="none" spc="0" baseline="0">
        <a:solidFill>
          <a:schemeClr val="tx1"/>
        </a:solidFill>
        <a:latin typeface="Calibri" panose="020F0502020204030204" charset="0"/>
        <a:ea typeface="宋体" panose="02010600030101010101" pitchFamily="2" charset="-122"/>
        <a:cs typeface="Calibri" panose="020F0502020204030204" charset="0"/>
      </a:defRPr>
    </a:lvl6pPr>
    <a:lvl7pPr marL="2743200" indent="0" algn="l" defTabSz="914400" eaLnBrk="1" fontAlgn="auto" latinLnBrk="0" hangingPunct="1">
      <a:lnSpc>
        <a:spcPct val="100000"/>
      </a:lnSpc>
      <a:spcBef>
        <a:spcPts val="0"/>
      </a:spcBef>
      <a:spcAft>
        <a:spcPts val="0"/>
      </a:spcAft>
      <a:buNone/>
      <a:defRPr sz="1200" b="0" i="0" u="none" strike="noStrike" kern="1200" cap="none" spc="0" baseline="0">
        <a:solidFill>
          <a:schemeClr val="tx1"/>
        </a:solidFill>
        <a:latin typeface="Calibri" panose="020F0502020204030204" charset="0"/>
        <a:ea typeface="宋体" panose="02010600030101010101" pitchFamily="2" charset="-122"/>
        <a:cs typeface="Calibri" panose="020F0502020204030204" charset="0"/>
      </a:defRPr>
    </a:lvl7pPr>
    <a:lvl8pPr marL="3200400" indent="0" algn="l" defTabSz="914400" eaLnBrk="1" fontAlgn="auto" latinLnBrk="0" hangingPunct="1">
      <a:lnSpc>
        <a:spcPct val="100000"/>
      </a:lnSpc>
      <a:spcBef>
        <a:spcPts val="0"/>
      </a:spcBef>
      <a:spcAft>
        <a:spcPts val="0"/>
      </a:spcAft>
      <a:buNone/>
      <a:defRPr sz="1200" b="0" i="0" u="none" strike="noStrike" kern="1200" cap="none" spc="0" baseline="0">
        <a:solidFill>
          <a:schemeClr val="tx1"/>
        </a:solidFill>
        <a:latin typeface="Calibri" panose="020F0502020204030204" charset="0"/>
        <a:ea typeface="宋体" panose="02010600030101010101" pitchFamily="2" charset="-122"/>
        <a:cs typeface="Calibri" panose="020F0502020204030204" charset="0"/>
      </a:defRPr>
    </a:lvl8pPr>
    <a:lvl9pPr marL="3200400" indent="0" algn="l" defTabSz="914400" eaLnBrk="1" fontAlgn="auto" latinLnBrk="0" hangingPunct="1">
      <a:lnSpc>
        <a:spcPct val="100000"/>
      </a:lnSpc>
      <a:spcBef>
        <a:spcPts val="0"/>
      </a:spcBef>
      <a:spcAft>
        <a:spcPts val="0"/>
      </a:spcAft>
      <a:buNone/>
      <a:defRPr sz="1200" b="0" i="0" u="none" strike="noStrike" kern="1200" cap="none" spc="0" baseline="0">
        <a:solidFill>
          <a:schemeClr val="tx1"/>
        </a:solidFill>
        <a:latin typeface="Calibri" panose="020F0502020204030204" charset="0"/>
        <a:ea typeface="宋体" panose="02010600030101010101" pitchFamily="2" charset="-122"/>
        <a:cs typeface="Calibri" panose="020F0502020204030204" charset="0"/>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tags" Target="../tags/tag1405.xml"/><Relationship Id="rId2" Type="http://schemas.openxmlformats.org/officeDocument/2006/relationships/tags" Target="../tags/tag1404.xml"/><Relationship Id="rId1" Type="http://schemas.openxmlformats.org/officeDocument/2006/relationships/tags" Target="../tags/tag1403.xml"/><Relationship Id="rId5" Type="http://schemas.openxmlformats.org/officeDocument/2006/relationships/slide" Target="../slides/slide30.xml"/><Relationship Id="rId4"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tags" Target="../tags/tag1701.xml"/><Relationship Id="rId2" Type="http://schemas.openxmlformats.org/officeDocument/2006/relationships/tags" Target="../tags/tag1700.xml"/><Relationship Id="rId1" Type="http://schemas.openxmlformats.org/officeDocument/2006/relationships/tags" Target="../tags/tag1699.xml"/><Relationship Id="rId5" Type="http://schemas.openxmlformats.org/officeDocument/2006/relationships/slide" Target="../slides/slide48.xml"/><Relationship Id="rId4"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tags" Target="../tags/tag1827.xml"/><Relationship Id="rId2" Type="http://schemas.openxmlformats.org/officeDocument/2006/relationships/tags" Target="../tags/tag1826.xml"/><Relationship Id="rId1" Type="http://schemas.openxmlformats.org/officeDocument/2006/relationships/tags" Target="../tags/tag1825.xml"/><Relationship Id="rId5" Type="http://schemas.openxmlformats.org/officeDocument/2006/relationships/slide" Target="../slides/slide57.xml"/><Relationship Id="rId4"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p:nvPr>
        </p:nvSpPr>
        <p:spPr/>
        <p:txBody>
          <a:bodyPr/>
          <a:lstStyle/>
          <a:p>
            <a:endParaRPr lang="zh-CN" altLang="en-US"/>
          </a:p>
        </p:txBody>
      </p:sp>
    </p:spTree>
    <p:extLst>
      <p:ext uri="{BB962C8B-B14F-4D97-AF65-F5344CB8AC3E}">
        <p14:creationId xmlns:p14="http://schemas.microsoft.com/office/powerpoint/2010/main" val="12791814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幻灯片图像占位符 1"/>
          <p:cNvSpPr>
            <a:spLocks noGrp="1" noRot="1" noChangeAspect="1" noChangeArrowheads="1" noTextEdit="1"/>
          </p:cNvSpPr>
          <p:nvPr>
            <p:ph type="sldImg" idx="4294967295"/>
            <p:custDataLst>
              <p:tags r:id="rId1"/>
            </p:custDataLst>
          </p:nvPr>
        </p:nvSpPr>
        <p:spPr>
          <a:ln>
            <a:solidFill>
              <a:srgbClr val="000000"/>
            </a:solidFill>
          </a:ln>
        </p:spPr>
      </p:sp>
      <p:sp>
        <p:nvSpPr>
          <p:cNvPr id="59395" name="备注占位符 2"/>
          <p:cNvSpPr txBox="1">
            <a:spLocks noGrp="1" noChangeArrowheads="1"/>
          </p:cNvSpPr>
          <p:nvPr>
            <p:ph type="body" idx="1"/>
            <p:custDataLst>
              <p:tags r:id="rId2"/>
            </p:custDataLst>
          </p:nvPr>
        </p:nvSpPr>
        <p:spPr/>
        <p:txBody>
          <a:bodyPr anchor="t"/>
          <a:lstStyle/>
          <a:p>
            <a:pPr eaLnBrk="1" hangingPunct="1">
              <a:spcBef>
                <a:spcPct val="0"/>
              </a:spcBef>
            </a:pPr>
            <a:endParaRPr lang="zh-CN" altLang="en-US" smtClean="0"/>
          </a:p>
        </p:txBody>
      </p:sp>
      <p:sp>
        <p:nvSpPr>
          <p:cNvPr id="59396" name="灯片编号占位符 3"/>
          <p:cNvSpPr txBox="1">
            <a:spLocks noGrp="1" noChangeArrowheads="1"/>
          </p:cNvSpPr>
          <p:nvPr>
            <p:custDataLst>
              <p:tags r:id="rId3"/>
            </p:custDataLst>
          </p:nvPr>
        </p:nvSpPr>
        <p:spPr bwMode="auto">
          <a:xfrm>
            <a:off x="3884613" y="8685213"/>
            <a:ext cx="2971800" cy="457200"/>
          </a:xfrm>
          <a:prstGeom prst="rect">
            <a:avLst/>
          </a:prstGeom>
          <a:noFill/>
          <a:ln w="9525">
            <a:noFill/>
            <a:miter lim="800000"/>
          </a:ln>
        </p:spPr>
        <p:txBody>
          <a:bodyPr anchor="b"/>
          <a:lstStyle/>
          <a:p>
            <a:pPr algn="r"/>
            <a:fld id="{D69EEAF5-76BB-4EE8-A882-1A74052D3656}" type="slidenum">
              <a:rPr lang="zh-CN" altLang="en-US" sz="1200">
                <a:latin typeface="Calibri" panose="020F0502020204030204"/>
              </a:rPr>
              <a:t>30</a:t>
            </a:fld>
            <a:endParaRPr lang="zh-CN" altLang="en-US" sz="1200">
              <a:latin typeface="Calibri" panose="020F0502020204030204"/>
            </a:endParaRPr>
          </a:p>
        </p:txBody>
      </p:sp>
    </p:spTree>
    <p:extLst>
      <p:ext uri="{BB962C8B-B14F-4D97-AF65-F5344CB8AC3E}">
        <p14:creationId xmlns:p14="http://schemas.microsoft.com/office/powerpoint/2010/main" val="721293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txBox="1">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10"/>
            <p:custDataLst>
              <p:tags r:id="rId3"/>
            </p:custDataLst>
          </p:nvPr>
        </p:nvSpPr>
        <p:spPr/>
        <p:txBody>
          <a:bodyPr/>
          <a:lstStyle/>
          <a:p>
            <a:fld id="{F7021451-1387-4CA6-816F-3879F97B5CBC}" type="slidenum">
              <a:rPr lang="en-US"/>
              <a:t>48</a:t>
            </a:fld>
            <a:endParaRPr lang="en-US"/>
          </a:p>
        </p:txBody>
      </p:sp>
    </p:spTree>
    <p:extLst>
      <p:ext uri="{BB962C8B-B14F-4D97-AF65-F5344CB8AC3E}">
        <p14:creationId xmlns:p14="http://schemas.microsoft.com/office/powerpoint/2010/main" val="7503219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幻灯片图像占位符 1"/>
          <p:cNvSpPr>
            <a:spLocks noGrp="1" noRot="1" noChangeAspect="1"/>
          </p:cNvSpPr>
          <p:nvPr>
            <p:ph type="sldImg"/>
            <p:custDataLst>
              <p:tags r:id="rId1"/>
            </p:custDataLst>
          </p:nvPr>
        </p:nvSpPr>
        <p:spPr/>
      </p:sp>
      <p:sp>
        <p:nvSpPr>
          <p:cNvPr id="45059" name="备注占位符 2"/>
          <p:cNvSpPr>
            <a:spLocks noGrp="1"/>
          </p:cNvSpPr>
          <p:nvPr>
            <p:ph type="body" idx="1"/>
            <p:custDataLst>
              <p:tags r:id="rId2"/>
            </p:custDataLst>
          </p:nvPr>
        </p:nvSpPr>
        <p:spPr/>
        <p:txBody>
          <a:bodyPr wrap="square" lIns="91440" tIns="45720" rIns="91440" bIns="45720" anchor="t"/>
          <a:lstStyle/>
          <a:p>
            <a:pPr marL="0" lvl="0" indent="0" algn="l" defTabSz="914400" rtl="0" eaLnBrk="1" fontAlgn="base" latinLnBrk="0" hangingPunct="1">
              <a:lnSpc>
                <a:spcPct val="100000"/>
              </a:lnSpc>
              <a:spcBef>
                <a:spcPct val="0"/>
              </a:spcBef>
              <a:spcAft>
                <a:spcPct val="0"/>
              </a:spcAft>
              <a:buClrTx/>
              <a:buSzPct val="100000"/>
              <a:buFontTx/>
              <a:buNone/>
            </a:pPr>
            <a:endParaRPr lang="zh-CN" altLang="en-US" sz="1200" baseline="0">
              <a:solidFill>
                <a:srgbClr val="000000"/>
              </a:solidFill>
              <a:latin typeface="Calibri" panose="020F0502020204030204" charset="0"/>
              <a:ea typeface="宋体" panose="02010600030101010101" pitchFamily="2" charset="-122"/>
            </a:endParaRPr>
          </a:p>
        </p:txBody>
      </p:sp>
      <p:sp>
        <p:nvSpPr>
          <p:cNvPr id="45060" name="灯片编号占位符 3"/>
          <p:cNvSpPr>
            <a:spLocks noGrp="1"/>
          </p:cNvSpPr>
          <p:nvPr>
            <p:ph type="sldNum" sz="quarter"/>
            <p:custDataLst>
              <p:tags r:id="rId3"/>
            </p:custDataLst>
          </p:nvPr>
        </p:nvSpPr>
        <p:spPr>
          <a:xfrm>
            <a:off x="3884613" y="8685213"/>
            <a:ext cx="2971800" cy="458787"/>
          </a:xfrm>
          <a:prstGeom prst="rect">
            <a:avLst/>
          </a:prstGeom>
          <a:noFill/>
          <a:ln w="9525">
            <a:noFill/>
          </a:ln>
        </p:spPr>
        <p:txBody>
          <a:bodyPr lIns="91440" tIns="45720" rIns="91440" bIns="45720" anchor="b"/>
          <a:lstStyle/>
          <a:p>
            <a:pPr lvl="0" algn="r"/>
            <a:fld id="{9A0DB2DC-4C9A-4742-B13C-FB6460FD3503}" type="slidenum">
              <a:rPr lang="zh-CN" altLang="en-US" sz="1200" baseline="0">
                <a:latin typeface="Calibri" panose="020F0502020204030204" charset="0"/>
                <a:ea typeface="宋体" panose="02010600030101010101" pitchFamily="2" charset="-122"/>
              </a:rPr>
              <a:t>57</a:t>
            </a:fld>
            <a:endParaRPr lang="zh-CN" altLang="en-US" sz="1200" baseline="0">
              <a:latin typeface="Calibri" panose="020F0502020204030204" charset="0"/>
              <a:ea typeface="宋体" panose="02010600030101010101" pitchFamily="2" charset="-122"/>
            </a:endParaRPr>
          </a:p>
        </p:txBody>
      </p:sp>
    </p:spTree>
    <p:extLst>
      <p:ext uri="{BB962C8B-B14F-4D97-AF65-F5344CB8AC3E}">
        <p14:creationId xmlns:p14="http://schemas.microsoft.com/office/powerpoint/2010/main" val="10033719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tags" Target="../tags/tag381.xml"/><Relationship Id="rId7" Type="http://schemas.openxmlformats.org/officeDocument/2006/relationships/slideMaster" Target="../slideMasters/slideMaster11.xml"/><Relationship Id="rId2" Type="http://schemas.openxmlformats.org/officeDocument/2006/relationships/tags" Target="../tags/tag380.xml"/><Relationship Id="rId1" Type="http://schemas.openxmlformats.org/officeDocument/2006/relationships/tags" Target="../tags/tag379.xml"/><Relationship Id="rId6" Type="http://schemas.openxmlformats.org/officeDocument/2006/relationships/tags" Target="../tags/tag384.xml"/><Relationship Id="rId5" Type="http://schemas.openxmlformats.org/officeDocument/2006/relationships/tags" Target="../tags/tag383.xml"/><Relationship Id="rId4" Type="http://schemas.openxmlformats.org/officeDocument/2006/relationships/tags" Target="../tags/tag382.xml"/></Relationships>
</file>

<file path=ppt/slideLayouts/_rels/slideLayout101.xml.rels><?xml version="1.0" encoding="UTF-8" standalone="yes"?>
<Relationships xmlns="http://schemas.openxmlformats.org/package/2006/relationships"><Relationship Id="rId8" Type="http://schemas.openxmlformats.org/officeDocument/2006/relationships/tags" Target="../tags/tag392.xml"/><Relationship Id="rId3" Type="http://schemas.openxmlformats.org/officeDocument/2006/relationships/tags" Target="../tags/tag387.xml"/><Relationship Id="rId7" Type="http://schemas.openxmlformats.org/officeDocument/2006/relationships/tags" Target="../tags/tag391.xml"/><Relationship Id="rId2" Type="http://schemas.openxmlformats.org/officeDocument/2006/relationships/tags" Target="../tags/tag386.xml"/><Relationship Id="rId1" Type="http://schemas.openxmlformats.org/officeDocument/2006/relationships/tags" Target="../tags/tag385.xml"/><Relationship Id="rId6" Type="http://schemas.openxmlformats.org/officeDocument/2006/relationships/tags" Target="../tags/tag390.xml"/><Relationship Id="rId5" Type="http://schemas.openxmlformats.org/officeDocument/2006/relationships/tags" Target="../tags/tag389.xml"/><Relationship Id="rId4" Type="http://schemas.openxmlformats.org/officeDocument/2006/relationships/tags" Target="../tags/tag388.xml"/><Relationship Id="rId9"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3" Type="http://schemas.openxmlformats.org/officeDocument/2006/relationships/tags" Target="../tags/tag395.xml"/><Relationship Id="rId2" Type="http://schemas.openxmlformats.org/officeDocument/2006/relationships/tags" Target="../tags/tag394.xml"/><Relationship Id="rId1" Type="http://schemas.openxmlformats.org/officeDocument/2006/relationships/tags" Target="../tags/tag393.xml"/><Relationship Id="rId5" Type="http://schemas.openxmlformats.org/officeDocument/2006/relationships/slideMaster" Target="../slideMasters/slideMaster11.xml"/><Relationship Id="rId4" Type="http://schemas.openxmlformats.org/officeDocument/2006/relationships/tags" Target="../tags/tag396.xml"/></Relationships>
</file>

<file path=ppt/slideLayouts/_rels/slideLayout103.xml.rels><?xml version="1.0" encoding="UTF-8" standalone="yes"?>
<Relationships xmlns="http://schemas.openxmlformats.org/package/2006/relationships"><Relationship Id="rId3" Type="http://schemas.openxmlformats.org/officeDocument/2006/relationships/tags" Target="../tags/tag399.xml"/><Relationship Id="rId2" Type="http://schemas.openxmlformats.org/officeDocument/2006/relationships/tags" Target="../tags/tag398.xml"/><Relationship Id="rId1" Type="http://schemas.openxmlformats.org/officeDocument/2006/relationships/tags" Target="../tags/tag397.xml"/><Relationship Id="rId4"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3" Type="http://schemas.openxmlformats.org/officeDocument/2006/relationships/tags" Target="../tags/tag402.xml"/><Relationship Id="rId7" Type="http://schemas.openxmlformats.org/officeDocument/2006/relationships/slideMaster" Target="../slideMasters/slideMaster11.xml"/><Relationship Id="rId2" Type="http://schemas.openxmlformats.org/officeDocument/2006/relationships/tags" Target="../tags/tag401.xml"/><Relationship Id="rId1" Type="http://schemas.openxmlformats.org/officeDocument/2006/relationships/tags" Target="../tags/tag400.xml"/><Relationship Id="rId6" Type="http://schemas.openxmlformats.org/officeDocument/2006/relationships/tags" Target="../tags/tag405.xml"/><Relationship Id="rId5" Type="http://schemas.openxmlformats.org/officeDocument/2006/relationships/tags" Target="../tags/tag404.xml"/><Relationship Id="rId4" Type="http://schemas.openxmlformats.org/officeDocument/2006/relationships/tags" Target="../tags/tag403.xml"/></Relationships>
</file>

<file path=ppt/slideLayouts/_rels/slideLayout105.xml.rels><?xml version="1.0" encoding="UTF-8" standalone="yes"?>
<Relationships xmlns="http://schemas.openxmlformats.org/package/2006/relationships"><Relationship Id="rId3" Type="http://schemas.openxmlformats.org/officeDocument/2006/relationships/tags" Target="../tags/tag408.xml"/><Relationship Id="rId7" Type="http://schemas.openxmlformats.org/officeDocument/2006/relationships/slideMaster" Target="../slideMasters/slideMaster11.xml"/><Relationship Id="rId2" Type="http://schemas.openxmlformats.org/officeDocument/2006/relationships/tags" Target="../tags/tag407.xml"/><Relationship Id="rId1" Type="http://schemas.openxmlformats.org/officeDocument/2006/relationships/tags" Target="../tags/tag406.xml"/><Relationship Id="rId6" Type="http://schemas.openxmlformats.org/officeDocument/2006/relationships/tags" Target="../tags/tag411.xml"/><Relationship Id="rId5" Type="http://schemas.openxmlformats.org/officeDocument/2006/relationships/tags" Target="../tags/tag410.xml"/><Relationship Id="rId4" Type="http://schemas.openxmlformats.org/officeDocument/2006/relationships/tags" Target="../tags/tag409.xml"/></Relationships>
</file>

<file path=ppt/slideLayouts/_rels/slideLayout106.xml.rels><?xml version="1.0" encoding="UTF-8" standalone="yes"?>
<Relationships xmlns="http://schemas.openxmlformats.org/package/2006/relationships"><Relationship Id="rId3" Type="http://schemas.openxmlformats.org/officeDocument/2006/relationships/tags" Target="../tags/tag414.xml"/><Relationship Id="rId2" Type="http://schemas.openxmlformats.org/officeDocument/2006/relationships/tags" Target="../tags/tag413.xml"/><Relationship Id="rId1" Type="http://schemas.openxmlformats.org/officeDocument/2006/relationships/tags" Target="../tags/tag412.xml"/><Relationship Id="rId6" Type="http://schemas.openxmlformats.org/officeDocument/2006/relationships/slideMaster" Target="../slideMasters/slideMaster11.xml"/><Relationship Id="rId5" Type="http://schemas.openxmlformats.org/officeDocument/2006/relationships/tags" Target="../tags/tag416.xml"/><Relationship Id="rId4" Type="http://schemas.openxmlformats.org/officeDocument/2006/relationships/tags" Target="../tags/tag415.xml"/></Relationships>
</file>

<file path=ppt/slideLayouts/_rels/slideLayout107.xml.rels><?xml version="1.0" encoding="UTF-8" standalone="yes"?>
<Relationships xmlns="http://schemas.openxmlformats.org/package/2006/relationships"><Relationship Id="rId3" Type="http://schemas.openxmlformats.org/officeDocument/2006/relationships/tags" Target="../tags/tag419.xml"/><Relationship Id="rId2" Type="http://schemas.openxmlformats.org/officeDocument/2006/relationships/tags" Target="../tags/tag418.xml"/><Relationship Id="rId1" Type="http://schemas.openxmlformats.org/officeDocument/2006/relationships/tags" Target="../tags/tag417.xml"/><Relationship Id="rId6" Type="http://schemas.openxmlformats.org/officeDocument/2006/relationships/slideMaster" Target="../slideMasters/slideMaster11.xml"/><Relationship Id="rId5" Type="http://schemas.openxmlformats.org/officeDocument/2006/relationships/tags" Target="../tags/tag421.xml"/><Relationship Id="rId4" Type="http://schemas.openxmlformats.org/officeDocument/2006/relationships/tags" Target="../tags/tag420.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11.xml"/><Relationship Id="rId1" Type="http://schemas.openxmlformats.org/officeDocument/2006/relationships/tags" Target="../tags/tag422.xml"/></Relationships>
</file>

<file path=ppt/slideLayouts/_rels/slideLayout109.xml.rels><?xml version="1.0" encoding="UTF-8" standalone="yes"?>
<Relationships xmlns="http://schemas.openxmlformats.org/package/2006/relationships"><Relationship Id="rId3" Type="http://schemas.openxmlformats.org/officeDocument/2006/relationships/tags" Target="../tags/tag426.xml"/><Relationship Id="rId2" Type="http://schemas.openxmlformats.org/officeDocument/2006/relationships/tags" Target="../tags/tag425.xml"/><Relationship Id="rId1" Type="http://schemas.openxmlformats.org/officeDocument/2006/relationships/tags" Target="../tags/tag424.xml"/><Relationship Id="rId6" Type="http://schemas.openxmlformats.org/officeDocument/2006/relationships/slideMaster" Target="../slideMasters/slideMaster12.xml"/><Relationship Id="rId5" Type="http://schemas.openxmlformats.org/officeDocument/2006/relationships/tags" Target="../tags/tag428.xml"/><Relationship Id="rId4" Type="http://schemas.openxmlformats.org/officeDocument/2006/relationships/tags" Target="../tags/tag42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tags" Target="../tags/tag431.xml"/><Relationship Id="rId2" Type="http://schemas.openxmlformats.org/officeDocument/2006/relationships/tags" Target="../tags/tag430.xml"/><Relationship Id="rId1" Type="http://schemas.openxmlformats.org/officeDocument/2006/relationships/tags" Target="../tags/tag429.xml"/><Relationship Id="rId6" Type="http://schemas.openxmlformats.org/officeDocument/2006/relationships/slideMaster" Target="../slideMasters/slideMaster12.xml"/><Relationship Id="rId5" Type="http://schemas.openxmlformats.org/officeDocument/2006/relationships/tags" Target="../tags/tag433.xml"/><Relationship Id="rId4" Type="http://schemas.openxmlformats.org/officeDocument/2006/relationships/tags" Target="../tags/tag432.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Master" Target="../slideMasters/slideMaster12.xml"/><Relationship Id="rId1" Type="http://schemas.openxmlformats.org/officeDocument/2006/relationships/tags" Target="../tags/tag434.xml"/></Relationships>
</file>

<file path=ppt/slideLayouts/_rels/slideLayout112.xml.rels><?xml version="1.0" encoding="UTF-8" standalone="yes"?>
<Relationships xmlns="http://schemas.openxmlformats.org/package/2006/relationships"><Relationship Id="rId3" Type="http://schemas.openxmlformats.org/officeDocument/2006/relationships/tags" Target="../tags/tag437.xml"/><Relationship Id="rId7" Type="http://schemas.openxmlformats.org/officeDocument/2006/relationships/slideMaster" Target="../slideMasters/slideMaster12.xml"/><Relationship Id="rId2" Type="http://schemas.openxmlformats.org/officeDocument/2006/relationships/tags" Target="../tags/tag436.xml"/><Relationship Id="rId1" Type="http://schemas.openxmlformats.org/officeDocument/2006/relationships/tags" Target="../tags/tag435.xml"/><Relationship Id="rId6" Type="http://schemas.openxmlformats.org/officeDocument/2006/relationships/tags" Target="../tags/tag440.xml"/><Relationship Id="rId5" Type="http://schemas.openxmlformats.org/officeDocument/2006/relationships/tags" Target="../tags/tag439.xml"/><Relationship Id="rId4" Type="http://schemas.openxmlformats.org/officeDocument/2006/relationships/tags" Target="../tags/tag438.xml"/></Relationships>
</file>

<file path=ppt/slideLayouts/_rels/slideLayout113.xml.rels><?xml version="1.0" encoding="UTF-8" standalone="yes"?>
<Relationships xmlns="http://schemas.openxmlformats.org/package/2006/relationships"><Relationship Id="rId8" Type="http://schemas.openxmlformats.org/officeDocument/2006/relationships/tags" Target="../tags/tag448.xml"/><Relationship Id="rId3" Type="http://schemas.openxmlformats.org/officeDocument/2006/relationships/tags" Target="../tags/tag443.xml"/><Relationship Id="rId7" Type="http://schemas.openxmlformats.org/officeDocument/2006/relationships/tags" Target="../tags/tag447.xml"/><Relationship Id="rId2" Type="http://schemas.openxmlformats.org/officeDocument/2006/relationships/tags" Target="../tags/tag442.xml"/><Relationship Id="rId1" Type="http://schemas.openxmlformats.org/officeDocument/2006/relationships/tags" Target="../tags/tag441.xml"/><Relationship Id="rId6" Type="http://schemas.openxmlformats.org/officeDocument/2006/relationships/tags" Target="../tags/tag446.xml"/><Relationship Id="rId5" Type="http://schemas.openxmlformats.org/officeDocument/2006/relationships/tags" Target="../tags/tag445.xml"/><Relationship Id="rId4" Type="http://schemas.openxmlformats.org/officeDocument/2006/relationships/tags" Target="../tags/tag444.xml"/><Relationship Id="rId9"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3" Type="http://schemas.openxmlformats.org/officeDocument/2006/relationships/tags" Target="../tags/tag451.xml"/><Relationship Id="rId2" Type="http://schemas.openxmlformats.org/officeDocument/2006/relationships/tags" Target="../tags/tag450.xml"/><Relationship Id="rId1" Type="http://schemas.openxmlformats.org/officeDocument/2006/relationships/tags" Target="../tags/tag449.xml"/><Relationship Id="rId5" Type="http://schemas.openxmlformats.org/officeDocument/2006/relationships/slideMaster" Target="../slideMasters/slideMaster12.xml"/><Relationship Id="rId4" Type="http://schemas.openxmlformats.org/officeDocument/2006/relationships/tags" Target="../tags/tag452.xml"/></Relationships>
</file>

<file path=ppt/slideLayouts/_rels/slideLayout115.xml.rels><?xml version="1.0" encoding="UTF-8" standalone="yes"?>
<Relationships xmlns="http://schemas.openxmlformats.org/package/2006/relationships"><Relationship Id="rId3" Type="http://schemas.openxmlformats.org/officeDocument/2006/relationships/tags" Target="../tags/tag455.xml"/><Relationship Id="rId2" Type="http://schemas.openxmlformats.org/officeDocument/2006/relationships/tags" Target="../tags/tag454.xml"/><Relationship Id="rId1" Type="http://schemas.openxmlformats.org/officeDocument/2006/relationships/tags" Target="../tags/tag453.xml"/><Relationship Id="rId4"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3" Type="http://schemas.openxmlformats.org/officeDocument/2006/relationships/tags" Target="../tags/tag458.xml"/><Relationship Id="rId7" Type="http://schemas.openxmlformats.org/officeDocument/2006/relationships/slideMaster" Target="../slideMasters/slideMaster12.xml"/><Relationship Id="rId2" Type="http://schemas.openxmlformats.org/officeDocument/2006/relationships/tags" Target="../tags/tag457.xml"/><Relationship Id="rId1" Type="http://schemas.openxmlformats.org/officeDocument/2006/relationships/tags" Target="../tags/tag456.xml"/><Relationship Id="rId6" Type="http://schemas.openxmlformats.org/officeDocument/2006/relationships/tags" Target="../tags/tag461.xml"/><Relationship Id="rId5" Type="http://schemas.openxmlformats.org/officeDocument/2006/relationships/tags" Target="../tags/tag460.xml"/><Relationship Id="rId4" Type="http://schemas.openxmlformats.org/officeDocument/2006/relationships/tags" Target="../tags/tag459.xml"/></Relationships>
</file>

<file path=ppt/slideLayouts/_rels/slideLayout117.xml.rels><?xml version="1.0" encoding="UTF-8" standalone="yes"?>
<Relationships xmlns="http://schemas.openxmlformats.org/package/2006/relationships"><Relationship Id="rId3" Type="http://schemas.openxmlformats.org/officeDocument/2006/relationships/tags" Target="../tags/tag464.xml"/><Relationship Id="rId7" Type="http://schemas.openxmlformats.org/officeDocument/2006/relationships/slideMaster" Target="../slideMasters/slideMaster12.xml"/><Relationship Id="rId2" Type="http://schemas.openxmlformats.org/officeDocument/2006/relationships/tags" Target="../tags/tag463.xml"/><Relationship Id="rId1" Type="http://schemas.openxmlformats.org/officeDocument/2006/relationships/tags" Target="../tags/tag462.xml"/><Relationship Id="rId6" Type="http://schemas.openxmlformats.org/officeDocument/2006/relationships/tags" Target="../tags/tag467.xml"/><Relationship Id="rId5" Type="http://schemas.openxmlformats.org/officeDocument/2006/relationships/tags" Target="../tags/tag466.xml"/><Relationship Id="rId4" Type="http://schemas.openxmlformats.org/officeDocument/2006/relationships/tags" Target="../tags/tag465.xml"/></Relationships>
</file>

<file path=ppt/slideLayouts/_rels/slideLayout118.xml.rels><?xml version="1.0" encoding="UTF-8" standalone="yes"?>
<Relationships xmlns="http://schemas.openxmlformats.org/package/2006/relationships"><Relationship Id="rId3" Type="http://schemas.openxmlformats.org/officeDocument/2006/relationships/tags" Target="../tags/tag470.xml"/><Relationship Id="rId2" Type="http://schemas.openxmlformats.org/officeDocument/2006/relationships/tags" Target="../tags/tag469.xml"/><Relationship Id="rId1" Type="http://schemas.openxmlformats.org/officeDocument/2006/relationships/tags" Target="../tags/tag468.xml"/><Relationship Id="rId6" Type="http://schemas.openxmlformats.org/officeDocument/2006/relationships/slideMaster" Target="../slideMasters/slideMaster12.xml"/><Relationship Id="rId5" Type="http://schemas.openxmlformats.org/officeDocument/2006/relationships/tags" Target="../tags/tag472.xml"/><Relationship Id="rId4" Type="http://schemas.openxmlformats.org/officeDocument/2006/relationships/tags" Target="../tags/tag471.xml"/></Relationships>
</file>

<file path=ppt/slideLayouts/_rels/slideLayout119.xml.rels><?xml version="1.0" encoding="UTF-8" standalone="yes"?>
<Relationships xmlns="http://schemas.openxmlformats.org/package/2006/relationships"><Relationship Id="rId3" Type="http://schemas.openxmlformats.org/officeDocument/2006/relationships/tags" Target="../tags/tag475.xml"/><Relationship Id="rId2" Type="http://schemas.openxmlformats.org/officeDocument/2006/relationships/tags" Target="../tags/tag474.xml"/><Relationship Id="rId1" Type="http://schemas.openxmlformats.org/officeDocument/2006/relationships/tags" Target="../tags/tag473.xml"/><Relationship Id="rId6" Type="http://schemas.openxmlformats.org/officeDocument/2006/relationships/slideMaster" Target="../slideMasters/slideMaster12.xml"/><Relationship Id="rId5" Type="http://schemas.openxmlformats.org/officeDocument/2006/relationships/tags" Target="../tags/tag477.xml"/><Relationship Id="rId4" Type="http://schemas.openxmlformats.org/officeDocument/2006/relationships/tags" Target="../tags/tag476.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8" Type="http://schemas.openxmlformats.org/officeDocument/2006/relationships/tags" Target="../tags/tag485.xml"/><Relationship Id="rId3" Type="http://schemas.openxmlformats.org/officeDocument/2006/relationships/tags" Target="../tags/tag480.xml"/><Relationship Id="rId7" Type="http://schemas.openxmlformats.org/officeDocument/2006/relationships/tags" Target="../tags/tag484.xml"/><Relationship Id="rId12" Type="http://schemas.openxmlformats.org/officeDocument/2006/relationships/image" Target="../media/image15.png"/><Relationship Id="rId2" Type="http://schemas.openxmlformats.org/officeDocument/2006/relationships/tags" Target="../tags/tag479.xml"/><Relationship Id="rId1" Type="http://schemas.openxmlformats.org/officeDocument/2006/relationships/tags" Target="../tags/tag478.xml"/><Relationship Id="rId6" Type="http://schemas.openxmlformats.org/officeDocument/2006/relationships/tags" Target="../tags/tag483.xml"/><Relationship Id="rId11" Type="http://schemas.openxmlformats.org/officeDocument/2006/relationships/slideMaster" Target="../slideMasters/slideMaster13.xml"/><Relationship Id="rId5" Type="http://schemas.openxmlformats.org/officeDocument/2006/relationships/tags" Target="../tags/tag482.xml"/><Relationship Id="rId10" Type="http://schemas.openxmlformats.org/officeDocument/2006/relationships/tags" Target="../tags/tag487.xml"/><Relationship Id="rId4" Type="http://schemas.openxmlformats.org/officeDocument/2006/relationships/tags" Target="../tags/tag481.xml"/><Relationship Id="rId9" Type="http://schemas.openxmlformats.org/officeDocument/2006/relationships/tags" Target="../tags/tag486.xml"/></Relationships>
</file>

<file path=ppt/slideLayouts/_rels/slideLayout135.xml.rels><?xml version="1.0" encoding="UTF-8" standalone="yes"?>
<Relationships xmlns="http://schemas.openxmlformats.org/package/2006/relationships"><Relationship Id="rId3" Type="http://schemas.openxmlformats.org/officeDocument/2006/relationships/tags" Target="../tags/tag490.xml"/><Relationship Id="rId2" Type="http://schemas.openxmlformats.org/officeDocument/2006/relationships/tags" Target="../tags/tag489.xml"/><Relationship Id="rId1" Type="http://schemas.openxmlformats.org/officeDocument/2006/relationships/tags" Target="../tags/tag488.xml"/><Relationship Id="rId4"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3" Type="http://schemas.openxmlformats.org/officeDocument/2006/relationships/tags" Target="../tags/tag493.xml"/><Relationship Id="rId2" Type="http://schemas.openxmlformats.org/officeDocument/2006/relationships/tags" Target="../tags/tag492.xml"/><Relationship Id="rId1" Type="http://schemas.openxmlformats.org/officeDocument/2006/relationships/tags" Target="../tags/tag491.xml"/><Relationship Id="rId5" Type="http://schemas.openxmlformats.org/officeDocument/2006/relationships/slideMaster" Target="../slideMasters/slideMaster13.xml"/><Relationship Id="rId4" Type="http://schemas.openxmlformats.org/officeDocument/2006/relationships/tags" Target="../tags/tag494.xml"/></Relationships>
</file>

<file path=ppt/slideLayouts/_rels/slideLayout138.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tags" Target="../tags/tag503.xml"/><Relationship Id="rId7" Type="http://schemas.openxmlformats.org/officeDocument/2006/relationships/slideMaster" Target="../slideMasters/slideMaster14.xml"/><Relationship Id="rId2" Type="http://schemas.openxmlformats.org/officeDocument/2006/relationships/tags" Target="../tags/tag502.xml"/><Relationship Id="rId1" Type="http://schemas.openxmlformats.org/officeDocument/2006/relationships/tags" Target="../tags/tag501.xml"/><Relationship Id="rId6" Type="http://schemas.openxmlformats.org/officeDocument/2006/relationships/tags" Target="../tags/tag506.xml"/><Relationship Id="rId5" Type="http://schemas.openxmlformats.org/officeDocument/2006/relationships/tags" Target="../tags/tag505.xml"/><Relationship Id="rId4" Type="http://schemas.openxmlformats.org/officeDocument/2006/relationships/tags" Target="../tags/tag504.xml"/><Relationship Id="rId9" Type="http://schemas.openxmlformats.org/officeDocument/2006/relationships/image" Target="../media/image9.jpeg"/></Relationships>
</file>

<file path=ppt/slideLayouts/_rels/slideLayout139.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tags" Target="../tags/tag509.xml"/><Relationship Id="rId7" Type="http://schemas.openxmlformats.org/officeDocument/2006/relationships/slideMaster" Target="../slideMasters/slideMaster14.xml"/><Relationship Id="rId2" Type="http://schemas.openxmlformats.org/officeDocument/2006/relationships/tags" Target="../tags/tag508.xml"/><Relationship Id="rId1" Type="http://schemas.openxmlformats.org/officeDocument/2006/relationships/tags" Target="../tags/tag507.xml"/><Relationship Id="rId6" Type="http://schemas.openxmlformats.org/officeDocument/2006/relationships/tags" Target="../tags/tag512.xml"/><Relationship Id="rId5" Type="http://schemas.openxmlformats.org/officeDocument/2006/relationships/tags" Target="../tags/tag511.xml"/><Relationship Id="rId4" Type="http://schemas.openxmlformats.org/officeDocument/2006/relationships/tags" Target="../tags/tag5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tags" Target="../tags/tag515.xml"/><Relationship Id="rId2" Type="http://schemas.openxmlformats.org/officeDocument/2006/relationships/tags" Target="../tags/tag514.xml"/><Relationship Id="rId1" Type="http://schemas.openxmlformats.org/officeDocument/2006/relationships/tags" Target="../tags/tag513.xml"/><Relationship Id="rId6" Type="http://schemas.openxmlformats.org/officeDocument/2006/relationships/slideMaster" Target="../slideMasters/slideMaster14.xml"/><Relationship Id="rId5" Type="http://schemas.openxmlformats.org/officeDocument/2006/relationships/tags" Target="../tags/tag517.xml"/><Relationship Id="rId4" Type="http://schemas.openxmlformats.org/officeDocument/2006/relationships/tags" Target="../tags/tag516.xml"/></Relationships>
</file>

<file path=ppt/slideLayouts/_rels/slideLayout141.xml.rels><?xml version="1.0" encoding="UTF-8" standalone="yes"?>
<Relationships xmlns="http://schemas.openxmlformats.org/package/2006/relationships"><Relationship Id="rId3" Type="http://schemas.openxmlformats.org/officeDocument/2006/relationships/tags" Target="../tags/tag520.xml"/><Relationship Id="rId7" Type="http://schemas.openxmlformats.org/officeDocument/2006/relationships/slideMaster" Target="../slideMasters/slideMaster14.xml"/><Relationship Id="rId2" Type="http://schemas.openxmlformats.org/officeDocument/2006/relationships/tags" Target="../tags/tag519.xml"/><Relationship Id="rId1" Type="http://schemas.openxmlformats.org/officeDocument/2006/relationships/tags" Target="../tags/tag518.xml"/><Relationship Id="rId6" Type="http://schemas.openxmlformats.org/officeDocument/2006/relationships/tags" Target="../tags/tag523.xml"/><Relationship Id="rId5" Type="http://schemas.openxmlformats.org/officeDocument/2006/relationships/tags" Target="../tags/tag522.xml"/><Relationship Id="rId4" Type="http://schemas.openxmlformats.org/officeDocument/2006/relationships/tags" Target="../tags/tag521.xml"/></Relationships>
</file>

<file path=ppt/slideLayouts/_rels/slideLayout142.xml.rels><?xml version="1.0" encoding="UTF-8" standalone="yes"?>
<Relationships xmlns="http://schemas.openxmlformats.org/package/2006/relationships"><Relationship Id="rId8" Type="http://schemas.openxmlformats.org/officeDocument/2006/relationships/tags" Target="../tags/tag531.xml"/><Relationship Id="rId3" Type="http://schemas.openxmlformats.org/officeDocument/2006/relationships/tags" Target="../tags/tag526.xml"/><Relationship Id="rId7" Type="http://schemas.openxmlformats.org/officeDocument/2006/relationships/tags" Target="../tags/tag530.xml"/><Relationship Id="rId2" Type="http://schemas.openxmlformats.org/officeDocument/2006/relationships/tags" Target="../tags/tag525.xml"/><Relationship Id="rId1" Type="http://schemas.openxmlformats.org/officeDocument/2006/relationships/tags" Target="../tags/tag524.xml"/><Relationship Id="rId6" Type="http://schemas.openxmlformats.org/officeDocument/2006/relationships/tags" Target="../tags/tag529.xml"/><Relationship Id="rId5" Type="http://schemas.openxmlformats.org/officeDocument/2006/relationships/tags" Target="../tags/tag528.xml"/><Relationship Id="rId4" Type="http://schemas.openxmlformats.org/officeDocument/2006/relationships/tags" Target="../tags/tag527.xml"/><Relationship Id="rId9"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3" Type="http://schemas.openxmlformats.org/officeDocument/2006/relationships/tags" Target="../tags/tag534.xml"/><Relationship Id="rId2" Type="http://schemas.openxmlformats.org/officeDocument/2006/relationships/tags" Target="../tags/tag533.xml"/><Relationship Id="rId1" Type="http://schemas.openxmlformats.org/officeDocument/2006/relationships/tags" Target="../tags/tag532.xml"/><Relationship Id="rId5" Type="http://schemas.openxmlformats.org/officeDocument/2006/relationships/slideMaster" Target="../slideMasters/slideMaster14.xml"/><Relationship Id="rId4" Type="http://schemas.openxmlformats.org/officeDocument/2006/relationships/tags" Target="../tags/tag535.xml"/></Relationships>
</file>

<file path=ppt/slideLayouts/_rels/slideLayout144.xml.rels><?xml version="1.0" encoding="UTF-8" standalone="yes"?>
<Relationships xmlns="http://schemas.openxmlformats.org/package/2006/relationships"><Relationship Id="rId3" Type="http://schemas.openxmlformats.org/officeDocument/2006/relationships/tags" Target="../tags/tag538.xml"/><Relationship Id="rId2" Type="http://schemas.openxmlformats.org/officeDocument/2006/relationships/tags" Target="../tags/tag537.xml"/><Relationship Id="rId1" Type="http://schemas.openxmlformats.org/officeDocument/2006/relationships/tags" Target="../tags/tag536.xml"/><Relationship Id="rId4"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3" Type="http://schemas.openxmlformats.org/officeDocument/2006/relationships/tags" Target="../tags/tag541.xml"/><Relationship Id="rId7" Type="http://schemas.openxmlformats.org/officeDocument/2006/relationships/slideMaster" Target="../slideMasters/slideMaster14.xml"/><Relationship Id="rId2" Type="http://schemas.openxmlformats.org/officeDocument/2006/relationships/tags" Target="../tags/tag540.xml"/><Relationship Id="rId1" Type="http://schemas.openxmlformats.org/officeDocument/2006/relationships/tags" Target="../tags/tag539.xml"/><Relationship Id="rId6" Type="http://schemas.openxmlformats.org/officeDocument/2006/relationships/tags" Target="../tags/tag544.xml"/><Relationship Id="rId5" Type="http://schemas.openxmlformats.org/officeDocument/2006/relationships/tags" Target="../tags/tag543.xml"/><Relationship Id="rId4" Type="http://schemas.openxmlformats.org/officeDocument/2006/relationships/tags" Target="../tags/tag542.xml"/></Relationships>
</file>

<file path=ppt/slideLayouts/_rels/slideLayout146.xml.rels><?xml version="1.0" encoding="UTF-8" standalone="yes"?>
<Relationships xmlns="http://schemas.openxmlformats.org/package/2006/relationships"><Relationship Id="rId3" Type="http://schemas.openxmlformats.org/officeDocument/2006/relationships/tags" Target="../tags/tag547.xml"/><Relationship Id="rId7" Type="http://schemas.openxmlformats.org/officeDocument/2006/relationships/slideMaster" Target="../slideMasters/slideMaster14.xml"/><Relationship Id="rId2" Type="http://schemas.openxmlformats.org/officeDocument/2006/relationships/tags" Target="../tags/tag546.xml"/><Relationship Id="rId1" Type="http://schemas.openxmlformats.org/officeDocument/2006/relationships/tags" Target="../tags/tag545.xml"/><Relationship Id="rId6" Type="http://schemas.openxmlformats.org/officeDocument/2006/relationships/tags" Target="../tags/tag550.xml"/><Relationship Id="rId5" Type="http://schemas.openxmlformats.org/officeDocument/2006/relationships/tags" Target="../tags/tag549.xml"/><Relationship Id="rId4" Type="http://schemas.openxmlformats.org/officeDocument/2006/relationships/tags" Target="../tags/tag548.xml"/></Relationships>
</file>

<file path=ppt/slideLayouts/_rels/slideLayout147.xml.rels><?xml version="1.0" encoding="UTF-8" standalone="yes"?>
<Relationships xmlns="http://schemas.openxmlformats.org/package/2006/relationships"><Relationship Id="rId3" Type="http://schemas.openxmlformats.org/officeDocument/2006/relationships/tags" Target="../tags/tag553.xml"/><Relationship Id="rId2" Type="http://schemas.openxmlformats.org/officeDocument/2006/relationships/tags" Target="../tags/tag552.xml"/><Relationship Id="rId1" Type="http://schemas.openxmlformats.org/officeDocument/2006/relationships/tags" Target="../tags/tag551.xml"/><Relationship Id="rId6" Type="http://schemas.openxmlformats.org/officeDocument/2006/relationships/slideMaster" Target="../slideMasters/slideMaster14.xml"/><Relationship Id="rId5" Type="http://schemas.openxmlformats.org/officeDocument/2006/relationships/tags" Target="../tags/tag555.xml"/><Relationship Id="rId4" Type="http://schemas.openxmlformats.org/officeDocument/2006/relationships/tags" Target="../tags/tag554.xml"/></Relationships>
</file>

<file path=ppt/slideLayouts/_rels/slideLayout148.xml.rels><?xml version="1.0" encoding="UTF-8" standalone="yes"?>
<Relationships xmlns="http://schemas.openxmlformats.org/package/2006/relationships"><Relationship Id="rId3" Type="http://schemas.openxmlformats.org/officeDocument/2006/relationships/tags" Target="../tags/tag558.xml"/><Relationship Id="rId2" Type="http://schemas.openxmlformats.org/officeDocument/2006/relationships/tags" Target="../tags/tag557.xml"/><Relationship Id="rId1" Type="http://schemas.openxmlformats.org/officeDocument/2006/relationships/tags" Target="../tags/tag556.xml"/><Relationship Id="rId6" Type="http://schemas.openxmlformats.org/officeDocument/2006/relationships/slideMaster" Target="../slideMasters/slideMaster14.xml"/><Relationship Id="rId5" Type="http://schemas.openxmlformats.org/officeDocument/2006/relationships/tags" Target="../tags/tag560.xml"/><Relationship Id="rId4" Type="http://schemas.openxmlformats.org/officeDocument/2006/relationships/tags" Target="../tags/tag55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tags" Target="../tags/tag569.xml"/><Relationship Id="rId2" Type="http://schemas.openxmlformats.org/officeDocument/2006/relationships/tags" Target="../tags/tag568.xml"/><Relationship Id="rId1" Type="http://schemas.openxmlformats.org/officeDocument/2006/relationships/tags" Target="../tags/tag567.xml"/><Relationship Id="rId6" Type="http://schemas.openxmlformats.org/officeDocument/2006/relationships/slideMaster" Target="../slideMasters/slideMaster16.xml"/><Relationship Id="rId5" Type="http://schemas.openxmlformats.org/officeDocument/2006/relationships/tags" Target="../tags/tag571.xml"/><Relationship Id="rId4" Type="http://schemas.openxmlformats.org/officeDocument/2006/relationships/tags" Target="../tags/tag570.xml"/></Relationships>
</file>

<file path=ppt/slideLayouts/_rels/slideLayout151.xml.rels><?xml version="1.0" encoding="UTF-8" standalone="yes"?>
<Relationships xmlns="http://schemas.openxmlformats.org/package/2006/relationships"><Relationship Id="rId3" Type="http://schemas.openxmlformats.org/officeDocument/2006/relationships/tags" Target="../tags/tag574.xml"/><Relationship Id="rId2" Type="http://schemas.openxmlformats.org/officeDocument/2006/relationships/tags" Target="../tags/tag573.xml"/><Relationship Id="rId1" Type="http://schemas.openxmlformats.org/officeDocument/2006/relationships/tags" Target="../tags/tag572.xml"/><Relationship Id="rId6" Type="http://schemas.openxmlformats.org/officeDocument/2006/relationships/slideMaster" Target="../slideMasters/slideMaster16.xml"/><Relationship Id="rId5" Type="http://schemas.openxmlformats.org/officeDocument/2006/relationships/tags" Target="../tags/tag576.xml"/><Relationship Id="rId4" Type="http://schemas.openxmlformats.org/officeDocument/2006/relationships/tags" Target="../tags/tag575.xml"/></Relationships>
</file>

<file path=ppt/slideLayouts/_rels/slideLayout152.xml.rels><?xml version="1.0" encoding="UTF-8" standalone="yes"?>
<Relationships xmlns="http://schemas.openxmlformats.org/package/2006/relationships"><Relationship Id="rId3" Type="http://schemas.openxmlformats.org/officeDocument/2006/relationships/tags" Target="../tags/tag579.xml"/><Relationship Id="rId2" Type="http://schemas.openxmlformats.org/officeDocument/2006/relationships/tags" Target="../tags/tag578.xml"/><Relationship Id="rId1" Type="http://schemas.openxmlformats.org/officeDocument/2006/relationships/tags" Target="../tags/tag577.xml"/><Relationship Id="rId6" Type="http://schemas.openxmlformats.org/officeDocument/2006/relationships/slideMaster" Target="../slideMasters/slideMaster16.xml"/><Relationship Id="rId5" Type="http://schemas.openxmlformats.org/officeDocument/2006/relationships/tags" Target="../tags/tag581.xml"/><Relationship Id="rId4" Type="http://schemas.openxmlformats.org/officeDocument/2006/relationships/tags" Target="../tags/tag580.xml"/></Relationships>
</file>

<file path=ppt/slideLayouts/_rels/slideLayout153.xml.rels><?xml version="1.0" encoding="UTF-8" standalone="yes"?>
<Relationships xmlns="http://schemas.openxmlformats.org/package/2006/relationships"><Relationship Id="rId3" Type="http://schemas.openxmlformats.org/officeDocument/2006/relationships/tags" Target="../tags/tag584.xml"/><Relationship Id="rId7" Type="http://schemas.openxmlformats.org/officeDocument/2006/relationships/slideMaster" Target="../slideMasters/slideMaster16.xml"/><Relationship Id="rId2" Type="http://schemas.openxmlformats.org/officeDocument/2006/relationships/tags" Target="../tags/tag583.xml"/><Relationship Id="rId1" Type="http://schemas.openxmlformats.org/officeDocument/2006/relationships/tags" Target="../tags/tag582.xml"/><Relationship Id="rId6" Type="http://schemas.openxmlformats.org/officeDocument/2006/relationships/tags" Target="../tags/tag587.xml"/><Relationship Id="rId5" Type="http://schemas.openxmlformats.org/officeDocument/2006/relationships/tags" Target="../tags/tag586.xml"/><Relationship Id="rId4" Type="http://schemas.openxmlformats.org/officeDocument/2006/relationships/tags" Target="../tags/tag585.xml"/></Relationships>
</file>

<file path=ppt/slideLayouts/_rels/slideLayout154.xml.rels><?xml version="1.0" encoding="UTF-8" standalone="yes"?>
<Relationships xmlns="http://schemas.openxmlformats.org/package/2006/relationships"><Relationship Id="rId8" Type="http://schemas.openxmlformats.org/officeDocument/2006/relationships/tags" Target="../tags/tag595.xml"/><Relationship Id="rId3" Type="http://schemas.openxmlformats.org/officeDocument/2006/relationships/tags" Target="../tags/tag590.xml"/><Relationship Id="rId7" Type="http://schemas.openxmlformats.org/officeDocument/2006/relationships/tags" Target="../tags/tag594.xml"/><Relationship Id="rId2" Type="http://schemas.openxmlformats.org/officeDocument/2006/relationships/tags" Target="../tags/tag589.xml"/><Relationship Id="rId1" Type="http://schemas.openxmlformats.org/officeDocument/2006/relationships/tags" Target="../tags/tag588.xml"/><Relationship Id="rId6" Type="http://schemas.openxmlformats.org/officeDocument/2006/relationships/tags" Target="../tags/tag593.xml"/><Relationship Id="rId5" Type="http://schemas.openxmlformats.org/officeDocument/2006/relationships/tags" Target="../tags/tag592.xml"/><Relationship Id="rId4" Type="http://schemas.openxmlformats.org/officeDocument/2006/relationships/tags" Target="../tags/tag591.xml"/><Relationship Id="rId9"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3" Type="http://schemas.openxmlformats.org/officeDocument/2006/relationships/tags" Target="../tags/tag598.xml"/><Relationship Id="rId2" Type="http://schemas.openxmlformats.org/officeDocument/2006/relationships/tags" Target="../tags/tag597.xml"/><Relationship Id="rId1" Type="http://schemas.openxmlformats.org/officeDocument/2006/relationships/tags" Target="../tags/tag596.xml"/><Relationship Id="rId5" Type="http://schemas.openxmlformats.org/officeDocument/2006/relationships/slideMaster" Target="../slideMasters/slideMaster16.xml"/><Relationship Id="rId4" Type="http://schemas.openxmlformats.org/officeDocument/2006/relationships/tags" Target="../tags/tag599.xml"/></Relationships>
</file>

<file path=ppt/slideLayouts/_rels/slideLayout156.xml.rels><?xml version="1.0" encoding="UTF-8" standalone="yes"?>
<Relationships xmlns="http://schemas.openxmlformats.org/package/2006/relationships"><Relationship Id="rId3" Type="http://schemas.openxmlformats.org/officeDocument/2006/relationships/tags" Target="../tags/tag602.xml"/><Relationship Id="rId2" Type="http://schemas.openxmlformats.org/officeDocument/2006/relationships/tags" Target="../tags/tag601.xml"/><Relationship Id="rId1" Type="http://schemas.openxmlformats.org/officeDocument/2006/relationships/tags" Target="../tags/tag600.xml"/><Relationship Id="rId4"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3" Type="http://schemas.openxmlformats.org/officeDocument/2006/relationships/tags" Target="../tags/tag605.xml"/><Relationship Id="rId7" Type="http://schemas.openxmlformats.org/officeDocument/2006/relationships/slideMaster" Target="../slideMasters/slideMaster16.xml"/><Relationship Id="rId2" Type="http://schemas.openxmlformats.org/officeDocument/2006/relationships/tags" Target="../tags/tag604.xml"/><Relationship Id="rId1" Type="http://schemas.openxmlformats.org/officeDocument/2006/relationships/tags" Target="../tags/tag603.xml"/><Relationship Id="rId6" Type="http://schemas.openxmlformats.org/officeDocument/2006/relationships/tags" Target="../tags/tag608.xml"/><Relationship Id="rId5" Type="http://schemas.openxmlformats.org/officeDocument/2006/relationships/tags" Target="../tags/tag607.xml"/><Relationship Id="rId4" Type="http://schemas.openxmlformats.org/officeDocument/2006/relationships/tags" Target="../tags/tag606.xml"/></Relationships>
</file>

<file path=ppt/slideLayouts/_rels/slideLayout158.xml.rels><?xml version="1.0" encoding="UTF-8" standalone="yes"?>
<Relationships xmlns="http://schemas.openxmlformats.org/package/2006/relationships"><Relationship Id="rId3" Type="http://schemas.openxmlformats.org/officeDocument/2006/relationships/tags" Target="../tags/tag611.xml"/><Relationship Id="rId2" Type="http://schemas.openxmlformats.org/officeDocument/2006/relationships/tags" Target="../tags/tag610.xml"/><Relationship Id="rId1" Type="http://schemas.openxmlformats.org/officeDocument/2006/relationships/tags" Target="../tags/tag609.xml"/><Relationship Id="rId6" Type="http://schemas.openxmlformats.org/officeDocument/2006/relationships/slideMaster" Target="../slideMasters/slideMaster16.xml"/><Relationship Id="rId5" Type="http://schemas.openxmlformats.org/officeDocument/2006/relationships/tags" Target="../tags/tag613.xml"/><Relationship Id="rId4" Type="http://schemas.openxmlformats.org/officeDocument/2006/relationships/tags" Target="../tags/tag612.xml"/></Relationships>
</file>

<file path=ppt/slideLayouts/_rels/slideLayout159.xml.rels><?xml version="1.0" encoding="UTF-8" standalone="yes"?>
<Relationships xmlns="http://schemas.openxmlformats.org/package/2006/relationships"><Relationship Id="rId3" Type="http://schemas.openxmlformats.org/officeDocument/2006/relationships/tags" Target="../tags/tag616.xml"/><Relationship Id="rId2" Type="http://schemas.openxmlformats.org/officeDocument/2006/relationships/tags" Target="../tags/tag615.xml"/><Relationship Id="rId1" Type="http://schemas.openxmlformats.org/officeDocument/2006/relationships/tags" Target="../tags/tag614.xml"/><Relationship Id="rId5" Type="http://schemas.openxmlformats.org/officeDocument/2006/relationships/slideMaster" Target="../slideMasters/slideMaster16.xml"/><Relationship Id="rId4" Type="http://schemas.openxmlformats.org/officeDocument/2006/relationships/tags" Target="../tags/tag6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3" Type="http://schemas.openxmlformats.org/officeDocument/2006/relationships/tags" Target="../tags/tag620.xml"/><Relationship Id="rId2" Type="http://schemas.openxmlformats.org/officeDocument/2006/relationships/tags" Target="../tags/tag619.xml"/><Relationship Id="rId1" Type="http://schemas.openxmlformats.org/officeDocument/2006/relationships/tags" Target="../tags/tag618.xml"/><Relationship Id="rId6" Type="http://schemas.openxmlformats.org/officeDocument/2006/relationships/slideMaster" Target="../slideMasters/slideMaster16.xml"/><Relationship Id="rId5" Type="http://schemas.openxmlformats.org/officeDocument/2006/relationships/tags" Target="../tags/tag622.xml"/><Relationship Id="rId4" Type="http://schemas.openxmlformats.org/officeDocument/2006/relationships/tags" Target="../tags/tag621.xml"/></Relationships>
</file>

<file path=ppt/slideLayouts/_rels/slideLayout161.xml.rels><?xml version="1.0" encoding="UTF-8" standalone="yes"?>
<Relationships xmlns="http://schemas.openxmlformats.org/package/2006/relationships"><Relationship Id="rId3" Type="http://schemas.openxmlformats.org/officeDocument/2006/relationships/tags" Target="../tags/tag625.xml"/><Relationship Id="rId2" Type="http://schemas.openxmlformats.org/officeDocument/2006/relationships/tags" Target="../tags/tag624.xml"/><Relationship Id="rId1" Type="http://schemas.openxmlformats.org/officeDocument/2006/relationships/tags" Target="../tags/tag623.xml"/><Relationship Id="rId4"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8" Type="http://schemas.openxmlformats.org/officeDocument/2006/relationships/tags" Target="../tags/tag633.xml"/><Relationship Id="rId3" Type="http://schemas.openxmlformats.org/officeDocument/2006/relationships/tags" Target="../tags/tag628.xml"/><Relationship Id="rId7" Type="http://schemas.openxmlformats.org/officeDocument/2006/relationships/tags" Target="../tags/tag632.xml"/><Relationship Id="rId2" Type="http://schemas.openxmlformats.org/officeDocument/2006/relationships/tags" Target="../tags/tag627.xml"/><Relationship Id="rId1" Type="http://schemas.openxmlformats.org/officeDocument/2006/relationships/tags" Target="../tags/tag626.xml"/><Relationship Id="rId6" Type="http://schemas.openxmlformats.org/officeDocument/2006/relationships/tags" Target="../tags/tag631.xml"/><Relationship Id="rId5" Type="http://schemas.openxmlformats.org/officeDocument/2006/relationships/tags" Target="../tags/tag630.xml"/><Relationship Id="rId10" Type="http://schemas.openxmlformats.org/officeDocument/2006/relationships/image" Target="../media/image17.png"/><Relationship Id="rId4" Type="http://schemas.openxmlformats.org/officeDocument/2006/relationships/tags" Target="../tags/tag629.xml"/><Relationship Id="rId9"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3" Type="http://schemas.openxmlformats.org/officeDocument/2006/relationships/tags" Target="../tags/tag636.xml"/><Relationship Id="rId2" Type="http://schemas.openxmlformats.org/officeDocument/2006/relationships/tags" Target="../tags/tag635.xml"/><Relationship Id="rId1" Type="http://schemas.openxmlformats.org/officeDocument/2006/relationships/tags" Target="../tags/tag634.xml"/><Relationship Id="rId4"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63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3" Type="http://schemas.openxmlformats.org/officeDocument/2006/relationships/tags" Target="../tags/tag640.xml"/><Relationship Id="rId2" Type="http://schemas.openxmlformats.org/officeDocument/2006/relationships/tags" Target="../tags/tag639.xml"/><Relationship Id="rId1" Type="http://schemas.openxmlformats.org/officeDocument/2006/relationships/tags" Target="../tags/tag638.xml"/><Relationship Id="rId5" Type="http://schemas.openxmlformats.org/officeDocument/2006/relationships/slideMaster" Target="../slideMasters/slideMaster16.xml"/><Relationship Id="rId4" Type="http://schemas.openxmlformats.org/officeDocument/2006/relationships/tags" Target="../tags/tag641.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Master" Target="../slideMasters/slideMaster16.xml"/><Relationship Id="rId1" Type="http://schemas.openxmlformats.org/officeDocument/2006/relationships/tags" Target="../tags/tag64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8" Type="http://schemas.openxmlformats.org/officeDocument/2006/relationships/slideMaster" Target="../slideMasters/slideMaster16.xml"/><Relationship Id="rId3" Type="http://schemas.openxmlformats.org/officeDocument/2006/relationships/tags" Target="../tags/tag645.xml"/><Relationship Id="rId7" Type="http://schemas.openxmlformats.org/officeDocument/2006/relationships/tags" Target="../tags/tag649.xml"/><Relationship Id="rId2" Type="http://schemas.openxmlformats.org/officeDocument/2006/relationships/tags" Target="../tags/tag644.xml"/><Relationship Id="rId1" Type="http://schemas.openxmlformats.org/officeDocument/2006/relationships/tags" Target="../tags/tag643.xml"/><Relationship Id="rId6" Type="http://schemas.openxmlformats.org/officeDocument/2006/relationships/tags" Target="../tags/tag648.xml"/><Relationship Id="rId5" Type="http://schemas.openxmlformats.org/officeDocument/2006/relationships/tags" Target="../tags/tag647.xml"/><Relationship Id="rId4" Type="http://schemas.openxmlformats.org/officeDocument/2006/relationships/tags" Target="../tags/tag646.xml"/><Relationship Id="rId9" Type="http://schemas.openxmlformats.org/officeDocument/2006/relationships/image" Target="../media/image19.png"/></Relationships>
</file>

<file path=ppt/slideLayouts/_rels/slideLayout171.xml.rels><?xml version="1.0" encoding="UTF-8" standalone="yes"?>
<Relationships xmlns="http://schemas.openxmlformats.org/package/2006/relationships"><Relationship Id="rId3" Type="http://schemas.openxmlformats.org/officeDocument/2006/relationships/tags" Target="../tags/tag652.xml"/><Relationship Id="rId2" Type="http://schemas.openxmlformats.org/officeDocument/2006/relationships/tags" Target="../tags/tag651.xml"/><Relationship Id="rId1" Type="http://schemas.openxmlformats.org/officeDocument/2006/relationships/tags" Target="../tags/tag650.xml"/><Relationship Id="rId5" Type="http://schemas.openxmlformats.org/officeDocument/2006/relationships/slideMaster" Target="../slideMasters/slideMaster16.xml"/><Relationship Id="rId4" Type="http://schemas.openxmlformats.org/officeDocument/2006/relationships/tags" Target="../tags/tag653.xml"/></Relationships>
</file>

<file path=ppt/slideLayouts/_rels/slideLayout172.xml.rels><?xml version="1.0" encoding="UTF-8" standalone="yes"?>
<Relationships xmlns="http://schemas.openxmlformats.org/package/2006/relationships"><Relationship Id="rId3" Type="http://schemas.openxmlformats.org/officeDocument/2006/relationships/tags" Target="../tags/tag656.xml"/><Relationship Id="rId2" Type="http://schemas.openxmlformats.org/officeDocument/2006/relationships/tags" Target="../tags/tag655.xml"/><Relationship Id="rId1" Type="http://schemas.openxmlformats.org/officeDocument/2006/relationships/tags" Target="../tags/tag654.xml"/><Relationship Id="rId5" Type="http://schemas.openxmlformats.org/officeDocument/2006/relationships/slideMaster" Target="../slideMasters/slideMaster16.xml"/><Relationship Id="rId4" Type="http://schemas.openxmlformats.org/officeDocument/2006/relationships/tags" Target="../tags/tag657.xml"/></Relationships>
</file>

<file path=ppt/slideLayouts/_rels/slideLayout173.xml.rels><?xml version="1.0" encoding="UTF-8" standalone="yes"?>
<Relationships xmlns="http://schemas.openxmlformats.org/package/2006/relationships"><Relationship Id="rId3" Type="http://schemas.openxmlformats.org/officeDocument/2006/relationships/tags" Target="../tags/tag660.xml"/><Relationship Id="rId2" Type="http://schemas.openxmlformats.org/officeDocument/2006/relationships/tags" Target="../tags/tag659.xml"/><Relationship Id="rId1" Type="http://schemas.openxmlformats.org/officeDocument/2006/relationships/tags" Target="../tags/tag658.xml"/><Relationship Id="rId5" Type="http://schemas.openxmlformats.org/officeDocument/2006/relationships/slideMaster" Target="../slideMasters/slideMaster16.xml"/><Relationship Id="rId4" Type="http://schemas.openxmlformats.org/officeDocument/2006/relationships/tags" Target="../tags/tag661.xml"/></Relationships>
</file>

<file path=ppt/slideLayouts/_rels/slideLayout174.xml.rels><?xml version="1.0" encoding="UTF-8" standalone="yes"?>
<Relationships xmlns="http://schemas.openxmlformats.org/package/2006/relationships"><Relationship Id="rId3" Type="http://schemas.openxmlformats.org/officeDocument/2006/relationships/tags" Target="../tags/tag664.xml"/><Relationship Id="rId2" Type="http://schemas.openxmlformats.org/officeDocument/2006/relationships/tags" Target="../tags/tag663.xml"/><Relationship Id="rId1" Type="http://schemas.openxmlformats.org/officeDocument/2006/relationships/tags" Target="../tags/tag662.xml"/><Relationship Id="rId5" Type="http://schemas.openxmlformats.org/officeDocument/2006/relationships/slideMaster" Target="../slideMasters/slideMaster16.xml"/><Relationship Id="rId4" Type="http://schemas.openxmlformats.org/officeDocument/2006/relationships/tags" Target="../tags/tag665.xml"/></Relationships>
</file>

<file path=ppt/slideLayouts/_rels/slideLayout175.xml.rels><?xml version="1.0" encoding="UTF-8" standalone="yes"?>
<Relationships xmlns="http://schemas.openxmlformats.org/package/2006/relationships"><Relationship Id="rId3" Type="http://schemas.openxmlformats.org/officeDocument/2006/relationships/tags" Target="../tags/tag668.xml"/><Relationship Id="rId2" Type="http://schemas.openxmlformats.org/officeDocument/2006/relationships/tags" Target="../tags/tag667.xml"/><Relationship Id="rId1" Type="http://schemas.openxmlformats.org/officeDocument/2006/relationships/tags" Target="../tags/tag666.xml"/><Relationship Id="rId5" Type="http://schemas.openxmlformats.org/officeDocument/2006/relationships/slideMaster" Target="../slideMasters/slideMaster16.xml"/><Relationship Id="rId4" Type="http://schemas.openxmlformats.org/officeDocument/2006/relationships/tags" Target="../tags/tag66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3" Type="http://schemas.openxmlformats.org/officeDocument/2006/relationships/tags" Target="../tags/tag672.xml"/><Relationship Id="rId7" Type="http://schemas.openxmlformats.org/officeDocument/2006/relationships/image" Target="../media/image20.png"/><Relationship Id="rId2" Type="http://schemas.openxmlformats.org/officeDocument/2006/relationships/tags" Target="../tags/tag671.xml"/><Relationship Id="rId1" Type="http://schemas.openxmlformats.org/officeDocument/2006/relationships/tags" Target="../tags/tag670.xml"/><Relationship Id="rId6" Type="http://schemas.openxmlformats.org/officeDocument/2006/relationships/slideMaster" Target="../slideMasters/slideMaster16.xml"/><Relationship Id="rId5" Type="http://schemas.openxmlformats.org/officeDocument/2006/relationships/tags" Target="../tags/tag674.xml"/><Relationship Id="rId4" Type="http://schemas.openxmlformats.org/officeDocument/2006/relationships/tags" Target="../tags/tag673.xml"/></Relationships>
</file>

<file path=ppt/slideLayouts/_rels/slideLayout178.xml.rels><?xml version="1.0" encoding="UTF-8" standalone="yes"?>
<Relationships xmlns="http://schemas.openxmlformats.org/package/2006/relationships"><Relationship Id="rId3" Type="http://schemas.openxmlformats.org/officeDocument/2006/relationships/tags" Target="../tags/tag683.xml"/><Relationship Id="rId2" Type="http://schemas.openxmlformats.org/officeDocument/2006/relationships/tags" Target="../tags/tag682.xml"/><Relationship Id="rId1" Type="http://schemas.openxmlformats.org/officeDocument/2006/relationships/tags" Target="../tags/tag681.xml"/><Relationship Id="rId6" Type="http://schemas.openxmlformats.org/officeDocument/2006/relationships/slideMaster" Target="../slideMasters/slideMaster17.xml"/><Relationship Id="rId5" Type="http://schemas.openxmlformats.org/officeDocument/2006/relationships/tags" Target="../tags/tag685.xml"/><Relationship Id="rId4" Type="http://schemas.openxmlformats.org/officeDocument/2006/relationships/tags" Target="../tags/tag684.xml"/></Relationships>
</file>

<file path=ppt/slideLayouts/_rels/slideLayout179.xml.rels><?xml version="1.0" encoding="UTF-8" standalone="yes"?>
<Relationships xmlns="http://schemas.openxmlformats.org/package/2006/relationships"><Relationship Id="rId3" Type="http://schemas.openxmlformats.org/officeDocument/2006/relationships/tags" Target="../tags/tag688.xml"/><Relationship Id="rId2" Type="http://schemas.openxmlformats.org/officeDocument/2006/relationships/tags" Target="../tags/tag687.xml"/><Relationship Id="rId1" Type="http://schemas.openxmlformats.org/officeDocument/2006/relationships/tags" Target="../tags/tag686.xml"/><Relationship Id="rId6" Type="http://schemas.openxmlformats.org/officeDocument/2006/relationships/slideMaster" Target="../slideMasters/slideMaster17.xml"/><Relationship Id="rId5" Type="http://schemas.openxmlformats.org/officeDocument/2006/relationships/tags" Target="../tags/tag690.xml"/><Relationship Id="rId4" Type="http://schemas.openxmlformats.org/officeDocument/2006/relationships/tags" Target="../tags/tag68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3" Type="http://schemas.openxmlformats.org/officeDocument/2006/relationships/tags" Target="../tags/tag693.xml"/><Relationship Id="rId2" Type="http://schemas.openxmlformats.org/officeDocument/2006/relationships/tags" Target="../tags/tag692.xml"/><Relationship Id="rId1" Type="http://schemas.openxmlformats.org/officeDocument/2006/relationships/tags" Target="../tags/tag691.xml"/><Relationship Id="rId6" Type="http://schemas.openxmlformats.org/officeDocument/2006/relationships/slideMaster" Target="../slideMasters/slideMaster17.xml"/><Relationship Id="rId5" Type="http://schemas.openxmlformats.org/officeDocument/2006/relationships/tags" Target="../tags/tag695.xml"/><Relationship Id="rId4" Type="http://schemas.openxmlformats.org/officeDocument/2006/relationships/tags" Target="../tags/tag694.xml"/></Relationships>
</file>

<file path=ppt/slideLayouts/_rels/slideLayout181.xml.rels><?xml version="1.0" encoding="UTF-8" standalone="yes"?>
<Relationships xmlns="http://schemas.openxmlformats.org/package/2006/relationships"><Relationship Id="rId3" Type="http://schemas.openxmlformats.org/officeDocument/2006/relationships/tags" Target="../tags/tag698.xml"/><Relationship Id="rId7" Type="http://schemas.openxmlformats.org/officeDocument/2006/relationships/slideMaster" Target="../slideMasters/slideMaster17.xml"/><Relationship Id="rId2" Type="http://schemas.openxmlformats.org/officeDocument/2006/relationships/tags" Target="../tags/tag697.xml"/><Relationship Id="rId1" Type="http://schemas.openxmlformats.org/officeDocument/2006/relationships/tags" Target="../tags/tag696.xml"/><Relationship Id="rId6" Type="http://schemas.openxmlformats.org/officeDocument/2006/relationships/tags" Target="../tags/tag701.xml"/><Relationship Id="rId5" Type="http://schemas.openxmlformats.org/officeDocument/2006/relationships/tags" Target="../tags/tag700.xml"/><Relationship Id="rId4" Type="http://schemas.openxmlformats.org/officeDocument/2006/relationships/tags" Target="../tags/tag699.xml"/></Relationships>
</file>

<file path=ppt/slideLayouts/_rels/slideLayout182.xml.rels><?xml version="1.0" encoding="UTF-8" standalone="yes"?>
<Relationships xmlns="http://schemas.openxmlformats.org/package/2006/relationships"><Relationship Id="rId8" Type="http://schemas.openxmlformats.org/officeDocument/2006/relationships/tags" Target="../tags/tag709.xml"/><Relationship Id="rId3" Type="http://schemas.openxmlformats.org/officeDocument/2006/relationships/tags" Target="../tags/tag704.xml"/><Relationship Id="rId7" Type="http://schemas.openxmlformats.org/officeDocument/2006/relationships/tags" Target="../tags/tag708.xml"/><Relationship Id="rId2" Type="http://schemas.openxmlformats.org/officeDocument/2006/relationships/tags" Target="../tags/tag703.xml"/><Relationship Id="rId1" Type="http://schemas.openxmlformats.org/officeDocument/2006/relationships/tags" Target="../tags/tag702.xml"/><Relationship Id="rId6" Type="http://schemas.openxmlformats.org/officeDocument/2006/relationships/tags" Target="../tags/tag707.xml"/><Relationship Id="rId5" Type="http://schemas.openxmlformats.org/officeDocument/2006/relationships/tags" Target="../tags/tag706.xml"/><Relationship Id="rId4" Type="http://schemas.openxmlformats.org/officeDocument/2006/relationships/tags" Target="../tags/tag705.xml"/><Relationship Id="rId9"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3" Type="http://schemas.openxmlformats.org/officeDocument/2006/relationships/tags" Target="../tags/tag712.xml"/><Relationship Id="rId2" Type="http://schemas.openxmlformats.org/officeDocument/2006/relationships/tags" Target="../tags/tag711.xml"/><Relationship Id="rId1" Type="http://schemas.openxmlformats.org/officeDocument/2006/relationships/tags" Target="../tags/tag710.xml"/><Relationship Id="rId5" Type="http://schemas.openxmlformats.org/officeDocument/2006/relationships/slideMaster" Target="../slideMasters/slideMaster17.xml"/><Relationship Id="rId4" Type="http://schemas.openxmlformats.org/officeDocument/2006/relationships/tags" Target="../tags/tag713.xml"/></Relationships>
</file>

<file path=ppt/slideLayouts/_rels/slideLayout184.xml.rels><?xml version="1.0" encoding="UTF-8" standalone="yes"?>
<Relationships xmlns="http://schemas.openxmlformats.org/package/2006/relationships"><Relationship Id="rId3" Type="http://schemas.openxmlformats.org/officeDocument/2006/relationships/tags" Target="../tags/tag716.xml"/><Relationship Id="rId2" Type="http://schemas.openxmlformats.org/officeDocument/2006/relationships/tags" Target="../tags/tag715.xml"/><Relationship Id="rId1" Type="http://schemas.openxmlformats.org/officeDocument/2006/relationships/tags" Target="../tags/tag714.xml"/><Relationship Id="rId4"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3" Type="http://schemas.openxmlformats.org/officeDocument/2006/relationships/tags" Target="../tags/tag719.xml"/><Relationship Id="rId7" Type="http://schemas.openxmlformats.org/officeDocument/2006/relationships/slideMaster" Target="../slideMasters/slideMaster17.xml"/><Relationship Id="rId2" Type="http://schemas.openxmlformats.org/officeDocument/2006/relationships/tags" Target="../tags/tag718.xml"/><Relationship Id="rId1" Type="http://schemas.openxmlformats.org/officeDocument/2006/relationships/tags" Target="../tags/tag717.xml"/><Relationship Id="rId6" Type="http://schemas.openxmlformats.org/officeDocument/2006/relationships/tags" Target="../tags/tag722.xml"/><Relationship Id="rId5" Type="http://schemas.openxmlformats.org/officeDocument/2006/relationships/tags" Target="../tags/tag721.xml"/><Relationship Id="rId4" Type="http://schemas.openxmlformats.org/officeDocument/2006/relationships/tags" Target="../tags/tag720.xml"/></Relationships>
</file>

<file path=ppt/slideLayouts/_rels/slideLayout186.xml.rels><?xml version="1.0" encoding="UTF-8" standalone="yes"?>
<Relationships xmlns="http://schemas.openxmlformats.org/package/2006/relationships"><Relationship Id="rId3" Type="http://schemas.openxmlformats.org/officeDocument/2006/relationships/tags" Target="../tags/tag725.xml"/><Relationship Id="rId2" Type="http://schemas.openxmlformats.org/officeDocument/2006/relationships/tags" Target="../tags/tag724.xml"/><Relationship Id="rId1" Type="http://schemas.openxmlformats.org/officeDocument/2006/relationships/tags" Target="../tags/tag723.xml"/><Relationship Id="rId6" Type="http://schemas.openxmlformats.org/officeDocument/2006/relationships/slideMaster" Target="../slideMasters/slideMaster17.xml"/><Relationship Id="rId5" Type="http://schemas.openxmlformats.org/officeDocument/2006/relationships/tags" Target="../tags/tag727.xml"/><Relationship Id="rId4" Type="http://schemas.openxmlformats.org/officeDocument/2006/relationships/tags" Target="../tags/tag726.xml"/></Relationships>
</file>

<file path=ppt/slideLayouts/_rels/slideLayout187.xml.rels><?xml version="1.0" encoding="UTF-8" standalone="yes"?>
<Relationships xmlns="http://schemas.openxmlformats.org/package/2006/relationships"><Relationship Id="rId3" Type="http://schemas.openxmlformats.org/officeDocument/2006/relationships/tags" Target="../tags/tag730.xml"/><Relationship Id="rId2" Type="http://schemas.openxmlformats.org/officeDocument/2006/relationships/tags" Target="../tags/tag729.xml"/><Relationship Id="rId1" Type="http://schemas.openxmlformats.org/officeDocument/2006/relationships/tags" Target="../tags/tag728.xml"/><Relationship Id="rId5" Type="http://schemas.openxmlformats.org/officeDocument/2006/relationships/slideMaster" Target="../slideMasters/slideMaster17.xml"/><Relationship Id="rId4" Type="http://schemas.openxmlformats.org/officeDocument/2006/relationships/tags" Target="../tags/tag731.xml"/></Relationships>
</file>

<file path=ppt/slideLayouts/_rels/slideLayout188.xml.rels><?xml version="1.0" encoding="UTF-8" standalone="yes"?>
<Relationships xmlns="http://schemas.openxmlformats.org/package/2006/relationships"><Relationship Id="rId3" Type="http://schemas.openxmlformats.org/officeDocument/2006/relationships/tags" Target="../tags/tag734.xml"/><Relationship Id="rId2" Type="http://schemas.openxmlformats.org/officeDocument/2006/relationships/tags" Target="../tags/tag733.xml"/><Relationship Id="rId1" Type="http://schemas.openxmlformats.org/officeDocument/2006/relationships/tags" Target="../tags/tag732.xml"/><Relationship Id="rId6" Type="http://schemas.openxmlformats.org/officeDocument/2006/relationships/slideMaster" Target="../slideMasters/slideMaster17.xml"/><Relationship Id="rId5" Type="http://schemas.openxmlformats.org/officeDocument/2006/relationships/tags" Target="../tags/tag736.xml"/><Relationship Id="rId4" Type="http://schemas.openxmlformats.org/officeDocument/2006/relationships/tags" Target="../tags/tag73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3" Type="http://schemas.openxmlformats.org/officeDocument/2006/relationships/tags" Target="../tags/tag739.xml"/><Relationship Id="rId7" Type="http://schemas.openxmlformats.org/officeDocument/2006/relationships/image" Target="../media/image21.png"/><Relationship Id="rId2" Type="http://schemas.openxmlformats.org/officeDocument/2006/relationships/tags" Target="../tags/tag738.xml"/><Relationship Id="rId1" Type="http://schemas.openxmlformats.org/officeDocument/2006/relationships/tags" Target="../tags/tag737.xml"/><Relationship Id="rId6" Type="http://schemas.openxmlformats.org/officeDocument/2006/relationships/slideMaster" Target="../slideMasters/slideMaster17.xml"/><Relationship Id="rId5" Type="http://schemas.openxmlformats.org/officeDocument/2006/relationships/tags" Target="../tags/tag741.xml"/><Relationship Id="rId4" Type="http://schemas.openxmlformats.org/officeDocument/2006/relationships/tags" Target="../tags/tag74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3" Type="http://schemas.openxmlformats.org/officeDocument/2006/relationships/tags" Target="../tags/tag749.xml"/><Relationship Id="rId2" Type="http://schemas.openxmlformats.org/officeDocument/2006/relationships/tags" Target="../tags/tag748.xml"/><Relationship Id="rId1" Type="http://schemas.openxmlformats.org/officeDocument/2006/relationships/tags" Target="../tags/tag747.xml"/><Relationship Id="rId6" Type="http://schemas.openxmlformats.org/officeDocument/2006/relationships/slideMaster" Target="../slideMasters/slideMaster18.xml"/><Relationship Id="rId5" Type="http://schemas.openxmlformats.org/officeDocument/2006/relationships/tags" Target="../tags/tag751.xml"/><Relationship Id="rId4" Type="http://schemas.openxmlformats.org/officeDocument/2006/relationships/tags" Target="../tags/tag750.xml"/></Relationships>
</file>

<file path=ppt/slideLayouts/_rels/slideLayout194.xml.rels><?xml version="1.0" encoding="UTF-8" standalone="yes"?>
<Relationships xmlns="http://schemas.openxmlformats.org/package/2006/relationships"><Relationship Id="rId3" Type="http://schemas.openxmlformats.org/officeDocument/2006/relationships/tags" Target="../tags/tag754.xml"/><Relationship Id="rId2" Type="http://schemas.openxmlformats.org/officeDocument/2006/relationships/tags" Target="../tags/tag753.xml"/><Relationship Id="rId1" Type="http://schemas.openxmlformats.org/officeDocument/2006/relationships/tags" Target="../tags/tag752.xml"/><Relationship Id="rId6" Type="http://schemas.openxmlformats.org/officeDocument/2006/relationships/slideMaster" Target="../slideMasters/slideMaster18.xml"/><Relationship Id="rId5" Type="http://schemas.openxmlformats.org/officeDocument/2006/relationships/tags" Target="../tags/tag756.xml"/><Relationship Id="rId4" Type="http://schemas.openxmlformats.org/officeDocument/2006/relationships/tags" Target="../tags/tag755.xml"/></Relationships>
</file>

<file path=ppt/slideLayouts/_rels/slideLayout195.xml.rels><?xml version="1.0" encoding="UTF-8" standalone="yes"?>
<Relationships xmlns="http://schemas.openxmlformats.org/package/2006/relationships"><Relationship Id="rId3" Type="http://schemas.openxmlformats.org/officeDocument/2006/relationships/tags" Target="../tags/tag759.xml"/><Relationship Id="rId2" Type="http://schemas.openxmlformats.org/officeDocument/2006/relationships/tags" Target="../tags/tag758.xml"/><Relationship Id="rId1" Type="http://schemas.openxmlformats.org/officeDocument/2006/relationships/tags" Target="../tags/tag757.xml"/><Relationship Id="rId6" Type="http://schemas.openxmlformats.org/officeDocument/2006/relationships/slideMaster" Target="../slideMasters/slideMaster18.xml"/><Relationship Id="rId5" Type="http://schemas.openxmlformats.org/officeDocument/2006/relationships/tags" Target="../tags/tag761.xml"/><Relationship Id="rId4" Type="http://schemas.openxmlformats.org/officeDocument/2006/relationships/tags" Target="../tags/tag760.xml"/></Relationships>
</file>

<file path=ppt/slideLayouts/_rels/slideLayout196.xml.rels><?xml version="1.0" encoding="UTF-8" standalone="yes"?>
<Relationships xmlns="http://schemas.openxmlformats.org/package/2006/relationships"><Relationship Id="rId3" Type="http://schemas.openxmlformats.org/officeDocument/2006/relationships/tags" Target="../tags/tag764.xml"/><Relationship Id="rId7" Type="http://schemas.openxmlformats.org/officeDocument/2006/relationships/slideMaster" Target="../slideMasters/slideMaster18.xml"/><Relationship Id="rId2" Type="http://schemas.openxmlformats.org/officeDocument/2006/relationships/tags" Target="../tags/tag763.xml"/><Relationship Id="rId1" Type="http://schemas.openxmlformats.org/officeDocument/2006/relationships/tags" Target="../tags/tag762.xml"/><Relationship Id="rId6" Type="http://schemas.openxmlformats.org/officeDocument/2006/relationships/tags" Target="../tags/tag767.xml"/><Relationship Id="rId5" Type="http://schemas.openxmlformats.org/officeDocument/2006/relationships/tags" Target="../tags/tag766.xml"/><Relationship Id="rId4" Type="http://schemas.openxmlformats.org/officeDocument/2006/relationships/tags" Target="../tags/tag765.xml"/></Relationships>
</file>

<file path=ppt/slideLayouts/_rels/slideLayout197.xml.rels><?xml version="1.0" encoding="UTF-8" standalone="yes"?>
<Relationships xmlns="http://schemas.openxmlformats.org/package/2006/relationships"><Relationship Id="rId8" Type="http://schemas.openxmlformats.org/officeDocument/2006/relationships/tags" Target="../tags/tag775.xml"/><Relationship Id="rId3" Type="http://schemas.openxmlformats.org/officeDocument/2006/relationships/tags" Target="../tags/tag770.xml"/><Relationship Id="rId7" Type="http://schemas.openxmlformats.org/officeDocument/2006/relationships/tags" Target="../tags/tag774.xml"/><Relationship Id="rId2" Type="http://schemas.openxmlformats.org/officeDocument/2006/relationships/tags" Target="../tags/tag769.xml"/><Relationship Id="rId1" Type="http://schemas.openxmlformats.org/officeDocument/2006/relationships/tags" Target="../tags/tag768.xml"/><Relationship Id="rId6" Type="http://schemas.openxmlformats.org/officeDocument/2006/relationships/tags" Target="../tags/tag773.xml"/><Relationship Id="rId5" Type="http://schemas.openxmlformats.org/officeDocument/2006/relationships/tags" Target="../tags/tag772.xml"/><Relationship Id="rId4" Type="http://schemas.openxmlformats.org/officeDocument/2006/relationships/tags" Target="../tags/tag771.xml"/><Relationship Id="rId9"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3" Type="http://schemas.openxmlformats.org/officeDocument/2006/relationships/tags" Target="../tags/tag778.xml"/><Relationship Id="rId2" Type="http://schemas.openxmlformats.org/officeDocument/2006/relationships/tags" Target="../tags/tag777.xml"/><Relationship Id="rId1" Type="http://schemas.openxmlformats.org/officeDocument/2006/relationships/tags" Target="../tags/tag776.xml"/><Relationship Id="rId5" Type="http://schemas.openxmlformats.org/officeDocument/2006/relationships/slideMaster" Target="../slideMasters/slideMaster18.xml"/><Relationship Id="rId4" Type="http://schemas.openxmlformats.org/officeDocument/2006/relationships/tags" Target="../tags/tag779.xml"/></Relationships>
</file>

<file path=ppt/slideLayouts/_rels/slideLayout199.xml.rels><?xml version="1.0" encoding="UTF-8" standalone="yes"?>
<Relationships xmlns="http://schemas.openxmlformats.org/package/2006/relationships"><Relationship Id="rId3" Type="http://schemas.openxmlformats.org/officeDocument/2006/relationships/tags" Target="../tags/tag782.xml"/><Relationship Id="rId2" Type="http://schemas.openxmlformats.org/officeDocument/2006/relationships/tags" Target="../tags/tag781.xml"/><Relationship Id="rId1" Type="http://schemas.openxmlformats.org/officeDocument/2006/relationships/tags" Target="../tags/tag780.xml"/><Relationship Id="rId4"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3" Type="http://schemas.openxmlformats.org/officeDocument/2006/relationships/tags" Target="../tags/tag785.xml"/><Relationship Id="rId7" Type="http://schemas.openxmlformats.org/officeDocument/2006/relationships/slideMaster" Target="../slideMasters/slideMaster18.xml"/><Relationship Id="rId2" Type="http://schemas.openxmlformats.org/officeDocument/2006/relationships/tags" Target="../tags/tag784.xml"/><Relationship Id="rId1" Type="http://schemas.openxmlformats.org/officeDocument/2006/relationships/tags" Target="../tags/tag783.xml"/><Relationship Id="rId6" Type="http://schemas.openxmlformats.org/officeDocument/2006/relationships/tags" Target="../tags/tag788.xml"/><Relationship Id="rId5" Type="http://schemas.openxmlformats.org/officeDocument/2006/relationships/tags" Target="../tags/tag787.xml"/><Relationship Id="rId4" Type="http://schemas.openxmlformats.org/officeDocument/2006/relationships/tags" Target="../tags/tag786.xml"/></Relationships>
</file>

<file path=ppt/slideLayouts/_rels/slideLayout201.xml.rels><?xml version="1.0" encoding="UTF-8" standalone="yes"?>
<Relationships xmlns="http://schemas.openxmlformats.org/package/2006/relationships"><Relationship Id="rId3" Type="http://schemas.openxmlformats.org/officeDocument/2006/relationships/tags" Target="../tags/tag791.xml"/><Relationship Id="rId7" Type="http://schemas.openxmlformats.org/officeDocument/2006/relationships/slideMaster" Target="../slideMasters/slideMaster18.xml"/><Relationship Id="rId2" Type="http://schemas.openxmlformats.org/officeDocument/2006/relationships/tags" Target="../tags/tag790.xml"/><Relationship Id="rId1" Type="http://schemas.openxmlformats.org/officeDocument/2006/relationships/tags" Target="../tags/tag789.xml"/><Relationship Id="rId6" Type="http://schemas.openxmlformats.org/officeDocument/2006/relationships/tags" Target="../tags/tag794.xml"/><Relationship Id="rId5" Type="http://schemas.openxmlformats.org/officeDocument/2006/relationships/tags" Target="../tags/tag793.xml"/><Relationship Id="rId4" Type="http://schemas.openxmlformats.org/officeDocument/2006/relationships/tags" Target="../tags/tag792.xml"/></Relationships>
</file>

<file path=ppt/slideLayouts/_rels/slideLayout202.xml.rels><?xml version="1.0" encoding="UTF-8" standalone="yes"?>
<Relationships xmlns="http://schemas.openxmlformats.org/package/2006/relationships"><Relationship Id="rId3" Type="http://schemas.openxmlformats.org/officeDocument/2006/relationships/tags" Target="../tags/tag797.xml"/><Relationship Id="rId2" Type="http://schemas.openxmlformats.org/officeDocument/2006/relationships/tags" Target="../tags/tag796.xml"/><Relationship Id="rId1" Type="http://schemas.openxmlformats.org/officeDocument/2006/relationships/tags" Target="../tags/tag795.xml"/><Relationship Id="rId6" Type="http://schemas.openxmlformats.org/officeDocument/2006/relationships/slideMaster" Target="../slideMasters/slideMaster18.xml"/><Relationship Id="rId5" Type="http://schemas.openxmlformats.org/officeDocument/2006/relationships/tags" Target="../tags/tag799.xml"/><Relationship Id="rId4" Type="http://schemas.openxmlformats.org/officeDocument/2006/relationships/tags" Target="../tags/tag798.xml"/></Relationships>
</file>

<file path=ppt/slideLayouts/_rels/slideLayout203.xml.rels><?xml version="1.0" encoding="UTF-8" standalone="yes"?>
<Relationships xmlns="http://schemas.openxmlformats.org/package/2006/relationships"><Relationship Id="rId3" Type="http://schemas.openxmlformats.org/officeDocument/2006/relationships/tags" Target="../tags/tag802.xml"/><Relationship Id="rId2" Type="http://schemas.openxmlformats.org/officeDocument/2006/relationships/tags" Target="../tags/tag801.xml"/><Relationship Id="rId1" Type="http://schemas.openxmlformats.org/officeDocument/2006/relationships/tags" Target="../tags/tag800.xml"/><Relationship Id="rId6" Type="http://schemas.openxmlformats.org/officeDocument/2006/relationships/slideMaster" Target="../slideMasters/slideMaster18.xml"/><Relationship Id="rId5" Type="http://schemas.openxmlformats.org/officeDocument/2006/relationships/tags" Target="../tags/tag804.xml"/><Relationship Id="rId4" Type="http://schemas.openxmlformats.org/officeDocument/2006/relationships/tags" Target="../tags/tag80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812.xml"/><Relationship Id="rId1" Type="http://schemas.openxmlformats.org/officeDocument/2006/relationships/tags" Target="../tags/tag811.xml"/></Relationships>
</file>

<file path=ppt/slideLayouts/_rels/slideLayout208.xml.rels><?xml version="1.0" encoding="UTF-8" standalone="yes"?>
<Relationships xmlns="http://schemas.openxmlformats.org/package/2006/relationships"><Relationship Id="rId3" Type="http://schemas.openxmlformats.org/officeDocument/2006/relationships/tags" Target="../tags/tag815.xml"/><Relationship Id="rId2" Type="http://schemas.openxmlformats.org/officeDocument/2006/relationships/tags" Target="../tags/tag814.xml"/><Relationship Id="rId1" Type="http://schemas.openxmlformats.org/officeDocument/2006/relationships/tags" Target="../tags/tag813.xml"/><Relationship Id="rId5" Type="http://schemas.openxmlformats.org/officeDocument/2006/relationships/slideMaster" Target="../slideMasters/slideMaster19.xml"/><Relationship Id="rId4" Type="http://schemas.openxmlformats.org/officeDocument/2006/relationships/tags" Target="../tags/tag816.xml"/></Relationships>
</file>

<file path=ppt/slideLayouts/_rels/slideLayout209.xml.rels><?xml version="1.0" encoding="UTF-8" standalone="yes"?>
<Relationships xmlns="http://schemas.openxmlformats.org/package/2006/relationships"><Relationship Id="rId8" Type="http://schemas.openxmlformats.org/officeDocument/2006/relationships/slideMaster" Target="../slideMasters/slideMaster19.xml"/><Relationship Id="rId3" Type="http://schemas.openxmlformats.org/officeDocument/2006/relationships/tags" Target="../tags/tag819.xml"/><Relationship Id="rId7" Type="http://schemas.openxmlformats.org/officeDocument/2006/relationships/tags" Target="../tags/tag823.xml"/><Relationship Id="rId2" Type="http://schemas.openxmlformats.org/officeDocument/2006/relationships/tags" Target="../tags/tag818.xml"/><Relationship Id="rId1" Type="http://schemas.openxmlformats.org/officeDocument/2006/relationships/tags" Target="../tags/tag817.xml"/><Relationship Id="rId6" Type="http://schemas.openxmlformats.org/officeDocument/2006/relationships/tags" Target="../tags/tag822.xml"/><Relationship Id="rId5" Type="http://schemas.openxmlformats.org/officeDocument/2006/relationships/tags" Target="../tags/tag821.xml"/><Relationship Id="rId10" Type="http://schemas.openxmlformats.org/officeDocument/2006/relationships/image" Target="../media/image23.jpeg"/><Relationship Id="rId4" Type="http://schemas.openxmlformats.org/officeDocument/2006/relationships/tags" Target="../tags/tag820.xml"/><Relationship Id="rId9" Type="http://schemas.openxmlformats.org/officeDocument/2006/relationships/image" Target="../media/image2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3" Type="http://schemas.openxmlformats.org/officeDocument/2006/relationships/tags" Target="../tags/tag832.xml"/><Relationship Id="rId2" Type="http://schemas.openxmlformats.org/officeDocument/2006/relationships/tags" Target="../tags/tag831.xml"/><Relationship Id="rId1" Type="http://schemas.openxmlformats.org/officeDocument/2006/relationships/tags" Target="../tags/tag830.xml"/><Relationship Id="rId6" Type="http://schemas.openxmlformats.org/officeDocument/2006/relationships/slideMaster" Target="../slideMasters/slideMaster20.xml"/><Relationship Id="rId5" Type="http://schemas.openxmlformats.org/officeDocument/2006/relationships/tags" Target="../tags/tag834.xml"/><Relationship Id="rId4" Type="http://schemas.openxmlformats.org/officeDocument/2006/relationships/tags" Target="../tags/tag833.xml"/></Relationships>
</file>

<file path=ppt/slideLayouts/_rels/slideLayout211.xml.rels><?xml version="1.0" encoding="UTF-8" standalone="yes"?>
<Relationships xmlns="http://schemas.openxmlformats.org/package/2006/relationships"><Relationship Id="rId3" Type="http://schemas.openxmlformats.org/officeDocument/2006/relationships/tags" Target="../tags/tag837.xml"/><Relationship Id="rId2" Type="http://schemas.openxmlformats.org/officeDocument/2006/relationships/tags" Target="../tags/tag836.xml"/><Relationship Id="rId1" Type="http://schemas.openxmlformats.org/officeDocument/2006/relationships/tags" Target="../tags/tag835.xml"/><Relationship Id="rId6" Type="http://schemas.openxmlformats.org/officeDocument/2006/relationships/slideMaster" Target="../slideMasters/slideMaster20.xml"/><Relationship Id="rId5" Type="http://schemas.openxmlformats.org/officeDocument/2006/relationships/tags" Target="../tags/tag839.xml"/><Relationship Id="rId4" Type="http://schemas.openxmlformats.org/officeDocument/2006/relationships/tags" Target="../tags/tag838.xml"/></Relationships>
</file>

<file path=ppt/slideLayouts/_rels/slideLayout212.xml.rels><?xml version="1.0" encoding="UTF-8" standalone="yes"?>
<Relationships xmlns="http://schemas.openxmlformats.org/package/2006/relationships"><Relationship Id="rId3" Type="http://schemas.openxmlformats.org/officeDocument/2006/relationships/tags" Target="../tags/tag842.xml"/><Relationship Id="rId2" Type="http://schemas.openxmlformats.org/officeDocument/2006/relationships/tags" Target="../tags/tag841.xml"/><Relationship Id="rId1" Type="http://schemas.openxmlformats.org/officeDocument/2006/relationships/tags" Target="../tags/tag840.xml"/><Relationship Id="rId6" Type="http://schemas.openxmlformats.org/officeDocument/2006/relationships/slideMaster" Target="../slideMasters/slideMaster20.xml"/><Relationship Id="rId5" Type="http://schemas.openxmlformats.org/officeDocument/2006/relationships/tags" Target="../tags/tag844.xml"/><Relationship Id="rId4" Type="http://schemas.openxmlformats.org/officeDocument/2006/relationships/tags" Target="../tags/tag843.xml"/></Relationships>
</file>

<file path=ppt/slideLayouts/_rels/slideLayout213.xml.rels><?xml version="1.0" encoding="UTF-8" standalone="yes"?>
<Relationships xmlns="http://schemas.openxmlformats.org/package/2006/relationships"><Relationship Id="rId3" Type="http://schemas.openxmlformats.org/officeDocument/2006/relationships/tags" Target="../tags/tag847.xml"/><Relationship Id="rId7" Type="http://schemas.openxmlformats.org/officeDocument/2006/relationships/slideMaster" Target="../slideMasters/slideMaster20.xml"/><Relationship Id="rId2" Type="http://schemas.openxmlformats.org/officeDocument/2006/relationships/tags" Target="../tags/tag846.xml"/><Relationship Id="rId1" Type="http://schemas.openxmlformats.org/officeDocument/2006/relationships/tags" Target="../tags/tag845.xml"/><Relationship Id="rId6" Type="http://schemas.openxmlformats.org/officeDocument/2006/relationships/tags" Target="../tags/tag850.xml"/><Relationship Id="rId5" Type="http://schemas.openxmlformats.org/officeDocument/2006/relationships/tags" Target="../tags/tag849.xml"/><Relationship Id="rId4" Type="http://schemas.openxmlformats.org/officeDocument/2006/relationships/tags" Target="../tags/tag848.xml"/></Relationships>
</file>

<file path=ppt/slideLayouts/_rels/slideLayout214.xml.rels><?xml version="1.0" encoding="UTF-8" standalone="yes"?>
<Relationships xmlns="http://schemas.openxmlformats.org/package/2006/relationships"><Relationship Id="rId8" Type="http://schemas.openxmlformats.org/officeDocument/2006/relationships/tags" Target="../tags/tag858.xml"/><Relationship Id="rId3" Type="http://schemas.openxmlformats.org/officeDocument/2006/relationships/tags" Target="../tags/tag853.xml"/><Relationship Id="rId7" Type="http://schemas.openxmlformats.org/officeDocument/2006/relationships/tags" Target="../tags/tag857.xml"/><Relationship Id="rId2" Type="http://schemas.openxmlformats.org/officeDocument/2006/relationships/tags" Target="../tags/tag852.xml"/><Relationship Id="rId1" Type="http://schemas.openxmlformats.org/officeDocument/2006/relationships/tags" Target="../tags/tag851.xml"/><Relationship Id="rId6" Type="http://schemas.openxmlformats.org/officeDocument/2006/relationships/tags" Target="../tags/tag856.xml"/><Relationship Id="rId5" Type="http://schemas.openxmlformats.org/officeDocument/2006/relationships/tags" Target="../tags/tag855.xml"/><Relationship Id="rId4" Type="http://schemas.openxmlformats.org/officeDocument/2006/relationships/tags" Target="../tags/tag854.xml"/><Relationship Id="rId9"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3" Type="http://schemas.openxmlformats.org/officeDocument/2006/relationships/tags" Target="../tags/tag861.xml"/><Relationship Id="rId2" Type="http://schemas.openxmlformats.org/officeDocument/2006/relationships/tags" Target="../tags/tag860.xml"/><Relationship Id="rId1" Type="http://schemas.openxmlformats.org/officeDocument/2006/relationships/tags" Target="../tags/tag859.xml"/><Relationship Id="rId5" Type="http://schemas.openxmlformats.org/officeDocument/2006/relationships/slideMaster" Target="../slideMasters/slideMaster20.xml"/><Relationship Id="rId4" Type="http://schemas.openxmlformats.org/officeDocument/2006/relationships/tags" Target="../tags/tag862.xml"/></Relationships>
</file>

<file path=ppt/slideLayouts/_rels/slideLayout216.xml.rels><?xml version="1.0" encoding="UTF-8" standalone="yes"?>
<Relationships xmlns="http://schemas.openxmlformats.org/package/2006/relationships"><Relationship Id="rId3" Type="http://schemas.openxmlformats.org/officeDocument/2006/relationships/tags" Target="../tags/tag865.xml"/><Relationship Id="rId2" Type="http://schemas.openxmlformats.org/officeDocument/2006/relationships/tags" Target="../tags/tag864.xml"/><Relationship Id="rId1" Type="http://schemas.openxmlformats.org/officeDocument/2006/relationships/tags" Target="../tags/tag863.xml"/><Relationship Id="rId4"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3" Type="http://schemas.openxmlformats.org/officeDocument/2006/relationships/tags" Target="../tags/tag868.xml"/><Relationship Id="rId7" Type="http://schemas.openxmlformats.org/officeDocument/2006/relationships/slideMaster" Target="../slideMasters/slideMaster20.xml"/><Relationship Id="rId2" Type="http://schemas.openxmlformats.org/officeDocument/2006/relationships/tags" Target="../tags/tag867.xml"/><Relationship Id="rId1" Type="http://schemas.openxmlformats.org/officeDocument/2006/relationships/tags" Target="../tags/tag866.xml"/><Relationship Id="rId6" Type="http://schemas.openxmlformats.org/officeDocument/2006/relationships/tags" Target="../tags/tag871.xml"/><Relationship Id="rId5" Type="http://schemas.openxmlformats.org/officeDocument/2006/relationships/tags" Target="../tags/tag870.xml"/><Relationship Id="rId4" Type="http://schemas.openxmlformats.org/officeDocument/2006/relationships/tags" Target="../tags/tag869.xml"/></Relationships>
</file>

<file path=ppt/slideLayouts/_rels/slideLayout218.xml.rels><?xml version="1.0" encoding="UTF-8" standalone="yes"?>
<Relationships xmlns="http://schemas.openxmlformats.org/package/2006/relationships"><Relationship Id="rId3" Type="http://schemas.openxmlformats.org/officeDocument/2006/relationships/tags" Target="../tags/tag874.xml"/><Relationship Id="rId2" Type="http://schemas.openxmlformats.org/officeDocument/2006/relationships/tags" Target="../tags/tag873.xml"/><Relationship Id="rId1" Type="http://schemas.openxmlformats.org/officeDocument/2006/relationships/tags" Target="../tags/tag872.xml"/><Relationship Id="rId6" Type="http://schemas.openxmlformats.org/officeDocument/2006/relationships/slideMaster" Target="../slideMasters/slideMaster20.xml"/><Relationship Id="rId5" Type="http://schemas.openxmlformats.org/officeDocument/2006/relationships/tags" Target="../tags/tag876.xml"/><Relationship Id="rId4" Type="http://schemas.openxmlformats.org/officeDocument/2006/relationships/tags" Target="../tags/tag875.xml"/></Relationships>
</file>

<file path=ppt/slideLayouts/_rels/slideLayout219.xml.rels><?xml version="1.0" encoding="UTF-8" standalone="yes"?>
<Relationships xmlns="http://schemas.openxmlformats.org/package/2006/relationships"><Relationship Id="rId3" Type="http://schemas.openxmlformats.org/officeDocument/2006/relationships/tags" Target="../tags/tag879.xml"/><Relationship Id="rId2" Type="http://schemas.openxmlformats.org/officeDocument/2006/relationships/tags" Target="../tags/tag878.xml"/><Relationship Id="rId1" Type="http://schemas.openxmlformats.org/officeDocument/2006/relationships/tags" Target="../tags/tag877.xml"/><Relationship Id="rId5" Type="http://schemas.openxmlformats.org/officeDocument/2006/relationships/slideMaster" Target="../slideMasters/slideMaster20.xml"/><Relationship Id="rId4" Type="http://schemas.openxmlformats.org/officeDocument/2006/relationships/tags" Target="../tags/tag880.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tags" Target="../tags/tag14.xml"/><Relationship Id="rId4"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3" Type="http://schemas.openxmlformats.org/officeDocument/2006/relationships/tags" Target="../tags/tag883.xml"/><Relationship Id="rId2" Type="http://schemas.openxmlformats.org/officeDocument/2006/relationships/tags" Target="../tags/tag882.xml"/><Relationship Id="rId1" Type="http://schemas.openxmlformats.org/officeDocument/2006/relationships/tags" Target="../tags/tag881.xml"/><Relationship Id="rId6" Type="http://schemas.openxmlformats.org/officeDocument/2006/relationships/slideMaster" Target="../slideMasters/slideMaster20.xml"/><Relationship Id="rId5" Type="http://schemas.openxmlformats.org/officeDocument/2006/relationships/tags" Target="../tags/tag885.xml"/><Relationship Id="rId4" Type="http://schemas.openxmlformats.org/officeDocument/2006/relationships/tags" Target="../tags/tag884.xml"/></Relationships>
</file>

<file path=ppt/slideLayouts/_rels/slideLayout221.xml.rels><?xml version="1.0" encoding="UTF-8" standalone="yes"?>
<Relationships xmlns="http://schemas.openxmlformats.org/package/2006/relationships"><Relationship Id="rId3" Type="http://schemas.openxmlformats.org/officeDocument/2006/relationships/tags" Target="../tags/tag888.xml"/><Relationship Id="rId2" Type="http://schemas.openxmlformats.org/officeDocument/2006/relationships/tags" Target="../tags/tag887.xml"/><Relationship Id="rId1" Type="http://schemas.openxmlformats.org/officeDocument/2006/relationships/tags" Target="../tags/tag886.xml"/><Relationship Id="rId5" Type="http://schemas.openxmlformats.org/officeDocument/2006/relationships/slideMaster" Target="../slideMasters/slideMaster20.xml"/><Relationship Id="rId4" Type="http://schemas.openxmlformats.org/officeDocument/2006/relationships/tags" Target="../tags/tag889.xml"/></Relationships>
</file>

<file path=ppt/slideLayouts/_rels/slideLayout222.xml.rels><?xml version="1.0" encoding="UTF-8" standalone="yes"?>
<Relationships xmlns="http://schemas.openxmlformats.org/package/2006/relationships"><Relationship Id="rId3" Type="http://schemas.openxmlformats.org/officeDocument/2006/relationships/tags" Target="../tags/tag892.xml"/><Relationship Id="rId2" Type="http://schemas.openxmlformats.org/officeDocument/2006/relationships/tags" Target="../tags/tag891.xml"/><Relationship Id="rId1" Type="http://schemas.openxmlformats.org/officeDocument/2006/relationships/tags" Target="../tags/tag890.xml"/><Relationship Id="rId4"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8" Type="http://schemas.openxmlformats.org/officeDocument/2006/relationships/slideMaster" Target="../slideMasters/slideMaster20.xml"/><Relationship Id="rId3" Type="http://schemas.openxmlformats.org/officeDocument/2006/relationships/tags" Target="../tags/tag895.xml"/><Relationship Id="rId7" Type="http://schemas.openxmlformats.org/officeDocument/2006/relationships/tags" Target="../tags/tag899.xml"/><Relationship Id="rId2" Type="http://schemas.openxmlformats.org/officeDocument/2006/relationships/tags" Target="../tags/tag894.xml"/><Relationship Id="rId1" Type="http://schemas.openxmlformats.org/officeDocument/2006/relationships/tags" Target="../tags/tag893.xml"/><Relationship Id="rId6" Type="http://schemas.openxmlformats.org/officeDocument/2006/relationships/tags" Target="../tags/tag898.xml"/><Relationship Id="rId5" Type="http://schemas.openxmlformats.org/officeDocument/2006/relationships/tags" Target="../tags/tag897.xml"/><Relationship Id="rId4" Type="http://schemas.openxmlformats.org/officeDocument/2006/relationships/tags" Target="../tags/tag896.xml"/></Relationships>
</file>

<file path=ppt/slideLayouts/_rels/slideLayout224.xml.rels><?xml version="1.0" encoding="UTF-8" standalone="yes"?>
<Relationships xmlns="http://schemas.openxmlformats.org/package/2006/relationships"><Relationship Id="rId8" Type="http://schemas.openxmlformats.org/officeDocument/2006/relationships/slideMaster" Target="../slideMasters/slideMaster20.xml"/><Relationship Id="rId3" Type="http://schemas.openxmlformats.org/officeDocument/2006/relationships/tags" Target="../tags/tag902.xml"/><Relationship Id="rId7" Type="http://schemas.openxmlformats.org/officeDocument/2006/relationships/tags" Target="../tags/tag906.xml"/><Relationship Id="rId2" Type="http://schemas.openxmlformats.org/officeDocument/2006/relationships/tags" Target="../tags/tag901.xml"/><Relationship Id="rId1" Type="http://schemas.openxmlformats.org/officeDocument/2006/relationships/tags" Target="../tags/tag900.xml"/><Relationship Id="rId6" Type="http://schemas.openxmlformats.org/officeDocument/2006/relationships/tags" Target="../tags/tag905.xml"/><Relationship Id="rId5" Type="http://schemas.openxmlformats.org/officeDocument/2006/relationships/tags" Target="../tags/tag904.xml"/><Relationship Id="rId4" Type="http://schemas.openxmlformats.org/officeDocument/2006/relationships/tags" Target="../tags/tag90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3" Type="http://schemas.openxmlformats.org/officeDocument/2006/relationships/tags" Target="../tags/tag915.xml"/><Relationship Id="rId2" Type="http://schemas.openxmlformats.org/officeDocument/2006/relationships/tags" Target="../tags/tag914.xml"/><Relationship Id="rId1" Type="http://schemas.openxmlformats.org/officeDocument/2006/relationships/tags" Target="../tags/tag913.xml"/><Relationship Id="rId6" Type="http://schemas.openxmlformats.org/officeDocument/2006/relationships/slideMaster" Target="../slideMasters/slideMaster21.xml"/><Relationship Id="rId5" Type="http://schemas.openxmlformats.org/officeDocument/2006/relationships/tags" Target="../tags/tag917.xml"/><Relationship Id="rId4" Type="http://schemas.openxmlformats.org/officeDocument/2006/relationships/tags" Target="../tags/tag916.xml"/></Relationships>
</file>

<file path=ppt/slideLayouts/_rels/slideLayout227.xml.rels><?xml version="1.0" encoding="UTF-8" standalone="yes"?>
<Relationships xmlns="http://schemas.openxmlformats.org/package/2006/relationships"><Relationship Id="rId3" Type="http://schemas.openxmlformats.org/officeDocument/2006/relationships/tags" Target="../tags/tag920.xml"/><Relationship Id="rId2" Type="http://schemas.openxmlformats.org/officeDocument/2006/relationships/tags" Target="../tags/tag919.xml"/><Relationship Id="rId1" Type="http://schemas.openxmlformats.org/officeDocument/2006/relationships/tags" Target="../tags/tag918.xml"/><Relationship Id="rId6" Type="http://schemas.openxmlformats.org/officeDocument/2006/relationships/slideMaster" Target="../slideMasters/slideMaster21.xml"/><Relationship Id="rId5" Type="http://schemas.openxmlformats.org/officeDocument/2006/relationships/tags" Target="../tags/tag922.xml"/><Relationship Id="rId4" Type="http://schemas.openxmlformats.org/officeDocument/2006/relationships/tags" Target="../tags/tag921.xml"/></Relationships>
</file>

<file path=ppt/slideLayouts/_rels/slideLayout228.xml.rels><?xml version="1.0" encoding="UTF-8" standalone="yes"?>
<Relationships xmlns="http://schemas.openxmlformats.org/package/2006/relationships"><Relationship Id="rId3" Type="http://schemas.openxmlformats.org/officeDocument/2006/relationships/tags" Target="../tags/tag925.xml"/><Relationship Id="rId2" Type="http://schemas.openxmlformats.org/officeDocument/2006/relationships/tags" Target="../tags/tag924.xml"/><Relationship Id="rId1" Type="http://schemas.openxmlformats.org/officeDocument/2006/relationships/tags" Target="../tags/tag923.xml"/><Relationship Id="rId6" Type="http://schemas.openxmlformats.org/officeDocument/2006/relationships/slideMaster" Target="../slideMasters/slideMaster21.xml"/><Relationship Id="rId5" Type="http://schemas.openxmlformats.org/officeDocument/2006/relationships/tags" Target="../tags/tag927.xml"/><Relationship Id="rId4" Type="http://schemas.openxmlformats.org/officeDocument/2006/relationships/tags" Target="../tags/tag926.xml"/></Relationships>
</file>

<file path=ppt/slideLayouts/_rels/slideLayout229.xml.rels><?xml version="1.0" encoding="UTF-8" standalone="yes"?>
<Relationships xmlns="http://schemas.openxmlformats.org/package/2006/relationships"><Relationship Id="rId3" Type="http://schemas.openxmlformats.org/officeDocument/2006/relationships/tags" Target="../tags/tag930.xml"/><Relationship Id="rId7" Type="http://schemas.openxmlformats.org/officeDocument/2006/relationships/slideMaster" Target="../slideMasters/slideMaster21.xml"/><Relationship Id="rId2" Type="http://schemas.openxmlformats.org/officeDocument/2006/relationships/tags" Target="../tags/tag929.xml"/><Relationship Id="rId1" Type="http://schemas.openxmlformats.org/officeDocument/2006/relationships/tags" Target="../tags/tag928.xml"/><Relationship Id="rId6" Type="http://schemas.openxmlformats.org/officeDocument/2006/relationships/tags" Target="../tags/tag933.xml"/><Relationship Id="rId5" Type="http://schemas.openxmlformats.org/officeDocument/2006/relationships/tags" Target="../tags/tag932.xml"/><Relationship Id="rId4" Type="http://schemas.openxmlformats.org/officeDocument/2006/relationships/tags" Target="../tags/tag93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8" Type="http://schemas.openxmlformats.org/officeDocument/2006/relationships/tags" Target="../tags/tag941.xml"/><Relationship Id="rId3" Type="http://schemas.openxmlformats.org/officeDocument/2006/relationships/tags" Target="../tags/tag936.xml"/><Relationship Id="rId7" Type="http://schemas.openxmlformats.org/officeDocument/2006/relationships/tags" Target="../tags/tag940.xml"/><Relationship Id="rId2" Type="http://schemas.openxmlformats.org/officeDocument/2006/relationships/tags" Target="../tags/tag935.xml"/><Relationship Id="rId1" Type="http://schemas.openxmlformats.org/officeDocument/2006/relationships/tags" Target="../tags/tag934.xml"/><Relationship Id="rId6" Type="http://schemas.openxmlformats.org/officeDocument/2006/relationships/tags" Target="../tags/tag939.xml"/><Relationship Id="rId5" Type="http://schemas.openxmlformats.org/officeDocument/2006/relationships/tags" Target="../tags/tag938.xml"/><Relationship Id="rId4" Type="http://schemas.openxmlformats.org/officeDocument/2006/relationships/tags" Target="../tags/tag937.xml"/><Relationship Id="rId9"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3" Type="http://schemas.openxmlformats.org/officeDocument/2006/relationships/tags" Target="../tags/tag944.xml"/><Relationship Id="rId2" Type="http://schemas.openxmlformats.org/officeDocument/2006/relationships/tags" Target="../tags/tag943.xml"/><Relationship Id="rId1" Type="http://schemas.openxmlformats.org/officeDocument/2006/relationships/tags" Target="../tags/tag942.xml"/><Relationship Id="rId5" Type="http://schemas.openxmlformats.org/officeDocument/2006/relationships/slideMaster" Target="../slideMasters/slideMaster21.xml"/><Relationship Id="rId4" Type="http://schemas.openxmlformats.org/officeDocument/2006/relationships/tags" Target="../tags/tag945.xml"/></Relationships>
</file>

<file path=ppt/slideLayouts/_rels/slideLayout232.xml.rels><?xml version="1.0" encoding="UTF-8" standalone="yes"?>
<Relationships xmlns="http://schemas.openxmlformats.org/package/2006/relationships"><Relationship Id="rId3" Type="http://schemas.openxmlformats.org/officeDocument/2006/relationships/tags" Target="../tags/tag948.xml"/><Relationship Id="rId2" Type="http://schemas.openxmlformats.org/officeDocument/2006/relationships/tags" Target="../tags/tag947.xml"/><Relationship Id="rId1" Type="http://schemas.openxmlformats.org/officeDocument/2006/relationships/tags" Target="../tags/tag946.xml"/><Relationship Id="rId4"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3" Type="http://schemas.openxmlformats.org/officeDocument/2006/relationships/tags" Target="../tags/tag951.xml"/><Relationship Id="rId7" Type="http://schemas.openxmlformats.org/officeDocument/2006/relationships/slideMaster" Target="../slideMasters/slideMaster21.xml"/><Relationship Id="rId2" Type="http://schemas.openxmlformats.org/officeDocument/2006/relationships/tags" Target="../tags/tag950.xml"/><Relationship Id="rId1" Type="http://schemas.openxmlformats.org/officeDocument/2006/relationships/tags" Target="../tags/tag949.xml"/><Relationship Id="rId6" Type="http://schemas.openxmlformats.org/officeDocument/2006/relationships/tags" Target="../tags/tag954.xml"/><Relationship Id="rId5" Type="http://schemas.openxmlformats.org/officeDocument/2006/relationships/tags" Target="../tags/tag953.xml"/><Relationship Id="rId4" Type="http://schemas.openxmlformats.org/officeDocument/2006/relationships/tags" Target="../tags/tag952.xml"/></Relationships>
</file>

<file path=ppt/slideLayouts/_rels/slideLayout234.xml.rels><?xml version="1.0" encoding="UTF-8" standalone="yes"?>
<Relationships xmlns="http://schemas.openxmlformats.org/package/2006/relationships"><Relationship Id="rId3" Type="http://schemas.openxmlformats.org/officeDocument/2006/relationships/tags" Target="../tags/tag957.xml"/><Relationship Id="rId2" Type="http://schemas.openxmlformats.org/officeDocument/2006/relationships/tags" Target="../tags/tag956.xml"/><Relationship Id="rId1" Type="http://schemas.openxmlformats.org/officeDocument/2006/relationships/tags" Target="../tags/tag955.xml"/><Relationship Id="rId6" Type="http://schemas.openxmlformats.org/officeDocument/2006/relationships/slideMaster" Target="../slideMasters/slideMaster21.xml"/><Relationship Id="rId5" Type="http://schemas.openxmlformats.org/officeDocument/2006/relationships/tags" Target="../tags/tag959.xml"/><Relationship Id="rId4" Type="http://schemas.openxmlformats.org/officeDocument/2006/relationships/tags" Target="../tags/tag958.xml"/></Relationships>
</file>

<file path=ppt/slideLayouts/_rels/slideLayout235.xml.rels><?xml version="1.0" encoding="UTF-8" standalone="yes"?>
<Relationships xmlns="http://schemas.openxmlformats.org/package/2006/relationships"><Relationship Id="rId3" Type="http://schemas.openxmlformats.org/officeDocument/2006/relationships/tags" Target="../tags/tag962.xml"/><Relationship Id="rId2" Type="http://schemas.openxmlformats.org/officeDocument/2006/relationships/tags" Target="../tags/tag961.xml"/><Relationship Id="rId1" Type="http://schemas.openxmlformats.org/officeDocument/2006/relationships/tags" Target="../tags/tag960.xml"/><Relationship Id="rId5" Type="http://schemas.openxmlformats.org/officeDocument/2006/relationships/slideMaster" Target="../slideMasters/slideMaster21.xml"/><Relationship Id="rId4" Type="http://schemas.openxmlformats.org/officeDocument/2006/relationships/tags" Target="../tags/tag963.xml"/></Relationships>
</file>

<file path=ppt/slideLayouts/_rels/slideLayout236.xml.rels><?xml version="1.0" encoding="UTF-8" standalone="yes"?>
<Relationships xmlns="http://schemas.openxmlformats.org/package/2006/relationships"><Relationship Id="rId3" Type="http://schemas.openxmlformats.org/officeDocument/2006/relationships/tags" Target="../tags/tag966.xml"/><Relationship Id="rId2" Type="http://schemas.openxmlformats.org/officeDocument/2006/relationships/tags" Target="../tags/tag965.xml"/><Relationship Id="rId1" Type="http://schemas.openxmlformats.org/officeDocument/2006/relationships/tags" Target="../tags/tag964.xml"/><Relationship Id="rId6" Type="http://schemas.openxmlformats.org/officeDocument/2006/relationships/slideMaster" Target="../slideMasters/slideMaster21.xml"/><Relationship Id="rId5" Type="http://schemas.openxmlformats.org/officeDocument/2006/relationships/tags" Target="../tags/tag968.xml"/><Relationship Id="rId4" Type="http://schemas.openxmlformats.org/officeDocument/2006/relationships/tags" Target="../tags/tag967.xml"/></Relationships>
</file>

<file path=ppt/slideLayouts/_rels/slideLayout237.xml.rels><?xml version="1.0" encoding="UTF-8" standalone="yes"?>
<Relationships xmlns="http://schemas.openxmlformats.org/package/2006/relationships"><Relationship Id="rId3" Type="http://schemas.openxmlformats.org/officeDocument/2006/relationships/tags" Target="../tags/tag971.xml"/><Relationship Id="rId2" Type="http://schemas.openxmlformats.org/officeDocument/2006/relationships/tags" Target="../tags/tag970.xml"/><Relationship Id="rId1" Type="http://schemas.openxmlformats.org/officeDocument/2006/relationships/tags" Target="../tags/tag969.xml"/><Relationship Id="rId6" Type="http://schemas.openxmlformats.org/officeDocument/2006/relationships/slideMaster" Target="../slideMasters/slideMaster21.xml"/><Relationship Id="rId5" Type="http://schemas.openxmlformats.org/officeDocument/2006/relationships/tags" Target="../tags/tag973.xml"/><Relationship Id="rId4" Type="http://schemas.openxmlformats.org/officeDocument/2006/relationships/tags" Target="../tags/tag97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3.xml"/><Relationship Id="rId5" Type="http://schemas.openxmlformats.org/officeDocument/2006/relationships/tags" Target="../tags/tag21.xml"/><Relationship Id="rId4" Type="http://schemas.openxmlformats.org/officeDocument/2006/relationships/tags" Target="../tags/tag20.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3" Type="http://schemas.openxmlformats.org/officeDocument/2006/relationships/tags" Target="../tags/tag981.xml"/><Relationship Id="rId2" Type="http://schemas.openxmlformats.org/officeDocument/2006/relationships/tags" Target="../tags/tag980.xml"/><Relationship Id="rId1" Type="http://schemas.openxmlformats.org/officeDocument/2006/relationships/tags" Target="../tags/tag979.xml"/><Relationship Id="rId4"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3" Type="http://schemas.openxmlformats.org/officeDocument/2006/relationships/tags" Target="../tags/tag984.xml"/><Relationship Id="rId2" Type="http://schemas.openxmlformats.org/officeDocument/2006/relationships/tags" Target="../tags/tag983.xml"/><Relationship Id="rId1" Type="http://schemas.openxmlformats.org/officeDocument/2006/relationships/tags" Target="../tags/tag982.xml"/><Relationship Id="rId4"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3" Type="http://schemas.openxmlformats.org/officeDocument/2006/relationships/tags" Target="../tags/tag987.xml"/><Relationship Id="rId2" Type="http://schemas.openxmlformats.org/officeDocument/2006/relationships/tags" Target="../tags/tag986.xml"/><Relationship Id="rId1" Type="http://schemas.openxmlformats.org/officeDocument/2006/relationships/tags" Target="../tags/tag985.xml"/><Relationship Id="rId4"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3" Type="http://schemas.openxmlformats.org/officeDocument/2006/relationships/tags" Target="../tags/tag990.xml"/><Relationship Id="rId2" Type="http://schemas.openxmlformats.org/officeDocument/2006/relationships/tags" Target="../tags/tag989.xml"/><Relationship Id="rId1" Type="http://schemas.openxmlformats.org/officeDocument/2006/relationships/tags" Target="../tags/tag988.xml"/><Relationship Id="rId4"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3" Type="http://schemas.openxmlformats.org/officeDocument/2006/relationships/tags" Target="../tags/tag993.xml"/><Relationship Id="rId2" Type="http://schemas.openxmlformats.org/officeDocument/2006/relationships/tags" Target="../tags/tag992.xml"/><Relationship Id="rId1" Type="http://schemas.openxmlformats.org/officeDocument/2006/relationships/tags" Target="../tags/tag991.xml"/><Relationship Id="rId4"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3" Type="http://schemas.openxmlformats.org/officeDocument/2006/relationships/tags" Target="../tags/tag996.xml"/><Relationship Id="rId2" Type="http://schemas.openxmlformats.org/officeDocument/2006/relationships/tags" Target="../tags/tag995.xml"/><Relationship Id="rId1" Type="http://schemas.openxmlformats.org/officeDocument/2006/relationships/tags" Target="../tags/tag994.xml"/><Relationship Id="rId4"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3" Type="http://schemas.openxmlformats.org/officeDocument/2006/relationships/tags" Target="../tags/tag999.xml"/><Relationship Id="rId2" Type="http://schemas.openxmlformats.org/officeDocument/2006/relationships/tags" Target="../tags/tag998.xml"/><Relationship Id="rId1" Type="http://schemas.openxmlformats.org/officeDocument/2006/relationships/tags" Target="../tags/tag997.xml"/><Relationship Id="rId4"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3" Type="http://schemas.openxmlformats.org/officeDocument/2006/relationships/tags" Target="../tags/tag1002.xml"/><Relationship Id="rId2" Type="http://schemas.openxmlformats.org/officeDocument/2006/relationships/tags" Target="../tags/tag1001.xml"/><Relationship Id="rId1" Type="http://schemas.openxmlformats.org/officeDocument/2006/relationships/tags" Target="../tags/tag1000.xml"/><Relationship Id="rId4"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3" Type="http://schemas.openxmlformats.org/officeDocument/2006/relationships/tags" Target="../tags/tag1005.xml"/><Relationship Id="rId2" Type="http://schemas.openxmlformats.org/officeDocument/2006/relationships/tags" Target="../tags/tag1004.xml"/><Relationship Id="rId1" Type="http://schemas.openxmlformats.org/officeDocument/2006/relationships/tags" Target="../tags/tag1003.xml"/><Relationship Id="rId4"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3" Type="http://schemas.openxmlformats.org/officeDocument/2006/relationships/tags" Target="../tags/tag1008.xml"/><Relationship Id="rId2" Type="http://schemas.openxmlformats.org/officeDocument/2006/relationships/tags" Target="../tags/tag1007.xml"/><Relationship Id="rId1" Type="http://schemas.openxmlformats.org/officeDocument/2006/relationships/tags" Target="../tags/tag1006.xml"/><Relationship Id="rId4"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3" Type="http://schemas.openxmlformats.org/officeDocument/2006/relationships/tags" Target="../tags/tag1011.xml"/><Relationship Id="rId2" Type="http://schemas.openxmlformats.org/officeDocument/2006/relationships/tags" Target="../tags/tag1010.xml"/><Relationship Id="rId1" Type="http://schemas.openxmlformats.org/officeDocument/2006/relationships/tags" Target="../tags/tag1009.xml"/><Relationship Id="rId4"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tags" Target="../tags/tag22.xml"/><Relationship Id="rId5" Type="http://schemas.openxmlformats.org/officeDocument/2006/relationships/slideMaster" Target="../slideMasters/slideMaster3.xml"/><Relationship Id="rId4" Type="http://schemas.openxmlformats.org/officeDocument/2006/relationships/tags" Target="../tags/tag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tags" Target="../tags/tag27.xml"/><Relationship Id="rId4"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tags" Target="../tags/tag30.xml"/><Relationship Id="rId5" Type="http://schemas.openxmlformats.org/officeDocument/2006/relationships/slideMaster" Target="../slideMasters/slideMaster4.xml"/><Relationship Id="rId4" Type="http://schemas.openxmlformats.org/officeDocument/2006/relationships/tags" Target="../tags/tag33.xml"/></Relationships>
</file>

<file path=ppt/slideLayouts/_rels/slideLayout32.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35.xml"/><Relationship Id="rId1" Type="http://schemas.openxmlformats.org/officeDocument/2006/relationships/tags" Target="../tags/tag34.xml"/></Relationships>
</file>

<file path=ppt/slideLayouts/_rels/slideLayout33.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37.xml"/><Relationship Id="rId1" Type="http://schemas.openxmlformats.org/officeDocument/2006/relationships/tags" Target="../tags/tag36.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slideMaster" Target="../slideMasters/slideMaster5.xml"/><Relationship Id="rId5" Type="http://schemas.openxmlformats.org/officeDocument/2006/relationships/tags" Target="../tags/tag47.xml"/><Relationship Id="rId4" Type="http://schemas.openxmlformats.org/officeDocument/2006/relationships/tags" Target="../tags/tag46.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slideMaster" Target="../slideMasters/slideMaster5.xml"/><Relationship Id="rId5" Type="http://schemas.openxmlformats.org/officeDocument/2006/relationships/tags" Target="../tags/tag52.xml"/><Relationship Id="rId4" Type="http://schemas.openxmlformats.org/officeDocument/2006/relationships/tags" Target="../tags/tag51.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slideMaster" Target="../slideMasters/slideMaster5.xml"/><Relationship Id="rId5" Type="http://schemas.openxmlformats.org/officeDocument/2006/relationships/tags" Target="../tags/tag57.xml"/><Relationship Id="rId4" Type="http://schemas.openxmlformats.org/officeDocument/2006/relationships/tags" Target="../tags/tag56.xml"/></Relationships>
</file>

<file path=ppt/slideLayouts/_rels/slideLayout37.xml.rels><?xml version="1.0" encoding="UTF-8" standalone="yes"?>
<Relationships xmlns="http://schemas.openxmlformats.org/package/2006/relationships"><Relationship Id="rId3" Type="http://schemas.openxmlformats.org/officeDocument/2006/relationships/tags" Target="../tags/tag60.xml"/><Relationship Id="rId7" Type="http://schemas.openxmlformats.org/officeDocument/2006/relationships/slideMaster" Target="../slideMasters/slideMaster5.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tags" Target="../tags/tag63.xml"/><Relationship Id="rId5" Type="http://schemas.openxmlformats.org/officeDocument/2006/relationships/tags" Target="../tags/tag62.xml"/><Relationship Id="rId4" Type="http://schemas.openxmlformats.org/officeDocument/2006/relationships/tags" Target="../tags/tag61.xml"/></Relationships>
</file>

<file path=ppt/slideLayouts/_rels/slideLayout38.xml.rels><?xml version="1.0" encoding="UTF-8" standalone="yes"?>
<Relationships xmlns="http://schemas.openxmlformats.org/package/2006/relationships"><Relationship Id="rId8" Type="http://schemas.openxmlformats.org/officeDocument/2006/relationships/tags" Target="../tags/tag71.xml"/><Relationship Id="rId3" Type="http://schemas.openxmlformats.org/officeDocument/2006/relationships/tags" Target="../tags/tag66.xml"/><Relationship Id="rId7" Type="http://schemas.openxmlformats.org/officeDocument/2006/relationships/tags" Target="../tags/tag70.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tags" Target="../tags/tag69.xml"/><Relationship Id="rId5" Type="http://schemas.openxmlformats.org/officeDocument/2006/relationships/tags" Target="../tags/tag68.xml"/><Relationship Id="rId4" Type="http://schemas.openxmlformats.org/officeDocument/2006/relationships/tags" Target="../tags/tag67.xml"/><Relationship Id="rId9"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3" Type="http://schemas.openxmlformats.org/officeDocument/2006/relationships/tags" Target="../tags/tag74.xml"/><Relationship Id="rId2" Type="http://schemas.openxmlformats.org/officeDocument/2006/relationships/tags" Target="../tags/tag73.xml"/><Relationship Id="rId1" Type="http://schemas.openxmlformats.org/officeDocument/2006/relationships/tags" Target="../tags/tag72.xml"/><Relationship Id="rId5" Type="http://schemas.openxmlformats.org/officeDocument/2006/relationships/slideMaster" Target="../slideMasters/slideMaster5.xml"/><Relationship Id="rId4" Type="http://schemas.openxmlformats.org/officeDocument/2006/relationships/tags" Target="../tags/tag7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tags" Target="../tags/tag78.xml"/><Relationship Id="rId2" Type="http://schemas.openxmlformats.org/officeDocument/2006/relationships/tags" Target="../tags/tag77.xml"/><Relationship Id="rId1" Type="http://schemas.openxmlformats.org/officeDocument/2006/relationships/tags" Target="../tags/tag76.xml"/><Relationship Id="rId4"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openxmlformats.org/officeDocument/2006/relationships/tags" Target="../tags/tag81.xml"/><Relationship Id="rId7" Type="http://schemas.openxmlformats.org/officeDocument/2006/relationships/slideMaster" Target="../slideMasters/slideMaster5.xml"/><Relationship Id="rId2" Type="http://schemas.openxmlformats.org/officeDocument/2006/relationships/tags" Target="../tags/tag80.xml"/><Relationship Id="rId1" Type="http://schemas.openxmlformats.org/officeDocument/2006/relationships/tags" Target="../tags/tag79.xml"/><Relationship Id="rId6" Type="http://schemas.openxmlformats.org/officeDocument/2006/relationships/tags" Target="../tags/tag84.xml"/><Relationship Id="rId5" Type="http://schemas.openxmlformats.org/officeDocument/2006/relationships/tags" Target="../tags/tag83.xml"/><Relationship Id="rId4" Type="http://schemas.openxmlformats.org/officeDocument/2006/relationships/tags" Target="../tags/tag82.xml"/></Relationships>
</file>

<file path=ppt/slideLayouts/_rels/slideLayout42.xml.rels><?xml version="1.0" encoding="UTF-8" standalone="yes"?>
<Relationships xmlns="http://schemas.openxmlformats.org/package/2006/relationships"><Relationship Id="rId3" Type="http://schemas.openxmlformats.org/officeDocument/2006/relationships/tags" Target="../tags/tag87.xml"/><Relationship Id="rId7" Type="http://schemas.openxmlformats.org/officeDocument/2006/relationships/slideMaster" Target="../slideMasters/slideMaster5.xml"/><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tags" Target="../tags/tag90.xml"/><Relationship Id="rId5" Type="http://schemas.openxmlformats.org/officeDocument/2006/relationships/tags" Target="../tags/tag89.xml"/><Relationship Id="rId4" Type="http://schemas.openxmlformats.org/officeDocument/2006/relationships/tags" Target="../tags/tag88.xml"/></Relationships>
</file>

<file path=ppt/slideLayouts/_rels/slideLayout43.xml.rels><?xml version="1.0" encoding="UTF-8" standalone="yes"?>
<Relationships xmlns="http://schemas.openxmlformats.org/package/2006/relationships"><Relationship Id="rId3" Type="http://schemas.openxmlformats.org/officeDocument/2006/relationships/tags" Target="../tags/tag93.xml"/><Relationship Id="rId2" Type="http://schemas.openxmlformats.org/officeDocument/2006/relationships/tags" Target="../tags/tag92.xml"/><Relationship Id="rId1" Type="http://schemas.openxmlformats.org/officeDocument/2006/relationships/tags" Target="../tags/tag91.xml"/><Relationship Id="rId6" Type="http://schemas.openxmlformats.org/officeDocument/2006/relationships/slideMaster" Target="../slideMasters/slideMaster5.xml"/><Relationship Id="rId5" Type="http://schemas.openxmlformats.org/officeDocument/2006/relationships/tags" Target="../tags/tag95.xml"/><Relationship Id="rId4" Type="http://schemas.openxmlformats.org/officeDocument/2006/relationships/tags" Target="../tags/tag94.xml"/></Relationships>
</file>

<file path=ppt/slideLayouts/_rels/slideLayout44.xml.rels><?xml version="1.0" encoding="UTF-8" standalone="yes"?>
<Relationships xmlns="http://schemas.openxmlformats.org/package/2006/relationships"><Relationship Id="rId3" Type="http://schemas.openxmlformats.org/officeDocument/2006/relationships/tags" Target="../tags/tag98.xml"/><Relationship Id="rId2" Type="http://schemas.openxmlformats.org/officeDocument/2006/relationships/tags" Target="../tags/tag97.xml"/><Relationship Id="rId1" Type="http://schemas.openxmlformats.org/officeDocument/2006/relationships/tags" Target="../tags/tag96.xml"/><Relationship Id="rId6" Type="http://schemas.openxmlformats.org/officeDocument/2006/relationships/slideMaster" Target="../slideMasters/slideMaster5.xml"/><Relationship Id="rId5" Type="http://schemas.openxmlformats.org/officeDocument/2006/relationships/tags" Target="../tags/tag100.xml"/><Relationship Id="rId4" Type="http://schemas.openxmlformats.org/officeDocument/2006/relationships/tags" Target="../tags/tag99.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5.xml"/><Relationship Id="rId1" Type="http://schemas.openxmlformats.org/officeDocument/2006/relationships/tags" Target="../tags/tag101.xml"/></Relationships>
</file>

<file path=ppt/slideLayouts/_rels/slideLayout46.xml.rels><?xml version="1.0" encoding="UTF-8" standalone="yes"?>
<Relationships xmlns="http://schemas.openxmlformats.org/package/2006/relationships"><Relationship Id="rId3" Type="http://schemas.openxmlformats.org/officeDocument/2006/relationships/tags" Target="../tags/tag109.xml"/><Relationship Id="rId2" Type="http://schemas.openxmlformats.org/officeDocument/2006/relationships/tags" Target="../tags/tag108.xml"/><Relationship Id="rId1" Type="http://schemas.openxmlformats.org/officeDocument/2006/relationships/tags" Target="../tags/tag107.xml"/><Relationship Id="rId6" Type="http://schemas.openxmlformats.org/officeDocument/2006/relationships/slideMaster" Target="../slideMasters/slideMaster6.xml"/><Relationship Id="rId5" Type="http://schemas.openxmlformats.org/officeDocument/2006/relationships/tags" Target="../tags/tag111.xml"/><Relationship Id="rId4" Type="http://schemas.openxmlformats.org/officeDocument/2006/relationships/tags" Target="../tags/tag110.xml"/></Relationships>
</file>

<file path=ppt/slideLayouts/_rels/slideLayout47.xml.rels><?xml version="1.0" encoding="UTF-8" standalone="yes"?>
<Relationships xmlns="http://schemas.openxmlformats.org/package/2006/relationships"><Relationship Id="rId3" Type="http://schemas.openxmlformats.org/officeDocument/2006/relationships/tags" Target="../tags/tag114.xml"/><Relationship Id="rId2" Type="http://schemas.openxmlformats.org/officeDocument/2006/relationships/tags" Target="../tags/tag113.xml"/><Relationship Id="rId1" Type="http://schemas.openxmlformats.org/officeDocument/2006/relationships/tags" Target="../tags/tag112.xml"/><Relationship Id="rId6" Type="http://schemas.openxmlformats.org/officeDocument/2006/relationships/slideMaster" Target="../slideMasters/slideMaster6.xml"/><Relationship Id="rId5" Type="http://schemas.openxmlformats.org/officeDocument/2006/relationships/tags" Target="../tags/tag116.xml"/><Relationship Id="rId4" Type="http://schemas.openxmlformats.org/officeDocument/2006/relationships/tags" Target="../tags/tag115.xml"/></Relationships>
</file>

<file path=ppt/slideLayouts/_rels/slideLayout48.xml.rels><?xml version="1.0" encoding="UTF-8" standalone="yes"?>
<Relationships xmlns="http://schemas.openxmlformats.org/package/2006/relationships"><Relationship Id="rId3" Type="http://schemas.openxmlformats.org/officeDocument/2006/relationships/tags" Target="../tags/tag119.xml"/><Relationship Id="rId2" Type="http://schemas.openxmlformats.org/officeDocument/2006/relationships/tags" Target="../tags/tag118.xml"/><Relationship Id="rId1" Type="http://schemas.openxmlformats.org/officeDocument/2006/relationships/tags" Target="../tags/tag117.xml"/><Relationship Id="rId6" Type="http://schemas.openxmlformats.org/officeDocument/2006/relationships/slideMaster" Target="../slideMasters/slideMaster6.xml"/><Relationship Id="rId5" Type="http://schemas.openxmlformats.org/officeDocument/2006/relationships/tags" Target="../tags/tag121.xml"/><Relationship Id="rId4" Type="http://schemas.openxmlformats.org/officeDocument/2006/relationships/tags" Target="../tags/tag120.xml"/></Relationships>
</file>

<file path=ppt/slideLayouts/_rels/slideLayout49.xml.rels><?xml version="1.0" encoding="UTF-8" standalone="yes"?>
<Relationships xmlns="http://schemas.openxmlformats.org/package/2006/relationships"><Relationship Id="rId3" Type="http://schemas.openxmlformats.org/officeDocument/2006/relationships/tags" Target="../tags/tag124.xml"/><Relationship Id="rId7" Type="http://schemas.openxmlformats.org/officeDocument/2006/relationships/slideMaster" Target="../slideMasters/slideMaster6.xml"/><Relationship Id="rId2" Type="http://schemas.openxmlformats.org/officeDocument/2006/relationships/tags" Target="../tags/tag123.xml"/><Relationship Id="rId1" Type="http://schemas.openxmlformats.org/officeDocument/2006/relationships/tags" Target="../tags/tag122.xml"/><Relationship Id="rId6" Type="http://schemas.openxmlformats.org/officeDocument/2006/relationships/tags" Target="../tags/tag127.xml"/><Relationship Id="rId5" Type="http://schemas.openxmlformats.org/officeDocument/2006/relationships/tags" Target="../tags/tag126.xml"/><Relationship Id="rId4" Type="http://schemas.openxmlformats.org/officeDocument/2006/relationships/tags" Target="../tags/tag12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tags" Target="../tags/tag135.xml"/><Relationship Id="rId3" Type="http://schemas.openxmlformats.org/officeDocument/2006/relationships/tags" Target="../tags/tag130.xml"/><Relationship Id="rId7" Type="http://schemas.openxmlformats.org/officeDocument/2006/relationships/tags" Target="../tags/tag134.xml"/><Relationship Id="rId2" Type="http://schemas.openxmlformats.org/officeDocument/2006/relationships/tags" Target="../tags/tag129.xml"/><Relationship Id="rId1" Type="http://schemas.openxmlformats.org/officeDocument/2006/relationships/tags" Target="../tags/tag128.xml"/><Relationship Id="rId6" Type="http://schemas.openxmlformats.org/officeDocument/2006/relationships/tags" Target="../tags/tag133.xml"/><Relationship Id="rId5" Type="http://schemas.openxmlformats.org/officeDocument/2006/relationships/tags" Target="../tags/tag132.xml"/><Relationship Id="rId4" Type="http://schemas.openxmlformats.org/officeDocument/2006/relationships/tags" Target="../tags/tag131.xml"/><Relationship Id="rId9"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3" Type="http://schemas.openxmlformats.org/officeDocument/2006/relationships/tags" Target="../tags/tag138.xml"/><Relationship Id="rId2" Type="http://schemas.openxmlformats.org/officeDocument/2006/relationships/tags" Target="../tags/tag137.xml"/><Relationship Id="rId1" Type="http://schemas.openxmlformats.org/officeDocument/2006/relationships/tags" Target="../tags/tag136.xml"/><Relationship Id="rId5" Type="http://schemas.openxmlformats.org/officeDocument/2006/relationships/slideMaster" Target="../slideMasters/slideMaster6.xml"/><Relationship Id="rId4" Type="http://schemas.openxmlformats.org/officeDocument/2006/relationships/tags" Target="../tags/tag139.xml"/></Relationships>
</file>

<file path=ppt/slideLayouts/_rels/slideLayout52.xml.rels><?xml version="1.0" encoding="UTF-8" standalone="yes"?>
<Relationships xmlns="http://schemas.openxmlformats.org/package/2006/relationships"><Relationship Id="rId3" Type="http://schemas.openxmlformats.org/officeDocument/2006/relationships/tags" Target="../tags/tag142.xml"/><Relationship Id="rId2" Type="http://schemas.openxmlformats.org/officeDocument/2006/relationships/tags" Target="../tags/tag141.xml"/><Relationship Id="rId1" Type="http://schemas.openxmlformats.org/officeDocument/2006/relationships/tags" Target="../tags/tag140.xml"/><Relationship Id="rId4"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3" Type="http://schemas.openxmlformats.org/officeDocument/2006/relationships/tags" Target="../tags/tag145.xml"/><Relationship Id="rId7" Type="http://schemas.openxmlformats.org/officeDocument/2006/relationships/slideMaster" Target="../slideMasters/slideMaster6.xml"/><Relationship Id="rId2" Type="http://schemas.openxmlformats.org/officeDocument/2006/relationships/tags" Target="../tags/tag144.xml"/><Relationship Id="rId1" Type="http://schemas.openxmlformats.org/officeDocument/2006/relationships/tags" Target="../tags/tag143.xml"/><Relationship Id="rId6" Type="http://schemas.openxmlformats.org/officeDocument/2006/relationships/tags" Target="../tags/tag148.xml"/><Relationship Id="rId5" Type="http://schemas.openxmlformats.org/officeDocument/2006/relationships/tags" Target="../tags/tag147.xml"/><Relationship Id="rId4" Type="http://schemas.openxmlformats.org/officeDocument/2006/relationships/tags" Target="../tags/tag146.xml"/></Relationships>
</file>

<file path=ppt/slideLayouts/_rels/slideLayout54.xml.rels><?xml version="1.0" encoding="UTF-8" standalone="yes"?>
<Relationships xmlns="http://schemas.openxmlformats.org/package/2006/relationships"><Relationship Id="rId3" Type="http://schemas.openxmlformats.org/officeDocument/2006/relationships/tags" Target="../tags/tag151.xml"/><Relationship Id="rId2" Type="http://schemas.openxmlformats.org/officeDocument/2006/relationships/tags" Target="../tags/tag150.xml"/><Relationship Id="rId1" Type="http://schemas.openxmlformats.org/officeDocument/2006/relationships/tags" Target="../tags/tag149.xml"/><Relationship Id="rId6" Type="http://schemas.openxmlformats.org/officeDocument/2006/relationships/slideMaster" Target="../slideMasters/slideMaster6.xml"/><Relationship Id="rId5" Type="http://schemas.openxmlformats.org/officeDocument/2006/relationships/tags" Target="../tags/tag153.xml"/><Relationship Id="rId4" Type="http://schemas.openxmlformats.org/officeDocument/2006/relationships/tags" Target="../tags/tag152.xml"/></Relationships>
</file>

<file path=ppt/slideLayouts/_rels/slideLayout55.xml.rels><?xml version="1.0" encoding="UTF-8" standalone="yes"?>
<Relationships xmlns="http://schemas.openxmlformats.org/package/2006/relationships"><Relationship Id="rId3" Type="http://schemas.openxmlformats.org/officeDocument/2006/relationships/tags" Target="../tags/tag156.xml"/><Relationship Id="rId2" Type="http://schemas.openxmlformats.org/officeDocument/2006/relationships/tags" Target="../tags/tag155.xml"/><Relationship Id="rId1" Type="http://schemas.openxmlformats.org/officeDocument/2006/relationships/tags" Target="../tags/tag154.xml"/><Relationship Id="rId5" Type="http://schemas.openxmlformats.org/officeDocument/2006/relationships/slideMaster" Target="../slideMasters/slideMaster6.xml"/><Relationship Id="rId4" Type="http://schemas.openxmlformats.org/officeDocument/2006/relationships/tags" Target="../tags/tag157.xml"/></Relationships>
</file>

<file path=ppt/slideLayouts/_rels/slideLayout56.xml.rels><?xml version="1.0" encoding="UTF-8" standalone="yes"?>
<Relationships xmlns="http://schemas.openxmlformats.org/package/2006/relationships"><Relationship Id="rId3" Type="http://schemas.openxmlformats.org/officeDocument/2006/relationships/tags" Target="../tags/tag160.xml"/><Relationship Id="rId2" Type="http://schemas.openxmlformats.org/officeDocument/2006/relationships/tags" Target="../tags/tag159.xml"/><Relationship Id="rId1" Type="http://schemas.openxmlformats.org/officeDocument/2006/relationships/tags" Target="../tags/tag158.xml"/><Relationship Id="rId6" Type="http://schemas.openxmlformats.org/officeDocument/2006/relationships/slideMaster" Target="../slideMasters/slideMaster6.xml"/><Relationship Id="rId5" Type="http://schemas.openxmlformats.org/officeDocument/2006/relationships/tags" Target="../tags/tag162.xml"/><Relationship Id="rId4" Type="http://schemas.openxmlformats.org/officeDocument/2006/relationships/tags" Target="../tags/tag16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tags" Target="../tags/tag171.xml"/><Relationship Id="rId2" Type="http://schemas.openxmlformats.org/officeDocument/2006/relationships/tags" Target="../tags/tag170.xml"/><Relationship Id="rId1" Type="http://schemas.openxmlformats.org/officeDocument/2006/relationships/tags" Target="../tags/tag169.xml"/><Relationship Id="rId6" Type="http://schemas.openxmlformats.org/officeDocument/2006/relationships/slideMaster" Target="../slideMasters/slideMaster7.xml"/><Relationship Id="rId5" Type="http://schemas.openxmlformats.org/officeDocument/2006/relationships/tags" Target="../tags/tag173.xml"/><Relationship Id="rId4" Type="http://schemas.openxmlformats.org/officeDocument/2006/relationships/tags" Target="../tags/tag172.xml"/></Relationships>
</file>

<file path=ppt/slideLayouts/_rels/slideLayout59.xml.rels><?xml version="1.0" encoding="UTF-8" standalone="yes"?>
<Relationships xmlns="http://schemas.openxmlformats.org/package/2006/relationships"><Relationship Id="rId3" Type="http://schemas.openxmlformats.org/officeDocument/2006/relationships/tags" Target="../tags/tag176.xml"/><Relationship Id="rId2" Type="http://schemas.openxmlformats.org/officeDocument/2006/relationships/tags" Target="../tags/tag175.xml"/><Relationship Id="rId1" Type="http://schemas.openxmlformats.org/officeDocument/2006/relationships/tags" Target="../tags/tag174.xml"/><Relationship Id="rId6" Type="http://schemas.openxmlformats.org/officeDocument/2006/relationships/slideMaster" Target="../slideMasters/slideMaster7.xml"/><Relationship Id="rId5" Type="http://schemas.openxmlformats.org/officeDocument/2006/relationships/tags" Target="../tags/tag178.xml"/><Relationship Id="rId4" Type="http://schemas.openxmlformats.org/officeDocument/2006/relationships/tags" Target="../tags/tag17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tags" Target="../tags/tag181.xml"/><Relationship Id="rId2" Type="http://schemas.openxmlformats.org/officeDocument/2006/relationships/tags" Target="../tags/tag180.xml"/><Relationship Id="rId1" Type="http://schemas.openxmlformats.org/officeDocument/2006/relationships/tags" Target="../tags/tag179.xml"/><Relationship Id="rId6" Type="http://schemas.openxmlformats.org/officeDocument/2006/relationships/slideMaster" Target="../slideMasters/slideMaster7.xml"/><Relationship Id="rId5" Type="http://schemas.openxmlformats.org/officeDocument/2006/relationships/tags" Target="../tags/tag183.xml"/><Relationship Id="rId4" Type="http://schemas.openxmlformats.org/officeDocument/2006/relationships/tags" Target="../tags/tag182.xml"/></Relationships>
</file>

<file path=ppt/slideLayouts/_rels/slideLayout61.xml.rels><?xml version="1.0" encoding="UTF-8" standalone="yes"?>
<Relationships xmlns="http://schemas.openxmlformats.org/package/2006/relationships"><Relationship Id="rId3" Type="http://schemas.openxmlformats.org/officeDocument/2006/relationships/tags" Target="../tags/tag186.xml"/><Relationship Id="rId7" Type="http://schemas.openxmlformats.org/officeDocument/2006/relationships/slideMaster" Target="../slideMasters/slideMaster7.xml"/><Relationship Id="rId2" Type="http://schemas.openxmlformats.org/officeDocument/2006/relationships/tags" Target="../tags/tag185.xml"/><Relationship Id="rId1" Type="http://schemas.openxmlformats.org/officeDocument/2006/relationships/tags" Target="../tags/tag184.xml"/><Relationship Id="rId6" Type="http://schemas.openxmlformats.org/officeDocument/2006/relationships/tags" Target="../tags/tag189.xml"/><Relationship Id="rId5" Type="http://schemas.openxmlformats.org/officeDocument/2006/relationships/tags" Target="../tags/tag188.xml"/><Relationship Id="rId4" Type="http://schemas.openxmlformats.org/officeDocument/2006/relationships/tags" Target="../tags/tag187.xml"/></Relationships>
</file>

<file path=ppt/slideLayouts/_rels/slideLayout62.xml.rels><?xml version="1.0" encoding="UTF-8" standalone="yes"?>
<Relationships xmlns="http://schemas.openxmlformats.org/package/2006/relationships"><Relationship Id="rId8" Type="http://schemas.openxmlformats.org/officeDocument/2006/relationships/tags" Target="../tags/tag197.xml"/><Relationship Id="rId3" Type="http://schemas.openxmlformats.org/officeDocument/2006/relationships/tags" Target="../tags/tag192.xml"/><Relationship Id="rId7" Type="http://schemas.openxmlformats.org/officeDocument/2006/relationships/tags" Target="../tags/tag196.xml"/><Relationship Id="rId2" Type="http://schemas.openxmlformats.org/officeDocument/2006/relationships/tags" Target="../tags/tag191.xml"/><Relationship Id="rId1" Type="http://schemas.openxmlformats.org/officeDocument/2006/relationships/tags" Target="../tags/tag190.xml"/><Relationship Id="rId6" Type="http://schemas.openxmlformats.org/officeDocument/2006/relationships/tags" Target="../tags/tag195.xml"/><Relationship Id="rId5" Type="http://schemas.openxmlformats.org/officeDocument/2006/relationships/tags" Target="../tags/tag194.xml"/><Relationship Id="rId4" Type="http://schemas.openxmlformats.org/officeDocument/2006/relationships/tags" Target="../tags/tag193.xml"/><Relationship Id="rId9"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3" Type="http://schemas.openxmlformats.org/officeDocument/2006/relationships/tags" Target="../tags/tag200.xml"/><Relationship Id="rId2" Type="http://schemas.openxmlformats.org/officeDocument/2006/relationships/tags" Target="../tags/tag199.xml"/><Relationship Id="rId1" Type="http://schemas.openxmlformats.org/officeDocument/2006/relationships/tags" Target="../tags/tag198.xml"/><Relationship Id="rId5" Type="http://schemas.openxmlformats.org/officeDocument/2006/relationships/slideMaster" Target="../slideMasters/slideMaster7.xml"/><Relationship Id="rId4" Type="http://schemas.openxmlformats.org/officeDocument/2006/relationships/tags" Target="../tags/tag201.xml"/></Relationships>
</file>

<file path=ppt/slideLayouts/_rels/slideLayout64.xml.rels><?xml version="1.0" encoding="UTF-8" standalone="yes"?>
<Relationships xmlns="http://schemas.openxmlformats.org/package/2006/relationships"><Relationship Id="rId3" Type="http://schemas.openxmlformats.org/officeDocument/2006/relationships/tags" Target="../tags/tag204.xml"/><Relationship Id="rId2" Type="http://schemas.openxmlformats.org/officeDocument/2006/relationships/tags" Target="../tags/tag203.xml"/><Relationship Id="rId1" Type="http://schemas.openxmlformats.org/officeDocument/2006/relationships/tags" Target="../tags/tag202.xml"/><Relationship Id="rId4"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8" Type="http://schemas.openxmlformats.org/officeDocument/2006/relationships/slideMaster" Target="../slideMasters/slideMaster7.xml"/><Relationship Id="rId3" Type="http://schemas.openxmlformats.org/officeDocument/2006/relationships/tags" Target="../tags/tag207.xml"/><Relationship Id="rId7" Type="http://schemas.openxmlformats.org/officeDocument/2006/relationships/tags" Target="../tags/tag211.xml"/><Relationship Id="rId2" Type="http://schemas.openxmlformats.org/officeDocument/2006/relationships/tags" Target="../tags/tag206.xml"/><Relationship Id="rId1" Type="http://schemas.openxmlformats.org/officeDocument/2006/relationships/tags" Target="../tags/tag205.xml"/><Relationship Id="rId6" Type="http://schemas.openxmlformats.org/officeDocument/2006/relationships/tags" Target="../tags/tag210.xml"/><Relationship Id="rId5" Type="http://schemas.openxmlformats.org/officeDocument/2006/relationships/tags" Target="../tags/tag209.xml"/><Relationship Id="rId4" Type="http://schemas.openxmlformats.org/officeDocument/2006/relationships/tags" Target="../tags/tag208.xml"/></Relationships>
</file>

<file path=ppt/slideLayouts/_rels/slideLayout66.xml.rels><?xml version="1.0" encoding="UTF-8" standalone="yes"?>
<Relationships xmlns="http://schemas.openxmlformats.org/package/2006/relationships"><Relationship Id="rId3" Type="http://schemas.openxmlformats.org/officeDocument/2006/relationships/tags" Target="../tags/tag214.xml"/><Relationship Id="rId2" Type="http://schemas.openxmlformats.org/officeDocument/2006/relationships/tags" Target="../tags/tag213.xml"/><Relationship Id="rId1" Type="http://schemas.openxmlformats.org/officeDocument/2006/relationships/tags" Target="../tags/tag212.xml"/><Relationship Id="rId6" Type="http://schemas.openxmlformats.org/officeDocument/2006/relationships/slideMaster" Target="../slideMasters/slideMaster7.xml"/><Relationship Id="rId5" Type="http://schemas.openxmlformats.org/officeDocument/2006/relationships/tags" Target="../tags/tag216.xml"/><Relationship Id="rId4" Type="http://schemas.openxmlformats.org/officeDocument/2006/relationships/tags" Target="../tags/tag215.xml"/></Relationships>
</file>

<file path=ppt/slideLayouts/_rels/slideLayout67.xml.rels><?xml version="1.0" encoding="UTF-8" standalone="yes"?>
<Relationships xmlns="http://schemas.openxmlformats.org/package/2006/relationships"><Relationship Id="rId3" Type="http://schemas.openxmlformats.org/officeDocument/2006/relationships/tags" Target="../tags/tag219.xml"/><Relationship Id="rId2" Type="http://schemas.openxmlformats.org/officeDocument/2006/relationships/tags" Target="../tags/tag218.xml"/><Relationship Id="rId1" Type="http://schemas.openxmlformats.org/officeDocument/2006/relationships/tags" Target="../tags/tag217.xml"/><Relationship Id="rId5" Type="http://schemas.openxmlformats.org/officeDocument/2006/relationships/slideMaster" Target="../slideMasters/slideMaster7.xml"/><Relationship Id="rId4" Type="http://schemas.openxmlformats.org/officeDocument/2006/relationships/tags" Target="../tags/tag220.xml"/></Relationships>
</file>

<file path=ppt/slideLayouts/_rels/slideLayout68.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tags" Target="../tags/tag229.xml"/><Relationship Id="rId7" Type="http://schemas.openxmlformats.org/officeDocument/2006/relationships/slideMaster" Target="../slideMasters/slideMaster8.xml"/><Relationship Id="rId2" Type="http://schemas.openxmlformats.org/officeDocument/2006/relationships/tags" Target="../tags/tag228.xml"/><Relationship Id="rId1" Type="http://schemas.openxmlformats.org/officeDocument/2006/relationships/tags" Target="../tags/tag227.xml"/><Relationship Id="rId6" Type="http://schemas.openxmlformats.org/officeDocument/2006/relationships/tags" Target="../tags/tag232.xml"/><Relationship Id="rId5" Type="http://schemas.openxmlformats.org/officeDocument/2006/relationships/tags" Target="../tags/tag231.xml"/><Relationship Id="rId4" Type="http://schemas.openxmlformats.org/officeDocument/2006/relationships/tags" Target="../tags/tag230.xml"/><Relationship Id="rId9" Type="http://schemas.openxmlformats.org/officeDocument/2006/relationships/image" Target="../media/image9.jpeg"/></Relationships>
</file>

<file path=ppt/slideLayouts/_rels/slideLayout69.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tags" Target="../tags/tag235.xml"/><Relationship Id="rId7" Type="http://schemas.openxmlformats.org/officeDocument/2006/relationships/slideMaster" Target="../slideMasters/slideMaster8.xml"/><Relationship Id="rId2" Type="http://schemas.openxmlformats.org/officeDocument/2006/relationships/tags" Target="../tags/tag234.xml"/><Relationship Id="rId1" Type="http://schemas.openxmlformats.org/officeDocument/2006/relationships/tags" Target="../tags/tag233.xml"/><Relationship Id="rId6" Type="http://schemas.openxmlformats.org/officeDocument/2006/relationships/tags" Target="../tags/tag238.xml"/><Relationship Id="rId5" Type="http://schemas.openxmlformats.org/officeDocument/2006/relationships/tags" Target="../tags/tag237.xml"/><Relationship Id="rId4" Type="http://schemas.openxmlformats.org/officeDocument/2006/relationships/tags" Target="../tags/tag23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tags" Target="../tags/tag241.xml"/><Relationship Id="rId2" Type="http://schemas.openxmlformats.org/officeDocument/2006/relationships/tags" Target="../tags/tag240.xml"/><Relationship Id="rId1" Type="http://schemas.openxmlformats.org/officeDocument/2006/relationships/tags" Target="../tags/tag239.xml"/><Relationship Id="rId6" Type="http://schemas.openxmlformats.org/officeDocument/2006/relationships/slideMaster" Target="../slideMasters/slideMaster8.xml"/><Relationship Id="rId5" Type="http://schemas.openxmlformats.org/officeDocument/2006/relationships/tags" Target="../tags/tag243.xml"/><Relationship Id="rId4" Type="http://schemas.openxmlformats.org/officeDocument/2006/relationships/tags" Target="../tags/tag242.xml"/></Relationships>
</file>

<file path=ppt/slideLayouts/_rels/slideLayout71.xml.rels><?xml version="1.0" encoding="UTF-8" standalone="yes"?>
<Relationships xmlns="http://schemas.openxmlformats.org/package/2006/relationships"><Relationship Id="rId3" Type="http://schemas.openxmlformats.org/officeDocument/2006/relationships/tags" Target="../tags/tag246.xml"/><Relationship Id="rId7" Type="http://schemas.openxmlformats.org/officeDocument/2006/relationships/slideMaster" Target="../slideMasters/slideMaster8.xml"/><Relationship Id="rId2" Type="http://schemas.openxmlformats.org/officeDocument/2006/relationships/tags" Target="../tags/tag245.xml"/><Relationship Id="rId1" Type="http://schemas.openxmlformats.org/officeDocument/2006/relationships/tags" Target="../tags/tag244.xml"/><Relationship Id="rId6" Type="http://schemas.openxmlformats.org/officeDocument/2006/relationships/tags" Target="../tags/tag249.xml"/><Relationship Id="rId5" Type="http://schemas.openxmlformats.org/officeDocument/2006/relationships/tags" Target="../tags/tag248.xml"/><Relationship Id="rId4" Type="http://schemas.openxmlformats.org/officeDocument/2006/relationships/tags" Target="../tags/tag247.xml"/></Relationships>
</file>

<file path=ppt/slideLayouts/_rels/slideLayout72.xml.rels><?xml version="1.0" encoding="UTF-8" standalone="yes"?>
<Relationships xmlns="http://schemas.openxmlformats.org/package/2006/relationships"><Relationship Id="rId8" Type="http://schemas.openxmlformats.org/officeDocument/2006/relationships/tags" Target="../tags/tag257.xml"/><Relationship Id="rId3" Type="http://schemas.openxmlformats.org/officeDocument/2006/relationships/tags" Target="../tags/tag252.xml"/><Relationship Id="rId7" Type="http://schemas.openxmlformats.org/officeDocument/2006/relationships/tags" Target="../tags/tag256.xml"/><Relationship Id="rId2" Type="http://schemas.openxmlformats.org/officeDocument/2006/relationships/tags" Target="../tags/tag251.xml"/><Relationship Id="rId1" Type="http://schemas.openxmlformats.org/officeDocument/2006/relationships/tags" Target="../tags/tag250.xml"/><Relationship Id="rId6" Type="http://schemas.openxmlformats.org/officeDocument/2006/relationships/tags" Target="../tags/tag255.xml"/><Relationship Id="rId5" Type="http://schemas.openxmlformats.org/officeDocument/2006/relationships/tags" Target="../tags/tag254.xml"/><Relationship Id="rId4" Type="http://schemas.openxmlformats.org/officeDocument/2006/relationships/tags" Target="../tags/tag253.xml"/><Relationship Id="rId9"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3" Type="http://schemas.openxmlformats.org/officeDocument/2006/relationships/tags" Target="../tags/tag260.xml"/><Relationship Id="rId2" Type="http://schemas.openxmlformats.org/officeDocument/2006/relationships/tags" Target="../tags/tag259.xml"/><Relationship Id="rId1" Type="http://schemas.openxmlformats.org/officeDocument/2006/relationships/tags" Target="../tags/tag258.xml"/><Relationship Id="rId5" Type="http://schemas.openxmlformats.org/officeDocument/2006/relationships/slideMaster" Target="../slideMasters/slideMaster8.xml"/><Relationship Id="rId4" Type="http://schemas.openxmlformats.org/officeDocument/2006/relationships/tags" Target="../tags/tag261.xml"/></Relationships>
</file>

<file path=ppt/slideLayouts/_rels/slideLayout74.xml.rels><?xml version="1.0" encoding="UTF-8" standalone="yes"?>
<Relationships xmlns="http://schemas.openxmlformats.org/package/2006/relationships"><Relationship Id="rId3" Type="http://schemas.openxmlformats.org/officeDocument/2006/relationships/tags" Target="../tags/tag264.xml"/><Relationship Id="rId2" Type="http://schemas.openxmlformats.org/officeDocument/2006/relationships/tags" Target="../tags/tag263.xml"/><Relationship Id="rId1" Type="http://schemas.openxmlformats.org/officeDocument/2006/relationships/tags" Target="../tags/tag262.xml"/><Relationship Id="rId4"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3" Type="http://schemas.openxmlformats.org/officeDocument/2006/relationships/tags" Target="../tags/tag267.xml"/><Relationship Id="rId7" Type="http://schemas.openxmlformats.org/officeDocument/2006/relationships/slideMaster" Target="../slideMasters/slideMaster8.xml"/><Relationship Id="rId2" Type="http://schemas.openxmlformats.org/officeDocument/2006/relationships/tags" Target="../tags/tag266.xml"/><Relationship Id="rId1" Type="http://schemas.openxmlformats.org/officeDocument/2006/relationships/tags" Target="../tags/tag265.xml"/><Relationship Id="rId6" Type="http://schemas.openxmlformats.org/officeDocument/2006/relationships/tags" Target="../tags/tag270.xml"/><Relationship Id="rId5" Type="http://schemas.openxmlformats.org/officeDocument/2006/relationships/tags" Target="../tags/tag269.xml"/><Relationship Id="rId4" Type="http://schemas.openxmlformats.org/officeDocument/2006/relationships/tags" Target="../tags/tag268.xml"/></Relationships>
</file>

<file path=ppt/slideLayouts/_rels/slideLayout76.xml.rels><?xml version="1.0" encoding="UTF-8" standalone="yes"?>
<Relationships xmlns="http://schemas.openxmlformats.org/package/2006/relationships"><Relationship Id="rId3" Type="http://schemas.openxmlformats.org/officeDocument/2006/relationships/tags" Target="../tags/tag273.xml"/><Relationship Id="rId7" Type="http://schemas.openxmlformats.org/officeDocument/2006/relationships/slideMaster" Target="../slideMasters/slideMaster8.xml"/><Relationship Id="rId2" Type="http://schemas.openxmlformats.org/officeDocument/2006/relationships/tags" Target="../tags/tag272.xml"/><Relationship Id="rId1" Type="http://schemas.openxmlformats.org/officeDocument/2006/relationships/tags" Target="../tags/tag271.xml"/><Relationship Id="rId6" Type="http://schemas.openxmlformats.org/officeDocument/2006/relationships/tags" Target="../tags/tag276.xml"/><Relationship Id="rId5" Type="http://schemas.openxmlformats.org/officeDocument/2006/relationships/tags" Target="../tags/tag275.xml"/><Relationship Id="rId4" Type="http://schemas.openxmlformats.org/officeDocument/2006/relationships/tags" Target="../tags/tag274.xml"/></Relationships>
</file>

<file path=ppt/slideLayouts/_rels/slideLayout77.xml.rels><?xml version="1.0" encoding="UTF-8" standalone="yes"?>
<Relationships xmlns="http://schemas.openxmlformats.org/package/2006/relationships"><Relationship Id="rId3" Type="http://schemas.openxmlformats.org/officeDocument/2006/relationships/tags" Target="../tags/tag279.xml"/><Relationship Id="rId2" Type="http://schemas.openxmlformats.org/officeDocument/2006/relationships/tags" Target="../tags/tag278.xml"/><Relationship Id="rId1" Type="http://schemas.openxmlformats.org/officeDocument/2006/relationships/tags" Target="../tags/tag277.xml"/><Relationship Id="rId6" Type="http://schemas.openxmlformats.org/officeDocument/2006/relationships/slideMaster" Target="../slideMasters/slideMaster8.xml"/><Relationship Id="rId5" Type="http://schemas.openxmlformats.org/officeDocument/2006/relationships/tags" Target="../tags/tag281.xml"/><Relationship Id="rId4" Type="http://schemas.openxmlformats.org/officeDocument/2006/relationships/tags" Target="../tags/tag280.xml"/></Relationships>
</file>

<file path=ppt/slideLayouts/_rels/slideLayout78.xml.rels><?xml version="1.0" encoding="UTF-8" standalone="yes"?>
<Relationships xmlns="http://schemas.openxmlformats.org/package/2006/relationships"><Relationship Id="rId3" Type="http://schemas.openxmlformats.org/officeDocument/2006/relationships/tags" Target="../tags/tag284.xml"/><Relationship Id="rId2" Type="http://schemas.openxmlformats.org/officeDocument/2006/relationships/tags" Target="../tags/tag283.xml"/><Relationship Id="rId1" Type="http://schemas.openxmlformats.org/officeDocument/2006/relationships/tags" Target="../tags/tag282.xml"/><Relationship Id="rId6" Type="http://schemas.openxmlformats.org/officeDocument/2006/relationships/slideMaster" Target="../slideMasters/slideMaster8.xml"/><Relationship Id="rId5" Type="http://schemas.openxmlformats.org/officeDocument/2006/relationships/tags" Target="../tags/tag286.xml"/><Relationship Id="rId4" Type="http://schemas.openxmlformats.org/officeDocument/2006/relationships/tags" Target="../tags/tag28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tags" Target="../tags/tag295.xml"/><Relationship Id="rId7" Type="http://schemas.openxmlformats.org/officeDocument/2006/relationships/slideMaster" Target="../slideMasters/slideMaster10.xml"/><Relationship Id="rId2" Type="http://schemas.openxmlformats.org/officeDocument/2006/relationships/tags" Target="../tags/tag294.xml"/><Relationship Id="rId1" Type="http://schemas.openxmlformats.org/officeDocument/2006/relationships/tags" Target="../tags/tag293.xml"/><Relationship Id="rId6" Type="http://schemas.openxmlformats.org/officeDocument/2006/relationships/tags" Target="../tags/tag298.xml"/><Relationship Id="rId5" Type="http://schemas.openxmlformats.org/officeDocument/2006/relationships/tags" Target="../tags/tag297.xml"/><Relationship Id="rId4" Type="http://schemas.openxmlformats.org/officeDocument/2006/relationships/tags" Target="../tags/tag296.xml"/><Relationship Id="rId9" Type="http://schemas.openxmlformats.org/officeDocument/2006/relationships/image" Target="../media/image9.jpeg"/></Relationships>
</file>

<file path=ppt/slideLayouts/_rels/slideLayout86.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tags" Target="../tags/tag301.xml"/><Relationship Id="rId7" Type="http://schemas.openxmlformats.org/officeDocument/2006/relationships/slideMaster" Target="../slideMasters/slideMaster10.xml"/><Relationship Id="rId2" Type="http://schemas.openxmlformats.org/officeDocument/2006/relationships/tags" Target="../tags/tag300.xml"/><Relationship Id="rId1" Type="http://schemas.openxmlformats.org/officeDocument/2006/relationships/tags" Target="../tags/tag299.xml"/><Relationship Id="rId6" Type="http://schemas.openxmlformats.org/officeDocument/2006/relationships/tags" Target="../tags/tag304.xml"/><Relationship Id="rId5" Type="http://schemas.openxmlformats.org/officeDocument/2006/relationships/tags" Target="../tags/tag303.xml"/><Relationship Id="rId4" Type="http://schemas.openxmlformats.org/officeDocument/2006/relationships/tags" Target="../tags/tag302.xml"/></Relationships>
</file>

<file path=ppt/slideLayouts/_rels/slideLayout87.xml.rels><?xml version="1.0" encoding="UTF-8" standalone="yes"?>
<Relationships xmlns="http://schemas.openxmlformats.org/package/2006/relationships"><Relationship Id="rId3" Type="http://schemas.openxmlformats.org/officeDocument/2006/relationships/tags" Target="../tags/tag307.xml"/><Relationship Id="rId2" Type="http://schemas.openxmlformats.org/officeDocument/2006/relationships/tags" Target="../tags/tag306.xml"/><Relationship Id="rId1" Type="http://schemas.openxmlformats.org/officeDocument/2006/relationships/tags" Target="../tags/tag305.xml"/><Relationship Id="rId6" Type="http://schemas.openxmlformats.org/officeDocument/2006/relationships/slideMaster" Target="../slideMasters/slideMaster10.xml"/><Relationship Id="rId5" Type="http://schemas.openxmlformats.org/officeDocument/2006/relationships/tags" Target="../tags/tag309.xml"/><Relationship Id="rId4" Type="http://schemas.openxmlformats.org/officeDocument/2006/relationships/tags" Target="../tags/tag308.xml"/></Relationships>
</file>

<file path=ppt/slideLayouts/_rels/slideLayout88.xml.rels><?xml version="1.0" encoding="UTF-8" standalone="yes"?>
<Relationships xmlns="http://schemas.openxmlformats.org/package/2006/relationships"><Relationship Id="rId3" Type="http://schemas.openxmlformats.org/officeDocument/2006/relationships/tags" Target="../tags/tag312.xml"/><Relationship Id="rId7" Type="http://schemas.openxmlformats.org/officeDocument/2006/relationships/slideMaster" Target="../slideMasters/slideMaster10.xml"/><Relationship Id="rId2" Type="http://schemas.openxmlformats.org/officeDocument/2006/relationships/tags" Target="../tags/tag311.xml"/><Relationship Id="rId1" Type="http://schemas.openxmlformats.org/officeDocument/2006/relationships/tags" Target="../tags/tag310.xml"/><Relationship Id="rId6" Type="http://schemas.openxmlformats.org/officeDocument/2006/relationships/tags" Target="../tags/tag315.xml"/><Relationship Id="rId5" Type="http://schemas.openxmlformats.org/officeDocument/2006/relationships/tags" Target="../tags/tag314.xml"/><Relationship Id="rId4" Type="http://schemas.openxmlformats.org/officeDocument/2006/relationships/tags" Target="../tags/tag313.xml"/></Relationships>
</file>

<file path=ppt/slideLayouts/_rels/slideLayout89.xml.rels><?xml version="1.0" encoding="UTF-8" standalone="yes"?>
<Relationships xmlns="http://schemas.openxmlformats.org/package/2006/relationships"><Relationship Id="rId8" Type="http://schemas.openxmlformats.org/officeDocument/2006/relationships/tags" Target="../tags/tag323.xml"/><Relationship Id="rId3" Type="http://schemas.openxmlformats.org/officeDocument/2006/relationships/tags" Target="../tags/tag318.xml"/><Relationship Id="rId7" Type="http://schemas.openxmlformats.org/officeDocument/2006/relationships/tags" Target="../tags/tag322.xml"/><Relationship Id="rId2" Type="http://schemas.openxmlformats.org/officeDocument/2006/relationships/tags" Target="../tags/tag317.xml"/><Relationship Id="rId1" Type="http://schemas.openxmlformats.org/officeDocument/2006/relationships/tags" Target="../tags/tag316.xml"/><Relationship Id="rId6" Type="http://schemas.openxmlformats.org/officeDocument/2006/relationships/tags" Target="../tags/tag321.xml"/><Relationship Id="rId5" Type="http://schemas.openxmlformats.org/officeDocument/2006/relationships/tags" Target="../tags/tag320.xml"/><Relationship Id="rId4" Type="http://schemas.openxmlformats.org/officeDocument/2006/relationships/tags" Target="../tags/tag319.xml"/><Relationship Id="rId9"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tags" Target="../tags/tag326.xml"/><Relationship Id="rId2" Type="http://schemas.openxmlformats.org/officeDocument/2006/relationships/tags" Target="../tags/tag325.xml"/><Relationship Id="rId1" Type="http://schemas.openxmlformats.org/officeDocument/2006/relationships/tags" Target="../tags/tag324.xml"/><Relationship Id="rId5" Type="http://schemas.openxmlformats.org/officeDocument/2006/relationships/slideMaster" Target="../slideMasters/slideMaster10.xml"/><Relationship Id="rId4" Type="http://schemas.openxmlformats.org/officeDocument/2006/relationships/tags" Target="../tags/tag327.xml"/></Relationships>
</file>

<file path=ppt/slideLayouts/_rels/slideLayout91.xml.rels><?xml version="1.0" encoding="UTF-8" standalone="yes"?>
<Relationships xmlns="http://schemas.openxmlformats.org/package/2006/relationships"><Relationship Id="rId3" Type="http://schemas.openxmlformats.org/officeDocument/2006/relationships/tags" Target="../tags/tag330.xml"/><Relationship Id="rId2" Type="http://schemas.openxmlformats.org/officeDocument/2006/relationships/tags" Target="../tags/tag329.xml"/><Relationship Id="rId1" Type="http://schemas.openxmlformats.org/officeDocument/2006/relationships/tags" Target="../tags/tag328.xml"/><Relationship Id="rId4"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3" Type="http://schemas.openxmlformats.org/officeDocument/2006/relationships/tags" Target="../tags/tag333.xml"/><Relationship Id="rId7" Type="http://schemas.openxmlformats.org/officeDocument/2006/relationships/slideMaster" Target="../slideMasters/slideMaster10.xml"/><Relationship Id="rId2" Type="http://schemas.openxmlformats.org/officeDocument/2006/relationships/tags" Target="../tags/tag332.xml"/><Relationship Id="rId1" Type="http://schemas.openxmlformats.org/officeDocument/2006/relationships/tags" Target="../tags/tag331.xml"/><Relationship Id="rId6" Type="http://schemas.openxmlformats.org/officeDocument/2006/relationships/tags" Target="../tags/tag336.xml"/><Relationship Id="rId5" Type="http://schemas.openxmlformats.org/officeDocument/2006/relationships/tags" Target="../tags/tag335.xml"/><Relationship Id="rId4" Type="http://schemas.openxmlformats.org/officeDocument/2006/relationships/tags" Target="../tags/tag334.xml"/></Relationships>
</file>

<file path=ppt/slideLayouts/_rels/slideLayout93.xml.rels><?xml version="1.0" encoding="UTF-8" standalone="yes"?>
<Relationships xmlns="http://schemas.openxmlformats.org/package/2006/relationships"><Relationship Id="rId3" Type="http://schemas.openxmlformats.org/officeDocument/2006/relationships/tags" Target="../tags/tag339.xml"/><Relationship Id="rId7" Type="http://schemas.openxmlformats.org/officeDocument/2006/relationships/slideMaster" Target="../slideMasters/slideMaster10.xml"/><Relationship Id="rId2" Type="http://schemas.openxmlformats.org/officeDocument/2006/relationships/tags" Target="../tags/tag338.xml"/><Relationship Id="rId1" Type="http://schemas.openxmlformats.org/officeDocument/2006/relationships/tags" Target="../tags/tag337.xml"/><Relationship Id="rId6" Type="http://schemas.openxmlformats.org/officeDocument/2006/relationships/tags" Target="../tags/tag342.xml"/><Relationship Id="rId5" Type="http://schemas.openxmlformats.org/officeDocument/2006/relationships/tags" Target="../tags/tag341.xml"/><Relationship Id="rId4" Type="http://schemas.openxmlformats.org/officeDocument/2006/relationships/tags" Target="../tags/tag340.xml"/></Relationships>
</file>

<file path=ppt/slideLayouts/_rels/slideLayout94.xml.rels><?xml version="1.0" encoding="UTF-8" standalone="yes"?>
<Relationships xmlns="http://schemas.openxmlformats.org/package/2006/relationships"><Relationship Id="rId3" Type="http://schemas.openxmlformats.org/officeDocument/2006/relationships/tags" Target="../tags/tag345.xml"/><Relationship Id="rId2" Type="http://schemas.openxmlformats.org/officeDocument/2006/relationships/tags" Target="../tags/tag344.xml"/><Relationship Id="rId1" Type="http://schemas.openxmlformats.org/officeDocument/2006/relationships/tags" Target="../tags/tag343.xml"/><Relationship Id="rId6" Type="http://schemas.openxmlformats.org/officeDocument/2006/relationships/slideMaster" Target="../slideMasters/slideMaster10.xml"/><Relationship Id="rId5" Type="http://schemas.openxmlformats.org/officeDocument/2006/relationships/tags" Target="../tags/tag347.xml"/><Relationship Id="rId4" Type="http://schemas.openxmlformats.org/officeDocument/2006/relationships/tags" Target="../tags/tag346.xml"/></Relationships>
</file>

<file path=ppt/slideLayouts/_rels/slideLayout95.xml.rels><?xml version="1.0" encoding="UTF-8" standalone="yes"?>
<Relationships xmlns="http://schemas.openxmlformats.org/package/2006/relationships"><Relationship Id="rId3" Type="http://schemas.openxmlformats.org/officeDocument/2006/relationships/tags" Target="../tags/tag350.xml"/><Relationship Id="rId2" Type="http://schemas.openxmlformats.org/officeDocument/2006/relationships/tags" Target="../tags/tag349.xml"/><Relationship Id="rId1" Type="http://schemas.openxmlformats.org/officeDocument/2006/relationships/tags" Target="../tags/tag348.xml"/><Relationship Id="rId6" Type="http://schemas.openxmlformats.org/officeDocument/2006/relationships/slideMaster" Target="../slideMasters/slideMaster10.xml"/><Relationship Id="rId5" Type="http://schemas.openxmlformats.org/officeDocument/2006/relationships/tags" Target="../tags/tag352.xml"/><Relationship Id="rId4" Type="http://schemas.openxmlformats.org/officeDocument/2006/relationships/tags" Target="../tags/tag351.xml"/></Relationships>
</file>

<file path=ppt/slideLayouts/_rels/slideLayout96.xml.rels><?xml version="1.0" encoding="UTF-8" standalone="yes"?>
<Relationships xmlns="http://schemas.openxmlformats.org/package/2006/relationships"><Relationship Id="rId3" Type="http://schemas.openxmlformats.org/officeDocument/2006/relationships/tags" Target="../tags/tag355.xml"/><Relationship Id="rId2" Type="http://schemas.openxmlformats.org/officeDocument/2006/relationships/tags" Target="../tags/tag354.xml"/><Relationship Id="rId1" Type="http://schemas.openxmlformats.org/officeDocument/2006/relationships/tags" Target="../tags/tag353.xml"/><Relationship Id="rId4"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tags" Target="../tags/tag364.xml"/><Relationship Id="rId7" Type="http://schemas.openxmlformats.org/officeDocument/2006/relationships/slideMaster" Target="../slideMasters/slideMaster11.xml"/><Relationship Id="rId2" Type="http://schemas.openxmlformats.org/officeDocument/2006/relationships/tags" Target="../tags/tag363.xml"/><Relationship Id="rId1" Type="http://schemas.openxmlformats.org/officeDocument/2006/relationships/tags" Target="../tags/tag362.xml"/><Relationship Id="rId6" Type="http://schemas.openxmlformats.org/officeDocument/2006/relationships/tags" Target="../tags/tag367.xml"/><Relationship Id="rId5" Type="http://schemas.openxmlformats.org/officeDocument/2006/relationships/tags" Target="../tags/tag366.xml"/><Relationship Id="rId4" Type="http://schemas.openxmlformats.org/officeDocument/2006/relationships/tags" Target="../tags/tag365.xml"/><Relationship Id="rId9" Type="http://schemas.openxmlformats.org/officeDocument/2006/relationships/image" Target="../media/image9.jpeg"/></Relationships>
</file>

<file path=ppt/slideLayouts/_rels/slideLayout98.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tags" Target="../tags/tag370.xml"/><Relationship Id="rId7" Type="http://schemas.openxmlformats.org/officeDocument/2006/relationships/slideMaster" Target="../slideMasters/slideMaster11.xml"/><Relationship Id="rId2" Type="http://schemas.openxmlformats.org/officeDocument/2006/relationships/tags" Target="../tags/tag369.xml"/><Relationship Id="rId1" Type="http://schemas.openxmlformats.org/officeDocument/2006/relationships/tags" Target="../tags/tag368.xml"/><Relationship Id="rId6" Type="http://schemas.openxmlformats.org/officeDocument/2006/relationships/tags" Target="../tags/tag373.xml"/><Relationship Id="rId5" Type="http://schemas.openxmlformats.org/officeDocument/2006/relationships/tags" Target="../tags/tag372.xml"/><Relationship Id="rId4" Type="http://schemas.openxmlformats.org/officeDocument/2006/relationships/tags" Target="../tags/tag371.xml"/></Relationships>
</file>

<file path=ppt/slideLayouts/_rels/slideLayout99.xml.rels><?xml version="1.0" encoding="UTF-8" standalone="yes"?>
<Relationships xmlns="http://schemas.openxmlformats.org/package/2006/relationships"><Relationship Id="rId3" Type="http://schemas.openxmlformats.org/officeDocument/2006/relationships/tags" Target="../tags/tag376.xml"/><Relationship Id="rId2" Type="http://schemas.openxmlformats.org/officeDocument/2006/relationships/tags" Target="../tags/tag375.xml"/><Relationship Id="rId1" Type="http://schemas.openxmlformats.org/officeDocument/2006/relationships/tags" Target="../tags/tag374.xml"/><Relationship Id="rId6" Type="http://schemas.openxmlformats.org/officeDocument/2006/relationships/slideMaster" Target="../slideMasters/slideMaster11.xml"/><Relationship Id="rId5" Type="http://schemas.openxmlformats.org/officeDocument/2006/relationships/tags" Target="../tags/tag378.xml"/><Relationship Id="rId4" Type="http://schemas.openxmlformats.org/officeDocument/2006/relationships/tags" Target="../tags/tag37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98800" y="914400"/>
            <a:ext cx="9799200" cy="2570400"/>
          </a:xfrm>
        </p:spPr>
        <p:txBody>
          <a:bodyPr lIns="90000" tIns="46800" rIns="90000" bIns="46800" anchor="b" anchorCtr="0">
            <a:normAutofit/>
          </a:bodyPr>
          <a:lstStyle>
            <a:lvl1pPr algn="ctr">
              <a:defRPr sz="6000"/>
            </a:lvl1pPr>
          </a:lstStyle>
          <a:p>
            <a:pPr fontAlgn="auto"/>
            <a:r>
              <a:rPr lang="zh-CN" altLang="en-US" strike="noStrike" noProof="1"/>
              <a:t>单击此处编辑母版标题样式</a:t>
            </a:r>
          </a:p>
        </p:txBody>
      </p:sp>
      <p:sp>
        <p:nvSpPr>
          <p:cNvPr id="3" name="副标题 2"/>
          <p:cNvSpPr>
            <a:spLocks noGrp="1"/>
          </p:cNvSpPr>
          <p:nvPr>
            <p:ph type="subTitle" idx="1"/>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auto"/>
            <a:r>
              <a:rPr lang="zh-CN" altLang="en-US" strike="noStrike" noProof="1"/>
              <a:t>单击此处编辑母版副标题样式</a:t>
            </a:r>
          </a:p>
        </p:txBody>
      </p:sp>
      <p:sp>
        <p:nvSpPr>
          <p:cNvPr id="4" name="日期占位符 3"/>
          <p:cNvSpPr>
            <a:spLocks noGrp="1"/>
          </p:cNvSpPr>
          <p:nvPr>
            <p:ph type="dt" sz="half" idx="10"/>
          </p:nvPr>
        </p:nvSpPr>
        <p:spPr/>
        <p:txBody>
          <a:bodyPr/>
          <a:lstStyle/>
          <a:p>
            <a:pPr fontAlgn="base"/>
            <a:fld id="{760FBDFE-C587-4B4C-A407-44438C67B59E}" type="datetimeFigureOut">
              <a:rPr lang="zh-CN" altLang="en-US" strike="noStrike" noProof="1" smtClean="0">
                <a:latin typeface="Times New Roman" panose="02020603050405020304" charset="0"/>
                <a:ea typeface="宋体" panose="02010600030101010101" pitchFamily="2" charset="-122"/>
                <a:cs typeface="+mn-cs"/>
              </a:rPr>
              <a:t>2024-06-23</a:t>
            </a:fld>
            <a:endParaRPr lang="zh-CN" altLang="en-US" strike="noStrike" noProof="1"/>
          </a:p>
        </p:txBody>
      </p:sp>
      <p:sp>
        <p:nvSpPr>
          <p:cNvPr id="5" name="页脚占位符 4"/>
          <p:cNvSpPr>
            <a:spLocks noGrp="1"/>
          </p:cNvSpPr>
          <p:nvPr>
            <p:ph type="ftr" sz="quarter" idx="11"/>
          </p:nvPr>
        </p:nvSpPr>
        <p:spPr/>
        <p:txBody>
          <a:bodyPr/>
          <a:lstStyle/>
          <a:p>
            <a:pPr fontAlgn="base"/>
            <a:endParaRPr lang="zh-CN" altLang="en-US" strike="noStrike" noProof="1"/>
          </a:p>
        </p:txBody>
      </p:sp>
      <p:sp>
        <p:nvSpPr>
          <p:cNvPr id="6" name="灯片编号占位符 5"/>
          <p:cNvSpPr>
            <a:spLocks noGrp="1"/>
          </p:cNvSpPr>
          <p:nvPr>
            <p:ph type="sldNum" sz="quarter" idx="12"/>
          </p:nvPr>
        </p:nvSpPr>
        <p:spPr/>
        <p:txBody>
          <a:bodyPr/>
          <a:lstStyle/>
          <a:p>
            <a:pPr fontAlgn="base"/>
            <a:fld id="{49AE70B2-8BF9-45C0-BB95-33D1B9D3A854}" type="slidenum">
              <a:rPr lang="zh-CN" altLang="en-US" strike="noStrike" noProof="1" smtClean="0">
                <a:latin typeface="Times New Roman" panose="02020603050405020304" charset="0"/>
                <a:ea typeface="宋体" panose="02010600030101010101" pitchFamily="2" charset="-122"/>
                <a:cs typeface="+mn-cs"/>
              </a:rPr>
              <a:t>‹#›</a:t>
            </a:fld>
            <a:endParaRPr lang="zh-CN" altLang="en-US" strike="noStrike" noProof="1"/>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7" name="内容占位符 6"/>
          <p:cNvSpPr>
            <a:spLocks noGrp="1"/>
          </p:cNvSpPr>
          <p:nvPr>
            <p:ph sz="quarter" idx="13"/>
          </p:nvPr>
        </p:nvSpPr>
        <p:spPr>
          <a:xfrm>
            <a:off x="608400" y="774000"/>
            <a:ext cx="10972800" cy="5482800"/>
          </a:xfrm>
        </p:spPr>
        <p:txBody>
          <a:bodyPr/>
          <a:lstStyle/>
          <a:p>
            <a:pPr lvl="0" fontAlgn="auto"/>
            <a:r>
              <a:rPr lang="zh-CN" altLang="en-US" strike="noStrike" noProof="1"/>
              <a:t>单击此处编辑母版文本样式</a:t>
            </a:r>
          </a:p>
          <a:p>
            <a:pPr lvl="1" fontAlgn="auto"/>
            <a:r>
              <a:rPr lang="zh-CN" altLang="en-US" strike="noStrike" noProof="1"/>
              <a:t>第二级</a:t>
            </a:r>
          </a:p>
          <a:p>
            <a:pPr lvl="2" fontAlgn="auto"/>
            <a:r>
              <a:rPr lang="zh-CN" altLang="en-US" strike="noStrike" noProof="1"/>
              <a:t>第三级</a:t>
            </a:r>
          </a:p>
          <a:p>
            <a:pPr lvl="3" fontAlgn="auto"/>
            <a:r>
              <a:rPr lang="zh-CN" altLang="en-US" strike="noStrike" noProof="1"/>
              <a:t>第四级</a:t>
            </a:r>
          </a:p>
          <a:p>
            <a:pPr lvl="4" fontAlgn="auto"/>
            <a:r>
              <a:rPr lang="zh-CN" altLang="en-US" strike="noStrike" noProof="1"/>
              <a:t>第五级</a:t>
            </a:r>
          </a:p>
        </p:txBody>
      </p:sp>
      <p:sp>
        <p:nvSpPr>
          <p:cNvPr id="2" name="日期占位符 1"/>
          <p:cNvSpPr>
            <a:spLocks noGrp="1"/>
          </p:cNvSpPr>
          <p:nvPr>
            <p:ph type="dt" sz="half" idx="14"/>
          </p:nvPr>
        </p:nvSpPr>
        <p:spPr/>
        <p:txBody>
          <a:bodyPr/>
          <a:lstStyle/>
          <a:p>
            <a:pPr fontAlgn="base"/>
            <a:fld id="{760FBDFE-C587-4B4C-A407-44438C67B59E}" type="datetimeFigureOut">
              <a:rPr lang="zh-CN" altLang="en-US" strike="noStrike" noProof="1" smtClean="0">
                <a:latin typeface="Times New Roman" panose="02020603050405020304" charset="0"/>
                <a:ea typeface="宋体" panose="02010600030101010101" pitchFamily="2" charset="-122"/>
                <a:cs typeface="+mn-cs"/>
              </a:rPr>
              <a:t>2024-06-23</a:t>
            </a:fld>
            <a:endParaRPr lang="zh-CN" altLang="en-US" strike="noStrike" noProof="1"/>
          </a:p>
        </p:txBody>
      </p:sp>
      <p:sp>
        <p:nvSpPr>
          <p:cNvPr id="3" name="页脚占位符 2"/>
          <p:cNvSpPr>
            <a:spLocks noGrp="1"/>
          </p:cNvSpPr>
          <p:nvPr>
            <p:ph type="ftr" sz="quarter" idx="15"/>
          </p:nvPr>
        </p:nvSpPr>
        <p:spPr/>
        <p:txBody>
          <a:bodyPr/>
          <a:lstStyle/>
          <a:p>
            <a:pPr fontAlgn="base"/>
            <a:endParaRPr lang="zh-CN" altLang="en-US" strike="noStrike" noProof="1"/>
          </a:p>
        </p:txBody>
      </p:sp>
      <p:sp>
        <p:nvSpPr>
          <p:cNvPr id="4" name="灯片编号占位符 3"/>
          <p:cNvSpPr>
            <a:spLocks noGrp="1"/>
          </p:cNvSpPr>
          <p:nvPr>
            <p:ph type="sldNum" sz="quarter" idx="16"/>
          </p:nvPr>
        </p:nvSpPr>
        <p:spPr/>
        <p:txBody>
          <a:bodyPr/>
          <a:lstStyle/>
          <a:p>
            <a:pPr fontAlgn="base"/>
            <a:fld id="{49AE70B2-8BF9-45C0-BB95-33D1B9D3A854}" type="slidenum">
              <a:rPr lang="zh-CN" altLang="en-US" strike="noStrike" noProof="1" smtClean="0">
                <a:latin typeface="Times New Roman" panose="02020603050405020304" charset="0"/>
                <a:ea typeface="宋体" panose="02010600030101010101" pitchFamily="2" charset="-122"/>
                <a:cs typeface="+mn-cs"/>
              </a:rPr>
              <a:t>‹#›</a:t>
            </a:fld>
            <a:endParaRPr lang="zh-CN" altLang="en-US" strike="noStrike" noProof="1"/>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a:t>单击此处编辑母版标题样式</a:t>
            </a:r>
          </a:p>
        </p:txBody>
      </p:sp>
      <p:sp>
        <p:nvSpPr>
          <p:cNvPr id="3" name="内容占位符 2"/>
          <p:cNvSpPr>
            <a:spLocks noGrp="1"/>
          </p:cNvSpPr>
          <p:nvPr>
            <p:ph sz="half" idx="1"/>
            <p:custDataLst>
              <p:tags r:id="rId2"/>
            </p:custDataLst>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custDataLst>
              <p:tags r:id="rId3"/>
            </p:custDataLst>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custDataLst>
              <p:tags r:id="rId4"/>
            </p:custDataLst>
          </p:nvPr>
        </p:nvSpPr>
        <p:spPr/>
        <p:txBody>
          <a:bodyPr/>
          <a:lstStyle/>
          <a:p>
            <a:fld id="{D997B5FA-0921-464F-AAE1-844C04324D75}" type="datetimeFigureOut">
              <a:rPr lang="zh-CN" altLang="en-US" smtClean="0"/>
              <a:t>2024-06-23</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565CE74E-AB26-4998-AD42-012C4C1AD076}" type="slidenum">
              <a:rPr lang="zh-CN" altLang="en-US" smtClean="0"/>
              <a:t>‹#›</a:t>
            </a:fld>
            <a:endParaRPr lang="zh-CN" altLang="en-US"/>
          </a:p>
        </p:txBody>
      </p:sp>
    </p:spTree>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custDataLst>
              <p:tags r:id="rId2"/>
            </p:custDataLst>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custDataLst>
              <p:tags r:id="rId3"/>
            </p:custDataLst>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custDataLst>
              <p:tags r:id="rId4"/>
            </p:custDataLst>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custDataLst>
              <p:tags r:id="rId5"/>
            </p:custDataLst>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custDataLst>
              <p:tags r:id="rId6"/>
            </p:custDataLst>
          </p:nvPr>
        </p:nvSpPr>
        <p:spPr/>
        <p:txBody>
          <a:bodyPr/>
          <a:lstStyle/>
          <a:p>
            <a:fld id="{D997B5FA-0921-464F-AAE1-844C04324D75}" type="datetimeFigureOut">
              <a:rPr lang="zh-CN" altLang="en-US" smtClean="0"/>
              <a:t>2024-06-23</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565CE74E-AB26-4998-AD42-012C4C1AD076}" type="slidenum">
              <a:rPr lang="zh-CN" altLang="en-US" smtClean="0"/>
              <a:t>‹#›</a:t>
            </a:fld>
            <a:endParaRPr lang="zh-CN" altLang="en-US"/>
          </a:p>
        </p:txBody>
      </p:sp>
    </p:spTree>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a:t>单击此处编辑母版标题样式</a:t>
            </a:r>
          </a:p>
        </p:txBody>
      </p:sp>
      <p:sp>
        <p:nvSpPr>
          <p:cNvPr id="3" name="日期占位符 2"/>
          <p:cNvSpPr>
            <a:spLocks noGrp="1"/>
          </p:cNvSpPr>
          <p:nvPr>
            <p:ph type="dt" sz="half" idx="10"/>
            <p:custDataLst>
              <p:tags r:id="rId2"/>
            </p:custDataLst>
          </p:nvPr>
        </p:nvSpPr>
        <p:spPr/>
        <p:txBody>
          <a:bodyPr/>
          <a:lstStyle/>
          <a:p>
            <a:fld id="{D997B5FA-0921-464F-AAE1-844C04324D75}" type="datetimeFigureOut">
              <a:rPr lang="zh-CN" altLang="en-US" smtClean="0"/>
              <a:t>2024-06-23</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565CE74E-AB26-4998-AD42-012C4C1AD076}" type="slidenum">
              <a:rPr lang="zh-CN" altLang="en-US" smtClean="0"/>
              <a:t>‹#›</a:t>
            </a:fld>
            <a:endParaRPr lang="zh-CN" altLang="en-US"/>
          </a:p>
        </p:txBody>
      </p:sp>
    </p:spTree>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D997B5FA-0921-464F-AAE1-844C04324D75}" type="datetimeFigureOut">
              <a:rPr lang="zh-CN" altLang="en-US" smtClean="0"/>
              <a:t>2024-06-23</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565CE74E-AB26-4998-AD42-012C4C1AD076}" type="slidenum">
              <a:rPr lang="zh-CN" altLang="en-US" smtClean="0"/>
              <a:t>‹#›</a:t>
            </a:fld>
            <a:endParaRPr lang="zh-CN" altLang="en-US"/>
          </a:p>
        </p:txBody>
      </p:sp>
    </p:spTree>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custDataLst>
              <p:tags r:id="rId2"/>
            </p:custDataLst>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custDataLst>
              <p:tags r:id="rId3"/>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custDataLst>
              <p:tags r:id="rId4"/>
            </p:custDataLst>
          </p:nvPr>
        </p:nvSpPr>
        <p:spPr/>
        <p:txBody>
          <a:bodyPr/>
          <a:lstStyle/>
          <a:p>
            <a:fld id="{D997B5FA-0921-464F-AAE1-844C04324D75}" type="datetimeFigureOut">
              <a:rPr lang="zh-CN" altLang="en-US" smtClean="0"/>
              <a:t>2024-06-23</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565CE74E-AB26-4998-AD42-012C4C1AD076}" type="slidenum">
              <a:rPr lang="zh-CN" altLang="en-US" smtClean="0"/>
              <a:t>‹#›</a:t>
            </a:fld>
            <a:endParaRPr lang="zh-CN" altLang="en-US"/>
          </a:p>
        </p:txBody>
      </p:sp>
    </p:spTree>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custDataLst>
              <p:tags r:id="rId2"/>
            </p:custDataLst>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custDataLst>
              <p:tags r:id="rId3"/>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custDataLst>
              <p:tags r:id="rId4"/>
            </p:custDataLst>
          </p:nvPr>
        </p:nvSpPr>
        <p:spPr/>
        <p:txBody>
          <a:bodyPr/>
          <a:lstStyle/>
          <a:p>
            <a:fld id="{D997B5FA-0921-464F-AAE1-844C04324D75}" type="datetimeFigureOut">
              <a:rPr lang="zh-CN" altLang="en-US" smtClean="0"/>
              <a:t>2024-06-23</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565CE74E-AB26-4998-AD42-012C4C1AD076}" type="slidenum">
              <a:rPr lang="zh-CN" altLang="en-US" smtClean="0"/>
              <a:t>‹#›</a:t>
            </a:fld>
            <a:endParaRPr lang="zh-CN" altLang="en-US"/>
          </a:p>
        </p:txBody>
      </p:sp>
    </p:spTree>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a:t>单击此处编辑母版标题样式</a:t>
            </a:r>
          </a:p>
        </p:txBody>
      </p:sp>
      <p:sp>
        <p:nvSpPr>
          <p:cNvPr id="3" name="竖排文字占位符 2"/>
          <p:cNvSpPr>
            <a:spLocks noGrp="1"/>
          </p:cNvSpPr>
          <p:nvPr>
            <p:ph type="body" orient="vert" idx="1"/>
            <p:custDataLst>
              <p:tags r:id="rId2"/>
            </p:custDataLst>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D997B5FA-0921-464F-AAE1-844C04324D75}" type="datetimeFigureOut">
              <a:rPr lang="zh-CN" altLang="en-US" smtClean="0"/>
              <a:t>2024-06-23</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565CE74E-AB26-4998-AD42-012C4C1AD076}" type="slidenum">
              <a:rPr lang="zh-CN" altLang="en-US" smtClean="0"/>
              <a:t>‹#›</a:t>
            </a:fld>
            <a:endParaRPr lang="zh-CN" altLang="en-US"/>
          </a:p>
        </p:txBody>
      </p:sp>
    </p:spTree>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垂直排列标题与 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1"/>
            </p:custDataLs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custDataLst>
              <p:tags r:id="rId2"/>
            </p:custDataLst>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D997B5FA-0921-464F-AAE1-844C04324D75}" type="datetimeFigureOut">
              <a:rPr lang="zh-CN" altLang="en-US" smtClean="0"/>
              <a:t>2024-06-23</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565CE74E-AB26-4998-AD42-012C4C1AD076}" type="slidenum">
              <a:rPr lang="zh-CN" altLang="en-US" smtClean="0"/>
              <a:t>‹#›</a:t>
            </a:fld>
            <a:endParaRPr lang="zh-CN" altLang="en-US"/>
          </a:p>
        </p:txBody>
      </p:sp>
    </p:spTree>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2" name="图片 1" descr="174382846.jpg"/>
          <p:cNvPicPr>
            <a:picLocks noChangeAspect="1"/>
          </p:cNvPicPr>
          <p:nvPr userDrawn="1">
            <p:custDataLst>
              <p:tags r:id="rId1"/>
            </p:custDataLst>
          </p:nvPr>
        </p:nvPicPr>
        <p:blipFill>
          <a:blip r:embed="rId3"/>
          <a:stretch>
            <a:fillRect/>
          </a:stretch>
        </p:blipFill>
        <p:spPr>
          <a:xfrm>
            <a:off x="0" y="0"/>
            <a:ext cx="12192000" cy="6858000"/>
          </a:xfrm>
          <a:prstGeom prst="rect">
            <a:avLst/>
          </a:prstGeom>
          <a:blipFill>
            <a:blip r:embed="rId3"/>
            <a:stretch>
              <a:fillRect/>
            </a:stretch>
          </a:blipFill>
        </p:spPr>
      </p:pic>
    </p:spTree>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a:xfrm>
            <a:off x="1524000" y="1122363"/>
            <a:ext cx="9144000" cy="2387600"/>
          </a:xfrm>
          <a:prstGeom prst="rect">
            <a:avLst/>
          </a:prstGeo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custDataLst>
              <p:tags r:id="rId2"/>
            </p:custDataLst>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custDataLst>
              <p:tags r:id="rId3"/>
            </p:custDataLst>
          </p:nvPr>
        </p:nvSpPr>
        <p:spPr>
          <a:xfrm>
            <a:off x="838200" y="6356350"/>
            <a:ext cx="2743200" cy="365125"/>
          </a:xfrm>
          <a:prstGeom prst="rect">
            <a:avLst/>
          </a:prstGeom>
        </p:spPr>
        <p:txBody>
          <a:bodyPr/>
          <a:lstStyle/>
          <a:p>
            <a:fld id="{D997B5FA-0921-464F-AAE1-844C04324D75}" type="datetimeFigureOut">
              <a:rPr lang="zh-CN" altLang="en-US" smtClean="0"/>
              <a:t>2024-06-23</a:t>
            </a:fld>
            <a:endParaRPr lang="zh-CN" altLang="en-US"/>
          </a:p>
        </p:txBody>
      </p:sp>
      <p:sp>
        <p:nvSpPr>
          <p:cNvPr id="5" name="页脚占位符 4"/>
          <p:cNvSpPr>
            <a:spLocks noGrp="1"/>
          </p:cNvSpPr>
          <p:nvPr>
            <p:ph type="ftr" sz="quarter" idx="11"/>
            <p:custDataLst>
              <p:tags r:id="rId4"/>
            </p:custDataLst>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1198800" y="2484000"/>
            <a:ext cx="9799200" cy="1018800"/>
          </a:xfrm>
        </p:spPr>
        <p:txBody>
          <a:bodyPr vert="horz" lIns="90000" tIns="46800" rIns="90000" bIns="46800" rtlCol="0" anchor="t" anchorCtr="0">
            <a:normAutofit/>
          </a:bodyPr>
          <a:lstStyle>
            <a:lvl1pPr algn="ctr">
              <a:defRPr sz="6000"/>
            </a:lvl1pPr>
          </a:lstStyle>
          <a:p>
            <a:pPr lvl="0" fontAlgn="auto"/>
            <a:r>
              <a:rPr lang="zh-CN" altLang="en-US" strike="noStrike" noProof="1"/>
              <a:t>单击此处编辑标题</a:t>
            </a:r>
          </a:p>
        </p:txBody>
      </p:sp>
      <p:sp>
        <p:nvSpPr>
          <p:cNvPr id="7" name="文本占位符 6"/>
          <p:cNvSpPr>
            <a:spLocks noGrp="1"/>
          </p:cNvSpPr>
          <p:nvPr>
            <p:ph type="body" sz="quarter" idx="13"/>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fontAlgn="auto"/>
            <a:r>
              <a:rPr lang="zh-CN" altLang="en-US" strike="noStrike" noProof="1"/>
              <a:t>单击此处编辑母版文本样式</a:t>
            </a:r>
          </a:p>
        </p:txBody>
      </p:sp>
      <p:sp>
        <p:nvSpPr>
          <p:cNvPr id="3" name="日期占位符 2"/>
          <p:cNvSpPr>
            <a:spLocks noGrp="1"/>
          </p:cNvSpPr>
          <p:nvPr>
            <p:ph type="dt" sz="half" idx="14"/>
          </p:nvPr>
        </p:nvSpPr>
        <p:spPr/>
        <p:txBody>
          <a:bodyPr/>
          <a:lstStyle/>
          <a:p>
            <a:pPr fontAlgn="base"/>
            <a:fld id="{760FBDFE-C587-4B4C-A407-44438C67B59E}" type="datetimeFigureOut">
              <a:rPr lang="zh-CN" altLang="en-US" strike="noStrike" noProof="1" smtClean="0">
                <a:latin typeface="Times New Roman" panose="02020603050405020304" charset="0"/>
                <a:ea typeface="宋体" panose="02010600030101010101" pitchFamily="2" charset="-122"/>
                <a:cs typeface="+mn-cs"/>
              </a:rPr>
              <a:t>2024-06-23</a:t>
            </a:fld>
            <a:endParaRPr lang="zh-CN" altLang="en-US" strike="noStrike" noProof="1"/>
          </a:p>
        </p:txBody>
      </p:sp>
      <p:sp>
        <p:nvSpPr>
          <p:cNvPr id="4" name="页脚占位符 3"/>
          <p:cNvSpPr>
            <a:spLocks noGrp="1"/>
          </p:cNvSpPr>
          <p:nvPr>
            <p:ph type="ftr" sz="quarter" idx="15"/>
          </p:nvPr>
        </p:nvSpPr>
        <p:spPr/>
        <p:txBody>
          <a:bodyPr/>
          <a:lstStyle/>
          <a:p>
            <a:pPr fontAlgn="base"/>
            <a:endParaRPr lang="zh-CN" altLang="en-US" strike="noStrike" noProof="1"/>
          </a:p>
        </p:txBody>
      </p:sp>
      <p:sp>
        <p:nvSpPr>
          <p:cNvPr id="5" name="灯片编号占位符 4"/>
          <p:cNvSpPr>
            <a:spLocks noGrp="1"/>
          </p:cNvSpPr>
          <p:nvPr>
            <p:ph type="sldNum" sz="quarter" idx="16"/>
          </p:nvPr>
        </p:nvSpPr>
        <p:spPr/>
        <p:txBody>
          <a:bodyPr/>
          <a:lstStyle/>
          <a:p>
            <a:pPr fontAlgn="base"/>
            <a:fld id="{49AE70B2-8BF9-45C0-BB95-33D1B9D3A854}" type="slidenum">
              <a:rPr lang="zh-CN" altLang="en-US" strike="noStrike" noProof="1" smtClean="0">
                <a:latin typeface="Times New Roman" panose="02020603050405020304" charset="0"/>
                <a:ea typeface="宋体" panose="02010600030101010101" pitchFamily="2" charset="-122"/>
                <a:cs typeface="+mn-cs"/>
              </a:rPr>
              <a:t>‹#›</a:t>
            </a:fld>
            <a:endParaRPr lang="zh-CN" altLang="en-US" strike="noStrike" noProof="1"/>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custDataLst>
              <p:tags r:id="rId2"/>
            </p:custDataLst>
          </p:nvPr>
        </p:nvSpPr>
        <p:spPr>
          <a:xfrm>
            <a:off x="838200" y="1825625"/>
            <a:ext cx="105156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custDataLst>
              <p:tags r:id="rId3"/>
            </p:custDataLst>
          </p:nvPr>
        </p:nvSpPr>
        <p:spPr>
          <a:xfrm>
            <a:off x="838200" y="6356350"/>
            <a:ext cx="2743200" cy="365125"/>
          </a:xfrm>
          <a:prstGeom prst="rect">
            <a:avLst/>
          </a:prstGeom>
        </p:spPr>
        <p:txBody>
          <a:bodyPr/>
          <a:lstStyle/>
          <a:p>
            <a:fld id="{D997B5FA-0921-464F-AAE1-844C04324D75}" type="datetimeFigureOut">
              <a:rPr lang="zh-CN" altLang="en-US" smtClean="0"/>
              <a:t>2024-06-23</a:t>
            </a:fld>
            <a:endParaRPr lang="zh-CN" altLang="en-US"/>
          </a:p>
        </p:txBody>
      </p:sp>
      <p:sp>
        <p:nvSpPr>
          <p:cNvPr id="5" name="页脚占位符 4"/>
          <p:cNvSpPr>
            <a:spLocks noGrp="1"/>
          </p:cNvSpPr>
          <p:nvPr>
            <p:ph type="ftr" sz="quarter" idx="11"/>
            <p:custDataLst>
              <p:tags r:id="rId4"/>
            </p:custDataLst>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7" name="图片 6"/>
          <p:cNvPicPr>
            <a:picLocks noChangeAspect="1"/>
          </p:cNvPicPr>
          <p:nvPr userDrawn="1">
            <p:custDataLst>
              <p:tags r:id="rId1"/>
            </p:custData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custDataLst>
              <p:tags r:id="rId2"/>
            </p:custDataLst>
          </p:nvPr>
        </p:nvSpPr>
        <p:spPr>
          <a:xfrm>
            <a:off x="838200" y="1825625"/>
            <a:ext cx="51816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custDataLst>
              <p:tags r:id="rId3"/>
            </p:custDataLst>
          </p:nvPr>
        </p:nvSpPr>
        <p:spPr>
          <a:xfrm>
            <a:off x="6172200" y="1825625"/>
            <a:ext cx="51816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custDataLst>
              <p:tags r:id="rId4"/>
            </p:custDataLst>
          </p:nvPr>
        </p:nvSpPr>
        <p:spPr>
          <a:xfrm>
            <a:off x="838200" y="6356350"/>
            <a:ext cx="2743200" cy="365125"/>
          </a:xfrm>
          <a:prstGeom prst="rect">
            <a:avLst/>
          </a:prstGeom>
        </p:spPr>
        <p:txBody>
          <a:bodyPr/>
          <a:lstStyle/>
          <a:p>
            <a:fld id="{D997B5FA-0921-464F-AAE1-844C04324D75}" type="datetimeFigureOut">
              <a:rPr lang="zh-CN" altLang="en-US" smtClean="0"/>
              <a:t>2024-06-23</a:t>
            </a:fld>
            <a:endParaRPr lang="zh-CN" altLang="en-US"/>
          </a:p>
        </p:txBody>
      </p:sp>
      <p:sp>
        <p:nvSpPr>
          <p:cNvPr id="6" name="页脚占位符 5"/>
          <p:cNvSpPr>
            <a:spLocks noGrp="1"/>
          </p:cNvSpPr>
          <p:nvPr>
            <p:ph type="ftr" sz="quarter" idx="11"/>
            <p:custDataLst>
              <p:tags r:id="rId5"/>
            </p:custDataLst>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9788" y="365125"/>
            <a:ext cx="10515600" cy="1325563"/>
          </a:xfrm>
          <a:prstGeom prst="rect">
            <a:avLst/>
          </a:prstGeom>
        </p:spPr>
        <p:txBody>
          <a:bodyPr/>
          <a:lstStyle/>
          <a:p>
            <a:r>
              <a:rPr lang="zh-CN" altLang="en-US" smtClean="0"/>
              <a:t>单击此处编辑母版标题样式</a:t>
            </a:r>
            <a:endParaRPr lang="zh-CN" altLang="en-US"/>
          </a:p>
        </p:txBody>
      </p:sp>
      <p:sp>
        <p:nvSpPr>
          <p:cNvPr id="3" name="文本占位符 2"/>
          <p:cNvSpPr>
            <a:spLocks noGrp="1"/>
          </p:cNvSpPr>
          <p:nvPr>
            <p:ph type="body" idx="1"/>
            <p:custDataLst>
              <p:tags r:id="rId2"/>
            </p:custDataLst>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custDataLst>
              <p:tags r:id="rId3"/>
            </p:custDataLst>
          </p:nvPr>
        </p:nvSpPr>
        <p:spPr>
          <a:xfrm>
            <a:off x="839788" y="2505075"/>
            <a:ext cx="5157787" cy="368458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custDataLst>
              <p:tags r:id="rId4"/>
            </p:custDataLst>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custDataLst>
              <p:tags r:id="rId5"/>
            </p:custDataLst>
          </p:nvPr>
        </p:nvSpPr>
        <p:spPr>
          <a:xfrm>
            <a:off x="6172200" y="2505075"/>
            <a:ext cx="5183188" cy="368458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custDataLst>
              <p:tags r:id="rId6"/>
            </p:custDataLst>
          </p:nvPr>
        </p:nvSpPr>
        <p:spPr>
          <a:xfrm>
            <a:off x="838200" y="6356350"/>
            <a:ext cx="2743200" cy="365125"/>
          </a:xfrm>
          <a:prstGeom prst="rect">
            <a:avLst/>
          </a:prstGeom>
        </p:spPr>
        <p:txBody>
          <a:bodyPr/>
          <a:lstStyle/>
          <a:p>
            <a:fld id="{D997B5FA-0921-464F-AAE1-844C04324D75}" type="datetimeFigureOut">
              <a:rPr lang="zh-CN" altLang="en-US" smtClean="0"/>
              <a:t>2024-06-23</a:t>
            </a:fld>
            <a:endParaRPr lang="zh-CN" altLang="en-US"/>
          </a:p>
        </p:txBody>
      </p:sp>
      <p:sp>
        <p:nvSpPr>
          <p:cNvPr id="8" name="页脚占位符 7"/>
          <p:cNvSpPr>
            <a:spLocks noGrp="1"/>
          </p:cNvSpPr>
          <p:nvPr>
            <p:ph type="ftr" sz="quarter" idx="11"/>
            <p:custDataLst>
              <p:tags r:id="rId7"/>
            </p:custDataLst>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2"/>
            </p:custDataLst>
          </p:nvPr>
        </p:nvSpPr>
        <p:spPr>
          <a:xfrm>
            <a:off x="838200" y="6356350"/>
            <a:ext cx="2743200" cy="365125"/>
          </a:xfrm>
          <a:prstGeom prst="rect">
            <a:avLst/>
          </a:prstGeom>
        </p:spPr>
        <p:txBody>
          <a:bodyPr/>
          <a:lstStyle/>
          <a:p>
            <a:fld id="{D997B5FA-0921-464F-AAE1-844C04324D75}" type="datetimeFigureOut">
              <a:rPr lang="zh-CN" altLang="en-US" smtClean="0"/>
              <a:t>2024-06-23</a:t>
            </a:fld>
            <a:endParaRPr lang="zh-CN" altLang="en-US"/>
          </a:p>
        </p:txBody>
      </p:sp>
      <p:sp>
        <p:nvSpPr>
          <p:cNvPr id="4" name="页脚占位符 3"/>
          <p:cNvSpPr>
            <a:spLocks noGrp="1"/>
          </p:cNvSpPr>
          <p:nvPr>
            <p:ph type="ftr" sz="quarter" idx="11"/>
            <p:custDataLst>
              <p:tags r:id="rId3"/>
            </p:custDataLst>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838200" y="6356350"/>
            <a:ext cx="2743200" cy="365125"/>
          </a:xfrm>
          <a:prstGeom prst="rect">
            <a:avLst/>
          </a:prstGeom>
        </p:spPr>
        <p:txBody>
          <a:bodyPr/>
          <a:lstStyle/>
          <a:p>
            <a:fld id="{D997B5FA-0921-464F-AAE1-844C04324D75}" type="datetimeFigureOut">
              <a:rPr lang="zh-CN" altLang="en-US" smtClean="0"/>
              <a:t>2024-06-23</a:t>
            </a:fld>
            <a:endParaRPr lang="zh-CN" altLang="en-US"/>
          </a:p>
        </p:txBody>
      </p:sp>
      <p:sp>
        <p:nvSpPr>
          <p:cNvPr id="3" name="页脚占位符 2"/>
          <p:cNvSpPr>
            <a:spLocks noGrp="1"/>
          </p:cNvSpPr>
          <p:nvPr>
            <p:ph type="ftr" sz="quarter" idx="11"/>
            <p:custDataLst>
              <p:tags r:id="rId2"/>
            </p:custDataLst>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9788" y="457200"/>
            <a:ext cx="3932237" cy="1600200"/>
          </a:xfrm>
          <a:prstGeom prst="rect">
            <a:avLst/>
          </a:prstGeo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custDataLst>
              <p:tags r:id="rId2"/>
            </p:custDataLst>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custDataLst>
              <p:tags r:id="rId3"/>
            </p:custDataLst>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custDataLst>
              <p:tags r:id="rId4"/>
            </p:custDataLst>
          </p:nvPr>
        </p:nvSpPr>
        <p:spPr>
          <a:xfrm>
            <a:off x="838200" y="6356350"/>
            <a:ext cx="2743200" cy="365125"/>
          </a:xfrm>
          <a:prstGeom prst="rect">
            <a:avLst/>
          </a:prstGeom>
        </p:spPr>
        <p:txBody>
          <a:bodyPr/>
          <a:lstStyle/>
          <a:p>
            <a:fld id="{D997B5FA-0921-464F-AAE1-844C04324D75}" type="datetimeFigureOut">
              <a:rPr lang="zh-CN" altLang="en-US" smtClean="0"/>
              <a:t>2024-06-23</a:t>
            </a:fld>
            <a:endParaRPr lang="zh-CN" altLang="en-US"/>
          </a:p>
        </p:txBody>
      </p:sp>
      <p:sp>
        <p:nvSpPr>
          <p:cNvPr id="6" name="页脚占位符 5"/>
          <p:cNvSpPr>
            <a:spLocks noGrp="1"/>
          </p:cNvSpPr>
          <p:nvPr>
            <p:ph type="ftr" sz="quarter" idx="11"/>
            <p:custDataLst>
              <p:tags r:id="rId5"/>
            </p:custDataLst>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9788" y="457200"/>
            <a:ext cx="3932237" cy="1600200"/>
          </a:xfrm>
          <a:prstGeom prst="rect">
            <a:avLst/>
          </a:prstGeo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custDataLst>
              <p:tags r:id="rId2"/>
            </p:custDataLst>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custDataLst>
              <p:tags r:id="rId3"/>
            </p:custDataLst>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custDataLst>
              <p:tags r:id="rId4"/>
            </p:custDataLst>
          </p:nvPr>
        </p:nvSpPr>
        <p:spPr>
          <a:xfrm>
            <a:off x="838200" y="6356350"/>
            <a:ext cx="2743200" cy="365125"/>
          </a:xfrm>
          <a:prstGeom prst="rect">
            <a:avLst/>
          </a:prstGeom>
        </p:spPr>
        <p:txBody>
          <a:bodyPr/>
          <a:lstStyle/>
          <a:p>
            <a:fld id="{D997B5FA-0921-464F-AAE1-844C04324D75}" type="datetimeFigureOut">
              <a:rPr lang="zh-CN" altLang="en-US" smtClean="0"/>
              <a:t>2024-06-23</a:t>
            </a:fld>
            <a:endParaRPr lang="zh-CN" altLang="en-US"/>
          </a:p>
        </p:txBody>
      </p:sp>
      <p:sp>
        <p:nvSpPr>
          <p:cNvPr id="6" name="页脚占位符 5"/>
          <p:cNvSpPr>
            <a:spLocks noGrp="1"/>
          </p:cNvSpPr>
          <p:nvPr>
            <p:ph type="ftr" sz="quarter" idx="11"/>
            <p:custDataLst>
              <p:tags r:id="rId5"/>
            </p:custDataLst>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custDataLst>
              <p:tags r:id="rId2"/>
            </p:custDataLst>
          </p:nvPr>
        </p:nvSpPr>
        <p:spPr>
          <a:xfrm>
            <a:off x="838200" y="1825625"/>
            <a:ext cx="10515600" cy="4351338"/>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custDataLst>
              <p:tags r:id="rId3"/>
            </p:custDataLst>
          </p:nvPr>
        </p:nvSpPr>
        <p:spPr>
          <a:xfrm>
            <a:off x="838200" y="6356350"/>
            <a:ext cx="2743200" cy="365125"/>
          </a:xfrm>
          <a:prstGeom prst="rect">
            <a:avLst/>
          </a:prstGeom>
        </p:spPr>
        <p:txBody>
          <a:bodyPr/>
          <a:lstStyle/>
          <a:p>
            <a:fld id="{D997B5FA-0921-464F-AAE1-844C04324D75}" type="datetimeFigureOut">
              <a:rPr lang="zh-CN" altLang="en-US" smtClean="0"/>
              <a:t>2024-06-23</a:t>
            </a:fld>
            <a:endParaRPr lang="zh-CN" altLang="en-US"/>
          </a:p>
        </p:txBody>
      </p:sp>
      <p:sp>
        <p:nvSpPr>
          <p:cNvPr id="5" name="页脚占位符 4"/>
          <p:cNvSpPr>
            <a:spLocks noGrp="1"/>
          </p:cNvSpPr>
          <p:nvPr>
            <p:ph type="ftr" sz="quarter" idx="11"/>
            <p:custDataLst>
              <p:tags r:id="rId4"/>
            </p:custDataLst>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1"/>
            </p:custDataLst>
          </p:nvPr>
        </p:nvSpPr>
        <p:spPr>
          <a:xfrm>
            <a:off x="8724900" y="365125"/>
            <a:ext cx="2628900" cy="5811838"/>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custDataLst>
              <p:tags r:id="rId2"/>
            </p:custDataLst>
          </p:nvPr>
        </p:nvSpPr>
        <p:spPr>
          <a:xfrm>
            <a:off x="838200" y="365125"/>
            <a:ext cx="7734300" cy="5811838"/>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custDataLst>
              <p:tags r:id="rId3"/>
            </p:custDataLst>
          </p:nvPr>
        </p:nvSpPr>
        <p:spPr>
          <a:xfrm>
            <a:off x="838200" y="6356350"/>
            <a:ext cx="2743200" cy="365125"/>
          </a:xfrm>
          <a:prstGeom prst="rect">
            <a:avLst/>
          </a:prstGeom>
        </p:spPr>
        <p:txBody>
          <a:bodyPr/>
          <a:lstStyle/>
          <a:p>
            <a:fld id="{D997B5FA-0921-464F-AAE1-844C04324D75}" type="datetimeFigureOut">
              <a:rPr lang="zh-CN" altLang="en-US" smtClean="0"/>
              <a:t>2024-06-23</a:t>
            </a:fld>
            <a:endParaRPr lang="zh-CN" altLang="en-US"/>
          </a:p>
        </p:txBody>
      </p:sp>
      <p:sp>
        <p:nvSpPr>
          <p:cNvPr id="5" name="页脚占位符 4"/>
          <p:cNvSpPr>
            <a:spLocks noGrp="1"/>
          </p:cNvSpPr>
          <p:nvPr>
            <p:ph type="ftr" sz="quarter" idx="11"/>
            <p:custDataLst>
              <p:tags r:id="rId4"/>
            </p:custDataLst>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节标题">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29698" name="图片 4"/>
          <p:cNvPicPr>
            <a:picLocks noChangeAspect="1"/>
          </p:cNvPicPr>
          <p:nvPr userDrawn="1"/>
        </p:nvPicPr>
        <p:blipFill>
          <a:blip r:embed="rId3"/>
          <a:stretch>
            <a:fillRect/>
          </a:stretch>
        </p:blipFill>
        <p:spPr>
          <a:xfrm rot="5400000">
            <a:off x="9780588" y="-14287"/>
            <a:ext cx="2413000" cy="2409825"/>
          </a:xfrm>
          <a:prstGeom prst="rect">
            <a:avLst/>
          </a:prstGeom>
          <a:noFill/>
          <a:ln w="9525">
            <a:noFill/>
          </a:ln>
        </p:spPr>
      </p:pic>
      <p:pic>
        <p:nvPicPr>
          <p:cNvPr id="29699" name="图片 6"/>
          <p:cNvPicPr>
            <a:picLocks noChangeAspect="1"/>
          </p:cNvPicPr>
          <p:nvPr userDrawn="1"/>
        </p:nvPicPr>
        <p:blipFill>
          <a:blip r:embed="rId4"/>
          <a:stretch>
            <a:fillRect/>
          </a:stretch>
        </p:blipFill>
        <p:spPr>
          <a:xfrm>
            <a:off x="0" y="-122237"/>
            <a:ext cx="1316038" cy="1927225"/>
          </a:xfrm>
          <a:prstGeom prst="rect">
            <a:avLst/>
          </a:prstGeom>
          <a:noFill/>
          <a:ln w="9525">
            <a:noFill/>
          </a:ln>
        </p:spPr>
      </p:pic>
      <p:sp>
        <p:nvSpPr>
          <p:cNvPr id="2" name="日期占位符 1"/>
          <p:cNvSpPr>
            <a:spLocks noGrp="1"/>
          </p:cNvSpPr>
          <p:nvPr>
            <p:ph type="dt" sz="half" idx="10"/>
          </p:nvPr>
        </p:nvSpPr>
        <p:spPr/>
        <p:txBody>
          <a:bodyPr/>
          <a:lstStyle/>
          <a:p>
            <a:pPr fontAlgn="base"/>
            <a:fld id="{760FBDFE-C587-4B4C-A407-44438C67B59E}" type="datetimeFigureOut">
              <a:rPr lang="zh-CN" altLang="en-US" strike="noStrike" noProof="1" smtClean="0">
                <a:latin typeface="Times New Roman" panose="02020603050405020304" charset="0"/>
                <a:ea typeface="宋体" panose="02010600030101010101" pitchFamily="2" charset="-122"/>
                <a:cs typeface="+mn-cs"/>
              </a:rPr>
              <a:t>2024-06-23</a:t>
            </a:fld>
            <a:endParaRPr lang="zh-CN" altLang="en-US" strike="noStrike" noProof="1"/>
          </a:p>
        </p:txBody>
      </p:sp>
      <p:sp>
        <p:nvSpPr>
          <p:cNvPr id="3" name="页脚占位符 2"/>
          <p:cNvSpPr>
            <a:spLocks noGrp="1"/>
          </p:cNvSpPr>
          <p:nvPr>
            <p:ph type="ftr" sz="quarter" idx="11"/>
          </p:nvPr>
        </p:nvSpPr>
        <p:spPr/>
        <p:txBody>
          <a:bodyPr/>
          <a:lstStyle/>
          <a:p>
            <a:pPr fontAlgn="base"/>
            <a:endParaRPr lang="zh-CN" altLang="en-US" strike="noStrike" noProof="1"/>
          </a:p>
        </p:txBody>
      </p:sp>
      <p:sp>
        <p:nvSpPr>
          <p:cNvPr id="4" name="灯片编号占位符 3"/>
          <p:cNvSpPr>
            <a:spLocks noGrp="1"/>
          </p:cNvSpPr>
          <p:nvPr>
            <p:ph type="sldNum" sz="quarter" idx="12"/>
          </p:nvPr>
        </p:nvSpPr>
        <p:spPr/>
        <p:txBody>
          <a:bodyPr/>
          <a:lstStyle/>
          <a:p>
            <a:pPr fontAlgn="base"/>
            <a:fld id="{49AE70B2-8BF9-45C0-BB95-33D1B9D3A854}" type="slidenum">
              <a:rPr lang="zh-CN" altLang="en-US" strike="noStrike" noProof="1" smtClean="0">
                <a:latin typeface="Times New Roman" panose="02020603050405020304" charset="0"/>
                <a:ea typeface="宋体" panose="02010600030101010101" pitchFamily="2" charset="-122"/>
                <a:cs typeface="+mn-cs"/>
              </a:rPr>
              <a:t>‹#›</a:t>
            </a:fld>
            <a:endParaRPr lang="zh-CN" altLang="en-US" strike="noStrike" noProof="1"/>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2024-06-23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2024-06-23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2024-06-23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t>2024-06-23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t>2024-06-23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t>2024-06-23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2024-06-23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2024-06-23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2024-06-23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p:transition spd="slow" advTm="28842">
    <p:push dir="u"/>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2024-06-23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2024-06-23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cSld name="1_标题幻灯片">
    <p:bg>
      <p:bgPr>
        <a:solidFill>
          <a:schemeClr val="bg1"/>
        </a:solidFill>
        <a:effectLst/>
      </p:bgPr>
    </p:bg>
    <p:spTree>
      <p:nvGrpSpPr>
        <p:cNvPr id="1" name=""/>
        <p:cNvGrpSpPr/>
        <p:nvPr/>
      </p:nvGrpSpPr>
      <p:grpSpPr>
        <a:xfrm>
          <a:off x="0" y="0"/>
          <a:ext cx="0" cy="0"/>
          <a:chOff x="0" y="0"/>
          <a:chExt cx="0" cy="0"/>
        </a:xfrm>
      </p:grpSpPr>
      <p:pic>
        <p:nvPicPr>
          <p:cNvPr id="68610" name="图片 1" descr="C:/Users/Administrator/AppData/Roaming/JisuOffice/ETemp/5740_3005368/fImage970928644464.png"/>
          <p:cNvPicPr>
            <a:picLocks noChangeAspect="1"/>
          </p:cNvPicPr>
          <p:nvPr/>
        </p:nvPicPr>
        <p:blipFill>
          <a:blip r:embed="rId2"/>
          <a:stretch>
            <a:fillRect/>
          </a:stretch>
        </p:blipFill>
        <p:spPr>
          <a:xfrm>
            <a:off x="3175" y="5416550"/>
            <a:ext cx="2828925" cy="1428750"/>
          </a:xfrm>
          <a:prstGeom prst="rect">
            <a:avLst/>
          </a:prstGeom>
          <a:noFill/>
          <a:ln w="0">
            <a:noFill/>
          </a:ln>
        </p:spPr>
      </p:pic>
      <p:pic>
        <p:nvPicPr>
          <p:cNvPr id="68611" name="图片 2"/>
          <p:cNvPicPr>
            <a:picLocks noGrp="1" noChangeAspect="1"/>
          </p:cNvPicPr>
          <p:nvPr/>
        </p:nvPicPr>
        <p:blipFill>
          <a:blip r:embed="rId3"/>
          <a:stretch>
            <a:fillRect/>
          </a:stretch>
        </p:blipFill>
        <p:spPr>
          <a:xfrm>
            <a:off x="0" y="0"/>
            <a:ext cx="12192000" cy="5446713"/>
          </a:xfrm>
          <a:prstGeom prst="rect">
            <a:avLst/>
          </a:prstGeom>
          <a:noFill/>
          <a:ln w="9525">
            <a:noFill/>
          </a:ln>
        </p:spPr>
      </p:pic>
      <p:sp>
        <p:nvSpPr>
          <p:cNvPr id="67588" name="Rect 0"/>
          <p:cNvSpPr>
            <a:spLocks noGrp="1"/>
          </p:cNvSpPr>
          <p:nvPr>
            <p:ph type="sldNum" idx="4"/>
          </p:nvPr>
        </p:nvSpPr>
        <p:spPr>
          <a:xfrm>
            <a:off x="8737600" y="6356350"/>
            <a:ext cx="2844800" cy="366713"/>
          </a:xfrm>
          <a:prstGeom prst="rect">
            <a:avLst/>
          </a:prstGeom>
          <a:noFill/>
          <a:ln w="9525">
            <a:noFill/>
          </a:ln>
        </p:spPr>
        <p:txBody>
          <a:bodyPr wrap="square" lIns="91440" tIns="45720" rIns="91440" bIns="45720" anchor="ctr" anchorCtr="0"/>
          <a:lstStyle/>
          <a:p>
            <a:pPr algn="ctr" fontAlgn="base"/>
            <a:endParaRPr lang="ko-KR" altLang="en-US" strike="noStrike" noProof="1"/>
          </a:p>
        </p:txBody>
      </p:sp>
      <p:sp>
        <p:nvSpPr>
          <p:cNvPr id="67591" name="Rect 0"/>
          <p:cNvSpPr>
            <a:spLocks noGrp="1"/>
          </p:cNvSpPr>
          <p:nvPr>
            <p:ph type="dt" idx="2"/>
          </p:nvPr>
        </p:nvSpPr>
        <p:spPr>
          <a:xfrm>
            <a:off x="609600" y="6356350"/>
            <a:ext cx="2844800" cy="366713"/>
          </a:xfrm>
          <a:prstGeom prst="rect">
            <a:avLst/>
          </a:prstGeom>
          <a:noFill/>
          <a:ln w="9525">
            <a:noFill/>
          </a:ln>
        </p:spPr>
        <p:txBody>
          <a:bodyPr wrap="square" lIns="91440" tIns="45720" rIns="91440" bIns="45720" anchor="ctr" anchorCtr="0"/>
          <a:lstStyle/>
          <a:p>
            <a:pPr fontAlgn="base"/>
            <a:endParaRPr lang="ko-KR" altLang="en-US" strike="noStrike" noProof="1"/>
          </a:p>
        </p:txBody>
      </p:sp>
      <p:sp>
        <p:nvSpPr>
          <p:cNvPr id="67592" name="Rect 0"/>
          <p:cNvSpPr>
            <a:spLocks noGrp="1"/>
          </p:cNvSpPr>
          <p:nvPr>
            <p:ph type="ftr" idx="3"/>
          </p:nvPr>
        </p:nvSpPr>
        <p:spPr>
          <a:xfrm>
            <a:off x="4165600" y="6356350"/>
            <a:ext cx="3860800" cy="366713"/>
          </a:xfrm>
          <a:prstGeom prst="rect">
            <a:avLst/>
          </a:prstGeom>
          <a:noFill/>
          <a:ln w="9525">
            <a:noFill/>
          </a:ln>
        </p:spPr>
        <p:txBody>
          <a:bodyPr wrap="square" lIns="91440" tIns="45720" rIns="91440" bIns="45720" anchor="ctr" anchorCtr="0"/>
          <a:lstStyle/>
          <a:p>
            <a:pPr fontAlgn="base"/>
            <a:endParaRPr lang="ko-KR" altLang="en-US" strike="noStrike" noProof="1"/>
          </a:p>
        </p:txBody>
      </p:sp>
    </p:spTree>
  </p:cSld>
  <p:clrMapOvr>
    <a:masterClrMapping/>
  </p:clrMapOvr>
  <p:transition spd="slow"/>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pic>
        <p:nvPicPr>
          <p:cNvPr id="14" name="图片 13"/>
          <p:cNvPicPr>
            <a:picLocks noChangeAspect="1"/>
          </p:cNvPicPr>
          <p:nvPr>
            <p:custDataLst>
              <p:tags r:id="rId1"/>
            </p:custDataLst>
          </p:nvPr>
        </p:nvPicPr>
        <p:blipFill>
          <a:blip r:embed="rId12"/>
          <a:stretch>
            <a:fillRect/>
          </a:stretch>
        </p:blipFill>
        <p:spPr>
          <a:xfrm flipH="1">
            <a:off x="10614048" y="5602824"/>
            <a:ext cx="1578465" cy="1255555"/>
          </a:xfrm>
          <a:prstGeom prst="rect">
            <a:avLst/>
          </a:prstGeom>
        </p:spPr>
      </p:pic>
      <p:sp>
        <p:nvSpPr>
          <p:cNvPr id="10" name="矩形 9"/>
          <p:cNvSpPr/>
          <p:nvPr>
            <p:custDataLst>
              <p:tags r:id="rId2"/>
            </p:custDataLst>
          </p:nvPr>
        </p:nvSpPr>
        <p:spPr>
          <a:xfrm>
            <a:off x="0" y="0"/>
            <a:ext cx="12192513" cy="91445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76119" tIns="38059" rIns="76119" bIns="38059" rtlCol="0" anchor="ctr">
            <a:noAutofit/>
          </a:bodyPr>
          <a:lstStyle/>
          <a:p>
            <a:pPr lvl="0" algn="ctr"/>
            <a:endParaRPr lang="en-US" altLang="zh-CN" sz="2145">
              <a:sym typeface="+mn-ea"/>
            </a:endParaRPr>
          </a:p>
        </p:txBody>
      </p:sp>
      <p:sp>
        <p:nvSpPr>
          <p:cNvPr id="2" name="标题 1"/>
          <p:cNvSpPr>
            <a:spLocks noGrp="1"/>
          </p:cNvSpPr>
          <p:nvPr>
            <p:ph type="title"/>
            <p:custDataLst>
              <p:tags r:id="rId3"/>
            </p:custDataLst>
          </p:nvPr>
        </p:nvSpPr>
        <p:spPr>
          <a:xfrm>
            <a:off x="579623" y="237613"/>
            <a:ext cx="11038065" cy="441988"/>
          </a:xfrm>
        </p:spPr>
        <p:txBody>
          <a:bodyPr>
            <a:normAutofit/>
          </a:bodyPr>
          <a:lstStyle>
            <a:lvl1pPr>
              <a:defRPr baseline="0">
                <a:solidFill>
                  <a:schemeClr val="bg1"/>
                </a:solidFill>
                <a:latin typeface="Arial" panose="020B0604020202020204" pitchFamily="34" charset="0"/>
                <a:ea typeface="隶书" panose="02010509060101010101" pitchFamily="49" charset="-122"/>
              </a:defRPr>
            </a:lvl1pPr>
          </a:lstStyle>
          <a:p>
            <a:r>
              <a:rPr lang="zh-CN" altLang="en-US"/>
              <a:t>单击此处编辑母版标题样式</a:t>
            </a:r>
          </a:p>
        </p:txBody>
      </p:sp>
      <p:sp>
        <p:nvSpPr>
          <p:cNvPr id="3" name="日期占位符 2"/>
          <p:cNvSpPr>
            <a:spLocks noGrp="1"/>
          </p:cNvSpPr>
          <p:nvPr>
            <p:ph type="dt" sz="half" idx="10"/>
            <p:custDataLst>
              <p:tags r:id="rId4"/>
            </p:custDataLst>
          </p:nvPr>
        </p:nvSpPr>
        <p:spPr/>
        <p:txBody>
          <a:bodyPr/>
          <a:lstStyle/>
          <a:p>
            <a:fld id="{760FBDFE-C587-4B4C-A407-44438C67B59E}" type="datetimeFigureOut">
              <a:rPr lang="zh-CN" altLang="en-US" smtClean="0"/>
              <a:t>2024-06-23</a:t>
            </a:fld>
            <a:endParaRPr lang="zh-CN" altLang="en-US"/>
          </a:p>
        </p:txBody>
      </p:sp>
      <p:sp>
        <p:nvSpPr>
          <p:cNvPr id="4" name="页脚占位符 3"/>
          <p:cNvSpPr>
            <a:spLocks noGrp="1"/>
          </p:cNvSpPr>
          <p:nvPr>
            <p:ph type="ftr" sz="quarter" idx="11"/>
            <p:custDataLst>
              <p:tags r:id="rId5"/>
            </p:custDataLst>
          </p:nvPr>
        </p:nvSpPr>
        <p:spPr/>
        <p:txBody>
          <a:bodyPr/>
          <a:lstStyle/>
          <a:p>
            <a:endParaRPr lang="zh-CN" altLang="en-US"/>
          </a:p>
        </p:txBody>
      </p:sp>
      <p:sp>
        <p:nvSpPr>
          <p:cNvPr id="5" name="灯片编号占位符 4"/>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7"/>
            </p:custDataLst>
          </p:nvPr>
        </p:nvSpPr>
        <p:spPr>
          <a:xfrm>
            <a:off x="579625" y="1663292"/>
            <a:ext cx="5342625" cy="2894560"/>
          </a:xfrm>
        </p:spPr>
        <p:txBody>
          <a:bodyPr/>
          <a:lstStyle>
            <a:lvl1pPr>
              <a:defRPr baseline="0">
                <a:latin typeface="Arial" panose="020B0604020202020204" pitchFamily="34" charset="0"/>
                <a:ea typeface="隶书" panose="02010509060101010101" pitchFamily="49" charset="-122"/>
              </a:defRPr>
            </a:lvl1pPr>
            <a:lvl2pPr>
              <a:defRPr baseline="0">
                <a:latin typeface="Arial" panose="020B0604020202020204" pitchFamily="34" charset="0"/>
                <a:ea typeface="隶书" panose="02010509060101010101" pitchFamily="49" charset="-122"/>
              </a:defRPr>
            </a:lvl2pPr>
            <a:lvl3pPr>
              <a:defRPr baseline="0">
                <a:latin typeface="Arial" panose="020B0604020202020204" pitchFamily="34" charset="0"/>
                <a:ea typeface="隶书" panose="02010509060101010101" pitchFamily="49" charset="-122"/>
              </a:defRPr>
            </a:lvl3pPr>
            <a:lvl4pPr>
              <a:defRPr baseline="0">
                <a:latin typeface="Arial" panose="020B0604020202020204" pitchFamily="34" charset="0"/>
                <a:ea typeface="隶书" panose="02010509060101010101" pitchFamily="49" charset="-122"/>
              </a:defRPr>
            </a:lvl4pPr>
            <a:lvl5pPr>
              <a:defRPr baseline="0">
                <a:latin typeface="Arial" panose="020B0604020202020204" pitchFamily="34" charset="0"/>
                <a:ea typeface="隶书" panose="02010509060101010101" pitchFamily="49" charset="-122"/>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9" name="内容占位符 8"/>
          <p:cNvSpPr>
            <a:spLocks noGrp="1"/>
          </p:cNvSpPr>
          <p:nvPr>
            <p:ph sz="quarter" idx="14"/>
            <p:custDataLst>
              <p:tags r:id="rId8"/>
            </p:custDataLst>
          </p:nvPr>
        </p:nvSpPr>
        <p:spPr>
          <a:xfrm>
            <a:off x="6242662" y="1663292"/>
            <a:ext cx="5367826" cy="2894560"/>
          </a:xfrm>
        </p:spPr>
        <p:txBody>
          <a:bodyPr/>
          <a:lstStyle>
            <a:lvl1pPr>
              <a:defRPr baseline="0">
                <a:latin typeface="Arial" panose="020B0604020202020204" pitchFamily="34" charset="0"/>
                <a:ea typeface="隶书" panose="02010509060101010101" pitchFamily="49" charset="-122"/>
              </a:defRPr>
            </a:lvl1pPr>
            <a:lvl2pPr>
              <a:defRPr baseline="0">
                <a:latin typeface="Arial" panose="020B0604020202020204" pitchFamily="34" charset="0"/>
                <a:ea typeface="隶书" panose="02010509060101010101" pitchFamily="49" charset="-122"/>
              </a:defRPr>
            </a:lvl2pPr>
            <a:lvl3pPr>
              <a:defRPr baseline="0">
                <a:latin typeface="Arial" panose="020B0604020202020204" pitchFamily="34" charset="0"/>
                <a:ea typeface="隶书" panose="02010509060101010101" pitchFamily="49" charset="-122"/>
              </a:defRPr>
            </a:lvl3pPr>
            <a:lvl4pPr>
              <a:defRPr baseline="0">
                <a:latin typeface="Arial" panose="020B0604020202020204" pitchFamily="34" charset="0"/>
                <a:ea typeface="隶书" panose="02010509060101010101" pitchFamily="49" charset="-122"/>
              </a:defRPr>
            </a:lvl4pPr>
            <a:lvl5pPr>
              <a:defRPr baseline="0">
                <a:latin typeface="Arial" panose="020B0604020202020204" pitchFamily="34" charset="0"/>
                <a:ea typeface="隶书" panose="02010509060101010101" pitchFamily="49" charset="-122"/>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1" name="文本占位符 10"/>
          <p:cNvSpPr>
            <a:spLocks noGrp="1"/>
          </p:cNvSpPr>
          <p:nvPr>
            <p:ph type="body" sz="quarter" idx="15"/>
            <p:custDataLst>
              <p:tags r:id="rId9"/>
            </p:custDataLst>
          </p:nvPr>
        </p:nvSpPr>
        <p:spPr>
          <a:xfrm>
            <a:off x="572423" y="4817065"/>
            <a:ext cx="5342625" cy="781243"/>
          </a:xfrm>
        </p:spPr>
        <p:txBody>
          <a:bodyPr/>
          <a:lstStyle>
            <a:lvl1pPr>
              <a:defRPr baseline="0">
                <a:latin typeface="Arial" panose="020B0604020202020204" pitchFamily="34" charset="0"/>
                <a:ea typeface="隶书" panose="02010509060101010101" pitchFamily="49" charset="-122"/>
              </a:defRPr>
            </a:lvl1pPr>
          </a:lstStyle>
          <a:p>
            <a:pPr lvl="0"/>
            <a:r>
              <a:rPr lang="zh-CN" altLang="en-US"/>
              <a:t>单击此处编辑母版文本样式</a:t>
            </a:r>
          </a:p>
        </p:txBody>
      </p:sp>
      <p:sp>
        <p:nvSpPr>
          <p:cNvPr id="13" name="文本占位符 12"/>
          <p:cNvSpPr>
            <a:spLocks noGrp="1"/>
          </p:cNvSpPr>
          <p:nvPr>
            <p:ph type="body" sz="quarter" idx="16"/>
            <p:custDataLst>
              <p:tags r:id="rId10"/>
            </p:custDataLst>
          </p:nvPr>
        </p:nvSpPr>
        <p:spPr>
          <a:xfrm>
            <a:off x="6253463" y="4813465"/>
            <a:ext cx="5367826" cy="781243"/>
          </a:xfrm>
        </p:spPr>
        <p:txBody>
          <a:bodyPr/>
          <a:lstStyle>
            <a:lvl1pPr>
              <a:defRPr baseline="0">
                <a:latin typeface="Arial" panose="020B0604020202020204" pitchFamily="34" charset="0"/>
                <a:ea typeface="隶书" panose="02010509060101010101" pitchFamily="49" charset="-122"/>
              </a:defRPr>
            </a:lvl1pPr>
          </a:lstStyle>
          <a:p>
            <a:pPr lvl="0"/>
            <a:r>
              <a:rPr lang="zh-CN" altLang="en-US"/>
              <a:t>单击此处编辑母版文本样式</a:t>
            </a:r>
          </a:p>
        </p:txBody>
      </p:sp>
    </p:spTree>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3" name="矩形 2"/>
          <p:cNvSpPr/>
          <p:nvPr>
            <p:custDataLst>
              <p:tags r:id="rId1"/>
            </p:custDataLst>
          </p:nvPr>
        </p:nvSpPr>
        <p:spPr>
          <a:xfrm>
            <a:off x="0" y="0"/>
            <a:ext cx="12192000" cy="6921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cxnSp>
        <p:nvCxnSpPr>
          <p:cNvPr id="25" name="直接连接符 24"/>
          <p:cNvCxnSpPr/>
          <p:nvPr>
            <p:custDataLst>
              <p:tags r:id="rId2"/>
            </p:custDataLst>
          </p:nvPr>
        </p:nvCxnSpPr>
        <p:spPr>
          <a:xfrm>
            <a:off x="0" y="6273800"/>
            <a:ext cx="12192000" cy="0"/>
          </a:xfrm>
          <a:prstGeom prst="line">
            <a:avLst/>
          </a:prstGeom>
          <a:ln w="25400">
            <a:solidFill>
              <a:srgbClr val="0070C0"/>
            </a:solidFill>
            <a:prstDash val="dash"/>
          </a:ln>
        </p:spPr>
        <p:style>
          <a:lnRef idx="1">
            <a:schemeClr val="accent1"/>
          </a:lnRef>
          <a:fillRef idx="0">
            <a:schemeClr val="accent1"/>
          </a:fillRef>
          <a:effectRef idx="0">
            <a:schemeClr val="accent1"/>
          </a:effectRef>
          <a:fontRef idx="minor">
            <a:schemeClr val="tx1"/>
          </a:fontRef>
        </p:style>
      </p:cxnSp>
      <p:sp>
        <p:nvSpPr>
          <p:cNvPr id="29" name="矩形 28"/>
          <p:cNvSpPr/>
          <p:nvPr>
            <p:custDataLst>
              <p:tags r:id="rId3"/>
            </p:custDataLst>
          </p:nvPr>
        </p:nvSpPr>
        <p:spPr>
          <a:xfrm>
            <a:off x="7824192" y="37127"/>
            <a:ext cx="4416491" cy="521970"/>
          </a:xfrm>
          <a:prstGeom prst="rect">
            <a:avLst/>
          </a:prstGeom>
          <a:noFill/>
        </p:spPr>
        <p:txBody>
          <a:bodyPr wrap="squar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marL="0" marR="0" lvl="0" indent="0" algn="ctr" defTabSz="914400" rtl="0" eaLnBrk="0" fontAlgn="auto" latinLnBrk="0" hangingPunct="0">
              <a:lnSpc>
                <a:spcPct val="100000"/>
              </a:lnSpc>
              <a:spcBef>
                <a:spcPct val="0"/>
              </a:spcBef>
              <a:spcAft>
                <a:spcPct val="0"/>
              </a:spcAft>
              <a:buClrTx/>
              <a:buSzTx/>
              <a:buFontTx/>
              <a:buNone/>
              <a:defRPr/>
            </a:pPr>
            <a:r>
              <a:rPr kumimoji="0" lang="zh-CN" altLang="en-US" sz="2800" b="1" i="0" u="none" strike="noStrike" kern="1200" cap="all" spc="0" normalizeH="0" baseline="0" noProof="0">
                <a:solidFill>
                  <a:schemeClr val="bg1"/>
                </a:solidFill>
                <a:effectLst>
                  <a:reflection blurRad="10000" stA="55000" endPos="48000" dist="500" dir="5400000" sy="-100000" algn="bl" rotWithShape="0"/>
                </a:effectLst>
                <a:uLnTx/>
                <a:uFillTx/>
                <a:latin typeface="隶书" panose="02010509060101010101" pitchFamily="49" charset="-122"/>
                <a:ea typeface="隶书" panose="02010509060101010101" pitchFamily="49" charset="-122"/>
                <a:cs typeface="+mn-cs"/>
              </a:rPr>
              <a:t>诱思导学</a:t>
            </a:r>
            <a:r>
              <a:rPr kumimoji="0" lang="en-US" altLang="zh-CN" sz="2800" b="1" i="0" u="none" strike="noStrike" kern="1200" cap="all" spc="0" normalizeH="0" baseline="0" noProof="0">
                <a:solidFill>
                  <a:schemeClr val="bg1"/>
                </a:solidFill>
                <a:effectLst>
                  <a:reflection blurRad="10000" stA="55000" endPos="48000" dist="500" dir="5400000" sy="-100000" algn="bl" rotWithShape="0"/>
                </a:effectLst>
                <a:uLnTx/>
                <a:uFillTx/>
                <a:latin typeface="隶书" panose="02010509060101010101" pitchFamily="49" charset="-122"/>
                <a:ea typeface="隶书" panose="02010509060101010101" pitchFamily="49" charset="-122"/>
                <a:cs typeface="+mn-cs"/>
              </a:rPr>
              <a:t>*</a:t>
            </a:r>
            <a:r>
              <a:rPr kumimoji="0" lang="zh-CN" altLang="en-US" sz="2800" b="1" i="0" u="none" strike="noStrike" kern="1200" cap="all" spc="0" normalizeH="0" baseline="0" noProof="0">
                <a:solidFill>
                  <a:schemeClr val="bg1"/>
                </a:solidFill>
                <a:effectLst>
                  <a:reflection blurRad="10000" stA="55000" endPos="48000" dist="500" dir="5400000" sy="-100000" algn="bl" rotWithShape="0"/>
                </a:effectLst>
                <a:uLnTx/>
                <a:uFillTx/>
                <a:latin typeface="隶书" panose="02010509060101010101" pitchFamily="49" charset="-122"/>
                <a:ea typeface="隶书" panose="02010509060101010101" pitchFamily="49" charset="-122"/>
                <a:cs typeface="+mn-cs"/>
              </a:rPr>
              <a:t>主体探究</a:t>
            </a:r>
          </a:p>
        </p:txBody>
      </p:sp>
    </p:spTree>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pic>
        <p:nvPicPr>
          <p:cNvPr id="4" name="图片 3" descr="图片包含 物体&#10;&#10;已生成高可信度的说明"/>
          <p:cNvPicPr>
            <a:picLocks noChangeAspect="1"/>
          </p:cNvPicPr>
          <p:nvPr userDrawn="1"/>
        </p:nvPicPr>
        <p:blipFill rotWithShape="1">
          <a:blip r:embed="rId2">
            <a:extLst>
              <a:ext uri="{28A0092B-C50C-407E-A947-70E740481C1C}">
                <a14:useLocalDpi xmlns:a14="http://schemas.microsoft.com/office/drawing/2010/main" val="0"/>
              </a:ext>
            </a:extLst>
          </a:blip>
          <a:srcRect l="1082" t="41902" b="8"/>
          <a:stretch>
            <a:fillRect/>
          </a:stretch>
        </p:blipFill>
        <p:spPr>
          <a:xfrm>
            <a:off x="0" y="2857501"/>
            <a:ext cx="12192000" cy="3999476"/>
          </a:xfrm>
          <a:prstGeom prst="rect">
            <a:avLst/>
          </a:prstGeom>
        </p:spPr>
      </p:pic>
    </p:spTree>
  </p:cSld>
  <p:clrMapOvr>
    <a:masterClrMapping/>
  </p:clrMapOvr>
  <p:transition spd="slow">
    <p:cove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2024-06-23</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8" name="图片 7"/>
          <p:cNvPicPr>
            <a:picLocks noChangeAspect="1"/>
          </p:cNvPicPr>
          <p:nvPr userDrawn="1">
            <p:custDataLst>
              <p:tags r:id="rId1"/>
            </p:custDataLst>
          </p:nvPr>
        </p:nvPicPr>
        <p:blipFill>
          <a:blip r:embed="rId8">
            <a:extLst>
              <a:ext uri="{28A0092B-C50C-407E-A947-70E740481C1C}">
                <a14:useLocalDpi xmlns:a14="http://schemas.microsoft.com/office/drawing/2010/main" val="0"/>
              </a:ext>
            </a:extLst>
          </a:blip>
          <a:stretch>
            <a:fillRect/>
          </a:stretch>
        </p:blipFill>
        <p:spPr>
          <a:xfrm>
            <a:off x="333692" y="228869"/>
            <a:ext cx="12277725" cy="6987089"/>
          </a:xfrm>
          <a:prstGeom prst="rect">
            <a:avLst/>
          </a:prstGeom>
        </p:spPr>
      </p:pic>
      <p:sp>
        <p:nvSpPr>
          <p:cNvPr id="4" name="日期占位符 3"/>
          <p:cNvSpPr>
            <a:spLocks noGrp="1"/>
          </p:cNvSpPr>
          <p:nvPr>
            <p:ph type="dt" sz="half" idx="10"/>
            <p:custDataLst>
              <p:tags r:id="rId2"/>
            </p:custDataLst>
          </p:nvPr>
        </p:nvSpPr>
        <p:spPr/>
        <p:txBody>
          <a:bodyPr/>
          <a:lstStyle/>
          <a:p>
            <a:fld id="{D997B5FA-0921-464F-AAE1-844C04324D75}" type="datetimeFigureOut">
              <a:rPr lang="zh-CN" altLang="en-US" smtClean="0"/>
              <a:t>2024-06-23</a:t>
            </a:fld>
            <a:endParaRPr lang="zh-CN" altLang="en-US"/>
          </a:p>
        </p:txBody>
      </p:sp>
      <p:sp>
        <p:nvSpPr>
          <p:cNvPr id="5" name="页脚占位符 4"/>
          <p:cNvSpPr>
            <a:spLocks noGrp="1"/>
          </p:cNvSpPr>
          <p:nvPr>
            <p:ph type="ftr" sz="quarter" idx="11"/>
            <p:custDataLst>
              <p:tags r:id="rId3"/>
            </p:custDataLst>
          </p:nvPr>
        </p:nvSpPr>
        <p:spPr/>
        <p:txBody>
          <a:bodyPr/>
          <a:lstStyle/>
          <a:p>
            <a:endParaRPr lang="zh-CN" altLang="en-US"/>
          </a:p>
        </p:txBody>
      </p:sp>
      <p:sp>
        <p:nvSpPr>
          <p:cNvPr id="6" name="灯片编号占位符 5"/>
          <p:cNvSpPr>
            <a:spLocks noGrp="1"/>
          </p:cNvSpPr>
          <p:nvPr>
            <p:ph type="sldNum" sz="quarter" idx="12"/>
            <p:custDataLst>
              <p:tags r:id="rId4"/>
            </p:custDataLst>
          </p:nvPr>
        </p:nvSpPr>
        <p:spPr/>
        <p:txBody>
          <a:bodyPr/>
          <a:lstStyle/>
          <a:p>
            <a:fld id="{565CE74E-AB26-4998-AD42-012C4C1AD076}" type="slidenum">
              <a:rPr lang="zh-CN" altLang="en-US" smtClean="0"/>
              <a:t>‹#›</a:t>
            </a:fld>
            <a:endParaRPr lang="zh-CN" altLang="en-US"/>
          </a:p>
        </p:txBody>
      </p:sp>
      <p:pic>
        <p:nvPicPr>
          <p:cNvPr id="7" name="图片 6" descr="1"/>
          <p:cNvPicPr>
            <a:picLocks noChangeAspect="1"/>
          </p:cNvPicPr>
          <p:nvPr userDrawn="1">
            <p:custDataLst>
              <p:tags r:id="rId5"/>
            </p:custDataLst>
          </p:nvPr>
        </p:nvPicPr>
        <p:blipFill>
          <a:blip r:embed="rId9"/>
          <a:srcRect l="1362" r="4709"/>
          <a:stretch>
            <a:fillRect/>
          </a:stretch>
        </p:blipFill>
        <p:spPr>
          <a:xfrm>
            <a:off x="-31750" y="-33020"/>
            <a:ext cx="13008611" cy="6924675"/>
          </a:xfrm>
          <a:prstGeom prst="rect">
            <a:avLst/>
          </a:prstGeom>
        </p:spPr>
      </p:pic>
      <p:sp>
        <p:nvSpPr>
          <p:cNvPr id="11" name="等腰三角形 10"/>
          <p:cNvSpPr/>
          <p:nvPr userDrawn="1">
            <p:custDataLst>
              <p:tags r:id="rId6"/>
            </p:custDataLst>
          </p:nvPr>
        </p:nvSpPr>
        <p:spPr>
          <a:xfrm rot="5400000">
            <a:off x="-172402" y="176358"/>
            <a:ext cx="691515" cy="346710"/>
          </a:xfrm>
          <a:prstGeom prst="triangle">
            <a:avLst/>
          </a:prstGeom>
          <a:solidFill>
            <a:srgbClr val="E42A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Source Han Sans K Normal" panose="020B0400000000000000" pitchFamily="34" charset="-128"/>
              <a:ea typeface="Source Han Sans K Bold" panose="020B0800000000000000" pitchFamily="34" charset="-128"/>
              <a:cs typeface="+mn-cs"/>
              <a:sym typeface="Source Han Sans K Normal" panose="020B0400000000000000" pitchFamily="34" charset="-128"/>
            </a:endParaRPr>
          </a:p>
        </p:txBody>
      </p:sp>
    </p:spTree>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a:t>单击此处编辑母版标题样式</a:t>
            </a:r>
          </a:p>
        </p:txBody>
      </p:sp>
      <p:sp>
        <p:nvSpPr>
          <p:cNvPr id="3" name="内容占位符 2"/>
          <p:cNvSpPr>
            <a:spLocks noGrp="1"/>
          </p:cNvSpPr>
          <p:nvPr>
            <p:ph idx="1"/>
            <p:custDataLst>
              <p:tags r:id="rId2"/>
            </p:custDataLst>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D997B5FA-0921-464F-AAE1-844C04324D75}" type="datetimeFigureOut">
              <a:rPr lang="zh-CN" altLang="en-US" smtClean="0"/>
              <a:t>2024-06-23</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565CE74E-AB26-4998-AD42-012C4C1AD076}" type="slidenum">
              <a:rPr lang="zh-CN" altLang="en-US" smtClean="0"/>
              <a:t>‹#›</a:t>
            </a:fld>
            <a:endParaRPr lang="zh-CN" altLang="en-US"/>
          </a:p>
        </p:txBody>
      </p:sp>
      <p:pic>
        <p:nvPicPr>
          <p:cNvPr id="7" name="图片 6" descr="1"/>
          <p:cNvPicPr>
            <a:picLocks noChangeAspect="1"/>
          </p:cNvPicPr>
          <p:nvPr userDrawn="1">
            <p:custDataLst>
              <p:tags r:id="rId6"/>
            </p:custDataLst>
          </p:nvPr>
        </p:nvPicPr>
        <p:blipFill>
          <a:blip r:embed="rId8"/>
          <a:srcRect l="1362" r="10482"/>
          <a:stretch>
            <a:fillRect/>
          </a:stretch>
        </p:blipFill>
        <p:spPr>
          <a:xfrm>
            <a:off x="-31750" y="-33020"/>
            <a:ext cx="12209145" cy="6924675"/>
          </a:xfrm>
          <a:prstGeom prst="rect">
            <a:avLst/>
          </a:prstGeom>
        </p:spPr>
      </p:pic>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ransition spd="slow" advTm="28842">
    <p:push dir="u"/>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custDataLst>
              <p:tags r:id="rId2"/>
            </p:custDataLst>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custDataLst>
              <p:tags r:id="rId3"/>
            </p:custDataLst>
          </p:nvPr>
        </p:nvSpPr>
        <p:spPr/>
        <p:txBody>
          <a:bodyPr/>
          <a:lstStyle/>
          <a:p>
            <a:fld id="{D997B5FA-0921-464F-AAE1-844C04324D75}" type="datetimeFigureOut">
              <a:rPr lang="zh-CN" altLang="en-US" smtClean="0"/>
              <a:t>2024-06-23</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565CE74E-AB26-4998-AD42-012C4C1AD076}" type="slidenum">
              <a:rPr lang="zh-CN" altLang="en-US" smtClean="0"/>
              <a:t>‹#›</a:t>
            </a:fld>
            <a:endParaRPr lang="zh-CN" altLang="en-US"/>
          </a:p>
        </p:txBody>
      </p:sp>
    </p:spTree>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a:t>单击此处编辑母版标题样式</a:t>
            </a:r>
          </a:p>
        </p:txBody>
      </p:sp>
      <p:sp>
        <p:nvSpPr>
          <p:cNvPr id="3" name="内容占位符 2"/>
          <p:cNvSpPr>
            <a:spLocks noGrp="1"/>
          </p:cNvSpPr>
          <p:nvPr>
            <p:ph sz="half" idx="1"/>
            <p:custDataLst>
              <p:tags r:id="rId2"/>
            </p:custDataLst>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custDataLst>
              <p:tags r:id="rId3"/>
            </p:custDataLst>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custDataLst>
              <p:tags r:id="rId4"/>
            </p:custDataLst>
          </p:nvPr>
        </p:nvSpPr>
        <p:spPr/>
        <p:txBody>
          <a:bodyPr/>
          <a:lstStyle/>
          <a:p>
            <a:fld id="{D997B5FA-0921-464F-AAE1-844C04324D75}" type="datetimeFigureOut">
              <a:rPr lang="zh-CN" altLang="en-US" smtClean="0"/>
              <a:t>2024-06-23</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565CE74E-AB26-4998-AD42-012C4C1AD076}" type="slidenum">
              <a:rPr lang="zh-CN" altLang="en-US" smtClean="0"/>
              <a:t>‹#›</a:t>
            </a:fld>
            <a:endParaRPr lang="zh-CN" altLang="en-US"/>
          </a:p>
        </p:txBody>
      </p:sp>
    </p:spTree>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custDataLst>
              <p:tags r:id="rId2"/>
            </p:custDataLst>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custDataLst>
              <p:tags r:id="rId3"/>
            </p:custDataLst>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custDataLst>
              <p:tags r:id="rId4"/>
            </p:custDataLst>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custDataLst>
              <p:tags r:id="rId5"/>
            </p:custDataLst>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custDataLst>
              <p:tags r:id="rId6"/>
            </p:custDataLst>
          </p:nvPr>
        </p:nvSpPr>
        <p:spPr/>
        <p:txBody>
          <a:bodyPr/>
          <a:lstStyle/>
          <a:p>
            <a:fld id="{D997B5FA-0921-464F-AAE1-844C04324D75}" type="datetimeFigureOut">
              <a:rPr lang="zh-CN" altLang="en-US" smtClean="0"/>
              <a:t>2024-06-23</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565CE74E-AB26-4998-AD42-012C4C1AD076}" type="slidenum">
              <a:rPr lang="zh-CN" altLang="en-US" smtClean="0"/>
              <a:t>‹#›</a:t>
            </a:fld>
            <a:endParaRPr lang="zh-CN" altLang="en-US"/>
          </a:p>
        </p:txBody>
      </p:sp>
    </p:spTree>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a:t>单击此处编辑母版标题样式</a:t>
            </a:r>
          </a:p>
        </p:txBody>
      </p:sp>
      <p:sp>
        <p:nvSpPr>
          <p:cNvPr id="3" name="日期占位符 2"/>
          <p:cNvSpPr>
            <a:spLocks noGrp="1"/>
          </p:cNvSpPr>
          <p:nvPr>
            <p:ph type="dt" sz="half" idx="10"/>
            <p:custDataLst>
              <p:tags r:id="rId2"/>
            </p:custDataLst>
          </p:nvPr>
        </p:nvSpPr>
        <p:spPr/>
        <p:txBody>
          <a:bodyPr/>
          <a:lstStyle/>
          <a:p>
            <a:fld id="{D997B5FA-0921-464F-AAE1-844C04324D75}" type="datetimeFigureOut">
              <a:rPr lang="zh-CN" altLang="en-US" smtClean="0"/>
              <a:t>2024-06-23</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565CE74E-AB26-4998-AD42-012C4C1AD076}" type="slidenum">
              <a:rPr lang="zh-CN" altLang="en-US" smtClean="0"/>
              <a:t>‹#›</a:t>
            </a:fld>
            <a:endParaRPr lang="zh-CN" altLang="en-US"/>
          </a:p>
        </p:txBody>
      </p:sp>
    </p:spTree>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D997B5FA-0921-464F-AAE1-844C04324D75}" type="datetimeFigureOut">
              <a:rPr lang="zh-CN" altLang="en-US" smtClean="0"/>
              <a:t>2024-06-23</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565CE74E-AB26-4998-AD42-012C4C1AD076}" type="slidenum">
              <a:rPr lang="zh-CN" altLang="en-US" smtClean="0"/>
              <a:t>‹#›</a:t>
            </a:fld>
            <a:endParaRPr lang="zh-CN" altLang="en-US"/>
          </a:p>
        </p:txBody>
      </p:sp>
    </p:spTree>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custDataLst>
              <p:tags r:id="rId2"/>
            </p:custDataLst>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custDataLst>
              <p:tags r:id="rId3"/>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custDataLst>
              <p:tags r:id="rId4"/>
            </p:custDataLst>
          </p:nvPr>
        </p:nvSpPr>
        <p:spPr/>
        <p:txBody>
          <a:bodyPr/>
          <a:lstStyle/>
          <a:p>
            <a:fld id="{D997B5FA-0921-464F-AAE1-844C04324D75}" type="datetimeFigureOut">
              <a:rPr lang="zh-CN" altLang="en-US" smtClean="0"/>
              <a:t>2024-06-23</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565CE74E-AB26-4998-AD42-012C4C1AD076}" type="slidenum">
              <a:rPr lang="zh-CN" altLang="en-US" smtClean="0"/>
              <a:t>‹#›</a:t>
            </a:fld>
            <a:endParaRPr lang="zh-CN" altLang="en-US"/>
          </a:p>
        </p:txBody>
      </p:sp>
    </p:spTree>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custDataLst>
              <p:tags r:id="rId2"/>
            </p:custDataLst>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custDataLst>
              <p:tags r:id="rId3"/>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custDataLst>
              <p:tags r:id="rId4"/>
            </p:custDataLst>
          </p:nvPr>
        </p:nvSpPr>
        <p:spPr/>
        <p:txBody>
          <a:bodyPr/>
          <a:lstStyle/>
          <a:p>
            <a:fld id="{D997B5FA-0921-464F-AAE1-844C04324D75}" type="datetimeFigureOut">
              <a:rPr lang="zh-CN" altLang="en-US" smtClean="0"/>
              <a:t>2024-06-23</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565CE74E-AB26-4998-AD42-012C4C1AD076}" type="slidenum">
              <a:rPr lang="zh-CN" altLang="en-US" smtClean="0"/>
              <a:t>‹#›</a:t>
            </a:fld>
            <a:endParaRPr lang="zh-CN" altLang="en-US"/>
          </a:p>
        </p:txBody>
      </p:sp>
    </p:spTree>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a:t>单击此处编辑母版标题样式</a:t>
            </a:r>
          </a:p>
        </p:txBody>
      </p:sp>
      <p:sp>
        <p:nvSpPr>
          <p:cNvPr id="3" name="竖排文字占位符 2"/>
          <p:cNvSpPr>
            <a:spLocks noGrp="1"/>
          </p:cNvSpPr>
          <p:nvPr>
            <p:ph type="body" orient="vert" idx="1"/>
            <p:custDataLst>
              <p:tags r:id="rId2"/>
            </p:custDataLst>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D997B5FA-0921-464F-AAE1-844C04324D75}" type="datetimeFigureOut">
              <a:rPr lang="zh-CN" altLang="en-US" smtClean="0"/>
              <a:t>2024-06-23</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565CE74E-AB26-4998-AD42-012C4C1AD076}" type="slidenum">
              <a:rPr lang="zh-CN" altLang="en-US" smtClean="0"/>
              <a:t>‹#›</a:t>
            </a:fld>
            <a:endParaRPr lang="zh-CN" altLang="en-US"/>
          </a:p>
        </p:txBody>
      </p:sp>
    </p:spTree>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垂直排列标题与 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1"/>
            </p:custDataLs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custDataLst>
              <p:tags r:id="rId2"/>
            </p:custDataLst>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D997B5FA-0921-464F-AAE1-844C04324D75}" type="datetimeFigureOut">
              <a:rPr lang="zh-CN" altLang="en-US" smtClean="0"/>
              <a:t>2024-06-23</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565CE74E-AB26-4998-AD42-012C4C1AD076}" type="slidenum">
              <a:rPr lang="zh-CN" altLang="en-US" smtClean="0"/>
              <a:t>‹#›</a:t>
            </a:fld>
            <a:endParaRPr lang="zh-CN" altLang="en-US"/>
          </a:p>
        </p:txBody>
      </p:sp>
    </p:spTree>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cSld>
  <p:clrMapOvr>
    <a:masterClrMapping/>
  </p:clrMapOvr>
  <p:transition spd="slow" advTm="28842">
    <p:push dir="u"/>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a:t>单击此处编辑母版标题样式</a:t>
            </a:r>
          </a:p>
        </p:txBody>
      </p:sp>
      <p:sp>
        <p:nvSpPr>
          <p:cNvPr id="3" name="副标题 2"/>
          <p:cNvSpPr>
            <a:spLocks noGrp="1"/>
          </p:cNvSpPr>
          <p:nvPr>
            <p:ph type="subTitle" idx="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16" name="日期占位符 15"/>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2024-06-23</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18" name="灯片编号占位符 17"/>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2024-06-23</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单击此处编辑文本</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2024-06-23</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t>2024-06-23</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custDataLst>
              <p:tags r:id="rId6"/>
            </p:custDataLst>
          </p:nvPr>
        </p:nvSpPr>
        <p:spPr>
          <a:xfrm>
            <a:off x="612000" y="6314400"/>
            <a:ext cx="2700000" cy="316800"/>
          </a:xfrm>
        </p:spPr>
        <p:txBody>
          <a:bodyPr/>
          <a:lstStyle/>
          <a:p>
            <a:fld id="{760FBDFE-C587-4B4C-A407-44438C67B59E}" type="datetimeFigureOut">
              <a:rPr lang="zh-CN" altLang="en-US" smtClean="0"/>
              <a:t>2024-06-23</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t>2024-06-23</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2024-06-23</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3"/>
            </p:custDataLst>
          </p:nvPr>
        </p:nvSpPr>
        <p:spPr>
          <a:xfrm>
            <a:off x="612000" y="6314400"/>
            <a:ext cx="2700000" cy="316800"/>
          </a:xfrm>
        </p:spPr>
        <p:txBody>
          <a:bodyPr/>
          <a:lstStyle/>
          <a:p>
            <a:fld id="{9EFD9D74-47D9-4702-A33C-335B63B48DBF}" type="datetimeFigureOut">
              <a:rPr lang="zh-CN" altLang="en-US" smtClean="0"/>
              <a:t>2024-06-23</a:t>
            </a:fld>
            <a:endParaRPr lang="zh-CN" altLang="en-US"/>
          </a:p>
        </p:txBody>
      </p:sp>
      <p:sp>
        <p:nvSpPr>
          <p:cNvPr id="6" name="页脚占位符 5"/>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5"/>
            </p:custDataLst>
          </p:nvPr>
        </p:nvSpPr>
        <p:spPr>
          <a:xfrm>
            <a:off x="8877600" y="6314400"/>
            <a:ext cx="2700000" cy="316800"/>
          </a:xfr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p>
            <a:r>
              <a:rPr lang="zh-CN" altLang="en-US"/>
              <a:t>单击此处编辑母版标题样式</a:t>
            </a:r>
          </a:p>
        </p:txBody>
      </p:sp>
    </p:spTree>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2024-06-23</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2024-06-23</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
        <p:nvSpPr>
          <p:cNvPr id="7" name="文本框 6"/>
          <p:cNvSpPr txBox="1"/>
          <p:nvPr userDrawn="1"/>
        </p:nvSpPr>
        <p:spPr>
          <a:xfrm>
            <a:off x="606580" y="584200"/>
            <a:ext cx="2085340" cy="420370"/>
          </a:xfrm>
          <a:prstGeom prst="rect">
            <a:avLst/>
          </a:prstGeom>
          <a:noFill/>
        </p:spPr>
        <p:txBody>
          <a:bodyPr wrap="none" rtlCol="0">
            <a:spAutoFit/>
          </a:bodyPr>
          <a:lstStyle/>
          <a:p>
            <a:r>
              <a:rPr lang="zh-CN" altLang="en-US" sz="2135">
                <a:solidFill>
                  <a:schemeClr val="accent1"/>
                </a:solidFill>
              </a:rPr>
              <a:t>研究方法及过程</a:t>
            </a:r>
          </a:p>
        </p:txBody>
      </p:sp>
      <p:sp>
        <p:nvSpPr>
          <p:cNvPr id="2" name="菱形 1"/>
          <p:cNvSpPr/>
          <p:nvPr userDrawn="1"/>
        </p:nvSpPr>
        <p:spPr>
          <a:xfrm>
            <a:off x="304800" y="615336"/>
            <a:ext cx="338899" cy="338899"/>
          </a:xfrm>
          <a:prstGeom prst="diamond">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cSld>
  <p:clrMapOvr>
    <a:masterClrMapping/>
  </p:clrMapOvr>
  <p:transition spd="slow" advTm="28842">
    <p:push dir="u"/>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2024-06-23</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a:t>单击此处编辑母版文本样式</a:t>
            </a:r>
          </a:p>
        </p:txBody>
      </p:sp>
    </p:spTree>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4" name="日期占位符 3"/>
          <p:cNvSpPr>
            <a:spLocks noGrp="1"/>
          </p:cNvSpPr>
          <p:nvPr>
            <p:ph type="dt" sz="half" idx="10"/>
            <p:custDataLst>
              <p:tags r:id="rId1"/>
            </p:custDataLst>
          </p:nvPr>
        </p:nvSpPr>
        <p:spPr>
          <a:xfrm>
            <a:off x="612000" y="6314400"/>
            <a:ext cx="2700000" cy="316800"/>
          </a:xfrm>
        </p:spPr>
        <p:txBody>
          <a:bodyPr/>
          <a:lstStyle/>
          <a:p>
            <a:pPr algn="l" rtl="0"/>
            <a:fld id="{D997B5FA-0921-464F-AAE1-844C04324D75}" type="datetimeFigureOut">
              <a:rPr lang="zh-CN" altLang="en-US" sz="1200" kern="1200">
                <a:solidFill>
                  <a:prstClr val="black">
                    <a:tint val="75000"/>
                  </a:prstClr>
                </a:solidFill>
                <a:latin typeface="Calibri" panose="020F0502020204030204"/>
                <a:ea typeface="宋体" panose="02010600030101010101" pitchFamily="2" charset="-122"/>
                <a:cs typeface="+mn-cs"/>
              </a:rPr>
              <a:t>2024-06-23</a:t>
            </a:fld>
            <a:endParaRPr lang="zh-CN" altLang="en-US" sz="1200" kern="1200">
              <a:solidFill>
                <a:prstClr val="black">
                  <a:tint val="75000"/>
                </a:prstClr>
              </a:solidFill>
              <a:latin typeface="Calibri" panose="020F0502020204030204"/>
              <a:ea typeface="宋体" panose="02010600030101010101" pitchFamily="2" charset="-122"/>
              <a:cs typeface="+mn-cs"/>
            </a:endParaRPr>
          </a:p>
        </p:txBody>
      </p:sp>
      <p:sp>
        <p:nvSpPr>
          <p:cNvPr id="5" name="页脚占位符 4"/>
          <p:cNvSpPr>
            <a:spLocks noGrp="1"/>
          </p:cNvSpPr>
          <p:nvPr>
            <p:ph type="ftr" sz="quarter" idx="11"/>
            <p:custDataLst>
              <p:tags r:id="rId2"/>
            </p:custDataLst>
          </p:nvPr>
        </p:nvSpPr>
        <p:spPr>
          <a:xfrm>
            <a:off x="4116000" y="6314400"/>
            <a:ext cx="3960000" cy="316800"/>
          </a:xfrm>
        </p:spPr>
        <p:txBody>
          <a:bodyPr/>
          <a:lstStyle/>
          <a:p>
            <a:pPr algn="ctr" rtl="0"/>
            <a:endParaRPr lang="zh-CN" altLang="en-US" sz="1200" kern="1200">
              <a:solidFill>
                <a:prstClr val="black">
                  <a:tint val="75000"/>
                </a:prstClr>
              </a:solidFill>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custDataLst>
              <p:tags r:id="rId3"/>
            </p:custDataLst>
          </p:nvPr>
        </p:nvSpPr>
        <p:spPr>
          <a:xfrm>
            <a:off x="8877600" y="6314400"/>
            <a:ext cx="2700000" cy="316800"/>
          </a:xfrm>
        </p:spPr>
        <p:txBody>
          <a:bodyPr/>
          <a:lstStyle/>
          <a:p>
            <a:pPr algn="r" rtl="0"/>
            <a:fld id="{565CE74E-AB26-4998-AD42-012C4C1AD076}" type="slidenum">
              <a:rPr lang="zh-CN" altLang="en-US" sz="1200" kern="1200">
                <a:solidFill>
                  <a:prstClr val="black">
                    <a:tint val="75000"/>
                  </a:prstClr>
                </a:solidFill>
                <a:latin typeface="Calibri" panose="020F0502020204030204"/>
                <a:ea typeface="宋体" panose="02010600030101010101" pitchFamily="2" charset="-122"/>
                <a:cs typeface="+mn-cs"/>
              </a:rPr>
              <a:t>‹#›</a:t>
            </a:fld>
            <a:endParaRPr lang="zh-CN" altLang="en-US" sz="1200" kern="1200">
              <a:solidFill>
                <a:prstClr val="black">
                  <a:tint val="75000"/>
                </a:prstClr>
              </a:solidFill>
              <a:latin typeface="Calibri" panose="020F0502020204030204"/>
              <a:ea typeface="宋体" panose="02010600030101010101" pitchFamily="2" charset="-122"/>
              <a:cs typeface="+mn-cs"/>
            </a:endParaRPr>
          </a:p>
        </p:txBody>
      </p:sp>
    </p:spTree>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相框">
    <p:spTree>
      <p:nvGrpSpPr>
        <p:cNvPr id="1" name=""/>
        <p:cNvGrpSpPr/>
        <p:nvPr/>
      </p:nvGrpSpPr>
      <p:grpSpPr>
        <a:xfrm>
          <a:off x="0" y="0"/>
          <a:ext cx="0" cy="0"/>
          <a:chOff x="0" y="0"/>
          <a:chExt cx="0" cy="0"/>
        </a:xfrm>
      </p:grpSpPr>
      <p:sp>
        <p:nvSpPr>
          <p:cNvPr id="8" name="矩形 7"/>
          <p:cNvSpPr/>
          <p:nvPr>
            <p:custDataLst>
              <p:tags r:id="rId1"/>
            </p:custDataLst>
          </p:nvPr>
        </p:nvSpPr>
        <p:spPr>
          <a:xfrm>
            <a:off x="292800" y="304200"/>
            <a:ext cx="11606400" cy="6249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9" name="图片 8"/>
          <p:cNvPicPr>
            <a:picLocks noChangeAspect="1"/>
          </p:cNvPicPr>
          <p:nvPr>
            <p:custDataLst>
              <p:tags r:id="rId2"/>
            </p:custDataLst>
          </p:nvPr>
        </p:nvPicPr>
        <p:blipFill>
          <a:blip r:embed="rId10"/>
          <a:stretch>
            <a:fillRect/>
          </a:stretch>
        </p:blipFill>
        <p:spPr>
          <a:xfrm>
            <a:off x="10566400" y="5250562"/>
            <a:ext cx="1625600" cy="1607437"/>
          </a:xfrm>
          <a:prstGeom prst="rect">
            <a:avLst/>
          </a:prstGeom>
        </p:spPr>
      </p:pic>
      <p:pic>
        <p:nvPicPr>
          <p:cNvPr id="10" name="图片 9"/>
          <p:cNvPicPr>
            <a:picLocks noChangeAspect="1"/>
          </p:cNvPicPr>
          <p:nvPr>
            <p:custDataLst>
              <p:tags r:id="rId3"/>
            </p:custDataLst>
          </p:nvPr>
        </p:nvPicPr>
        <p:blipFill>
          <a:blip r:embed="rId10"/>
          <a:stretch>
            <a:fillRect/>
          </a:stretch>
        </p:blipFill>
        <p:spPr>
          <a:xfrm rot="10800000">
            <a:off x="0" y="-27018"/>
            <a:ext cx="1625600" cy="1607437"/>
          </a:xfrm>
          <a:prstGeom prst="rect">
            <a:avLst/>
          </a:prstGeom>
        </p:spPr>
      </p:pic>
      <p:sp>
        <p:nvSpPr>
          <p:cNvPr id="2" name="标题 1"/>
          <p:cNvSpPr>
            <a:spLocks noGrp="1"/>
          </p:cNvSpPr>
          <p:nvPr>
            <p:ph type="title" hasCustomPrompt="1"/>
            <p:custDataLst>
              <p:tags r:id="rId4"/>
            </p:custDataLst>
          </p:nvPr>
        </p:nvSpPr>
        <p:spPr>
          <a:xfrm>
            <a:off x="1281600" y="1249200"/>
            <a:ext cx="9626400" cy="723600"/>
          </a:xfrm>
        </p:spPr>
        <p:txBody>
          <a:bodyPr lIns="91440" tIns="45720" rIns="91440" bIns="45720" anchor="ctr">
            <a:normAutofit/>
          </a:bodyPr>
          <a:lstStyle>
            <a:lvl1pPr>
              <a:defRPr sz="3200"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1pPr>
          </a:lstStyle>
          <a:p>
            <a:r>
              <a:rPr lang="zh-CN" altLang="en-US"/>
              <a:t>单击此处编辑标题</a:t>
            </a:r>
          </a:p>
        </p:txBody>
      </p:sp>
      <p:sp>
        <p:nvSpPr>
          <p:cNvPr id="7" name="内容占位符 6"/>
          <p:cNvSpPr>
            <a:spLocks noGrp="1"/>
          </p:cNvSpPr>
          <p:nvPr>
            <p:ph sz="quarter" idx="13"/>
            <p:custDataLst>
              <p:tags r:id="rId5"/>
            </p:custDataLst>
          </p:nvPr>
        </p:nvSpPr>
        <p:spPr>
          <a:xfrm>
            <a:off x="1281113" y="2163600"/>
            <a:ext cx="9626600" cy="3445200"/>
          </a:xfrm>
        </p:spPr>
        <p:txBody>
          <a:bodyPr lIns="91440" tIns="45720" rIns="91440" bIns="45720">
            <a:normAutofit/>
          </a:bodyPr>
          <a:lstStyle>
            <a:lvl1pPr>
              <a:defRPr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1pPr>
            <a:lvl2pPr>
              <a:defRPr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2pPr>
            <a:lvl3pPr>
              <a:defRPr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3pPr>
            <a:lvl4pPr>
              <a:defRPr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4pPr>
            <a:lvl5pPr>
              <a:defRPr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custDataLst>
              <p:tags r:id="rId6"/>
            </p:custDataLst>
          </p:nvPr>
        </p:nvSpPr>
        <p:spPr>
          <a:xfrm>
            <a:off x="612000" y="6314400"/>
            <a:ext cx="2700000" cy="316800"/>
          </a:xfrm>
        </p:spPr>
        <p:txBody>
          <a:bodyPr/>
          <a:lstStyle/>
          <a:p>
            <a:fld id="{760FBDFE-C587-4B4C-A407-44438C67B59E}" type="datetimeFigureOut">
              <a:rPr lang="zh-CN" altLang="en-US" smtClean="0"/>
              <a:t>2024-06-23</a:t>
            </a:fld>
            <a:endParaRPr lang="zh-CN" altLang="en-US"/>
          </a:p>
        </p:txBody>
      </p:sp>
      <p:sp>
        <p:nvSpPr>
          <p:cNvPr id="4" name="页脚占位符 3"/>
          <p:cNvSpPr>
            <a:spLocks noGrp="1"/>
          </p:cNvSpPr>
          <p:nvPr>
            <p:ph type="ftr" sz="quarter" idx="11"/>
            <p:custDataLst>
              <p:tags r:id="rId7"/>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8"/>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内页">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838200" y="6356350"/>
            <a:ext cx="2743200" cy="365125"/>
          </a:xfrm>
        </p:spPr>
        <p:txBody>
          <a:bodyPr/>
          <a:lstStyle>
            <a:lvl1pPr>
              <a:defRPr/>
            </a:lvl1pPr>
          </a:lstStyle>
          <a:p>
            <a:pPr>
              <a:defRPr/>
            </a:pPr>
            <a:endParaRPr lang="zh-CN" altLang="en-US"/>
          </a:p>
        </p:txBody>
      </p:sp>
      <p:sp>
        <p:nvSpPr>
          <p:cNvPr id="3" name="页脚占位符 2"/>
          <p:cNvSpPr>
            <a:spLocks noGrp="1"/>
          </p:cNvSpPr>
          <p:nvPr>
            <p:ph type="ftr" sz="quarter" idx="11"/>
            <p:custDataLst>
              <p:tags r:id="rId2"/>
            </p:custDataLst>
          </p:nvPr>
        </p:nvSpPr>
        <p:spPr>
          <a:xfrm>
            <a:off x="4038600" y="6356350"/>
            <a:ext cx="4114800" cy="365125"/>
          </a:xfrm>
        </p:spPr>
        <p:txBody>
          <a:bodyPr/>
          <a:lstStyle>
            <a:lvl1pPr>
              <a:defRPr/>
            </a:lvl1pPr>
          </a:lstStyle>
          <a:p>
            <a:pPr>
              <a:defRPr/>
            </a:pPr>
            <a:endParaRPr lang="zh-CN" altLang="en-US"/>
          </a:p>
        </p:txBody>
      </p:sp>
      <p:sp>
        <p:nvSpPr>
          <p:cNvPr id="4" name="灯片编号占位符 3"/>
          <p:cNvSpPr>
            <a:spLocks noGrp="1"/>
          </p:cNvSpPr>
          <p:nvPr>
            <p:ph type="sldNum" sz="quarter" idx="12"/>
            <p:custDataLst>
              <p:tags r:id="rId3"/>
            </p:custDataLst>
          </p:nvPr>
        </p:nvSpPr>
        <p:spPr>
          <a:xfrm>
            <a:off x="8610600" y="6356350"/>
            <a:ext cx="2743200" cy="365125"/>
          </a:xfrm>
        </p:spPr>
        <p:txBody>
          <a:bodyPr/>
          <a:lstStyle>
            <a:lvl1pPr>
              <a:defRPr/>
            </a:lvl1pPr>
          </a:lstStyle>
          <a:p>
            <a:pPr>
              <a:defRPr/>
            </a:pPr>
            <a:fld id="{AECE3496-1F29-4F3D-97A9-D7BEFE755CB6}" type="slidenum">
              <a:rPr lang="zh-CN" altLang="en-US"/>
              <a:t>‹#›</a:t>
            </a:fld>
            <a:endParaRPr lang="zh-CN" altLang="en-US"/>
          </a:p>
        </p:txBody>
      </p:sp>
    </p:spTree>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cSld name="内容#df=75526b4ff">
    <p:spTree>
      <p:nvGrpSpPr>
        <p:cNvPr id="1" name=""/>
        <p:cNvGrpSpPr/>
        <p:nvPr/>
      </p:nvGrpSpPr>
      <p:grpSpPr>
        <a:xfrm>
          <a:off x="0" y="0"/>
          <a:ext cx="0" cy="0"/>
          <a:chOff x="0" y="0"/>
          <a:chExt cx="0" cy="0"/>
        </a:xfrm>
      </p:grpSpPr>
    </p:spTree>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14" name="文本占位符 13"/>
          <p:cNvSpPr>
            <a:spLocks noGrp="1"/>
          </p:cNvSpPr>
          <p:nvPr userDrawn="1">
            <p:ph type="body" sz="quarter" idx="10" hasCustomPrompt="1"/>
            <p:custDataLst>
              <p:tags r:id="rId1"/>
            </p:custDataLst>
          </p:nvPr>
        </p:nvSpPr>
        <p:spPr>
          <a:xfrm>
            <a:off x="852488" y="1819275"/>
            <a:ext cx="9702800" cy="3481388"/>
          </a:xfrm>
          <a:prstGeom prst="rect">
            <a:avLst/>
          </a:prstGeom>
        </p:spPr>
        <p:txBody>
          <a:bodyPr/>
          <a:lstStyle>
            <a:lvl1pPr marL="0" indent="0">
              <a:lnSpc>
                <a:spcPct val="120000"/>
              </a:lnSpc>
              <a:spcBef>
                <a:spcPct val="0"/>
              </a:spcBef>
              <a:buFontTx/>
              <a:buNone/>
              <a:defRPr>
                <a:latin typeface="华文中宋" panose="02010600040101010101" pitchFamily="2" charset="-122"/>
                <a:ea typeface="华文中宋" panose="02010600040101010101" pitchFamily="2" charset="-122"/>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CN" altLang="en-US"/>
              <a:t>默认模板字体：华文中宋</a:t>
            </a:r>
            <a:endParaRPr lang="en-US" altLang="zh-CN"/>
          </a:p>
          <a:p>
            <a:pPr lvl="0"/>
            <a:r>
              <a:rPr lang="zh-CN" altLang="en-US"/>
              <a:t>默认模板字号：</a:t>
            </a:r>
            <a:r>
              <a:rPr lang="en-US" altLang="zh-CN"/>
              <a:t>28</a:t>
            </a:r>
            <a:r>
              <a:rPr lang="zh-CN" altLang="en-US"/>
              <a:t>号</a:t>
            </a:r>
            <a:endParaRPr lang="en-US" altLang="zh-CN"/>
          </a:p>
          <a:p>
            <a:pPr lvl="0"/>
            <a:r>
              <a:rPr lang="zh-CN" altLang="en-US"/>
              <a:t>默认模板字距：</a:t>
            </a:r>
            <a:r>
              <a:rPr lang="en-US" altLang="zh-CN"/>
              <a:t>1.2</a:t>
            </a:r>
          </a:p>
          <a:p>
            <a:pPr lvl="0"/>
            <a:endParaRPr lang="en-US" altLang="zh-CN"/>
          </a:p>
          <a:p>
            <a:pPr lvl="0"/>
            <a:r>
              <a:rPr lang="zh-CN" altLang="en-US"/>
              <a:t>如需要修改，请转到“母版”修改</a:t>
            </a:r>
          </a:p>
        </p:txBody>
      </p:sp>
    </p:spTree>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8200" y="365125"/>
            <a:ext cx="10515600" cy="1325563"/>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2"/>
            </p:custDataLst>
          </p:nvPr>
        </p:nvSpPr>
        <p:spPr>
          <a:xfrm>
            <a:off x="838200" y="6356350"/>
            <a:ext cx="2743200" cy="365125"/>
          </a:xfrm>
        </p:spPr>
        <p:txBody>
          <a:bodyPr/>
          <a:lstStyle/>
          <a:p>
            <a:fld id="{D997B5FA-0921-464F-AAE1-844C04324D75}" type="datetimeFigureOut">
              <a:rPr lang="zh-CN" altLang="en-US" smtClean="0"/>
              <a:t>2024-06-23</a:t>
            </a:fld>
            <a:endParaRPr lang="zh-CN" altLang="en-US"/>
          </a:p>
        </p:txBody>
      </p:sp>
      <p:sp>
        <p:nvSpPr>
          <p:cNvPr id="4" name="页脚占位符 3"/>
          <p:cNvSpPr>
            <a:spLocks noGrp="1"/>
          </p:cNvSpPr>
          <p:nvPr>
            <p:ph type="ftr" sz="quarter" idx="11"/>
            <p:custDataLst>
              <p:tags r:id="rId3"/>
            </p:custDataLst>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610600" y="6356350"/>
            <a:ext cx="2743200" cy="365125"/>
          </a:xfrm>
        </p:spPr>
        <p:txBody>
          <a:bodyPr/>
          <a:lstStyle/>
          <a:p>
            <a:fld id="{565CE74E-AB26-4998-AD42-012C4C1AD076}" type="slidenum">
              <a:rPr lang="zh-CN" altLang="en-US" smtClean="0"/>
              <a:t>‹#›</a:t>
            </a:fld>
            <a:endParaRPr lang="zh-CN" altLang="en-US"/>
          </a:p>
        </p:txBody>
      </p:sp>
    </p:spTree>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p:cNvPicPr>
            <a:picLocks noChangeAspect="1"/>
          </p:cNvPicPr>
          <p:nvPr userDrawn="1">
            <p:custDataLst>
              <p:tags r:id="rId1"/>
            </p:custDataLst>
          </p:nvPr>
        </p:nvPicPr>
        <p:blipFill>
          <a:blip r:embed="rId3">
            <a:extLst>
              <a:ext uri="{28A0092B-C50C-407E-A947-70E740481C1C}">
                <a14:useLocalDpi xmlns:a14="http://schemas.microsoft.com/office/drawing/2010/main" val="0"/>
              </a:ext>
            </a:extLst>
          </a:blip>
          <a:stretch>
            <a:fillRect/>
          </a:stretch>
        </p:blipFill>
        <p:spPr>
          <a:xfrm>
            <a:off x="10400030" y="6550660"/>
            <a:ext cx="1725295" cy="238760"/>
          </a:xfrm>
          <a:prstGeom prst="rect">
            <a:avLst/>
          </a:prstGeom>
        </p:spPr>
      </p:pic>
    </p:spTree>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sp>
        <p:nvSpPr>
          <p:cNvPr id="7" name="文本框 6"/>
          <p:cNvSpPr txBox="1"/>
          <p:nvPr userDrawn="1"/>
        </p:nvSpPr>
        <p:spPr>
          <a:xfrm>
            <a:off x="606580" y="584200"/>
            <a:ext cx="2085340" cy="420370"/>
          </a:xfrm>
          <a:prstGeom prst="rect">
            <a:avLst/>
          </a:prstGeom>
          <a:noFill/>
        </p:spPr>
        <p:txBody>
          <a:bodyPr wrap="none" rtlCol="0">
            <a:spAutoFit/>
          </a:bodyPr>
          <a:lstStyle/>
          <a:p>
            <a:r>
              <a:rPr lang="zh-CN" altLang="en-US" sz="2135">
                <a:solidFill>
                  <a:schemeClr val="accent1"/>
                </a:solidFill>
              </a:rPr>
              <a:t>成果展示及意义</a:t>
            </a:r>
          </a:p>
        </p:txBody>
      </p:sp>
      <p:sp>
        <p:nvSpPr>
          <p:cNvPr id="2" name="菱形 1"/>
          <p:cNvSpPr/>
          <p:nvPr userDrawn="1"/>
        </p:nvSpPr>
        <p:spPr>
          <a:xfrm>
            <a:off x="304800" y="615336"/>
            <a:ext cx="338899" cy="338899"/>
          </a:xfrm>
          <a:prstGeom prst="diamond">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cSld>
  <p:clrMapOvr>
    <a:masterClrMapping/>
  </p:clrMapOvr>
  <p:transition spd="slow" advTm="28842">
    <p:push dir="u"/>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1_标题和内容">
    <p:spTree>
      <p:nvGrpSpPr>
        <p:cNvPr id="1" name=""/>
        <p:cNvGrpSpPr/>
        <p:nvPr/>
      </p:nvGrpSpPr>
      <p:grpSpPr>
        <a:xfrm>
          <a:off x="0" y="0"/>
          <a:ext cx="0" cy="0"/>
          <a:chOff x="0" y="0"/>
          <a:chExt cx="0" cy="0"/>
        </a:xfrm>
      </p:grpSpPr>
      <p:sp>
        <p:nvSpPr>
          <p:cNvPr id="7" name="矩形 6"/>
          <p:cNvSpPr/>
          <p:nvPr userDrawn="1">
            <p:custDataLst>
              <p:tags r:id="rId1"/>
            </p:custDataLst>
          </p:nvPr>
        </p:nvSpPr>
        <p:spPr>
          <a:xfrm>
            <a:off x="0" y="1"/>
            <a:ext cx="12192000" cy="979715"/>
          </a:xfrm>
          <a:prstGeom prst="rect">
            <a:avLst/>
          </a:prstGeom>
          <a:solidFill>
            <a:srgbClr val="202A36"/>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aphicFrame>
        <p:nvGraphicFramePr>
          <p:cNvPr id="19" name="表格 19"/>
          <p:cNvGraphicFramePr>
            <a:graphicFrameLocks noGrp="1"/>
          </p:cNvGraphicFramePr>
          <p:nvPr userDrawn="1">
            <p:custDataLst>
              <p:tags r:id="rId2"/>
            </p:custDataLst>
          </p:nvPr>
        </p:nvGraphicFramePr>
        <p:xfrm>
          <a:off x="965203" y="0"/>
          <a:ext cx="11226800" cy="1099185"/>
        </p:xfrm>
        <a:graphic>
          <a:graphicData uri="http://schemas.openxmlformats.org/drawingml/2006/table">
            <a:tbl>
              <a:tblPr firstRow="1" bandRow="1">
                <a:tableStyleId>{5C22544A-7EE6-4342-B048-85BDC9FD1C3A}</a:tableStyleId>
              </a:tblPr>
              <a:tblGrid>
                <a:gridCol w="2806700"/>
                <a:gridCol w="2806700"/>
                <a:gridCol w="2806700"/>
                <a:gridCol w="2806700"/>
              </a:tblGrid>
              <a:tr h="1099185">
                <a:tc>
                  <a:txBody>
                    <a:bodyPr/>
                    <a:lstStyle/>
                    <a:p>
                      <a:endParaRPr lang="zh-CN" altLang="en-US" sz="1335"/>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zh-CN" altLang="en-US" sz="1335"/>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zh-CN" altLang="en-US" sz="1335"/>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zh-CN" altLang="en-US" sz="1335"/>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1" name="文本框 20"/>
          <p:cNvSpPr txBox="1"/>
          <p:nvPr userDrawn="1">
            <p:custDataLst>
              <p:tags r:id="rId3"/>
            </p:custDataLst>
          </p:nvPr>
        </p:nvSpPr>
        <p:spPr>
          <a:xfrm>
            <a:off x="3918857" y="191829"/>
            <a:ext cx="2405743" cy="706755"/>
          </a:xfrm>
          <a:prstGeom prst="rect">
            <a:avLst/>
          </a:prstGeom>
          <a:noFill/>
        </p:spPr>
        <p:txBody>
          <a:bodyPr wrap="square">
            <a:spAutoFit/>
          </a:bodyPr>
          <a:lstStyle/>
          <a:p>
            <a:pPr marL="0" marR="0" lvl="0" indent="0" algn="ctr" defTabSz="685800" rtl="0" eaLnBrk="1" fontAlgn="auto" latinLnBrk="0" hangingPunct="1">
              <a:lnSpc>
                <a:spcPct val="100000"/>
              </a:lnSpc>
              <a:spcBef>
                <a:spcPct val="0"/>
              </a:spcBef>
              <a:spcAft>
                <a:spcPct val="0"/>
              </a:spcAft>
              <a:buClrTx/>
              <a:buSzTx/>
              <a:buFontTx/>
              <a:buNone/>
              <a:defRPr/>
            </a:pPr>
            <a:r>
              <a:rPr kumimoji="0" lang="zh-CN" altLang="en-US" sz="4000" b="1" i="0" u="none" strike="noStrike" kern="1200" cap="none" spc="0" normalizeH="0" baseline="0" noProof="0">
                <a:ln>
                  <a:noFill/>
                </a:ln>
                <a:solidFill>
                  <a:prstClr val="white"/>
                </a:solidFill>
                <a:effectLst/>
                <a:uLnTx/>
                <a:uFillTx/>
                <a:latin typeface="华文楷体" panose="02010600040101010101" charset="-122"/>
                <a:ea typeface="华文楷体" panose="02010600040101010101" charset="-122"/>
                <a:cs typeface="+mn-cs"/>
              </a:rPr>
              <a:t>阶段特征</a:t>
            </a:r>
          </a:p>
        </p:txBody>
      </p:sp>
      <p:sp>
        <p:nvSpPr>
          <p:cNvPr id="8" name="矩形 7"/>
          <p:cNvSpPr/>
          <p:nvPr userDrawn="1">
            <p:custDataLst>
              <p:tags r:id="rId4"/>
            </p:custDataLst>
          </p:nvPr>
        </p:nvSpPr>
        <p:spPr>
          <a:xfrm>
            <a:off x="6618516" y="0"/>
            <a:ext cx="2721429" cy="968829"/>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9" name="文本框 8"/>
          <p:cNvSpPr txBox="1"/>
          <p:nvPr userDrawn="1">
            <p:custDataLst>
              <p:tags r:id="rId5"/>
            </p:custDataLst>
          </p:nvPr>
        </p:nvSpPr>
        <p:spPr>
          <a:xfrm>
            <a:off x="6651171" y="213601"/>
            <a:ext cx="5366657" cy="706755"/>
          </a:xfrm>
          <a:prstGeom prst="rect">
            <a:avLst/>
          </a:prstGeom>
          <a:noFill/>
        </p:spPr>
        <p:txBody>
          <a:bodyPr wrap="square">
            <a:spAutoFit/>
          </a:bodyPr>
          <a:lstStyle/>
          <a:p>
            <a:pPr marL="0" marR="0" lvl="0" indent="0" algn="ctr" defTabSz="685800" rtl="0" eaLnBrk="1" fontAlgn="auto" latinLnBrk="0" hangingPunct="1">
              <a:lnSpc>
                <a:spcPct val="100000"/>
              </a:lnSpc>
              <a:spcBef>
                <a:spcPct val="0"/>
              </a:spcBef>
              <a:spcAft>
                <a:spcPct val="0"/>
              </a:spcAft>
              <a:buClrTx/>
              <a:buSzTx/>
              <a:buFontTx/>
              <a:buNone/>
              <a:defRPr/>
            </a:pPr>
            <a:r>
              <a:rPr kumimoji="0" lang="zh-CN" altLang="en-US" sz="4000" b="1" i="0" u="none" strike="noStrike" kern="1200" cap="none" spc="0" normalizeH="0" baseline="0" noProof="0">
                <a:ln>
                  <a:noFill/>
                </a:ln>
                <a:solidFill>
                  <a:prstClr val="white"/>
                </a:solidFill>
                <a:effectLst/>
                <a:uLnTx/>
                <a:uFillTx/>
                <a:latin typeface="华文楷体" panose="02010600040101010101" charset="-122"/>
                <a:ea typeface="华文楷体" panose="02010600040101010101" charset="-122"/>
                <a:cs typeface="+mn-cs"/>
              </a:rPr>
              <a:t>高考考点     模拟题目</a:t>
            </a:r>
          </a:p>
        </p:txBody>
      </p:sp>
      <p:sp>
        <p:nvSpPr>
          <p:cNvPr id="10" name="Freeform 11"/>
          <p:cNvSpPr>
            <a:spLocks noEditPoints="1"/>
          </p:cNvSpPr>
          <p:nvPr userDrawn="1">
            <p:custDataLst>
              <p:tags r:id="rId6"/>
            </p:custDataLst>
          </p:nvPr>
        </p:nvSpPr>
        <p:spPr bwMode="auto">
          <a:xfrm>
            <a:off x="39915" y="32659"/>
            <a:ext cx="896257" cy="870857"/>
          </a:xfrm>
          <a:custGeom>
            <a:avLst/>
            <a:gdLst>
              <a:gd name="T0" fmla="*/ 186 w 390"/>
              <a:gd name="T1" fmla="*/ 267 h 306"/>
              <a:gd name="T2" fmla="*/ 187 w 390"/>
              <a:gd name="T3" fmla="*/ 305 h 306"/>
              <a:gd name="T4" fmla="*/ 154 w 390"/>
              <a:gd name="T5" fmla="*/ 287 h 306"/>
              <a:gd name="T6" fmla="*/ 137 w 390"/>
              <a:gd name="T7" fmla="*/ 208 h 306"/>
              <a:gd name="T8" fmla="*/ 124 w 390"/>
              <a:gd name="T9" fmla="*/ 266 h 306"/>
              <a:gd name="T10" fmla="*/ 108 w 390"/>
              <a:gd name="T11" fmla="*/ 190 h 306"/>
              <a:gd name="T12" fmla="*/ 42 w 390"/>
              <a:gd name="T13" fmla="*/ 210 h 306"/>
              <a:gd name="T14" fmla="*/ 25 w 390"/>
              <a:gd name="T15" fmla="*/ 135 h 306"/>
              <a:gd name="T16" fmla="*/ 11 w 390"/>
              <a:gd name="T17" fmla="*/ 188 h 306"/>
              <a:gd name="T18" fmla="*/ 0 w 390"/>
              <a:gd name="T19" fmla="*/ 154 h 306"/>
              <a:gd name="T20" fmla="*/ 20 w 390"/>
              <a:gd name="T21" fmla="*/ 116 h 306"/>
              <a:gd name="T22" fmla="*/ 189 w 390"/>
              <a:gd name="T23" fmla="*/ 229 h 306"/>
              <a:gd name="T24" fmla="*/ 192 w 390"/>
              <a:gd name="T25" fmla="*/ 240 h 306"/>
              <a:gd name="T26" fmla="*/ 121 w 390"/>
              <a:gd name="T27" fmla="*/ 87 h 306"/>
              <a:gd name="T28" fmla="*/ 131 w 390"/>
              <a:gd name="T29" fmla="*/ 125 h 306"/>
              <a:gd name="T30" fmla="*/ 198 w 390"/>
              <a:gd name="T31" fmla="*/ 115 h 306"/>
              <a:gd name="T32" fmla="*/ 188 w 390"/>
              <a:gd name="T33" fmla="*/ 77 h 306"/>
              <a:gd name="T34" fmla="*/ 327 w 390"/>
              <a:gd name="T35" fmla="*/ 54 h 306"/>
              <a:gd name="T36" fmla="*/ 298 w 390"/>
              <a:gd name="T37" fmla="*/ 5 h 306"/>
              <a:gd name="T38" fmla="*/ 327 w 390"/>
              <a:gd name="T39" fmla="*/ 54 h 306"/>
              <a:gd name="T40" fmla="*/ 126 w 390"/>
              <a:gd name="T41" fmla="*/ 0 h 306"/>
              <a:gd name="T42" fmla="*/ 140 w 390"/>
              <a:gd name="T43" fmla="*/ 54 h 306"/>
              <a:gd name="T44" fmla="*/ 305 w 390"/>
              <a:gd name="T45" fmla="*/ 77 h 306"/>
              <a:gd name="T46" fmla="*/ 238 w 390"/>
              <a:gd name="T47" fmla="*/ 87 h 306"/>
              <a:gd name="T48" fmla="*/ 248 w 390"/>
              <a:gd name="T49" fmla="*/ 125 h 306"/>
              <a:gd name="T50" fmla="*/ 315 w 390"/>
              <a:gd name="T51" fmla="*/ 115 h 306"/>
              <a:gd name="T52" fmla="*/ 305 w 390"/>
              <a:gd name="T53" fmla="*/ 77 h 306"/>
              <a:gd name="T54" fmla="*/ 209 w 390"/>
              <a:gd name="T55" fmla="*/ 62 h 306"/>
              <a:gd name="T56" fmla="*/ 201 w 390"/>
              <a:gd name="T57" fmla="*/ 62 h 306"/>
              <a:gd name="T58" fmla="*/ 107 w 390"/>
              <a:gd name="T59" fmla="*/ 121 h 306"/>
              <a:gd name="T60" fmla="*/ 192 w 390"/>
              <a:gd name="T61" fmla="*/ 140 h 306"/>
              <a:gd name="T62" fmla="*/ 225 w 390"/>
              <a:gd name="T63" fmla="*/ 121 h 306"/>
              <a:gd name="T64" fmla="*/ 309 w 390"/>
              <a:gd name="T65" fmla="*/ 140 h 306"/>
              <a:gd name="T66" fmla="*/ 329 w 390"/>
              <a:gd name="T67" fmla="*/ 62 h 306"/>
              <a:gd name="T68" fmla="*/ 227 w 390"/>
              <a:gd name="T69" fmla="*/ 62 h 306"/>
              <a:gd name="T70" fmla="*/ 209 w 390"/>
              <a:gd name="T71" fmla="*/ 62 h 306"/>
              <a:gd name="T72" fmla="*/ 196 w 390"/>
              <a:gd name="T73" fmla="*/ 294 h 306"/>
              <a:gd name="T74" fmla="*/ 376 w 390"/>
              <a:gd name="T75" fmla="*/ 219 h 306"/>
              <a:gd name="T76" fmla="*/ 384 w 390"/>
              <a:gd name="T77" fmla="*/ 235 h 306"/>
              <a:gd name="T78" fmla="*/ 200 w 390"/>
              <a:gd name="T79" fmla="*/ 257 h 306"/>
              <a:gd name="T80" fmla="*/ 378 w 390"/>
              <a:gd name="T81" fmla="*/ 191 h 306"/>
              <a:gd name="T82" fmla="*/ 198 w 390"/>
              <a:gd name="T83" fmla="*/ 252 h 306"/>
              <a:gd name="T84" fmla="*/ 200 w 390"/>
              <a:gd name="T85" fmla="*/ 257 h 306"/>
              <a:gd name="T86" fmla="*/ 203 w 390"/>
              <a:gd name="T87" fmla="*/ 222 h 306"/>
              <a:gd name="T88" fmla="*/ 375 w 390"/>
              <a:gd name="T89" fmla="*/ 163 h 306"/>
              <a:gd name="T90" fmla="*/ 376 w 390"/>
              <a:gd name="T91" fmla="*/ 147 h 306"/>
              <a:gd name="T92" fmla="*/ 340 w 390"/>
              <a:gd name="T93" fmla="*/ 126 h 306"/>
              <a:gd name="T94" fmla="*/ 351 w 390"/>
              <a:gd name="T95" fmla="*/ 152 h 306"/>
              <a:gd name="T96" fmla="*/ 122 w 390"/>
              <a:gd name="T97" fmla="*/ 152 h 306"/>
              <a:gd name="T98" fmla="*/ 121 w 390"/>
              <a:gd name="T99" fmla="*/ 152 h 306"/>
              <a:gd name="T100" fmla="*/ 95 w 390"/>
              <a:gd name="T101" fmla="*/ 90 h 306"/>
              <a:gd name="T102" fmla="*/ 28 w 390"/>
              <a:gd name="T103" fmla="*/ 94 h 306"/>
              <a:gd name="T104" fmla="*/ 26 w 390"/>
              <a:gd name="T105" fmla="*/ 110 h 306"/>
              <a:gd name="T106" fmla="*/ 194 w 390"/>
              <a:gd name="T107" fmla="*/ 222 h 306"/>
              <a:gd name="T108" fmla="*/ 197 w 390"/>
              <a:gd name="T109" fmla="*/ 36 h 306"/>
              <a:gd name="T110" fmla="*/ 227 w 390"/>
              <a:gd name="T111" fmla="*/ 50 h 306"/>
              <a:gd name="T112" fmla="*/ 183 w 390"/>
              <a:gd name="T113" fmla="*/ 50 h 306"/>
              <a:gd name="T114" fmla="*/ 156 w 390"/>
              <a:gd name="T115" fmla="*/ 50 h 306"/>
              <a:gd name="T116" fmla="*/ 303 w 390"/>
              <a:gd name="T117" fmla="*/ 100 h 306"/>
              <a:gd name="T118" fmla="*/ 300 w 390"/>
              <a:gd name="T119" fmla="*/ 113 h 306"/>
              <a:gd name="T120" fmla="*/ 254 w 390"/>
              <a:gd name="T121" fmla="*/ 89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90" h="306">
                <a:moveTo>
                  <a:pt x="192" y="240"/>
                </a:moveTo>
                <a:cubicBezTo>
                  <a:pt x="187" y="249"/>
                  <a:pt x="185" y="258"/>
                  <a:pt x="186" y="267"/>
                </a:cubicBezTo>
                <a:cubicBezTo>
                  <a:pt x="186" y="275"/>
                  <a:pt x="189" y="284"/>
                  <a:pt x="192" y="293"/>
                </a:cubicBezTo>
                <a:cubicBezTo>
                  <a:pt x="194" y="298"/>
                  <a:pt x="192" y="303"/>
                  <a:pt x="187" y="305"/>
                </a:cubicBezTo>
                <a:cubicBezTo>
                  <a:pt x="184" y="306"/>
                  <a:pt x="181" y="305"/>
                  <a:pt x="178" y="304"/>
                </a:cubicBezTo>
                <a:cubicBezTo>
                  <a:pt x="154" y="287"/>
                  <a:pt x="154" y="287"/>
                  <a:pt x="154" y="287"/>
                </a:cubicBezTo>
                <a:cubicBezTo>
                  <a:pt x="148" y="263"/>
                  <a:pt x="147" y="241"/>
                  <a:pt x="155" y="220"/>
                </a:cubicBezTo>
                <a:cubicBezTo>
                  <a:pt x="137" y="208"/>
                  <a:pt x="137" y="208"/>
                  <a:pt x="137" y="208"/>
                </a:cubicBezTo>
                <a:cubicBezTo>
                  <a:pt x="125" y="229"/>
                  <a:pt x="127" y="257"/>
                  <a:pt x="132" y="272"/>
                </a:cubicBezTo>
                <a:cubicBezTo>
                  <a:pt x="124" y="266"/>
                  <a:pt x="124" y="266"/>
                  <a:pt x="124" y="266"/>
                </a:cubicBezTo>
                <a:cubicBezTo>
                  <a:pt x="116" y="251"/>
                  <a:pt x="118" y="224"/>
                  <a:pt x="126" y="201"/>
                </a:cubicBezTo>
                <a:cubicBezTo>
                  <a:pt x="108" y="190"/>
                  <a:pt x="108" y="190"/>
                  <a:pt x="108" y="190"/>
                </a:cubicBezTo>
                <a:cubicBezTo>
                  <a:pt x="96" y="216"/>
                  <a:pt x="98" y="238"/>
                  <a:pt x="103" y="252"/>
                </a:cubicBezTo>
                <a:cubicBezTo>
                  <a:pt x="42" y="210"/>
                  <a:pt x="42" y="210"/>
                  <a:pt x="42" y="210"/>
                </a:cubicBezTo>
                <a:cubicBezTo>
                  <a:pt x="37" y="187"/>
                  <a:pt x="36" y="166"/>
                  <a:pt x="44" y="147"/>
                </a:cubicBezTo>
                <a:cubicBezTo>
                  <a:pt x="25" y="135"/>
                  <a:pt x="25" y="135"/>
                  <a:pt x="25" y="135"/>
                </a:cubicBezTo>
                <a:cubicBezTo>
                  <a:pt x="12" y="162"/>
                  <a:pt x="20" y="185"/>
                  <a:pt x="27" y="199"/>
                </a:cubicBezTo>
                <a:cubicBezTo>
                  <a:pt x="11" y="188"/>
                  <a:pt x="11" y="188"/>
                  <a:pt x="11" y="188"/>
                </a:cubicBezTo>
                <a:cubicBezTo>
                  <a:pt x="10" y="187"/>
                  <a:pt x="9" y="186"/>
                  <a:pt x="8" y="184"/>
                </a:cubicBezTo>
                <a:cubicBezTo>
                  <a:pt x="4" y="175"/>
                  <a:pt x="1" y="165"/>
                  <a:pt x="0" y="154"/>
                </a:cubicBezTo>
                <a:cubicBezTo>
                  <a:pt x="0" y="143"/>
                  <a:pt x="2" y="132"/>
                  <a:pt x="8" y="120"/>
                </a:cubicBezTo>
                <a:cubicBezTo>
                  <a:pt x="10" y="115"/>
                  <a:pt x="15" y="113"/>
                  <a:pt x="20" y="116"/>
                </a:cubicBezTo>
                <a:cubicBezTo>
                  <a:pt x="20" y="116"/>
                  <a:pt x="21" y="116"/>
                  <a:pt x="21" y="116"/>
                </a:cubicBezTo>
                <a:cubicBezTo>
                  <a:pt x="189" y="229"/>
                  <a:pt x="189" y="229"/>
                  <a:pt x="189" y="229"/>
                </a:cubicBezTo>
                <a:cubicBezTo>
                  <a:pt x="192" y="231"/>
                  <a:pt x="194" y="236"/>
                  <a:pt x="192" y="240"/>
                </a:cubicBezTo>
                <a:cubicBezTo>
                  <a:pt x="192" y="240"/>
                  <a:pt x="192" y="240"/>
                  <a:pt x="192" y="240"/>
                </a:cubicBezTo>
                <a:close/>
                <a:moveTo>
                  <a:pt x="131" y="77"/>
                </a:moveTo>
                <a:cubicBezTo>
                  <a:pt x="121" y="87"/>
                  <a:pt x="121" y="87"/>
                  <a:pt x="121" y="87"/>
                </a:cubicBezTo>
                <a:cubicBezTo>
                  <a:pt x="121" y="115"/>
                  <a:pt x="121" y="115"/>
                  <a:pt x="121" y="115"/>
                </a:cubicBezTo>
                <a:cubicBezTo>
                  <a:pt x="131" y="125"/>
                  <a:pt x="131" y="125"/>
                  <a:pt x="131" y="125"/>
                </a:cubicBezTo>
                <a:cubicBezTo>
                  <a:pt x="188" y="125"/>
                  <a:pt x="188" y="125"/>
                  <a:pt x="188" y="125"/>
                </a:cubicBezTo>
                <a:cubicBezTo>
                  <a:pt x="198" y="115"/>
                  <a:pt x="198" y="115"/>
                  <a:pt x="198" y="115"/>
                </a:cubicBezTo>
                <a:cubicBezTo>
                  <a:pt x="198" y="87"/>
                  <a:pt x="198" y="87"/>
                  <a:pt x="198" y="87"/>
                </a:cubicBezTo>
                <a:cubicBezTo>
                  <a:pt x="188" y="77"/>
                  <a:pt x="188" y="77"/>
                  <a:pt x="188" y="77"/>
                </a:cubicBezTo>
                <a:cubicBezTo>
                  <a:pt x="131" y="77"/>
                  <a:pt x="131" y="77"/>
                  <a:pt x="131" y="77"/>
                </a:cubicBezTo>
                <a:close/>
                <a:moveTo>
                  <a:pt x="327" y="54"/>
                </a:moveTo>
                <a:cubicBezTo>
                  <a:pt x="309" y="0"/>
                  <a:pt x="309" y="0"/>
                  <a:pt x="309" y="0"/>
                </a:cubicBezTo>
                <a:cubicBezTo>
                  <a:pt x="298" y="5"/>
                  <a:pt x="298" y="5"/>
                  <a:pt x="298" y="5"/>
                </a:cubicBezTo>
                <a:cubicBezTo>
                  <a:pt x="295" y="54"/>
                  <a:pt x="295" y="54"/>
                  <a:pt x="295" y="54"/>
                </a:cubicBezTo>
                <a:cubicBezTo>
                  <a:pt x="327" y="54"/>
                  <a:pt x="327" y="54"/>
                  <a:pt x="327" y="54"/>
                </a:cubicBezTo>
                <a:close/>
                <a:moveTo>
                  <a:pt x="107" y="54"/>
                </a:moveTo>
                <a:cubicBezTo>
                  <a:pt x="126" y="0"/>
                  <a:pt x="126" y="0"/>
                  <a:pt x="126" y="0"/>
                </a:cubicBezTo>
                <a:cubicBezTo>
                  <a:pt x="137" y="5"/>
                  <a:pt x="137" y="5"/>
                  <a:pt x="137" y="5"/>
                </a:cubicBezTo>
                <a:cubicBezTo>
                  <a:pt x="140" y="54"/>
                  <a:pt x="140" y="54"/>
                  <a:pt x="140" y="54"/>
                </a:cubicBezTo>
                <a:cubicBezTo>
                  <a:pt x="107" y="54"/>
                  <a:pt x="107" y="54"/>
                  <a:pt x="107" y="54"/>
                </a:cubicBezTo>
                <a:close/>
                <a:moveTo>
                  <a:pt x="305" y="77"/>
                </a:moveTo>
                <a:cubicBezTo>
                  <a:pt x="248" y="77"/>
                  <a:pt x="248" y="77"/>
                  <a:pt x="248" y="77"/>
                </a:cubicBezTo>
                <a:cubicBezTo>
                  <a:pt x="238" y="87"/>
                  <a:pt x="238" y="87"/>
                  <a:pt x="238" y="87"/>
                </a:cubicBezTo>
                <a:cubicBezTo>
                  <a:pt x="238" y="115"/>
                  <a:pt x="238" y="115"/>
                  <a:pt x="238" y="115"/>
                </a:cubicBezTo>
                <a:cubicBezTo>
                  <a:pt x="248" y="125"/>
                  <a:pt x="248" y="125"/>
                  <a:pt x="248" y="125"/>
                </a:cubicBezTo>
                <a:cubicBezTo>
                  <a:pt x="305" y="125"/>
                  <a:pt x="305" y="125"/>
                  <a:pt x="305" y="125"/>
                </a:cubicBezTo>
                <a:cubicBezTo>
                  <a:pt x="315" y="115"/>
                  <a:pt x="315" y="115"/>
                  <a:pt x="315" y="115"/>
                </a:cubicBezTo>
                <a:cubicBezTo>
                  <a:pt x="315" y="87"/>
                  <a:pt x="315" y="87"/>
                  <a:pt x="315" y="87"/>
                </a:cubicBezTo>
                <a:cubicBezTo>
                  <a:pt x="305" y="77"/>
                  <a:pt x="305" y="77"/>
                  <a:pt x="305" y="77"/>
                </a:cubicBezTo>
                <a:close/>
                <a:moveTo>
                  <a:pt x="209" y="62"/>
                </a:moveTo>
                <a:cubicBezTo>
                  <a:pt x="209" y="62"/>
                  <a:pt x="209" y="62"/>
                  <a:pt x="209" y="62"/>
                </a:cubicBezTo>
                <a:cubicBezTo>
                  <a:pt x="201" y="62"/>
                  <a:pt x="201" y="62"/>
                  <a:pt x="201" y="62"/>
                </a:cubicBezTo>
                <a:cubicBezTo>
                  <a:pt x="201" y="62"/>
                  <a:pt x="201" y="62"/>
                  <a:pt x="201" y="62"/>
                </a:cubicBezTo>
                <a:cubicBezTo>
                  <a:pt x="107" y="62"/>
                  <a:pt x="107" y="62"/>
                  <a:pt x="107" y="62"/>
                </a:cubicBezTo>
                <a:cubicBezTo>
                  <a:pt x="107" y="121"/>
                  <a:pt x="107" y="121"/>
                  <a:pt x="107" y="121"/>
                </a:cubicBezTo>
                <a:cubicBezTo>
                  <a:pt x="127" y="140"/>
                  <a:pt x="127" y="140"/>
                  <a:pt x="127" y="140"/>
                </a:cubicBezTo>
                <a:cubicBezTo>
                  <a:pt x="192" y="140"/>
                  <a:pt x="192" y="140"/>
                  <a:pt x="192" y="140"/>
                </a:cubicBezTo>
                <a:cubicBezTo>
                  <a:pt x="211" y="121"/>
                  <a:pt x="211" y="121"/>
                  <a:pt x="211" y="121"/>
                </a:cubicBezTo>
                <a:cubicBezTo>
                  <a:pt x="225" y="121"/>
                  <a:pt x="225" y="121"/>
                  <a:pt x="225" y="121"/>
                </a:cubicBezTo>
                <a:cubicBezTo>
                  <a:pt x="244" y="140"/>
                  <a:pt x="244" y="140"/>
                  <a:pt x="244" y="140"/>
                </a:cubicBezTo>
                <a:cubicBezTo>
                  <a:pt x="309" y="140"/>
                  <a:pt x="309" y="140"/>
                  <a:pt x="309" y="140"/>
                </a:cubicBezTo>
                <a:cubicBezTo>
                  <a:pt x="329" y="121"/>
                  <a:pt x="329" y="121"/>
                  <a:pt x="329" y="121"/>
                </a:cubicBezTo>
                <a:cubicBezTo>
                  <a:pt x="329" y="62"/>
                  <a:pt x="329" y="62"/>
                  <a:pt x="329" y="62"/>
                </a:cubicBezTo>
                <a:cubicBezTo>
                  <a:pt x="227" y="62"/>
                  <a:pt x="227" y="62"/>
                  <a:pt x="227" y="62"/>
                </a:cubicBezTo>
                <a:cubicBezTo>
                  <a:pt x="227" y="62"/>
                  <a:pt x="227" y="62"/>
                  <a:pt x="227" y="62"/>
                </a:cubicBezTo>
                <a:cubicBezTo>
                  <a:pt x="218" y="62"/>
                  <a:pt x="218" y="62"/>
                  <a:pt x="218" y="62"/>
                </a:cubicBezTo>
                <a:cubicBezTo>
                  <a:pt x="209" y="62"/>
                  <a:pt x="209" y="62"/>
                  <a:pt x="209" y="62"/>
                </a:cubicBezTo>
                <a:close/>
                <a:moveTo>
                  <a:pt x="208" y="298"/>
                </a:moveTo>
                <a:cubicBezTo>
                  <a:pt x="204" y="300"/>
                  <a:pt x="198" y="298"/>
                  <a:pt x="196" y="294"/>
                </a:cubicBezTo>
                <a:cubicBezTo>
                  <a:pt x="194" y="289"/>
                  <a:pt x="196" y="284"/>
                  <a:pt x="200" y="282"/>
                </a:cubicBezTo>
                <a:cubicBezTo>
                  <a:pt x="376" y="219"/>
                  <a:pt x="376" y="219"/>
                  <a:pt x="376" y="219"/>
                </a:cubicBezTo>
                <a:cubicBezTo>
                  <a:pt x="381" y="217"/>
                  <a:pt x="386" y="219"/>
                  <a:pt x="388" y="223"/>
                </a:cubicBezTo>
                <a:cubicBezTo>
                  <a:pt x="390" y="228"/>
                  <a:pt x="389" y="233"/>
                  <a:pt x="384" y="235"/>
                </a:cubicBezTo>
                <a:cubicBezTo>
                  <a:pt x="208" y="298"/>
                  <a:pt x="208" y="298"/>
                  <a:pt x="208" y="298"/>
                </a:cubicBezTo>
                <a:close/>
                <a:moveTo>
                  <a:pt x="200" y="257"/>
                </a:moveTo>
                <a:cubicBezTo>
                  <a:pt x="376" y="195"/>
                  <a:pt x="376" y="195"/>
                  <a:pt x="376" y="195"/>
                </a:cubicBezTo>
                <a:cubicBezTo>
                  <a:pt x="378" y="194"/>
                  <a:pt x="378" y="192"/>
                  <a:pt x="378" y="191"/>
                </a:cubicBezTo>
                <a:cubicBezTo>
                  <a:pt x="377" y="189"/>
                  <a:pt x="375" y="189"/>
                  <a:pt x="374" y="189"/>
                </a:cubicBezTo>
                <a:cubicBezTo>
                  <a:pt x="198" y="252"/>
                  <a:pt x="198" y="252"/>
                  <a:pt x="198" y="252"/>
                </a:cubicBezTo>
                <a:cubicBezTo>
                  <a:pt x="196" y="253"/>
                  <a:pt x="196" y="254"/>
                  <a:pt x="196" y="256"/>
                </a:cubicBezTo>
                <a:cubicBezTo>
                  <a:pt x="197" y="257"/>
                  <a:pt x="199" y="258"/>
                  <a:pt x="200" y="257"/>
                </a:cubicBezTo>
                <a:close/>
                <a:moveTo>
                  <a:pt x="194" y="222"/>
                </a:moveTo>
                <a:cubicBezTo>
                  <a:pt x="197" y="224"/>
                  <a:pt x="200" y="224"/>
                  <a:pt x="203" y="222"/>
                </a:cubicBezTo>
                <a:cubicBezTo>
                  <a:pt x="203" y="222"/>
                  <a:pt x="203" y="222"/>
                  <a:pt x="203" y="222"/>
                </a:cubicBezTo>
                <a:cubicBezTo>
                  <a:pt x="375" y="163"/>
                  <a:pt x="375" y="163"/>
                  <a:pt x="375" y="163"/>
                </a:cubicBezTo>
                <a:cubicBezTo>
                  <a:pt x="380" y="161"/>
                  <a:pt x="382" y="155"/>
                  <a:pt x="379" y="151"/>
                </a:cubicBezTo>
                <a:cubicBezTo>
                  <a:pt x="379" y="149"/>
                  <a:pt x="377" y="148"/>
                  <a:pt x="376" y="147"/>
                </a:cubicBezTo>
                <a:cubicBezTo>
                  <a:pt x="340" y="124"/>
                  <a:pt x="340" y="124"/>
                  <a:pt x="340" y="124"/>
                </a:cubicBezTo>
                <a:cubicBezTo>
                  <a:pt x="340" y="126"/>
                  <a:pt x="340" y="126"/>
                  <a:pt x="340" y="126"/>
                </a:cubicBezTo>
                <a:cubicBezTo>
                  <a:pt x="328" y="138"/>
                  <a:pt x="328" y="138"/>
                  <a:pt x="328" y="138"/>
                </a:cubicBezTo>
                <a:cubicBezTo>
                  <a:pt x="351" y="152"/>
                  <a:pt x="351" y="152"/>
                  <a:pt x="351" y="152"/>
                </a:cubicBezTo>
                <a:cubicBezTo>
                  <a:pt x="200" y="204"/>
                  <a:pt x="200" y="204"/>
                  <a:pt x="200" y="204"/>
                </a:cubicBezTo>
                <a:cubicBezTo>
                  <a:pt x="122" y="152"/>
                  <a:pt x="122" y="152"/>
                  <a:pt x="122" y="152"/>
                </a:cubicBezTo>
                <a:cubicBezTo>
                  <a:pt x="122" y="152"/>
                  <a:pt x="122" y="152"/>
                  <a:pt x="122" y="152"/>
                </a:cubicBezTo>
                <a:cubicBezTo>
                  <a:pt x="121" y="152"/>
                  <a:pt x="121" y="152"/>
                  <a:pt x="121" y="152"/>
                </a:cubicBezTo>
                <a:cubicBezTo>
                  <a:pt x="51" y="105"/>
                  <a:pt x="51" y="105"/>
                  <a:pt x="51" y="105"/>
                </a:cubicBezTo>
                <a:cubicBezTo>
                  <a:pt x="95" y="90"/>
                  <a:pt x="95" y="90"/>
                  <a:pt x="95" y="90"/>
                </a:cubicBezTo>
                <a:cubicBezTo>
                  <a:pt x="95" y="71"/>
                  <a:pt x="95" y="71"/>
                  <a:pt x="95" y="71"/>
                </a:cubicBezTo>
                <a:cubicBezTo>
                  <a:pt x="28" y="94"/>
                  <a:pt x="28" y="94"/>
                  <a:pt x="28" y="94"/>
                </a:cubicBezTo>
                <a:cubicBezTo>
                  <a:pt x="23" y="96"/>
                  <a:pt x="21" y="101"/>
                  <a:pt x="23" y="106"/>
                </a:cubicBezTo>
                <a:cubicBezTo>
                  <a:pt x="24" y="107"/>
                  <a:pt x="25" y="109"/>
                  <a:pt x="26" y="110"/>
                </a:cubicBezTo>
                <a:cubicBezTo>
                  <a:pt x="26" y="110"/>
                  <a:pt x="26" y="110"/>
                  <a:pt x="26" y="110"/>
                </a:cubicBezTo>
                <a:cubicBezTo>
                  <a:pt x="194" y="222"/>
                  <a:pt x="194" y="222"/>
                  <a:pt x="194" y="222"/>
                </a:cubicBezTo>
                <a:close/>
                <a:moveTo>
                  <a:pt x="156" y="50"/>
                </a:moveTo>
                <a:cubicBezTo>
                  <a:pt x="197" y="36"/>
                  <a:pt x="197" y="36"/>
                  <a:pt x="197" y="36"/>
                </a:cubicBezTo>
                <a:cubicBezTo>
                  <a:pt x="200" y="35"/>
                  <a:pt x="203" y="35"/>
                  <a:pt x="206" y="37"/>
                </a:cubicBezTo>
                <a:cubicBezTo>
                  <a:pt x="227" y="50"/>
                  <a:pt x="227" y="50"/>
                  <a:pt x="227" y="50"/>
                </a:cubicBezTo>
                <a:cubicBezTo>
                  <a:pt x="218" y="50"/>
                  <a:pt x="218" y="50"/>
                  <a:pt x="218" y="50"/>
                </a:cubicBezTo>
                <a:cubicBezTo>
                  <a:pt x="183" y="50"/>
                  <a:pt x="183" y="50"/>
                  <a:pt x="183" y="50"/>
                </a:cubicBezTo>
                <a:cubicBezTo>
                  <a:pt x="183" y="50"/>
                  <a:pt x="183" y="50"/>
                  <a:pt x="183" y="50"/>
                </a:cubicBezTo>
                <a:cubicBezTo>
                  <a:pt x="156" y="50"/>
                  <a:pt x="156" y="50"/>
                  <a:pt x="156" y="50"/>
                </a:cubicBezTo>
                <a:close/>
                <a:moveTo>
                  <a:pt x="287" y="89"/>
                </a:moveTo>
                <a:cubicBezTo>
                  <a:pt x="303" y="100"/>
                  <a:pt x="303" y="100"/>
                  <a:pt x="303" y="100"/>
                </a:cubicBezTo>
                <a:cubicBezTo>
                  <a:pt x="303" y="110"/>
                  <a:pt x="303" y="110"/>
                  <a:pt x="303" y="110"/>
                </a:cubicBezTo>
                <a:cubicBezTo>
                  <a:pt x="300" y="113"/>
                  <a:pt x="300" y="113"/>
                  <a:pt x="300" y="113"/>
                </a:cubicBezTo>
                <a:cubicBezTo>
                  <a:pt x="291" y="113"/>
                  <a:pt x="291" y="113"/>
                  <a:pt x="291" y="113"/>
                </a:cubicBezTo>
                <a:cubicBezTo>
                  <a:pt x="254" y="89"/>
                  <a:pt x="254" y="89"/>
                  <a:pt x="254" y="89"/>
                </a:cubicBezTo>
                <a:lnTo>
                  <a:pt x="287" y="89"/>
                </a:lnTo>
                <a:close/>
              </a:path>
            </a:pathLst>
          </a:custGeom>
          <a:solidFill>
            <a:schemeClr val="bg1"/>
          </a:solidFill>
          <a:ln>
            <a:noFill/>
          </a:ln>
        </p:spPr>
        <p:txBody>
          <a:bodyPr vert="horz" wrap="square" lIns="91440" tIns="45720" rIns="91440" bIns="45720" numCol="1" anchor="t" anchorCtr="0" compatLnSpc="1"/>
          <a:lstStyle/>
          <a:p>
            <a:endParaRPr lang="zh-CN" altLang="en-US" sz="1800">
              <a:solidFill>
                <a:prstClr val="black"/>
              </a:solidFill>
              <a:latin typeface="Calibri" panose="020F0502020204030204"/>
              <a:ea typeface="宋体" panose="02010600030101010101" pitchFamily="2" charset="-122"/>
            </a:endParaRPr>
          </a:p>
        </p:txBody>
      </p:sp>
      <p:pic>
        <p:nvPicPr>
          <p:cNvPr id="12" name="图片 11"/>
          <p:cNvPicPr>
            <a:picLocks noChangeAspect="1"/>
          </p:cNvPicPr>
          <p:nvPr userDrawn="1">
            <p:custDataLst>
              <p:tags r:id="rId7"/>
            </p:custDataLst>
          </p:nvPr>
        </p:nvPicPr>
        <p:blipFill>
          <a:blip r:embed="rId9"/>
          <a:srcRect l="5099" t="8684" r="42887" b="26868"/>
          <a:stretch>
            <a:fillRect/>
          </a:stretch>
        </p:blipFill>
        <p:spPr>
          <a:xfrm>
            <a:off x="1009952" y="164852"/>
            <a:ext cx="2405743" cy="738664"/>
          </a:xfrm>
          <a:prstGeom prst="rect">
            <a:avLst/>
          </a:prstGeom>
        </p:spPr>
      </p:pic>
    </p:spTree>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8200" y="365125"/>
            <a:ext cx="10515600" cy="1325563"/>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2"/>
            </p:custDataLst>
          </p:nvPr>
        </p:nvSpPr>
        <p:spPr>
          <a:xfrm>
            <a:off x="838200" y="6356350"/>
            <a:ext cx="2743200" cy="365125"/>
          </a:xfrm>
        </p:spPr>
        <p:txBody>
          <a:bodyPr/>
          <a:lstStyle/>
          <a:p>
            <a:fld id="{D997B5FA-0921-464F-AAE1-844C04324D75}" type="datetimeFigureOut">
              <a:rPr lang="zh-CN" altLang="en-US" smtClean="0"/>
              <a:t>2024-06-23</a:t>
            </a:fld>
            <a:endParaRPr lang="zh-CN" altLang="en-US"/>
          </a:p>
        </p:txBody>
      </p:sp>
      <p:sp>
        <p:nvSpPr>
          <p:cNvPr id="4" name="页脚占位符 3"/>
          <p:cNvSpPr>
            <a:spLocks noGrp="1"/>
          </p:cNvSpPr>
          <p:nvPr>
            <p:ph type="ftr" sz="quarter" idx="11"/>
            <p:custDataLst>
              <p:tags r:id="rId3"/>
            </p:custDataLst>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610600" y="6356350"/>
            <a:ext cx="2743200" cy="365125"/>
          </a:xfrm>
        </p:spPr>
        <p:txBody>
          <a:bodyPr/>
          <a:lstStyle/>
          <a:p>
            <a:fld id="{565CE74E-AB26-4998-AD42-012C4C1AD076}" type="slidenum">
              <a:rPr lang="zh-CN" altLang="en-US" smtClean="0"/>
              <a:t>‹#›</a:t>
            </a:fld>
            <a:endParaRPr lang="zh-CN" altLang="en-US"/>
          </a:p>
        </p:txBody>
      </p:sp>
    </p:spTree>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8200" y="365125"/>
            <a:ext cx="10515600" cy="1325563"/>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2"/>
            </p:custDataLst>
          </p:nvPr>
        </p:nvSpPr>
        <p:spPr>
          <a:xfrm>
            <a:off x="838200" y="6356350"/>
            <a:ext cx="2743200" cy="365125"/>
          </a:xfrm>
        </p:spPr>
        <p:txBody>
          <a:bodyPr/>
          <a:lstStyle/>
          <a:p>
            <a:fld id="{D997B5FA-0921-464F-AAE1-844C04324D75}" type="datetimeFigureOut">
              <a:rPr lang="zh-CN" altLang="en-US" smtClean="0"/>
              <a:t>2024-06-23</a:t>
            </a:fld>
            <a:endParaRPr lang="zh-CN" altLang="en-US"/>
          </a:p>
        </p:txBody>
      </p:sp>
      <p:sp>
        <p:nvSpPr>
          <p:cNvPr id="4" name="页脚占位符 3"/>
          <p:cNvSpPr>
            <a:spLocks noGrp="1"/>
          </p:cNvSpPr>
          <p:nvPr>
            <p:ph type="ftr" sz="quarter" idx="11"/>
            <p:custDataLst>
              <p:tags r:id="rId3"/>
            </p:custDataLst>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610600" y="6356350"/>
            <a:ext cx="2743200" cy="365125"/>
          </a:xfrm>
        </p:spPr>
        <p:txBody>
          <a:bodyPr/>
          <a:lstStyle/>
          <a:p>
            <a:fld id="{565CE74E-AB26-4998-AD42-012C4C1AD076}" type="slidenum">
              <a:rPr lang="zh-CN" altLang="en-US" smtClean="0"/>
              <a:t>‹#›</a:t>
            </a:fld>
            <a:endParaRPr lang="zh-CN" altLang="en-US"/>
          </a:p>
        </p:txBody>
      </p:sp>
    </p:spTree>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26_自定义版式">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8200" y="365125"/>
            <a:ext cx="10515600" cy="1325563"/>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2"/>
            </p:custDataLst>
          </p:nvPr>
        </p:nvSpPr>
        <p:spPr>
          <a:xfrm>
            <a:off x="838200" y="6356350"/>
            <a:ext cx="2743200" cy="365125"/>
          </a:xfrm>
        </p:spPr>
        <p:txBody>
          <a:bodyPr/>
          <a:lstStyle/>
          <a:p>
            <a:fld id="{D997B5FA-0921-464F-AAE1-844C04324D75}" type="datetimeFigureOut">
              <a:rPr lang="zh-CN" altLang="en-US" smtClean="0"/>
              <a:t>2024-06-23</a:t>
            </a:fld>
            <a:endParaRPr lang="zh-CN" altLang="en-US"/>
          </a:p>
        </p:txBody>
      </p:sp>
      <p:sp>
        <p:nvSpPr>
          <p:cNvPr id="4" name="页脚占位符 3"/>
          <p:cNvSpPr>
            <a:spLocks noGrp="1"/>
          </p:cNvSpPr>
          <p:nvPr>
            <p:ph type="ftr" sz="quarter" idx="11"/>
            <p:custDataLst>
              <p:tags r:id="rId3"/>
            </p:custDataLst>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610600" y="6356350"/>
            <a:ext cx="2743200" cy="365125"/>
          </a:xfrm>
        </p:spPr>
        <p:txBody>
          <a:bodyPr/>
          <a:lstStyle/>
          <a:p>
            <a:fld id="{565CE74E-AB26-4998-AD42-012C4C1AD076}" type="slidenum">
              <a:rPr lang="zh-CN" altLang="en-US" smtClean="0"/>
              <a:t>‹#›</a:t>
            </a:fld>
            <a:endParaRPr lang="zh-CN" altLang="en-US"/>
          </a:p>
        </p:txBody>
      </p:sp>
    </p:spTree>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8200" y="365125"/>
            <a:ext cx="10515600" cy="1325563"/>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2"/>
            </p:custDataLst>
          </p:nvPr>
        </p:nvSpPr>
        <p:spPr>
          <a:xfrm>
            <a:off x="838200" y="6356350"/>
            <a:ext cx="2743200" cy="365125"/>
          </a:xfrm>
        </p:spPr>
        <p:txBody>
          <a:bodyPr/>
          <a:lstStyle/>
          <a:p>
            <a:fld id="{D997B5FA-0921-464F-AAE1-844C04324D75}" type="datetimeFigureOut">
              <a:rPr lang="zh-CN" altLang="en-US" smtClean="0"/>
              <a:t>2024-06-23</a:t>
            </a:fld>
            <a:endParaRPr lang="zh-CN" altLang="en-US"/>
          </a:p>
        </p:txBody>
      </p:sp>
      <p:sp>
        <p:nvSpPr>
          <p:cNvPr id="4" name="页脚占位符 3"/>
          <p:cNvSpPr>
            <a:spLocks noGrp="1"/>
          </p:cNvSpPr>
          <p:nvPr>
            <p:ph type="ftr" sz="quarter" idx="11"/>
            <p:custDataLst>
              <p:tags r:id="rId3"/>
            </p:custDataLst>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610600" y="6356350"/>
            <a:ext cx="2743200" cy="365125"/>
          </a:xfrm>
        </p:spPr>
        <p:txBody>
          <a:bodyPr/>
          <a:lstStyle/>
          <a:p>
            <a:fld id="{565CE74E-AB26-4998-AD42-012C4C1AD076}" type="slidenum">
              <a:rPr lang="zh-CN" altLang="en-US" smtClean="0"/>
              <a:t>‹#›</a:t>
            </a:fld>
            <a:endParaRPr lang="zh-CN" altLang="en-US"/>
          </a:p>
        </p:txBody>
      </p:sp>
    </p:spTree>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52_自定义版式">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8200" y="365125"/>
            <a:ext cx="10515600" cy="1325563"/>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2"/>
            </p:custDataLst>
          </p:nvPr>
        </p:nvSpPr>
        <p:spPr>
          <a:xfrm>
            <a:off x="838200" y="6356350"/>
            <a:ext cx="2743200" cy="365125"/>
          </a:xfrm>
        </p:spPr>
        <p:txBody>
          <a:bodyPr/>
          <a:lstStyle/>
          <a:p>
            <a:fld id="{D997B5FA-0921-464F-AAE1-844C04324D75}" type="datetimeFigureOut">
              <a:rPr lang="zh-CN" altLang="en-US" smtClean="0"/>
              <a:t>2024-06-23</a:t>
            </a:fld>
            <a:endParaRPr lang="zh-CN" altLang="en-US"/>
          </a:p>
        </p:txBody>
      </p:sp>
      <p:sp>
        <p:nvSpPr>
          <p:cNvPr id="4" name="页脚占位符 3"/>
          <p:cNvSpPr>
            <a:spLocks noGrp="1"/>
          </p:cNvSpPr>
          <p:nvPr>
            <p:ph type="ftr" sz="quarter" idx="11"/>
            <p:custDataLst>
              <p:tags r:id="rId3"/>
            </p:custDataLst>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610600" y="6356350"/>
            <a:ext cx="2743200" cy="365125"/>
          </a:xfrm>
        </p:spPr>
        <p:txBody>
          <a:bodyPr/>
          <a:lstStyle/>
          <a:p>
            <a:fld id="{565CE74E-AB26-4998-AD42-012C4C1AD076}" type="slidenum">
              <a:rPr lang="zh-CN" altLang="en-US" smtClean="0"/>
              <a:t>‹#›</a:t>
            </a:fld>
            <a:endParaRPr lang="zh-CN" altLang="en-US"/>
          </a:p>
        </p:txBody>
      </p:sp>
    </p:spTree>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6" name="矩形 5"/>
          <p:cNvSpPr/>
          <p:nvPr userDrawn="1">
            <p:custDataLst>
              <p:tags r:id="rId1"/>
            </p:custDataLst>
          </p:nvPr>
        </p:nvSpPr>
        <p:spPr>
          <a:xfrm>
            <a:off x="289559" y="274899"/>
            <a:ext cx="11612881" cy="6308202"/>
          </a:xfrm>
          <a:prstGeom prst="rect">
            <a:avLst/>
          </a:prstGeom>
          <a:noFill/>
          <a:ln w="38100" cap="flat" cmpd="sng" algn="ctr">
            <a:solidFill>
              <a:srgbClr val="5C82E3"/>
            </a:solid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7" name="矩形 6"/>
          <p:cNvSpPr/>
          <p:nvPr userDrawn="1">
            <p:custDataLst>
              <p:tags r:id="rId2"/>
            </p:custDataLst>
          </p:nvPr>
        </p:nvSpPr>
        <p:spPr>
          <a:xfrm>
            <a:off x="313011" y="297190"/>
            <a:ext cx="4680000" cy="1209368"/>
          </a:xfrm>
          <a:prstGeom prst="rect">
            <a:avLst/>
          </a:prstGeom>
          <a:solidFill>
            <a:srgbClr val="DCDCD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8" name="文本框 7"/>
          <p:cNvSpPr txBox="1"/>
          <p:nvPr userDrawn="1">
            <p:custDataLst>
              <p:tags r:id="rId3"/>
            </p:custDataLst>
          </p:nvPr>
        </p:nvSpPr>
        <p:spPr>
          <a:xfrm>
            <a:off x="1402715" y="336550"/>
            <a:ext cx="3389630" cy="521970"/>
          </a:xfrm>
          <a:prstGeom prst="rect">
            <a:avLst/>
          </a:prstGeom>
          <a:noFill/>
        </p:spPr>
        <p:txBody>
          <a:bodyPr wrap="square" rtlCol="0">
            <a:spAutoFit/>
          </a:bodyPr>
          <a:lstStyle/>
          <a:p>
            <a:pPr algn="dist"/>
            <a:r>
              <a:rPr lang="zh-CN" altLang="en-US" sz="2800">
                <a:solidFill>
                  <a:srgbClr val="5C82E3"/>
                </a:solidFill>
                <a:latin typeface="苏新诗古印宋简" panose="02010609000101010101" pitchFamily="49" charset="-122"/>
                <a:ea typeface="苏新诗古印宋简" panose="02010609000101010101" pitchFamily="49" charset="-122"/>
              </a:rPr>
              <a:t>三、八国联军侵华</a:t>
            </a:r>
          </a:p>
        </p:txBody>
      </p:sp>
      <p:cxnSp>
        <p:nvCxnSpPr>
          <p:cNvPr id="9" name="直接连接符 8"/>
          <p:cNvCxnSpPr/>
          <p:nvPr userDrawn="1">
            <p:custDataLst>
              <p:tags r:id="rId4"/>
            </p:custDataLst>
          </p:nvPr>
        </p:nvCxnSpPr>
        <p:spPr>
          <a:xfrm>
            <a:off x="1180616" y="858887"/>
            <a:ext cx="3780000" cy="0"/>
          </a:xfrm>
          <a:prstGeom prst="line">
            <a:avLst/>
          </a:prstGeom>
          <a:noFill/>
          <a:ln w="6350" cap="flat" cmpd="sng" algn="ctr">
            <a:solidFill>
              <a:srgbClr val="5C82E3"/>
            </a:solidFill>
            <a:prstDash val="lgDash"/>
            <a:miter lim="800000"/>
          </a:ln>
          <a:effectLst/>
        </p:spPr>
      </p:cxnSp>
      <p:pic>
        <p:nvPicPr>
          <p:cNvPr id="11" name="图片 10"/>
          <p:cNvPicPr>
            <a:picLocks noChangeAspect="1"/>
          </p:cNvPicPr>
          <p:nvPr userDrawn="1">
            <p:custDataLst>
              <p:tags r:id="rId5"/>
            </p:custDataLst>
          </p:nvPr>
        </p:nvPicPr>
        <p:blipFill>
          <a:blip r:embed="rId7">
            <a:duotone>
              <a:srgbClr val="4472C4">
                <a:shade val="45000"/>
                <a:satMod val="135000"/>
              </a:srgbClr>
              <a:prstClr val="white"/>
            </a:duotone>
            <a:extLst>
              <a:ext uri="{28A0092B-C50C-407E-A947-70E740481C1C}">
                <a14:useLocalDpi xmlns:a14="http://schemas.microsoft.com/office/drawing/2010/main" val="0"/>
              </a:ext>
            </a:extLst>
          </a:blip>
          <a:srcRect l="40998"/>
          <a:stretch>
            <a:fillRect/>
          </a:stretch>
        </p:blipFill>
        <p:spPr>
          <a:xfrm>
            <a:off x="313011" y="372263"/>
            <a:ext cx="1089999" cy="972000"/>
          </a:xfrm>
          <a:prstGeom prst="rect">
            <a:avLst/>
          </a:prstGeom>
        </p:spPr>
      </p:pic>
    </p:spTree>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a:t>单击此处编辑母版标题样式</a:t>
            </a:r>
          </a:p>
        </p:txBody>
      </p:sp>
      <p:sp>
        <p:nvSpPr>
          <p:cNvPr id="3" name="副标题 2"/>
          <p:cNvSpPr>
            <a:spLocks noGrp="1"/>
          </p:cNvSpPr>
          <p:nvPr>
            <p:ph type="subTitle" idx="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2024-06-23</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2024-06-23</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sp>
        <p:nvSpPr>
          <p:cNvPr id="7" name="文本框 6"/>
          <p:cNvSpPr txBox="1"/>
          <p:nvPr userDrawn="1"/>
        </p:nvSpPr>
        <p:spPr>
          <a:xfrm>
            <a:off x="606580" y="584200"/>
            <a:ext cx="2085340" cy="420370"/>
          </a:xfrm>
          <a:prstGeom prst="rect">
            <a:avLst/>
          </a:prstGeom>
          <a:noFill/>
        </p:spPr>
        <p:txBody>
          <a:bodyPr wrap="none" rtlCol="0">
            <a:spAutoFit/>
          </a:bodyPr>
          <a:lstStyle/>
          <a:p>
            <a:r>
              <a:rPr lang="zh-CN" altLang="en-US" sz="2135">
                <a:solidFill>
                  <a:schemeClr val="accent1"/>
                </a:solidFill>
              </a:rPr>
              <a:t>参考文献及总结</a:t>
            </a:r>
          </a:p>
        </p:txBody>
      </p:sp>
      <p:sp>
        <p:nvSpPr>
          <p:cNvPr id="2" name="菱形 1"/>
          <p:cNvSpPr/>
          <p:nvPr userDrawn="1"/>
        </p:nvSpPr>
        <p:spPr>
          <a:xfrm>
            <a:off x="304800" y="615336"/>
            <a:ext cx="338899" cy="338899"/>
          </a:xfrm>
          <a:prstGeom prst="diamond">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cSld>
  <p:clrMapOvr>
    <a:masterClrMapping/>
  </p:clrMapOvr>
  <p:transition spd="slow" advTm="28842">
    <p:push dir="u"/>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2024-06-23</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2024-06-23</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2024-06-23</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2024-06-23</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2024-06-23</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2024-06-23</a:t>
            </a:fld>
            <a:endParaRPr lang="zh-CN" altLang="en-US"/>
          </a:p>
        </p:txBody>
      </p:sp>
      <p:sp>
        <p:nvSpPr>
          <p:cNvPr id="6" name="页脚占位符 5"/>
          <p:cNvSpPr>
            <a:spLocks noGrp="1"/>
          </p:cNvSpPr>
          <p:nvPr>
            <p:ph type="ftr" sz="quarter" idx="11"/>
            <p:custDataLst>
              <p:tags r:id="rId4"/>
            </p:custDataLst>
          </p:nvPr>
        </p:nvSpPr>
        <p:spPr/>
        <p:txBody>
          <a:bodyPr/>
          <a:lstStyle/>
          <a:p>
            <a:endParaRPr lang="zh-CN" altLang="en-US"/>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2024-06-23</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2024-06-23</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2024-06-23</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a:t>单击此处编辑母版文本样式</a:t>
            </a:r>
          </a:p>
        </p:txBody>
      </p:sp>
    </p:spTree>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节标题">
    <p:spTree>
      <p:nvGrpSpPr>
        <p:cNvPr id="1" name=""/>
        <p:cNvGrpSpPr/>
        <p:nvPr/>
      </p:nvGrpSpPr>
      <p:grpSpPr>
        <a:xfrm>
          <a:off x="0" y="0"/>
          <a:ext cx="0" cy="0"/>
          <a:chOff x="0" y="0"/>
          <a:chExt cx="0" cy="0"/>
        </a:xfrm>
      </p:grpSpPr>
    </p:spTree>
  </p:cSld>
  <p:clrMapOvr>
    <a:masterClrMapping/>
  </p:clrMapOvr>
  <p:transition spd="slow" advTm="28842">
    <p:push dir="u"/>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教学效果">
    <p:spTree>
      <p:nvGrpSpPr>
        <p:cNvPr id="1" name=""/>
        <p:cNvGrpSpPr/>
        <p:nvPr/>
      </p:nvGrpSpPr>
      <p:grpSpPr>
        <a:xfrm>
          <a:off x="0" y="0"/>
          <a:ext cx="0" cy="0"/>
          <a:chOff x="0" y="0"/>
          <a:chExt cx="0" cy="0"/>
        </a:xfrm>
      </p:grpSpPr>
    </p:spTree>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type="title">
  <p:cSld name="1_标题幻灯片">
    <p:spTree>
      <p:nvGrpSpPr>
        <p:cNvPr id="1" name=""/>
        <p:cNvGrpSpPr/>
        <p:nvPr/>
      </p:nvGrpSpPr>
      <p:grpSpPr>
        <a:xfrm>
          <a:off x="0" y="0"/>
          <a:ext cx="0" cy="0"/>
          <a:chOff x="0" y="0"/>
          <a:chExt cx="0" cy="0"/>
        </a:xfrm>
      </p:grpSpPr>
      <p:sp>
        <p:nvSpPr>
          <p:cNvPr id="4" name="日期占位符 3"/>
          <p:cNvSpPr>
            <a:spLocks noGrp="1"/>
          </p:cNvSpPr>
          <p:nvPr>
            <p:ph type="dt" sz="half" idx="10"/>
            <p:custDataLst>
              <p:tags r:id="rId1"/>
            </p:custDataLst>
          </p:nvPr>
        </p:nvSpPr>
        <p:spPr/>
        <p:txBody>
          <a:bodyPr/>
          <a:lstStyle/>
          <a:p>
            <a:fld id="{D997B5FA-0921-464F-AAE1-844C04324D75}" type="datetimeFigureOut">
              <a:rPr lang="zh-CN" altLang="en-US" smtClean="0"/>
              <a:t>2024-06-23</a:t>
            </a:fld>
            <a:endParaRPr lang="zh-CN" altLang="en-US"/>
          </a:p>
        </p:txBody>
      </p:sp>
      <p:sp>
        <p:nvSpPr>
          <p:cNvPr id="5" name="页脚占位符 4"/>
          <p:cNvSpPr>
            <a:spLocks noGrp="1"/>
          </p:cNvSpPr>
          <p:nvPr>
            <p:ph type="ftr" sz="quarter" idx="11"/>
            <p:custDataLst>
              <p:tags r:id="rId2"/>
            </p:custDataLst>
          </p:nvPr>
        </p:nvSpPr>
        <p:spPr/>
        <p:txBody>
          <a:bodyPr/>
          <a:lstStyle/>
          <a:p>
            <a:endParaRPr lang="zh-CN" altLang="en-US"/>
          </a:p>
        </p:txBody>
      </p:sp>
      <p:sp>
        <p:nvSpPr>
          <p:cNvPr id="6" name="灯片编号占位符 5"/>
          <p:cNvSpPr>
            <a:spLocks noGrp="1"/>
          </p:cNvSpPr>
          <p:nvPr>
            <p:ph type="sldNum" sz="quarter" idx="12"/>
            <p:custDataLst>
              <p:tags r:id="rId3"/>
            </p:custDataLst>
          </p:nvPr>
        </p:nvSpPr>
        <p:spPr/>
        <p:txBody>
          <a:bodyPr/>
          <a:lstStyle/>
          <a:p>
            <a:fld id="{565CE74E-AB26-4998-AD42-012C4C1AD076}" type="slidenum">
              <a:rPr lang="zh-CN" altLang="en-US" smtClean="0"/>
              <a:t>‹#›</a:t>
            </a:fld>
            <a:endParaRPr lang="zh-CN" altLang="en-US"/>
          </a:p>
        </p:txBody>
      </p:sp>
      <p:sp>
        <p:nvSpPr>
          <p:cNvPr id="11" name="等腰三角形 10"/>
          <p:cNvSpPr/>
          <p:nvPr userDrawn="1">
            <p:custDataLst>
              <p:tags r:id="rId4"/>
            </p:custDataLst>
          </p:nvPr>
        </p:nvSpPr>
        <p:spPr>
          <a:xfrm rot="5400000">
            <a:off x="-172402" y="176358"/>
            <a:ext cx="691515" cy="346710"/>
          </a:xfrm>
          <a:prstGeom prst="triangle">
            <a:avLst/>
          </a:prstGeom>
          <a:solidFill>
            <a:srgbClr val="E42A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Source Han Sans K Normal" panose="020B0400000000000000" pitchFamily="34" charset="-128"/>
              <a:ea typeface="Source Han Sans K Bold" panose="020B0800000000000000" pitchFamily="34" charset="-128"/>
              <a:cs typeface="+mn-cs"/>
              <a:sym typeface="Source Han Sans K Normal" panose="020B0400000000000000" pitchFamily="34" charset="-128"/>
            </a:endParaRPr>
          </a:p>
        </p:txBody>
      </p:sp>
      <p:pic>
        <p:nvPicPr>
          <p:cNvPr id="12" name="Picture 2"/>
          <p:cNvPicPr>
            <a:picLocks noChangeAspect="1" noChangeArrowheads="1"/>
          </p:cNvPicPr>
          <p:nvPr userDrawn="1">
            <p:custDataLst>
              <p:tags r:id="rId5"/>
            </p:custDataLst>
          </p:nvPr>
        </p:nvPicPr>
        <p:blipFill>
          <a:blip r:embed="rId7">
            <a:extLst>
              <a:ext uri="{28A0092B-C50C-407E-A947-70E740481C1C}">
                <a14:useLocalDpi xmlns:a14="http://schemas.microsoft.com/office/drawing/2010/main" val="0"/>
              </a:ext>
            </a:extLst>
          </a:blip>
          <a:stretch>
            <a:fillRect/>
          </a:stretch>
        </p:blipFill>
        <p:spPr bwMode="auto">
          <a:xfrm>
            <a:off x="333691" y="5157788"/>
            <a:ext cx="11971021" cy="1700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Tree>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custDataLst>
              <p:tags r:id="rId2"/>
            </p:custDataLst>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custDataLst>
              <p:tags r:id="rId3"/>
            </p:custDataLst>
          </p:nvPr>
        </p:nvSpPr>
        <p:spPr/>
        <p:txBody>
          <a:bodyPr/>
          <a:lstStyle/>
          <a:p>
            <a:fld id="{D997B5FA-0921-464F-AAE1-844C04324D75}" type="datetimeFigureOut">
              <a:rPr lang="zh-CN" altLang="en-US" smtClean="0"/>
              <a:t>2024-06-23</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565CE74E-AB26-4998-AD42-012C4C1AD076}" type="slidenum">
              <a:rPr lang="zh-CN" altLang="en-US" smtClean="0"/>
              <a:t>‹#›</a:t>
            </a:fld>
            <a:endParaRPr lang="zh-CN" altLang="en-US"/>
          </a:p>
        </p:txBody>
      </p:sp>
    </p:spTree>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smtClean="0"/>
              <a:t>单击此处编辑母版标题样式</a:t>
            </a:r>
            <a:endParaRPr lang="zh-CN" altLang="en-US"/>
          </a:p>
        </p:txBody>
      </p:sp>
      <p:sp>
        <p:nvSpPr>
          <p:cNvPr id="3" name="内容占位符 2"/>
          <p:cNvSpPr>
            <a:spLocks noGrp="1"/>
          </p:cNvSpPr>
          <p:nvPr>
            <p:ph idx="1"/>
            <p:custDataLst>
              <p:tags r:id="rId2"/>
            </p:custDataLst>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custDataLst>
              <p:tags r:id="rId3"/>
            </p:custDataLst>
          </p:nvPr>
        </p:nvSpPr>
        <p:spPr/>
        <p:txBody>
          <a:bodyPr/>
          <a:lstStyle/>
          <a:p>
            <a:fld id="{D997B5FA-0921-464F-AAE1-844C04324D75}" type="datetimeFigureOut">
              <a:rPr lang="zh-CN" altLang="en-US" smtClean="0"/>
              <a:t>2024-06-23</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565CE74E-AB26-4998-AD42-012C4C1AD076}" type="slidenum">
              <a:rPr lang="zh-CN" altLang="en-US" smtClean="0"/>
              <a:t>‹#›</a:t>
            </a:fld>
            <a:endParaRPr lang="zh-CN" altLang="en-US"/>
          </a:p>
        </p:txBody>
      </p:sp>
    </p:spTree>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custDataLst>
              <p:tags r:id="rId2"/>
            </p:custDataLst>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custDataLst>
              <p:tags r:id="rId3"/>
            </p:custDataLst>
          </p:nvPr>
        </p:nvSpPr>
        <p:spPr/>
        <p:txBody>
          <a:bodyPr/>
          <a:lstStyle/>
          <a:p>
            <a:fld id="{D997B5FA-0921-464F-AAE1-844C04324D75}" type="datetimeFigureOut">
              <a:rPr lang="zh-CN" altLang="en-US" smtClean="0"/>
              <a:t>2024-06-23</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565CE74E-AB26-4998-AD42-012C4C1AD076}" type="slidenum">
              <a:rPr lang="zh-CN" altLang="en-US" smtClean="0"/>
              <a:t>‹#›</a:t>
            </a:fld>
            <a:endParaRPr lang="zh-CN" altLang="en-US"/>
          </a:p>
        </p:txBody>
      </p:sp>
    </p:spTree>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custDataLst>
              <p:tags r:id="rId2"/>
            </p:custDataLst>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custDataLst>
              <p:tags r:id="rId3"/>
            </p:custDataLst>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custDataLst>
              <p:tags r:id="rId4"/>
            </p:custDataLst>
          </p:nvPr>
        </p:nvSpPr>
        <p:spPr/>
        <p:txBody>
          <a:bodyPr/>
          <a:lstStyle/>
          <a:p>
            <a:fld id="{D997B5FA-0921-464F-AAE1-844C04324D75}" type="datetimeFigureOut">
              <a:rPr lang="zh-CN" altLang="en-US" smtClean="0"/>
              <a:t>2024-06-23</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565CE74E-AB26-4998-AD42-012C4C1AD076}" type="slidenum">
              <a:rPr lang="zh-CN" altLang="en-US" smtClean="0"/>
              <a:t>‹#›</a:t>
            </a:fld>
            <a:endParaRPr lang="zh-CN" altLang="en-US"/>
          </a:p>
        </p:txBody>
      </p:sp>
    </p:spTree>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custDataLst>
              <p:tags r:id="rId2"/>
            </p:custDataLst>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custDataLst>
              <p:tags r:id="rId3"/>
            </p:custDataLst>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custDataLst>
              <p:tags r:id="rId4"/>
            </p:custDataLst>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custDataLst>
              <p:tags r:id="rId5"/>
            </p:custDataLst>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custDataLst>
              <p:tags r:id="rId6"/>
            </p:custDataLst>
          </p:nvPr>
        </p:nvSpPr>
        <p:spPr/>
        <p:txBody>
          <a:bodyPr/>
          <a:lstStyle/>
          <a:p>
            <a:fld id="{D997B5FA-0921-464F-AAE1-844C04324D75}" type="datetimeFigureOut">
              <a:rPr lang="zh-CN" altLang="en-US" smtClean="0"/>
              <a:t>2024-06-23</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565CE74E-AB26-4998-AD42-012C4C1AD076}" type="slidenum">
              <a:rPr lang="zh-CN" altLang="en-US" smtClean="0"/>
              <a:t>‹#›</a:t>
            </a:fld>
            <a:endParaRPr lang="zh-CN" altLang="en-US"/>
          </a:p>
        </p:txBody>
      </p:sp>
    </p:spTree>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2"/>
            </p:custDataLst>
          </p:nvPr>
        </p:nvSpPr>
        <p:spPr/>
        <p:txBody>
          <a:bodyPr/>
          <a:lstStyle/>
          <a:p>
            <a:fld id="{D997B5FA-0921-464F-AAE1-844C04324D75}" type="datetimeFigureOut">
              <a:rPr lang="zh-CN" altLang="en-US" smtClean="0"/>
              <a:t>2024-06-23</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565CE74E-AB26-4998-AD42-012C4C1AD076}" type="slidenum">
              <a:rPr lang="zh-CN" altLang="en-US" smtClean="0"/>
              <a:t>‹#›</a:t>
            </a:fld>
            <a:endParaRPr lang="zh-CN" altLang="en-US"/>
          </a:p>
        </p:txBody>
      </p:sp>
    </p:spTree>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D997B5FA-0921-464F-AAE1-844C04324D75}" type="datetimeFigureOut">
              <a:rPr lang="zh-CN" altLang="en-US" smtClean="0"/>
              <a:t>2024-06-23</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565CE74E-AB26-4998-AD42-012C4C1AD076}" type="slidenum">
              <a:rPr lang="zh-CN" altLang="en-US" smtClean="0"/>
              <a:t>‹#›</a:t>
            </a:fld>
            <a:endParaRPr lang="zh-CN" alt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8400" y="608400"/>
            <a:ext cx="10969200" cy="705600"/>
          </a:xfrm>
        </p:spPr>
        <p:txBody>
          <a:bodyPr vert="horz" lIns="90000" tIns="46800" rIns="90000" bIns="46800" rtlCol="0" anchor="ctr" anchorCtr="0">
            <a:normAutofit/>
          </a:bodyPr>
          <a:lstStyle/>
          <a:p>
            <a:pPr lvl="0" fontAlgn="auto"/>
            <a:r>
              <a:rPr lang="zh-CN" altLang="en-US" strike="noStrike" noProof="1"/>
              <a:t>单击此处编辑母版标题样式</a:t>
            </a:r>
          </a:p>
        </p:txBody>
      </p:sp>
      <p:sp>
        <p:nvSpPr>
          <p:cNvPr id="3" name="内容占位符 2"/>
          <p:cNvSpPr>
            <a:spLocks noGrp="1"/>
          </p:cNvSpPr>
          <p:nvPr>
            <p:ph idx="1"/>
          </p:nvPr>
        </p:nvSpPr>
        <p:spPr>
          <a:xfrm>
            <a:off x="608400" y="1490400"/>
            <a:ext cx="10969200" cy="4759200"/>
          </a:xfrm>
        </p:spPr>
        <p:txBody>
          <a:bodyPr vert="horz" lIns="90000" tIns="46800" rIns="90000" bIns="46800" rtlCol="0">
            <a:normAutofit/>
          </a:bodyPr>
          <a:lstStyle/>
          <a:p>
            <a:pPr lvl="0" fontAlgn="auto"/>
            <a:r>
              <a:rPr lang="zh-CN" altLang="en-US" strike="noStrike" noProof="1"/>
              <a:t>单击此处编辑母版文本样式</a:t>
            </a:r>
          </a:p>
          <a:p>
            <a:pPr lvl="1" fontAlgn="auto"/>
            <a:r>
              <a:rPr lang="zh-CN" altLang="en-US" strike="noStrike" noProof="1"/>
              <a:t>第二级</a:t>
            </a:r>
          </a:p>
          <a:p>
            <a:pPr lvl="2" fontAlgn="auto"/>
            <a:r>
              <a:rPr lang="zh-CN" altLang="en-US" strike="noStrike" noProof="1"/>
              <a:t>第三级</a:t>
            </a:r>
          </a:p>
          <a:p>
            <a:pPr lvl="3" fontAlgn="auto"/>
            <a:r>
              <a:rPr lang="zh-CN" altLang="en-US" strike="noStrike" noProof="1"/>
              <a:t>第四级</a:t>
            </a:r>
          </a:p>
          <a:p>
            <a:pPr lvl="4" fontAlgn="auto"/>
            <a:r>
              <a:rPr lang="zh-CN" altLang="en-US" strike="noStrike" noProof="1"/>
              <a:t>第五级</a:t>
            </a:r>
          </a:p>
        </p:txBody>
      </p:sp>
      <p:sp>
        <p:nvSpPr>
          <p:cNvPr id="4" name="日期占位符 3"/>
          <p:cNvSpPr>
            <a:spLocks noGrp="1"/>
          </p:cNvSpPr>
          <p:nvPr>
            <p:ph type="dt" sz="half" idx="10"/>
          </p:nvPr>
        </p:nvSpPr>
        <p:spPr/>
        <p:txBody>
          <a:bodyPr/>
          <a:lstStyle/>
          <a:p>
            <a:pPr fontAlgn="base"/>
            <a:fld id="{760FBDFE-C587-4B4C-A407-44438C67B59E}" type="datetimeFigureOut">
              <a:rPr lang="zh-CN" altLang="en-US" strike="noStrike" noProof="1" smtClean="0">
                <a:latin typeface="Times New Roman" panose="02020603050405020304" charset="0"/>
                <a:ea typeface="宋体" panose="02010600030101010101" pitchFamily="2" charset="-122"/>
                <a:cs typeface="+mn-cs"/>
              </a:rPr>
              <a:t>2024-06-23</a:t>
            </a:fld>
            <a:endParaRPr lang="zh-CN" altLang="en-US" strike="noStrike" noProof="1"/>
          </a:p>
        </p:txBody>
      </p:sp>
      <p:sp>
        <p:nvSpPr>
          <p:cNvPr id="5" name="页脚占位符 4"/>
          <p:cNvSpPr>
            <a:spLocks noGrp="1"/>
          </p:cNvSpPr>
          <p:nvPr>
            <p:ph type="ftr" sz="quarter" idx="11"/>
          </p:nvPr>
        </p:nvSpPr>
        <p:spPr/>
        <p:txBody>
          <a:bodyPr/>
          <a:lstStyle/>
          <a:p>
            <a:pPr fontAlgn="base"/>
            <a:endParaRPr lang="zh-CN" altLang="en-US" strike="noStrike" noProof="1"/>
          </a:p>
        </p:txBody>
      </p:sp>
      <p:sp>
        <p:nvSpPr>
          <p:cNvPr id="6" name="灯片编号占位符 5"/>
          <p:cNvSpPr>
            <a:spLocks noGrp="1"/>
          </p:cNvSpPr>
          <p:nvPr>
            <p:ph type="sldNum" sz="quarter" idx="12"/>
          </p:nvPr>
        </p:nvSpPr>
        <p:spPr/>
        <p:txBody>
          <a:bodyPr/>
          <a:lstStyle/>
          <a:p>
            <a:pPr fontAlgn="base"/>
            <a:fld id="{49AE70B2-8BF9-45C0-BB95-33D1B9D3A854}" type="slidenum">
              <a:rPr lang="zh-CN" altLang="en-US" strike="noStrike" noProof="1" smtClean="0">
                <a:latin typeface="Times New Roman" panose="02020603050405020304" charset="0"/>
                <a:ea typeface="宋体" panose="02010600030101010101" pitchFamily="2" charset="-122"/>
                <a:cs typeface="+mn-cs"/>
              </a:rPr>
              <a:t>‹#›</a:t>
            </a:fld>
            <a:endParaRPr lang="zh-CN" altLang="en-US" strike="noStrike" noProof="1"/>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47BC6007-8969-420F-B0AF-E5D3682360CF}" type="datetimeFigureOut">
              <a:rPr lang="zh-CN" altLang="en-US" smtClean="0"/>
              <a:t>2024-06-23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258A071-02C6-4058-A7A3-15084FF613DE}" type="slidenum">
              <a:rPr lang="zh-CN" altLang="en-US" smtClean="0"/>
              <a:t>‹#›</a:t>
            </a:fld>
            <a:endParaRPr lang="zh-CN" altLang="en-US"/>
          </a:p>
        </p:txBody>
      </p:sp>
      <p:pic>
        <p:nvPicPr>
          <p:cNvPr id="7" name="图片 6"/>
          <p:cNvPicPr>
            <a:picLocks noChangeAspect="1"/>
          </p:cNvPicPr>
          <p:nvPr userDrawn="1"/>
        </p:nvPicPr>
        <p:blipFill>
          <a:blip r:embed="rId2">
            <a:extLst>
              <a:ext uri="{BEBA8EAE-BF5A-486C-A8C5-ECC9F3942E4B}">
                <a14:imgProps xmlns:a14="http://schemas.microsoft.com/office/drawing/2010/main">
                  <a14:imgLayer r:embed="rId3">
                    <a14:imgEffect>
                      <a14:brightnessContrast bright="-3000"/>
                    </a14:imgEffect>
                    <a14:imgEffect>
                      <a14:colorTemperature colorTemp="7200"/>
                    </a14:imgEffect>
                    <a14:imgEffect>
                      <a14:saturation sat="200000"/>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2950191" y="449404"/>
            <a:ext cx="6291617" cy="5959192"/>
          </a:xfrm>
          <a:prstGeom prst="rect">
            <a:avLst/>
          </a:prstGeom>
        </p:spPr>
      </p:pic>
    </p:spTree>
  </p:cSld>
  <p:clrMapOvr>
    <a:masterClrMapping/>
  </p:clrMapOvr>
  <p:transition spd="slow" advTm="28842">
    <p:push dir="u"/>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custDataLst>
              <p:tags r:id="rId2"/>
            </p:custDataLst>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custDataLst>
              <p:tags r:id="rId3"/>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custDataLst>
              <p:tags r:id="rId4"/>
            </p:custDataLst>
          </p:nvPr>
        </p:nvSpPr>
        <p:spPr/>
        <p:txBody>
          <a:bodyPr/>
          <a:lstStyle/>
          <a:p>
            <a:fld id="{D997B5FA-0921-464F-AAE1-844C04324D75}" type="datetimeFigureOut">
              <a:rPr lang="zh-CN" altLang="en-US" smtClean="0"/>
              <a:t>2024-06-23</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565CE74E-AB26-4998-AD42-012C4C1AD076}" type="slidenum">
              <a:rPr lang="zh-CN" altLang="en-US" smtClean="0"/>
              <a:t>‹#›</a:t>
            </a:fld>
            <a:endParaRPr lang="zh-CN" altLang="en-US"/>
          </a:p>
        </p:txBody>
      </p:sp>
    </p:spTree>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custDataLst>
              <p:tags r:id="rId2"/>
            </p:custDataLst>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custDataLst>
              <p:tags r:id="rId3"/>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custDataLst>
              <p:tags r:id="rId4"/>
            </p:custDataLst>
          </p:nvPr>
        </p:nvSpPr>
        <p:spPr/>
        <p:txBody>
          <a:bodyPr/>
          <a:lstStyle/>
          <a:p>
            <a:fld id="{D997B5FA-0921-464F-AAE1-844C04324D75}" type="datetimeFigureOut">
              <a:rPr lang="zh-CN" altLang="en-US" smtClean="0"/>
              <a:t>2024-06-23</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565CE74E-AB26-4998-AD42-012C4C1AD076}" type="slidenum">
              <a:rPr lang="zh-CN" altLang="en-US" smtClean="0"/>
              <a:t>‹#›</a:t>
            </a:fld>
            <a:endParaRPr lang="zh-CN" altLang="en-US"/>
          </a:p>
        </p:txBody>
      </p:sp>
    </p:spTree>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custDataLst>
              <p:tags r:id="rId2"/>
            </p:custDataLst>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custDataLst>
              <p:tags r:id="rId3"/>
            </p:custDataLst>
          </p:nvPr>
        </p:nvSpPr>
        <p:spPr/>
        <p:txBody>
          <a:bodyPr/>
          <a:lstStyle/>
          <a:p>
            <a:fld id="{D997B5FA-0921-464F-AAE1-844C04324D75}" type="datetimeFigureOut">
              <a:rPr lang="zh-CN" altLang="en-US" smtClean="0"/>
              <a:t>2024-06-23</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565CE74E-AB26-4998-AD42-012C4C1AD076}" type="slidenum">
              <a:rPr lang="zh-CN" altLang="en-US" smtClean="0"/>
              <a:t>‹#›</a:t>
            </a:fld>
            <a:endParaRPr lang="zh-CN" altLang="en-US"/>
          </a:p>
        </p:txBody>
      </p:sp>
    </p:spTree>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垂直排列标题与 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1"/>
            </p:custDataLs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custDataLst>
              <p:tags r:id="rId2"/>
            </p:custDataLst>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custDataLst>
              <p:tags r:id="rId3"/>
            </p:custDataLst>
          </p:nvPr>
        </p:nvSpPr>
        <p:spPr/>
        <p:txBody>
          <a:bodyPr/>
          <a:lstStyle/>
          <a:p>
            <a:fld id="{D997B5FA-0921-464F-AAE1-844C04324D75}" type="datetimeFigureOut">
              <a:rPr lang="zh-CN" altLang="en-US" smtClean="0"/>
              <a:t>2024-06-23</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565CE74E-AB26-4998-AD42-012C4C1AD076}" type="slidenum">
              <a:rPr lang="zh-CN" altLang="en-US" smtClean="0"/>
              <a:t>‹#›</a:t>
            </a:fld>
            <a:endParaRPr lang="zh-CN" altLang="en-US"/>
          </a:p>
        </p:txBody>
      </p:sp>
    </p:spTree>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userDrawn="1">
  <p:cSld name="1_标题幻灯片">
    <p:spTree>
      <p:nvGrpSpPr>
        <p:cNvPr id="1" name=""/>
        <p:cNvGrpSpPr/>
        <p:nvPr/>
      </p:nvGrpSpPr>
      <p:grpSpPr>
        <a:xfrm>
          <a:off x="0" y="0"/>
          <a:ext cx="0" cy="0"/>
          <a:chOff x="0" y="0"/>
          <a:chExt cx="0" cy="0"/>
        </a:xfrm>
      </p:grpSpPr>
    </p:spTree>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Tree>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type="blank" preserve="1">
  <p:cSld name="1_空白">
    <p:spTree>
      <p:nvGrpSpPr>
        <p:cNvPr id="1" name=""/>
        <p:cNvGrpSpPr/>
        <p:nvPr/>
      </p:nvGrpSpPr>
      <p:grpSpPr>
        <a:xfrm>
          <a:off x="0" y="0"/>
          <a:ext cx="0" cy="0"/>
          <a:chOff x="0" y="0"/>
          <a:chExt cx="0" cy="0"/>
        </a:xfrm>
      </p:grpSpPr>
      <p:sp>
        <p:nvSpPr>
          <p:cNvPr id="5" name="矩形 4"/>
          <p:cNvSpPr/>
          <p:nvPr userDrawn="1">
            <p:custDataLst>
              <p:tags r:id="rId1"/>
            </p:custDataLst>
          </p:nvPr>
        </p:nvSpPr>
        <p:spPr>
          <a:xfrm>
            <a:off x="9571991" y="6329680"/>
            <a:ext cx="2835275" cy="368300"/>
          </a:xfrm>
          <a:prstGeom prst="rect">
            <a:avLst/>
          </a:prstGeom>
        </p:spPr>
        <p:txBody>
          <a:bodyPr vert="horz" wrap="square" rtlCol="0">
            <a:normAutofit/>
          </a:bodyPr>
          <a:lstStyle>
            <a:lvl1pPr>
              <a:defRPr b="1">
                <a:solidFill>
                  <a:schemeClr val="tx1">
                    <a:alpha val="40000"/>
                  </a:schemeClr>
                </a:solidFill>
                <a:latin typeface="华文新魏" panose="02010800040101010101" pitchFamily="2" charset="-122"/>
                <a:ea typeface="华文新魏" panose="02010800040101010101" pitchFamily="2" charset="-122"/>
              </a:defRPr>
            </a:lvl1pPr>
          </a:lstStyle>
          <a:p>
            <a:pPr lvl="0" algn="ctr">
              <a:buClrTx/>
              <a:buSzTx/>
              <a:buFontTx/>
            </a:pPr>
            <a:r>
              <a:rPr lang="zh-CN" altLang="en-US" sz="1755">
                <a:solidFill>
                  <a:schemeClr val="tx1">
                    <a:alpha val="29000"/>
                  </a:schemeClr>
                </a:solidFill>
                <a:sym typeface="+mn-ea"/>
              </a:rPr>
              <a:t>东景的高中历史课堂</a:t>
            </a:r>
          </a:p>
        </p:txBody>
      </p:sp>
      <p:sp>
        <p:nvSpPr>
          <p:cNvPr id="2" name="文本框 1"/>
          <p:cNvSpPr txBox="1"/>
          <p:nvPr userDrawn="1">
            <p:custDataLst>
              <p:tags r:id="rId2"/>
            </p:custDataLst>
          </p:nvPr>
        </p:nvSpPr>
        <p:spPr>
          <a:xfrm>
            <a:off x="0" y="0"/>
            <a:ext cx="12192000" cy="511175"/>
          </a:xfrm>
          <a:prstGeom prst="rect">
            <a:avLst/>
          </a:prstGeom>
          <a:solidFill>
            <a:srgbClr val="C00000"/>
          </a:solidFill>
        </p:spPr>
        <p:txBody>
          <a:bodyPr wrap="square" rtlCol="0">
            <a:spAutoFit/>
          </a:bodyPr>
          <a:lstStyle/>
          <a:p>
            <a:endParaRPr lang="zh-CN" altLang="en-US" sz="2730"/>
          </a:p>
        </p:txBody>
      </p:sp>
    </p:spTree>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7764" y="365057"/>
            <a:ext cx="10510126" cy="1325318"/>
          </a:xfrm>
        </p:spPr>
        <p:txBody>
          <a:bodyPr/>
          <a:lstStyle/>
          <a:p>
            <a:r>
              <a:rPr lang="zh-CN" altLang="en-US"/>
              <a:t>单击此处编辑母版标题样式</a:t>
            </a:r>
          </a:p>
        </p:txBody>
      </p:sp>
      <p:sp>
        <p:nvSpPr>
          <p:cNvPr id="3" name="日期占位符 2"/>
          <p:cNvSpPr>
            <a:spLocks noGrp="1"/>
          </p:cNvSpPr>
          <p:nvPr>
            <p:ph type="dt" sz="half" idx="10"/>
            <p:custDataLst>
              <p:tags r:id="rId2"/>
            </p:custDataLst>
          </p:nvPr>
        </p:nvSpPr>
        <p:spPr>
          <a:xfrm>
            <a:off x="837764" y="6355173"/>
            <a:ext cx="2741772" cy="365057"/>
          </a:xfrm>
        </p:spPr>
        <p:txBody>
          <a:bodyPr/>
          <a:lstStyle/>
          <a:p>
            <a:fld id="{263DB197-84B0-484E-9C0F-88358ECCB797}" type="datetimeFigureOut">
              <a:rPr lang="zh-CN" altLang="en-US" smtClean="0"/>
              <a:t>2024-06-23</a:t>
            </a:fld>
            <a:endParaRPr lang="zh-CN" altLang="en-US"/>
          </a:p>
        </p:txBody>
      </p:sp>
      <p:sp>
        <p:nvSpPr>
          <p:cNvPr id="4" name="页脚占位符 3"/>
          <p:cNvSpPr>
            <a:spLocks noGrp="1"/>
          </p:cNvSpPr>
          <p:nvPr>
            <p:ph type="ftr" sz="quarter" idx="11"/>
            <p:custDataLst>
              <p:tags r:id="rId3"/>
            </p:custDataLst>
          </p:nvPr>
        </p:nvSpPr>
        <p:spPr>
          <a:xfrm>
            <a:off x="4036498" y="6355173"/>
            <a:ext cx="4112658" cy="365057"/>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606118" y="6355173"/>
            <a:ext cx="2741772" cy="365057"/>
          </a:xfrm>
        </p:spPr>
        <p:txBody>
          <a:bodyPr/>
          <a:lstStyle/>
          <a:p>
            <a:fld id="{E077DA78-E013-4A8C-AD75-63A150561B10}" type="slidenum">
              <a:rPr lang="zh-CN" altLang="en-US" smtClean="0"/>
              <a:t>‹#›</a:t>
            </a:fld>
            <a:endParaRPr lang="zh-CN" altLang="en-US"/>
          </a:p>
        </p:txBody>
      </p:sp>
    </p:spTree>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custDataLst>
              <p:tags r:id="rId1"/>
            </p:custDataLst>
          </p:nvPr>
        </p:nvSpPr>
        <p:spPr>
          <a:xfrm>
            <a:off x="838200" y="6356350"/>
            <a:ext cx="2743200" cy="365125"/>
          </a:xfrm>
        </p:spPr>
        <p:txBody>
          <a:bodyPr/>
          <a:lstStyle/>
          <a:p>
            <a:fld id="{82F288E0-7875-42C4-84C8-98DBBD3BF4D2}" type="datetimeFigureOut">
              <a:rPr lang="zh-CN" altLang="en-US" smtClean="0"/>
              <a:t>2024-06-23</a:t>
            </a:fld>
            <a:endParaRPr lang="zh-CN" altLang="en-US"/>
          </a:p>
        </p:txBody>
      </p:sp>
      <p:sp>
        <p:nvSpPr>
          <p:cNvPr id="5" name="页脚占位符 4"/>
          <p:cNvSpPr>
            <a:spLocks noGrp="1"/>
          </p:cNvSpPr>
          <p:nvPr>
            <p:ph type="ftr" sz="quarter" idx="11"/>
            <p:custDataLst>
              <p:tags r:id="rId2"/>
            </p:custDataLst>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custDataLst>
              <p:tags r:id="rId3"/>
            </p:custDataLst>
          </p:nvPr>
        </p:nvSpPr>
        <p:spPr>
          <a:xfrm>
            <a:off x="8610600" y="6356350"/>
            <a:ext cx="2743200" cy="365125"/>
          </a:xfrm>
        </p:spPr>
        <p:txBody>
          <a:bodyPr/>
          <a:lstStyle/>
          <a:p>
            <a:fld id="{7D9BB5D0-35E4-459D-AEF3-FE4D7C45CC19}" type="slidenum">
              <a:rPr lang="zh-CN" altLang="en-US" smtClean="0"/>
              <a:t>‹#›</a:t>
            </a:fld>
            <a:endParaRPr lang="zh-CN" altLang="en-US"/>
          </a:p>
        </p:txBody>
      </p:sp>
      <p:pic>
        <p:nvPicPr>
          <p:cNvPr id="7" name="Picture 2" descr="D:\c盘\学校信息\校徽\教授题字.PNG"/>
          <p:cNvPicPr>
            <a:picLocks noChangeAspect="1" noChangeArrowheads="1"/>
          </p:cNvPicPr>
          <p:nvPr userDrawn="1">
            <p:custDataLst>
              <p:tags r:id="rId4"/>
            </p:custDataLst>
          </p:nvPr>
        </p:nvPicPr>
        <p:blipFill>
          <a:blip r:embed="rId9"/>
          <a:stretch>
            <a:fillRect/>
          </a:stretch>
        </p:blipFill>
        <p:spPr bwMode="auto">
          <a:xfrm>
            <a:off x="9256684" y="6473021"/>
            <a:ext cx="2914050" cy="374346"/>
          </a:xfrm>
          <a:prstGeom prst="rect">
            <a:avLst/>
          </a:prstGeom>
          <a:noFill/>
        </p:spPr>
      </p:pic>
      <p:grpSp>
        <p:nvGrpSpPr>
          <p:cNvPr id="9" name="组合 1"/>
          <p:cNvGrpSpPr/>
          <p:nvPr>
            <p:custDataLst>
              <p:tags r:id="rId5"/>
            </p:custDataLst>
          </p:nvPr>
        </p:nvGrpSpPr>
        <p:grpSpPr>
          <a:xfrm>
            <a:off x="85056" y="85064"/>
            <a:ext cx="3271520" cy="933450"/>
            <a:chOff x="856" y="158"/>
            <a:chExt cx="5152" cy="1470"/>
          </a:xfrm>
        </p:grpSpPr>
        <p:pic>
          <p:nvPicPr>
            <p:cNvPr id="11" name="图片 2" descr="60a2e3bf319f584a1bb953f5fafaa4ca"/>
            <p:cNvPicPr>
              <a:picLocks noChangeAspect="1"/>
            </p:cNvPicPr>
            <p:nvPr>
              <p:custDataLst>
                <p:tags r:id="rId6"/>
              </p:custDataLst>
            </p:nvPr>
          </p:nvPicPr>
          <p:blipFill>
            <a:blip r:embed="rId10"/>
            <a:stretch>
              <a:fillRect/>
            </a:stretch>
          </p:blipFill>
          <p:spPr>
            <a:xfrm>
              <a:off x="856" y="158"/>
              <a:ext cx="1407" cy="1407"/>
            </a:xfrm>
            <a:prstGeom prst="rect">
              <a:avLst/>
            </a:prstGeom>
          </p:spPr>
        </p:pic>
        <p:sp>
          <p:nvSpPr>
            <p:cNvPr id="12" name="文本框 4"/>
            <p:cNvSpPr txBox="1"/>
            <p:nvPr>
              <p:custDataLst>
                <p:tags r:id="rId7"/>
              </p:custDataLst>
            </p:nvPr>
          </p:nvSpPr>
          <p:spPr>
            <a:xfrm>
              <a:off x="2263" y="467"/>
              <a:ext cx="3745" cy="1161"/>
            </a:xfrm>
            <a:prstGeom prst="rect">
              <a:avLst/>
            </a:prstGeom>
            <a:noFill/>
          </p:spPr>
          <p:txBody>
            <a:bodyPr wrap="square" rtlCol="0">
              <a:spAutoFit/>
            </a:bodyPr>
            <a:lstStyle/>
            <a:p>
              <a:r>
                <a:rPr lang="zh-CN" altLang="en-US" sz="2100" b="1">
                  <a:solidFill>
                    <a:schemeClr val="accent1"/>
                  </a:solidFill>
                  <a:latin typeface="华文隶书" panose="02010800040101010101" charset="-122"/>
                  <a:ea typeface="华文隶书" panose="02010800040101010101" charset="-122"/>
                </a:rPr>
                <a:t>力行近仁  道不远人</a:t>
              </a:r>
            </a:p>
          </p:txBody>
        </p:sp>
      </p:gr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ransition spd="med" advClick="0" advTm="0">
    <p:pull/>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2024-06-23</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a:sym typeface="+mn-ea"/>
              </a:rPr>
              <a:t>单击此处编辑母版文本样式</a:t>
            </a:r>
          </a:p>
          <a:p>
            <a:pPr lvl="1"/>
            <a:r>
              <a:rPr>
                <a:sym typeface="+mn-ea"/>
              </a:rPr>
              <a:t>第二级</a:t>
            </a:r>
          </a:p>
          <a:p>
            <a:pPr lvl="2"/>
            <a:r>
              <a:rPr>
                <a:sym typeface="+mn-ea"/>
              </a:rPr>
              <a:t>第三级</a:t>
            </a:r>
          </a:p>
          <a:p>
            <a:pPr lvl="3"/>
            <a:r>
              <a:rPr>
                <a:sym typeface="+mn-ea"/>
              </a:rPr>
              <a:t>第四级</a:t>
            </a:r>
          </a:p>
          <a:p>
            <a:pPr lvl="4"/>
            <a:r>
              <a:rPr>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2024-06-23</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2024-06-23</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a:sym typeface="+mn-ea"/>
              </a:rPr>
              <a:t>单击此处编辑母版文本样式</a:t>
            </a:r>
          </a:p>
          <a:p>
            <a:pPr lvl="1"/>
            <a:r>
              <a:rPr>
                <a:sym typeface="+mn-ea"/>
              </a:rPr>
              <a:t>第二级</a:t>
            </a:r>
          </a:p>
          <a:p>
            <a:pPr lvl="2"/>
            <a:r>
              <a:rPr>
                <a:sym typeface="+mn-ea"/>
              </a:rPr>
              <a:t>第三级</a:t>
            </a:r>
          </a:p>
          <a:p>
            <a:pPr lvl="3"/>
            <a:r>
              <a:rPr>
                <a:sym typeface="+mn-ea"/>
              </a:rPr>
              <a:t>第四级</a:t>
            </a:r>
          </a:p>
          <a:p>
            <a:pPr lvl="4"/>
            <a:r>
              <a:rPr>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2024-06-23</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a:sym typeface="+mn-ea"/>
              </a:rPr>
              <a:t>单击此处编辑母版文本样式</a:t>
            </a:r>
          </a:p>
          <a:p>
            <a:pPr lvl="1"/>
            <a:r>
              <a:rPr>
                <a:sym typeface="+mn-ea"/>
              </a:rPr>
              <a:t>第二级</a:t>
            </a:r>
          </a:p>
          <a:p>
            <a:pPr lvl="2"/>
            <a:r>
              <a:rPr>
                <a:sym typeface="+mn-ea"/>
              </a:rPr>
              <a:t>第三级</a:t>
            </a:r>
          </a:p>
          <a:p>
            <a:pPr lvl="3"/>
            <a:r>
              <a:rPr>
                <a:sym typeface="+mn-ea"/>
              </a:rPr>
              <a:t>第四级</a:t>
            </a:r>
          </a:p>
          <a:p>
            <a:pPr lvl="4"/>
            <a:r>
              <a:rPr>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a:sym typeface="+mn-ea"/>
              </a:rPr>
              <a:t>单击此处编辑母版文本样式</a:t>
            </a:r>
          </a:p>
          <a:p>
            <a:pPr lvl="1"/>
            <a:r>
              <a:rPr>
                <a:sym typeface="+mn-ea"/>
              </a:rPr>
              <a:t>第二级</a:t>
            </a:r>
          </a:p>
          <a:p>
            <a:pPr lvl="2"/>
            <a:r>
              <a:rPr>
                <a:sym typeface="+mn-ea"/>
              </a:rPr>
              <a:t>第三级</a:t>
            </a:r>
          </a:p>
          <a:p>
            <a:pPr lvl="3"/>
            <a:r>
              <a:rPr>
                <a:sym typeface="+mn-ea"/>
              </a:rPr>
              <a:t>第四级</a:t>
            </a:r>
          </a:p>
          <a:p>
            <a:pPr lvl="4"/>
            <a:r>
              <a:rPr>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2024-06-23</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2024-06-23</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2024-06-23</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330" y="1555115"/>
            <a:ext cx="5233035" cy="4608195"/>
          </a:xfrm>
        </p:spPr>
        <p:txBody>
          <a:bodyPr vert="horz" lIns="90000" tIns="46800" rIns="90000" bIns="46800" rtlCol="0">
            <a:normAutofit/>
          </a:bodyPr>
          <a:lstStyle>
            <a:lvl1pPr>
              <a:buNone/>
              <a:defRPr sz="1600"/>
            </a:lvl1pPr>
          </a:lstStyle>
          <a:p>
            <a:pPr lvl="0"/>
            <a:endParaRPr>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2024-06-23</a:t>
            </a:fld>
            <a:endParaRPr lang="zh-CN" altLang="en-US"/>
          </a:p>
        </p:txBody>
      </p:sp>
      <p:sp>
        <p:nvSpPr>
          <p:cNvPr id="6" name="页脚占位符 5"/>
          <p:cNvSpPr>
            <a:spLocks noGrp="1"/>
          </p:cNvSpPr>
          <p:nvPr>
            <p:ph type="ftr" sz="quarter" idx="11"/>
            <p:custDataLst>
              <p:tags r:id="rId4"/>
            </p:custDataLst>
          </p:nvPr>
        </p:nvSpPr>
        <p:spPr/>
        <p:txBody>
          <a:bodyPr/>
          <a:lstStyle/>
          <a:p>
            <a:endParaRPr lang="zh-CN" altLang="en-US"/>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2024-06-23</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2024-06-23</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2024-06-23</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2024-06-23</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a:t>单击此处编辑母版文本样式</a:t>
            </a:r>
          </a:p>
        </p:txBody>
      </p:sp>
    </p:spTree>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2024-06-23</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4" name="日期占位符 3"/>
          <p:cNvSpPr>
            <a:spLocks noGrp="1"/>
          </p:cNvSpPr>
          <p:nvPr>
            <p:ph type="dt" sz="half" idx="10"/>
            <p:custDataLst>
              <p:tags r:id="rId1"/>
            </p:custDataLst>
          </p:nvPr>
        </p:nvSpPr>
        <p:spPr>
          <a:xfrm>
            <a:off x="609600" y="6356647"/>
            <a:ext cx="2844800" cy="365142"/>
          </a:xfrm>
          <a:prstGeom prst="rect">
            <a:avLst/>
          </a:prstGeom>
        </p:spPr>
        <p:txBody>
          <a:bodyPr/>
          <a:lstStyle>
            <a:lvl1pPr algn="l" defTabSz="1219200" rtl="0">
              <a:defRPr/>
            </a:lvl1pPr>
          </a:lstStyle>
          <a:p>
            <a:fld id="{D997B5FA-0921-464F-AAE1-844C04324D75}" type="datetimeFigureOut">
              <a:rPr lang="zh-CN" altLang="en-US" smtClean="0">
                <a:solidFill>
                  <a:prstClr val="black">
                    <a:tint val="75000"/>
                  </a:prstClr>
                </a:solidFill>
              </a:rPr>
              <a:t>2024-06-23</a:t>
            </a:fld>
            <a:endParaRPr lang="zh-CN" altLang="en-US">
              <a:solidFill>
                <a:prstClr val="black">
                  <a:tint val="75000"/>
                </a:prstClr>
              </a:solidFill>
            </a:endParaRPr>
          </a:p>
        </p:txBody>
      </p:sp>
      <p:sp>
        <p:nvSpPr>
          <p:cNvPr id="5" name="页脚占位符 4"/>
          <p:cNvSpPr>
            <a:spLocks noGrp="1"/>
          </p:cNvSpPr>
          <p:nvPr>
            <p:ph type="ftr" sz="quarter" idx="11"/>
            <p:custDataLst>
              <p:tags r:id="rId2"/>
            </p:custDataLst>
          </p:nvPr>
        </p:nvSpPr>
        <p:spPr>
          <a:xfrm>
            <a:off x="4165600" y="6356647"/>
            <a:ext cx="3860800" cy="365142"/>
          </a:xfrm>
          <a:prstGeom prst="rect">
            <a:avLst/>
          </a:prstGeom>
        </p:spPr>
        <p:txBody>
          <a:bodyPr/>
          <a:lstStyle>
            <a:lvl1pPr algn="ctr" defTabSz="1219200" rtl="0">
              <a:defRPr/>
            </a:lvl1pPr>
          </a:lstStyle>
          <a:p>
            <a:endParaRPr lang="zh-CN" altLang="en-US">
              <a:solidFill>
                <a:prstClr val="black">
                  <a:tint val="75000"/>
                </a:prstClr>
              </a:solidFill>
            </a:endParaRPr>
          </a:p>
        </p:txBody>
      </p:sp>
      <p:sp>
        <p:nvSpPr>
          <p:cNvPr id="6" name="灯片编号占位符 5"/>
          <p:cNvSpPr>
            <a:spLocks noGrp="1"/>
          </p:cNvSpPr>
          <p:nvPr>
            <p:ph type="sldNum" sz="quarter" idx="12"/>
            <p:custDataLst>
              <p:tags r:id="rId3"/>
            </p:custDataLst>
          </p:nvPr>
        </p:nvSpPr>
        <p:spPr>
          <a:xfrm>
            <a:off x="8737600" y="6356647"/>
            <a:ext cx="2844800" cy="365142"/>
          </a:xfrm>
          <a:prstGeom prst="rect">
            <a:avLst/>
          </a:prstGeom>
        </p:spPr>
        <p:txBody>
          <a:bodyPr/>
          <a:lstStyle>
            <a:lvl1pPr algn="r" defTabSz="1219200" rtl="0">
              <a:defRPr/>
            </a:lvl1pPr>
          </a:lstStyle>
          <a:p>
            <a:fld id="{565CE74E-AB26-4998-AD42-012C4C1AD076}"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
        <p:nvSpPr>
          <p:cNvPr id="16" name="日期占位符 15"/>
          <p:cNvSpPr>
            <a:spLocks noGrp="1"/>
          </p:cNvSpPr>
          <p:nvPr>
            <p:ph type="dt" sz="half" idx="10"/>
            <p:custDataLst>
              <p:tags r:id="rId1"/>
            </p:custDataLst>
          </p:nvPr>
        </p:nvSpPr>
        <p:spPr/>
        <p:txBody>
          <a:bodyPr/>
          <a:lstStyle/>
          <a:p>
            <a:fld id="{760FBDFE-C587-4B4C-A407-44438C67B59E}" type="datetimeFigureOut">
              <a:rPr lang="zh-CN" altLang="en-US" smtClean="0"/>
              <a:t>2024-06-23</a:t>
            </a:fld>
            <a:endParaRPr lang="zh-CN" altLang="en-US"/>
          </a:p>
        </p:txBody>
      </p:sp>
      <p:sp>
        <p:nvSpPr>
          <p:cNvPr id="17" name="页脚占位符 16"/>
          <p:cNvSpPr>
            <a:spLocks noGrp="1"/>
          </p:cNvSpPr>
          <p:nvPr>
            <p:ph type="ftr" sz="quarter" idx="11"/>
            <p:custDataLst>
              <p:tags r:id="rId2"/>
            </p:custDataLst>
          </p:nvPr>
        </p:nvSpPr>
        <p:spPr/>
        <p:txBody>
          <a:bodyPr/>
          <a:lstStyle/>
          <a:p>
            <a:endParaRPr lang="zh-CN" altLang="en-US"/>
          </a:p>
        </p:txBody>
      </p:sp>
      <p:sp>
        <p:nvSpPr>
          <p:cNvPr id="18" name="灯片编号占位符 17"/>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ctrTitle" hasCustomPrompt="1"/>
            <p:custDataLst>
              <p:tags r:id="rId4"/>
            </p:custDataLst>
          </p:nvPr>
        </p:nvSpPr>
        <p:spPr>
          <a:xfrm>
            <a:off x="745236" y="1608380"/>
            <a:ext cx="3960000" cy="2447439"/>
          </a:xfrm>
        </p:spPr>
        <p:txBody>
          <a:bodyPr lIns="90000" tIns="46800" rIns="90000" bIns="46800" anchor="ctr" anchorCtr="0">
            <a:normAutofit/>
          </a:bodyPr>
          <a:lstStyle>
            <a:lvl1pPr algn="l">
              <a:lnSpc>
                <a:spcPct val="130000"/>
              </a:lnSpc>
              <a:defRPr sz="6000" spc="600" baseline="0">
                <a:solidFill>
                  <a:schemeClr val="accent1"/>
                </a:solidFill>
                <a:ea typeface="汉仪旗黑-85S" panose="00020600040101010101" pitchFamily="18" charset="-122"/>
              </a:defRPr>
            </a:lvl1pPr>
          </a:lstStyle>
          <a:p>
            <a:r>
              <a:rPr lang="zh-CN" altLang="en-US"/>
              <a:t>编辑标题</a:t>
            </a:r>
          </a:p>
        </p:txBody>
      </p:sp>
      <p:sp>
        <p:nvSpPr>
          <p:cNvPr id="6" name="文本占位符 5"/>
          <p:cNvSpPr>
            <a:spLocks noGrp="1"/>
          </p:cNvSpPr>
          <p:nvPr>
            <p:ph type="body" sz="quarter" idx="15"/>
            <p:custDataLst>
              <p:tags r:id="rId5"/>
            </p:custDataLst>
          </p:nvPr>
        </p:nvSpPr>
        <p:spPr>
          <a:xfrm>
            <a:off x="8394700" y="2106613"/>
            <a:ext cx="3581400" cy="569912"/>
          </a:xfrm>
        </p:spPr>
        <p:txBody>
          <a:bodyPr>
            <a:normAutofit/>
          </a:bodyPr>
          <a:lstStyle>
            <a:lvl1pPr marL="0" indent="0">
              <a:buNone/>
              <a:defRPr sz="1800" baseline="0">
                <a:solidFill>
                  <a:schemeClr val="accent1"/>
                </a:solidFill>
              </a:defRPr>
            </a:lvl1pPr>
          </a:lstStyle>
          <a:p>
            <a:pPr lvl="0"/>
            <a:r>
              <a:rPr lang="zh-CN" altLang="en-US"/>
              <a:t>单击此处编辑母版文本样式</a:t>
            </a:r>
          </a:p>
        </p:txBody>
      </p:sp>
      <p:sp>
        <p:nvSpPr>
          <p:cNvPr id="12" name="文本占位符 11"/>
          <p:cNvSpPr>
            <a:spLocks noGrp="1"/>
          </p:cNvSpPr>
          <p:nvPr>
            <p:ph type="body" sz="quarter" idx="16" hasCustomPrompt="1"/>
            <p:custDataLst>
              <p:tags r:id="rId6"/>
            </p:custDataLst>
          </p:nvPr>
        </p:nvSpPr>
        <p:spPr>
          <a:xfrm>
            <a:off x="8394700" y="2787650"/>
            <a:ext cx="1752600" cy="463550"/>
          </a:xfrm>
        </p:spPr>
        <p:txBody>
          <a:bodyPr>
            <a:noAutofit/>
          </a:bodyPr>
          <a:lstStyle>
            <a:lvl1pPr marL="0" indent="0">
              <a:buNone/>
              <a:defRPr sz="1600" baseline="0">
                <a:solidFill>
                  <a:schemeClr val="accent1"/>
                </a:solidFill>
              </a:defRPr>
            </a:lvl1pPr>
          </a:lstStyle>
          <a:p>
            <a:pPr lvl="0"/>
            <a:r>
              <a:rPr lang="zh-CN" altLang="en-US"/>
              <a:t>单击编辑文本</a:t>
            </a:r>
          </a:p>
        </p:txBody>
      </p:sp>
      <p:sp>
        <p:nvSpPr>
          <p:cNvPr id="14" name="文本占位符 13"/>
          <p:cNvSpPr>
            <a:spLocks noGrp="1"/>
          </p:cNvSpPr>
          <p:nvPr>
            <p:ph type="body" sz="quarter" idx="17" hasCustomPrompt="1"/>
            <p:custDataLst>
              <p:tags r:id="rId7"/>
            </p:custDataLst>
          </p:nvPr>
        </p:nvSpPr>
        <p:spPr>
          <a:xfrm>
            <a:off x="8394700" y="3251200"/>
            <a:ext cx="1752600" cy="465138"/>
          </a:xfrm>
        </p:spPr>
        <p:txBody>
          <a:bodyPr>
            <a:noAutofit/>
          </a:bodyPr>
          <a:lstStyle>
            <a:lvl1pPr marL="0" indent="0">
              <a:buNone/>
              <a:defRPr sz="1600" baseline="0">
                <a:solidFill>
                  <a:schemeClr val="accent1"/>
                </a:solidFill>
              </a:defRPr>
            </a:lvl1pPr>
          </a:lstStyle>
          <a:p>
            <a:pPr lvl="0"/>
            <a:r>
              <a:rPr lang="zh-CN" altLang="en-US"/>
              <a:t>单击编辑文本</a:t>
            </a:r>
          </a:p>
        </p:txBody>
      </p:sp>
    </p:spTree>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9600" y="275269"/>
            <a:ext cx="10972800" cy="1143423"/>
          </a:xfrm>
        </p:spPr>
        <p:txBody>
          <a:bodyPr/>
          <a:lstStyle/>
          <a:p>
            <a:r>
              <a:rPr lang="zh-CN" altLang="en-US"/>
              <a:t>单击此处编辑母版标题样式</a:t>
            </a:r>
          </a:p>
        </p:txBody>
      </p:sp>
      <p:sp>
        <p:nvSpPr>
          <p:cNvPr id="3" name="内容占位符 2"/>
          <p:cNvSpPr>
            <a:spLocks noGrp="1"/>
          </p:cNvSpPr>
          <p:nvPr>
            <p:ph sz="half" idx="1"/>
            <p:custDataLst>
              <p:tags r:id="rId2"/>
            </p:custDataLst>
          </p:nvPr>
        </p:nvSpPr>
        <p:spPr>
          <a:xfrm>
            <a:off x="609600" y="1600793"/>
            <a:ext cx="5384800" cy="452499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custDataLst>
              <p:tags r:id="rId3"/>
            </p:custDataLst>
          </p:nvPr>
        </p:nvSpPr>
        <p:spPr>
          <a:xfrm>
            <a:off x="6197600" y="1600793"/>
            <a:ext cx="5384800" cy="21598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custDataLst>
              <p:tags r:id="rId4"/>
            </p:custDataLst>
          </p:nvPr>
        </p:nvSpPr>
        <p:spPr>
          <a:xfrm>
            <a:off x="6197600" y="3963868"/>
            <a:ext cx="5384800" cy="216191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Rectangle 4"/>
          <p:cNvSpPr>
            <a:spLocks noGrp="1" noChangeArrowheads="1"/>
          </p:cNvSpPr>
          <p:nvPr>
            <p:ph type="dt" sz="half" idx="10"/>
            <p:custDataLst>
              <p:tags r:id="rId5"/>
            </p:custDataLst>
          </p:nvPr>
        </p:nvSpPr>
        <p:spPr/>
        <p:txBody>
          <a:bodyPr/>
          <a:lstStyle>
            <a:lvl1pPr>
              <a:defRPr/>
            </a:lvl1pPr>
          </a:lstStyle>
          <a:p>
            <a:pPr>
              <a:defRPr/>
            </a:pPr>
            <a:endParaRPr lang="zh-CN" altLang="zh-CN"/>
          </a:p>
        </p:txBody>
      </p:sp>
      <p:sp>
        <p:nvSpPr>
          <p:cNvPr id="7" name="Rectangle 5"/>
          <p:cNvSpPr>
            <a:spLocks noGrp="1" noChangeArrowheads="1"/>
          </p:cNvSpPr>
          <p:nvPr>
            <p:ph type="ftr" sz="quarter" idx="11"/>
            <p:custDataLst>
              <p:tags r:id="rId6"/>
            </p:custDataLst>
          </p:nvPr>
        </p:nvSpPr>
        <p:spPr/>
        <p:txBody>
          <a:bodyPr/>
          <a:lstStyle>
            <a:lvl1pPr>
              <a:defRPr/>
            </a:lvl1pPr>
          </a:lstStyle>
          <a:p>
            <a:pPr>
              <a:defRPr/>
            </a:pPr>
            <a:endParaRPr lang="zh-CN" altLang="zh-CN"/>
          </a:p>
        </p:txBody>
      </p:sp>
      <p:sp>
        <p:nvSpPr>
          <p:cNvPr id="8" name="Rectangle 6"/>
          <p:cNvSpPr>
            <a:spLocks noGrp="1" noChangeArrowheads="1"/>
          </p:cNvSpPr>
          <p:nvPr>
            <p:ph type="sldNum" sz="quarter" idx="12"/>
            <p:custDataLst>
              <p:tags r:id="rId7"/>
            </p:custDataLst>
          </p:nvPr>
        </p:nvSpPr>
        <p:spPr/>
        <p:txBody>
          <a:bodyPr/>
          <a:lstStyle>
            <a:lvl1pPr>
              <a:defRPr/>
            </a:lvl1pPr>
          </a:lstStyle>
          <a:p>
            <a:pPr>
              <a:defRPr/>
            </a:pPr>
            <a:fld id="{716A03DE-6DFB-496A-AF58-59DCF14D8643}" type="slidenum">
              <a:rPr lang="zh-CN" altLang="zh-CN"/>
              <a:t>‹#›</a:t>
            </a:fld>
            <a:endParaRPr lang="zh-CN" altLang="zh-CN"/>
          </a:p>
        </p:txBody>
      </p:sp>
    </p:spTree>
  </p:cSld>
  <p:clrMapOvr>
    <a:masterClrMapping/>
  </p:clrMapOvr>
  <p:transition>
    <p:wipe/>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2024-06-23</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transition spd="slow"/>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a:sym typeface="+mn-ea"/>
              </a:rPr>
              <a:t>单击此处编辑母版文本样式</a:t>
            </a:r>
          </a:p>
          <a:p>
            <a:pPr lvl="1"/>
            <a:r>
              <a:rPr>
                <a:sym typeface="+mn-ea"/>
              </a:rPr>
              <a:t>第二级</a:t>
            </a:r>
          </a:p>
          <a:p>
            <a:pPr lvl="2"/>
            <a:r>
              <a:rPr>
                <a:sym typeface="+mn-ea"/>
              </a:rPr>
              <a:t>第三级</a:t>
            </a:r>
          </a:p>
          <a:p>
            <a:pPr lvl="3"/>
            <a:r>
              <a:rPr>
                <a:sym typeface="+mn-ea"/>
              </a:rPr>
              <a:t>第四级</a:t>
            </a:r>
          </a:p>
          <a:p>
            <a:pPr lvl="4"/>
            <a:r>
              <a:rPr>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2024-06-23</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transition spd="slow"/>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2024-06-23</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transition spd="slow"/>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a:sym typeface="+mn-ea"/>
              </a:rPr>
              <a:t>单击此处编辑母版文本样式</a:t>
            </a:r>
          </a:p>
          <a:p>
            <a:pPr lvl="1"/>
            <a:r>
              <a:rPr>
                <a:sym typeface="+mn-ea"/>
              </a:rPr>
              <a:t>第二级</a:t>
            </a:r>
          </a:p>
          <a:p>
            <a:pPr lvl="2"/>
            <a:r>
              <a:rPr>
                <a:sym typeface="+mn-ea"/>
              </a:rPr>
              <a:t>第三级</a:t>
            </a:r>
          </a:p>
          <a:p>
            <a:pPr lvl="3"/>
            <a:r>
              <a:rPr>
                <a:sym typeface="+mn-ea"/>
              </a:rPr>
              <a:t>第四级</a:t>
            </a:r>
          </a:p>
          <a:p>
            <a:pPr lvl="4"/>
            <a:r>
              <a:rPr>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2024-06-23</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cSld>
  <p:clrMapOvr>
    <a:masterClrMapping/>
  </p:clrMapOvr>
  <p:transition spd="slow"/>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spTree>
  </p:cSld>
  <p:clrMapOvr>
    <a:masterClrMapping/>
  </p:clrMapOvr>
  <p:transition>
    <p:random/>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a:sym typeface="+mn-ea"/>
              </a:rPr>
              <a:t>单击此处编辑母版文本样式</a:t>
            </a:r>
          </a:p>
          <a:p>
            <a:pPr lvl="1"/>
            <a:r>
              <a:rPr>
                <a:sym typeface="+mn-ea"/>
              </a:rPr>
              <a:t>第二级</a:t>
            </a:r>
          </a:p>
          <a:p>
            <a:pPr lvl="2"/>
            <a:r>
              <a:rPr>
                <a:sym typeface="+mn-ea"/>
              </a:rPr>
              <a:t>第三级</a:t>
            </a:r>
          </a:p>
          <a:p>
            <a:pPr lvl="3"/>
            <a:r>
              <a:rPr>
                <a:sym typeface="+mn-ea"/>
              </a:rPr>
              <a:t>第四级</a:t>
            </a:r>
          </a:p>
          <a:p>
            <a:pPr lvl="4"/>
            <a:r>
              <a:rPr>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a:sym typeface="+mn-ea"/>
              </a:rPr>
              <a:t>单击此处编辑母版文本样式</a:t>
            </a:r>
          </a:p>
          <a:p>
            <a:pPr lvl="1"/>
            <a:r>
              <a:rPr>
                <a:sym typeface="+mn-ea"/>
              </a:rPr>
              <a:t>第二级</a:t>
            </a:r>
          </a:p>
          <a:p>
            <a:pPr lvl="2"/>
            <a:r>
              <a:rPr>
                <a:sym typeface="+mn-ea"/>
              </a:rPr>
              <a:t>第三级</a:t>
            </a:r>
          </a:p>
          <a:p>
            <a:pPr lvl="3"/>
            <a:r>
              <a:rPr>
                <a:sym typeface="+mn-ea"/>
              </a:rPr>
              <a:t>第四级</a:t>
            </a:r>
          </a:p>
          <a:p>
            <a:pPr lvl="4"/>
            <a:r>
              <a:rPr>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2024-06-23</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cSld>
  <p:clrMapOvr>
    <a:masterClrMapping/>
  </p:clrMapOvr>
  <p:transition spd="slow"/>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2024-06-23</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cSld>
  <p:clrMapOvr>
    <a:masterClrMapping/>
  </p:clrMapOvr>
  <p:transition spd="slow"/>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2024-06-23</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cSld>
  <p:clrMapOvr>
    <a:masterClrMapping/>
  </p:clrMapOvr>
  <p:transition spd="slow"/>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2024-06-23</a:t>
            </a:fld>
            <a:endParaRPr lang="zh-CN" altLang="en-US"/>
          </a:p>
        </p:txBody>
      </p:sp>
      <p:sp>
        <p:nvSpPr>
          <p:cNvPr id="6" name="页脚占位符 5"/>
          <p:cNvSpPr>
            <a:spLocks noGrp="1"/>
          </p:cNvSpPr>
          <p:nvPr>
            <p:ph type="ftr" sz="quarter" idx="11"/>
            <p:custDataLst>
              <p:tags r:id="rId4"/>
            </p:custDataLst>
          </p:nvPr>
        </p:nvSpPr>
        <p:spPr/>
        <p:txBody>
          <a:bodyPr/>
          <a:lstStyle/>
          <a:p>
            <a:endParaRPr lang="zh-CN" altLang="en-US"/>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cSld>
  <p:clrMapOvr>
    <a:masterClrMapping/>
  </p:clrMapOvr>
  <p:transition spd="slow"/>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2024-06-23</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transition spd="slow"/>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2024-06-23</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spd="slow"/>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2024-06-23</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a:t>单击此处编辑母版文本样式</a:t>
            </a:r>
          </a:p>
        </p:txBody>
      </p:sp>
    </p:spTree>
  </p:cSld>
  <p:clrMapOvr>
    <a:masterClrMapping/>
  </p:clrMapOvr>
  <p:transition spd="slow"/>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custDataLst>
              <p:tags r:id="rId2"/>
            </p:custDataLst>
          </p:nvPr>
        </p:nvSpPr>
        <p:spPr/>
        <p:txBody>
          <a:bodyPr vert="eaVert"/>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custDataLst>
              <p:tags r:id="rId3"/>
            </p:custDataLst>
          </p:nvPr>
        </p:nvSpPr>
        <p:spPr/>
        <p:txBody>
          <a:bodyPr/>
          <a:lstStyle/>
          <a:p>
            <a:pPr lvl="0" fontAlgn="base"/>
            <a:endParaRPr lang="zh-CN" altLang="en-US" strike="noStrike" noProof="1"/>
          </a:p>
        </p:txBody>
      </p:sp>
      <p:sp>
        <p:nvSpPr>
          <p:cNvPr id="5" name="页脚占位符 4"/>
          <p:cNvSpPr>
            <a:spLocks noGrp="1"/>
          </p:cNvSpPr>
          <p:nvPr>
            <p:ph type="ftr" sz="quarter" idx="11"/>
            <p:custDataLst>
              <p:tags r:id="rId4"/>
            </p:custDataLst>
          </p:nvPr>
        </p:nvSpPr>
        <p:spPr/>
        <p:txBody>
          <a:bodyPr/>
          <a:lstStyle/>
          <a:p>
            <a:pPr lvl="0" fontAlgn="base"/>
            <a:endParaRPr lang="zh-CN" strike="noStrike" noProof="1"/>
          </a:p>
        </p:txBody>
      </p:sp>
      <p:sp>
        <p:nvSpPr>
          <p:cNvPr id="6" name="灯片编号占位符 5"/>
          <p:cNvSpPr>
            <a:spLocks noGrp="1"/>
          </p:cNvSpPr>
          <p:nvPr>
            <p:ph type="sldNum" sz="quarter" idx="12"/>
            <p:custDataLst>
              <p:tags r:id="rId5"/>
            </p:custDataLst>
          </p:nvPr>
        </p:nvSpPr>
        <p:spPr/>
        <p:txBody>
          <a:bodyPr/>
          <a:lstStyle/>
          <a:p>
            <a:pPr lvl="0" fontAlgn="base"/>
            <a:fld id="{9A0DB2DC-4C9A-4742-B13C-FB6460FD3503}" type="slidenum">
              <a:rPr lang="en-US" altLang="zh-CN" strike="noStrike" noProof="1">
                <a:latin typeface="Arial" panose="020B0604020202020204" pitchFamily="34" charset="0"/>
                <a:ea typeface="宋体" panose="02010600030101010101" pitchFamily="2" charset="-122"/>
                <a:cs typeface="+mn-ea"/>
              </a:rPr>
              <a:t>‹#›</a:t>
            </a:fld>
            <a:endParaRPr lang="zh-CN" strike="noStrike" noProof="1"/>
          </a:p>
        </p:txBody>
      </p:sp>
    </p:spTree>
  </p:cSld>
  <p:clrMapOvr>
    <a:masterClrMapping/>
  </p:clrMapOvr>
  <p:transition spd="slow"/>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9581515" y="6348731"/>
            <a:ext cx="2835275" cy="368300"/>
          </a:xfrm>
          <a:prstGeom prst="rect">
            <a:avLst/>
          </a:prstGeom>
        </p:spPr>
        <p:txBody>
          <a:bodyPr vert="horz" wrap="square" rtlCol="0">
            <a:normAutofit/>
          </a:bodyPr>
          <a:lstStyle>
            <a:lvl1pPr>
              <a:defRPr b="1">
                <a:solidFill>
                  <a:schemeClr val="tx1">
                    <a:alpha val="40000"/>
                  </a:schemeClr>
                </a:solidFill>
                <a:latin typeface="华文新魏" panose="02010800040101010101" pitchFamily="2" charset="-122"/>
                <a:ea typeface="华文新魏" panose="02010800040101010101" pitchFamily="2" charset="-122"/>
              </a:defRPr>
            </a:lvl1pPr>
          </a:lstStyle>
          <a:p>
            <a:pPr lvl="0" algn="ctr">
              <a:buClrTx/>
              <a:buSzTx/>
              <a:buFontTx/>
            </a:pPr>
            <a:r>
              <a:rPr lang="zh-CN" altLang="en-US" sz="1755" smtClean="0">
                <a:solidFill>
                  <a:schemeClr val="tx1">
                    <a:alpha val="29000"/>
                  </a:schemeClr>
                </a:solidFill>
                <a:sym typeface="+mn-ea"/>
              </a:rPr>
              <a:t>东景的高中历史课堂</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custDataLst>
              <p:tags r:id="rId2"/>
            </p:custDataLst>
          </p:nvPr>
        </p:nvSpPr>
        <p:spPr>
          <a:xfrm>
            <a:off x="838200" y="1825625"/>
            <a:ext cx="105156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custDataLst>
              <p:tags r:id="rId3"/>
            </p:custDataLst>
          </p:nvPr>
        </p:nvSpPr>
        <p:spPr/>
        <p:txBody>
          <a:bodyPr/>
          <a:lstStyle/>
          <a:p>
            <a:fld id="{82F288E0-7875-42C4-84C8-98DBBD3BF4D2}" type="datetime1">
              <a:rPr lang="zh-CN" altLang="en-US" smtClean="0"/>
              <a:t>2024-06-23</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7D9BB5D0-35E4-459D-AEF3-FE4D7C45CC19}" type="slidenum">
              <a:rPr lang="zh-CN" altLang="en-US" smtClean="0"/>
              <a:t>‹#›</a:t>
            </a:fld>
            <a:endParaRPr lang="zh-CN" altLang="en-US"/>
          </a:p>
        </p:txBody>
      </p:sp>
    </p:spTree>
  </p:cSld>
  <p:clrMapOvr>
    <a:masterClrMapping/>
  </p:clrMapOvr>
  <p:transition spd="slow">
    <p:wipe/>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98800" y="914400"/>
            <a:ext cx="9799200" cy="2570400"/>
          </a:xfrm>
        </p:spPr>
        <p:txBody>
          <a:bodyPr lIns="90000" tIns="46800" rIns="90000" bIns="46800" anchor="b" anchorCtr="0">
            <a:normAutofit/>
          </a:bodyPr>
          <a:lstStyle>
            <a:lvl1pPr algn="ctr">
              <a:defRPr sz="6000"/>
            </a:lvl1pPr>
          </a:lstStyle>
          <a:p>
            <a:pPr fontAlgn="auto"/>
            <a:r>
              <a:rPr kumimoji="0" lang="zh-CN" altLang="en-US" sz="6000" b="1" i="0" u="none" strike="noStrike" kern="1200" cap="none" spc="300" normalizeH="0" baseline="0" noProof="1">
                <a:uLnTx/>
                <a:uFillTx/>
              </a:rPr>
              <a:t>单击此处编辑标题</a:t>
            </a:r>
          </a:p>
        </p:txBody>
      </p:sp>
      <p:sp>
        <p:nvSpPr>
          <p:cNvPr id="3" name="副标题 2"/>
          <p:cNvSpPr>
            <a:spLocks noGrp="1"/>
          </p:cNvSpPr>
          <p:nvPr>
            <p:ph type="subTitle" idx="1" hasCustomPrompt="1"/>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auto"/>
            <a:r>
              <a:rPr kumimoji="0" lang="zh-CN" altLang="en-US" sz="2400" b="0" i="0" u="none" strike="noStrike" kern="1200" cap="none" spc="200" normalizeH="0" baseline="0" noProof="1">
                <a:uLnTx/>
                <a:uFillTx/>
              </a:rPr>
              <a:t>单击此处编辑副标题</a:t>
            </a:r>
          </a:p>
        </p:txBody>
      </p:sp>
      <p:sp>
        <p:nvSpPr>
          <p:cNvPr id="2050" name="灯片编号占位符 5"/>
          <p:cNvSpPr>
            <a:spLocks noGrp="1"/>
          </p:cNvSpPr>
          <p:nvPr>
            <p:ph type="sldNum" sz="quarter" idx="4"/>
            <p:custDataLst>
              <p:tags r:id="rId1"/>
            </p:custDataLst>
          </p:nvPr>
        </p:nvSpPr>
        <p:spPr>
          <a:xfrm>
            <a:off x="8877300" y="6315075"/>
            <a:ext cx="2700338" cy="315913"/>
          </a:xfrm>
          <a:prstGeom prst="rect">
            <a:avLst/>
          </a:prstGeom>
          <a:noFill/>
          <a:ln w="9525">
            <a:noFill/>
          </a:ln>
        </p:spPr>
        <p:txBody>
          <a:bodyPr lIns="91440" tIns="45720" rIns="91440" bIns="45720" anchor="ctr"/>
          <a:lstStyle/>
          <a:p>
            <a:pPr algn="r">
              <a:buSzPct val="100000"/>
            </a:pPr>
            <a:fld id="{9A0DB2DC-4C9A-4742-B13C-FB6460FD3503}" type="slidenum">
              <a:rPr lang="zh-CN" altLang="en-US" baseline="0"/>
              <a:t>‹#›</a:t>
            </a:fld>
            <a:endParaRPr lang="zh-CN" altLang="en-US" baseline="0"/>
          </a:p>
        </p:txBody>
      </p:sp>
      <p:sp>
        <p:nvSpPr>
          <p:cNvPr id="2053" name="日期占位符 3"/>
          <p:cNvSpPr>
            <a:spLocks noGrp="1"/>
          </p:cNvSpPr>
          <p:nvPr>
            <p:ph type="dt" sz="half" idx="2"/>
            <p:custDataLst>
              <p:tags r:id="rId2"/>
            </p:custDataLst>
          </p:nvPr>
        </p:nvSpPr>
        <p:spPr>
          <a:xfrm>
            <a:off x="612775" y="6315075"/>
            <a:ext cx="2698750" cy="315913"/>
          </a:xfrm>
          <a:prstGeom prst="rect">
            <a:avLst/>
          </a:prstGeom>
          <a:noFill/>
          <a:ln w="9525">
            <a:noFill/>
          </a:ln>
        </p:spPr>
        <p:txBody>
          <a:bodyPr lIns="91440" tIns="45720" rIns="91440" bIns="45720" anchor="ctr"/>
          <a:lstStyle/>
          <a:p>
            <a:pPr>
              <a:buSzPct val="100000"/>
            </a:pPr>
            <a:fld id="{BB962C8B-B14F-4D97-AF65-F5344CB8AC3E}" type="datetime1">
              <a:rPr lang="zh-CN" altLang="en-US" baseline="0"/>
              <a:t>2024-06-23</a:t>
            </a:fld>
            <a:endParaRPr lang="zh-CN" altLang="en-US" baseline="0"/>
          </a:p>
        </p:txBody>
      </p:sp>
      <p:sp>
        <p:nvSpPr>
          <p:cNvPr id="2054" name="页脚占位符 4"/>
          <p:cNvSpPr>
            <a:spLocks noGrp="1"/>
          </p:cNvSpPr>
          <p:nvPr>
            <p:ph type="ftr" sz="quarter" idx="3"/>
            <p:custDataLst>
              <p:tags r:id="rId3"/>
            </p:custDataLst>
          </p:nvPr>
        </p:nvSpPr>
        <p:spPr>
          <a:xfrm>
            <a:off x="4116388" y="6315075"/>
            <a:ext cx="3959225" cy="315913"/>
          </a:xfrm>
          <a:prstGeom prst="rect">
            <a:avLst/>
          </a:prstGeom>
          <a:noFill/>
          <a:ln w="9525">
            <a:noFill/>
          </a:ln>
        </p:spPr>
        <p:txBody>
          <a:bodyPr lIns="91440" tIns="45720" rIns="91440" bIns="45720" anchor="ctr"/>
          <a:lstStyle/>
          <a:p>
            <a:pPr algn="ctr">
              <a:buSzPct val="100000"/>
            </a:pPr>
            <a:endParaRPr lang="zh-CN" altLang="en-US" baseline="0"/>
          </a:p>
        </p:txBody>
      </p:sp>
    </p:spTree>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08400" y="608400"/>
            <a:ext cx="10969200" cy="705600"/>
          </a:xfrm>
        </p:spPr>
        <p:txBody>
          <a:bodyPr vert="horz" lIns="90000" tIns="46800" rIns="90000" bIns="46800" rtlCol="0" anchor="ctr" anchorCtr="0">
            <a:normAutofit/>
          </a:bodyPr>
          <a:lstStyle/>
          <a:p>
            <a:pPr lvl="0" fontAlgn="auto"/>
            <a:r>
              <a:rPr kumimoji="0" lang="zh-CN" altLang="en-US" sz="3600" b="1" i="0" u="none" strike="noStrike" kern="1200" cap="none" spc="300" normalizeH="0" baseline="0" noProof="1">
                <a:uLnTx/>
                <a:uFillTx/>
                <a:sym typeface="+mn-ea"/>
              </a:rPr>
              <a:t>单击此处编辑母版标题样式</a:t>
            </a:r>
          </a:p>
        </p:txBody>
      </p:sp>
      <p:sp>
        <p:nvSpPr>
          <p:cNvPr id="3" name="内容占位符 2"/>
          <p:cNvSpPr>
            <a:spLocks noGrp="1"/>
          </p:cNvSpPr>
          <p:nvPr>
            <p:ph idx="1"/>
          </p:nvPr>
        </p:nvSpPr>
        <p:spPr>
          <a:xfrm>
            <a:off x="608400" y="1490400"/>
            <a:ext cx="10969200" cy="4759200"/>
          </a:xfrm>
        </p:spPr>
        <p:txBody>
          <a:bodyPr vert="horz" lIns="90000" tIns="46800" rIns="90000" bIns="46800" rtlCol="0">
            <a:normAutofit/>
          </a:bodyPr>
          <a:lstStyle/>
          <a:p>
            <a:pPr lvl="0" fontAlgn="auto"/>
            <a:r>
              <a:rPr kumimoji="0" lang="zh-CN" altLang="en-US" sz="1800" b="0" i="0" u="none" strike="noStrike" kern="1200" cap="none" spc="150" normalizeH="0" baseline="0" noProof="1">
                <a:uLnTx/>
                <a:uFillTx/>
                <a:sym typeface="+mn-ea"/>
              </a:rPr>
              <a:t>单击此处编辑母版文本样式</a:t>
            </a:r>
          </a:p>
          <a:p>
            <a:pPr lvl="1" fontAlgn="auto"/>
            <a:r>
              <a:rPr kumimoji="0" lang="zh-CN" altLang="en-US" sz="1600" b="0" i="0" u="none" strike="noStrike" kern="1200" cap="none" spc="150" normalizeH="0" baseline="0" noProof="1">
                <a:uLnTx/>
                <a:uFillTx/>
                <a:sym typeface="+mn-ea"/>
              </a:rPr>
              <a:t>第二级</a:t>
            </a:r>
          </a:p>
          <a:p>
            <a:pPr lvl="2" fontAlgn="auto"/>
            <a:r>
              <a:rPr kumimoji="0" lang="zh-CN" altLang="en-US" sz="1600" b="0" i="0" u="none" strike="noStrike" kern="1200" cap="none" spc="150" normalizeH="0" baseline="0" noProof="1">
                <a:uLnTx/>
                <a:uFillTx/>
                <a:sym typeface="+mn-ea"/>
              </a:rPr>
              <a:t>第三级</a:t>
            </a:r>
          </a:p>
          <a:p>
            <a:pPr lvl="3" fontAlgn="auto"/>
            <a:r>
              <a:rPr kumimoji="0" lang="zh-CN" altLang="en-US" sz="1400" b="0" i="0" u="none" strike="noStrike" kern="1200" cap="none" spc="150" normalizeH="0" baseline="0" noProof="1">
                <a:uLnTx/>
                <a:uFillTx/>
                <a:sym typeface="+mn-ea"/>
              </a:rPr>
              <a:t>第四级</a:t>
            </a:r>
          </a:p>
          <a:p>
            <a:pPr lvl="4" fontAlgn="auto"/>
            <a:r>
              <a:rPr kumimoji="0" lang="zh-CN" altLang="en-US" sz="1400" b="0" i="0" u="none" strike="noStrike" kern="1200" cap="none" spc="150" normalizeH="0" baseline="0" noProof="1">
                <a:uLnTx/>
                <a:uFillTx/>
                <a:sym typeface="+mn-ea"/>
              </a:rPr>
              <a:t>第五级</a:t>
            </a:r>
          </a:p>
        </p:txBody>
      </p:sp>
      <p:sp>
        <p:nvSpPr>
          <p:cNvPr id="3074" name="灯片编号占位符 5"/>
          <p:cNvSpPr>
            <a:spLocks noGrp="1"/>
          </p:cNvSpPr>
          <p:nvPr>
            <p:ph type="sldNum" sz="quarter" idx="4"/>
            <p:custDataLst>
              <p:tags r:id="rId1"/>
            </p:custDataLst>
          </p:nvPr>
        </p:nvSpPr>
        <p:spPr>
          <a:xfrm>
            <a:off x="8877300" y="6315075"/>
            <a:ext cx="2700338" cy="315913"/>
          </a:xfrm>
          <a:prstGeom prst="rect">
            <a:avLst/>
          </a:prstGeom>
          <a:noFill/>
          <a:ln w="9525">
            <a:noFill/>
          </a:ln>
        </p:spPr>
        <p:txBody>
          <a:bodyPr lIns="91440" tIns="45720" rIns="91440" bIns="45720" anchor="ctr"/>
          <a:lstStyle/>
          <a:p>
            <a:pPr algn="r">
              <a:buSzPct val="100000"/>
            </a:pPr>
            <a:fld id="{9A0DB2DC-4C9A-4742-B13C-FB6460FD3503}" type="slidenum">
              <a:rPr lang="zh-CN" altLang="en-US" baseline="0"/>
              <a:t>‹#›</a:t>
            </a:fld>
            <a:endParaRPr lang="zh-CN" altLang="en-US" baseline="0"/>
          </a:p>
        </p:txBody>
      </p:sp>
      <p:sp>
        <p:nvSpPr>
          <p:cNvPr id="3077" name="日期占位符 3"/>
          <p:cNvSpPr>
            <a:spLocks noGrp="1"/>
          </p:cNvSpPr>
          <p:nvPr>
            <p:ph type="dt" sz="half" idx="2"/>
            <p:custDataLst>
              <p:tags r:id="rId2"/>
            </p:custDataLst>
          </p:nvPr>
        </p:nvSpPr>
        <p:spPr>
          <a:xfrm>
            <a:off x="612775" y="6315075"/>
            <a:ext cx="2698750" cy="315913"/>
          </a:xfrm>
          <a:prstGeom prst="rect">
            <a:avLst/>
          </a:prstGeom>
          <a:noFill/>
          <a:ln w="9525">
            <a:noFill/>
          </a:ln>
        </p:spPr>
        <p:txBody>
          <a:bodyPr lIns="91440" tIns="45720" rIns="91440" bIns="45720" anchor="ctr"/>
          <a:lstStyle/>
          <a:p>
            <a:pPr>
              <a:buSzPct val="100000"/>
            </a:pPr>
            <a:fld id="{BB962C8B-B14F-4D97-AF65-F5344CB8AC3E}" type="datetime1">
              <a:rPr lang="zh-CN" altLang="en-US" baseline="0"/>
              <a:t>2024-06-23</a:t>
            </a:fld>
            <a:endParaRPr lang="zh-CN" altLang="en-US" baseline="0"/>
          </a:p>
        </p:txBody>
      </p:sp>
      <p:sp>
        <p:nvSpPr>
          <p:cNvPr id="3078" name="页脚占位符 4"/>
          <p:cNvSpPr>
            <a:spLocks noGrp="1"/>
          </p:cNvSpPr>
          <p:nvPr>
            <p:ph type="ftr" sz="quarter" idx="3"/>
            <p:custDataLst>
              <p:tags r:id="rId3"/>
            </p:custDataLst>
          </p:nvPr>
        </p:nvSpPr>
        <p:spPr>
          <a:xfrm>
            <a:off x="4116388" y="6315075"/>
            <a:ext cx="3959225" cy="315913"/>
          </a:xfrm>
          <a:prstGeom prst="rect">
            <a:avLst/>
          </a:prstGeom>
          <a:noFill/>
          <a:ln w="9525">
            <a:noFill/>
          </a:ln>
        </p:spPr>
        <p:txBody>
          <a:bodyPr lIns="91440" tIns="45720" rIns="91440" bIns="45720" anchor="ctr"/>
          <a:lstStyle/>
          <a:p>
            <a:pPr algn="ctr">
              <a:buSzPct val="100000"/>
            </a:pPr>
            <a:endParaRPr lang="zh-CN" altLang="en-US" baseline="0"/>
          </a:p>
        </p:txBody>
      </p:sp>
    </p:spTree>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1990800" y="3848400"/>
            <a:ext cx="7768800" cy="766800"/>
          </a:xfrm>
        </p:spPr>
        <p:txBody>
          <a:bodyPr lIns="90000" tIns="46800" rIns="90000" bIns="46800" anchor="b" anchorCtr="0">
            <a:normAutofit/>
          </a:bodyPr>
          <a:lstStyle>
            <a:lvl1pPr>
              <a:defRPr sz="4400"/>
            </a:lvl1pPr>
          </a:lstStyle>
          <a:p>
            <a:pPr fontAlgn="auto"/>
            <a:r>
              <a:rPr kumimoji="0" lang="zh-CN" altLang="en-US" sz="4400" b="1" i="0" u="none" strike="noStrike" kern="1200" cap="none" spc="300" normalizeH="0" baseline="0" noProof="1">
                <a:uLnTx/>
                <a:uFillTx/>
              </a:rPr>
              <a:t>单击此处编辑标题</a:t>
            </a:r>
          </a:p>
        </p:txBody>
      </p:sp>
      <p:sp>
        <p:nvSpPr>
          <p:cNvPr id="3" name="文本占位符 2"/>
          <p:cNvSpPr>
            <a:spLocks noGrp="1"/>
          </p:cNvSpPr>
          <p:nvPr>
            <p:ph type="body" idx="1" hasCustomPrompt="1"/>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fontAlgn="auto"/>
            <a:r>
              <a:rPr kumimoji="0" lang="zh-CN" altLang="en-US" sz="1800" b="0" i="0" u="none" strike="noStrike" kern="1200" cap="none" spc="150" normalizeH="0" baseline="0" noProof="1">
                <a:uLnTx/>
                <a:uFillTx/>
              </a:rPr>
              <a:t>单击此处编辑文本</a:t>
            </a:r>
          </a:p>
        </p:txBody>
      </p:sp>
      <p:sp>
        <p:nvSpPr>
          <p:cNvPr id="4098" name="灯片编号占位符 5"/>
          <p:cNvSpPr>
            <a:spLocks noGrp="1"/>
          </p:cNvSpPr>
          <p:nvPr>
            <p:ph type="sldNum" sz="quarter" idx="4"/>
            <p:custDataLst>
              <p:tags r:id="rId1"/>
            </p:custDataLst>
          </p:nvPr>
        </p:nvSpPr>
        <p:spPr>
          <a:xfrm>
            <a:off x="8877300" y="6315075"/>
            <a:ext cx="2700338" cy="315913"/>
          </a:xfrm>
          <a:prstGeom prst="rect">
            <a:avLst/>
          </a:prstGeom>
          <a:noFill/>
          <a:ln w="9525">
            <a:noFill/>
          </a:ln>
        </p:spPr>
        <p:txBody>
          <a:bodyPr lIns="91440" tIns="45720" rIns="91440" bIns="45720" anchor="ctr"/>
          <a:lstStyle/>
          <a:p>
            <a:pPr algn="r">
              <a:buSzPct val="100000"/>
            </a:pPr>
            <a:fld id="{9A0DB2DC-4C9A-4742-B13C-FB6460FD3503}" type="slidenum">
              <a:rPr lang="zh-CN" altLang="en-US" baseline="0"/>
              <a:t>‹#›</a:t>
            </a:fld>
            <a:endParaRPr lang="zh-CN" altLang="en-US" baseline="0"/>
          </a:p>
        </p:txBody>
      </p:sp>
      <p:sp>
        <p:nvSpPr>
          <p:cNvPr id="4101" name="日期占位符 3"/>
          <p:cNvSpPr>
            <a:spLocks noGrp="1"/>
          </p:cNvSpPr>
          <p:nvPr>
            <p:ph type="dt" sz="half" idx="2"/>
            <p:custDataLst>
              <p:tags r:id="rId2"/>
            </p:custDataLst>
          </p:nvPr>
        </p:nvSpPr>
        <p:spPr>
          <a:xfrm>
            <a:off x="612775" y="6315075"/>
            <a:ext cx="2698750" cy="315913"/>
          </a:xfrm>
          <a:prstGeom prst="rect">
            <a:avLst/>
          </a:prstGeom>
          <a:noFill/>
          <a:ln w="9525">
            <a:noFill/>
          </a:ln>
        </p:spPr>
        <p:txBody>
          <a:bodyPr lIns="91440" tIns="45720" rIns="91440" bIns="45720" anchor="ctr"/>
          <a:lstStyle/>
          <a:p>
            <a:pPr>
              <a:buSzPct val="100000"/>
            </a:pPr>
            <a:fld id="{BB962C8B-B14F-4D97-AF65-F5344CB8AC3E}" type="datetime1">
              <a:rPr lang="zh-CN" altLang="en-US" baseline="0"/>
              <a:t>2024-06-23</a:t>
            </a:fld>
            <a:endParaRPr lang="zh-CN" altLang="en-US" baseline="0"/>
          </a:p>
        </p:txBody>
      </p:sp>
      <p:sp>
        <p:nvSpPr>
          <p:cNvPr id="4102" name="页脚占位符 4"/>
          <p:cNvSpPr>
            <a:spLocks noGrp="1"/>
          </p:cNvSpPr>
          <p:nvPr>
            <p:ph type="ftr" sz="quarter" idx="3"/>
            <p:custDataLst>
              <p:tags r:id="rId3"/>
            </p:custDataLst>
          </p:nvPr>
        </p:nvSpPr>
        <p:spPr>
          <a:xfrm>
            <a:off x="4116388" y="6315075"/>
            <a:ext cx="3959225" cy="315913"/>
          </a:xfrm>
          <a:prstGeom prst="rect">
            <a:avLst/>
          </a:prstGeom>
          <a:noFill/>
          <a:ln w="9525">
            <a:noFill/>
          </a:ln>
        </p:spPr>
        <p:txBody>
          <a:bodyPr lIns="91440" tIns="45720" rIns="91440" bIns="45720" anchor="ctr"/>
          <a:lstStyle/>
          <a:p>
            <a:pPr algn="ctr">
              <a:buSzPct val="100000"/>
            </a:pPr>
            <a:endParaRPr lang="zh-CN" altLang="en-US" baseline="0"/>
          </a:p>
        </p:txBody>
      </p:sp>
    </p:spTree>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08400" y="608400"/>
            <a:ext cx="10969200" cy="705600"/>
          </a:xfrm>
        </p:spPr>
        <p:txBody>
          <a:bodyPr vert="horz" lIns="90000" tIns="46800" rIns="90000" bIns="46800" rtlCol="0" anchor="ctr" anchorCtr="0">
            <a:normAutofit/>
          </a:bodyPr>
          <a:lstStyle/>
          <a:p>
            <a:pPr lvl="0" fontAlgn="auto"/>
            <a:r>
              <a:rPr kumimoji="0" lang="zh-CN" altLang="en-US" sz="3600" b="1" i="0" u="none" strike="noStrike" kern="1200" cap="none" spc="300" normalizeH="0" baseline="0" noProof="1">
                <a:uLnTx/>
                <a:uFillTx/>
                <a:sym typeface="+mn-ea"/>
              </a:rPr>
              <a:t>单击此处编辑母版标题样式</a:t>
            </a:r>
          </a:p>
        </p:txBody>
      </p:sp>
      <p:sp>
        <p:nvSpPr>
          <p:cNvPr id="3" name="内容占位符 2"/>
          <p:cNvSpPr>
            <a:spLocks noGrp="1"/>
          </p:cNvSpPr>
          <p:nvPr>
            <p:ph sz="half" idx="1"/>
          </p:nvPr>
        </p:nvSpPr>
        <p:spPr>
          <a:xfrm>
            <a:off x="608400" y="1501200"/>
            <a:ext cx="5176800" cy="4748400"/>
          </a:xfrm>
        </p:spPr>
        <p:txBody>
          <a:bodyPr vert="horz" lIns="90000" tIns="46800" rIns="90000" bIns="46800" rtlCol="0">
            <a:normAutofit/>
          </a:bodyPr>
          <a:lstStyle/>
          <a:p>
            <a:pPr lvl="0" fontAlgn="auto"/>
            <a:r>
              <a:rPr kumimoji="0" lang="zh-CN" altLang="en-US" sz="1800" b="0" i="0" u="none" strike="noStrike" kern="1200" cap="none" spc="150" normalizeH="0" baseline="0" noProof="1">
                <a:uLnTx/>
                <a:uFillTx/>
                <a:sym typeface="+mn-ea"/>
              </a:rPr>
              <a:t>单击此处编辑母版文本样式</a:t>
            </a:r>
          </a:p>
          <a:p>
            <a:pPr lvl="1" fontAlgn="auto"/>
            <a:r>
              <a:rPr kumimoji="0" lang="zh-CN" altLang="en-US" sz="1600" b="0" i="0" u="none" strike="noStrike" kern="1200" cap="none" spc="150" normalizeH="0" baseline="0" noProof="1">
                <a:uLnTx/>
                <a:uFillTx/>
                <a:sym typeface="+mn-ea"/>
              </a:rPr>
              <a:t>第二级</a:t>
            </a:r>
          </a:p>
          <a:p>
            <a:pPr lvl="2" fontAlgn="auto"/>
            <a:r>
              <a:rPr kumimoji="0" lang="zh-CN" altLang="en-US" sz="1600" b="0" i="0" u="none" strike="noStrike" kern="1200" cap="none" spc="150" normalizeH="0" baseline="0" noProof="1">
                <a:uLnTx/>
                <a:uFillTx/>
                <a:sym typeface="+mn-ea"/>
              </a:rPr>
              <a:t>第三级</a:t>
            </a:r>
          </a:p>
          <a:p>
            <a:pPr lvl="3" fontAlgn="auto"/>
            <a:r>
              <a:rPr kumimoji="0" lang="zh-CN" altLang="en-US" sz="1400" b="0" i="0" u="none" strike="noStrike" kern="1200" cap="none" spc="150" normalizeH="0" baseline="0" noProof="1">
                <a:uLnTx/>
                <a:uFillTx/>
                <a:sym typeface="+mn-ea"/>
              </a:rPr>
              <a:t>第四级</a:t>
            </a:r>
          </a:p>
          <a:p>
            <a:pPr lvl="4" fontAlgn="auto"/>
            <a:r>
              <a:rPr kumimoji="0" lang="zh-CN" altLang="en-US" sz="1400" b="0" i="0" u="none" strike="noStrike" kern="1200" cap="none" spc="150" normalizeH="0" baseline="0" noProof="1">
                <a:uLnTx/>
                <a:uFillTx/>
                <a:sym typeface="+mn-ea"/>
              </a:rPr>
              <a:t>第五级</a:t>
            </a:r>
          </a:p>
        </p:txBody>
      </p:sp>
      <p:sp>
        <p:nvSpPr>
          <p:cNvPr id="4" name="内容占位符 3"/>
          <p:cNvSpPr>
            <a:spLocks noGrp="1"/>
          </p:cNvSpPr>
          <p:nvPr>
            <p:ph sz="half" idx="2"/>
          </p:nvPr>
        </p:nvSpPr>
        <p:spPr>
          <a:xfrm>
            <a:off x="6411600" y="1501200"/>
            <a:ext cx="5176800" cy="4748400"/>
          </a:xfrm>
        </p:spPr>
        <p:txBody>
          <a:bodyPr lIns="90000" tIns="46800" rIns="90000" bIns="46800">
            <a:normAutofit/>
          </a:bodyPr>
          <a:lstStyle/>
          <a:p>
            <a:pPr lvl="0" fontAlgn="auto"/>
            <a:r>
              <a:rPr kumimoji="0" lang="zh-CN" altLang="en-US" sz="1800" b="0" i="0" u="none" strike="noStrike" kern="1200" cap="none" spc="150" normalizeH="0" baseline="0" noProof="1">
                <a:uLnTx/>
                <a:uFillTx/>
              </a:rPr>
              <a:t>单击此处编辑母版文本样式</a:t>
            </a:r>
          </a:p>
          <a:p>
            <a:pPr lvl="1" fontAlgn="auto"/>
            <a:r>
              <a:rPr kumimoji="0" lang="zh-CN" altLang="en-US" sz="1600" b="0" i="0" u="none" strike="noStrike" kern="1200" cap="none" spc="150" normalizeH="0" baseline="0" noProof="1">
                <a:uLnTx/>
                <a:uFillTx/>
              </a:rPr>
              <a:t>第二级</a:t>
            </a:r>
          </a:p>
          <a:p>
            <a:pPr lvl="2" fontAlgn="auto"/>
            <a:r>
              <a:rPr kumimoji="0" lang="zh-CN" altLang="en-US" sz="1600" b="0" i="0" u="none" strike="noStrike" kern="1200" cap="none" spc="150" normalizeH="0" baseline="0" noProof="1">
                <a:uLnTx/>
                <a:uFillTx/>
              </a:rPr>
              <a:t>第三级</a:t>
            </a:r>
          </a:p>
          <a:p>
            <a:pPr lvl="3" fontAlgn="auto"/>
            <a:r>
              <a:rPr kumimoji="0" lang="zh-CN" altLang="en-US" sz="1400" b="0" i="0" u="none" strike="noStrike" kern="1200" cap="none" spc="150" normalizeH="0" baseline="0" noProof="1">
                <a:uLnTx/>
                <a:uFillTx/>
              </a:rPr>
              <a:t>第四级</a:t>
            </a:r>
          </a:p>
          <a:p>
            <a:pPr lvl="4" fontAlgn="auto"/>
            <a:r>
              <a:rPr kumimoji="0" lang="zh-CN" altLang="en-US" sz="1400" b="0" i="0" u="none" strike="noStrike" kern="1200" cap="none" spc="150" normalizeH="0" baseline="0" noProof="1">
                <a:uLnTx/>
                <a:uFillTx/>
              </a:rPr>
              <a:t>第五级</a:t>
            </a:r>
          </a:p>
        </p:txBody>
      </p:sp>
      <p:sp>
        <p:nvSpPr>
          <p:cNvPr id="5122" name="灯片编号占位符 5"/>
          <p:cNvSpPr>
            <a:spLocks noGrp="1"/>
          </p:cNvSpPr>
          <p:nvPr>
            <p:ph type="sldNum" sz="quarter" idx="4"/>
            <p:custDataLst>
              <p:tags r:id="rId1"/>
            </p:custDataLst>
          </p:nvPr>
        </p:nvSpPr>
        <p:spPr>
          <a:xfrm>
            <a:off x="8877300" y="6315075"/>
            <a:ext cx="2700338" cy="315913"/>
          </a:xfrm>
          <a:prstGeom prst="rect">
            <a:avLst/>
          </a:prstGeom>
          <a:noFill/>
          <a:ln w="9525">
            <a:noFill/>
          </a:ln>
        </p:spPr>
        <p:txBody>
          <a:bodyPr lIns="91440" tIns="45720" rIns="91440" bIns="45720" anchor="ctr"/>
          <a:lstStyle/>
          <a:p>
            <a:pPr algn="r">
              <a:buSzPct val="100000"/>
            </a:pPr>
            <a:fld id="{9A0DB2DC-4C9A-4742-B13C-FB6460FD3503}" type="slidenum">
              <a:rPr lang="zh-CN" altLang="en-US" baseline="0"/>
              <a:t>‹#›</a:t>
            </a:fld>
            <a:endParaRPr lang="zh-CN" altLang="en-US" baseline="0"/>
          </a:p>
        </p:txBody>
      </p:sp>
      <p:sp>
        <p:nvSpPr>
          <p:cNvPr id="5125" name="日期占位符 3"/>
          <p:cNvSpPr>
            <a:spLocks noGrp="1"/>
          </p:cNvSpPr>
          <p:nvPr>
            <p:ph type="dt" sz="half" idx="12"/>
            <p:custDataLst>
              <p:tags r:id="rId2"/>
            </p:custDataLst>
          </p:nvPr>
        </p:nvSpPr>
        <p:spPr>
          <a:xfrm>
            <a:off x="612775" y="6315075"/>
            <a:ext cx="2698750" cy="315913"/>
          </a:xfrm>
          <a:prstGeom prst="rect">
            <a:avLst/>
          </a:prstGeom>
          <a:noFill/>
          <a:ln w="9525">
            <a:noFill/>
          </a:ln>
        </p:spPr>
        <p:txBody>
          <a:bodyPr lIns="91440" tIns="45720" rIns="91440" bIns="45720" anchor="ctr"/>
          <a:lstStyle/>
          <a:p>
            <a:pPr>
              <a:buSzPct val="100000"/>
            </a:pPr>
            <a:fld id="{BB962C8B-B14F-4D97-AF65-F5344CB8AC3E}" type="datetime1">
              <a:rPr lang="zh-CN" altLang="en-US" baseline="0"/>
              <a:t>2024-06-23</a:t>
            </a:fld>
            <a:endParaRPr lang="zh-CN" altLang="en-US" baseline="0"/>
          </a:p>
        </p:txBody>
      </p:sp>
      <p:sp>
        <p:nvSpPr>
          <p:cNvPr id="5126" name="页脚占位符 4"/>
          <p:cNvSpPr>
            <a:spLocks noGrp="1"/>
          </p:cNvSpPr>
          <p:nvPr>
            <p:ph type="ftr" sz="quarter" idx="3"/>
            <p:custDataLst>
              <p:tags r:id="rId3"/>
            </p:custDataLst>
          </p:nvPr>
        </p:nvSpPr>
        <p:spPr>
          <a:xfrm>
            <a:off x="4116388" y="6315075"/>
            <a:ext cx="3959225" cy="315913"/>
          </a:xfrm>
          <a:prstGeom prst="rect">
            <a:avLst/>
          </a:prstGeom>
          <a:noFill/>
          <a:ln w="9525">
            <a:noFill/>
          </a:ln>
        </p:spPr>
        <p:txBody>
          <a:bodyPr lIns="91440" tIns="45720" rIns="91440" bIns="45720" anchor="ctr"/>
          <a:lstStyle/>
          <a:p>
            <a:pPr algn="ctr">
              <a:buSzPct val="100000"/>
            </a:pPr>
            <a:endParaRPr lang="zh-CN" altLang="en-US" baseline="0"/>
          </a:p>
        </p:txBody>
      </p:sp>
    </p:spTree>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08400" y="608400"/>
            <a:ext cx="10969200" cy="705600"/>
          </a:xfrm>
        </p:spPr>
        <p:txBody>
          <a:bodyPr vert="horz" lIns="90000" tIns="46800" rIns="90000" bIns="46800" rtlCol="0" anchor="ctr" anchorCtr="0">
            <a:normAutofit/>
          </a:bodyPr>
          <a:lstStyle/>
          <a:p>
            <a:pPr lvl="0" fontAlgn="auto"/>
            <a:r>
              <a:rPr kumimoji="0" lang="zh-CN" altLang="en-US" sz="3600" b="1" i="0" u="none" strike="noStrike" kern="1200" cap="none" spc="300" normalizeH="0" baseline="0" noProof="1">
                <a:uLnTx/>
                <a:uFillTx/>
                <a:sym typeface="+mn-ea"/>
              </a:rPr>
              <a:t>单击此处编辑母版标题样式</a:t>
            </a:r>
          </a:p>
        </p:txBody>
      </p:sp>
      <p:sp>
        <p:nvSpPr>
          <p:cNvPr id="3" name="文本占位符 2"/>
          <p:cNvSpPr>
            <a:spLocks noGrp="1"/>
          </p:cNvSpPr>
          <p:nvPr>
            <p:ph type="body" idx="1" hasCustomPrompt="1"/>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kumimoji="0" lang="zh-CN" altLang="en-US" sz="2000" b="1" i="0" u="none" strike="noStrike" kern="1200" cap="none" spc="200" normalizeH="0" baseline="0" noProof="1">
                <a:uLnTx/>
                <a:uFillTx/>
              </a:rPr>
              <a:t>单击此处编辑文本</a:t>
            </a:r>
          </a:p>
        </p:txBody>
      </p:sp>
      <p:sp>
        <p:nvSpPr>
          <p:cNvPr id="4" name="内容占位符 3"/>
          <p:cNvSpPr>
            <a:spLocks noGrp="1"/>
          </p:cNvSpPr>
          <p:nvPr>
            <p:ph sz="half" idx="2"/>
          </p:nvPr>
        </p:nvSpPr>
        <p:spPr>
          <a:xfrm>
            <a:off x="608400" y="1854000"/>
            <a:ext cx="5342400" cy="4395600"/>
          </a:xfrm>
        </p:spPr>
        <p:txBody>
          <a:bodyPr vert="horz" lIns="101600" tIns="0" rIns="82550" bIns="0" rtlCol="0">
            <a:normAutofit/>
          </a:bodyPr>
          <a:lstStyle/>
          <a:p>
            <a:pPr lvl="0" fontAlgn="auto"/>
            <a:r>
              <a:rPr kumimoji="0" lang="zh-CN" altLang="en-US" sz="1800" b="0" i="0" u="none" strike="noStrike" kern="1200" cap="none" spc="150" normalizeH="0" baseline="0" noProof="1">
                <a:uLnTx/>
                <a:uFillTx/>
                <a:sym typeface="+mn-ea"/>
              </a:rPr>
              <a:t>单击此处编辑母版文本样式</a:t>
            </a:r>
          </a:p>
          <a:p>
            <a:pPr lvl="1" fontAlgn="auto"/>
            <a:r>
              <a:rPr kumimoji="0" lang="zh-CN" altLang="en-US" sz="1600" b="0" i="0" u="none" strike="noStrike" kern="1200" cap="none" spc="150" normalizeH="0" baseline="0" noProof="1">
                <a:uLnTx/>
                <a:uFillTx/>
                <a:sym typeface="+mn-ea"/>
              </a:rPr>
              <a:t>第二级</a:t>
            </a:r>
          </a:p>
          <a:p>
            <a:pPr lvl="2" fontAlgn="auto"/>
            <a:r>
              <a:rPr kumimoji="0" lang="zh-CN" altLang="en-US" sz="1600" b="0" i="0" u="none" strike="noStrike" kern="1200" cap="none" spc="150" normalizeH="0" baseline="0" noProof="1">
                <a:uLnTx/>
                <a:uFillTx/>
                <a:sym typeface="+mn-ea"/>
              </a:rPr>
              <a:t>第三级</a:t>
            </a:r>
          </a:p>
          <a:p>
            <a:pPr lvl="3" fontAlgn="auto"/>
            <a:r>
              <a:rPr kumimoji="0" lang="zh-CN" altLang="en-US" sz="1400" b="0" i="0" u="none" strike="noStrike" kern="1200" cap="none" spc="150" normalizeH="0" baseline="0" noProof="1">
                <a:uLnTx/>
                <a:uFillTx/>
                <a:sym typeface="+mn-ea"/>
              </a:rPr>
              <a:t>第四级</a:t>
            </a:r>
          </a:p>
          <a:p>
            <a:pPr lvl="4" fontAlgn="auto"/>
            <a:r>
              <a:rPr kumimoji="0" lang="zh-CN" altLang="en-US" sz="1400" b="0" i="0" u="none" strike="noStrike" kern="1200" cap="none" spc="150" normalizeH="0" baseline="0" noProof="1">
                <a:uLnTx/>
                <a:uFillTx/>
                <a:sym typeface="+mn-ea"/>
              </a:rPr>
              <a:t>第五级</a:t>
            </a:r>
          </a:p>
        </p:txBody>
      </p:sp>
      <p:sp>
        <p:nvSpPr>
          <p:cNvPr id="5" name="文本占位符 4"/>
          <p:cNvSpPr>
            <a:spLocks noGrp="1"/>
          </p:cNvSpPr>
          <p:nvPr>
            <p:ph type="body" sz="quarter" idx="3" hasCustomPrompt="1"/>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kumimoji="0" lang="zh-CN" altLang="en-US" sz="2000" b="1" i="0" u="none" strike="noStrike" kern="1200" cap="none" spc="200" normalizeH="0" baseline="0" noProof="1">
                <a:uLnTx/>
                <a:uFillTx/>
                <a:sym typeface="+mn-ea"/>
              </a:rPr>
              <a:t>单击此处编辑文本</a:t>
            </a:r>
          </a:p>
        </p:txBody>
      </p:sp>
      <p:sp>
        <p:nvSpPr>
          <p:cNvPr id="6" name="内容占位符 5"/>
          <p:cNvSpPr>
            <a:spLocks noGrp="1"/>
          </p:cNvSpPr>
          <p:nvPr>
            <p:ph sz="quarter" idx="4"/>
          </p:nvPr>
        </p:nvSpPr>
        <p:spPr>
          <a:xfrm>
            <a:off x="6235750" y="1854000"/>
            <a:ext cx="5342400" cy="4395600"/>
          </a:xfrm>
        </p:spPr>
        <p:txBody>
          <a:bodyPr vert="horz" lIns="101600" tIns="0" rIns="82550" bIns="0" rtlCol="0">
            <a:normAutofit/>
          </a:bodyPr>
          <a:lstStyle/>
          <a:p>
            <a:pPr lvl="0" fontAlgn="auto"/>
            <a:r>
              <a:rPr kumimoji="0" lang="zh-CN" altLang="en-US" sz="1800" b="0" i="0" u="none" strike="noStrike" kern="1200" cap="none" spc="150" normalizeH="0" baseline="0" noProof="1">
                <a:uLnTx/>
                <a:uFillTx/>
                <a:sym typeface="+mn-ea"/>
              </a:rPr>
              <a:t>单击此处编辑母版文本样式</a:t>
            </a:r>
          </a:p>
          <a:p>
            <a:pPr lvl="1" fontAlgn="auto"/>
            <a:r>
              <a:rPr kumimoji="0" lang="zh-CN" altLang="en-US" sz="1600" b="0" i="0" u="none" strike="noStrike" kern="1200" cap="none" spc="150" normalizeH="0" baseline="0" noProof="1">
                <a:uLnTx/>
                <a:uFillTx/>
                <a:sym typeface="+mn-ea"/>
              </a:rPr>
              <a:t>第二级</a:t>
            </a:r>
          </a:p>
          <a:p>
            <a:pPr lvl="2" fontAlgn="auto"/>
            <a:r>
              <a:rPr kumimoji="0" lang="zh-CN" altLang="en-US" sz="1600" b="0" i="0" u="none" strike="noStrike" kern="1200" cap="none" spc="150" normalizeH="0" baseline="0" noProof="1">
                <a:uLnTx/>
                <a:uFillTx/>
                <a:sym typeface="+mn-ea"/>
              </a:rPr>
              <a:t>第三级</a:t>
            </a:r>
          </a:p>
          <a:p>
            <a:pPr lvl="3" fontAlgn="auto"/>
            <a:r>
              <a:rPr kumimoji="0" lang="zh-CN" altLang="en-US" sz="1400" b="0" i="0" u="none" strike="noStrike" kern="1200" cap="none" spc="150" normalizeH="0" baseline="0" noProof="1">
                <a:uLnTx/>
                <a:uFillTx/>
                <a:sym typeface="+mn-ea"/>
              </a:rPr>
              <a:t>第四级</a:t>
            </a:r>
          </a:p>
          <a:p>
            <a:pPr lvl="4" fontAlgn="auto"/>
            <a:r>
              <a:rPr kumimoji="0" lang="zh-CN" altLang="en-US" sz="1400" b="0" i="0" u="none" strike="noStrike" kern="1200" cap="none" spc="150" normalizeH="0" baseline="0" noProof="1">
                <a:uLnTx/>
                <a:uFillTx/>
                <a:sym typeface="+mn-ea"/>
              </a:rPr>
              <a:t>第五级</a:t>
            </a:r>
          </a:p>
        </p:txBody>
      </p:sp>
      <p:sp>
        <p:nvSpPr>
          <p:cNvPr id="6146" name="灯片编号占位符 5"/>
          <p:cNvSpPr>
            <a:spLocks noGrp="1"/>
          </p:cNvSpPr>
          <p:nvPr>
            <p:ph type="sldNum" sz="quarter" idx="14"/>
            <p:custDataLst>
              <p:tags r:id="rId1"/>
            </p:custDataLst>
          </p:nvPr>
        </p:nvSpPr>
        <p:spPr>
          <a:xfrm>
            <a:off x="8877300" y="6315075"/>
            <a:ext cx="2700338" cy="315913"/>
          </a:xfrm>
          <a:prstGeom prst="rect">
            <a:avLst/>
          </a:prstGeom>
          <a:noFill/>
          <a:ln w="9525">
            <a:noFill/>
          </a:ln>
        </p:spPr>
        <p:txBody>
          <a:bodyPr lIns="91440" tIns="45720" rIns="91440" bIns="45720" anchor="ctr"/>
          <a:lstStyle/>
          <a:p>
            <a:pPr algn="r">
              <a:buSzPct val="100000"/>
            </a:pPr>
            <a:fld id="{9A0DB2DC-4C9A-4742-B13C-FB6460FD3503}" type="slidenum">
              <a:rPr lang="zh-CN" altLang="en-US" baseline="0"/>
              <a:t>‹#›</a:t>
            </a:fld>
            <a:endParaRPr lang="zh-CN" altLang="en-US" baseline="0"/>
          </a:p>
        </p:txBody>
      </p:sp>
      <p:sp>
        <p:nvSpPr>
          <p:cNvPr id="6149" name="日期占位符 3"/>
          <p:cNvSpPr>
            <a:spLocks noGrp="1"/>
          </p:cNvSpPr>
          <p:nvPr>
            <p:ph type="dt" sz="half" idx="12"/>
            <p:custDataLst>
              <p:tags r:id="rId2"/>
            </p:custDataLst>
          </p:nvPr>
        </p:nvSpPr>
        <p:spPr>
          <a:xfrm>
            <a:off x="612775" y="6315075"/>
            <a:ext cx="2698750" cy="315913"/>
          </a:xfrm>
          <a:prstGeom prst="rect">
            <a:avLst/>
          </a:prstGeom>
          <a:noFill/>
          <a:ln w="9525">
            <a:noFill/>
          </a:ln>
        </p:spPr>
        <p:txBody>
          <a:bodyPr lIns="91440" tIns="45720" rIns="91440" bIns="45720" anchor="ctr"/>
          <a:lstStyle/>
          <a:p>
            <a:pPr>
              <a:buSzPct val="100000"/>
            </a:pPr>
            <a:fld id="{BB962C8B-B14F-4D97-AF65-F5344CB8AC3E}" type="datetime1">
              <a:rPr lang="zh-CN" altLang="en-US" baseline="0"/>
              <a:t>2024-06-23</a:t>
            </a:fld>
            <a:endParaRPr lang="zh-CN" altLang="en-US" baseline="0"/>
          </a:p>
        </p:txBody>
      </p:sp>
      <p:sp>
        <p:nvSpPr>
          <p:cNvPr id="6150" name="页脚占位符 4"/>
          <p:cNvSpPr>
            <a:spLocks noGrp="1"/>
          </p:cNvSpPr>
          <p:nvPr>
            <p:ph type="ftr" sz="quarter" idx="13"/>
            <p:custDataLst>
              <p:tags r:id="rId3"/>
            </p:custDataLst>
          </p:nvPr>
        </p:nvSpPr>
        <p:spPr>
          <a:xfrm>
            <a:off x="4116388" y="6315075"/>
            <a:ext cx="3959225" cy="315913"/>
          </a:xfrm>
          <a:prstGeom prst="rect">
            <a:avLst/>
          </a:prstGeom>
          <a:noFill/>
          <a:ln w="9525">
            <a:noFill/>
          </a:ln>
        </p:spPr>
        <p:txBody>
          <a:bodyPr lIns="91440" tIns="45720" rIns="91440" bIns="45720" anchor="ctr"/>
          <a:lstStyle/>
          <a:p>
            <a:pPr algn="ctr">
              <a:buSzPct val="100000"/>
            </a:pPr>
            <a:endParaRPr lang="zh-CN" altLang="en-US" baseline="0"/>
          </a:p>
        </p:txBody>
      </p:sp>
    </p:spTree>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08400" y="608400"/>
            <a:ext cx="10969200" cy="705600"/>
          </a:xfrm>
        </p:spPr>
        <p:txBody>
          <a:bodyPr vert="horz" lIns="90000" tIns="46800" rIns="90000" bIns="46800" rtlCol="0" anchor="ctr" anchorCtr="0">
            <a:normAutofit/>
          </a:bodyPr>
          <a:lstStyle/>
          <a:p>
            <a:pPr lvl="0" fontAlgn="auto"/>
            <a:r>
              <a:rPr kumimoji="0" lang="zh-CN" altLang="en-US" sz="3600" b="1" i="0" u="none" strike="noStrike" kern="1200" cap="none" spc="300" normalizeH="0" baseline="0" noProof="1">
                <a:uLnTx/>
                <a:uFillTx/>
                <a:sym typeface="+mn-ea"/>
              </a:rPr>
              <a:t>单击此处编辑母版标题样式</a:t>
            </a:r>
          </a:p>
        </p:txBody>
      </p:sp>
      <p:sp>
        <p:nvSpPr>
          <p:cNvPr id="7170" name="灯片编号占位符 5"/>
          <p:cNvSpPr>
            <a:spLocks noGrp="1"/>
          </p:cNvSpPr>
          <p:nvPr>
            <p:ph type="sldNum" sz="quarter" idx="4"/>
            <p:custDataLst>
              <p:tags r:id="rId1"/>
            </p:custDataLst>
          </p:nvPr>
        </p:nvSpPr>
        <p:spPr>
          <a:xfrm>
            <a:off x="8877300" y="6315075"/>
            <a:ext cx="2700338" cy="315913"/>
          </a:xfrm>
          <a:prstGeom prst="rect">
            <a:avLst/>
          </a:prstGeom>
          <a:noFill/>
          <a:ln w="9525">
            <a:noFill/>
          </a:ln>
        </p:spPr>
        <p:txBody>
          <a:bodyPr lIns="91440" tIns="45720" rIns="91440" bIns="45720" anchor="ctr"/>
          <a:lstStyle/>
          <a:p>
            <a:pPr algn="r">
              <a:buSzPct val="100000"/>
            </a:pPr>
            <a:fld id="{9A0DB2DC-4C9A-4742-B13C-FB6460FD3503}" type="slidenum">
              <a:rPr lang="zh-CN" altLang="en-US" baseline="0"/>
              <a:t>‹#›</a:t>
            </a:fld>
            <a:endParaRPr lang="zh-CN" altLang="en-US" baseline="0"/>
          </a:p>
        </p:txBody>
      </p:sp>
      <p:sp>
        <p:nvSpPr>
          <p:cNvPr id="7173" name="日期占位符 3"/>
          <p:cNvSpPr>
            <a:spLocks noGrp="1"/>
          </p:cNvSpPr>
          <p:nvPr>
            <p:ph type="dt" sz="half" idx="2"/>
            <p:custDataLst>
              <p:tags r:id="rId2"/>
            </p:custDataLst>
          </p:nvPr>
        </p:nvSpPr>
        <p:spPr>
          <a:xfrm>
            <a:off x="612775" y="6315075"/>
            <a:ext cx="2698750" cy="315913"/>
          </a:xfrm>
          <a:prstGeom prst="rect">
            <a:avLst/>
          </a:prstGeom>
          <a:noFill/>
          <a:ln w="9525">
            <a:noFill/>
          </a:ln>
        </p:spPr>
        <p:txBody>
          <a:bodyPr lIns="91440" tIns="45720" rIns="91440" bIns="45720" anchor="ctr"/>
          <a:lstStyle/>
          <a:p>
            <a:pPr>
              <a:buSzPct val="100000"/>
            </a:pPr>
            <a:fld id="{BB962C8B-B14F-4D97-AF65-F5344CB8AC3E}" type="datetime1">
              <a:rPr lang="zh-CN" altLang="en-US" baseline="0"/>
              <a:t>2024-06-23</a:t>
            </a:fld>
            <a:endParaRPr lang="zh-CN" altLang="en-US" baseline="0"/>
          </a:p>
        </p:txBody>
      </p:sp>
      <p:sp>
        <p:nvSpPr>
          <p:cNvPr id="7174" name="页脚占位符 4"/>
          <p:cNvSpPr>
            <a:spLocks noGrp="1"/>
          </p:cNvSpPr>
          <p:nvPr>
            <p:ph type="ftr" sz="quarter" idx="3"/>
            <p:custDataLst>
              <p:tags r:id="rId3"/>
            </p:custDataLst>
          </p:nvPr>
        </p:nvSpPr>
        <p:spPr>
          <a:xfrm>
            <a:off x="4116388" y="6315075"/>
            <a:ext cx="3959225" cy="315913"/>
          </a:xfrm>
          <a:prstGeom prst="rect">
            <a:avLst/>
          </a:prstGeom>
          <a:noFill/>
          <a:ln w="9525">
            <a:noFill/>
          </a:ln>
        </p:spPr>
        <p:txBody>
          <a:bodyPr lIns="91440" tIns="45720" rIns="91440" bIns="45720" anchor="ctr"/>
          <a:lstStyle/>
          <a:p>
            <a:pPr algn="ctr">
              <a:buSzPct val="100000"/>
            </a:pPr>
            <a:endParaRPr lang="zh-CN" altLang="en-US" baseline="0"/>
          </a:p>
        </p:txBody>
      </p:sp>
    </p:spTree>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lvl="0" eaLnBrk="1" hangingPunct="1"/>
            <a:fld id="{BB962C8B-B14F-4D97-AF65-F5344CB8AC3E}" type="datetime1">
              <a:rPr lang="zh-CN" altLang="en-US" baseline="0"/>
              <a:t>2024-06-23</a:t>
            </a:fld>
            <a:endParaRPr lang="zh-CN" altLang="en-US" baseline="0"/>
          </a:p>
        </p:txBody>
      </p:sp>
      <p:sp>
        <p:nvSpPr>
          <p:cNvPr id="3" name="页脚占位符 2"/>
          <p:cNvSpPr>
            <a:spLocks noGrp="1"/>
          </p:cNvSpPr>
          <p:nvPr>
            <p:ph type="ftr" sz="quarter" idx="11"/>
          </p:nvPr>
        </p:nvSpPr>
        <p:spPr/>
        <p:txBody>
          <a:bodyPr/>
          <a:lstStyle/>
          <a:p>
            <a:pPr lvl="0" eaLnBrk="1" hangingPunct="1"/>
            <a:endParaRPr lang="zh-CN" altLang="en-US" baseline="0"/>
          </a:p>
        </p:txBody>
      </p:sp>
      <p:sp>
        <p:nvSpPr>
          <p:cNvPr id="4" name="灯片编号占位符 3"/>
          <p:cNvSpPr>
            <a:spLocks noGrp="1"/>
          </p:cNvSpPr>
          <p:nvPr>
            <p:ph type="sldNum" sz="quarter" idx="12"/>
          </p:nvPr>
        </p:nvSpPr>
        <p:spPr/>
        <p:txBody>
          <a:bodyPr/>
          <a:lstStyle/>
          <a:p>
            <a:pPr lvl="0" eaLnBrk="1" hangingPunct="1"/>
            <a:fld id="{9A0DB2DC-4C9A-4742-B13C-FB6460FD3503}" type="slidenum">
              <a:rPr lang="zh-CN" altLang="en-US" baseline="0"/>
              <a:t>‹#›</a:t>
            </a:fld>
            <a:endParaRPr lang="zh-CN" altLang="en-US" baseline="0"/>
          </a:p>
        </p:txBody>
      </p:sp>
    </p:spTree>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rgbClr val="FFFFFF"/>
        </a:solidFill>
        <a:effectLst/>
      </p:bgPr>
    </p:bg>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608400" y="1555200"/>
            <a:ext cx="5233077" cy="4608000"/>
          </a:xfrm>
        </p:spPr>
        <p:txBody>
          <a:bodyPr vert="horz" lIns="90000" tIns="46800" rIns="90000" bIns="46800" rtlCol="0">
            <a:normAutofit/>
          </a:bodyPr>
          <a:lstStyle>
            <a:lvl1pPr>
              <a:buNone/>
              <a:defRPr sz="1600"/>
            </a:lvl1pPr>
          </a:lstStyle>
          <a:p>
            <a:pPr lvl="0" fontAlgn="auto"/>
            <a:endParaRPr kumimoji="0" lang="zh-CN" altLang="en-US" sz="1600" b="0" i="0" u="none" strike="noStrike" kern="1200" cap="none" spc="150" normalizeH="0" baseline="0" noProof="1">
              <a:uLnTx/>
              <a:uFillTx/>
              <a:sym typeface="+mn-ea"/>
            </a:endParaRPr>
          </a:p>
        </p:txBody>
      </p:sp>
      <p:sp>
        <p:nvSpPr>
          <p:cNvPr id="4" name="文本占位符 3"/>
          <p:cNvSpPr>
            <a:spLocks noGrp="1"/>
          </p:cNvSpPr>
          <p:nvPr>
            <p:ph type="body" sz="half" idx="2"/>
          </p:nvPr>
        </p:nvSpPr>
        <p:spPr>
          <a:xfrm>
            <a:off x="6350400" y="1555200"/>
            <a:ext cx="5227200" cy="4608000"/>
          </a:xfrm>
        </p:spPr>
        <p:txBody>
          <a:bodyPr vert="horz" lIns="90000" tIns="46800" rIns="90000" bIns="46800" rtlCol="0">
            <a:normAutofit/>
          </a:bodyPr>
          <a:lstStyle>
            <a:lvl1pPr>
              <a:buNone/>
              <a:defRPr sz="1600"/>
            </a:lvl1pPr>
          </a:lstStyle>
          <a:p>
            <a:pPr lvl="0" fontAlgn="auto"/>
            <a:r>
              <a:rPr kumimoji="0" lang="zh-CN" altLang="en-US" sz="1600" b="0" i="0" u="none" strike="noStrike" kern="1200" cap="none" spc="150" normalizeH="0" baseline="0" noProof="1">
                <a:uLnTx/>
                <a:uFillTx/>
                <a:sym typeface="+mn-ea"/>
              </a:rPr>
              <a:t>单击此处编辑母版文本样式</a:t>
            </a:r>
          </a:p>
        </p:txBody>
      </p:sp>
      <p:sp>
        <p:nvSpPr>
          <p:cNvPr id="9" name="标题 8"/>
          <p:cNvSpPr>
            <a:spLocks noGrp="1"/>
          </p:cNvSpPr>
          <p:nvPr>
            <p:ph type="title"/>
          </p:nvPr>
        </p:nvSpPr>
        <p:spPr>
          <a:xfrm>
            <a:off x="608013" y="608013"/>
            <a:ext cx="10969625" cy="706437"/>
          </a:xfrm>
        </p:spPr>
        <p:txBody>
          <a:bodyPr/>
          <a:lstStyle/>
          <a:p>
            <a:pPr fontAlgn="auto"/>
            <a:r>
              <a:rPr kumimoji="0" lang="zh-CN" altLang="en-US" sz="3600" b="1" i="0" u="none" strike="noStrike" kern="1200" cap="none" spc="300" normalizeH="0" baseline="0" noProof="1">
                <a:uLnTx/>
                <a:uFillTx/>
              </a:rPr>
              <a:t>单击此处编辑母版标题样式</a:t>
            </a:r>
          </a:p>
        </p:txBody>
      </p:sp>
      <p:sp>
        <p:nvSpPr>
          <p:cNvPr id="8194" name="灯片编号占位符 5"/>
          <p:cNvSpPr>
            <a:spLocks noGrp="1"/>
          </p:cNvSpPr>
          <p:nvPr>
            <p:ph type="sldNum" sz="quarter" idx="4"/>
            <p:custDataLst>
              <p:tags r:id="rId1"/>
            </p:custDataLst>
          </p:nvPr>
        </p:nvSpPr>
        <p:spPr>
          <a:xfrm>
            <a:off x="8877300" y="6315075"/>
            <a:ext cx="2700338" cy="315913"/>
          </a:xfrm>
          <a:prstGeom prst="rect">
            <a:avLst/>
          </a:prstGeom>
          <a:noFill/>
          <a:ln w="9525">
            <a:noFill/>
          </a:ln>
        </p:spPr>
        <p:txBody>
          <a:bodyPr lIns="91440" tIns="45720" rIns="91440" bIns="45720" anchor="ctr"/>
          <a:lstStyle/>
          <a:p>
            <a:pPr algn="r">
              <a:buSzPct val="100000"/>
            </a:pPr>
            <a:fld id="{9A0DB2DC-4C9A-4742-B13C-FB6460FD3503}" type="slidenum">
              <a:rPr lang="zh-CN" altLang="en-US" baseline="0"/>
              <a:t>‹#›</a:t>
            </a:fld>
            <a:endParaRPr lang="zh-CN" altLang="en-US" baseline="0"/>
          </a:p>
        </p:txBody>
      </p:sp>
      <p:sp>
        <p:nvSpPr>
          <p:cNvPr id="8197" name="日期占位符 3"/>
          <p:cNvSpPr>
            <a:spLocks noGrp="1"/>
          </p:cNvSpPr>
          <p:nvPr>
            <p:ph type="dt" sz="half" idx="12"/>
            <p:custDataLst>
              <p:tags r:id="rId2"/>
            </p:custDataLst>
          </p:nvPr>
        </p:nvSpPr>
        <p:spPr>
          <a:xfrm>
            <a:off x="612775" y="6315075"/>
            <a:ext cx="2698750" cy="315913"/>
          </a:xfrm>
          <a:prstGeom prst="rect">
            <a:avLst/>
          </a:prstGeom>
          <a:noFill/>
          <a:ln w="9525">
            <a:noFill/>
          </a:ln>
        </p:spPr>
        <p:txBody>
          <a:bodyPr lIns="91440" tIns="45720" rIns="91440" bIns="45720" anchor="ctr"/>
          <a:lstStyle/>
          <a:p>
            <a:pPr>
              <a:buSzPct val="100000"/>
            </a:pPr>
            <a:fld id="{BB962C8B-B14F-4D97-AF65-F5344CB8AC3E}" type="datetime1">
              <a:rPr lang="zh-CN" altLang="en-US" baseline="0"/>
              <a:t>2024-06-23</a:t>
            </a:fld>
            <a:endParaRPr lang="zh-CN" altLang="en-US" baseline="0"/>
          </a:p>
        </p:txBody>
      </p:sp>
      <p:sp>
        <p:nvSpPr>
          <p:cNvPr id="8198" name="页脚占位符 4"/>
          <p:cNvSpPr>
            <a:spLocks noGrp="1"/>
          </p:cNvSpPr>
          <p:nvPr>
            <p:ph type="ftr" sz="quarter" idx="3"/>
            <p:custDataLst>
              <p:tags r:id="rId3"/>
            </p:custDataLst>
          </p:nvPr>
        </p:nvSpPr>
        <p:spPr>
          <a:xfrm>
            <a:off x="4116388" y="6315075"/>
            <a:ext cx="3959225" cy="315913"/>
          </a:xfrm>
          <a:prstGeom prst="rect">
            <a:avLst/>
          </a:prstGeom>
          <a:noFill/>
          <a:ln w="9525">
            <a:noFill/>
          </a:ln>
        </p:spPr>
        <p:txBody>
          <a:bodyPr lIns="91440" tIns="45720" rIns="91440" bIns="45720" anchor="ctr"/>
          <a:lstStyle/>
          <a:p>
            <a:pPr algn="ctr">
              <a:buSzPct val="100000"/>
            </a:pPr>
            <a:endParaRPr lang="zh-CN" altLang="en-US" baseline="0"/>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6_标题幻灯片">
    <p:spTree>
      <p:nvGrpSpPr>
        <p:cNvPr id="1" name=""/>
        <p:cNvGrpSpPr/>
        <p:nvPr/>
      </p:nvGrpSpPr>
      <p:grpSpPr>
        <a:xfrm>
          <a:off x="0" y="0"/>
          <a:ext cx="0" cy="0"/>
          <a:chOff x="0" y="0"/>
          <a:chExt cx="0" cy="0"/>
        </a:xfrm>
      </p:grpSpPr>
    </p:spTree>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rgbClr val="FFFFFF"/>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234800" y="914400"/>
            <a:ext cx="1044000" cy="5029200"/>
          </a:xfrm>
        </p:spPr>
        <p:txBody>
          <a:bodyPr vert="eaVert" lIns="90000" tIns="46800" rIns="90000" bIns="46800" rtlCol="0" anchor="ctr" anchorCtr="0">
            <a:normAutofit/>
          </a:bodyPr>
          <a:lstStyle>
            <a:lvl1pPr>
              <a:buNone/>
              <a:defRPr sz="2800"/>
            </a:lvl1pPr>
          </a:lstStyle>
          <a:p>
            <a:pPr lvl="0" fontAlgn="auto"/>
            <a:r>
              <a:rPr kumimoji="0" lang="zh-CN" altLang="en-US" sz="2800" b="1" i="0" u="none" strike="noStrike" kern="1200" cap="none" spc="300" normalizeH="0" baseline="0" noProof="1">
                <a:uLnTx/>
                <a:uFillTx/>
                <a:sym typeface="+mn-ea"/>
              </a:rPr>
              <a:t>单击此处编辑标题</a:t>
            </a:r>
          </a:p>
        </p:txBody>
      </p:sp>
      <p:sp>
        <p:nvSpPr>
          <p:cNvPr id="3" name="竖排文字占位符 2"/>
          <p:cNvSpPr>
            <a:spLocks noGrp="1"/>
          </p:cNvSpPr>
          <p:nvPr>
            <p:ph type="body" orient="vert" idx="1"/>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fontAlgn="auto"/>
            <a:r>
              <a:rPr kumimoji="0" lang="zh-CN" altLang="en-US" sz="1800" b="0" i="0" u="none" strike="noStrike" kern="1200" cap="none" spc="300" normalizeH="0" baseline="0" noProof="1">
                <a:uLnTx/>
                <a:uFillTx/>
              </a:rPr>
              <a:t>单击此处编辑母版文本样式</a:t>
            </a:r>
          </a:p>
          <a:p>
            <a:pPr lvl="1" fontAlgn="auto"/>
            <a:r>
              <a:rPr kumimoji="0" lang="zh-CN" altLang="en-US" sz="1600" b="0" i="0" u="none" strike="noStrike" kern="1200" cap="none" spc="300" normalizeH="0" baseline="0" noProof="1">
                <a:uLnTx/>
                <a:uFillTx/>
              </a:rPr>
              <a:t>第二级</a:t>
            </a:r>
          </a:p>
          <a:p>
            <a:pPr lvl="2" fontAlgn="auto"/>
            <a:r>
              <a:rPr kumimoji="0" lang="zh-CN" altLang="en-US" sz="1600" b="0" i="0" u="none" strike="noStrike" kern="1200" cap="none" spc="300" normalizeH="0" baseline="0" noProof="1">
                <a:uLnTx/>
                <a:uFillTx/>
              </a:rPr>
              <a:t>第三级</a:t>
            </a:r>
          </a:p>
          <a:p>
            <a:pPr lvl="3" fontAlgn="auto"/>
            <a:r>
              <a:rPr kumimoji="0" lang="zh-CN" altLang="en-US" sz="1400" b="0" i="0" u="none" strike="noStrike" kern="1200" cap="none" spc="300" normalizeH="0" baseline="0" noProof="1">
                <a:uLnTx/>
                <a:uFillTx/>
              </a:rPr>
              <a:t>第四级</a:t>
            </a:r>
          </a:p>
          <a:p>
            <a:pPr lvl="4" fontAlgn="auto"/>
            <a:r>
              <a:rPr kumimoji="0" lang="zh-CN" altLang="en-US" sz="1400" b="0" i="0" u="none" strike="noStrike" kern="1200" cap="none" spc="300" normalizeH="0" baseline="0" noProof="1">
                <a:uLnTx/>
                <a:uFillTx/>
              </a:rPr>
              <a:t>第五级</a:t>
            </a:r>
          </a:p>
        </p:txBody>
      </p:sp>
      <p:sp>
        <p:nvSpPr>
          <p:cNvPr id="9218" name="灯片编号占位符 5"/>
          <p:cNvSpPr>
            <a:spLocks noGrp="1"/>
          </p:cNvSpPr>
          <p:nvPr>
            <p:ph type="sldNum" sz="quarter" idx="4"/>
            <p:custDataLst>
              <p:tags r:id="rId1"/>
            </p:custDataLst>
          </p:nvPr>
        </p:nvSpPr>
        <p:spPr>
          <a:xfrm>
            <a:off x="8877300" y="6315075"/>
            <a:ext cx="2700338" cy="315913"/>
          </a:xfrm>
          <a:prstGeom prst="rect">
            <a:avLst/>
          </a:prstGeom>
          <a:noFill/>
          <a:ln w="9525">
            <a:noFill/>
          </a:ln>
        </p:spPr>
        <p:txBody>
          <a:bodyPr lIns="91440" tIns="45720" rIns="91440" bIns="45720" anchor="ctr"/>
          <a:lstStyle/>
          <a:p>
            <a:pPr algn="r">
              <a:buSzPct val="100000"/>
            </a:pPr>
            <a:fld id="{9A0DB2DC-4C9A-4742-B13C-FB6460FD3503}" type="slidenum">
              <a:rPr lang="zh-CN" altLang="en-US" baseline="0"/>
              <a:t>‹#›</a:t>
            </a:fld>
            <a:endParaRPr lang="zh-CN" altLang="en-US" baseline="0"/>
          </a:p>
        </p:txBody>
      </p:sp>
      <p:sp>
        <p:nvSpPr>
          <p:cNvPr id="9221" name="日期占位符 3"/>
          <p:cNvSpPr>
            <a:spLocks noGrp="1"/>
          </p:cNvSpPr>
          <p:nvPr>
            <p:ph type="dt" sz="half" idx="2"/>
            <p:custDataLst>
              <p:tags r:id="rId2"/>
            </p:custDataLst>
          </p:nvPr>
        </p:nvSpPr>
        <p:spPr>
          <a:xfrm>
            <a:off x="612775" y="6315075"/>
            <a:ext cx="2698750" cy="315913"/>
          </a:xfrm>
          <a:prstGeom prst="rect">
            <a:avLst/>
          </a:prstGeom>
          <a:noFill/>
          <a:ln w="9525">
            <a:noFill/>
          </a:ln>
        </p:spPr>
        <p:txBody>
          <a:bodyPr lIns="91440" tIns="45720" rIns="91440" bIns="45720" anchor="ctr"/>
          <a:lstStyle/>
          <a:p>
            <a:pPr>
              <a:buSzPct val="100000"/>
            </a:pPr>
            <a:fld id="{BB962C8B-B14F-4D97-AF65-F5344CB8AC3E}" type="datetime1">
              <a:rPr lang="zh-CN" altLang="en-US" baseline="0"/>
              <a:t>2024-06-23</a:t>
            </a:fld>
            <a:endParaRPr lang="zh-CN" altLang="en-US" baseline="0"/>
          </a:p>
        </p:txBody>
      </p:sp>
      <p:sp>
        <p:nvSpPr>
          <p:cNvPr id="9222" name="页脚占位符 4"/>
          <p:cNvSpPr>
            <a:spLocks noGrp="1"/>
          </p:cNvSpPr>
          <p:nvPr>
            <p:ph type="ftr" sz="quarter" idx="3"/>
            <p:custDataLst>
              <p:tags r:id="rId3"/>
            </p:custDataLst>
          </p:nvPr>
        </p:nvSpPr>
        <p:spPr>
          <a:xfrm>
            <a:off x="4116388" y="6315075"/>
            <a:ext cx="3959225" cy="315913"/>
          </a:xfrm>
          <a:prstGeom prst="rect">
            <a:avLst/>
          </a:prstGeom>
          <a:noFill/>
          <a:ln w="9525">
            <a:noFill/>
          </a:ln>
        </p:spPr>
        <p:txBody>
          <a:bodyPr lIns="91440" tIns="45720" rIns="91440" bIns="45720" anchor="ctr"/>
          <a:lstStyle/>
          <a:p>
            <a:pPr algn="ctr">
              <a:buSzPct val="100000"/>
            </a:pPr>
            <a:endParaRPr lang="zh-CN" altLang="en-US" baseline="0"/>
          </a:p>
        </p:txBody>
      </p:sp>
    </p:spTree>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内容">
    <p:bg>
      <p:bgPr>
        <a:solidFill>
          <a:srgbClr val="FFFFFF"/>
        </a:solidFill>
        <a:effectLst/>
      </p:bgPr>
    </p:bg>
    <p:spTree>
      <p:nvGrpSpPr>
        <p:cNvPr id="1" name=""/>
        <p:cNvGrpSpPr/>
        <p:nvPr/>
      </p:nvGrpSpPr>
      <p:grpSpPr>
        <a:xfrm>
          <a:off x="0" y="0"/>
          <a:ext cx="0" cy="0"/>
          <a:chOff x="0" y="0"/>
          <a:chExt cx="0" cy="0"/>
        </a:xfrm>
      </p:grpSpPr>
      <p:sp>
        <p:nvSpPr>
          <p:cNvPr id="7" name="内容占位符 6"/>
          <p:cNvSpPr>
            <a:spLocks noGrp="1"/>
          </p:cNvSpPr>
          <p:nvPr>
            <p:ph sz="quarter" idx="13"/>
          </p:nvPr>
        </p:nvSpPr>
        <p:spPr>
          <a:xfrm>
            <a:off x="608400" y="774000"/>
            <a:ext cx="10972800" cy="5482800"/>
          </a:xfrm>
        </p:spPr>
        <p:txBody>
          <a:bodyPr/>
          <a:lstStyle/>
          <a:p>
            <a:pPr lvl="0" fontAlgn="auto"/>
            <a:r>
              <a:rPr kumimoji="0" lang="zh-CN" altLang="en-US" sz="1800" b="0" i="0" u="none" strike="noStrike" kern="1200" cap="none" spc="150" normalizeH="0" baseline="0" noProof="1">
                <a:uLnTx/>
                <a:uFillTx/>
              </a:rPr>
              <a:t>单击此处编辑母版文本样式</a:t>
            </a:r>
          </a:p>
          <a:p>
            <a:pPr lvl="1" fontAlgn="auto"/>
            <a:r>
              <a:rPr kumimoji="0" lang="zh-CN" altLang="en-US" sz="1600" b="0" i="0" u="none" strike="noStrike" kern="1200" cap="none" spc="150" normalizeH="0" baseline="0" noProof="1">
                <a:uLnTx/>
                <a:uFillTx/>
              </a:rPr>
              <a:t>第二级</a:t>
            </a:r>
          </a:p>
          <a:p>
            <a:pPr lvl="2" fontAlgn="auto"/>
            <a:r>
              <a:rPr kumimoji="0" lang="zh-CN" altLang="en-US" sz="1600" b="0" i="0" u="none" strike="noStrike" kern="1200" cap="none" spc="150" normalizeH="0" baseline="0" noProof="1">
                <a:uLnTx/>
                <a:uFillTx/>
              </a:rPr>
              <a:t>第三级</a:t>
            </a:r>
          </a:p>
          <a:p>
            <a:pPr lvl="3" fontAlgn="auto"/>
            <a:r>
              <a:rPr kumimoji="0" lang="zh-CN" altLang="en-US" sz="1400" b="0" i="0" u="none" strike="noStrike" kern="1200" cap="none" spc="150" normalizeH="0" baseline="0" noProof="1">
                <a:uLnTx/>
                <a:uFillTx/>
              </a:rPr>
              <a:t>第四级</a:t>
            </a:r>
          </a:p>
          <a:p>
            <a:pPr lvl="4" fontAlgn="auto"/>
            <a:r>
              <a:rPr kumimoji="0" lang="zh-CN" altLang="en-US" sz="1400" b="0" i="0" u="none" strike="noStrike" kern="1200" cap="none" spc="150" normalizeH="0" baseline="0" noProof="1">
                <a:uLnTx/>
                <a:uFillTx/>
              </a:rPr>
              <a:t>第五级</a:t>
            </a:r>
          </a:p>
        </p:txBody>
      </p:sp>
      <p:sp>
        <p:nvSpPr>
          <p:cNvPr id="10242" name="灯片编号占位符 5"/>
          <p:cNvSpPr>
            <a:spLocks noGrp="1"/>
          </p:cNvSpPr>
          <p:nvPr>
            <p:ph type="sldNum" sz="quarter" idx="4"/>
            <p:custDataLst>
              <p:tags r:id="rId1"/>
            </p:custDataLst>
          </p:nvPr>
        </p:nvSpPr>
        <p:spPr>
          <a:xfrm>
            <a:off x="8877300" y="6315075"/>
            <a:ext cx="2700338" cy="315913"/>
          </a:xfrm>
          <a:prstGeom prst="rect">
            <a:avLst/>
          </a:prstGeom>
          <a:noFill/>
          <a:ln w="9525">
            <a:noFill/>
          </a:ln>
        </p:spPr>
        <p:txBody>
          <a:bodyPr lIns="91440" tIns="45720" rIns="91440" bIns="45720" anchor="ctr"/>
          <a:lstStyle/>
          <a:p>
            <a:pPr algn="r">
              <a:buSzPct val="100000"/>
            </a:pPr>
            <a:fld id="{9A0DB2DC-4C9A-4742-B13C-FB6460FD3503}" type="slidenum">
              <a:rPr lang="zh-CN" altLang="en-US" baseline="0"/>
              <a:t>‹#›</a:t>
            </a:fld>
            <a:endParaRPr lang="zh-CN" altLang="en-US" baseline="0"/>
          </a:p>
        </p:txBody>
      </p:sp>
      <p:sp>
        <p:nvSpPr>
          <p:cNvPr id="10245" name="日期占位符 3"/>
          <p:cNvSpPr>
            <a:spLocks noGrp="1"/>
          </p:cNvSpPr>
          <p:nvPr>
            <p:ph type="dt" sz="half" idx="2"/>
            <p:custDataLst>
              <p:tags r:id="rId2"/>
            </p:custDataLst>
          </p:nvPr>
        </p:nvSpPr>
        <p:spPr>
          <a:xfrm>
            <a:off x="612775" y="6315075"/>
            <a:ext cx="2698750" cy="315913"/>
          </a:xfrm>
          <a:prstGeom prst="rect">
            <a:avLst/>
          </a:prstGeom>
          <a:noFill/>
          <a:ln w="9525">
            <a:noFill/>
          </a:ln>
        </p:spPr>
        <p:txBody>
          <a:bodyPr lIns="91440" tIns="45720" rIns="91440" bIns="45720" anchor="ctr"/>
          <a:lstStyle/>
          <a:p>
            <a:pPr>
              <a:buSzPct val="100000"/>
            </a:pPr>
            <a:fld id="{BB962C8B-B14F-4D97-AF65-F5344CB8AC3E}" type="datetime1">
              <a:rPr lang="zh-CN" altLang="en-US" baseline="0"/>
              <a:t>2024-06-23</a:t>
            </a:fld>
            <a:endParaRPr lang="zh-CN" altLang="en-US" baseline="0"/>
          </a:p>
        </p:txBody>
      </p:sp>
      <p:sp>
        <p:nvSpPr>
          <p:cNvPr id="10246" name="页脚占位符 4"/>
          <p:cNvSpPr>
            <a:spLocks noGrp="1"/>
          </p:cNvSpPr>
          <p:nvPr>
            <p:ph type="ftr" sz="quarter" idx="3"/>
            <p:custDataLst>
              <p:tags r:id="rId3"/>
            </p:custDataLst>
          </p:nvPr>
        </p:nvSpPr>
        <p:spPr>
          <a:xfrm>
            <a:off x="4116388" y="6315075"/>
            <a:ext cx="3959225" cy="315913"/>
          </a:xfrm>
          <a:prstGeom prst="rect">
            <a:avLst/>
          </a:prstGeom>
          <a:noFill/>
          <a:ln w="9525">
            <a:noFill/>
          </a:ln>
        </p:spPr>
        <p:txBody>
          <a:bodyPr lIns="91440" tIns="45720" rIns="91440" bIns="45720" anchor="ctr"/>
          <a:lstStyle/>
          <a:p>
            <a:pPr algn="ctr">
              <a:buSzPct val="100000"/>
            </a:pPr>
            <a:endParaRPr lang="zh-CN" altLang="en-US" baseline="0"/>
          </a:p>
        </p:txBody>
      </p:sp>
    </p:spTree>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1198800" y="2484000"/>
            <a:ext cx="9799200" cy="1018800"/>
          </a:xfrm>
        </p:spPr>
        <p:txBody>
          <a:bodyPr vert="horz" lIns="90000" tIns="46800" rIns="90000" bIns="46800" rtlCol="0" anchor="t" anchorCtr="0">
            <a:normAutofit/>
          </a:bodyPr>
          <a:lstStyle>
            <a:lvl1pPr algn="ctr">
              <a:defRPr sz="6000"/>
            </a:lvl1pPr>
          </a:lstStyle>
          <a:p>
            <a:pPr lvl="0" fontAlgn="auto"/>
            <a:r>
              <a:rPr kumimoji="0" lang="zh-CN" altLang="en-US" sz="6000" b="1" i="0" u="none" strike="noStrike" kern="1200" cap="none" spc="300" normalizeH="0" baseline="0" noProof="1">
                <a:uLnTx/>
                <a:uFillTx/>
                <a:sym typeface="+mn-ea"/>
              </a:rPr>
              <a:t>单击此处编辑标题</a:t>
            </a:r>
          </a:p>
        </p:txBody>
      </p:sp>
      <p:sp>
        <p:nvSpPr>
          <p:cNvPr id="7" name="文本占位符 6"/>
          <p:cNvSpPr>
            <a:spLocks noGrp="1"/>
          </p:cNvSpPr>
          <p:nvPr>
            <p:ph type="body" sz="quarter" idx="13"/>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fontAlgn="auto"/>
            <a:r>
              <a:rPr kumimoji="0" lang="zh-CN" altLang="en-US" sz="2400" b="0" i="0" u="none" strike="noStrike" kern="1200" cap="none" spc="200" normalizeH="0" baseline="0" noProof="1">
                <a:uLnTx/>
                <a:uFillTx/>
              </a:rPr>
              <a:t>单击此处编辑母版文本样式</a:t>
            </a:r>
          </a:p>
        </p:txBody>
      </p:sp>
      <p:sp>
        <p:nvSpPr>
          <p:cNvPr id="11266" name="灯片编号占位符 5"/>
          <p:cNvSpPr>
            <a:spLocks noGrp="1"/>
          </p:cNvSpPr>
          <p:nvPr>
            <p:ph type="sldNum" sz="quarter" idx="4"/>
            <p:custDataLst>
              <p:tags r:id="rId1"/>
            </p:custDataLst>
          </p:nvPr>
        </p:nvSpPr>
        <p:spPr>
          <a:xfrm>
            <a:off x="8877300" y="6315075"/>
            <a:ext cx="2700338" cy="315913"/>
          </a:xfrm>
          <a:prstGeom prst="rect">
            <a:avLst/>
          </a:prstGeom>
          <a:noFill/>
          <a:ln w="9525">
            <a:noFill/>
          </a:ln>
        </p:spPr>
        <p:txBody>
          <a:bodyPr lIns="91440" tIns="45720" rIns="91440" bIns="45720" anchor="ctr"/>
          <a:lstStyle/>
          <a:p>
            <a:pPr algn="r">
              <a:buSzPct val="100000"/>
            </a:pPr>
            <a:fld id="{9A0DB2DC-4C9A-4742-B13C-FB6460FD3503}" type="slidenum">
              <a:rPr lang="zh-CN" altLang="en-US" baseline="0"/>
              <a:t>‹#›</a:t>
            </a:fld>
            <a:endParaRPr lang="zh-CN" altLang="en-US" baseline="0"/>
          </a:p>
        </p:txBody>
      </p:sp>
      <p:sp>
        <p:nvSpPr>
          <p:cNvPr id="11269" name="日期占位符 3"/>
          <p:cNvSpPr>
            <a:spLocks noGrp="1"/>
          </p:cNvSpPr>
          <p:nvPr>
            <p:ph type="dt" sz="half" idx="2"/>
            <p:custDataLst>
              <p:tags r:id="rId2"/>
            </p:custDataLst>
          </p:nvPr>
        </p:nvSpPr>
        <p:spPr>
          <a:xfrm>
            <a:off x="612775" y="6315075"/>
            <a:ext cx="2698750" cy="315913"/>
          </a:xfrm>
          <a:prstGeom prst="rect">
            <a:avLst/>
          </a:prstGeom>
          <a:noFill/>
          <a:ln w="9525">
            <a:noFill/>
          </a:ln>
        </p:spPr>
        <p:txBody>
          <a:bodyPr lIns="91440" tIns="45720" rIns="91440" bIns="45720" anchor="ctr"/>
          <a:lstStyle/>
          <a:p>
            <a:pPr>
              <a:buSzPct val="100000"/>
            </a:pPr>
            <a:fld id="{BB962C8B-B14F-4D97-AF65-F5344CB8AC3E}" type="datetime1">
              <a:rPr lang="zh-CN" altLang="en-US" baseline="0"/>
              <a:t>2024-06-23</a:t>
            </a:fld>
            <a:endParaRPr lang="zh-CN" altLang="en-US" baseline="0"/>
          </a:p>
        </p:txBody>
      </p:sp>
      <p:sp>
        <p:nvSpPr>
          <p:cNvPr id="11270" name="页脚占位符 4"/>
          <p:cNvSpPr>
            <a:spLocks noGrp="1"/>
          </p:cNvSpPr>
          <p:nvPr>
            <p:ph type="ftr" sz="quarter" idx="3"/>
            <p:custDataLst>
              <p:tags r:id="rId3"/>
            </p:custDataLst>
          </p:nvPr>
        </p:nvSpPr>
        <p:spPr>
          <a:xfrm>
            <a:off x="4116388" y="6315075"/>
            <a:ext cx="3959225" cy="315913"/>
          </a:xfrm>
          <a:prstGeom prst="rect">
            <a:avLst/>
          </a:prstGeom>
          <a:noFill/>
          <a:ln w="9525">
            <a:noFill/>
          </a:ln>
        </p:spPr>
        <p:txBody>
          <a:bodyPr lIns="91440" tIns="45720" rIns="91440" bIns="45720" anchor="ctr"/>
          <a:lstStyle/>
          <a:p>
            <a:pPr algn="ctr">
              <a:buSzPct val="100000"/>
            </a:pPr>
            <a:endParaRPr lang="zh-CN" altLang="en-US" baseline="0"/>
          </a:p>
        </p:txBody>
      </p:sp>
    </p:spTree>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lvl="0" eaLnBrk="1" hangingPunct="1"/>
            <a:fld id="{BB962C8B-B14F-4D97-AF65-F5344CB8AC3E}" type="datetime1">
              <a:rPr lang="zh-CN" altLang="en-US" baseline="0"/>
              <a:t>2024-06-23</a:t>
            </a:fld>
            <a:endParaRPr lang="zh-CN" altLang="en-US" baseline="0"/>
          </a:p>
        </p:txBody>
      </p:sp>
      <p:sp>
        <p:nvSpPr>
          <p:cNvPr id="3" name="页脚占位符 2"/>
          <p:cNvSpPr>
            <a:spLocks noGrp="1"/>
          </p:cNvSpPr>
          <p:nvPr>
            <p:ph type="ftr" sz="quarter" idx="11"/>
          </p:nvPr>
        </p:nvSpPr>
        <p:spPr/>
        <p:txBody>
          <a:bodyPr/>
          <a:lstStyle/>
          <a:p>
            <a:pPr lvl="0" eaLnBrk="1" hangingPunct="1"/>
            <a:endParaRPr lang="zh-CN" altLang="en-US" baseline="0"/>
          </a:p>
        </p:txBody>
      </p:sp>
      <p:sp>
        <p:nvSpPr>
          <p:cNvPr id="4" name="灯片编号占位符 3"/>
          <p:cNvSpPr>
            <a:spLocks noGrp="1"/>
          </p:cNvSpPr>
          <p:nvPr>
            <p:ph type="sldNum" sz="quarter" idx="12"/>
          </p:nvPr>
        </p:nvSpPr>
        <p:spPr/>
        <p:txBody>
          <a:bodyPr/>
          <a:lstStyle/>
          <a:p>
            <a:pPr lvl="0" eaLnBrk="1" hangingPunct="1"/>
            <a:fld id="{9A0DB2DC-4C9A-4742-B13C-FB6460FD3503}" type="slidenum">
              <a:rPr lang="zh-CN" altLang="en-US" baseline="0"/>
              <a:t>‹#›</a:t>
            </a:fld>
            <a:endParaRPr lang="zh-CN" altLang="en-US" baseline="0"/>
          </a:p>
        </p:txBody>
      </p:sp>
    </p:spTree>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p:cSld name="1_标题幻灯片">
    <p:bg>
      <p:bgPr>
        <a:solidFill>
          <a:srgbClr val="FFFFFF"/>
        </a:solidFill>
        <a:effectLst/>
      </p:bgPr>
    </p:bg>
    <p:spTree>
      <p:nvGrpSpPr>
        <p:cNvPr id="1" name=""/>
        <p:cNvGrpSpPr/>
        <p:nvPr/>
      </p:nvGrpSpPr>
      <p:grpSpPr>
        <a:xfrm>
          <a:off x="0" y="0"/>
          <a:ext cx="0" cy="0"/>
          <a:chOff x="0" y="0"/>
          <a:chExt cx="0" cy="0"/>
        </a:xfrm>
      </p:grpSpPr>
      <p:sp>
        <p:nvSpPr>
          <p:cNvPr id="12290" name="灯片编号占位符 5"/>
          <p:cNvSpPr>
            <a:spLocks noGrp="1"/>
          </p:cNvSpPr>
          <p:nvPr>
            <p:ph type="sldNum" sz="quarter" idx="4"/>
            <p:custDataLst>
              <p:tags r:id="rId1"/>
            </p:custDataLst>
          </p:nvPr>
        </p:nvSpPr>
        <p:spPr>
          <a:xfrm>
            <a:off x="8610600" y="6356350"/>
            <a:ext cx="2743200" cy="365125"/>
          </a:xfrm>
          <a:prstGeom prst="rect">
            <a:avLst/>
          </a:prstGeom>
          <a:noFill/>
          <a:ln w="9525">
            <a:noFill/>
          </a:ln>
        </p:spPr>
        <p:txBody>
          <a:bodyPr lIns="91440" tIns="45720" rIns="91440" bIns="45720" anchor="ctr"/>
          <a:lstStyle/>
          <a:p>
            <a:pPr algn="r">
              <a:buClrTx/>
              <a:buSzPct val="100000"/>
              <a:buFontTx/>
            </a:pPr>
            <a:fld id="{9A0DB2DC-4C9A-4742-B13C-FB6460FD3503}" type="slidenum">
              <a:rPr lang="zh-CN" altLang="en-US" sz="1200" baseline="0"/>
              <a:t>‹#›</a:t>
            </a:fld>
            <a:endParaRPr lang="zh-CN" altLang="en-US" sz="1200" baseline="0"/>
          </a:p>
        </p:txBody>
      </p:sp>
      <p:sp>
        <p:nvSpPr>
          <p:cNvPr id="12293" name="日期占位符 3"/>
          <p:cNvSpPr>
            <a:spLocks noGrp="1"/>
          </p:cNvSpPr>
          <p:nvPr>
            <p:ph type="dt" sz="half" idx="2"/>
            <p:custDataLst>
              <p:tags r:id="rId2"/>
            </p:custDataLst>
          </p:nvPr>
        </p:nvSpPr>
        <p:spPr>
          <a:xfrm>
            <a:off x="838200" y="6356350"/>
            <a:ext cx="2743200" cy="365125"/>
          </a:xfrm>
          <a:prstGeom prst="rect">
            <a:avLst/>
          </a:prstGeom>
          <a:noFill/>
          <a:ln w="9525">
            <a:noFill/>
          </a:ln>
        </p:spPr>
        <p:txBody>
          <a:bodyPr lIns="91440" tIns="45720" rIns="91440" bIns="45720" anchor="ctr"/>
          <a:lstStyle/>
          <a:p>
            <a:pPr>
              <a:buClrTx/>
              <a:buSzPct val="100000"/>
              <a:buFontTx/>
            </a:pPr>
            <a:fld id="{BB962C8B-B14F-4D97-AF65-F5344CB8AC3E}" type="datetime1">
              <a:rPr lang="zh-CN" altLang="en-US" sz="1200" baseline="0"/>
              <a:t>2024-06-23</a:t>
            </a:fld>
            <a:endParaRPr lang="zh-CN" altLang="en-US" sz="1200" baseline="0"/>
          </a:p>
        </p:txBody>
      </p:sp>
      <p:sp>
        <p:nvSpPr>
          <p:cNvPr id="12294" name="页脚占位符 4"/>
          <p:cNvSpPr>
            <a:spLocks noGrp="1"/>
          </p:cNvSpPr>
          <p:nvPr>
            <p:ph type="ftr" sz="quarter" idx="3"/>
            <p:custDataLst>
              <p:tags r:id="rId3"/>
            </p:custDataLst>
          </p:nvPr>
        </p:nvSpPr>
        <p:spPr>
          <a:xfrm>
            <a:off x="4038600" y="6356350"/>
            <a:ext cx="4114800" cy="365125"/>
          </a:xfrm>
          <a:prstGeom prst="rect">
            <a:avLst/>
          </a:prstGeom>
          <a:noFill/>
          <a:ln w="9525">
            <a:noFill/>
          </a:ln>
        </p:spPr>
        <p:txBody>
          <a:bodyPr lIns="91440" tIns="45720" rIns="91440" bIns="45720" anchor="ctr"/>
          <a:lstStyle/>
          <a:p>
            <a:pPr algn="ctr">
              <a:buClrTx/>
              <a:buSzPct val="100000"/>
              <a:buFontTx/>
            </a:pPr>
            <a:endParaRPr lang="zh-CN" altLang="en-US" sz="1200" baseline="0"/>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2024-06-23</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838200" y="551543"/>
            <a:ext cx="10515600" cy="555897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3_标题和内容">
    <p:spTree>
      <p:nvGrpSpPr>
        <p:cNvPr id="1" name=""/>
        <p:cNvGrpSpPr/>
        <p:nvPr/>
      </p:nvGrpSpPr>
      <p:grpSpPr>
        <a:xfrm>
          <a:off x="0" y="0"/>
          <a:ext cx="0" cy="0"/>
          <a:chOff x="0" y="0"/>
          <a:chExt cx="0" cy="0"/>
        </a:xfrm>
      </p:grpSpPr>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1990800" y="3848400"/>
            <a:ext cx="7768800" cy="766800"/>
          </a:xfrm>
        </p:spPr>
        <p:txBody>
          <a:bodyPr lIns="90000" tIns="46800" rIns="90000" bIns="46800" anchor="b" anchorCtr="0">
            <a:normAutofit/>
          </a:bodyPr>
          <a:lstStyle>
            <a:lvl1pPr>
              <a:defRPr sz="4400"/>
            </a:lvl1pPr>
          </a:lstStyle>
          <a:p>
            <a:pPr fontAlgn="auto"/>
            <a:r>
              <a:rPr lang="zh-CN" altLang="en-US" strike="noStrike" noProof="1"/>
              <a:t>单击此处编辑标题</a:t>
            </a:r>
          </a:p>
        </p:txBody>
      </p:sp>
      <p:sp>
        <p:nvSpPr>
          <p:cNvPr id="3" name="文本占位符 2"/>
          <p:cNvSpPr>
            <a:spLocks noGrp="1"/>
          </p:cNvSpPr>
          <p:nvPr>
            <p:ph type="body" idx="1" hasCustomPrompt="1"/>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fontAlgn="auto"/>
            <a:r>
              <a:rPr lang="zh-CN" altLang="en-US" strike="noStrike" noProof="1"/>
              <a:t>单击此处编辑文本</a:t>
            </a:r>
          </a:p>
        </p:txBody>
      </p:sp>
      <p:sp>
        <p:nvSpPr>
          <p:cNvPr id="4" name="日期占位符 3"/>
          <p:cNvSpPr>
            <a:spLocks noGrp="1"/>
          </p:cNvSpPr>
          <p:nvPr>
            <p:ph type="dt" sz="half" idx="10"/>
          </p:nvPr>
        </p:nvSpPr>
        <p:spPr/>
        <p:txBody>
          <a:bodyPr/>
          <a:lstStyle/>
          <a:p>
            <a:pPr fontAlgn="base"/>
            <a:fld id="{760FBDFE-C587-4B4C-A407-44438C67B59E}" type="datetimeFigureOut">
              <a:rPr lang="zh-CN" altLang="en-US" strike="noStrike" noProof="1" smtClean="0">
                <a:latin typeface="Times New Roman" panose="02020603050405020304" charset="0"/>
                <a:ea typeface="宋体" panose="02010600030101010101" pitchFamily="2" charset="-122"/>
                <a:cs typeface="+mn-cs"/>
              </a:rPr>
              <a:t>2024-06-23</a:t>
            </a:fld>
            <a:endParaRPr lang="zh-CN" altLang="en-US" strike="noStrike" noProof="1"/>
          </a:p>
        </p:txBody>
      </p:sp>
      <p:sp>
        <p:nvSpPr>
          <p:cNvPr id="5" name="页脚占位符 4"/>
          <p:cNvSpPr>
            <a:spLocks noGrp="1"/>
          </p:cNvSpPr>
          <p:nvPr>
            <p:ph type="ftr" sz="quarter" idx="11"/>
          </p:nvPr>
        </p:nvSpPr>
        <p:spPr/>
        <p:txBody>
          <a:bodyPr/>
          <a:lstStyle/>
          <a:p>
            <a:pPr fontAlgn="base"/>
            <a:endParaRPr lang="zh-CN" altLang="en-US" strike="noStrike" noProof="1"/>
          </a:p>
        </p:txBody>
      </p:sp>
      <p:sp>
        <p:nvSpPr>
          <p:cNvPr id="6" name="灯片编号占位符 5"/>
          <p:cNvSpPr>
            <a:spLocks noGrp="1"/>
          </p:cNvSpPr>
          <p:nvPr>
            <p:ph type="sldNum" sz="quarter" idx="12"/>
          </p:nvPr>
        </p:nvSpPr>
        <p:spPr/>
        <p:txBody>
          <a:bodyPr/>
          <a:lstStyle/>
          <a:p>
            <a:pPr fontAlgn="base"/>
            <a:fld id="{49AE70B2-8BF9-45C0-BB95-33D1B9D3A854}" type="slidenum">
              <a:rPr lang="zh-CN" altLang="en-US" strike="noStrike" noProof="1" smtClean="0">
                <a:latin typeface="Times New Roman" panose="02020603050405020304" charset="0"/>
                <a:ea typeface="宋体" panose="02010600030101010101" pitchFamily="2" charset="-122"/>
                <a:cs typeface="+mn-cs"/>
              </a:rPr>
              <a:t>‹#›</a:t>
            </a:fld>
            <a:endParaRPr lang="zh-CN" altLang="en-US" strike="noStrike" noProof="1"/>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838200" y="6356350"/>
            <a:ext cx="2743200" cy="365125"/>
          </a:xfrm>
        </p:spPr>
        <p:txBody>
          <a:bodyPr/>
          <a:lstStyle/>
          <a:p>
            <a:fld id="{D997B5FA-0921-464F-AAE1-844C04324D75}" type="datetimeFigureOut">
              <a:rPr lang="zh-CN" altLang="en-US" smtClean="0"/>
              <a:t>2024-06-23</a:t>
            </a:fld>
            <a:endParaRPr lang="zh-CN" altLang="en-US"/>
          </a:p>
        </p:txBody>
      </p:sp>
      <p:sp>
        <p:nvSpPr>
          <p:cNvPr id="3" name="页脚占位符 2"/>
          <p:cNvSpPr>
            <a:spLocks noGrp="1"/>
          </p:cNvSpPr>
          <p:nvPr>
            <p:ph type="ftr" sz="quarter" idx="11"/>
            <p:custDataLst>
              <p:tags r:id="rId2"/>
            </p:custDataLst>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610600" y="6356350"/>
            <a:ext cx="2743200" cy="365125"/>
          </a:xfrm>
        </p:spPr>
        <p:txBody>
          <a:bodyPr/>
          <a:lstStyle/>
          <a:p>
            <a:fld id="{565CE74E-AB26-4998-AD42-012C4C1AD076}" type="slidenum">
              <a:rPr lang="zh-CN" altLang="en-US" smtClean="0"/>
              <a:t>‹#›</a:t>
            </a:fld>
            <a:endParaRPr lang="zh-CN" altLang="en-US"/>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8200" y="365125"/>
            <a:ext cx="10515600" cy="1325563"/>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2"/>
            </p:custDataLst>
          </p:nvPr>
        </p:nvSpPr>
        <p:spPr>
          <a:xfrm>
            <a:off x="838200" y="6356350"/>
            <a:ext cx="2743200" cy="365125"/>
          </a:xfrm>
        </p:spPr>
        <p:txBody>
          <a:bodyPr/>
          <a:lstStyle/>
          <a:p>
            <a:fld id="{263DB197-84B0-484E-9C0F-88358ECCB797}" type="datetimeFigureOut">
              <a:rPr lang="zh-CN" altLang="en-US" smtClean="0"/>
              <a:t>2024-06-23</a:t>
            </a:fld>
            <a:endParaRPr lang="zh-CN" altLang="en-US"/>
          </a:p>
        </p:txBody>
      </p:sp>
      <p:sp>
        <p:nvSpPr>
          <p:cNvPr id="4" name="页脚占位符 3"/>
          <p:cNvSpPr>
            <a:spLocks noGrp="1"/>
          </p:cNvSpPr>
          <p:nvPr>
            <p:ph type="ftr" sz="quarter" idx="11"/>
            <p:custDataLst>
              <p:tags r:id="rId3"/>
            </p:custDataLst>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610600" y="6356350"/>
            <a:ext cx="2743200" cy="365125"/>
          </a:xfrm>
        </p:spPr>
        <p:txBody>
          <a:bodyPr/>
          <a:lstStyle/>
          <a:p>
            <a:fld id="{E077DA78-E013-4A8C-AD75-63A150561B10}" type="slidenum">
              <a:rPr lang="zh-CN" altLang="en-US" smtClean="0"/>
              <a:t>‹#›</a:t>
            </a:fld>
            <a:endParaRPr lang="zh-CN" altLang="en-US"/>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3" name="文本占位符 2"/>
          <p:cNvSpPr>
            <a:spLocks noGrp="1"/>
          </p:cNvSpPr>
          <p:nvPr>
            <p:ph type="body" sz="quarter" idx="10"/>
            <p:custDataLst>
              <p:tags r:id="rId1"/>
            </p:custDataLst>
          </p:nvPr>
        </p:nvSpPr>
        <p:spPr>
          <a:xfrm>
            <a:off x="210000" y="1571612"/>
            <a:ext cx="11772000" cy="738664"/>
          </a:xfrm>
          <a:prstGeom prst="rect">
            <a:avLst/>
          </a:prstGeom>
        </p:spPr>
        <p:txBody>
          <a:bodyPr>
            <a:spAutoFit/>
          </a:bodyPr>
          <a:lstStyle>
            <a:lvl1pPr marL="0" indent="0" algn="just">
              <a:lnSpc>
                <a:spcPct val="150000"/>
              </a:lnSpc>
              <a:spcBef>
                <a:spcPct val="0"/>
              </a:spcBef>
              <a:buFontTx/>
              <a:buNone/>
              <a:defRPr sz="2800" b="1">
                <a:latin typeface="Times New Roman" panose="02020603050405020304" charset="0"/>
                <a:ea typeface="宋体" panose="02010600030101010101" pitchFamily="2" charset="-122"/>
                <a:cs typeface="Times New Roman" panose="02020603050405020304" charset="0"/>
              </a:defRPr>
            </a:lvl1pPr>
          </a:lstStyle>
          <a:p>
            <a:pPr lvl="0"/>
            <a:r>
              <a:rPr lang="zh-CN" altLang="en-US" smtClean="0"/>
              <a:t>单击此处编辑母版文本样式</a:t>
            </a:r>
          </a:p>
        </p:txBody>
      </p:sp>
      <p:sp>
        <p:nvSpPr>
          <p:cNvPr id="14" name="圆角矩形 13">
            <a:hlinkClick r:id="" action="ppaction://noaction"/>
          </p:cNvPr>
          <p:cNvSpPr/>
          <p:nvPr userDrawn="1">
            <p:custDataLst>
              <p:tags r:id="rId2"/>
            </p:custDataLst>
          </p:nvPr>
        </p:nvSpPr>
        <p:spPr>
          <a:xfrm>
            <a:off x="10704512" y="6381328"/>
            <a:ext cx="1368152" cy="432048"/>
          </a:xfrm>
          <a:prstGeom prst="roundRect">
            <a:avLst/>
          </a:prstGeom>
          <a:solidFill>
            <a:srgbClr val="003B4D"/>
          </a:solidFill>
          <a:ln>
            <a:solidFill>
              <a:sysClr val="window" lastClr="FFFFFF">
                <a:lumMod val="75000"/>
              </a:sysClr>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zh-CN" altLang="en-US" sz="2000" b="0" smtClean="0">
                <a:solidFill>
                  <a:schemeClr val="bg1"/>
                </a:solidFill>
                <a:latin typeface="方正大标宋_GBK" pitchFamily="65" charset="-122"/>
                <a:ea typeface="方正大标宋_GBK" pitchFamily="65" charset="-122"/>
              </a:rPr>
              <a:t>返回导航</a:t>
            </a:r>
          </a:p>
        </p:txBody>
      </p:sp>
    </p:spTree>
  </p:cSld>
  <p:clrMapOvr>
    <a:masterClrMapping/>
  </p:clrMapOvr>
  <p:transition spd="med">
    <p:split orient="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a:xfrm>
            <a:off x="1524000" y="1122363"/>
            <a:ext cx="9144000" cy="2387600"/>
          </a:xfrm>
        </p:spPr>
        <p:txBody>
          <a:bodyPr anchor="b"/>
          <a:lstStyle>
            <a:lvl1pPr algn="ctr">
              <a:defRPr sz="6000"/>
            </a:lvl1pPr>
          </a:lstStyle>
          <a:p>
            <a:r>
              <a:rPr lang="zh-CN" altLang="en-US"/>
              <a:t>单击此处编辑母版标题样式</a:t>
            </a:r>
            <a:endParaRPr lang="en-US"/>
          </a:p>
        </p:txBody>
      </p:sp>
      <p:sp>
        <p:nvSpPr>
          <p:cNvPr id="3" name="Subtitle 2"/>
          <p:cNvSpPr>
            <a:spLocks noGrp="1"/>
          </p:cNvSpPr>
          <p:nvPr>
            <p:ph type="subTitle" idx="1" hasCustomPrompt="1"/>
            <p:custDataLst>
              <p:tags r:id="rId2"/>
            </p:custDataLst>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en-US"/>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custDataLst>
              <p:tags r:id="rId2"/>
            </p:custDataLst>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custDataLst>
              <p:tags r:id="rId3"/>
            </p:custDataLst>
          </p:nvPr>
        </p:nvSpPr>
        <p:spPr/>
        <p:txBody>
          <a:bodyPr/>
          <a:lstStyle>
            <a:lvl1pPr>
              <a:defRPr/>
            </a:lvl1pPr>
          </a:lstStyle>
          <a:p>
            <a:pPr>
              <a:defRPr/>
            </a:pPr>
            <a:fld id="{4A3B8135-8ADE-4511-89A3-3943698286D8}" type="datetimeFigureOut">
              <a:rPr lang="zh-CN" altLang="en-US"/>
              <a:t>2024-06-23</a:t>
            </a:fld>
            <a:endParaRPr lang="zh-CN" altLang="en-US"/>
          </a:p>
        </p:txBody>
      </p:sp>
      <p:sp>
        <p:nvSpPr>
          <p:cNvPr id="5" name="页脚占位符 4"/>
          <p:cNvSpPr>
            <a:spLocks noGrp="1"/>
          </p:cNvSpPr>
          <p:nvPr>
            <p:ph type="ftr" sz="quarter" idx="11"/>
            <p:custDataLst>
              <p:tags r:id="rId4"/>
            </p:custDataLst>
          </p:nvPr>
        </p:nvSpPr>
        <p:spPr/>
        <p:txBody>
          <a:bodyPr/>
          <a:lstStyle>
            <a:lvl1pPr>
              <a:defRPr/>
            </a:lvl1pPr>
          </a:lstStyle>
          <a:p>
            <a:pPr>
              <a:defRPr/>
            </a:pPr>
            <a:endParaRPr lang="zh-CN" altLang="en-US"/>
          </a:p>
        </p:txBody>
      </p:sp>
      <p:sp>
        <p:nvSpPr>
          <p:cNvPr id="6" name="灯片编号占位符 5"/>
          <p:cNvSpPr>
            <a:spLocks noGrp="1"/>
          </p:cNvSpPr>
          <p:nvPr>
            <p:ph type="sldNum" sz="quarter" idx="12"/>
            <p:custDataLst>
              <p:tags r:id="rId5"/>
            </p:custDataLst>
          </p:nvPr>
        </p:nvSpPr>
        <p:spPr/>
        <p:txBody>
          <a:bodyPr/>
          <a:lstStyle>
            <a:lvl1pPr>
              <a:defRPr/>
            </a:lvl1pPr>
          </a:lstStyle>
          <a:p>
            <a:pPr>
              <a:defRPr/>
            </a:pPr>
            <a:fld id="{43C758EC-421D-4908-93AF-035FE665048C}" type="slidenum">
              <a:rPr lang="zh-CN" altLang="en-US"/>
              <a:t>‹#›</a:t>
            </a:fld>
            <a:endParaRPr lang="zh-CN" altLang="en-US"/>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a:t>单击此处编辑母版标题样式</a:t>
            </a:r>
          </a:p>
        </p:txBody>
      </p:sp>
      <p:sp>
        <p:nvSpPr>
          <p:cNvPr id="3" name="内容占位符 2"/>
          <p:cNvSpPr>
            <a:spLocks noGrp="1"/>
          </p:cNvSpPr>
          <p:nvPr>
            <p:ph idx="1"/>
            <p:custDataLst>
              <p:tags r:id="rId2"/>
            </p:custDataLst>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custDataLst>
              <p:tags r:id="rId3"/>
            </p:custDataLst>
          </p:nvPr>
        </p:nvSpPr>
        <p:spPr/>
        <p:txBody>
          <a:bodyPr/>
          <a:lstStyle>
            <a:lvl1pPr>
              <a:defRPr/>
            </a:lvl1pPr>
          </a:lstStyle>
          <a:p>
            <a:pPr>
              <a:defRPr/>
            </a:pPr>
            <a:fld id="{D92B989A-D50B-4249-A81F-86C83BE98F04}" type="datetimeFigureOut">
              <a:rPr lang="zh-CN" altLang="en-US"/>
              <a:t>2024-06-23</a:t>
            </a:fld>
            <a:endParaRPr lang="zh-CN" altLang="en-US"/>
          </a:p>
        </p:txBody>
      </p:sp>
      <p:sp>
        <p:nvSpPr>
          <p:cNvPr id="5" name="页脚占位符 4"/>
          <p:cNvSpPr>
            <a:spLocks noGrp="1"/>
          </p:cNvSpPr>
          <p:nvPr>
            <p:ph type="ftr" sz="quarter" idx="11"/>
            <p:custDataLst>
              <p:tags r:id="rId4"/>
            </p:custDataLst>
          </p:nvPr>
        </p:nvSpPr>
        <p:spPr/>
        <p:txBody>
          <a:bodyPr/>
          <a:lstStyle>
            <a:lvl1pPr>
              <a:defRPr/>
            </a:lvl1pPr>
          </a:lstStyle>
          <a:p>
            <a:pPr>
              <a:defRPr/>
            </a:pPr>
            <a:endParaRPr lang="zh-CN" altLang="en-US"/>
          </a:p>
        </p:txBody>
      </p:sp>
      <p:sp>
        <p:nvSpPr>
          <p:cNvPr id="6" name="灯片编号占位符 5"/>
          <p:cNvSpPr>
            <a:spLocks noGrp="1"/>
          </p:cNvSpPr>
          <p:nvPr>
            <p:ph type="sldNum" sz="quarter" idx="12"/>
            <p:custDataLst>
              <p:tags r:id="rId5"/>
            </p:custDataLst>
          </p:nvPr>
        </p:nvSpPr>
        <p:spPr/>
        <p:txBody>
          <a:bodyPr/>
          <a:lstStyle>
            <a:lvl1pPr>
              <a:defRPr/>
            </a:lvl1pPr>
          </a:lstStyle>
          <a:p>
            <a:pPr>
              <a:defRPr/>
            </a:pPr>
            <a:fld id="{2B30D6DC-DCD5-47B9-805B-39146D101D95}" type="slidenum">
              <a:rPr lang="zh-CN" altLang="en-US"/>
              <a:t>‹#›</a:t>
            </a:fld>
            <a:endParaRPr lang="zh-CN" altLang="en-US"/>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custDataLst>
              <p:tags r:id="rId2"/>
            </p:custDataLst>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custDataLst>
              <p:tags r:id="rId3"/>
            </p:custDataLst>
          </p:nvPr>
        </p:nvSpPr>
        <p:spPr/>
        <p:txBody>
          <a:bodyPr/>
          <a:lstStyle>
            <a:lvl1pPr>
              <a:defRPr/>
            </a:lvl1pPr>
          </a:lstStyle>
          <a:p>
            <a:pPr>
              <a:defRPr/>
            </a:pPr>
            <a:fld id="{D51D4D24-66EB-4F0E-8E11-9E3548CE4EBC}" type="datetimeFigureOut">
              <a:rPr lang="zh-CN" altLang="en-US"/>
              <a:t>2024-06-23</a:t>
            </a:fld>
            <a:endParaRPr lang="zh-CN" altLang="en-US"/>
          </a:p>
        </p:txBody>
      </p:sp>
      <p:sp>
        <p:nvSpPr>
          <p:cNvPr id="5" name="页脚占位符 4"/>
          <p:cNvSpPr>
            <a:spLocks noGrp="1"/>
          </p:cNvSpPr>
          <p:nvPr>
            <p:ph type="ftr" sz="quarter" idx="11"/>
            <p:custDataLst>
              <p:tags r:id="rId4"/>
            </p:custDataLst>
          </p:nvPr>
        </p:nvSpPr>
        <p:spPr/>
        <p:txBody>
          <a:bodyPr/>
          <a:lstStyle>
            <a:lvl1pPr>
              <a:defRPr/>
            </a:lvl1pPr>
          </a:lstStyle>
          <a:p>
            <a:pPr>
              <a:defRPr/>
            </a:pPr>
            <a:endParaRPr lang="zh-CN" altLang="en-US"/>
          </a:p>
        </p:txBody>
      </p:sp>
      <p:sp>
        <p:nvSpPr>
          <p:cNvPr id="6" name="灯片编号占位符 5"/>
          <p:cNvSpPr>
            <a:spLocks noGrp="1"/>
          </p:cNvSpPr>
          <p:nvPr>
            <p:ph type="sldNum" sz="quarter" idx="12"/>
            <p:custDataLst>
              <p:tags r:id="rId5"/>
            </p:custDataLst>
          </p:nvPr>
        </p:nvSpPr>
        <p:spPr/>
        <p:txBody>
          <a:bodyPr/>
          <a:lstStyle>
            <a:lvl1pPr>
              <a:defRPr/>
            </a:lvl1pPr>
          </a:lstStyle>
          <a:p>
            <a:pPr>
              <a:defRPr/>
            </a:pPr>
            <a:fld id="{A75E085A-B2D7-4214-9F09-3A5ECE31172D}" type="slidenum">
              <a:rPr lang="zh-CN" altLang="en-US"/>
              <a:t>‹#›</a:t>
            </a:fld>
            <a:endParaRPr lang="zh-CN" altLang="en-US"/>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a:t>单击此处编辑母版标题样式</a:t>
            </a:r>
          </a:p>
        </p:txBody>
      </p:sp>
      <p:sp>
        <p:nvSpPr>
          <p:cNvPr id="3" name="内容占位符 2"/>
          <p:cNvSpPr>
            <a:spLocks noGrp="1"/>
          </p:cNvSpPr>
          <p:nvPr>
            <p:ph sz="half" idx="1"/>
            <p:custDataLst>
              <p:tags r:id="rId2"/>
            </p:custDataLst>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custDataLst>
              <p:tags r:id="rId3"/>
            </p:custDataLst>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3"/>
          <p:cNvSpPr>
            <a:spLocks noGrp="1"/>
          </p:cNvSpPr>
          <p:nvPr>
            <p:ph type="dt" sz="half" idx="10"/>
            <p:custDataLst>
              <p:tags r:id="rId4"/>
            </p:custDataLst>
          </p:nvPr>
        </p:nvSpPr>
        <p:spPr/>
        <p:txBody>
          <a:bodyPr/>
          <a:lstStyle>
            <a:lvl1pPr>
              <a:defRPr/>
            </a:lvl1pPr>
          </a:lstStyle>
          <a:p>
            <a:pPr>
              <a:defRPr/>
            </a:pPr>
            <a:fld id="{4E23AF72-46B7-40F0-8FB6-3988DCE5D379}" type="datetimeFigureOut">
              <a:rPr lang="zh-CN" altLang="en-US"/>
              <a:t>2024-06-23</a:t>
            </a:fld>
            <a:endParaRPr lang="zh-CN" altLang="en-US"/>
          </a:p>
        </p:txBody>
      </p:sp>
      <p:sp>
        <p:nvSpPr>
          <p:cNvPr id="6" name="页脚占位符 4"/>
          <p:cNvSpPr>
            <a:spLocks noGrp="1"/>
          </p:cNvSpPr>
          <p:nvPr>
            <p:ph type="ftr" sz="quarter" idx="11"/>
            <p:custDataLst>
              <p:tags r:id="rId5"/>
            </p:custDataLst>
          </p:nvPr>
        </p:nvSpPr>
        <p:spPr/>
        <p:txBody>
          <a:bodyPr/>
          <a:lstStyle>
            <a:lvl1pPr>
              <a:defRPr/>
            </a:lvl1pPr>
          </a:lstStyle>
          <a:p>
            <a:pPr>
              <a:defRPr/>
            </a:pPr>
            <a:endParaRPr lang="zh-CN" altLang="en-US"/>
          </a:p>
        </p:txBody>
      </p:sp>
      <p:sp>
        <p:nvSpPr>
          <p:cNvPr id="7" name="灯片编号占位符 5"/>
          <p:cNvSpPr>
            <a:spLocks noGrp="1"/>
          </p:cNvSpPr>
          <p:nvPr>
            <p:ph type="sldNum" sz="quarter" idx="12"/>
            <p:custDataLst>
              <p:tags r:id="rId6"/>
            </p:custDataLst>
          </p:nvPr>
        </p:nvSpPr>
        <p:spPr/>
        <p:txBody>
          <a:bodyPr/>
          <a:lstStyle>
            <a:lvl1pPr>
              <a:defRPr/>
            </a:lvl1pPr>
          </a:lstStyle>
          <a:p>
            <a:pPr>
              <a:defRPr/>
            </a:pPr>
            <a:fld id="{D07137F8-4E70-4E94-A62A-1171FD9958AD}" type="slidenum">
              <a:rPr lang="zh-CN" altLang="en-US"/>
              <a:t>‹#›</a:t>
            </a:fld>
            <a:endParaRPr lang="zh-CN" altLang="en-US"/>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custDataLst>
              <p:tags r:id="rId2"/>
            </p:custDataLst>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custDataLst>
              <p:tags r:id="rId3"/>
            </p:custDataLst>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custDataLst>
              <p:tags r:id="rId4"/>
            </p:custDataLst>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custDataLst>
              <p:tags r:id="rId5"/>
            </p:custDataLst>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3"/>
          <p:cNvSpPr>
            <a:spLocks noGrp="1"/>
          </p:cNvSpPr>
          <p:nvPr>
            <p:ph type="dt" sz="half" idx="10"/>
            <p:custDataLst>
              <p:tags r:id="rId6"/>
            </p:custDataLst>
          </p:nvPr>
        </p:nvSpPr>
        <p:spPr/>
        <p:txBody>
          <a:bodyPr/>
          <a:lstStyle>
            <a:lvl1pPr>
              <a:defRPr/>
            </a:lvl1pPr>
          </a:lstStyle>
          <a:p>
            <a:pPr>
              <a:defRPr/>
            </a:pPr>
            <a:fld id="{79ACBA0E-C0F6-4154-8800-E3C66CFFF4A6}" type="datetimeFigureOut">
              <a:rPr lang="zh-CN" altLang="en-US"/>
              <a:t>2024-06-23</a:t>
            </a:fld>
            <a:endParaRPr lang="zh-CN" altLang="en-US"/>
          </a:p>
        </p:txBody>
      </p:sp>
      <p:sp>
        <p:nvSpPr>
          <p:cNvPr id="8" name="页脚占位符 4"/>
          <p:cNvSpPr>
            <a:spLocks noGrp="1"/>
          </p:cNvSpPr>
          <p:nvPr>
            <p:ph type="ftr" sz="quarter" idx="11"/>
            <p:custDataLst>
              <p:tags r:id="rId7"/>
            </p:custDataLst>
          </p:nvPr>
        </p:nvSpPr>
        <p:spPr/>
        <p:txBody>
          <a:bodyPr/>
          <a:lstStyle>
            <a:lvl1pPr>
              <a:defRPr/>
            </a:lvl1pPr>
          </a:lstStyle>
          <a:p>
            <a:pPr>
              <a:defRPr/>
            </a:pPr>
            <a:endParaRPr lang="zh-CN" altLang="en-US"/>
          </a:p>
        </p:txBody>
      </p:sp>
      <p:sp>
        <p:nvSpPr>
          <p:cNvPr id="9" name="灯片编号占位符 5"/>
          <p:cNvSpPr>
            <a:spLocks noGrp="1"/>
          </p:cNvSpPr>
          <p:nvPr>
            <p:ph type="sldNum" sz="quarter" idx="12"/>
            <p:custDataLst>
              <p:tags r:id="rId8"/>
            </p:custDataLst>
          </p:nvPr>
        </p:nvSpPr>
        <p:spPr/>
        <p:txBody>
          <a:bodyPr/>
          <a:lstStyle>
            <a:lvl1pPr>
              <a:defRPr/>
            </a:lvl1pPr>
          </a:lstStyle>
          <a:p>
            <a:pPr>
              <a:defRPr/>
            </a:pPr>
            <a:fld id="{C2D31216-982C-4F57-AEEF-CC498EF059E5}" type="slidenum">
              <a:rPr lang="zh-CN" altLang="en-US"/>
              <a:t>‹#›</a:t>
            </a:fld>
            <a:endParaRPr lang="zh-CN" altLang="en-US"/>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a:t>单击此处编辑母版标题样式</a:t>
            </a:r>
          </a:p>
        </p:txBody>
      </p:sp>
      <p:sp>
        <p:nvSpPr>
          <p:cNvPr id="3" name="日期占位符 3"/>
          <p:cNvSpPr>
            <a:spLocks noGrp="1"/>
          </p:cNvSpPr>
          <p:nvPr>
            <p:ph type="dt" sz="half" idx="10"/>
            <p:custDataLst>
              <p:tags r:id="rId2"/>
            </p:custDataLst>
          </p:nvPr>
        </p:nvSpPr>
        <p:spPr/>
        <p:txBody>
          <a:bodyPr/>
          <a:lstStyle>
            <a:lvl1pPr>
              <a:defRPr/>
            </a:lvl1pPr>
          </a:lstStyle>
          <a:p>
            <a:pPr>
              <a:defRPr/>
            </a:pPr>
            <a:fld id="{91BFAA3A-27EF-4D5F-A275-11EA27C7189E}" type="datetimeFigureOut">
              <a:rPr lang="zh-CN" altLang="en-US"/>
              <a:t>2024-06-23</a:t>
            </a:fld>
            <a:endParaRPr lang="zh-CN" altLang="en-US"/>
          </a:p>
        </p:txBody>
      </p:sp>
      <p:sp>
        <p:nvSpPr>
          <p:cNvPr id="4" name="页脚占位符 4"/>
          <p:cNvSpPr>
            <a:spLocks noGrp="1"/>
          </p:cNvSpPr>
          <p:nvPr>
            <p:ph type="ftr" sz="quarter" idx="11"/>
            <p:custDataLst>
              <p:tags r:id="rId3"/>
            </p:custDataLst>
          </p:nvPr>
        </p:nvSpPr>
        <p:spPr/>
        <p:txBody>
          <a:bodyPr/>
          <a:lstStyle>
            <a:lvl1pPr>
              <a:defRPr/>
            </a:lvl1pPr>
          </a:lstStyle>
          <a:p>
            <a:pPr>
              <a:defRPr/>
            </a:pPr>
            <a:endParaRPr lang="zh-CN" altLang="en-US"/>
          </a:p>
        </p:txBody>
      </p:sp>
      <p:sp>
        <p:nvSpPr>
          <p:cNvPr id="5" name="灯片编号占位符 5"/>
          <p:cNvSpPr>
            <a:spLocks noGrp="1"/>
          </p:cNvSpPr>
          <p:nvPr>
            <p:ph type="sldNum" sz="quarter" idx="12"/>
            <p:custDataLst>
              <p:tags r:id="rId4"/>
            </p:custDataLst>
          </p:nvPr>
        </p:nvSpPr>
        <p:spPr/>
        <p:txBody>
          <a:bodyPr/>
          <a:lstStyle>
            <a:lvl1pPr>
              <a:defRPr/>
            </a:lvl1pPr>
          </a:lstStyle>
          <a:p>
            <a:pPr>
              <a:defRPr/>
            </a:pPr>
            <a:fld id="{20928C3A-D675-4D74-A71E-B6B6E4D7FB46}" type="slidenum">
              <a:rPr lang="zh-CN" altLang="en-US"/>
              <a:t>‹#›</a:t>
            </a:fld>
            <a:endParaRPr lang="zh-CN"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8400" y="608400"/>
            <a:ext cx="10969200" cy="705600"/>
          </a:xfrm>
        </p:spPr>
        <p:txBody>
          <a:bodyPr vert="horz" lIns="90000" tIns="46800" rIns="90000" bIns="46800" rtlCol="0" anchor="ctr" anchorCtr="0">
            <a:normAutofit/>
          </a:bodyPr>
          <a:lstStyle/>
          <a:p>
            <a:pPr lvl="0" fontAlgn="auto"/>
            <a:r>
              <a:rPr lang="zh-CN" altLang="en-US" strike="noStrike" noProof="1"/>
              <a:t>单击此处编辑母版标题样式</a:t>
            </a:r>
          </a:p>
        </p:txBody>
      </p:sp>
      <p:sp>
        <p:nvSpPr>
          <p:cNvPr id="3" name="内容占位符 2"/>
          <p:cNvSpPr>
            <a:spLocks noGrp="1"/>
          </p:cNvSpPr>
          <p:nvPr>
            <p:ph sz="half" idx="1"/>
          </p:nvPr>
        </p:nvSpPr>
        <p:spPr>
          <a:xfrm>
            <a:off x="608400" y="1501200"/>
            <a:ext cx="5176800" cy="4748400"/>
          </a:xfrm>
        </p:spPr>
        <p:txBody>
          <a:bodyPr vert="horz" lIns="90000" tIns="46800" rIns="90000" bIns="46800" rtlCol="0">
            <a:normAutofit/>
          </a:bodyPr>
          <a:lstStyle/>
          <a:p>
            <a:pPr lvl="0" fontAlgn="auto"/>
            <a:r>
              <a:rPr lang="zh-CN" altLang="en-US" strike="noStrike" noProof="1"/>
              <a:t>单击此处编辑母版文本样式</a:t>
            </a:r>
          </a:p>
          <a:p>
            <a:pPr lvl="1" fontAlgn="auto"/>
            <a:r>
              <a:rPr lang="zh-CN" altLang="en-US" strike="noStrike" noProof="1"/>
              <a:t>第二级</a:t>
            </a:r>
          </a:p>
          <a:p>
            <a:pPr lvl="2" fontAlgn="auto"/>
            <a:r>
              <a:rPr lang="zh-CN" altLang="en-US" strike="noStrike" noProof="1"/>
              <a:t>第三级</a:t>
            </a:r>
          </a:p>
          <a:p>
            <a:pPr lvl="3" fontAlgn="auto"/>
            <a:r>
              <a:rPr lang="zh-CN" altLang="en-US" strike="noStrike" noProof="1"/>
              <a:t>第四级</a:t>
            </a:r>
          </a:p>
          <a:p>
            <a:pPr lvl="4" fontAlgn="auto"/>
            <a:r>
              <a:rPr lang="zh-CN" altLang="en-US" strike="noStrike" noProof="1"/>
              <a:t>第五级</a:t>
            </a:r>
          </a:p>
        </p:txBody>
      </p:sp>
      <p:sp>
        <p:nvSpPr>
          <p:cNvPr id="4" name="内容占位符 3"/>
          <p:cNvSpPr>
            <a:spLocks noGrp="1"/>
          </p:cNvSpPr>
          <p:nvPr>
            <p:ph sz="half" idx="2"/>
          </p:nvPr>
        </p:nvSpPr>
        <p:spPr>
          <a:xfrm>
            <a:off x="6411600" y="1501200"/>
            <a:ext cx="5176800" cy="4748400"/>
          </a:xfrm>
        </p:spPr>
        <p:txBody>
          <a:bodyPr lIns="90000" tIns="46800" rIns="90000" bIns="46800">
            <a:normAutofit/>
          </a:bodyPr>
          <a:lstStyle/>
          <a:p>
            <a:pPr lvl="0" fontAlgn="auto"/>
            <a:r>
              <a:rPr lang="zh-CN" altLang="en-US" strike="noStrike" noProof="1"/>
              <a:t>单击此处编辑母版文本样式</a:t>
            </a:r>
          </a:p>
          <a:p>
            <a:pPr lvl="1" fontAlgn="auto"/>
            <a:r>
              <a:rPr lang="zh-CN" altLang="en-US" strike="noStrike" noProof="1"/>
              <a:t>第二级</a:t>
            </a:r>
          </a:p>
          <a:p>
            <a:pPr lvl="2" fontAlgn="auto"/>
            <a:r>
              <a:rPr lang="zh-CN" altLang="en-US" strike="noStrike" noProof="1"/>
              <a:t>第三级</a:t>
            </a:r>
          </a:p>
          <a:p>
            <a:pPr lvl="3" fontAlgn="auto"/>
            <a:r>
              <a:rPr lang="zh-CN" altLang="en-US" strike="noStrike" noProof="1"/>
              <a:t>第四级</a:t>
            </a:r>
          </a:p>
          <a:p>
            <a:pPr lvl="4" fontAlgn="auto"/>
            <a:r>
              <a:rPr lang="zh-CN" altLang="en-US" strike="noStrike" noProof="1"/>
              <a:t>第五级</a:t>
            </a:r>
          </a:p>
        </p:txBody>
      </p:sp>
      <p:sp>
        <p:nvSpPr>
          <p:cNvPr id="5" name="日期占位符 4"/>
          <p:cNvSpPr>
            <a:spLocks noGrp="1"/>
          </p:cNvSpPr>
          <p:nvPr>
            <p:ph type="dt" sz="half" idx="10"/>
          </p:nvPr>
        </p:nvSpPr>
        <p:spPr/>
        <p:txBody>
          <a:bodyPr/>
          <a:lstStyle/>
          <a:p>
            <a:pPr fontAlgn="base"/>
            <a:fld id="{760FBDFE-C587-4B4C-A407-44438C67B59E}" type="datetimeFigureOut">
              <a:rPr lang="zh-CN" altLang="en-US" strike="noStrike" noProof="1" smtClean="0">
                <a:latin typeface="Times New Roman" panose="02020603050405020304" charset="0"/>
                <a:ea typeface="宋体" panose="02010600030101010101" pitchFamily="2" charset="-122"/>
                <a:cs typeface="+mn-cs"/>
              </a:rPr>
              <a:t>2024-06-23</a:t>
            </a:fld>
            <a:endParaRPr lang="zh-CN" altLang="en-US" strike="noStrike" noProof="1"/>
          </a:p>
        </p:txBody>
      </p:sp>
      <p:sp>
        <p:nvSpPr>
          <p:cNvPr id="6" name="页脚占位符 5"/>
          <p:cNvSpPr>
            <a:spLocks noGrp="1"/>
          </p:cNvSpPr>
          <p:nvPr>
            <p:ph type="ftr" sz="quarter" idx="11"/>
          </p:nvPr>
        </p:nvSpPr>
        <p:spPr/>
        <p:txBody>
          <a:bodyPr/>
          <a:lstStyle/>
          <a:p>
            <a:pPr fontAlgn="base"/>
            <a:endParaRPr lang="zh-CN" altLang="en-US" strike="noStrike" noProof="1"/>
          </a:p>
        </p:txBody>
      </p:sp>
      <p:sp>
        <p:nvSpPr>
          <p:cNvPr id="7" name="灯片编号占位符 6"/>
          <p:cNvSpPr>
            <a:spLocks noGrp="1"/>
          </p:cNvSpPr>
          <p:nvPr>
            <p:ph type="sldNum" sz="quarter" idx="12"/>
          </p:nvPr>
        </p:nvSpPr>
        <p:spPr/>
        <p:txBody>
          <a:bodyPr/>
          <a:lstStyle/>
          <a:p>
            <a:pPr fontAlgn="base"/>
            <a:fld id="{49AE70B2-8BF9-45C0-BB95-33D1B9D3A854}" type="slidenum">
              <a:rPr lang="zh-CN" altLang="en-US" strike="noStrike" noProof="1" smtClean="0">
                <a:latin typeface="Times New Roman" panose="02020603050405020304" charset="0"/>
                <a:ea typeface="宋体" panose="02010600030101010101" pitchFamily="2" charset="-122"/>
                <a:cs typeface="+mn-cs"/>
              </a:rPr>
              <a:t>‹#›</a:t>
            </a:fld>
            <a:endParaRPr lang="zh-CN" altLang="en-US" strike="noStrike" noProof="1"/>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custDataLst>
              <p:tags r:id="rId1"/>
            </p:custDataLst>
          </p:nvPr>
        </p:nvSpPr>
        <p:spPr/>
        <p:txBody>
          <a:bodyPr/>
          <a:lstStyle>
            <a:lvl1pPr>
              <a:defRPr/>
            </a:lvl1pPr>
          </a:lstStyle>
          <a:p>
            <a:pPr>
              <a:defRPr/>
            </a:pPr>
            <a:fld id="{A70AD5E9-5975-4649-B5C3-886323C2D09C}" type="datetimeFigureOut">
              <a:rPr lang="zh-CN" altLang="en-US"/>
              <a:t>2024-06-23</a:t>
            </a:fld>
            <a:endParaRPr lang="zh-CN" altLang="en-US"/>
          </a:p>
        </p:txBody>
      </p:sp>
      <p:sp>
        <p:nvSpPr>
          <p:cNvPr id="3" name="页脚占位符 4"/>
          <p:cNvSpPr>
            <a:spLocks noGrp="1"/>
          </p:cNvSpPr>
          <p:nvPr>
            <p:ph type="ftr" sz="quarter" idx="11"/>
            <p:custDataLst>
              <p:tags r:id="rId2"/>
            </p:custDataLst>
          </p:nvPr>
        </p:nvSpPr>
        <p:spPr/>
        <p:txBody>
          <a:bodyPr/>
          <a:lstStyle>
            <a:lvl1pPr>
              <a:defRPr/>
            </a:lvl1pPr>
          </a:lstStyle>
          <a:p>
            <a:pPr>
              <a:defRPr/>
            </a:pPr>
            <a:endParaRPr lang="zh-CN" altLang="en-US"/>
          </a:p>
        </p:txBody>
      </p:sp>
      <p:sp>
        <p:nvSpPr>
          <p:cNvPr id="4" name="灯片编号占位符 5"/>
          <p:cNvSpPr>
            <a:spLocks noGrp="1"/>
          </p:cNvSpPr>
          <p:nvPr>
            <p:ph type="sldNum" sz="quarter" idx="12"/>
            <p:custDataLst>
              <p:tags r:id="rId3"/>
            </p:custDataLst>
          </p:nvPr>
        </p:nvSpPr>
        <p:spPr/>
        <p:txBody>
          <a:bodyPr/>
          <a:lstStyle>
            <a:lvl1pPr>
              <a:defRPr/>
            </a:lvl1pPr>
          </a:lstStyle>
          <a:p>
            <a:pPr>
              <a:defRPr/>
            </a:pPr>
            <a:fld id="{A8B6A405-A8D8-4626-81C3-05B91B9EDBCA}" type="slidenum">
              <a:rPr lang="zh-CN" altLang="en-US"/>
              <a:t>‹#›</a:t>
            </a:fld>
            <a:endParaRPr lang="zh-CN" altLang="en-US"/>
          </a:p>
        </p:txBody>
      </p:sp>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custDataLst>
              <p:tags r:id="rId2"/>
            </p:custDataLst>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custDataLst>
              <p:tags r:id="rId3"/>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p:cNvSpPr>
            <a:spLocks noGrp="1"/>
          </p:cNvSpPr>
          <p:nvPr>
            <p:ph type="dt" sz="half" idx="10"/>
            <p:custDataLst>
              <p:tags r:id="rId4"/>
            </p:custDataLst>
          </p:nvPr>
        </p:nvSpPr>
        <p:spPr/>
        <p:txBody>
          <a:bodyPr/>
          <a:lstStyle>
            <a:lvl1pPr>
              <a:defRPr/>
            </a:lvl1pPr>
          </a:lstStyle>
          <a:p>
            <a:pPr>
              <a:defRPr/>
            </a:pPr>
            <a:fld id="{82146EDE-5FD5-4726-A401-5FF3C1462B5E}" type="datetimeFigureOut">
              <a:rPr lang="zh-CN" altLang="en-US"/>
              <a:t>2024-06-23</a:t>
            </a:fld>
            <a:endParaRPr lang="zh-CN" altLang="en-US"/>
          </a:p>
        </p:txBody>
      </p:sp>
      <p:sp>
        <p:nvSpPr>
          <p:cNvPr id="6" name="页脚占位符 4"/>
          <p:cNvSpPr>
            <a:spLocks noGrp="1"/>
          </p:cNvSpPr>
          <p:nvPr>
            <p:ph type="ftr" sz="quarter" idx="11"/>
            <p:custDataLst>
              <p:tags r:id="rId5"/>
            </p:custDataLst>
          </p:nvPr>
        </p:nvSpPr>
        <p:spPr/>
        <p:txBody>
          <a:bodyPr/>
          <a:lstStyle>
            <a:lvl1pPr>
              <a:defRPr/>
            </a:lvl1pPr>
          </a:lstStyle>
          <a:p>
            <a:pPr>
              <a:defRPr/>
            </a:pPr>
            <a:endParaRPr lang="zh-CN" altLang="en-US"/>
          </a:p>
        </p:txBody>
      </p:sp>
      <p:sp>
        <p:nvSpPr>
          <p:cNvPr id="7" name="灯片编号占位符 5"/>
          <p:cNvSpPr>
            <a:spLocks noGrp="1"/>
          </p:cNvSpPr>
          <p:nvPr>
            <p:ph type="sldNum" sz="quarter" idx="12"/>
            <p:custDataLst>
              <p:tags r:id="rId6"/>
            </p:custDataLst>
          </p:nvPr>
        </p:nvSpPr>
        <p:spPr/>
        <p:txBody>
          <a:bodyPr/>
          <a:lstStyle>
            <a:lvl1pPr>
              <a:defRPr/>
            </a:lvl1pPr>
          </a:lstStyle>
          <a:p>
            <a:pPr>
              <a:defRPr/>
            </a:pPr>
            <a:fld id="{1F7876BC-1755-45AD-B9D2-B871E590C9DC}" type="slidenum">
              <a:rPr lang="zh-CN" altLang="en-US"/>
              <a:t>‹#›</a:t>
            </a:fld>
            <a:endParaRPr lang="zh-CN" altLang="en-US"/>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custDataLst>
              <p:tags r:id="rId2"/>
            </p:custDataLst>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custDataLst>
              <p:tags r:id="rId3"/>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p:cNvSpPr>
            <a:spLocks noGrp="1"/>
          </p:cNvSpPr>
          <p:nvPr>
            <p:ph type="dt" sz="half" idx="10"/>
            <p:custDataLst>
              <p:tags r:id="rId4"/>
            </p:custDataLst>
          </p:nvPr>
        </p:nvSpPr>
        <p:spPr/>
        <p:txBody>
          <a:bodyPr/>
          <a:lstStyle>
            <a:lvl1pPr>
              <a:defRPr/>
            </a:lvl1pPr>
          </a:lstStyle>
          <a:p>
            <a:pPr>
              <a:defRPr/>
            </a:pPr>
            <a:fld id="{498CEFAE-BA60-42CE-A935-B825529065EF}" type="datetimeFigureOut">
              <a:rPr lang="zh-CN" altLang="en-US"/>
              <a:t>2024-06-23</a:t>
            </a:fld>
            <a:endParaRPr lang="zh-CN" altLang="en-US"/>
          </a:p>
        </p:txBody>
      </p:sp>
      <p:sp>
        <p:nvSpPr>
          <p:cNvPr id="6" name="页脚占位符 4"/>
          <p:cNvSpPr>
            <a:spLocks noGrp="1"/>
          </p:cNvSpPr>
          <p:nvPr>
            <p:ph type="ftr" sz="quarter" idx="11"/>
            <p:custDataLst>
              <p:tags r:id="rId5"/>
            </p:custDataLst>
          </p:nvPr>
        </p:nvSpPr>
        <p:spPr/>
        <p:txBody>
          <a:bodyPr/>
          <a:lstStyle>
            <a:lvl1pPr>
              <a:defRPr/>
            </a:lvl1pPr>
          </a:lstStyle>
          <a:p>
            <a:pPr>
              <a:defRPr/>
            </a:pPr>
            <a:endParaRPr lang="zh-CN" altLang="en-US"/>
          </a:p>
        </p:txBody>
      </p:sp>
      <p:sp>
        <p:nvSpPr>
          <p:cNvPr id="7" name="灯片编号占位符 5"/>
          <p:cNvSpPr>
            <a:spLocks noGrp="1"/>
          </p:cNvSpPr>
          <p:nvPr>
            <p:ph type="sldNum" sz="quarter" idx="12"/>
            <p:custDataLst>
              <p:tags r:id="rId6"/>
            </p:custDataLst>
          </p:nvPr>
        </p:nvSpPr>
        <p:spPr/>
        <p:txBody>
          <a:bodyPr/>
          <a:lstStyle>
            <a:lvl1pPr>
              <a:defRPr/>
            </a:lvl1pPr>
          </a:lstStyle>
          <a:p>
            <a:pPr>
              <a:defRPr/>
            </a:pPr>
            <a:fld id="{6A263D65-B7ED-46BC-83E9-B86D8A624AE9}" type="slidenum">
              <a:rPr lang="zh-CN" altLang="en-US"/>
              <a:t>‹#›</a:t>
            </a:fld>
            <a:endParaRPr lang="zh-CN" altLang="en-US"/>
          </a:p>
        </p:txBody>
      </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a:t>单击此处编辑母版标题样式</a:t>
            </a:r>
          </a:p>
        </p:txBody>
      </p:sp>
      <p:sp>
        <p:nvSpPr>
          <p:cNvPr id="3" name="竖排文字占位符 2"/>
          <p:cNvSpPr>
            <a:spLocks noGrp="1"/>
          </p:cNvSpPr>
          <p:nvPr>
            <p:ph type="body" orient="vert" idx="1"/>
            <p:custDataLst>
              <p:tags r:id="rId2"/>
            </p:custDataLst>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custDataLst>
              <p:tags r:id="rId3"/>
            </p:custDataLst>
          </p:nvPr>
        </p:nvSpPr>
        <p:spPr/>
        <p:txBody>
          <a:bodyPr/>
          <a:lstStyle>
            <a:lvl1pPr>
              <a:defRPr/>
            </a:lvl1pPr>
          </a:lstStyle>
          <a:p>
            <a:pPr>
              <a:defRPr/>
            </a:pPr>
            <a:fld id="{31B09ADD-5BF8-4BE7-A67D-8F659592A2D4}" type="datetimeFigureOut">
              <a:rPr lang="zh-CN" altLang="en-US"/>
              <a:t>2024-06-23</a:t>
            </a:fld>
            <a:endParaRPr lang="zh-CN" altLang="en-US"/>
          </a:p>
        </p:txBody>
      </p:sp>
      <p:sp>
        <p:nvSpPr>
          <p:cNvPr id="5" name="页脚占位符 4"/>
          <p:cNvSpPr>
            <a:spLocks noGrp="1"/>
          </p:cNvSpPr>
          <p:nvPr>
            <p:ph type="ftr" sz="quarter" idx="11"/>
            <p:custDataLst>
              <p:tags r:id="rId4"/>
            </p:custDataLst>
          </p:nvPr>
        </p:nvSpPr>
        <p:spPr/>
        <p:txBody>
          <a:bodyPr/>
          <a:lstStyle>
            <a:lvl1pPr>
              <a:defRPr/>
            </a:lvl1pPr>
          </a:lstStyle>
          <a:p>
            <a:pPr>
              <a:defRPr/>
            </a:pPr>
            <a:endParaRPr lang="zh-CN" altLang="en-US"/>
          </a:p>
        </p:txBody>
      </p:sp>
      <p:sp>
        <p:nvSpPr>
          <p:cNvPr id="6" name="灯片编号占位符 5"/>
          <p:cNvSpPr>
            <a:spLocks noGrp="1"/>
          </p:cNvSpPr>
          <p:nvPr>
            <p:ph type="sldNum" sz="quarter" idx="12"/>
            <p:custDataLst>
              <p:tags r:id="rId5"/>
            </p:custDataLst>
          </p:nvPr>
        </p:nvSpPr>
        <p:spPr/>
        <p:txBody>
          <a:bodyPr/>
          <a:lstStyle>
            <a:lvl1pPr>
              <a:defRPr/>
            </a:lvl1pPr>
          </a:lstStyle>
          <a:p>
            <a:pPr>
              <a:defRPr/>
            </a:pPr>
            <a:fld id="{1EA5F76E-EC1B-42AF-ACEB-2EB3BF02A58A}" type="slidenum">
              <a:rPr lang="zh-CN" altLang="en-US"/>
              <a:t>‹#›</a:t>
            </a:fld>
            <a:endParaRPr lang="zh-CN" altLang="en-US"/>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1"/>
            </p:custDataLs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custDataLst>
              <p:tags r:id="rId2"/>
            </p:custDataLst>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custDataLst>
              <p:tags r:id="rId3"/>
            </p:custDataLst>
          </p:nvPr>
        </p:nvSpPr>
        <p:spPr/>
        <p:txBody>
          <a:bodyPr/>
          <a:lstStyle>
            <a:lvl1pPr>
              <a:defRPr/>
            </a:lvl1pPr>
          </a:lstStyle>
          <a:p>
            <a:pPr>
              <a:defRPr/>
            </a:pPr>
            <a:fld id="{2B5AE43F-E3B8-4848-A15D-8C042869464C}" type="datetimeFigureOut">
              <a:rPr lang="zh-CN" altLang="en-US"/>
              <a:t>2024-06-23</a:t>
            </a:fld>
            <a:endParaRPr lang="zh-CN" altLang="en-US"/>
          </a:p>
        </p:txBody>
      </p:sp>
      <p:sp>
        <p:nvSpPr>
          <p:cNvPr id="5" name="页脚占位符 4"/>
          <p:cNvSpPr>
            <a:spLocks noGrp="1"/>
          </p:cNvSpPr>
          <p:nvPr>
            <p:ph type="ftr" sz="quarter" idx="11"/>
            <p:custDataLst>
              <p:tags r:id="rId4"/>
            </p:custDataLst>
          </p:nvPr>
        </p:nvSpPr>
        <p:spPr/>
        <p:txBody>
          <a:bodyPr/>
          <a:lstStyle>
            <a:lvl1pPr>
              <a:defRPr/>
            </a:lvl1pPr>
          </a:lstStyle>
          <a:p>
            <a:pPr>
              <a:defRPr/>
            </a:pPr>
            <a:endParaRPr lang="zh-CN" altLang="en-US"/>
          </a:p>
        </p:txBody>
      </p:sp>
      <p:sp>
        <p:nvSpPr>
          <p:cNvPr id="6" name="灯片编号占位符 5"/>
          <p:cNvSpPr>
            <a:spLocks noGrp="1"/>
          </p:cNvSpPr>
          <p:nvPr>
            <p:ph type="sldNum" sz="quarter" idx="12"/>
            <p:custDataLst>
              <p:tags r:id="rId5"/>
            </p:custDataLst>
          </p:nvPr>
        </p:nvSpPr>
        <p:spPr/>
        <p:txBody>
          <a:bodyPr/>
          <a:lstStyle>
            <a:lvl1pPr>
              <a:defRPr/>
            </a:lvl1pPr>
          </a:lstStyle>
          <a:p>
            <a:pPr>
              <a:defRPr/>
            </a:pPr>
            <a:fld id="{30EE0DFA-DE5F-4D72-A6B3-31C06909DA58}" type="slidenum">
              <a:rPr lang="zh-CN" altLang="en-US"/>
              <a:t>‹#›</a:t>
            </a:fld>
            <a:endParaRPr lang="zh-CN" altLang="en-US"/>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2" name="图片 1" descr="雪地上  描述已自动生成"/>
          <p:cNvPicPr>
            <a:picLocks noChangeAspect="1"/>
          </p:cNvPicPr>
          <p:nvPr userDrawn="1">
            <p:custDataLst>
              <p:tags r:id="rId1"/>
            </p:custDataLst>
          </p:nvPr>
        </p:nvPicPr>
        <p:blipFill>
          <a:blip r:embed="rId3">
            <a:extLst>
              <a:ext uri="{28A0092B-C50C-407E-A947-70E740481C1C}">
                <a14:useLocalDpi xmlns:a14="http://schemas.microsoft.com/office/drawing/2010/main" val="0"/>
              </a:ext>
            </a:extLst>
          </a:blip>
          <a:stretch>
            <a:fillRect/>
          </a:stretch>
        </p:blipFill>
        <p:spPr>
          <a:xfrm rot="5400000">
            <a:off x="2667000" y="-2667000"/>
            <a:ext cx="6858001" cy="12192000"/>
          </a:xfrm>
          <a:prstGeom prst="rect">
            <a:avLst/>
          </a:prstGeom>
        </p:spPr>
      </p:pic>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solidFill>
                  <a:schemeClr val="tx1">
                    <a:lumMod val="85000"/>
                    <a:lumOff val="15000"/>
                  </a:schemeClr>
                </a:solidFill>
                <a:effectLst/>
              </a:defRPr>
            </a:lvl1pPr>
          </a:lstStyle>
          <a:p>
            <a:r>
              <a:rPr lang="zh-CN" altLang="en-US"/>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solidFill>
                  <a:schemeClr val="tx1">
                    <a:lumMod val="65000"/>
                    <a:lumOff val="35000"/>
                  </a:schemeClr>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2024-06-23</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lvl1pPr marL="0" marR="0" algn="l" defTabSz="914400" rtl="0" eaLnBrk="1" fontAlgn="auto" latinLnBrk="0" hangingPunct="1">
              <a:lnSpc>
                <a:spcPct val="100000"/>
              </a:lnSpc>
              <a:buNone/>
              <a:defRPr kumimoji="0" lang="zh-CN" altLang="en-US" sz="3600" b="1" i="0" u="none" strike="noStrike" kern="1200" cap="none" spc="300" normalizeH="0" baseline="0" noProof="1">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8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20000"/>
              </a:lnSpc>
              <a:spcBef>
                <a:spcPct val="0"/>
              </a:spcBef>
              <a:spcAft>
                <a:spcPts val="600"/>
              </a:spcAft>
              <a:buFont typeface="Arial" panose="020B0604020202020204" pitchFamily="34" charset="0"/>
              <a:buChar char="●"/>
              <a:defRPr kumimoji="0" lang="zh-CN" altLang="en-US" sz="16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20000"/>
              </a:lnSpc>
              <a:spcBef>
                <a:spcPct val="0"/>
              </a:spcBef>
              <a:spcAft>
                <a:spcPts val="300"/>
              </a:spcAft>
              <a:buFont typeface="Wingdings" panose="05000000000000000000" charset="0"/>
              <a:buChar char=""/>
              <a:defRPr kumimoji="0" lang="zh-CN" altLang="en-US" sz="14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20000"/>
              </a:lnSpc>
              <a:spcBef>
                <a:spcPct val="0"/>
              </a:spcBef>
              <a:spcAft>
                <a:spcPts val="300"/>
              </a:spcAft>
              <a:buFont typeface="Arial" panose="020B0604020202020204" pitchFamily="34" charset="0"/>
              <a:buChar char="•"/>
              <a:defRPr kumimoji="0" lang="zh-CN" altLang="en-US" sz="14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charset="-122"/>
                <a:cs typeface="+mn-cs"/>
                <a:sym typeface="+mn-ea"/>
              </a:defRPr>
            </a:lvl5pPr>
            <a:lvl6pPr marL="2286000" indent="0">
              <a:buNone/>
              <a:defRPr/>
            </a:lvl6pPr>
          </a:lstStyle>
          <a:p>
            <a:pPr lvl="0"/>
            <a:r>
              <a:rPr>
                <a:sym typeface="+mn-ea"/>
              </a:rPr>
              <a:t>单击此处编辑母版文本样式</a:t>
            </a:r>
          </a:p>
          <a:p>
            <a:pPr lvl="1"/>
            <a:r>
              <a:rPr>
                <a:sym typeface="+mn-ea"/>
              </a:rPr>
              <a:t>第二级</a:t>
            </a:r>
          </a:p>
          <a:p>
            <a:pPr lvl="2"/>
            <a:r>
              <a:rPr>
                <a:sym typeface="+mn-ea"/>
              </a:rPr>
              <a:t>第三级</a:t>
            </a:r>
          </a:p>
          <a:p>
            <a:pPr lvl="3"/>
            <a:r>
              <a:rPr>
                <a:sym typeface="+mn-ea"/>
              </a:rPr>
              <a:t>第四级</a:t>
            </a:r>
          </a:p>
          <a:p>
            <a:pPr lvl="4"/>
            <a:r>
              <a:rPr>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2024-06-23</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b="1" i="0" u="none" strike="noStrike" kern="1200" cap="none" spc="300" normalizeH="0" baseline="0">
                <a:solidFill>
                  <a:schemeClr val="tx1">
                    <a:lumMod val="85000"/>
                    <a:lumOff val="15000"/>
                  </a:schemeClr>
                </a:solidFill>
                <a:effectLst/>
                <a:uFillTx/>
              </a:defRPr>
            </a:lvl1pPr>
          </a:lstStyle>
          <a:p>
            <a:r>
              <a:rPr lang="zh-CN" altLang="en-US"/>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eaLnBrk="1" fontAlgn="auto" latinLnBrk="0" hangingPunct="1">
              <a:lnSpc>
                <a:spcPct val="130000"/>
              </a:lnSpc>
              <a:buNone/>
              <a:defRPr kumimoji="0" lang="zh-CN" altLang="en-US" sz="18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2024-06-23</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ct val="0"/>
              </a:spcBef>
              <a:spcAft>
                <a:spcPts val="600"/>
              </a:spcAft>
              <a:buFont typeface="Arial" panose="020B0604020202020204" pitchFamily="34" charset="0"/>
              <a:buChar char="●"/>
              <a:defRPr kumimoji="0" lang="zh-CN" altLang="en-US" sz="16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20000"/>
              </a:lnSpc>
              <a:spcBef>
                <a:spcPct val="0"/>
              </a:spcBef>
              <a:spcAft>
                <a:spcPts val="600"/>
              </a:spcAft>
              <a:buFont typeface="Arial" panose="020B0604020202020204" pitchFamily="34" charset="0"/>
              <a:buChar char="●"/>
              <a:defRPr kumimoji="0" lang="zh-CN" altLang="en-US" sz="16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20000"/>
              </a:lnSpc>
              <a:spcBef>
                <a:spcPct val="0"/>
              </a:spcBef>
              <a:spcAft>
                <a:spcPts val="300"/>
              </a:spcAft>
              <a:buFont typeface="Wingdings" panose="05000000000000000000" charset="0"/>
              <a:buChar char=""/>
              <a:defRPr kumimoji="0" lang="zh-CN" altLang="en-US" sz="14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20000"/>
              </a:lnSpc>
              <a:spcBef>
                <a:spcPct val="0"/>
              </a:spcBef>
              <a:spcAft>
                <a:spcPts val="300"/>
              </a:spcAft>
              <a:buFont typeface="Arial" panose="020B0604020202020204" pitchFamily="34" charset="0"/>
              <a:buChar char="•"/>
              <a:defRPr kumimoji="0" lang="zh-CN" altLang="en-US" sz="14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charset="-122"/>
                <a:cs typeface="+mn-cs"/>
                <a:sym typeface="+mn-ea"/>
              </a:defRPr>
            </a:lvl5pPr>
          </a:lstStyle>
          <a:p>
            <a:pPr lvl="0"/>
            <a:r>
              <a:rPr>
                <a:sym typeface="+mn-ea"/>
              </a:rPr>
              <a:t>单击此处编辑母版文本样式</a:t>
            </a:r>
          </a:p>
          <a:p>
            <a:pPr lvl="1"/>
            <a:r>
              <a:rPr>
                <a:sym typeface="+mn-ea"/>
              </a:rPr>
              <a:t>第二级</a:t>
            </a:r>
          </a:p>
          <a:p>
            <a:pPr lvl="2"/>
            <a:r>
              <a:rPr>
                <a:sym typeface="+mn-ea"/>
              </a:rPr>
              <a:t>第三级</a:t>
            </a:r>
          </a:p>
          <a:p>
            <a:pPr lvl="3"/>
            <a:r>
              <a:rPr>
                <a:sym typeface="+mn-ea"/>
              </a:rPr>
              <a:t>第四级</a:t>
            </a:r>
          </a:p>
          <a:p>
            <a:pPr lvl="4"/>
            <a:r>
              <a:rPr>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lvl1pPr marL="228600" indent="-228600" eaLnBrk="1" fontAlgn="auto" latinLnBrk="0" hangingPunct="1">
              <a:lnSpc>
                <a:spcPct val="130000"/>
              </a:lnSpc>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charset="-122"/>
              </a:defRPr>
            </a:lvl1pPr>
            <a:lvl2pPr marL="685800" indent="-228600" defTabSz="914400" eaLnBrk="1" fontAlgn="auto" latinLnBrk="0" hangingPunct="1">
              <a:lnSpc>
                <a:spcPct val="120000"/>
              </a:lnSpc>
              <a:buFont typeface="Arial" panose="020B0604020202020204" pitchFamily="34" charset="0"/>
              <a:buChar char="●"/>
              <a:tabLst>
                <a:tab pos="1609725" algn="l"/>
              </a:tabLst>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charset="-122"/>
              </a:defRPr>
            </a:lvl2pPr>
            <a:lvl3pPr marL="1143000" indent="-228600" eaLnBrk="1" fontAlgn="auto" latinLnBrk="0" hangingPunct="1">
              <a:lnSpc>
                <a:spcPct val="120000"/>
              </a:lnSpc>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charset="-122"/>
              </a:defRPr>
            </a:lvl3pPr>
            <a:lvl4pPr marL="1600200" indent="-228600" eaLnBrk="1" fontAlgn="auto" latinLnBrk="0" hangingPunct="1">
              <a:lnSpc>
                <a:spcPct val="120000"/>
              </a:lnSpc>
              <a:buFont typeface="Wingdings" panose="05000000000000000000" charset="0"/>
              <a:buChar char=""/>
              <a:defRPr sz="1400" u="none" strike="noStrike" kern="1200" cap="none" spc="150" normalizeH="0" baseline="0">
                <a:solidFill>
                  <a:schemeClr val="tx1">
                    <a:lumMod val="65000"/>
                    <a:lumOff val="35000"/>
                  </a:schemeClr>
                </a:solidFill>
                <a:latin typeface="Arial" panose="020B0604020202020204" pitchFamily="34" charset="0"/>
                <a:ea typeface="微软雅黑" panose="020B0503020204020204" charset="-122"/>
              </a:defRPr>
            </a:lvl4pPr>
            <a:lvl5pPr eaLnBrk="1" fontAlgn="auto" latinLnBrk="0" hangingPunct="1">
              <a:lnSpc>
                <a:spcPct val="120000"/>
              </a:lnSpc>
              <a:defRPr sz="1400" u="none" strike="noStrike" kern="1200" cap="none" spc="150" normalizeH="0">
                <a:solidFill>
                  <a:schemeClr val="tx1">
                    <a:lumMod val="65000"/>
                    <a:lumOff val="35000"/>
                  </a:schemeClr>
                </a:solidFill>
                <a:latin typeface="Arial" panose="020B0604020202020204" pitchFamily="34" charset="0"/>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2024-06-23</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8400" y="608400"/>
            <a:ext cx="10969200" cy="705600"/>
          </a:xfrm>
        </p:spPr>
        <p:txBody>
          <a:bodyPr vert="horz" lIns="90000" tIns="46800" rIns="90000" bIns="46800" rtlCol="0" anchor="ctr" anchorCtr="0">
            <a:normAutofit/>
          </a:bodyPr>
          <a:lstStyle/>
          <a:p>
            <a:pPr lvl="0" fontAlgn="auto"/>
            <a:r>
              <a:rPr lang="zh-CN" altLang="en-US" strike="noStrike" noProof="1"/>
              <a:t>单击此处编辑母版标题样式</a:t>
            </a:r>
          </a:p>
        </p:txBody>
      </p:sp>
      <p:sp>
        <p:nvSpPr>
          <p:cNvPr id="3" name="文本占位符 2"/>
          <p:cNvSpPr>
            <a:spLocks noGrp="1"/>
          </p:cNvSpPr>
          <p:nvPr>
            <p:ph type="body" idx="1" hasCustomPrompt="1"/>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a:t>单击此处编辑文本</a:t>
            </a:r>
          </a:p>
        </p:txBody>
      </p:sp>
      <p:sp>
        <p:nvSpPr>
          <p:cNvPr id="4" name="内容占位符 3"/>
          <p:cNvSpPr>
            <a:spLocks noGrp="1"/>
          </p:cNvSpPr>
          <p:nvPr>
            <p:ph sz="half" idx="2"/>
          </p:nvPr>
        </p:nvSpPr>
        <p:spPr>
          <a:xfrm>
            <a:off x="608400" y="1854000"/>
            <a:ext cx="5342400" cy="4395600"/>
          </a:xfrm>
        </p:spPr>
        <p:txBody>
          <a:bodyPr vert="horz" lIns="101600" tIns="0" rIns="82550" bIns="0" rtlCol="0">
            <a:normAutofit/>
          </a:bodyPr>
          <a:lstStyle/>
          <a:p>
            <a:pPr lvl="0" fontAlgn="auto"/>
            <a:r>
              <a:rPr lang="zh-CN" altLang="en-US" strike="noStrike" noProof="1"/>
              <a:t>单击此处编辑母版文本样式</a:t>
            </a:r>
          </a:p>
          <a:p>
            <a:pPr lvl="1" fontAlgn="auto"/>
            <a:r>
              <a:rPr lang="zh-CN" altLang="en-US" strike="noStrike" noProof="1"/>
              <a:t>第二级</a:t>
            </a:r>
          </a:p>
          <a:p>
            <a:pPr lvl="2" fontAlgn="auto"/>
            <a:r>
              <a:rPr lang="zh-CN" altLang="en-US" strike="noStrike" noProof="1"/>
              <a:t>第三级</a:t>
            </a:r>
          </a:p>
          <a:p>
            <a:pPr lvl="3" fontAlgn="auto"/>
            <a:r>
              <a:rPr lang="zh-CN" altLang="en-US" strike="noStrike" noProof="1"/>
              <a:t>第四级</a:t>
            </a:r>
          </a:p>
          <a:p>
            <a:pPr lvl="4" fontAlgn="auto"/>
            <a:r>
              <a:rPr lang="zh-CN" altLang="en-US" strike="noStrike" noProof="1"/>
              <a:t>第五级</a:t>
            </a:r>
          </a:p>
        </p:txBody>
      </p:sp>
      <p:sp>
        <p:nvSpPr>
          <p:cNvPr id="5" name="文本占位符 4"/>
          <p:cNvSpPr>
            <a:spLocks noGrp="1"/>
          </p:cNvSpPr>
          <p:nvPr>
            <p:ph type="body" sz="quarter" idx="3" hasCustomPrompt="1"/>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a:t>单击此处编辑文本</a:t>
            </a:r>
          </a:p>
        </p:txBody>
      </p:sp>
      <p:sp>
        <p:nvSpPr>
          <p:cNvPr id="6" name="内容占位符 5"/>
          <p:cNvSpPr>
            <a:spLocks noGrp="1"/>
          </p:cNvSpPr>
          <p:nvPr>
            <p:ph sz="quarter" idx="4"/>
          </p:nvPr>
        </p:nvSpPr>
        <p:spPr>
          <a:xfrm>
            <a:off x="6235750" y="1854000"/>
            <a:ext cx="5342400" cy="4395600"/>
          </a:xfrm>
        </p:spPr>
        <p:txBody>
          <a:bodyPr vert="horz" lIns="101600" tIns="0" rIns="82550" bIns="0" rtlCol="0">
            <a:normAutofit/>
          </a:bodyPr>
          <a:lstStyle/>
          <a:p>
            <a:pPr lvl="0" fontAlgn="auto"/>
            <a:r>
              <a:rPr lang="zh-CN" altLang="en-US" strike="noStrike" noProof="1"/>
              <a:t>单击此处编辑母版文本样式</a:t>
            </a:r>
          </a:p>
          <a:p>
            <a:pPr lvl="1" fontAlgn="auto"/>
            <a:r>
              <a:rPr lang="zh-CN" altLang="en-US" strike="noStrike" noProof="1"/>
              <a:t>第二级</a:t>
            </a:r>
          </a:p>
          <a:p>
            <a:pPr lvl="2" fontAlgn="auto"/>
            <a:r>
              <a:rPr lang="zh-CN" altLang="en-US" strike="noStrike" noProof="1"/>
              <a:t>第三级</a:t>
            </a:r>
          </a:p>
          <a:p>
            <a:pPr lvl="3" fontAlgn="auto"/>
            <a:r>
              <a:rPr lang="zh-CN" altLang="en-US" strike="noStrike" noProof="1"/>
              <a:t>第四级</a:t>
            </a:r>
          </a:p>
          <a:p>
            <a:pPr lvl="4" fontAlgn="auto"/>
            <a:r>
              <a:rPr lang="zh-CN" altLang="en-US" strike="noStrike" noProof="1"/>
              <a:t>第五级</a:t>
            </a:r>
          </a:p>
        </p:txBody>
      </p:sp>
      <p:sp>
        <p:nvSpPr>
          <p:cNvPr id="7" name="日期占位符 6"/>
          <p:cNvSpPr>
            <a:spLocks noGrp="1"/>
          </p:cNvSpPr>
          <p:nvPr>
            <p:ph type="dt" sz="half" idx="10"/>
          </p:nvPr>
        </p:nvSpPr>
        <p:spPr/>
        <p:txBody>
          <a:bodyPr/>
          <a:lstStyle/>
          <a:p>
            <a:pPr fontAlgn="base"/>
            <a:fld id="{760FBDFE-C587-4B4C-A407-44438C67B59E}" type="datetimeFigureOut">
              <a:rPr lang="zh-CN" altLang="en-US" strike="noStrike" noProof="1" smtClean="0">
                <a:latin typeface="Times New Roman" panose="02020603050405020304" charset="0"/>
                <a:ea typeface="宋体" panose="02010600030101010101" pitchFamily="2" charset="-122"/>
                <a:cs typeface="+mn-cs"/>
              </a:rPr>
              <a:t>2024-06-23</a:t>
            </a:fld>
            <a:endParaRPr lang="zh-CN" altLang="en-US" strike="noStrike" noProof="1"/>
          </a:p>
        </p:txBody>
      </p:sp>
      <p:sp>
        <p:nvSpPr>
          <p:cNvPr id="8" name="页脚占位符 7"/>
          <p:cNvSpPr>
            <a:spLocks noGrp="1"/>
          </p:cNvSpPr>
          <p:nvPr>
            <p:ph type="ftr" sz="quarter" idx="11"/>
          </p:nvPr>
        </p:nvSpPr>
        <p:spPr/>
        <p:txBody>
          <a:bodyPr/>
          <a:lstStyle/>
          <a:p>
            <a:pPr fontAlgn="base"/>
            <a:endParaRPr lang="zh-CN" altLang="en-US" strike="noStrike" noProof="1"/>
          </a:p>
        </p:txBody>
      </p:sp>
      <p:sp>
        <p:nvSpPr>
          <p:cNvPr id="9" name="灯片编号占位符 8"/>
          <p:cNvSpPr>
            <a:spLocks noGrp="1"/>
          </p:cNvSpPr>
          <p:nvPr>
            <p:ph type="sldNum" sz="quarter" idx="12"/>
          </p:nvPr>
        </p:nvSpPr>
        <p:spPr/>
        <p:txBody>
          <a:bodyPr/>
          <a:lstStyle/>
          <a:p>
            <a:pPr fontAlgn="base"/>
            <a:fld id="{49AE70B2-8BF9-45C0-BB95-33D1B9D3A854}" type="slidenum">
              <a:rPr lang="zh-CN" altLang="en-US" strike="noStrike" noProof="1" smtClean="0">
                <a:latin typeface="Times New Roman" panose="02020603050405020304" charset="0"/>
                <a:ea typeface="宋体" panose="02010600030101010101" pitchFamily="2" charset="-122"/>
                <a:cs typeface="+mn-cs"/>
              </a:rPr>
              <a:t>‹#›</a:t>
            </a:fld>
            <a:endParaRPr lang="zh-CN" altLang="en-US" strike="noStrike" noProof="1"/>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eaLnBrk="1" fontAlgn="auto" latinLnBrk="0" hangingPunct="1">
              <a:lnSpc>
                <a:spcPct val="100000"/>
              </a:lnSpc>
              <a:spcAft>
                <a:spcPct val="0"/>
              </a:spcAft>
              <a:buNone/>
              <a:defRPr sz="2000" b="1" u="none" strike="noStrike" kern="1200" cap="none" spc="200" normalizeH="0" baseline="0">
                <a:solidFill>
                  <a:schemeClr val="tx1">
                    <a:lumMod val="75000"/>
                    <a:lumOff val="25000"/>
                  </a:schemeClr>
                </a:solidFill>
                <a:uFillTx/>
                <a:latin typeface="Arial" panose="020B0604020202020204" pitchFamily="34" charset="0"/>
                <a:ea typeface="微软雅黑" panose="020B050302020402020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ct val="0"/>
              </a:spcBef>
              <a:spcAft>
                <a:spcPts val="600"/>
              </a:spcAft>
              <a:buFont typeface="Arial" panose="020B0604020202020204" pitchFamily="34" charset="0"/>
              <a:buChar char="●"/>
              <a:defRPr kumimoji="0" lang="zh-CN" altLang="en-US" sz="16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20000"/>
              </a:lnSpc>
              <a:spcBef>
                <a:spcPct val="0"/>
              </a:spcBef>
              <a:spcAft>
                <a:spcPts val="600"/>
              </a:spcAft>
              <a:buFont typeface="Arial" panose="020B0604020202020204" pitchFamily="34" charset="0"/>
              <a:buChar char="●"/>
              <a:defRPr kumimoji="0" lang="zh-CN" altLang="en-US" sz="16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20000"/>
              </a:lnSpc>
              <a:spcBef>
                <a:spcPct val="0"/>
              </a:spcBef>
              <a:spcAft>
                <a:spcPts val="300"/>
              </a:spcAft>
              <a:buFont typeface="Wingdings" panose="05000000000000000000" charset="0"/>
              <a:buChar char=""/>
              <a:defRPr kumimoji="0" lang="zh-CN" altLang="en-US" sz="14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20000"/>
              </a:lnSpc>
              <a:spcBef>
                <a:spcPct val="0"/>
              </a:spcBef>
              <a:spcAft>
                <a:spcPts val="300"/>
              </a:spcAft>
              <a:buFont typeface="Arial" panose="020B0604020202020204" pitchFamily="34" charset="0"/>
              <a:buChar char="•"/>
              <a:defRPr kumimoji="0" lang="zh-CN" altLang="en-US" sz="14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charset="-122"/>
                <a:cs typeface="+mn-cs"/>
                <a:sym typeface="+mn-ea"/>
              </a:defRPr>
            </a:lvl5pPr>
          </a:lstStyle>
          <a:p>
            <a:pPr lvl="0"/>
            <a:r>
              <a:rPr>
                <a:sym typeface="+mn-ea"/>
              </a:rPr>
              <a:t>单击此处编辑母版文本样式</a:t>
            </a:r>
          </a:p>
          <a:p>
            <a:pPr lvl="1"/>
            <a:r>
              <a:rPr>
                <a:sym typeface="+mn-ea"/>
              </a:rPr>
              <a:t>第二级</a:t>
            </a:r>
          </a:p>
          <a:p>
            <a:pPr lvl="2"/>
            <a:r>
              <a:rPr>
                <a:sym typeface="+mn-ea"/>
              </a:rPr>
              <a:t>第三级</a:t>
            </a:r>
          </a:p>
          <a:p>
            <a:pPr lvl="3"/>
            <a:r>
              <a:rPr>
                <a:sym typeface="+mn-ea"/>
              </a:rPr>
              <a:t>第四级</a:t>
            </a:r>
          </a:p>
          <a:p>
            <a:pPr lvl="4"/>
            <a:r>
              <a:rPr>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marR="0" lvl="0" indent="0" algn="l" defTabSz="914400" rtl="0" eaLnBrk="1" fontAlgn="auto" latinLnBrk="0" hangingPunct="1">
              <a:lnSpc>
                <a:spcPct val="100000"/>
              </a:lnSpc>
              <a:spcBef>
                <a:spcPct val="0"/>
              </a:spcBef>
              <a:spcAft>
                <a:spcPct val="0"/>
              </a:spcAft>
              <a:buFont typeface="Arial" panose="020B0604020202020204" pitchFamily="34" charset="0"/>
              <a:buNone/>
              <a:defRPr kumimoji="0" lang="zh-CN" altLang="en-US" sz="2000" b="1" i="0" u="none" strike="noStrike" kern="1200" cap="none" spc="200" normalizeH="0" baseline="0" noProof="1">
                <a:solidFill>
                  <a:schemeClr val="tx1">
                    <a:lumMod val="75000"/>
                    <a:lumOff val="25000"/>
                  </a:schemeClr>
                </a:solidFill>
                <a:uFillTx/>
                <a:latin typeface="Arial" panose="020B0604020202020204" pitchFamily="34" charset="0"/>
                <a:ea typeface="微软雅黑" panose="020B050302020402020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ct val="0"/>
              </a:spcBef>
              <a:spcAft>
                <a:spcPts val="600"/>
              </a:spcAft>
              <a:buFont typeface="Arial" panose="020B0604020202020204" pitchFamily="34" charset="0"/>
              <a:buChar char="●"/>
              <a:defRPr kumimoji="0" lang="zh-CN" altLang="en-US" sz="16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20000"/>
              </a:lnSpc>
              <a:spcBef>
                <a:spcPct val="0"/>
              </a:spcBef>
              <a:spcAft>
                <a:spcPts val="600"/>
              </a:spcAft>
              <a:buFont typeface="Arial" panose="020B0604020202020204" pitchFamily="34" charset="0"/>
              <a:buChar char="●"/>
              <a:defRPr kumimoji="0" lang="zh-CN" altLang="en-US" sz="16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20000"/>
              </a:lnSpc>
              <a:spcBef>
                <a:spcPct val="0"/>
              </a:spcBef>
              <a:spcAft>
                <a:spcPts val="300"/>
              </a:spcAft>
              <a:buFont typeface="Wingdings" panose="05000000000000000000" charset="0"/>
              <a:buChar char=""/>
              <a:defRPr kumimoji="0" lang="zh-CN" altLang="en-US" sz="14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20000"/>
              </a:lnSpc>
              <a:spcBef>
                <a:spcPct val="0"/>
              </a:spcBef>
              <a:spcAft>
                <a:spcPts val="300"/>
              </a:spcAft>
              <a:buFont typeface="Arial" panose="020B0604020202020204" pitchFamily="34" charset="0"/>
              <a:buChar char="•"/>
              <a:defRPr kumimoji="0" lang="zh-CN" altLang="en-US" sz="14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charset="-122"/>
                <a:cs typeface="+mn-cs"/>
                <a:sym typeface="+mn-ea"/>
              </a:defRPr>
            </a:lvl5pPr>
          </a:lstStyle>
          <a:p>
            <a:pPr lvl="0"/>
            <a:r>
              <a:rPr>
                <a:sym typeface="+mn-ea"/>
              </a:rPr>
              <a:t>单击此处编辑母版文本样式</a:t>
            </a:r>
          </a:p>
          <a:p>
            <a:pPr lvl="1"/>
            <a:r>
              <a:rPr>
                <a:sym typeface="+mn-ea"/>
              </a:rPr>
              <a:t>第二级</a:t>
            </a:r>
          </a:p>
          <a:p>
            <a:pPr lvl="2"/>
            <a:r>
              <a:rPr>
                <a:sym typeface="+mn-ea"/>
              </a:rPr>
              <a:t>第三级</a:t>
            </a:r>
          </a:p>
          <a:p>
            <a:pPr lvl="3"/>
            <a:r>
              <a:rPr>
                <a:sym typeface="+mn-ea"/>
              </a:rPr>
              <a:t>第四级</a:t>
            </a:r>
          </a:p>
          <a:p>
            <a:pPr lvl="4"/>
            <a:r>
              <a:rPr>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2024-06-23</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2024-06-23</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FFFF"/>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2024-06-23</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rgbClr val="FFFFFF"/>
        </a:solidFill>
        <a:effectLst/>
      </p:bgPr>
    </p:bg>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ct val="0"/>
              </a:spcBef>
              <a:spcAft>
                <a:spcPts val="1000"/>
              </a:spcAft>
              <a:buFont typeface="Arial" panose="020B0604020202020204" pitchFamily="34" charset="0"/>
              <a:buNone/>
              <a:defRPr kumimoji="0" lang="zh-CN" altLang="en-US" sz="1600" b="0" i="0" u="none" strike="noStrike" kern="1200" cap="none" spc="0" normalizeH="0" baseline="0" noProof="1">
                <a:solidFill>
                  <a:schemeClr val="tx1">
                    <a:lumMod val="65000"/>
                    <a:lumOff val="3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mn-lt"/>
                <a:ea typeface="+mn-ea"/>
                <a:cs typeface="+mn-cs"/>
                <a:sym typeface="+mn-ea"/>
              </a:defRPr>
            </a:lvl5pPr>
          </a:lstStyle>
          <a:p>
            <a:pPr lvl="0"/>
            <a:endParaRPr>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ct val="0"/>
              </a:spcBef>
              <a:spcAft>
                <a:spcPts val="600"/>
              </a:spcAft>
              <a:buFont typeface="Arial" panose="020B0604020202020204" pitchFamily="34" charset="0"/>
              <a:buNone/>
              <a:defRPr kumimoji="0" lang="zh-CN" altLang="en-US" sz="16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charset="-122"/>
                <a:cs typeface="+mn-cs"/>
                <a:sym typeface="+mn-ea"/>
              </a:defRPr>
            </a:lvl1pPr>
            <a:lvl2pPr marL="457200" indent="0" defTabSz="914400" eaLnBrk="1" fontAlgn="auto" latinLnBrk="0" hangingPunct="1">
              <a:buFont typeface="Arial" panose="020B0604020202020204" pitchFamily="34" charset="0"/>
              <a:buNone/>
              <a:tabLst>
                <a:tab pos="1609725" algn="l"/>
              </a:tabLst>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charset="-122"/>
              </a:defRPr>
            </a:lvl2pPr>
            <a:lvl3pPr eaLnBrk="1" fontAlgn="auto" latinLnBrk="0" hangingPunct="1">
              <a:buFont typeface="Arial" panose="020B0604020202020204" pitchFamily="34" charset="0"/>
              <a:buChar char="●"/>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charset="-122"/>
              </a:defRPr>
            </a:lvl3pPr>
            <a:lvl4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charset="-122"/>
              </a:defRPr>
            </a:lvl4pPr>
            <a:lvl5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charset="-122"/>
              </a:defRPr>
            </a:lvl5pPr>
          </a:lstStyle>
          <a:p>
            <a:pPr lvl="0"/>
            <a:r>
              <a:rPr>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2024-06-23</a:t>
            </a:fld>
            <a:endParaRPr lang="zh-CN" altLang="en-US"/>
          </a:p>
        </p:txBody>
      </p:sp>
      <p:sp>
        <p:nvSpPr>
          <p:cNvPr id="6" name="页脚占位符 5"/>
          <p:cNvSpPr>
            <a:spLocks noGrp="1"/>
          </p:cNvSpPr>
          <p:nvPr>
            <p:ph type="ftr" sz="quarter" idx="11"/>
            <p:custDataLst>
              <p:tags r:id="rId4"/>
            </p:custDataLst>
          </p:nvPr>
        </p:nvSpPr>
        <p:spPr/>
        <p:txBody>
          <a:bodyPr/>
          <a:lstStyle/>
          <a:p>
            <a:endParaRPr lang="zh-CN" altLang="en-US"/>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lvl1pPr>
              <a:defRPr baseline="0"/>
            </a:lvl1pPr>
          </a:lstStyle>
          <a:p>
            <a:r>
              <a:rPr lang="zh-CN" altLang="en-US"/>
              <a:t>单击此处编辑母版标题样式</a:t>
            </a:r>
          </a:p>
        </p:txBody>
      </p:sp>
    </p:spTree>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rgbClr val="FFFFFF"/>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marL="0" marR="0" lvl="0" algn="l" defTabSz="914400" rtl="0" eaLnBrk="1" fontAlgn="auto" latinLnBrk="0" hangingPunct="1">
              <a:lnSpc>
                <a:spcPct val="100000"/>
              </a:lnSpc>
              <a:spcAft>
                <a:spcPct val="0"/>
              </a:spcAft>
              <a:buNone/>
              <a:defRPr kumimoji="0" lang="zh-CN" altLang="en-US" sz="2800" b="1" i="0" u="none" strike="noStrike" kern="1200" cap="none" spc="300" normalizeH="0" baseline="0" noProof="1">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eaLnBrk="1" fontAlgn="auto" latinLnBrk="0" hangingPunct="1">
              <a:lnSpc>
                <a:spcPct val="130000"/>
              </a:lnSpc>
              <a:spcAft>
                <a:spcPts val="1000"/>
              </a:spcAft>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spcAft>
                <a:spcPts val="600"/>
              </a:spcAft>
              <a:buFont typeface="Arial" panose="020B0604020202020204" pitchFamily="34" charset="0"/>
              <a:buChar char="●"/>
              <a:tabLst>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spcAft>
                <a:spcPts val="600"/>
              </a:spcAft>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spcAft>
                <a:spcPts val="300"/>
              </a:spcAft>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spcAft>
                <a:spcPts val="300"/>
              </a:spcAft>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2024-06-23</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内容">
    <p:bg>
      <p:bgPr>
        <a:solidFill>
          <a:srgbClr val="FFFFFF"/>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2024-06-23</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lvl1pPr marL="228600" indent="-228600" eaLnBrk="1" fontAlgn="auto" latinLnBrk="0" hangingPunct="1">
              <a:lnSpc>
                <a:spcPct val="130000"/>
              </a:lnSpc>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buFont typeface="Arial" panose="020B0604020202020204" pitchFamily="34" charset="0"/>
              <a:buChar char="●"/>
              <a:tabLst>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rgbClr val="FFFFFF"/>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2024-06-23</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marL="0" marR="0" algn="ctr" defTabSz="914400" rtl="0" eaLnBrk="1" fontAlgn="auto" latinLnBrk="0" hangingPunct="1">
              <a:lnSpc>
                <a:spcPct val="100000"/>
              </a:lnSpc>
              <a:buNone/>
              <a:defRPr kumimoji="0" lang="zh-CN" altLang="en-US" sz="6000" b="1" i="0" u="none" strike="noStrike" kern="1200" cap="none" spc="300" normalizeH="0" baseline="0" noProof="1">
                <a:solidFill>
                  <a:schemeClr val="tx1">
                    <a:lumMod val="85000"/>
                    <a:lumOff val="15000"/>
                  </a:schemeClr>
                </a:solidFill>
                <a:effectLst/>
                <a:uFillTx/>
                <a:latin typeface="Arial" panose="020B0604020202020204" pitchFamily="34" charset="0"/>
                <a:ea typeface="微软雅黑" panose="020B0503020204020204" charset="-122"/>
                <a:cs typeface="+mj-cs"/>
                <a:sym typeface="+mn-ea"/>
              </a:defRPr>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marL="0" indent="0" algn="ctr">
              <a:lnSpc>
                <a:spcPct val="110000"/>
              </a:lnSpc>
              <a:buNone/>
              <a:defRPr sz="2400" spc="200" baseline="0">
                <a:solidFill>
                  <a:schemeClr val="tx1">
                    <a:lumMod val="65000"/>
                    <a:lumOff val="35000"/>
                  </a:schemeClr>
                </a:solidFill>
              </a:defRPr>
            </a:lvl1pPr>
          </a:lstStyle>
          <a:p>
            <a:pPr lvl="0"/>
            <a:r>
              <a:rPr lang="zh-CN" altLang="en-US"/>
              <a:t>单击此处编辑母版文本样式</a:t>
            </a:r>
          </a:p>
        </p:txBody>
      </p:sp>
    </p:spTree>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09600" y="6356352"/>
            <a:ext cx="2844800" cy="365125"/>
          </a:xfrm>
        </p:spPr>
        <p:txBody>
          <a:bodyPr/>
          <a:lstStyle/>
          <a:p>
            <a:fld id="{D997B5FA-0921-464F-AAE1-844C04324D75}" type="datetimeFigureOut">
              <a:rPr lang="zh-CN" altLang="en-US" smtClean="0">
                <a:solidFill>
                  <a:srgbClr val="000000"/>
                </a:solidFill>
              </a:rPr>
              <a:t>2024-06-23</a:t>
            </a:fld>
            <a:endParaRPr lang="zh-CN" altLang="en-US">
              <a:solidFill>
                <a:srgbClr val="000000"/>
              </a:solidFill>
            </a:endParaRPr>
          </a:p>
        </p:txBody>
      </p:sp>
      <p:sp>
        <p:nvSpPr>
          <p:cNvPr id="5" name="页脚占位符 4"/>
          <p:cNvSpPr>
            <a:spLocks noGrp="1"/>
          </p:cNvSpPr>
          <p:nvPr>
            <p:ph type="ftr" sz="quarter" idx="11"/>
          </p:nvPr>
        </p:nvSpPr>
        <p:spPr>
          <a:xfrm>
            <a:off x="4165600" y="6356352"/>
            <a:ext cx="3860800" cy="365125"/>
          </a:xfrm>
        </p:spPr>
        <p:txBody>
          <a:bodyPr/>
          <a:lstStyle/>
          <a:p>
            <a:endParaRPr lang="zh-CN" altLang="en-US">
              <a:solidFill>
                <a:srgbClr val="000000"/>
              </a:solidFill>
            </a:endParaRPr>
          </a:p>
        </p:txBody>
      </p:sp>
      <p:sp>
        <p:nvSpPr>
          <p:cNvPr id="6" name="灯片编号占位符 5"/>
          <p:cNvSpPr>
            <a:spLocks noGrp="1"/>
          </p:cNvSpPr>
          <p:nvPr>
            <p:ph type="sldNum" sz="quarter" idx="12"/>
          </p:nvPr>
        </p:nvSpPr>
        <p:spPr>
          <a:xfrm>
            <a:off x="8737600" y="6356352"/>
            <a:ext cx="2844800" cy="365125"/>
          </a:xfrm>
        </p:spPr>
        <p:txBody>
          <a:bodyPr/>
          <a:lstStyle/>
          <a:p>
            <a:fld id="{565CE74E-AB26-4998-AD42-012C4C1AD076}" type="slidenum">
              <a:rPr lang="zh-CN" altLang="en-US" smtClean="0">
                <a:solidFill>
                  <a:srgbClr val="000000"/>
                </a:solidFill>
              </a:rPr>
              <a:t>‹#›</a:t>
            </a:fld>
            <a:endParaRPr lang="zh-CN" altLang="en-US">
              <a:solidFill>
                <a:srgbClr val="000000"/>
              </a:solidFill>
            </a:endParaRPr>
          </a:p>
        </p:txBody>
      </p:sp>
    </p:spTree>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524000" y="1322980"/>
            <a:ext cx="9144000" cy="2187001"/>
          </a:xfrm>
        </p:spPr>
        <p:txBody>
          <a:bodyPr anchor="b">
            <a:normAutofit/>
          </a:bodyPr>
          <a:lstStyle>
            <a:lvl1pPr algn="ctr">
              <a:defRPr sz="6000">
                <a:effectLst>
                  <a:outerShdw blurRad="38100" dist="38100" dir="2700000" algn="tl">
                    <a:srgbClr val="000000">
                      <a:alpha val="43137"/>
                    </a:srgbClr>
                  </a:outerShdw>
                </a:effectLst>
              </a:defRPr>
            </a:lvl1pPr>
          </a:lstStyle>
          <a:p>
            <a:r>
              <a:rPr lang="zh-CN" altLang="en-US"/>
              <a:t>单击此处编辑标题</a:t>
            </a:r>
          </a:p>
        </p:txBody>
      </p:sp>
      <p:sp>
        <p:nvSpPr>
          <p:cNvPr id="3" name="副标题 2"/>
          <p:cNvSpPr>
            <a:spLocks noGrp="1"/>
          </p:cNvSpPr>
          <p:nvPr>
            <p:ph type="subTitle" idx="1"/>
            <p:custDataLst>
              <p:tags r:id="rId2"/>
            </p:custDataLst>
          </p:nvPr>
        </p:nvSpPr>
        <p:spPr>
          <a:xfrm>
            <a:off x="1524000" y="3602037"/>
            <a:ext cx="9144000" cy="1655763"/>
          </a:xfrm>
        </p:spPr>
        <p:txBody>
          <a:bodyPr>
            <a:normAutofit/>
          </a:bodyPr>
          <a:lstStyle>
            <a:lvl1pPr marL="0" indent="0" algn="ctr">
              <a:buNone/>
              <a:defRPr sz="1865">
                <a:solidFill>
                  <a:schemeClr val="tx1">
                    <a:lumMod val="75000"/>
                    <a:lumOff val="25000"/>
                  </a:schemeClr>
                </a:solidFill>
                <a:effectLst/>
                <a:latin typeface="+mj-lt"/>
                <a:ea typeface="+mj-ea"/>
              </a:defRPr>
            </a:lvl1pPr>
            <a:lvl2pPr marL="457200" indent="0" algn="ctr">
              <a:buNone/>
              <a:defRPr sz="2000"/>
            </a:lvl2pPr>
            <a:lvl3pPr marL="914400" indent="0" algn="ctr">
              <a:buNone/>
              <a:defRPr sz="1865"/>
            </a:lvl3pPr>
            <a:lvl4pPr marL="1370965" indent="0" algn="ctr">
              <a:buNone/>
              <a:defRPr sz="1600"/>
            </a:lvl4pPr>
            <a:lvl5pPr marL="1828165" indent="0" algn="ctr">
              <a:buNone/>
              <a:defRPr sz="1600"/>
            </a:lvl5pPr>
            <a:lvl6pPr marL="2285365" indent="0" algn="ctr">
              <a:buNone/>
              <a:defRPr sz="1600"/>
            </a:lvl6pPr>
            <a:lvl7pPr marL="2742565" indent="0" algn="ctr">
              <a:buNone/>
              <a:defRPr sz="1600"/>
            </a:lvl7pPr>
            <a:lvl8pPr marL="3199765" indent="0" algn="ctr">
              <a:buNone/>
              <a:defRPr sz="1600"/>
            </a:lvl8pPr>
            <a:lvl9pPr marL="3656330" indent="0" algn="ctr">
              <a:buNone/>
              <a:defRPr sz="1600"/>
            </a:lvl9pPr>
          </a:lstStyle>
          <a:p>
            <a:r>
              <a:rPr lang="zh-CN" altLang="en-US"/>
              <a:t>单击此处编辑母版副标题样式</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solidFill>
                  <a:srgbClr val="000000">
                    <a:tint val="75000"/>
                  </a:srgbClr>
                </a:solidFill>
              </a:rPr>
              <a:t>2024-06-23</a:t>
            </a:fld>
            <a:endParaRPr lang="zh-CN" altLang="en-US">
              <a:solidFill>
                <a:srgbClr val="000000">
                  <a:tint val="75000"/>
                </a:srgbClr>
              </a:solidFill>
            </a:endParaRPr>
          </a:p>
        </p:txBody>
      </p:sp>
      <p:sp>
        <p:nvSpPr>
          <p:cNvPr id="5" name="页脚占位符 4"/>
          <p:cNvSpPr>
            <a:spLocks noGrp="1"/>
          </p:cNvSpPr>
          <p:nvPr>
            <p:ph type="ftr" sz="quarter" idx="11"/>
            <p:custDataLst>
              <p:tags r:id="rId4"/>
            </p:custDataLst>
          </p:nvPr>
        </p:nvSpPr>
        <p:spPr/>
        <p:txBody>
          <a:bodyPr/>
          <a:lstStyle/>
          <a:p>
            <a:endParaRPr lang="zh-CN" altLang="en-US">
              <a:solidFill>
                <a:srgbClr val="000000">
                  <a:tint val="75000"/>
                </a:srgbClr>
              </a:solidFill>
            </a:endParaRPr>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solidFill>
                  <a:srgbClr val="000000">
                    <a:tint val="75000"/>
                  </a:srgbClr>
                </a:solidFill>
              </a:rPr>
              <a:t>‹#›</a:t>
            </a:fld>
            <a:endParaRPr lang="zh-CN" altLang="en-US">
              <a:solidFill>
                <a:srgbClr val="000000">
                  <a:tint val="75000"/>
                </a:srgbClr>
              </a:solidFill>
            </a:endParaRPr>
          </a:p>
        </p:txBody>
      </p:sp>
    </p:spTree>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47701" y="258445"/>
            <a:ext cx="10515600" cy="1325563"/>
          </a:xfrm>
        </p:spPr>
        <p:txBody>
          <a:bodyPr anchor="ctr" anchorCtr="0">
            <a:normAutofit/>
          </a:bodyPr>
          <a:lstStyle>
            <a:lvl1pPr>
              <a:defRPr sz="2400" b="1">
                <a:effectLst>
                  <a:outerShdw blurRad="38100" dist="38100" dir="2700000" algn="tl">
                    <a:srgbClr val="000000">
                      <a:alpha val="43137"/>
                    </a:srgbClr>
                  </a:outerShdw>
                </a:effectLst>
              </a:defRPr>
            </a:lvl1pPr>
          </a:lstStyle>
          <a:p>
            <a:r>
              <a:rPr lang="zh-CN" altLang="en-US"/>
              <a:t>单击此处编辑母版标题样式</a:t>
            </a:r>
          </a:p>
        </p:txBody>
      </p:sp>
      <p:sp>
        <p:nvSpPr>
          <p:cNvPr id="3" name="内容占位符 2"/>
          <p:cNvSpPr>
            <a:spLocks noGrp="1"/>
          </p:cNvSpPr>
          <p:nvPr>
            <p:ph idx="1"/>
            <p:custDataLst>
              <p:tags r:id="rId2"/>
            </p:custDataLst>
          </p:nvPr>
        </p:nvSpPr>
        <p:spPr>
          <a:xfrm>
            <a:off x="647701" y="1825625"/>
            <a:ext cx="10515600" cy="4351339"/>
          </a:xfrm>
        </p:spPr>
        <p:txBody>
          <a:bodyPr>
            <a:normAutofit/>
          </a:bodyPr>
          <a:lstStyle>
            <a:lvl1pPr>
              <a:defRPr sz="2000">
                <a:solidFill>
                  <a:schemeClr val="tx1">
                    <a:lumMod val="75000"/>
                    <a:lumOff val="25000"/>
                  </a:schemeClr>
                </a:solidFill>
              </a:defRPr>
            </a:lvl1pPr>
            <a:lvl2pPr>
              <a:defRPr sz="1865">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solidFill>
                  <a:srgbClr val="000000">
                    <a:tint val="75000"/>
                  </a:srgbClr>
                </a:solidFill>
              </a:rPr>
              <a:t>2024-06-23</a:t>
            </a:fld>
            <a:endParaRPr lang="zh-CN" altLang="en-US">
              <a:solidFill>
                <a:srgbClr val="000000">
                  <a:tint val="75000"/>
                </a:srgbClr>
              </a:solidFill>
            </a:endParaRPr>
          </a:p>
        </p:txBody>
      </p:sp>
      <p:sp>
        <p:nvSpPr>
          <p:cNvPr id="5" name="页脚占位符 4"/>
          <p:cNvSpPr>
            <a:spLocks noGrp="1"/>
          </p:cNvSpPr>
          <p:nvPr>
            <p:ph type="ftr" sz="quarter" idx="11"/>
            <p:custDataLst>
              <p:tags r:id="rId4"/>
            </p:custDataLst>
          </p:nvPr>
        </p:nvSpPr>
        <p:spPr/>
        <p:txBody>
          <a:bodyPr/>
          <a:lstStyle/>
          <a:p>
            <a:endParaRPr lang="zh-CN" altLang="en-US">
              <a:solidFill>
                <a:srgbClr val="000000">
                  <a:tint val="75000"/>
                </a:srgbClr>
              </a:solidFill>
            </a:endParaRPr>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solidFill>
                  <a:srgbClr val="000000">
                    <a:tint val="75000"/>
                  </a:srgbClr>
                </a:solidFill>
              </a:rPr>
              <a:t>‹#›</a:t>
            </a:fld>
            <a:endParaRPr lang="zh-CN" altLang="en-US">
              <a:solidFill>
                <a:srgbClr val="000000">
                  <a:tint val="75000"/>
                </a:srgbClr>
              </a:solidFill>
            </a:endParaRP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8400" y="608400"/>
            <a:ext cx="10969200" cy="705600"/>
          </a:xfrm>
        </p:spPr>
        <p:txBody>
          <a:bodyPr vert="horz" lIns="90000" tIns="46800" rIns="90000" bIns="46800" rtlCol="0" anchor="ctr" anchorCtr="0">
            <a:normAutofit/>
          </a:bodyPr>
          <a:lstStyle/>
          <a:p>
            <a:pPr lvl="0" fontAlgn="auto"/>
            <a:r>
              <a:rPr lang="zh-CN" altLang="en-US" strike="noStrike" noProof="1"/>
              <a:t>单击此处编辑母版标题样式</a:t>
            </a:r>
          </a:p>
        </p:txBody>
      </p:sp>
      <p:sp>
        <p:nvSpPr>
          <p:cNvPr id="3" name="日期占位符 2"/>
          <p:cNvSpPr>
            <a:spLocks noGrp="1"/>
          </p:cNvSpPr>
          <p:nvPr>
            <p:ph type="dt" sz="half" idx="10"/>
          </p:nvPr>
        </p:nvSpPr>
        <p:spPr/>
        <p:txBody>
          <a:bodyPr/>
          <a:lstStyle/>
          <a:p>
            <a:pPr fontAlgn="base"/>
            <a:fld id="{760FBDFE-C587-4B4C-A407-44438C67B59E}" type="datetimeFigureOut">
              <a:rPr lang="zh-CN" altLang="en-US" strike="noStrike" noProof="1" smtClean="0">
                <a:latin typeface="Times New Roman" panose="02020603050405020304" charset="0"/>
                <a:ea typeface="宋体" panose="02010600030101010101" pitchFamily="2" charset="-122"/>
                <a:cs typeface="+mn-cs"/>
              </a:rPr>
              <a:t>2024-06-23</a:t>
            </a:fld>
            <a:endParaRPr lang="zh-CN" altLang="en-US" strike="noStrike" noProof="1"/>
          </a:p>
        </p:txBody>
      </p:sp>
      <p:sp>
        <p:nvSpPr>
          <p:cNvPr id="4" name="页脚占位符 3"/>
          <p:cNvSpPr>
            <a:spLocks noGrp="1"/>
          </p:cNvSpPr>
          <p:nvPr>
            <p:ph type="ftr" sz="quarter" idx="11"/>
          </p:nvPr>
        </p:nvSpPr>
        <p:spPr/>
        <p:txBody>
          <a:bodyPr/>
          <a:lstStyle/>
          <a:p>
            <a:pPr fontAlgn="base"/>
            <a:endParaRPr lang="zh-CN" altLang="en-US" strike="noStrike" noProof="1"/>
          </a:p>
        </p:txBody>
      </p:sp>
      <p:sp>
        <p:nvSpPr>
          <p:cNvPr id="5" name="灯片编号占位符 4"/>
          <p:cNvSpPr>
            <a:spLocks noGrp="1"/>
          </p:cNvSpPr>
          <p:nvPr>
            <p:ph type="sldNum" sz="quarter" idx="12"/>
          </p:nvPr>
        </p:nvSpPr>
        <p:spPr/>
        <p:txBody>
          <a:bodyPr/>
          <a:lstStyle/>
          <a:p>
            <a:pPr fontAlgn="base"/>
            <a:fld id="{49AE70B2-8BF9-45C0-BB95-33D1B9D3A854}" type="slidenum">
              <a:rPr lang="zh-CN" altLang="en-US" strike="noStrike" noProof="1" smtClean="0">
                <a:latin typeface="Times New Roman" panose="02020603050405020304" charset="0"/>
                <a:ea typeface="宋体" panose="02010600030101010101" pitchFamily="2" charset="-122"/>
                <a:cs typeface="+mn-cs"/>
              </a:rPr>
              <a:t>‹#›</a:t>
            </a:fld>
            <a:endParaRPr lang="zh-CN" altLang="en-US" strike="noStrike" noProof="1"/>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1866" y="3751117"/>
            <a:ext cx="7321551" cy="811357"/>
          </a:xfrm>
        </p:spPr>
        <p:txBody>
          <a:bodyPr anchor="b">
            <a:normAutofit/>
          </a:bodyPr>
          <a:lstStyle>
            <a:lvl1pPr>
              <a:defRPr sz="4000">
                <a:effectLst>
                  <a:outerShdw blurRad="38100" dist="38100" dir="2700000" algn="tl">
                    <a:srgbClr val="000000">
                      <a:alpha val="43137"/>
                    </a:srgbClr>
                  </a:outerShdw>
                </a:effectLst>
              </a:defRPr>
            </a:lvl1pPr>
          </a:lstStyle>
          <a:p>
            <a:r>
              <a:rPr lang="zh-CN" altLang="en-US"/>
              <a:t>单击此处编辑母版标题样式</a:t>
            </a:r>
          </a:p>
        </p:txBody>
      </p:sp>
      <p:sp>
        <p:nvSpPr>
          <p:cNvPr id="3" name="文本占位符 2"/>
          <p:cNvSpPr>
            <a:spLocks noGrp="1"/>
          </p:cNvSpPr>
          <p:nvPr>
            <p:ph type="body" idx="1"/>
            <p:custDataLst>
              <p:tags r:id="rId2"/>
            </p:custDataLst>
          </p:nvPr>
        </p:nvSpPr>
        <p:spPr>
          <a:xfrm>
            <a:off x="831866" y="4610033"/>
            <a:ext cx="7321551" cy="647555"/>
          </a:xfrm>
        </p:spPr>
        <p:txBody>
          <a:bodyPr>
            <a:normAutofit/>
          </a:bodyPr>
          <a:lstStyle>
            <a:lvl1pPr marL="0" indent="0">
              <a:buNone/>
              <a:defRPr sz="1865">
                <a:solidFill>
                  <a:schemeClr val="tx1"/>
                </a:solidFill>
              </a:defRPr>
            </a:lvl1pPr>
            <a:lvl2pPr marL="457200" indent="0">
              <a:buNone/>
              <a:defRPr sz="2000">
                <a:solidFill>
                  <a:schemeClr val="tx1">
                    <a:tint val="75000"/>
                  </a:schemeClr>
                </a:solidFill>
              </a:defRPr>
            </a:lvl2pPr>
            <a:lvl3pPr marL="914400" indent="0">
              <a:buNone/>
              <a:defRPr sz="1865">
                <a:solidFill>
                  <a:schemeClr val="tx1">
                    <a:tint val="75000"/>
                  </a:schemeClr>
                </a:solidFill>
              </a:defRPr>
            </a:lvl3pPr>
            <a:lvl4pPr marL="1370965" indent="0">
              <a:buNone/>
              <a:defRPr sz="1600">
                <a:solidFill>
                  <a:schemeClr val="tx1">
                    <a:tint val="75000"/>
                  </a:schemeClr>
                </a:solidFill>
              </a:defRPr>
            </a:lvl4pPr>
            <a:lvl5pPr marL="1828165" indent="0">
              <a:buNone/>
              <a:defRPr sz="1600">
                <a:solidFill>
                  <a:schemeClr val="tx1">
                    <a:tint val="75000"/>
                  </a:schemeClr>
                </a:solidFill>
              </a:defRPr>
            </a:lvl5pPr>
            <a:lvl6pPr marL="2285365" indent="0">
              <a:buNone/>
              <a:defRPr sz="1600">
                <a:solidFill>
                  <a:schemeClr val="tx1">
                    <a:tint val="75000"/>
                  </a:schemeClr>
                </a:solidFill>
              </a:defRPr>
            </a:lvl6pPr>
            <a:lvl7pPr marL="2742565" indent="0">
              <a:buNone/>
              <a:defRPr sz="1600">
                <a:solidFill>
                  <a:schemeClr val="tx1">
                    <a:tint val="75000"/>
                  </a:schemeClr>
                </a:solidFill>
              </a:defRPr>
            </a:lvl7pPr>
            <a:lvl8pPr marL="3199765" indent="0">
              <a:buNone/>
              <a:defRPr sz="1600">
                <a:solidFill>
                  <a:schemeClr val="tx1">
                    <a:tint val="75000"/>
                  </a:schemeClr>
                </a:solidFill>
              </a:defRPr>
            </a:lvl8pPr>
            <a:lvl9pPr marL="365633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solidFill>
                  <a:srgbClr val="000000">
                    <a:tint val="75000"/>
                  </a:srgbClr>
                </a:solidFill>
              </a:rPr>
              <a:t>2024-06-23</a:t>
            </a:fld>
            <a:endParaRPr lang="zh-CN" altLang="en-US">
              <a:solidFill>
                <a:srgbClr val="000000">
                  <a:tint val="75000"/>
                </a:srgbClr>
              </a:solidFill>
            </a:endParaRPr>
          </a:p>
        </p:txBody>
      </p:sp>
      <p:sp>
        <p:nvSpPr>
          <p:cNvPr id="5" name="页脚占位符 4"/>
          <p:cNvSpPr>
            <a:spLocks noGrp="1"/>
          </p:cNvSpPr>
          <p:nvPr>
            <p:ph type="ftr" sz="quarter" idx="11"/>
            <p:custDataLst>
              <p:tags r:id="rId4"/>
            </p:custDataLst>
          </p:nvPr>
        </p:nvSpPr>
        <p:spPr/>
        <p:txBody>
          <a:bodyPr/>
          <a:lstStyle/>
          <a:p>
            <a:endParaRPr lang="zh-CN" altLang="en-US">
              <a:solidFill>
                <a:srgbClr val="000000">
                  <a:tint val="75000"/>
                </a:srgbClr>
              </a:solidFill>
            </a:endParaRPr>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solidFill>
                  <a:srgbClr val="000000">
                    <a:tint val="75000"/>
                  </a:srgbClr>
                </a:solidFill>
              </a:rPr>
              <a:t>‹#›</a:t>
            </a:fld>
            <a:endParaRPr lang="zh-CN" altLang="en-US">
              <a:solidFill>
                <a:srgbClr val="000000">
                  <a:tint val="75000"/>
                </a:srgbClr>
              </a:solidFill>
            </a:endParaRPr>
          </a:p>
        </p:txBody>
      </p:sp>
    </p:spTree>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47701" y="258445"/>
            <a:ext cx="10515600" cy="1325563"/>
          </a:xfrm>
        </p:spPr>
        <p:txBody>
          <a:bodyPr>
            <a:normAutofit/>
          </a:bodyPr>
          <a:lstStyle>
            <a:lvl1pPr>
              <a:defRPr sz="2400" b="1" i="0">
                <a:effectLst>
                  <a:outerShdw blurRad="38100" dist="38100" dir="2700000" algn="tl">
                    <a:srgbClr val="000000">
                      <a:alpha val="43137"/>
                    </a:srgbClr>
                  </a:outerShdw>
                </a:effectLst>
              </a:defRPr>
            </a:lvl1pPr>
          </a:lstStyle>
          <a:p>
            <a:r>
              <a:rPr lang="zh-CN" altLang="en-US"/>
              <a:t>单击此处编辑母版标题样式</a:t>
            </a:r>
          </a:p>
        </p:txBody>
      </p:sp>
      <p:sp>
        <p:nvSpPr>
          <p:cNvPr id="3" name="内容占位符 2"/>
          <p:cNvSpPr>
            <a:spLocks noGrp="1"/>
          </p:cNvSpPr>
          <p:nvPr>
            <p:ph sz="half" idx="1"/>
            <p:custDataLst>
              <p:tags r:id="rId2"/>
            </p:custDataLst>
          </p:nvPr>
        </p:nvSpPr>
        <p:spPr>
          <a:xfrm>
            <a:off x="647700" y="1825625"/>
            <a:ext cx="5181600" cy="4351339"/>
          </a:xfrm>
        </p:spPr>
        <p:txBody>
          <a:bodyPr>
            <a:normAutofit/>
          </a:bodyPr>
          <a:lstStyle>
            <a:lvl1pPr>
              <a:lnSpc>
                <a:spcPct val="150000"/>
              </a:lnSpc>
              <a:defRPr sz="2000">
                <a:solidFill>
                  <a:schemeClr val="tx1">
                    <a:lumMod val="75000"/>
                    <a:lumOff val="25000"/>
                  </a:schemeClr>
                </a:solidFill>
              </a:defRPr>
            </a:lvl1pPr>
            <a:lvl2pPr>
              <a:lnSpc>
                <a:spcPct val="150000"/>
              </a:lnSpc>
              <a:defRPr sz="1865">
                <a:solidFill>
                  <a:schemeClr val="tx1">
                    <a:lumMod val="75000"/>
                    <a:lumOff val="25000"/>
                  </a:schemeClr>
                </a:solidFill>
              </a:defRPr>
            </a:lvl2pPr>
            <a:lvl3pPr>
              <a:lnSpc>
                <a:spcPct val="150000"/>
              </a:lnSpc>
              <a:defRPr sz="1600">
                <a:solidFill>
                  <a:schemeClr val="tx1">
                    <a:lumMod val="75000"/>
                    <a:lumOff val="25000"/>
                  </a:schemeClr>
                </a:solidFill>
              </a:defRPr>
            </a:lvl3pPr>
            <a:lvl4pPr>
              <a:lnSpc>
                <a:spcPct val="150000"/>
              </a:lnSpc>
              <a:defRPr sz="1600">
                <a:solidFill>
                  <a:schemeClr val="tx1">
                    <a:lumMod val="75000"/>
                    <a:lumOff val="25000"/>
                  </a:schemeClr>
                </a:solidFill>
              </a:defRPr>
            </a:lvl4pPr>
            <a:lvl5pPr>
              <a:lnSpc>
                <a:spcPct val="150000"/>
              </a:lnSpc>
              <a:defRPr sz="1600">
                <a:solidFill>
                  <a:schemeClr val="tx1">
                    <a:lumMod val="75000"/>
                    <a:lumOff val="25000"/>
                  </a:schemeClr>
                </a:solidFill>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custDataLst>
              <p:tags r:id="rId3"/>
            </p:custDataLst>
          </p:nvPr>
        </p:nvSpPr>
        <p:spPr>
          <a:xfrm>
            <a:off x="5981700" y="1825625"/>
            <a:ext cx="5181600" cy="4351339"/>
          </a:xfrm>
        </p:spPr>
        <p:txBody>
          <a:bodyPr>
            <a:normAutofit/>
          </a:bodyPr>
          <a:lstStyle>
            <a:lvl1pPr>
              <a:lnSpc>
                <a:spcPct val="150000"/>
              </a:lnSpc>
              <a:defRPr sz="2000">
                <a:solidFill>
                  <a:schemeClr val="tx1">
                    <a:lumMod val="75000"/>
                    <a:lumOff val="25000"/>
                  </a:schemeClr>
                </a:solidFill>
              </a:defRPr>
            </a:lvl1pPr>
            <a:lvl2pPr>
              <a:lnSpc>
                <a:spcPct val="150000"/>
              </a:lnSpc>
              <a:defRPr sz="1865">
                <a:solidFill>
                  <a:schemeClr val="tx1">
                    <a:lumMod val="75000"/>
                    <a:lumOff val="25000"/>
                  </a:schemeClr>
                </a:solidFill>
              </a:defRPr>
            </a:lvl2pPr>
            <a:lvl3pPr>
              <a:lnSpc>
                <a:spcPct val="150000"/>
              </a:lnSpc>
              <a:defRPr sz="1600">
                <a:solidFill>
                  <a:schemeClr val="tx1">
                    <a:lumMod val="75000"/>
                    <a:lumOff val="25000"/>
                  </a:schemeClr>
                </a:solidFill>
              </a:defRPr>
            </a:lvl3pPr>
            <a:lvl4pPr>
              <a:lnSpc>
                <a:spcPct val="150000"/>
              </a:lnSpc>
              <a:defRPr sz="1600">
                <a:solidFill>
                  <a:schemeClr val="tx1">
                    <a:lumMod val="75000"/>
                    <a:lumOff val="25000"/>
                  </a:schemeClr>
                </a:solidFill>
              </a:defRPr>
            </a:lvl4pPr>
            <a:lvl5pPr>
              <a:lnSpc>
                <a:spcPct val="150000"/>
              </a:lnSpc>
              <a:defRPr sz="1600">
                <a:solidFill>
                  <a:schemeClr val="tx1">
                    <a:lumMod val="75000"/>
                    <a:lumOff val="25000"/>
                  </a:schemeClr>
                </a:solidFill>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solidFill>
                  <a:srgbClr val="000000">
                    <a:tint val="75000"/>
                  </a:srgbClr>
                </a:solidFill>
              </a:rPr>
              <a:t>2024-06-23</a:t>
            </a:fld>
            <a:endParaRPr lang="zh-CN" altLang="en-US">
              <a:solidFill>
                <a:srgbClr val="000000">
                  <a:tint val="75000"/>
                </a:srgbClr>
              </a:solidFill>
            </a:endParaRPr>
          </a:p>
        </p:txBody>
      </p:sp>
      <p:sp>
        <p:nvSpPr>
          <p:cNvPr id="6" name="页脚占位符 5"/>
          <p:cNvSpPr>
            <a:spLocks noGrp="1"/>
          </p:cNvSpPr>
          <p:nvPr>
            <p:ph type="ftr" sz="quarter" idx="11"/>
            <p:custDataLst>
              <p:tags r:id="rId5"/>
            </p:custDataLst>
          </p:nvPr>
        </p:nvSpPr>
        <p:spPr/>
        <p:txBody>
          <a:bodyPr/>
          <a:lstStyle/>
          <a:p>
            <a:endParaRPr lang="zh-CN" altLang="en-US">
              <a:solidFill>
                <a:srgbClr val="000000">
                  <a:tint val="75000"/>
                </a:srgbClr>
              </a:solidFill>
            </a:endParaRPr>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solidFill>
                  <a:srgbClr val="000000">
                    <a:tint val="75000"/>
                  </a:srgbClr>
                </a:solidFill>
              </a:rPr>
              <a:t>‹#›</a:t>
            </a:fld>
            <a:endParaRPr lang="zh-CN" altLang="en-US">
              <a:solidFill>
                <a:srgbClr val="000000">
                  <a:tint val="75000"/>
                </a:srgbClr>
              </a:solidFill>
            </a:endParaRPr>
          </a:p>
        </p:txBody>
      </p:sp>
    </p:spTree>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9789" y="365129"/>
            <a:ext cx="10515600" cy="1325563"/>
          </a:xfrm>
        </p:spPr>
        <p:txBody>
          <a:bodyPr/>
          <a:lstStyle/>
          <a:p>
            <a:r>
              <a:rPr lang="zh-CN" altLang="en-US"/>
              <a:t>单击此处编辑母版标题样式</a:t>
            </a:r>
          </a:p>
        </p:txBody>
      </p:sp>
      <p:sp>
        <p:nvSpPr>
          <p:cNvPr id="3" name="文本占位符 2"/>
          <p:cNvSpPr>
            <a:spLocks noGrp="1"/>
          </p:cNvSpPr>
          <p:nvPr>
            <p:ph type="body" idx="1"/>
            <p:custDataLst>
              <p:tags r:id="rId2"/>
            </p:custDataLst>
          </p:nvPr>
        </p:nvSpPr>
        <p:spPr>
          <a:xfrm>
            <a:off x="839791" y="1744961"/>
            <a:ext cx="5157788" cy="823912"/>
          </a:xfrm>
        </p:spPr>
        <p:txBody>
          <a:bodyPr anchor="b"/>
          <a:lstStyle>
            <a:lvl1pPr marL="0" indent="0">
              <a:buNone/>
              <a:defRPr sz="2400" b="1"/>
            </a:lvl1pPr>
            <a:lvl2pPr marL="457200" indent="0">
              <a:buNone/>
              <a:defRPr sz="2000" b="1"/>
            </a:lvl2pPr>
            <a:lvl3pPr marL="914400" indent="0">
              <a:buNone/>
              <a:defRPr sz="1865" b="1"/>
            </a:lvl3pPr>
            <a:lvl4pPr marL="1370965" indent="0">
              <a:buNone/>
              <a:defRPr sz="1600" b="1"/>
            </a:lvl4pPr>
            <a:lvl5pPr marL="1828165" indent="0">
              <a:buNone/>
              <a:defRPr sz="1600" b="1"/>
            </a:lvl5pPr>
            <a:lvl6pPr marL="2285365" indent="0">
              <a:buNone/>
              <a:defRPr sz="1600" b="1"/>
            </a:lvl6pPr>
            <a:lvl7pPr marL="2742565" indent="0">
              <a:buNone/>
              <a:defRPr sz="1600" b="1"/>
            </a:lvl7pPr>
            <a:lvl8pPr marL="3199765" indent="0">
              <a:buNone/>
              <a:defRPr sz="1600" b="1"/>
            </a:lvl8pPr>
            <a:lvl9pPr marL="3656330" indent="0">
              <a:buNone/>
              <a:defRPr sz="1600" b="1"/>
            </a:lvl9pPr>
          </a:lstStyle>
          <a:p>
            <a:pPr lvl="0"/>
            <a:r>
              <a:rPr lang="zh-CN" altLang="en-US"/>
              <a:t>单击此处编辑母版文本样式</a:t>
            </a:r>
          </a:p>
        </p:txBody>
      </p:sp>
      <p:sp>
        <p:nvSpPr>
          <p:cNvPr id="4" name="内容占位符 3"/>
          <p:cNvSpPr>
            <a:spLocks noGrp="1"/>
          </p:cNvSpPr>
          <p:nvPr>
            <p:ph sz="half" idx="2"/>
            <p:custDataLst>
              <p:tags r:id="rId3"/>
            </p:custDataLst>
          </p:nvPr>
        </p:nvSpPr>
        <p:spPr>
          <a:xfrm>
            <a:off x="839791" y="2615623"/>
            <a:ext cx="5157788" cy="357405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custDataLst>
              <p:tags r:id="rId4"/>
            </p:custDataLst>
          </p:nvPr>
        </p:nvSpPr>
        <p:spPr>
          <a:xfrm>
            <a:off x="6172203" y="1744961"/>
            <a:ext cx="5183188" cy="823912"/>
          </a:xfrm>
        </p:spPr>
        <p:txBody>
          <a:bodyPr anchor="b"/>
          <a:lstStyle>
            <a:lvl1pPr marL="0" indent="0">
              <a:buNone/>
              <a:defRPr sz="2400" b="1"/>
            </a:lvl1pPr>
            <a:lvl2pPr marL="457200" indent="0">
              <a:buNone/>
              <a:defRPr sz="2000" b="1"/>
            </a:lvl2pPr>
            <a:lvl3pPr marL="914400" indent="0">
              <a:buNone/>
              <a:defRPr sz="1865" b="1"/>
            </a:lvl3pPr>
            <a:lvl4pPr marL="1370965" indent="0">
              <a:buNone/>
              <a:defRPr sz="1600" b="1"/>
            </a:lvl4pPr>
            <a:lvl5pPr marL="1828165" indent="0">
              <a:buNone/>
              <a:defRPr sz="1600" b="1"/>
            </a:lvl5pPr>
            <a:lvl6pPr marL="2285365" indent="0">
              <a:buNone/>
              <a:defRPr sz="1600" b="1"/>
            </a:lvl6pPr>
            <a:lvl7pPr marL="2742565" indent="0">
              <a:buNone/>
              <a:defRPr sz="1600" b="1"/>
            </a:lvl7pPr>
            <a:lvl8pPr marL="3199765" indent="0">
              <a:buNone/>
              <a:defRPr sz="1600" b="1"/>
            </a:lvl8pPr>
            <a:lvl9pPr marL="3656330" indent="0">
              <a:buNone/>
              <a:defRPr sz="1600" b="1"/>
            </a:lvl9pPr>
          </a:lstStyle>
          <a:p>
            <a:pPr lvl="0"/>
            <a:r>
              <a:rPr lang="zh-CN" altLang="en-US"/>
              <a:t>单击此处编辑母版文本样式</a:t>
            </a:r>
          </a:p>
        </p:txBody>
      </p:sp>
      <p:sp>
        <p:nvSpPr>
          <p:cNvPr id="6" name="内容占位符 5"/>
          <p:cNvSpPr>
            <a:spLocks noGrp="1"/>
          </p:cNvSpPr>
          <p:nvPr>
            <p:ph sz="quarter" idx="4"/>
            <p:custDataLst>
              <p:tags r:id="rId5"/>
            </p:custDataLst>
          </p:nvPr>
        </p:nvSpPr>
        <p:spPr>
          <a:xfrm>
            <a:off x="6172203" y="2615623"/>
            <a:ext cx="5183188" cy="357405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solidFill>
                  <a:srgbClr val="000000">
                    <a:tint val="75000"/>
                  </a:srgbClr>
                </a:solidFill>
              </a:rPr>
              <a:t>2024-06-23</a:t>
            </a:fld>
            <a:endParaRPr lang="zh-CN" altLang="en-US">
              <a:solidFill>
                <a:srgbClr val="000000">
                  <a:tint val="75000"/>
                </a:srgbClr>
              </a:solidFill>
            </a:endParaRPr>
          </a:p>
        </p:txBody>
      </p:sp>
      <p:sp>
        <p:nvSpPr>
          <p:cNvPr id="8" name="页脚占位符 7"/>
          <p:cNvSpPr>
            <a:spLocks noGrp="1"/>
          </p:cNvSpPr>
          <p:nvPr>
            <p:ph type="ftr" sz="quarter" idx="11"/>
            <p:custDataLst>
              <p:tags r:id="rId7"/>
            </p:custDataLst>
          </p:nvPr>
        </p:nvSpPr>
        <p:spPr/>
        <p:txBody>
          <a:bodyPr/>
          <a:lstStyle/>
          <a:p>
            <a:endParaRPr lang="zh-CN" altLang="en-US">
              <a:solidFill>
                <a:srgbClr val="000000">
                  <a:tint val="75000"/>
                </a:srgbClr>
              </a:solidFill>
            </a:endParaRPr>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solidFill>
                  <a:srgbClr val="000000">
                    <a:tint val="75000"/>
                  </a:srgbClr>
                </a:solidFill>
              </a:rPr>
              <a:t>‹#›</a:t>
            </a:fld>
            <a:endParaRPr lang="zh-CN" altLang="en-US">
              <a:solidFill>
                <a:srgbClr val="000000">
                  <a:tint val="75000"/>
                </a:srgbClr>
              </a:solidFill>
            </a:endParaRPr>
          </a:p>
        </p:txBody>
      </p:sp>
    </p:spTree>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8201" y="2766222"/>
            <a:ext cx="10515600" cy="1325563"/>
          </a:xfrm>
        </p:spPr>
        <p:txBody>
          <a:bodyPr>
            <a:normAutofit/>
          </a:bodyPr>
          <a:lstStyle>
            <a:lvl1pPr algn="ctr">
              <a:defRPr sz="4800" b="0">
                <a:effectLst>
                  <a:outerShdw blurRad="38100" dist="38100" dir="2700000" algn="tl">
                    <a:srgbClr val="000000">
                      <a:alpha val="43137"/>
                    </a:srgbClr>
                  </a:outerShdw>
                </a:effectLst>
              </a:defRPr>
            </a:lvl1pPr>
          </a:lstStyle>
          <a:p>
            <a:r>
              <a:rPr lang="zh-CN" altLang="en-US"/>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solidFill>
                  <a:srgbClr val="000000">
                    <a:tint val="75000"/>
                  </a:srgbClr>
                </a:solidFill>
              </a:rPr>
              <a:t>2024-06-23</a:t>
            </a:fld>
            <a:endParaRPr lang="zh-CN" altLang="en-US">
              <a:solidFill>
                <a:srgbClr val="000000">
                  <a:tint val="75000"/>
                </a:srgbClr>
              </a:solidFill>
            </a:endParaRPr>
          </a:p>
        </p:txBody>
      </p:sp>
      <p:sp>
        <p:nvSpPr>
          <p:cNvPr id="4" name="页脚占位符 3"/>
          <p:cNvSpPr>
            <a:spLocks noGrp="1"/>
          </p:cNvSpPr>
          <p:nvPr>
            <p:ph type="ftr" sz="quarter" idx="11"/>
            <p:custDataLst>
              <p:tags r:id="rId3"/>
            </p:custDataLst>
          </p:nvPr>
        </p:nvSpPr>
        <p:spPr/>
        <p:txBody>
          <a:bodyPr/>
          <a:lstStyle/>
          <a:p>
            <a:endParaRPr lang="zh-CN" altLang="en-US">
              <a:solidFill>
                <a:srgbClr val="000000">
                  <a:tint val="75000"/>
                </a:srgbClr>
              </a:solidFill>
            </a:endParaRPr>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solidFill>
                  <a:srgbClr val="000000">
                    <a:tint val="75000"/>
                  </a:srgbClr>
                </a:solidFill>
              </a:rPr>
              <a:t>‹#›</a:t>
            </a:fld>
            <a:endParaRPr lang="zh-CN" altLang="en-US">
              <a:solidFill>
                <a:srgbClr val="000000">
                  <a:tint val="75000"/>
                </a:srgbClr>
              </a:solidFill>
            </a:endParaRPr>
          </a:p>
        </p:txBody>
      </p:sp>
    </p:spTree>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solidFill>
                  <a:srgbClr val="000000">
                    <a:tint val="75000"/>
                  </a:srgbClr>
                </a:solidFill>
              </a:rPr>
              <a:t>2024-06-23</a:t>
            </a:fld>
            <a:endParaRPr lang="zh-CN" altLang="en-US">
              <a:solidFill>
                <a:srgbClr val="000000">
                  <a:tint val="75000"/>
                </a:srgbClr>
              </a:solidFill>
            </a:endParaRPr>
          </a:p>
        </p:txBody>
      </p:sp>
      <p:sp>
        <p:nvSpPr>
          <p:cNvPr id="3" name="页脚占位符 2"/>
          <p:cNvSpPr>
            <a:spLocks noGrp="1"/>
          </p:cNvSpPr>
          <p:nvPr>
            <p:ph type="ftr" sz="quarter" idx="11"/>
            <p:custDataLst>
              <p:tags r:id="rId2"/>
            </p:custDataLst>
          </p:nvPr>
        </p:nvSpPr>
        <p:spPr/>
        <p:txBody>
          <a:bodyPr/>
          <a:lstStyle/>
          <a:p>
            <a:endParaRPr lang="zh-CN" altLang="en-US">
              <a:solidFill>
                <a:srgbClr val="000000">
                  <a:tint val="75000"/>
                </a:srgbClr>
              </a:solidFill>
            </a:endParaRPr>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solidFill>
                  <a:srgbClr val="000000">
                    <a:tint val="75000"/>
                  </a:srgbClr>
                </a:solidFill>
              </a:rPr>
              <a:t>‹#›</a:t>
            </a:fld>
            <a:endParaRPr lang="zh-CN" altLang="en-US">
              <a:solidFill>
                <a:srgbClr val="000000">
                  <a:tint val="75000"/>
                </a:srgbClr>
              </a:solidFill>
            </a:endParaRPr>
          </a:p>
        </p:txBody>
      </p:sp>
    </p:spTree>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646747" y="127000"/>
            <a:ext cx="4165200" cy="1600200"/>
          </a:xfrm>
        </p:spPr>
        <p:txBody>
          <a:bodyPr anchor="ctr" anchorCtr="0">
            <a:normAutofit/>
          </a:bodyPr>
          <a:lstStyle>
            <a:lvl1pPr>
              <a:defRPr sz="2400" b="1">
                <a:effectLst>
                  <a:outerShdw blurRad="38100" dist="38100" dir="2700000" algn="tl">
                    <a:srgbClr val="000000">
                      <a:alpha val="43137"/>
                    </a:srgbClr>
                  </a:outerShdw>
                </a:effectLst>
              </a:defRPr>
            </a:lvl1pPr>
          </a:lstStyle>
          <a:p>
            <a:r>
              <a:rPr lang="zh-CN" altLang="en-US"/>
              <a:t>单击此处编辑标题</a:t>
            </a:r>
          </a:p>
        </p:txBody>
      </p:sp>
      <p:sp>
        <p:nvSpPr>
          <p:cNvPr id="3" name="图片占位符 2"/>
          <p:cNvSpPr>
            <a:spLocks noGrp="1" noChangeAspect="1"/>
          </p:cNvSpPr>
          <p:nvPr>
            <p:ph type="pic" idx="1"/>
            <p:custDataLst>
              <p:tags r:id="rId2"/>
            </p:custDataLst>
          </p:nvPr>
        </p:nvSpPr>
        <p:spPr>
          <a:xfrm>
            <a:off x="5184017" y="766367"/>
            <a:ext cx="5817375" cy="5094447"/>
          </a:xfrm>
        </p:spPr>
        <p:txBody>
          <a:bodyPr/>
          <a:lstStyle>
            <a:lvl1pPr marL="0" indent="0">
              <a:buNone/>
              <a:defRPr sz="3200"/>
            </a:lvl1pPr>
            <a:lvl2pPr marL="457200" indent="0">
              <a:buNone/>
              <a:defRPr sz="2800"/>
            </a:lvl2pPr>
            <a:lvl3pPr marL="914400" indent="0">
              <a:buNone/>
              <a:defRPr sz="2400"/>
            </a:lvl3pPr>
            <a:lvl4pPr marL="1370965" indent="0">
              <a:buNone/>
              <a:defRPr sz="2000"/>
            </a:lvl4pPr>
            <a:lvl5pPr marL="1828165" indent="0">
              <a:buNone/>
              <a:defRPr sz="2000"/>
            </a:lvl5pPr>
            <a:lvl6pPr marL="2285365" indent="0">
              <a:buNone/>
              <a:defRPr sz="2000"/>
            </a:lvl6pPr>
            <a:lvl7pPr marL="2742565" indent="0">
              <a:buNone/>
              <a:defRPr sz="2000"/>
            </a:lvl7pPr>
            <a:lvl8pPr marL="3199765" indent="0">
              <a:buNone/>
              <a:defRPr sz="2000"/>
            </a:lvl8pPr>
            <a:lvl9pPr marL="3656330" indent="0">
              <a:buNone/>
              <a:defRPr sz="2000"/>
            </a:lvl9pPr>
          </a:lstStyle>
          <a:p>
            <a:endParaRPr lang="zh-CN" altLang="en-US"/>
          </a:p>
        </p:txBody>
      </p:sp>
      <p:sp>
        <p:nvSpPr>
          <p:cNvPr id="4" name="文本占位符 3"/>
          <p:cNvSpPr>
            <a:spLocks noGrp="1"/>
          </p:cNvSpPr>
          <p:nvPr>
            <p:ph type="body" sz="half" idx="2"/>
            <p:custDataLst>
              <p:tags r:id="rId3"/>
            </p:custDataLst>
          </p:nvPr>
        </p:nvSpPr>
        <p:spPr>
          <a:xfrm>
            <a:off x="651827" y="2057403"/>
            <a:ext cx="4165200" cy="3811588"/>
          </a:xfrm>
        </p:spPr>
        <p:txBody>
          <a:bodyPr>
            <a:normAutofit/>
          </a:bodyPr>
          <a:lstStyle>
            <a:lvl1pPr marL="0" indent="0">
              <a:lnSpc>
                <a:spcPct val="150000"/>
              </a:lnSpc>
              <a:buNone/>
              <a:defRPr sz="1600"/>
            </a:lvl1pPr>
            <a:lvl2pPr marL="457200" indent="0">
              <a:buNone/>
              <a:defRPr sz="1465"/>
            </a:lvl2pPr>
            <a:lvl3pPr marL="914400" indent="0">
              <a:buNone/>
              <a:defRPr sz="1200"/>
            </a:lvl3pPr>
            <a:lvl4pPr marL="1370965" indent="0">
              <a:buNone/>
              <a:defRPr sz="1065"/>
            </a:lvl4pPr>
            <a:lvl5pPr marL="1828165" indent="0">
              <a:buNone/>
              <a:defRPr sz="1065"/>
            </a:lvl5pPr>
            <a:lvl6pPr marL="2285365" indent="0">
              <a:buNone/>
              <a:defRPr sz="1065"/>
            </a:lvl6pPr>
            <a:lvl7pPr marL="2742565" indent="0">
              <a:buNone/>
              <a:defRPr sz="1065"/>
            </a:lvl7pPr>
            <a:lvl8pPr marL="3199765" indent="0">
              <a:buNone/>
              <a:defRPr sz="1065"/>
            </a:lvl8pPr>
            <a:lvl9pPr marL="3656330" indent="0">
              <a:buNone/>
              <a:defRPr sz="1065"/>
            </a:lvl9pPr>
          </a:lstStyle>
          <a:p>
            <a:pPr lvl="0"/>
            <a:r>
              <a:rPr lang="zh-CN" altLang="en-US"/>
              <a:t>单击此处编辑母版文本样式</a:t>
            </a: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solidFill>
                  <a:srgbClr val="000000">
                    <a:tint val="75000"/>
                  </a:srgbClr>
                </a:solidFill>
              </a:rPr>
              <a:t>2024-06-23</a:t>
            </a:fld>
            <a:endParaRPr lang="zh-CN" altLang="en-US">
              <a:solidFill>
                <a:srgbClr val="000000">
                  <a:tint val="75000"/>
                </a:srgbClr>
              </a:solidFill>
            </a:endParaRPr>
          </a:p>
        </p:txBody>
      </p:sp>
      <p:sp>
        <p:nvSpPr>
          <p:cNvPr id="6" name="页脚占位符 5"/>
          <p:cNvSpPr>
            <a:spLocks noGrp="1"/>
          </p:cNvSpPr>
          <p:nvPr>
            <p:ph type="ftr" sz="quarter" idx="11"/>
            <p:custDataLst>
              <p:tags r:id="rId5"/>
            </p:custDataLst>
          </p:nvPr>
        </p:nvSpPr>
        <p:spPr/>
        <p:txBody>
          <a:bodyPr/>
          <a:lstStyle/>
          <a:p>
            <a:endParaRPr lang="zh-CN" altLang="en-US">
              <a:solidFill>
                <a:srgbClr val="000000">
                  <a:tint val="75000"/>
                </a:srgbClr>
              </a:solidFill>
            </a:endParaRPr>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solidFill>
                  <a:srgbClr val="000000">
                    <a:tint val="75000"/>
                  </a:srgbClr>
                </a:solidFill>
              </a:rPr>
              <a:t>‹#›</a:t>
            </a:fld>
            <a:endParaRPr lang="zh-CN" altLang="en-US">
              <a:solidFill>
                <a:srgbClr val="000000">
                  <a:tint val="75000"/>
                </a:srgbClr>
              </a:solidFill>
            </a:endParaRPr>
          </a:p>
        </p:txBody>
      </p:sp>
      <p:cxnSp>
        <p:nvCxnSpPr>
          <p:cNvPr id="8" name="直接连接符 7" hidden="1"/>
          <p:cNvCxnSpPr/>
          <p:nvPr userDrawn="1">
            <p:custDataLst>
              <p:tags r:id="rId7"/>
            </p:custDataLst>
          </p:nvPr>
        </p:nvCxnSpPr>
        <p:spPr>
          <a:xfrm flipH="1">
            <a:off x="742949" y="434344"/>
            <a:ext cx="0" cy="1391285"/>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1"/>
            </p:custDataLst>
          </p:nvPr>
        </p:nvSpPr>
        <p:spPr>
          <a:xfrm>
            <a:off x="9824487" y="365139"/>
            <a:ext cx="1529316" cy="5811839"/>
          </a:xfrm>
        </p:spPr>
        <p:txBody>
          <a:bodyPr vert="eaVert">
            <a:normAutofit/>
          </a:bodyPr>
          <a:lstStyle>
            <a:lvl1pPr>
              <a:defRPr sz="3600"/>
            </a:lvl1pPr>
          </a:lstStyle>
          <a:p>
            <a:r>
              <a:rPr lang="zh-CN" altLang="en-US"/>
              <a:t>单击此处编辑母版标题样式</a:t>
            </a:r>
          </a:p>
        </p:txBody>
      </p:sp>
      <p:sp>
        <p:nvSpPr>
          <p:cNvPr id="3" name="竖排文字占位符 2"/>
          <p:cNvSpPr>
            <a:spLocks noGrp="1"/>
          </p:cNvSpPr>
          <p:nvPr>
            <p:ph type="body" orient="vert" idx="1"/>
            <p:custDataLst>
              <p:tags r:id="rId2"/>
            </p:custDataLst>
          </p:nvPr>
        </p:nvSpPr>
        <p:spPr>
          <a:xfrm>
            <a:off x="838200" y="365139"/>
            <a:ext cx="8879957"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solidFill>
                  <a:srgbClr val="000000">
                    <a:tint val="75000"/>
                  </a:srgbClr>
                </a:solidFill>
              </a:rPr>
              <a:t>2024-06-23</a:t>
            </a:fld>
            <a:endParaRPr lang="zh-CN" altLang="en-US">
              <a:solidFill>
                <a:srgbClr val="000000">
                  <a:tint val="75000"/>
                </a:srgbClr>
              </a:solidFill>
            </a:endParaRPr>
          </a:p>
        </p:txBody>
      </p:sp>
      <p:sp>
        <p:nvSpPr>
          <p:cNvPr id="5" name="页脚占位符 4"/>
          <p:cNvSpPr>
            <a:spLocks noGrp="1"/>
          </p:cNvSpPr>
          <p:nvPr>
            <p:ph type="ftr" sz="quarter" idx="11"/>
            <p:custDataLst>
              <p:tags r:id="rId4"/>
            </p:custDataLst>
          </p:nvPr>
        </p:nvSpPr>
        <p:spPr/>
        <p:txBody>
          <a:bodyPr/>
          <a:lstStyle/>
          <a:p>
            <a:endParaRPr lang="zh-CN" altLang="en-US">
              <a:solidFill>
                <a:srgbClr val="000000">
                  <a:tint val="75000"/>
                </a:srgbClr>
              </a:solidFill>
            </a:endParaRPr>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solidFill>
                  <a:srgbClr val="000000">
                    <a:tint val="75000"/>
                  </a:srgbClr>
                </a:solidFill>
              </a:rPr>
              <a:t>‹#›</a:t>
            </a:fld>
            <a:endParaRPr lang="zh-CN" altLang="en-US">
              <a:solidFill>
                <a:srgbClr val="000000">
                  <a:tint val="75000"/>
                </a:srgbClr>
              </a:solidFill>
            </a:endParaRPr>
          </a:p>
        </p:txBody>
      </p:sp>
    </p:spTree>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solidFill>
                  <a:srgbClr val="000000">
                    <a:tint val="75000"/>
                  </a:srgbClr>
                </a:solidFill>
              </a:rPr>
              <a:t>2024-06-23</a:t>
            </a:fld>
            <a:endParaRPr lang="zh-CN" altLang="en-US">
              <a:solidFill>
                <a:srgbClr val="000000">
                  <a:tint val="75000"/>
                </a:srgbClr>
              </a:solidFill>
            </a:endParaRPr>
          </a:p>
        </p:txBody>
      </p:sp>
      <p:sp>
        <p:nvSpPr>
          <p:cNvPr id="4" name="页脚占位符 3"/>
          <p:cNvSpPr>
            <a:spLocks noGrp="1"/>
          </p:cNvSpPr>
          <p:nvPr>
            <p:ph type="ftr" sz="quarter" idx="11"/>
            <p:custDataLst>
              <p:tags r:id="rId2"/>
            </p:custDataLst>
          </p:nvPr>
        </p:nvSpPr>
        <p:spPr/>
        <p:txBody>
          <a:bodyPr/>
          <a:lstStyle/>
          <a:p>
            <a:endParaRPr lang="zh-CN" altLang="en-US">
              <a:solidFill>
                <a:srgbClr val="000000">
                  <a:tint val="75000"/>
                </a:srgbClr>
              </a:solidFill>
            </a:endParaRPr>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solidFill>
                  <a:srgbClr val="000000">
                    <a:tint val="75000"/>
                  </a:srgbClr>
                </a:solidFill>
              </a:rPr>
              <a:t>‹#›</a:t>
            </a:fld>
            <a:endParaRPr lang="zh-CN" altLang="en-US">
              <a:solidFill>
                <a:srgbClr val="000000">
                  <a:tint val="75000"/>
                </a:srgbClr>
              </a:solidFill>
            </a:endParaRPr>
          </a:p>
        </p:txBody>
      </p:sp>
      <p:sp>
        <p:nvSpPr>
          <p:cNvPr id="7" name="内容占位符 6"/>
          <p:cNvSpPr>
            <a:spLocks noGrp="1"/>
          </p:cNvSpPr>
          <p:nvPr>
            <p:ph sz="quarter" idx="13"/>
            <p:custDataLst>
              <p:tags r:id="rId4"/>
            </p:custDataLst>
          </p:nvPr>
        </p:nvSpPr>
        <p:spPr>
          <a:xfrm>
            <a:off x="838201" y="551549"/>
            <a:ext cx="10515600" cy="555897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8" name="图片 7"/>
          <p:cNvPicPr>
            <a:picLocks noChangeAspect="1"/>
          </p:cNvPicPr>
          <p:nvPr userDrawn="1">
            <p:custDataLst>
              <p:tags r:id="rId1"/>
            </p:custDataLst>
          </p:nvPr>
        </p:nvPicPr>
        <p:blipFill>
          <a:blip r:embed="rId8">
            <a:extLst>
              <a:ext uri="{28A0092B-C50C-407E-A947-70E740481C1C}">
                <a14:useLocalDpi xmlns:a14="http://schemas.microsoft.com/office/drawing/2010/main" val="0"/>
              </a:ext>
            </a:extLst>
          </a:blip>
          <a:stretch>
            <a:fillRect/>
          </a:stretch>
        </p:blipFill>
        <p:spPr>
          <a:xfrm>
            <a:off x="333692" y="228869"/>
            <a:ext cx="12277725" cy="6987089"/>
          </a:xfrm>
          <a:prstGeom prst="rect">
            <a:avLst/>
          </a:prstGeom>
        </p:spPr>
      </p:pic>
      <p:sp>
        <p:nvSpPr>
          <p:cNvPr id="4" name="日期占位符 3"/>
          <p:cNvSpPr>
            <a:spLocks noGrp="1"/>
          </p:cNvSpPr>
          <p:nvPr>
            <p:ph type="dt" sz="half" idx="10"/>
            <p:custDataLst>
              <p:tags r:id="rId2"/>
            </p:custDataLst>
          </p:nvPr>
        </p:nvSpPr>
        <p:spPr/>
        <p:txBody>
          <a:bodyPr/>
          <a:lstStyle/>
          <a:p>
            <a:fld id="{D997B5FA-0921-464F-AAE1-844C04324D75}" type="datetimeFigureOut">
              <a:rPr lang="zh-CN" altLang="en-US" smtClean="0"/>
              <a:t>2024-06-23</a:t>
            </a:fld>
            <a:endParaRPr lang="zh-CN" altLang="en-US"/>
          </a:p>
        </p:txBody>
      </p:sp>
      <p:sp>
        <p:nvSpPr>
          <p:cNvPr id="5" name="页脚占位符 4"/>
          <p:cNvSpPr>
            <a:spLocks noGrp="1"/>
          </p:cNvSpPr>
          <p:nvPr>
            <p:ph type="ftr" sz="quarter" idx="11"/>
            <p:custDataLst>
              <p:tags r:id="rId3"/>
            </p:custDataLst>
          </p:nvPr>
        </p:nvSpPr>
        <p:spPr/>
        <p:txBody>
          <a:bodyPr/>
          <a:lstStyle/>
          <a:p>
            <a:endParaRPr lang="zh-CN" altLang="en-US"/>
          </a:p>
        </p:txBody>
      </p:sp>
      <p:sp>
        <p:nvSpPr>
          <p:cNvPr id="6" name="灯片编号占位符 5"/>
          <p:cNvSpPr>
            <a:spLocks noGrp="1"/>
          </p:cNvSpPr>
          <p:nvPr>
            <p:ph type="sldNum" sz="quarter" idx="12"/>
            <p:custDataLst>
              <p:tags r:id="rId4"/>
            </p:custDataLst>
          </p:nvPr>
        </p:nvSpPr>
        <p:spPr/>
        <p:txBody>
          <a:bodyPr/>
          <a:lstStyle/>
          <a:p>
            <a:fld id="{565CE74E-AB26-4998-AD42-012C4C1AD076}" type="slidenum">
              <a:rPr lang="zh-CN" altLang="en-US" smtClean="0"/>
              <a:t>‹#›</a:t>
            </a:fld>
            <a:endParaRPr lang="zh-CN" altLang="en-US"/>
          </a:p>
        </p:txBody>
      </p:sp>
      <p:pic>
        <p:nvPicPr>
          <p:cNvPr id="7" name="图片 6" descr="1"/>
          <p:cNvPicPr>
            <a:picLocks noChangeAspect="1"/>
          </p:cNvPicPr>
          <p:nvPr userDrawn="1">
            <p:custDataLst>
              <p:tags r:id="rId5"/>
            </p:custDataLst>
          </p:nvPr>
        </p:nvPicPr>
        <p:blipFill>
          <a:blip r:embed="rId9"/>
          <a:srcRect l="1362" r="4709"/>
          <a:stretch>
            <a:fillRect/>
          </a:stretch>
        </p:blipFill>
        <p:spPr>
          <a:xfrm>
            <a:off x="-31750" y="-33020"/>
            <a:ext cx="13008611" cy="6924675"/>
          </a:xfrm>
          <a:prstGeom prst="rect">
            <a:avLst/>
          </a:prstGeom>
        </p:spPr>
      </p:pic>
      <p:sp>
        <p:nvSpPr>
          <p:cNvPr id="11" name="等腰三角形 10"/>
          <p:cNvSpPr/>
          <p:nvPr userDrawn="1">
            <p:custDataLst>
              <p:tags r:id="rId6"/>
            </p:custDataLst>
          </p:nvPr>
        </p:nvSpPr>
        <p:spPr>
          <a:xfrm rot="5400000">
            <a:off x="-172402" y="176358"/>
            <a:ext cx="691515" cy="346710"/>
          </a:xfrm>
          <a:prstGeom prst="triangle">
            <a:avLst/>
          </a:prstGeom>
          <a:solidFill>
            <a:srgbClr val="E42A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Source Han Sans K Normal" panose="020B0400000000000000" pitchFamily="34" charset="-128"/>
              <a:ea typeface="Source Han Sans K Bold" panose="020B0800000000000000" pitchFamily="34" charset="-128"/>
              <a:cs typeface="+mn-cs"/>
              <a:sym typeface="Source Han Sans K Normal" panose="020B0400000000000000" pitchFamily="34" charset="-128"/>
            </a:endParaRPr>
          </a:p>
        </p:txBody>
      </p:sp>
    </p:spTree>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a:t>单击此处编辑母版标题样式</a:t>
            </a:r>
          </a:p>
        </p:txBody>
      </p:sp>
      <p:sp>
        <p:nvSpPr>
          <p:cNvPr id="3" name="内容占位符 2"/>
          <p:cNvSpPr>
            <a:spLocks noGrp="1"/>
          </p:cNvSpPr>
          <p:nvPr>
            <p:ph idx="1"/>
            <p:custDataLst>
              <p:tags r:id="rId2"/>
            </p:custDataLst>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D997B5FA-0921-464F-AAE1-844C04324D75}" type="datetimeFigureOut">
              <a:rPr lang="zh-CN" altLang="en-US" smtClean="0"/>
              <a:t>2024-06-23</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565CE74E-AB26-4998-AD42-012C4C1AD076}" type="slidenum">
              <a:rPr lang="zh-CN" altLang="en-US" smtClean="0"/>
              <a:t>‹#›</a:t>
            </a:fld>
            <a:endParaRPr lang="zh-CN" altLang="en-US"/>
          </a:p>
        </p:txBody>
      </p:sp>
      <p:pic>
        <p:nvPicPr>
          <p:cNvPr id="7" name="图片 6" descr="1"/>
          <p:cNvPicPr>
            <a:picLocks noChangeAspect="1"/>
          </p:cNvPicPr>
          <p:nvPr userDrawn="1">
            <p:custDataLst>
              <p:tags r:id="rId6"/>
            </p:custDataLst>
          </p:nvPr>
        </p:nvPicPr>
        <p:blipFill>
          <a:blip r:embed="rId8"/>
          <a:srcRect l="1362" r="10482"/>
          <a:stretch>
            <a:fillRect/>
          </a:stretch>
        </p:blipFill>
        <p:spPr>
          <a:xfrm>
            <a:off x="-31750" y="-33020"/>
            <a:ext cx="12209145" cy="6924675"/>
          </a:xfrm>
          <a:prstGeom prst="rect">
            <a:avLst/>
          </a:prstGeom>
        </p:spPr>
      </p:pic>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fontAlgn="base"/>
            <a:fld id="{760FBDFE-C587-4B4C-A407-44438C67B59E}" type="datetimeFigureOut">
              <a:rPr lang="zh-CN" altLang="en-US" strike="noStrike" noProof="1" smtClean="0">
                <a:latin typeface="Times New Roman" panose="02020603050405020304" charset="0"/>
                <a:ea typeface="宋体" panose="02010600030101010101" pitchFamily="2" charset="-122"/>
                <a:cs typeface="+mn-cs"/>
              </a:rPr>
              <a:t>2024-06-23</a:t>
            </a:fld>
            <a:endParaRPr lang="zh-CN" altLang="en-US" strike="noStrike" noProof="1"/>
          </a:p>
        </p:txBody>
      </p:sp>
      <p:sp>
        <p:nvSpPr>
          <p:cNvPr id="3" name="页脚占位符 2"/>
          <p:cNvSpPr>
            <a:spLocks noGrp="1"/>
          </p:cNvSpPr>
          <p:nvPr>
            <p:ph type="ftr" sz="quarter" idx="11"/>
          </p:nvPr>
        </p:nvSpPr>
        <p:spPr/>
        <p:txBody>
          <a:bodyPr/>
          <a:lstStyle/>
          <a:p>
            <a:pPr fontAlgn="base"/>
            <a:endParaRPr lang="zh-CN" altLang="en-US" strike="noStrike" noProof="1"/>
          </a:p>
        </p:txBody>
      </p:sp>
      <p:sp>
        <p:nvSpPr>
          <p:cNvPr id="4" name="灯片编号占位符 3"/>
          <p:cNvSpPr>
            <a:spLocks noGrp="1"/>
          </p:cNvSpPr>
          <p:nvPr>
            <p:ph type="sldNum" sz="quarter" idx="12"/>
          </p:nvPr>
        </p:nvSpPr>
        <p:spPr/>
        <p:txBody>
          <a:bodyPr/>
          <a:lstStyle/>
          <a:p>
            <a:pPr fontAlgn="base"/>
            <a:fld id="{49AE70B2-8BF9-45C0-BB95-33D1B9D3A854}" type="slidenum">
              <a:rPr lang="zh-CN" altLang="en-US" strike="noStrike" noProof="1" smtClean="0">
                <a:latin typeface="Times New Roman" panose="02020603050405020304" charset="0"/>
                <a:ea typeface="宋体" panose="02010600030101010101" pitchFamily="2" charset="-122"/>
                <a:cs typeface="+mn-cs"/>
              </a:rPr>
              <a:t>‹#›</a:t>
            </a:fld>
            <a:endParaRPr lang="zh-CN" altLang="en-US" strike="noStrike" noProof="1"/>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custDataLst>
              <p:tags r:id="rId2"/>
            </p:custDataLst>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custDataLst>
              <p:tags r:id="rId3"/>
            </p:custDataLst>
          </p:nvPr>
        </p:nvSpPr>
        <p:spPr/>
        <p:txBody>
          <a:bodyPr/>
          <a:lstStyle/>
          <a:p>
            <a:fld id="{D997B5FA-0921-464F-AAE1-844C04324D75}" type="datetimeFigureOut">
              <a:rPr lang="zh-CN" altLang="en-US" smtClean="0"/>
              <a:t>2024-06-23</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565CE74E-AB26-4998-AD42-012C4C1AD076}" type="slidenum">
              <a:rPr lang="zh-CN" altLang="en-US" smtClean="0"/>
              <a:t>‹#›</a:t>
            </a:fld>
            <a:endParaRPr lang="zh-CN" altLang="en-US"/>
          </a:p>
        </p:txBody>
      </p:sp>
    </p:spTree>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a:t>单击此处编辑母版标题样式</a:t>
            </a:r>
          </a:p>
        </p:txBody>
      </p:sp>
      <p:sp>
        <p:nvSpPr>
          <p:cNvPr id="3" name="内容占位符 2"/>
          <p:cNvSpPr>
            <a:spLocks noGrp="1"/>
          </p:cNvSpPr>
          <p:nvPr>
            <p:ph sz="half" idx="1"/>
            <p:custDataLst>
              <p:tags r:id="rId2"/>
            </p:custDataLst>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custDataLst>
              <p:tags r:id="rId3"/>
            </p:custDataLst>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custDataLst>
              <p:tags r:id="rId4"/>
            </p:custDataLst>
          </p:nvPr>
        </p:nvSpPr>
        <p:spPr/>
        <p:txBody>
          <a:bodyPr/>
          <a:lstStyle/>
          <a:p>
            <a:fld id="{D997B5FA-0921-464F-AAE1-844C04324D75}" type="datetimeFigureOut">
              <a:rPr lang="zh-CN" altLang="en-US" smtClean="0"/>
              <a:t>2024-06-23</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565CE74E-AB26-4998-AD42-012C4C1AD076}" type="slidenum">
              <a:rPr lang="zh-CN" altLang="en-US" smtClean="0"/>
              <a:t>‹#›</a:t>
            </a:fld>
            <a:endParaRPr lang="zh-CN" altLang="en-US"/>
          </a:p>
        </p:txBody>
      </p:sp>
    </p:spTree>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custDataLst>
              <p:tags r:id="rId2"/>
            </p:custDataLst>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custDataLst>
              <p:tags r:id="rId3"/>
            </p:custDataLst>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custDataLst>
              <p:tags r:id="rId4"/>
            </p:custDataLst>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custDataLst>
              <p:tags r:id="rId5"/>
            </p:custDataLst>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custDataLst>
              <p:tags r:id="rId6"/>
            </p:custDataLst>
          </p:nvPr>
        </p:nvSpPr>
        <p:spPr/>
        <p:txBody>
          <a:bodyPr/>
          <a:lstStyle/>
          <a:p>
            <a:fld id="{D997B5FA-0921-464F-AAE1-844C04324D75}" type="datetimeFigureOut">
              <a:rPr lang="zh-CN" altLang="en-US" smtClean="0"/>
              <a:t>2024-06-23</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565CE74E-AB26-4998-AD42-012C4C1AD076}" type="slidenum">
              <a:rPr lang="zh-CN" altLang="en-US" smtClean="0"/>
              <a:t>‹#›</a:t>
            </a:fld>
            <a:endParaRPr lang="zh-CN" altLang="en-US"/>
          </a:p>
        </p:txBody>
      </p:sp>
    </p:spTree>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a:t>单击此处编辑母版标题样式</a:t>
            </a:r>
          </a:p>
        </p:txBody>
      </p:sp>
      <p:sp>
        <p:nvSpPr>
          <p:cNvPr id="3" name="日期占位符 2"/>
          <p:cNvSpPr>
            <a:spLocks noGrp="1"/>
          </p:cNvSpPr>
          <p:nvPr>
            <p:ph type="dt" sz="half" idx="10"/>
            <p:custDataLst>
              <p:tags r:id="rId2"/>
            </p:custDataLst>
          </p:nvPr>
        </p:nvSpPr>
        <p:spPr/>
        <p:txBody>
          <a:bodyPr/>
          <a:lstStyle/>
          <a:p>
            <a:fld id="{D997B5FA-0921-464F-AAE1-844C04324D75}" type="datetimeFigureOut">
              <a:rPr lang="zh-CN" altLang="en-US" smtClean="0"/>
              <a:t>2024-06-23</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565CE74E-AB26-4998-AD42-012C4C1AD076}" type="slidenum">
              <a:rPr lang="zh-CN" altLang="en-US" smtClean="0"/>
              <a:t>‹#›</a:t>
            </a:fld>
            <a:endParaRPr lang="zh-CN" altLang="en-US"/>
          </a:p>
        </p:txBody>
      </p:sp>
    </p:spTree>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D997B5FA-0921-464F-AAE1-844C04324D75}" type="datetimeFigureOut">
              <a:rPr lang="zh-CN" altLang="en-US" smtClean="0"/>
              <a:t>2024-06-23</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565CE74E-AB26-4998-AD42-012C4C1AD076}" type="slidenum">
              <a:rPr lang="zh-CN" altLang="en-US" smtClean="0"/>
              <a:t>‹#›</a:t>
            </a:fld>
            <a:endParaRPr lang="zh-CN" altLang="en-US"/>
          </a:p>
        </p:txBody>
      </p:sp>
    </p:spTree>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custDataLst>
              <p:tags r:id="rId2"/>
            </p:custDataLst>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custDataLst>
              <p:tags r:id="rId3"/>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custDataLst>
              <p:tags r:id="rId4"/>
            </p:custDataLst>
          </p:nvPr>
        </p:nvSpPr>
        <p:spPr/>
        <p:txBody>
          <a:bodyPr/>
          <a:lstStyle/>
          <a:p>
            <a:fld id="{D997B5FA-0921-464F-AAE1-844C04324D75}" type="datetimeFigureOut">
              <a:rPr lang="zh-CN" altLang="en-US" smtClean="0"/>
              <a:t>2024-06-23</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565CE74E-AB26-4998-AD42-012C4C1AD076}" type="slidenum">
              <a:rPr lang="zh-CN" altLang="en-US" smtClean="0"/>
              <a:t>‹#›</a:t>
            </a:fld>
            <a:endParaRPr lang="zh-CN" altLang="en-US"/>
          </a:p>
        </p:txBody>
      </p:sp>
    </p:spTree>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custDataLst>
              <p:tags r:id="rId2"/>
            </p:custDataLst>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custDataLst>
              <p:tags r:id="rId3"/>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custDataLst>
              <p:tags r:id="rId4"/>
            </p:custDataLst>
          </p:nvPr>
        </p:nvSpPr>
        <p:spPr/>
        <p:txBody>
          <a:bodyPr/>
          <a:lstStyle/>
          <a:p>
            <a:fld id="{D997B5FA-0921-464F-AAE1-844C04324D75}" type="datetimeFigureOut">
              <a:rPr lang="zh-CN" altLang="en-US" smtClean="0"/>
              <a:t>2024-06-23</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565CE74E-AB26-4998-AD42-012C4C1AD076}" type="slidenum">
              <a:rPr lang="zh-CN" altLang="en-US" smtClean="0"/>
              <a:t>‹#›</a:t>
            </a:fld>
            <a:endParaRPr lang="zh-CN" altLang="en-US"/>
          </a:p>
        </p:txBody>
      </p:sp>
    </p:spTree>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a:t>单击此处编辑母版标题样式</a:t>
            </a:r>
          </a:p>
        </p:txBody>
      </p:sp>
      <p:sp>
        <p:nvSpPr>
          <p:cNvPr id="3" name="竖排文字占位符 2"/>
          <p:cNvSpPr>
            <a:spLocks noGrp="1"/>
          </p:cNvSpPr>
          <p:nvPr>
            <p:ph type="body" orient="vert" idx="1"/>
            <p:custDataLst>
              <p:tags r:id="rId2"/>
            </p:custDataLst>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D997B5FA-0921-464F-AAE1-844C04324D75}" type="datetimeFigureOut">
              <a:rPr lang="zh-CN" altLang="en-US" smtClean="0"/>
              <a:t>2024-06-23</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565CE74E-AB26-4998-AD42-012C4C1AD076}" type="slidenum">
              <a:rPr lang="zh-CN" altLang="en-US" smtClean="0"/>
              <a:t>‹#›</a:t>
            </a:fld>
            <a:endParaRPr lang="zh-CN" altLang="en-US"/>
          </a:p>
        </p:txBody>
      </p:sp>
    </p:spTree>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垂直排列标题与 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1"/>
            </p:custDataLs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custDataLst>
              <p:tags r:id="rId2"/>
            </p:custDataLst>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D997B5FA-0921-464F-AAE1-844C04324D75}" type="datetimeFigureOut">
              <a:rPr lang="zh-CN" altLang="en-US" smtClean="0"/>
              <a:t>2024-06-23</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565CE74E-AB26-4998-AD42-012C4C1AD076}" type="slidenum">
              <a:rPr lang="zh-CN" altLang="en-US" smtClean="0"/>
              <a:t>‹#›</a:t>
            </a:fld>
            <a:endParaRPr lang="zh-CN" altLang="en-US"/>
          </a:p>
        </p:txBody>
      </p:sp>
    </p:spTree>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wipe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608400" y="1555200"/>
            <a:ext cx="5233077" cy="4608000"/>
          </a:xfrm>
        </p:spPr>
        <p:txBody>
          <a:bodyPr vert="horz" lIns="90000" tIns="46800" rIns="90000" bIns="46800" rtlCol="0">
            <a:normAutofit/>
          </a:bodyPr>
          <a:lstStyle>
            <a:lvl1pPr>
              <a:buNone/>
              <a:defRPr sz="1600"/>
            </a:lvl1pPr>
          </a:lstStyle>
          <a:p>
            <a:pPr lvl="0" fontAlgn="auto"/>
            <a:endParaRPr lang="zh-CN" altLang="en-US" strike="noStrike" noProof="1"/>
          </a:p>
        </p:txBody>
      </p:sp>
      <p:sp>
        <p:nvSpPr>
          <p:cNvPr id="4" name="文本占位符 3"/>
          <p:cNvSpPr>
            <a:spLocks noGrp="1"/>
          </p:cNvSpPr>
          <p:nvPr>
            <p:ph type="body" sz="half" idx="2"/>
          </p:nvPr>
        </p:nvSpPr>
        <p:spPr>
          <a:xfrm>
            <a:off x="6350400" y="1555200"/>
            <a:ext cx="5227200" cy="4608000"/>
          </a:xfrm>
        </p:spPr>
        <p:txBody>
          <a:bodyPr vert="horz" lIns="90000" tIns="46800" rIns="90000" bIns="46800" rtlCol="0">
            <a:normAutofit/>
          </a:bodyPr>
          <a:lstStyle>
            <a:lvl1pPr>
              <a:buNone/>
              <a:defRPr sz="1600"/>
            </a:lvl1pPr>
          </a:lstStyle>
          <a:p>
            <a:pPr lvl="0" fontAlgn="auto"/>
            <a:r>
              <a:rPr lang="zh-CN" altLang="en-US" strike="noStrike" noProof="1"/>
              <a:t>单击此处编辑母版文本样式</a:t>
            </a:r>
          </a:p>
        </p:txBody>
      </p:sp>
      <p:sp>
        <p:nvSpPr>
          <p:cNvPr id="9" name="标题 8"/>
          <p:cNvSpPr>
            <a:spLocks noGrp="1"/>
          </p:cNvSpPr>
          <p:nvPr>
            <p:ph type="title"/>
          </p:nvPr>
        </p:nvSpPr>
        <p:spPr/>
        <p:txBody>
          <a:bodyPr/>
          <a:lstStyle/>
          <a:p>
            <a:pPr fontAlgn="auto"/>
            <a:r>
              <a:rPr lang="zh-CN" altLang="en-US" strike="noStrike" noProof="1"/>
              <a:t>单击此处编辑母版标题样式</a:t>
            </a:r>
          </a:p>
        </p:txBody>
      </p:sp>
      <p:sp>
        <p:nvSpPr>
          <p:cNvPr id="2" name="日期占位符 1"/>
          <p:cNvSpPr>
            <a:spLocks noGrp="1"/>
          </p:cNvSpPr>
          <p:nvPr>
            <p:ph type="dt" sz="half" idx="10"/>
          </p:nvPr>
        </p:nvSpPr>
        <p:spPr/>
        <p:txBody>
          <a:bodyPr/>
          <a:lstStyle/>
          <a:p>
            <a:pPr fontAlgn="base"/>
            <a:fld id="{760FBDFE-C587-4B4C-A407-44438C67B59E}" type="datetimeFigureOut">
              <a:rPr lang="zh-CN" altLang="en-US" strike="noStrike" noProof="1" smtClean="0">
                <a:latin typeface="Times New Roman" panose="02020603050405020304" charset="0"/>
                <a:ea typeface="宋体" panose="02010600030101010101" pitchFamily="2" charset="-122"/>
                <a:cs typeface="+mn-cs"/>
              </a:rPr>
              <a:t>2024-06-23</a:t>
            </a:fld>
            <a:endParaRPr lang="zh-CN" altLang="en-US" strike="noStrike" noProof="1"/>
          </a:p>
        </p:txBody>
      </p:sp>
      <p:sp>
        <p:nvSpPr>
          <p:cNvPr id="5" name="页脚占位符 4"/>
          <p:cNvSpPr>
            <a:spLocks noGrp="1"/>
          </p:cNvSpPr>
          <p:nvPr>
            <p:ph type="ftr" sz="quarter" idx="11"/>
          </p:nvPr>
        </p:nvSpPr>
        <p:spPr/>
        <p:txBody>
          <a:bodyPr/>
          <a:lstStyle/>
          <a:p>
            <a:pPr fontAlgn="base"/>
            <a:endParaRPr lang="zh-CN" altLang="en-US" strike="noStrike" noProof="1"/>
          </a:p>
        </p:txBody>
      </p:sp>
      <p:sp>
        <p:nvSpPr>
          <p:cNvPr id="6" name="灯片编号占位符 5"/>
          <p:cNvSpPr>
            <a:spLocks noGrp="1"/>
          </p:cNvSpPr>
          <p:nvPr>
            <p:ph type="sldNum" sz="quarter" idx="12"/>
          </p:nvPr>
        </p:nvSpPr>
        <p:spPr/>
        <p:txBody>
          <a:bodyPr/>
          <a:lstStyle/>
          <a:p>
            <a:pPr fontAlgn="base"/>
            <a:fld id="{49AE70B2-8BF9-45C0-BB95-33D1B9D3A854}" type="slidenum">
              <a:rPr lang="zh-CN" altLang="en-US" strike="noStrike" noProof="1" smtClean="0">
                <a:latin typeface="Times New Roman" panose="02020603050405020304" charset="0"/>
                <a:ea typeface="宋体" panose="02010600030101010101" pitchFamily="2" charset="-122"/>
                <a:cs typeface="+mn-cs"/>
              </a:rPr>
              <a:t>‹#›</a:t>
            </a:fld>
            <a:endParaRPr lang="zh-CN" altLang="en-US" strike="noStrike" noProof="1"/>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2 Marcador de posición de imagen"/>
          <p:cNvSpPr>
            <a:spLocks noGrp="1"/>
          </p:cNvSpPr>
          <p:nvPr>
            <p:ph type="pic" sz="quarter" idx="13" hasCustomPrompt="1"/>
          </p:nvPr>
        </p:nvSpPr>
        <p:spPr>
          <a:xfrm>
            <a:off x="3169570" y="2732830"/>
            <a:ext cx="1758255" cy="2082550"/>
          </a:xfrm>
          <a:prstGeom prst="rect">
            <a:avLst/>
          </a:prstGeom>
          <a:solidFill>
            <a:schemeClr val="bg1">
              <a:lumMod val="85000"/>
              <a:alpha val="50000"/>
            </a:schemeClr>
          </a:solidFill>
          <a:ln w="25400">
            <a:solidFill>
              <a:schemeClr val="bg1"/>
            </a:solidFill>
          </a:ln>
        </p:spPr>
        <p:txBody>
          <a:bodyPr/>
          <a:lstStyle>
            <a:lvl1pPr marL="0" indent="0">
              <a:buNone/>
              <a:defRPr/>
            </a:lvl1pPr>
          </a:lstStyle>
          <a:p>
            <a:r>
              <a:rPr lang="zh-CN" altLang="en-US" dirty="0"/>
              <a:t>点击插入图片</a:t>
            </a:r>
            <a:endParaRPr lang="es-SV" dirty="0"/>
          </a:p>
        </p:txBody>
      </p:sp>
      <p:sp>
        <p:nvSpPr>
          <p:cNvPr id="8" name="2 Marcador de posición de imagen"/>
          <p:cNvSpPr>
            <a:spLocks noGrp="1"/>
          </p:cNvSpPr>
          <p:nvPr>
            <p:ph type="pic" sz="quarter" idx="15" hasCustomPrompt="1"/>
          </p:nvPr>
        </p:nvSpPr>
        <p:spPr>
          <a:xfrm>
            <a:off x="2060171" y="3774105"/>
            <a:ext cx="1988527" cy="2159970"/>
          </a:xfrm>
          <a:prstGeom prst="rect">
            <a:avLst/>
          </a:prstGeom>
          <a:solidFill>
            <a:schemeClr val="bg1">
              <a:lumMod val="85000"/>
              <a:alpha val="50000"/>
            </a:schemeClr>
          </a:solidFill>
          <a:ln w="25400">
            <a:solidFill>
              <a:schemeClr val="bg1"/>
            </a:solidFill>
          </a:ln>
        </p:spPr>
        <p:txBody>
          <a:bodyPr/>
          <a:lstStyle>
            <a:lvl1pPr marL="0" indent="0">
              <a:buNone/>
              <a:defRPr/>
            </a:lvl1pPr>
          </a:lstStyle>
          <a:p>
            <a:r>
              <a:rPr lang="zh-CN" altLang="en-US" dirty="0"/>
              <a:t>点击插入图片</a:t>
            </a:r>
            <a:endParaRPr lang="es-SV" dirty="0"/>
          </a:p>
        </p:txBody>
      </p:sp>
      <p:sp>
        <p:nvSpPr>
          <p:cNvPr id="7" name="2 Marcador de posición de imagen"/>
          <p:cNvSpPr>
            <a:spLocks noGrp="1"/>
          </p:cNvSpPr>
          <p:nvPr>
            <p:ph type="pic" sz="quarter" idx="14" hasCustomPrompt="1"/>
          </p:nvPr>
        </p:nvSpPr>
        <p:spPr>
          <a:xfrm>
            <a:off x="1605840" y="1819459"/>
            <a:ext cx="1855124" cy="2024488"/>
          </a:xfrm>
          <a:prstGeom prst="rect">
            <a:avLst/>
          </a:prstGeom>
          <a:solidFill>
            <a:schemeClr val="bg1">
              <a:lumMod val="85000"/>
              <a:alpha val="50000"/>
            </a:schemeClr>
          </a:solidFill>
          <a:ln w="25400">
            <a:solidFill>
              <a:schemeClr val="bg1"/>
            </a:solidFill>
          </a:ln>
        </p:spPr>
        <p:txBody>
          <a:bodyPr/>
          <a:lstStyle>
            <a:lvl1pPr marL="0" indent="0">
              <a:buNone/>
              <a:defRPr/>
            </a:lvl1pPr>
          </a:lstStyle>
          <a:p>
            <a:r>
              <a:rPr lang="zh-CN" altLang="en-US" dirty="0"/>
              <a:t>点击插入图片</a:t>
            </a:r>
            <a:endParaRPr lang="es-SV" dirty="0"/>
          </a:p>
        </p:txBody>
      </p:sp>
    </p:spTree>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strVal val="4/3*#ppt_w"/>
                                          </p:val>
                                        </p:tav>
                                        <p:tav tm="100000">
                                          <p:val>
                                            <p:strVal val="#ppt_w"/>
                                          </p:val>
                                        </p:tav>
                                      </p:tavLst>
                                    </p:anim>
                                    <p:anim calcmode="lin" valueType="num">
                                      <p:cBhvr>
                                        <p:cTn id="8" dur="500" fill="hold"/>
                                        <p:tgtEl>
                                          <p:spTgt spid="6"/>
                                        </p:tgtEl>
                                        <p:attrNameLst>
                                          <p:attrName>ppt_h</p:attrName>
                                        </p:attrNameLst>
                                      </p:cBhvr>
                                      <p:tavLst>
                                        <p:tav tm="0">
                                          <p:val>
                                            <p:strVal val="4/3*#ppt_h"/>
                                          </p:val>
                                        </p:tav>
                                        <p:tav tm="100000">
                                          <p:val>
                                            <p:strVal val="#ppt_h"/>
                                          </p:val>
                                        </p:tav>
                                      </p:tavLst>
                                    </p:anim>
                                  </p:childTnLst>
                                </p:cTn>
                              </p:par>
                              <p:par>
                                <p:cTn id="9" presetID="23" presetClass="entr" presetSubtype="28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strVal val="4/3*#ppt_w"/>
                                          </p:val>
                                        </p:tav>
                                        <p:tav tm="100000">
                                          <p:val>
                                            <p:strVal val="#ppt_w"/>
                                          </p:val>
                                        </p:tav>
                                      </p:tavLst>
                                    </p:anim>
                                    <p:anim calcmode="lin" valueType="num">
                                      <p:cBhvr>
                                        <p:cTn id="12" dur="500" fill="hold"/>
                                        <p:tgtEl>
                                          <p:spTgt spid="7"/>
                                        </p:tgtEl>
                                        <p:attrNameLst>
                                          <p:attrName>ppt_h</p:attrName>
                                        </p:attrNameLst>
                                      </p:cBhvr>
                                      <p:tavLst>
                                        <p:tav tm="0">
                                          <p:val>
                                            <p:strVal val="4/3*#ppt_h"/>
                                          </p:val>
                                        </p:tav>
                                        <p:tav tm="100000">
                                          <p:val>
                                            <p:strVal val="#ppt_h"/>
                                          </p:val>
                                        </p:tav>
                                      </p:tavLst>
                                    </p:anim>
                                  </p:childTnLst>
                                </p:cTn>
                              </p:par>
                              <p:par>
                                <p:cTn id="13" presetID="23" presetClass="entr" presetSubtype="288"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strVal val="4/3*#ppt_w"/>
                                          </p:val>
                                        </p:tav>
                                        <p:tav tm="100000">
                                          <p:val>
                                            <p:strVal val="#ppt_w"/>
                                          </p:val>
                                        </p:tav>
                                      </p:tavLst>
                                    </p:anim>
                                    <p:anim calcmode="lin" valueType="num">
                                      <p:cBhvr>
                                        <p:cTn id="16" dur="500" fill="hold"/>
                                        <p:tgtEl>
                                          <p:spTgt spid="8"/>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8" grpId="0" bldLvl="0" animBg="1"/>
      <p:bldP spid="7" grpId="0" bldLvl="0" animBg="1"/>
    </p:bld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3" name="2 Marcador de posición de imagen"/>
          <p:cNvSpPr>
            <a:spLocks noGrp="1"/>
          </p:cNvSpPr>
          <p:nvPr>
            <p:ph type="pic" sz="quarter" idx="13" hasCustomPrompt="1"/>
          </p:nvPr>
        </p:nvSpPr>
        <p:spPr>
          <a:xfrm>
            <a:off x="0" y="0"/>
            <a:ext cx="12192000" cy="6858000"/>
          </a:xfrm>
          <a:prstGeom prst="rect">
            <a:avLst/>
          </a:prstGeom>
          <a:solidFill>
            <a:schemeClr val="bg1">
              <a:lumMod val="85000"/>
              <a:alpha val="50000"/>
            </a:schemeClr>
          </a:solidFill>
        </p:spPr>
        <p:txBody>
          <a:bodyPr/>
          <a:lstStyle>
            <a:lvl1pPr marL="0" indent="0">
              <a:buNone/>
              <a:defRPr/>
            </a:lvl1pPr>
          </a:lstStyle>
          <a:p>
            <a:r>
              <a:rPr lang="zh-CN" altLang="en-US" dirty="0"/>
              <a:t>点击插入图片</a:t>
            </a:r>
            <a:endParaRPr lang="es-SV" dirty="0"/>
          </a:p>
        </p:txBody>
      </p:sp>
    </p:spTree>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4/3*#ppt_w"/>
                                          </p:val>
                                        </p:tav>
                                        <p:tav tm="100000">
                                          <p:val>
                                            <p:strVal val="#ppt_w"/>
                                          </p:val>
                                        </p:tav>
                                      </p:tavLst>
                                    </p:anim>
                                    <p:anim calcmode="lin" valueType="num">
                                      <p:cBhvr>
                                        <p:cTn id="8" dur="500" fill="hold"/>
                                        <p:tgtEl>
                                          <p:spTgt spid="3"/>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4" name="2 Marcador de posición de imagen"/>
          <p:cNvSpPr>
            <a:spLocks noGrp="1"/>
          </p:cNvSpPr>
          <p:nvPr>
            <p:ph type="pic" sz="quarter" idx="13" hasCustomPrompt="1"/>
          </p:nvPr>
        </p:nvSpPr>
        <p:spPr>
          <a:xfrm>
            <a:off x="7116536" y="1104764"/>
            <a:ext cx="4070673" cy="4821474"/>
          </a:xfrm>
          <a:prstGeom prst="rect">
            <a:avLst/>
          </a:prstGeom>
          <a:solidFill>
            <a:schemeClr val="bg1">
              <a:lumMod val="85000"/>
              <a:alpha val="50000"/>
            </a:schemeClr>
          </a:solidFill>
          <a:ln w="38100">
            <a:solidFill>
              <a:schemeClr val="bg1"/>
            </a:solidFill>
          </a:ln>
        </p:spPr>
        <p:txBody>
          <a:bodyPr/>
          <a:lstStyle>
            <a:lvl1pPr marL="0" indent="0">
              <a:buNone/>
              <a:defRPr/>
            </a:lvl1pPr>
          </a:lstStyle>
          <a:p>
            <a:r>
              <a:rPr lang="zh-CN" altLang="en-US" dirty="0"/>
              <a:t>点击插入图片</a:t>
            </a:r>
            <a:endParaRPr lang="es-SV" dirty="0"/>
          </a:p>
        </p:txBody>
      </p:sp>
    </p:spTree>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4/3*#ppt_w"/>
                                          </p:val>
                                        </p:tav>
                                        <p:tav tm="100000">
                                          <p:val>
                                            <p:strVal val="#ppt_w"/>
                                          </p:val>
                                        </p:tav>
                                      </p:tavLst>
                                    </p:anim>
                                    <p:anim calcmode="lin" valueType="num">
                                      <p:cBhvr>
                                        <p:cTn id="8" dur="500" fill="hold"/>
                                        <p:tgtEl>
                                          <p:spTgt spid="4"/>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dirty="0"/>
              <a:t>单击此处编辑母版标题样式</a:t>
            </a:r>
          </a:p>
        </p:txBody>
      </p:sp>
      <p:sp>
        <p:nvSpPr>
          <p:cNvPr id="3" name="内容占位符 2"/>
          <p:cNvSpPr>
            <a:spLocks noGrp="1"/>
          </p:cNvSpPr>
          <p:nvPr>
            <p:ph idx="1"/>
          </p:nvPr>
        </p:nvSpPr>
        <p:spPr>
          <a:xfrm>
            <a:off x="838200" y="1825625"/>
            <a:ext cx="10515600" cy="4351338"/>
          </a:xfrm>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2024-06-23</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random/>
      </p:transition>
    </mc:Choice>
    <mc:Fallback xmlns="">
      <p:transition spd="slow" advClick="0" advTm="0">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5ECE486-C6A0-4608-840F-0A72D58B9722}" type="datetimeFigureOut">
              <a:rPr lang="zh-CN" altLang="en-US" smtClean="0"/>
              <a:t>2024-06-23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295D1B26-46D7-4B80-82F2-700270B5A618}"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8" name="图片 7"/>
          <p:cNvPicPr>
            <a:picLocks noChangeAspect="1"/>
          </p:cNvPicPr>
          <p:nvPr userDrawn="1">
            <p:custDataLst>
              <p:tags r:id="rId1"/>
            </p:custDataLst>
          </p:nvPr>
        </p:nvPicPr>
        <p:blipFill>
          <a:blip r:embed="rId8">
            <a:extLst>
              <a:ext uri="{28A0092B-C50C-407E-A947-70E740481C1C}">
                <a14:useLocalDpi xmlns:a14="http://schemas.microsoft.com/office/drawing/2010/main" val="0"/>
              </a:ext>
            </a:extLst>
          </a:blip>
          <a:stretch>
            <a:fillRect/>
          </a:stretch>
        </p:blipFill>
        <p:spPr>
          <a:xfrm>
            <a:off x="333692" y="228869"/>
            <a:ext cx="12277725" cy="6987089"/>
          </a:xfrm>
          <a:prstGeom prst="rect">
            <a:avLst/>
          </a:prstGeom>
        </p:spPr>
      </p:pic>
      <p:sp>
        <p:nvSpPr>
          <p:cNvPr id="4" name="日期占位符 3"/>
          <p:cNvSpPr>
            <a:spLocks noGrp="1"/>
          </p:cNvSpPr>
          <p:nvPr>
            <p:ph type="dt" sz="half" idx="10"/>
            <p:custDataLst>
              <p:tags r:id="rId2"/>
            </p:custDataLst>
          </p:nvPr>
        </p:nvSpPr>
        <p:spPr/>
        <p:txBody>
          <a:bodyPr/>
          <a:lstStyle/>
          <a:p>
            <a:fld id="{D997B5FA-0921-464F-AAE1-844C04324D75}" type="datetimeFigureOut">
              <a:rPr lang="zh-CN" altLang="en-US" smtClean="0"/>
              <a:t>2024-06-23</a:t>
            </a:fld>
            <a:endParaRPr lang="zh-CN" altLang="en-US"/>
          </a:p>
        </p:txBody>
      </p:sp>
      <p:sp>
        <p:nvSpPr>
          <p:cNvPr id="5" name="页脚占位符 4"/>
          <p:cNvSpPr>
            <a:spLocks noGrp="1"/>
          </p:cNvSpPr>
          <p:nvPr>
            <p:ph type="ftr" sz="quarter" idx="11"/>
            <p:custDataLst>
              <p:tags r:id="rId3"/>
            </p:custDataLst>
          </p:nvPr>
        </p:nvSpPr>
        <p:spPr/>
        <p:txBody>
          <a:bodyPr/>
          <a:lstStyle/>
          <a:p>
            <a:endParaRPr lang="zh-CN" altLang="en-US"/>
          </a:p>
        </p:txBody>
      </p:sp>
      <p:sp>
        <p:nvSpPr>
          <p:cNvPr id="6" name="灯片编号占位符 5"/>
          <p:cNvSpPr>
            <a:spLocks noGrp="1"/>
          </p:cNvSpPr>
          <p:nvPr>
            <p:ph type="sldNum" sz="quarter" idx="12"/>
            <p:custDataLst>
              <p:tags r:id="rId4"/>
            </p:custDataLst>
          </p:nvPr>
        </p:nvSpPr>
        <p:spPr/>
        <p:txBody>
          <a:bodyPr/>
          <a:lstStyle/>
          <a:p>
            <a:fld id="{565CE74E-AB26-4998-AD42-012C4C1AD076}" type="slidenum">
              <a:rPr lang="zh-CN" altLang="en-US" smtClean="0"/>
              <a:t>‹#›</a:t>
            </a:fld>
            <a:endParaRPr lang="zh-CN" altLang="en-US"/>
          </a:p>
        </p:txBody>
      </p:sp>
      <p:pic>
        <p:nvPicPr>
          <p:cNvPr id="7" name="图片 6" descr="1"/>
          <p:cNvPicPr>
            <a:picLocks noChangeAspect="1"/>
          </p:cNvPicPr>
          <p:nvPr userDrawn="1">
            <p:custDataLst>
              <p:tags r:id="rId5"/>
            </p:custDataLst>
          </p:nvPr>
        </p:nvPicPr>
        <p:blipFill>
          <a:blip r:embed="rId9"/>
          <a:srcRect l="1362" r="4709"/>
          <a:stretch>
            <a:fillRect/>
          </a:stretch>
        </p:blipFill>
        <p:spPr>
          <a:xfrm>
            <a:off x="-31750" y="-33020"/>
            <a:ext cx="13008611" cy="6924675"/>
          </a:xfrm>
          <a:prstGeom prst="rect">
            <a:avLst/>
          </a:prstGeom>
        </p:spPr>
      </p:pic>
      <p:sp>
        <p:nvSpPr>
          <p:cNvPr id="11" name="等腰三角形 10"/>
          <p:cNvSpPr/>
          <p:nvPr userDrawn="1">
            <p:custDataLst>
              <p:tags r:id="rId6"/>
            </p:custDataLst>
          </p:nvPr>
        </p:nvSpPr>
        <p:spPr>
          <a:xfrm rot="5400000">
            <a:off x="-172402" y="176358"/>
            <a:ext cx="691515" cy="346710"/>
          </a:xfrm>
          <a:prstGeom prst="triangle">
            <a:avLst/>
          </a:prstGeom>
          <a:solidFill>
            <a:srgbClr val="E42A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Source Han Sans K Normal" panose="020B0400000000000000" pitchFamily="34" charset="-128"/>
              <a:ea typeface="Source Han Sans K Bold" panose="020B0800000000000000" pitchFamily="34" charset="-128"/>
              <a:cs typeface="+mn-cs"/>
              <a:sym typeface="Source Han Sans K Normal" panose="020B0400000000000000" pitchFamily="34" charset="-128"/>
            </a:endParaRPr>
          </a:p>
        </p:txBody>
      </p:sp>
    </p:spTree>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a:t>单击此处编辑母版标题样式</a:t>
            </a:r>
          </a:p>
        </p:txBody>
      </p:sp>
      <p:sp>
        <p:nvSpPr>
          <p:cNvPr id="3" name="内容占位符 2"/>
          <p:cNvSpPr>
            <a:spLocks noGrp="1"/>
          </p:cNvSpPr>
          <p:nvPr>
            <p:ph idx="1"/>
            <p:custDataLst>
              <p:tags r:id="rId2"/>
            </p:custDataLst>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D997B5FA-0921-464F-AAE1-844C04324D75}" type="datetimeFigureOut">
              <a:rPr lang="zh-CN" altLang="en-US" smtClean="0"/>
              <a:t>2024-06-23</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565CE74E-AB26-4998-AD42-012C4C1AD076}" type="slidenum">
              <a:rPr lang="zh-CN" altLang="en-US" smtClean="0"/>
              <a:t>‹#›</a:t>
            </a:fld>
            <a:endParaRPr lang="zh-CN" altLang="en-US"/>
          </a:p>
        </p:txBody>
      </p:sp>
      <p:pic>
        <p:nvPicPr>
          <p:cNvPr id="7" name="图片 6" descr="1"/>
          <p:cNvPicPr>
            <a:picLocks noChangeAspect="1"/>
          </p:cNvPicPr>
          <p:nvPr userDrawn="1">
            <p:custDataLst>
              <p:tags r:id="rId6"/>
            </p:custDataLst>
          </p:nvPr>
        </p:nvPicPr>
        <p:blipFill>
          <a:blip r:embed="rId8"/>
          <a:srcRect l="1362" r="10482"/>
          <a:stretch>
            <a:fillRect/>
          </a:stretch>
        </p:blipFill>
        <p:spPr>
          <a:xfrm>
            <a:off x="-31750" y="-33020"/>
            <a:ext cx="12209145" cy="6924675"/>
          </a:xfrm>
          <a:prstGeom prst="rect">
            <a:avLst/>
          </a:prstGeom>
        </p:spPr>
      </p:pic>
    </p:spTree>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custDataLst>
              <p:tags r:id="rId2"/>
            </p:custDataLst>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custDataLst>
              <p:tags r:id="rId3"/>
            </p:custDataLst>
          </p:nvPr>
        </p:nvSpPr>
        <p:spPr/>
        <p:txBody>
          <a:bodyPr/>
          <a:lstStyle/>
          <a:p>
            <a:fld id="{D997B5FA-0921-464F-AAE1-844C04324D75}" type="datetimeFigureOut">
              <a:rPr lang="zh-CN" altLang="en-US" smtClean="0"/>
              <a:t>2024-06-23</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565CE74E-AB26-4998-AD42-012C4C1AD076}" type="slidenum">
              <a:rPr lang="zh-CN" altLang="en-US" smtClean="0"/>
              <a:t>‹#›</a:t>
            </a:fld>
            <a:endParaRPr lang="zh-CN" altLang="en-US"/>
          </a:p>
        </p:txBody>
      </p:sp>
    </p:spTree>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a:t>单击此处编辑母版标题样式</a:t>
            </a:r>
          </a:p>
        </p:txBody>
      </p:sp>
      <p:sp>
        <p:nvSpPr>
          <p:cNvPr id="3" name="内容占位符 2"/>
          <p:cNvSpPr>
            <a:spLocks noGrp="1"/>
          </p:cNvSpPr>
          <p:nvPr>
            <p:ph sz="half" idx="1"/>
            <p:custDataLst>
              <p:tags r:id="rId2"/>
            </p:custDataLst>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custDataLst>
              <p:tags r:id="rId3"/>
            </p:custDataLst>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custDataLst>
              <p:tags r:id="rId4"/>
            </p:custDataLst>
          </p:nvPr>
        </p:nvSpPr>
        <p:spPr/>
        <p:txBody>
          <a:bodyPr/>
          <a:lstStyle/>
          <a:p>
            <a:fld id="{D997B5FA-0921-464F-AAE1-844C04324D75}" type="datetimeFigureOut">
              <a:rPr lang="zh-CN" altLang="en-US" smtClean="0"/>
              <a:t>2024-06-23</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565CE74E-AB26-4998-AD42-012C4C1AD076}" type="slidenum">
              <a:rPr lang="zh-CN" altLang="en-US" smtClean="0"/>
              <a:t>‹#›</a:t>
            </a:fld>
            <a:endParaRPr lang="zh-CN" altLang="en-US"/>
          </a:p>
        </p:txBody>
      </p:sp>
    </p:spTree>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custDataLst>
              <p:tags r:id="rId2"/>
            </p:custDataLst>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custDataLst>
              <p:tags r:id="rId3"/>
            </p:custDataLst>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custDataLst>
              <p:tags r:id="rId4"/>
            </p:custDataLst>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custDataLst>
              <p:tags r:id="rId5"/>
            </p:custDataLst>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custDataLst>
              <p:tags r:id="rId6"/>
            </p:custDataLst>
          </p:nvPr>
        </p:nvSpPr>
        <p:spPr/>
        <p:txBody>
          <a:bodyPr/>
          <a:lstStyle/>
          <a:p>
            <a:fld id="{D997B5FA-0921-464F-AAE1-844C04324D75}" type="datetimeFigureOut">
              <a:rPr lang="zh-CN" altLang="en-US" smtClean="0"/>
              <a:t>2024-06-23</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565CE74E-AB26-4998-AD42-012C4C1AD076}" type="slidenum">
              <a:rPr lang="zh-CN" altLang="en-US" smtClean="0"/>
              <a:t>‹#›</a:t>
            </a:fld>
            <a:endParaRPr lang="zh-CN" alt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234800" y="914400"/>
            <a:ext cx="1044000" cy="5029200"/>
          </a:xfrm>
        </p:spPr>
        <p:txBody>
          <a:bodyPr vert="eaVert" lIns="90000" tIns="46800" rIns="90000" bIns="46800" rtlCol="0" anchor="ctr" anchorCtr="0">
            <a:normAutofit/>
          </a:bodyPr>
          <a:lstStyle>
            <a:lvl1pPr>
              <a:buNone/>
              <a:defRPr sz="2800"/>
            </a:lvl1pPr>
          </a:lstStyle>
          <a:p>
            <a:pPr lvl="0" fontAlgn="auto"/>
            <a:r>
              <a:rPr lang="zh-CN" altLang="en-US" strike="noStrike" noProof="1"/>
              <a:t>单击此处编辑标题</a:t>
            </a:r>
          </a:p>
        </p:txBody>
      </p:sp>
      <p:sp>
        <p:nvSpPr>
          <p:cNvPr id="3" name="竖排文字占位符 2"/>
          <p:cNvSpPr>
            <a:spLocks noGrp="1"/>
          </p:cNvSpPr>
          <p:nvPr>
            <p:ph type="body" orient="vert" idx="1"/>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fontAlgn="auto"/>
            <a:r>
              <a:rPr lang="zh-CN" altLang="en-US" strike="noStrike" noProof="1"/>
              <a:t>单击此处编辑母版文本样式</a:t>
            </a:r>
          </a:p>
          <a:p>
            <a:pPr lvl="1" fontAlgn="auto"/>
            <a:r>
              <a:rPr lang="zh-CN" altLang="en-US" strike="noStrike" noProof="1"/>
              <a:t>第二级</a:t>
            </a:r>
          </a:p>
          <a:p>
            <a:pPr lvl="2" fontAlgn="auto"/>
            <a:r>
              <a:rPr lang="zh-CN" altLang="en-US" strike="noStrike" noProof="1"/>
              <a:t>第三级</a:t>
            </a:r>
          </a:p>
          <a:p>
            <a:pPr lvl="3" fontAlgn="auto"/>
            <a:r>
              <a:rPr lang="zh-CN" altLang="en-US" strike="noStrike" noProof="1"/>
              <a:t>第四级</a:t>
            </a:r>
          </a:p>
          <a:p>
            <a:pPr lvl="4" fontAlgn="auto"/>
            <a:r>
              <a:rPr lang="zh-CN" altLang="en-US" strike="noStrike" noProof="1"/>
              <a:t>第五级</a:t>
            </a:r>
          </a:p>
        </p:txBody>
      </p:sp>
      <p:sp>
        <p:nvSpPr>
          <p:cNvPr id="4" name="日期占位符 3"/>
          <p:cNvSpPr>
            <a:spLocks noGrp="1"/>
          </p:cNvSpPr>
          <p:nvPr>
            <p:ph type="dt" sz="half" idx="10"/>
          </p:nvPr>
        </p:nvSpPr>
        <p:spPr/>
        <p:txBody>
          <a:bodyPr/>
          <a:lstStyle/>
          <a:p>
            <a:pPr fontAlgn="base"/>
            <a:fld id="{760FBDFE-C587-4B4C-A407-44438C67B59E}" type="datetimeFigureOut">
              <a:rPr lang="zh-CN" altLang="en-US" strike="noStrike" noProof="1" smtClean="0">
                <a:latin typeface="Times New Roman" panose="02020603050405020304" charset="0"/>
                <a:ea typeface="宋体" panose="02010600030101010101" pitchFamily="2" charset="-122"/>
                <a:cs typeface="+mn-cs"/>
              </a:rPr>
              <a:t>2024-06-23</a:t>
            </a:fld>
            <a:endParaRPr lang="zh-CN" altLang="en-US" strike="noStrike" noProof="1"/>
          </a:p>
        </p:txBody>
      </p:sp>
      <p:sp>
        <p:nvSpPr>
          <p:cNvPr id="5" name="页脚占位符 4"/>
          <p:cNvSpPr>
            <a:spLocks noGrp="1"/>
          </p:cNvSpPr>
          <p:nvPr>
            <p:ph type="ftr" sz="quarter" idx="11"/>
          </p:nvPr>
        </p:nvSpPr>
        <p:spPr/>
        <p:txBody>
          <a:bodyPr/>
          <a:lstStyle/>
          <a:p>
            <a:pPr fontAlgn="base"/>
            <a:endParaRPr lang="zh-CN" altLang="en-US" strike="noStrike" noProof="1"/>
          </a:p>
        </p:txBody>
      </p:sp>
      <p:sp>
        <p:nvSpPr>
          <p:cNvPr id="6" name="灯片编号占位符 5"/>
          <p:cNvSpPr>
            <a:spLocks noGrp="1"/>
          </p:cNvSpPr>
          <p:nvPr>
            <p:ph type="sldNum" sz="quarter" idx="12"/>
          </p:nvPr>
        </p:nvSpPr>
        <p:spPr/>
        <p:txBody>
          <a:bodyPr/>
          <a:lstStyle/>
          <a:p>
            <a:pPr fontAlgn="base"/>
            <a:fld id="{49AE70B2-8BF9-45C0-BB95-33D1B9D3A854}" type="slidenum">
              <a:rPr lang="zh-CN" altLang="en-US" strike="noStrike" noProof="1" smtClean="0">
                <a:latin typeface="Times New Roman" panose="02020603050405020304" charset="0"/>
                <a:ea typeface="宋体" panose="02010600030101010101" pitchFamily="2" charset="-122"/>
                <a:cs typeface="+mn-cs"/>
              </a:rPr>
              <a:t>‹#›</a:t>
            </a:fld>
            <a:endParaRPr lang="zh-CN" altLang="en-US" strike="noStrike" noProof="1"/>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a:t>单击此处编辑母版标题样式</a:t>
            </a:r>
          </a:p>
        </p:txBody>
      </p:sp>
      <p:sp>
        <p:nvSpPr>
          <p:cNvPr id="3" name="日期占位符 2"/>
          <p:cNvSpPr>
            <a:spLocks noGrp="1"/>
          </p:cNvSpPr>
          <p:nvPr>
            <p:ph type="dt" sz="half" idx="10"/>
            <p:custDataLst>
              <p:tags r:id="rId2"/>
            </p:custDataLst>
          </p:nvPr>
        </p:nvSpPr>
        <p:spPr/>
        <p:txBody>
          <a:bodyPr/>
          <a:lstStyle/>
          <a:p>
            <a:fld id="{D997B5FA-0921-464F-AAE1-844C04324D75}" type="datetimeFigureOut">
              <a:rPr lang="zh-CN" altLang="en-US" smtClean="0"/>
              <a:t>2024-06-23</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565CE74E-AB26-4998-AD42-012C4C1AD076}" type="slidenum">
              <a:rPr lang="zh-CN" altLang="en-US" smtClean="0"/>
              <a:t>‹#›</a:t>
            </a:fld>
            <a:endParaRPr lang="zh-CN" altLang="en-US"/>
          </a:p>
        </p:txBody>
      </p:sp>
    </p:spTree>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D997B5FA-0921-464F-AAE1-844C04324D75}" type="datetimeFigureOut">
              <a:rPr lang="zh-CN" altLang="en-US" smtClean="0"/>
              <a:t>2024-06-23</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565CE74E-AB26-4998-AD42-012C4C1AD076}" type="slidenum">
              <a:rPr lang="zh-CN" altLang="en-US" smtClean="0"/>
              <a:t>‹#›</a:t>
            </a:fld>
            <a:endParaRPr lang="zh-CN" altLang="en-US"/>
          </a:p>
        </p:txBody>
      </p:sp>
    </p:spTree>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custDataLst>
              <p:tags r:id="rId2"/>
            </p:custDataLst>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custDataLst>
              <p:tags r:id="rId3"/>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custDataLst>
              <p:tags r:id="rId4"/>
            </p:custDataLst>
          </p:nvPr>
        </p:nvSpPr>
        <p:spPr/>
        <p:txBody>
          <a:bodyPr/>
          <a:lstStyle/>
          <a:p>
            <a:fld id="{D997B5FA-0921-464F-AAE1-844C04324D75}" type="datetimeFigureOut">
              <a:rPr lang="zh-CN" altLang="en-US" smtClean="0"/>
              <a:t>2024-06-23</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565CE74E-AB26-4998-AD42-012C4C1AD076}" type="slidenum">
              <a:rPr lang="zh-CN" altLang="en-US" smtClean="0"/>
              <a:t>‹#›</a:t>
            </a:fld>
            <a:endParaRPr lang="zh-CN" altLang="en-US"/>
          </a:p>
        </p:txBody>
      </p:sp>
    </p:spTree>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custDataLst>
              <p:tags r:id="rId2"/>
            </p:custDataLst>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custDataLst>
              <p:tags r:id="rId3"/>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custDataLst>
              <p:tags r:id="rId4"/>
            </p:custDataLst>
          </p:nvPr>
        </p:nvSpPr>
        <p:spPr/>
        <p:txBody>
          <a:bodyPr/>
          <a:lstStyle/>
          <a:p>
            <a:fld id="{D997B5FA-0921-464F-AAE1-844C04324D75}" type="datetimeFigureOut">
              <a:rPr lang="zh-CN" altLang="en-US" smtClean="0"/>
              <a:t>2024-06-23</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565CE74E-AB26-4998-AD42-012C4C1AD076}" type="slidenum">
              <a:rPr lang="zh-CN" altLang="en-US" smtClean="0"/>
              <a:t>‹#›</a:t>
            </a:fld>
            <a:endParaRPr lang="zh-CN" altLang="en-US"/>
          </a:p>
        </p:txBody>
      </p:sp>
    </p:spTree>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a:t>单击此处编辑母版标题样式</a:t>
            </a:r>
          </a:p>
        </p:txBody>
      </p:sp>
      <p:sp>
        <p:nvSpPr>
          <p:cNvPr id="3" name="竖排文字占位符 2"/>
          <p:cNvSpPr>
            <a:spLocks noGrp="1"/>
          </p:cNvSpPr>
          <p:nvPr>
            <p:ph type="body" orient="vert" idx="1"/>
            <p:custDataLst>
              <p:tags r:id="rId2"/>
            </p:custDataLst>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D997B5FA-0921-464F-AAE1-844C04324D75}" type="datetimeFigureOut">
              <a:rPr lang="zh-CN" altLang="en-US" smtClean="0"/>
              <a:t>2024-06-23</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565CE74E-AB26-4998-AD42-012C4C1AD076}" type="slidenum">
              <a:rPr lang="zh-CN" altLang="en-US" smtClean="0"/>
              <a:t>‹#›</a:t>
            </a:fld>
            <a:endParaRPr lang="zh-CN" altLang="en-US"/>
          </a:p>
        </p:txBody>
      </p:sp>
    </p:spTree>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垂直排列标题与 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1"/>
            </p:custDataLs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custDataLst>
              <p:tags r:id="rId2"/>
            </p:custDataLst>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D997B5FA-0921-464F-AAE1-844C04324D75}" type="datetimeFigureOut">
              <a:rPr lang="zh-CN" altLang="en-US" smtClean="0"/>
              <a:t>2024-06-23</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565CE74E-AB26-4998-AD42-012C4C1AD076}" type="slidenum">
              <a:rPr lang="zh-CN" altLang="en-US" smtClean="0"/>
              <a:t>‹#›</a:t>
            </a:fld>
            <a:endParaRPr lang="zh-CN" altLang="en-US"/>
          </a:p>
        </p:txBody>
      </p:sp>
    </p:spTree>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4" name="日期占位符 3"/>
          <p:cNvSpPr>
            <a:spLocks noGrp="1"/>
          </p:cNvSpPr>
          <p:nvPr>
            <p:ph type="dt" sz="half" idx="10"/>
            <p:custDataLst>
              <p:tags r:id="rId1"/>
            </p:custDataLst>
          </p:nvPr>
        </p:nvSpPr>
        <p:spPr/>
        <p:txBody>
          <a:bodyPr/>
          <a:lstStyle/>
          <a:p>
            <a:fld id="{D997B5FA-0921-464F-AAE1-844C04324D75}" type="datetimeFigureOut">
              <a:rPr lang="zh-CN" altLang="en-US" smtClean="0"/>
              <a:t>2024-06-23</a:t>
            </a:fld>
            <a:endParaRPr lang="zh-CN" altLang="en-US"/>
          </a:p>
        </p:txBody>
      </p:sp>
      <p:sp>
        <p:nvSpPr>
          <p:cNvPr id="5" name="页脚占位符 4"/>
          <p:cNvSpPr>
            <a:spLocks noGrp="1"/>
          </p:cNvSpPr>
          <p:nvPr>
            <p:ph type="ftr" sz="quarter" idx="11"/>
            <p:custDataLst>
              <p:tags r:id="rId2"/>
            </p:custDataLst>
          </p:nvPr>
        </p:nvSpPr>
        <p:spPr/>
        <p:txBody>
          <a:bodyPr/>
          <a:lstStyle/>
          <a:p>
            <a:endParaRPr lang="zh-CN" altLang="en-US"/>
          </a:p>
        </p:txBody>
      </p:sp>
      <p:sp>
        <p:nvSpPr>
          <p:cNvPr id="6" name="灯片编号占位符 5"/>
          <p:cNvSpPr>
            <a:spLocks noGrp="1"/>
          </p:cNvSpPr>
          <p:nvPr>
            <p:ph type="sldNum" sz="quarter" idx="12"/>
            <p:custDataLst>
              <p:tags r:id="rId3"/>
            </p:custDataLst>
          </p:nvPr>
        </p:nvSpPr>
        <p:spPr/>
        <p:txBody>
          <a:bodyPr/>
          <a:lstStyle/>
          <a:p>
            <a:fld id="{565CE74E-AB26-4998-AD42-012C4C1AD076}" type="slidenum">
              <a:rPr lang="zh-CN" altLang="en-US" smtClean="0"/>
              <a:t>‹#›</a:t>
            </a:fld>
            <a:endParaRPr lang="zh-CN" altLang="en-US"/>
          </a:p>
        </p:txBody>
      </p:sp>
    </p:spTree>
  </p:cSld>
  <p:clrMapOvr>
    <a:masterClrMapping/>
  </p:clrMapOvr>
  <p:transition spd="med">
    <p:random/>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8" name="图片 7"/>
          <p:cNvPicPr>
            <a:picLocks noChangeAspect="1"/>
          </p:cNvPicPr>
          <p:nvPr userDrawn="1">
            <p:custDataLst>
              <p:tags r:id="rId1"/>
            </p:custDataLst>
          </p:nvPr>
        </p:nvPicPr>
        <p:blipFill>
          <a:blip r:embed="rId8">
            <a:extLst>
              <a:ext uri="{28A0092B-C50C-407E-A947-70E740481C1C}">
                <a14:useLocalDpi xmlns:a14="http://schemas.microsoft.com/office/drawing/2010/main" val="0"/>
              </a:ext>
            </a:extLst>
          </a:blip>
          <a:stretch>
            <a:fillRect/>
          </a:stretch>
        </p:blipFill>
        <p:spPr>
          <a:xfrm>
            <a:off x="333692" y="228869"/>
            <a:ext cx="12277725" cy="6987089"/>
          </a:xfrm>
          <a:prstGeom prst="rect">
            <a:avLst/>
          </a:prstGeom>
        </p:spPr>
      </p:pic>
      <p:sp>
        <p:nvSpPr>
          <p:cNvPr id="4" name="日期占位符 3"/>
          <p:cNvSpPr>
            <a:spLocks noGrp="1"/>
          </p:cNvSpPr>
          <p:nvPr>
            <p:ph type="dt" sz="half" idx="10"/>
            <p:custDataLst>
              <p:tags r:id="rId2"/>
            </p:custDataLst>
          </p:nvPr>
        </p:nvSpPr>
        <p:spPr/>
        <p:txBody>
          <a:bodyPr/>
          <a:lstStyle/>
          <a:p>
            <a:fld id="{D997B5FA-0921-464F-AAE1-844C04324D75}" type="datetimeFigureOut">
              <a:rPr lang="zh-CN" altLang="en-US" smtClean="0"/>
              <a:t>2024-06-23</a:t>
            </a:fld>
            <a:endParaRPr lang="zh-CN" altLang="en-US"/>
          </a:p>
        </p:txBody>
      </p:sp>
      <p:sp>
        <p:nvSpPr>
          <p:cNvPr id="5" name="页脚占位符 4"/>
          <p:cNvSpPr>
            <a:spLocks noGrp="1"/>
          </p:cNvSpPr>
          <p:nvPr>
            <p:ph type="ftr" sz="quarter" idx="11"/>
            <p:custDataLst>
              <p:tags r:id="rId3"/>
            </p:custDataLst>
          </p:nvPr>
        </p:nvSpPr>
        <p:spPr/>
        <p:txBody>
          <a:bodyPr/>
          <a:lstStyle/>
          <a:p>
            <a:endParaRPr lang="zh-CN" altLang="en-US"/>
          </a:p>
        </p:txBody>
      </p:sp>
      <p:sp>
        <p:nvSpPr>
          <p:cNvPr id="6" name="灯片编号占位符 5"/>
          <p:cNvSpPr>
            <a:spLocks noGrp="1"/>
          </p:cNvSpPr>
          <p:nvPr>
            <p:ph type="sldNum" sz="quarter" idx="12"/>
            <p:custDataLst>
              <p:tags r:id="rId4"/>
            </p:custDataLst>
          </p:nvPr>
        </p:nvSpPr>
        <p:spPr/>
        <p:txBody>
          <a:bodyPr/>
          <a:lstStyle/>
          <a:p>
            <a:fld id="{565CE74E-AB26-4998-AD42-012C4C1AD076}" type="slidenum">
              <a:rPr lang="zh-CN" altLang="en-US" smtClean="0"/>
              <a:t>‹#›</a:t>
            </a:fld>
            <a:endParaRPr lang="zh-CN" altLang="en-US"/>
          </a:p>
        </p:txBody>
      </p:sp>
      <p:pic>
        <p:nvPicPr>
          <p:cNvPr id="7" name="图片 6" descr="1"/>
          <p:cNvPicPr>
            <a:picLocks noChangeAspect="1"/>
          </p:cNvPicPr>
          <p:nvPr userDrawn="1">
            <p:custDataLst>
              <p:tags r:id="rId5"/>
            </p:custDataLst>
          </p:nvPr>
        </p:nvPicPr>
        <p:blipFill>
          <a:blip r:embed="rId9"/>
          <a:srcRect l="1362" r="4709"/>
          <a:stretch>
            <a:fillRect/>
          </a:stretch>
        </p:blipFill>
        <p:spPr>
          <a:xfrm>
            <a:off x="-31750" y="-33020"/>
            <a:ext cx="13008611" cy="6924675"/>
          </a:xfrm>
          <a:prstGeom prst="rect">
            <a:avLst/>
          </a:prstGeom>
        </p:spPr>
      </p:pic>
      <p:sp>
        <p:nvSpPr>
          <p:cNvPr id="11" name="等腰三角形 10"/>
          <p:cNvSpPr/>
          <p:nvPr userDrawn="1">
            <p:custDataLst>
              <p:tags r:id="rId6"/>
            </p:custDataLst>
          </p:nvPr>
        </p:nvSpPr>
        <p:spPr>
          <a:xfrm rot="5400000">
            <a:off x="-172402" y="176358"/>
            <a:ext cx="691515" cy="346710"/>
          </a:xfrm>
          <a:prstGeom prst="triangle">
            <a:avLst/>
          </a:prstGeom>
          <a:solidFill>
            <a:srgbClr val="E42A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Source Han Sans K Normal" panose="020B0400000000000000" pitchFamily="34" charset="-128"/>
              <a:ea typeface="Source Han Sans K Bold" panose="020B0800000000000000" pitchFamily="34" charset="-128"/>
              <a:cs typeface="+mn-cs"/>
              <a:sym typeface="Source Han Sans K Normal" panose="020B0400000000000000" pitchFamily="34" charset="-128"/>
            </a:endParaRPr>
          </a:p>
        </p:txBody>
      </p:sp>
    </p:spTree>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a:t>单击此处编辑母版标题样式</a:t>
            </a:r>
          </a:p>
        </p:txBody>
      </p:sp>
      <p:sp>
        <p:nvSpPr>
          <p:cNvPr id="3" name="内容占位符 2"/>
          <p:cNvSpPr>
            <a:spLocks noGrp="1"/>
          </p:cNvSpPr>
          <p:nvPr>
            <p:ph idx="1"/>
            <p:custDataLst>
              <p:tags r:id="rId2"/>
            </p:custDataLst>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D997B5FA-0921-464F-AAE1-844C04324D75}" type="datetimeFigureOut">
              <a:rPr lang="zh-CN" altLang="en-US" smtClean="0"/>
              <a:t>2024-06-23</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565CE74E-AB26-4998-AD42-012C4C1AD076}" type="slidenum">
              <a:rPr lang="zh-CN" altLang="en-US" smtClean="0"/>
              <a:t>‹#›</a:t>
            </a:fld>
            <a:endParaRPr lang="zh-CN" altLang="en-US"/>
          </a:p>
        </p:txBody>
      </p:sp>
      <p:pic>
        <p:nvPicPr>
          <p:cNvPr id="7" name="图片 6" descr="1"/>
          <p:cNvPicPr>
            <a:picLocks noChangeAspect="1"/>
          </p:cNvPicPr>
          <p:nvPr userDrawn="1">
            <p:custDataLst>
              <p:tags r:id="rId6"/>
            </p:custDataLst>
          </p:nvPr>
        </p:nvPicPr>
        <p:blipFill>
          <a:blip r:embed="rId8"/>
          <a:srcRect l="1362" r="10482"/>
          <a:stretch>
            <a:fillRect/>
          </a:stretch>
        </p:blipFill>
        <p:spPr>
          <a:xfrm>
            <a:off x="-31750" y="-33020"/>
            <a:ext cx="12209145" cy="6924675"/>
          </a:xfrm>
          <a:prstGeom prst="rect">
            <a:avLst/>
          </a:prstGeom>
        </p:spPr>
      </p:pic>
    </p:spTree>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custDataLst>
              <p:tags r:id="rId2"/>
            </p:custDataLst>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custDataLst>
              <p:tags r:id="rId3"/>
            </p:custDataLst>
          </p:nvPr>
        </p:nvSpPr>
        <p:spPr/>
        <p:txBody>
          <a:bodyPr/>
          <a:lstStyle/>
          <a:p>
            <a:fld id="{D997B5FA-0921-464F-AAE1-844C04324D75}" type="datetimeFigureOut">
              <a:rPr lang="zh-CN" altLang="en-US" smtClean="0"/>
              <a:t>2024-06-23</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565CE74E-AB26-4998-AD42-012C4C1AD076}" type="slidenum">
              <a:rPr lang="zh-CN" altLang="en-US" smtClean="0"/>
              <a:t>‹#›</a:t>
            </a:fld>
            <a:endParaRPr lang="zh-CN"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tags" Target="../tags/tag6.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5.xml"/><Relationship Id="rId2" Type="http://schemas.openxmlformats.org/officeDocument/2006/relationships/slideLayout" Target="../slideLayouts/slideLayout2.xml"/><Relationship Id="rId16" Type="http://schemas.openxmlformats.org/officeDocument/2006/relationships/tags" Target="../tags/tag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3.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10.xml"/><Relationship Id="rId18" Type="http://schemas.openxmlformats.org/officeDocument/2006/relationships/tags" Target="../tags/tag291.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tags" Target="../tags/tag290.xml"/><Relationship Id="rId2" Type="http://schemas.openxmlformats.org/officeDocument/2006/relationships/slideLayout" Target="../slideLayouts/slideLayout86.xml"/><Relationship Id="rId16" Type="http://schemas.openxmlformats.org/officeDocument/2006/relationships/tags" Target="../tags/tag289.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tags" Target="../tags/tag288.xml"/><Relationship Id="rId10" Type="http://schemas.openxmlformats.org/officeDocument/2006/relationships/slideLayout" Target="../slideLayouts/slideLayout94.xml"/><Relationship Id="rId19" Type="http://schemas.openxmlformats.org/officeDocument/2006/relationships/tags" Target="../tags/tag292.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tags" Target="../tags/tag28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theme" Target="../theme/theme11.xml"/><Relationship Id="rId18" Type="http://schemas.openxmlformats.org/officeDocument/2006/relationships/tags" Target="../tags/tag360.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tags" Target="../tags/tag359.xml"/><Relationship Id="rId2" Type="http://schemas.openxmlformats.org/officeDocument/2006/relationships/slideLayout" Target="../slideLayouts/slideLayout98.xml"/><Relationship Id="rId16" Type="http://schemas.openxmlformats.org/officeDocument/2006/relationships/tags" Target="../tags/tag35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5" Type="http://schemas.openxmlformats.org/officeDocument/2006/relationships/tags" Target="../tags/tag357.xml"/><Relationship Id="rId10" Type="http://schemas.openxmlformats.org/officeDocument/2006/relationships/slideLayout" Target="../slideLayouts/slideLayout106.xml"/><Relationship Id="rId19" Type="http://schemas.openxmlformats.org/officeDocument/2006/relationships/tags" Target="../tags/tag361.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tags" Target="../tags/tag35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theme" Target="../theme/theme12.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5" Type="http://schemas.openxmlformats.org/officeDocument/2006/relationships/image" Target="../media/image12.png"/><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tags" Target="../tags/tag42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slideLayout" Target="../slideLayouts/slideLayout133.xml"/><Relationship Id="rId18" Type="http://schemas.openxmlformats.org/officeDocument/2006/relationships/theme" Target="../theme/theme13.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17" Type="http://schemas.openxmlformats.org/officeDocument/2006/relationships/slideLayout" Target="../slideLayouts/slideLayout137.xml"/><Relationship Id="rId2" Type="http://schemas.openxmlformats.org/officeDocument/2006/relationships/slideLayout" Target="../slideLayouts/slideLayout122.xml"/><Relationship Id="rId16" Type="http://schemas.openxmlformats.org/officeDocument/2006/relationships/slideLayout" Target="../slideLayouts/slideLayout136.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5" Type="http://schemas.openxmlformats.org/officeDocument/2006/relationships/slideLayout" Target="../slideLayouts/slideLayout13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slideLayout" Target="../slideLayouts/slideLayout13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tags" Target="../tags/tag495.xml"/><Relationship Id="rId18" Type="http://schemas.openxmlformats.org/officeDocument/2006/relationships/tags" Target="../tags/tag500.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14.xml"/><Relationship Id="rId17" Type="http://schemas.openxmlformats.org/officeDocument/2006/relationships/tags" Target="../tags/tag499.xml"/><Relationship Id="rId2" Type="http://schemas.openxmlformats.org/officeDocument/2006/relationships/slideLayout" Target="../slideLayouts/slideLayout139.xml"/><Relationship Id="rId16" Type="http://schemas.openxmlformats.org/officeDocument/2006/relationships/tags" Target="../tags/tag498.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5" Type="http://schemas.openxmlformats.org/officeDocument/2006/relationships/tags" Target="../tags/tag497.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tags" Target="../tags/tag496.xml"/></Relationships>
</file>

<file path=ppt/slideMasters/_rels/slideMaster15.xml.rels><?xml version="1.0" encoding="UTF-8" standalone="yes"?>
<Relationships xmlns="http://schemas.openxmlformats.org/package/2006/relationships"><Relationship Id="rId3" Type="http://schemas.openxmlformats.org/officeDocument/2006/relationships/tags" Target="../tags/tag561.xml"/><Relationship Id="rId2" Type="http://schemas.openxmlformats.org/officeDocument/2006/relationships/theme" Target="../theme/theme15.xml"/><Relationship Id="rId1" Type="http://schemas.openxmlformats.org/officeDocument/2006/relationships/slideLayout" Target="../slideLayouts/slideLayout149.xml"/></Relationships>
</file>

<file path=ppt/slideMasters/_rels/slideMaster16.xml.rels><?xml version="1.0" encoding="UTF-8" standalone="yes"?>
<Relationships xmlns="http://schemas.openxmlformats.org/package/2006/relationships"><Relationship Id="rId13" Type="http://schemas.openxmlformats.org/officeDocument/2006/relationships/slideLayout" Target="../slideLayouts/slideLayout162.xml"/><Relationship Id="rId18" Type="http://schemas.openxmlformats.org/officeDocument/2006/relationships/slideLayout" Target="../slideLayouts/slideLayout167.xml"/><Relationship Id="rId26" Type="http://schemas.openxmlformats.org/officeDocument/2006/relationships/slideLayout" Target="../slideLayouts/slideLayout175.xml"/><Relationship Id="rId3" Type="http://schemas.openxmlformats.org/officeDocument/2006/relationships/slideLayout" Target="../slideLayouts/slideLayout152.xml"/><Relationship Id="rId21" Type="http://schemas.openxmlformats.org/officeDocument/2006/relationships/slideLayout" Target="../slideLayouts/slideLayout170.xml"/><Relationship Id="rId34" Type="http://schemas.openxmlformats.org/officeDocument/2006/relationships/tags" Target="../tags/tag566.xml"/><Relationship Id="rId7" Type="http://schemas.openxmlformats.org/officeDocument/2006/relationships/slideLayout" Target="../slideLayouts/slideLayout156.xml"/><Relationship Id="rId12" Type="http://schemas.openxmlformats.org/officeDocument/2006/relationships/slideLayout" Target="../slideLayouts/slideLayout161.xml"/><Relationship Id="rId17" Type="http://schemas.openxmlformats.org/officeDocument/2006/relationships/slideLayout" Target="../slideLayouts/slideLayout166.xml"/><Relationship Id="rId25" Type="http://schemas.openxmlformats.org/officeDocument/2006/relationships/slideLayout" Target="../slideLayouts/slideLayout174.xml"/><Relationship Id="rId33" Type="http://schemas.openxmlformats.org/officeDocument/2006/relationships/tags" Target="../tags/tag565.xml"/><Relationship Id="rId2" Type="http://schemas.openxmlformats.org/officeDocument/2006/relationships/slideLayout" Target="../slideLayouts/slideLayout151.xml"/><Relationship Id="rId16" Type="http://schemas.openxmlformats.org/officeDocument/2006/relationships/slideLayout" Target="../slideLayouts/slideLayout165.xml"/><Relationship Id="rId20" Type="http://schemas.openxmlformats.org/officeDocument/2006/relationships/slideLayout" Target="../slideLayouts/slideLayout169.xml"/><Relationship Id="rId29" Type="http://schemas.openxmlformats.org/officeDocument/2006/relationships/theme" Target="../theme/theme16.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24" Type="http://schemas.openxmlformats.org/officeDocument/2006/relationships/slideLayout" Target="../slideLayouts/slideLayout173.xml"/><Relationship Id="rId32" Type="http://schemas.openxmlformats.org/officeDocument/2006/relationships/tags" Target="../tags/tag564.xml"/><Relationship Id="rId5" Type="http://schemas.openxmlformats.org/officeDocument/2006/relationships/slideLayout" Target="../slideLayouts/slideLayout154.xml"/><Relationship Id="rId15" Type="http://schemas.openxmlformats.org/officeDocument/2006/relationships/slideLayout" Target="../slideLayouts/slideLayout164.xml"/><Relationship Id="rId23" Type="http://schemas.openxmlformats.org/officeDocument/2006/relationships/slideLayout" Target="../slideLayouts/slideLayout172.xml"/><Relationship Id="rId28" Type="http://schemas.openxmlformats.org/officeDocument/2006/relationships/slideLayout" Target="../slideLayouts/slideLayout177.xml"/><Relationship Id="rId10" Type="http://schemas.openxmlformats.org/officeDocument/2006/relationships/slideLayout" Target="../slideLayouts/slideLayout159.xml"/><Relationship Id="rId19" Type="http://schemas.openxmlformats.org/officeDocument/2006/relationships/slideLayout" Target="../slideLayouts/slideLayout168.xml"/><Relationship Id="rId31" Type="http://schemas.openxmlformats.org/officeDocument/2006/relationships/tags" Target="../tags/tag563.xml"/><Relationship Id="rId4" Type="http://schemas.openxmlformats.org/officeDocument/2006/relationships/slideLayout" Target="../slideLayouts/slideLayout153.xml"/><Relationship Id="rId9" Type="http://schemas.openxmlformats.org/officeDocument/2006/relationships/slideLayout" Target="../slideLayouts/slideLayout158.xml"/><Relationship Id="rId14" Type="http://schemas.openxmlformats.org/officeDocument/2006/relationships/slideLayout" Target="../slideLayouts/slideLayout163.xml"/><Relationship Id="rId22" Type="http://schemas.openxmlformats.org/officeDocument/2006/relationships/slideLayout" Target="../slideLayouts/slideLayout171.xml"/><Relationship Id="rId27" Type="http://schemas.openxmlformats.org/officeDocument/2006/relationships/slideLayout" Target="../slideLayouts/slideLayout176.xml"/><Relationship Id="rId30" Type="http://schemas.openxmlformats.org/officeDocument/2006/relationships/tags" Target="../tags/tag562.xml"/><Relationship Id="rId8" Type="http://schemas.openxmlformats.org/officeDocument/2006/relationships/slideLayout" Target="../slideLayouts/slideLayout15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5.xml"/><Relationship Id="rId13" Type="http://schemas.openxmlformats.org/officeDocument/2006/relationships/slideLayout" Target="../slideLayouts/slideLayout190.xml"/><Relationship Id="rId18" Type="http://schemas.openxmlformats.org/officeDocument/2006/relationships/tags" Target="../tags/tag676.xml"/><Relationship Id="rId3" Type="http://schemas.openxmlformats.org/officeDocument/2006/relationships/slideLayout" Target="../slideLayouts/slideLayout180.xml"/><Relationship Id="rId21" Type="http://schemas.openxmlformats.org/officeDocument/2006/relationships/tags" Target="../tags/tag679.xml"/><Relationship Id="rId7" Type="http://schemas.openxmlformats.org/officeDocument/2006/relationships/slideLayout" Target="../slideLayouts/slideLayout184.xml"/><Relationship Id="rId12" Type="http://schemas.openxmlformats.org/officeDocument/2006/relationships/slideLayout" Target="../slideLayouts/slideLayout189.xml"/><Relationship Id="rId17" Type="http://schemas.openxmlformats.org/officeDocument/2006/relationships/tags" Target="../tags/tag675.xml"/><Relationship Id="rId2" Type="http://schemas.openxmlformats.org/officeDocument/2006/relationships/slideLayout" Target="../slideLayouts/slideLayout179.xml"/><Relationship Id="rId16" Type="http://schemas.openxmlformats.org/officeDocument/2006/relationships/theme" Target="../theme/theme17.xml"/><Relationship Id="rId20" Type="http://schemas.openxmlformats.org/officeDocument/2006/relationships/tags" Target="../tags/tag678.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5" Type="http://schemas.openxmlformats.org/officeDocument/2006/relationships/slideLayout" Target="../slideLayouts/slideLayout192.xml"/><Relationship Id="rId10" Type="http://schemas.openxmlformats.org/officeDocument/2006/relationships/slideLayout" Target="../slideLayouts/slideLayout187.xml"/><Relationship Id="rId19" Type="http://schemas.openxmlformats.org/officeDocument/2006/relationships/tags" Target="../tags/tag677.xml"/><Relationship Id="rId4" Type="http://schemas.openxmlformats.org/officeDocument/2006/relationships/slideLayout" Target="../slideLayouts/slideLayout181.xml"/><Relationship Id="rId9" Type="http://schemas.openxmlformats.org/officeDocument/2006/relationships/slideLayout" Target="../slideLayouts/slideLayout186.xml"/><Relationship Id="rId14" Type="http://schemas.openxmlformats.org/officeDocument/2006/relationships/slideLayout" Target="../slideLayouts/slideLayout191.xml"/><Relationship Id="rId22" Type="http://schemas.openxmlformats.org/officeDocument/2006/relationships/tags" Target="../tags/tag68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0.xml"/><Relationship Id="rId13" Type="http://schemas.openxmlformats.org/officeDocument/2006/relationships/tags" Target="../tags/tag742.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theme" Target="../theme/theme18.xml"/><Relationship Id="rId17" Type="http://schemas.openxmlformats.org/officeDocument/2006/relationships/tags" Target="../tags/tag746.xml"/><Relationship Id="rId2" Type="http://schemas.openxmlformats.org/officeDocument/2006/relationships/slideLayout" Target="../slideLayouts/slideLayout194.xml"/><Relationship Id="rId16" Type="http://schemas.openxmlformats.org/officeDocument/2006/relationships/tags" Target="../tags/tag745.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5" Type="http://schemas.openxmlformats.org/officeDocument/2006/relationships/tags" Target="../tags/tag744.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 Id="rId14" Type="http://schemas.openxmlformats.org/officeDocument/2006/relationships/tags" Target="../tags/tag743.xml"/></Relationships>
</file>

<file path=ppt/slideMasters/_rels/slideMaster19.xml.rels><?xml version="1.0" encoding="UTF-8" standalone="yes"?>
<Relationships xmlns="http://schemas.openxmlformats.org/package/2006/relationships"><Relationship Id="rId8" Type="http://schemas.openxmlformats.org/officeDocument/2006/relationships/tags" Target="../tags/tag805.xml"/><Relationship Id="rId13" Type="http://schemas.openxmlformats.org/officeDocument/2006/relationships/tags" Target="../tags/tag810.xml"/><Relationship Id="rId3" Type="http://schemas.openxmlformats.org/officeDocument/2006/relationships/slideLayout" Target="../slideLayouts/slideLayout206.xml"/><Relationship Id="rId7" Type="http://schemas.openxmlformats.org/officeDocument/2006/relationships/theme" Target="../theme/theme19.xml"/><Relationship Id="rId12" Type="http://schemas.openxmlformats.org/officeDocument/2006/relationships/tags" Target="../tags/tag809.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tags" Target="../tags/tag808.xml"/><Relationship Id="rId5" Type="http://schemas.openxmlformats.org/officeDocument/2006/relationships/slideLayout" Target="../slideLayouts/slideLayout208.xml"/><Relationship Id="rId10" Type="http://schemas.openxmlformats.org/officeDocument/2006/relationships/tags" Target="../tags/tag807.xml"/><Relationship Id="rId4" Type="http://schemas.openxmlformats.org/officeDocument/2006/relationships/slideLayout" Target="../slideLayouts/slideLayout207.xml"/><Relationship Id="rId9" Type="http://schemas.openxmlformats.org/officeDocument/2006/relationships/tags" Target="../tags/tag80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9"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slideLayout" Target="../slideLayouts/slideLayout222.xml"/><Relationship Id="rId18" Type="http://schemas.openxmlformats.org/officeDocument/2006/relationships/tags" Target="../tags/tag824.xml"/><Relationship Id="rId3" Type="http://schemas.openxmlformats.org/officeDocument/2006/relationships/slideLayout" Target="../slideLayouts/slideLayout212.xml"/><Relationship Id="rId21" Type="http://schemas.openxmlformats.org/officeDocument/2006/relationships/tags" Target="../tags/tag827.xml"/><Relationship Id="rId7" Type="http://schemas.openxmlformats.org/officeDocument/2006/relationships/slideLayout" Target="../slideLayouts/slideLayout216.xml"/><Relationship Id="rId12" Type="http://schemas.openxmlformats.org/officeDocument/2006/relationships/slideLayout" Target="../slideLayouts/slideLayout221.xml"/><Relationship Id="rId17" Type="http://schemas.openxmlformats.org/officeDocument/2006/relationships/theme" Target="../theme/theme20.xml"/><Relationship Id="rId2" Type="http://schemas.openxmlformats.org/officeDocument/2006/relationships/slideLayout" Target="../slideLayouts/slideLayout211.xml"/><Relationship Id="rId16" Type="http://schemas.openxmlformats.org/officeDocument/2006/relationships/slideLayout" Target="../slideLayouts/slideLayout225.xml"/><Relationship Id="rId20" Type="http://schemas.openxmlformats.org/officeDocument/2006/relationships/tags" Target="../tags/tag826.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24" Type="http://schemas.openxmlformats.org/officeDocument/2006/relationships/image" Target="../media/image24.jpeg"/><Relationship Id="rId5" Type="http://schemas.openxmlformats.org/officeDocument/2006/relationships/slideLayout" Target="../slideLayouts/slideLayout214.xml"/><Relationship Id="rId15" Type="http://schemas.openxmlformats.org/officeDocument/2006/relationships/slideLayout" Target="../slideLayouts/slideLayout224.xml"/><Relationship Id="rId23" Type="http://schemas.openxmlformats.org/officeDocument/2006/relationships/tags" Target="../tags/tag829.xml"/><Relationship Id="rId10" Type="http://schemas.openxmlformats.org/officeDocument/2006/relationships/slideLayout" Target="../slideLayouts/slideLayout219.xml"/><Relationship Id="rId19" Type="http://schemas.openxmlformats.org/officeDocument/2006/relationships/tags" Target="../tags/tag825.xml"/><Relationship Id="rId4" Type="http://schemas.openxmlformats.org/officeDocument/2006/relationships/slideLayout" Target="../slideLayouts/slideLayout213.xml"/><Relationship Id="rId9" Type="http://schemas.openxmlformats.org/officeDocument/2006/relationships/slideLayout" Target="../slideLayouts/slideLayout218.xml"/><Relationship Id="rId14" Type="http://schemas.openxmlformats.org/officeDocument/2006/relationships/slideLayout" Target="../slideLayouts/slideLayout223.xml"/><Relationship Id="rId22" Type="http://schemas.openxmlformats.org/officeDocument/2006/relationships/tags" Target="../tags/tag82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3.xml"/><Relationship Id="rId13" Type="http://schemas.openxmlformats.org/officeDocument/2006/relationships/theme" Target="../theme/theme21.xml"/><Relationship Id="rId18" Type="http://schemas.openxmlformats.org/officeDocument/2006/relationships/tags" Target="../tags/tag911.xml"/><Relationship Id="rId3" Type="http://schemas.openxmlformats.org/officeDocument/2006/relationships/slideLayout" Target="../slideLayouts/slideLayout228.xml"/><Relationship Id="rId7" Type="http://schemas.openxmlformats.org/officeDocument/2006/relationships/slideLayout" Target="../slideLayouts/slideLayout232.xml"/><Relationship Id="rId12" Type="http://schemas.openxmlformats.org/officeDocument/2006/relationships/slideLayout" Target="../slideLayouts/slideLayout237.xml"/><Relationship Id="rId17" Type="http://schemas.openxmlformats.org/officeDocument/2006/relationships/tags" Target="../tags/tag910.xml"/><Relationship Id="rId2" Type="http://schemas.openxmlformats.org/officeDocument/2006/relationships/slideLayout" Target="../slideLayouts/slideLayout227.xml"/><Relationship Id="rId16" Type="http://schemas.openxmlformats.org/officeDocument/2006/relationships/tags" Target="../tags/tag909.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5" Type="http://schemas.openxmlformats.org/officeDocument/2006/relationships/slideLayout" Target="../slideLayouts/slideLayout230.xml"/><Relationship Id="rId15" Type="http://schemas.openxmlformats.org/officeDocument/2006/relationships/tags" Target="../tags/tag908.xml"/><Relationship Id="rId10" Type="http://schemas.openxmlformats.org/officeDocument/2006/relationships/slideLayout" Target="../slideLayouts/slideLayout235.xml"/><Relationship Id="rId19" Type="http://schemas.openxmlformats.org/officeDocument/2006/relationships/tags" Target="../tags/tag912.xml"/><Relationship Id="rId4" Type="http://schemas.openxmlformats.org/officeDocument/2006/relationships/slideLayout" Target="../slideLayouts/slideLayout229.xml"/><Relationship Id="rId9" Type="http://schemas.openxmlformats.org/officeDocument/2006/relationships/slideLayout" Target="../slideLayouts/slideLayout234.xml"/><Relationship Id="rId14" Type="http://schemas.openxmlformats.org/officeDocument/2006/relationships/tags" Target="../tags/tag907.xml"/></Relationships>
</file>

<file path=ppt/slideMasters/_rels/slideMaster22.xml.rels><?xml version="1.0" encoding="UTF-8" standalone="yes"?>
<Relationships xmlns="http://schemas.openxmlformats.org/package/2006/relationships"><Relationship Id="rId3" Type="http://schemas.openxmlformats.org/officeDocument/2006/relationships/slideLayout" Target="../slideLayouts/slideLayout240.xml"/><Relationship Id="rId2" Type="http://schemas.openxmlformats.org/officeDocument/2006/relationships/slideLayout" Target="../slideLayouts/slideLayout239.xml"/><Relationship Id="rId1" Type="http://schemas.openxmlformats.org/officeDocument/2006/relationships/slideLayout" Target="../slideLayouts/slideLayout238.xml"/><Relationship Id="rId5" Type="http://schemas.openxmlformats.org/officeDocument/2006/relationships/theme" Target="../theme/theme22.xml"/><Relationship Id="rId4" Type="http://schemas.openxmlformats.org/officeDocument/2006/relationships/slideLayout" Target="../slideLayouts/slideLayout241.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9.xml"/><Relationship Id="rId13" Type="http://schemas.openxmlformats.org/officeDocument/2006/relationships/slideLayout" Target="../slideLayouts/slideLayout254.xml"/><Relationship Id="rId18" Type="http://schemas.openxmlformats.org/officeDocument/2006/relationships/tags" Target="../tags/tag977.xml"/><Relationship Id="rId3" Type="http://schemas.openxmlformats.org/officeDocument/2006/relationships/slideLayout" Target="../slideLayouts/slideLayout244.xml"/><Relationship Id="rId7" Type="http://schemas.openxmlformats.org/officeDocument/2006/relationships/slideLayout" Target="../slideLayouts/slideLayout248.xml"/><Relationship Id="rId12" Type="http://schemas.openxmlformats.org/officeDocument/2006/relationships/slideLayout" Target="../slideLayouts/slideLayout253.xml"/><Relationship Id="rId17" Type="http://schemas.openxmlformats.org/officeDocument/2006/relationships/tags" Target="../tags/tag976.xml"/><Relationship Id="rId2" Type="http://schemas.openxmlformats.org/officeDocument/2006/relationships/slideLayout" Target="../slideLayouts/slideLayout243.xml"/><Relationship Id="rId16" Type="http://schemas.openxmlformats.org/officeDocument/2006/relationships/tags" Target="../tags/tag975.xml"/><Relationship Id="rId1" Type="http://schemas.openxmlformats.org/officeDocument/2006/relationships/slideLayout" Target="../slideLayouts/slideLayout242.xml"/><Relationship Id="rId6" Type="http://schemas.openxmlformats.org/officeDocument/2006/relationships/slideLayout" Target="../slideLayouts/slideLayout247.xml"/><Relationship Id="rId11" Type="http://schemas.openxmlformats.org/officeDocument/2006/relationships/slideLayout" Target="../slideLayouts/slideLayout252.xml"/><Relationship Id="rId5" Type="http://schemas.openxmlformats.org/officeDocument/2006/relationships/slideLayout" Target="../slideLayouts/slideLayout246.xml"/><Relationship Id="rId15" Type="http://schemas.openxmlformats.org/officeDocument/2006/relationships/tags" Target="../tags/tag974.xml"/><Relationship Id="rId10" Type="http://schemas.openxmlformats.org/officeDocument/2006/relationships/slideLayout" Target="../slideLayouts/slideLayout251.xml"/><Relationship Id="rId19" Type="http://schemas.openxmlformats.org/officeDocument/2006/relationships/tags" Target="../tags/tag978.xml"/><Relationship Id="rId4" Type="http://schemas.openxmlformats.org/officeDocument/2006/relationships/slideLayout" Target="../slideLayouts/slideLayout245.xml"/><Relationship Id="rId9" Type="http://schemas.openxmlformats.org/officeDocument/2006/relationships/slideLayout" Target="../slideLayouts/slideLayout250.xml"/><Relationship Id="rId14" Type="http://schemas.openxmlformats.org/officeDocument/2006/relationships/theme" Target="../theme/theme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ags" Target="../tags/tag10.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ags" Target="../tags/tag9.xml"/><Relationship Id="rId17" Type="http://schemas.openxmlformats.org/officeDocument/2006/relationships/image" Target="../media/image5.jpeg"/><Relationship Id="rId2" Type="http://schemas.openxmlformats.org/officeDocument/2006/relationships/slideLayout" Target="../slideLayouts/slideLayout22.xml"/><Relationship Id="rId16" Type="http://schemas.openxmlformats.org/officeDocument/2006/relationships/tags" Target="../tags/tag13.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tags" Target="../tags/tag8.xml"/><Relationship Id="rId5" Type="http://schemas.openxmlformats.org/officeDocument/2006/relationships/slideLayout" Target="../slideLayouts/slideLayout25.xml"/><Relationship Id="rId15" Type="http://schemas.openxmlformats.org/officeDocument/2006/relationships/tags" Target="../tags/tag12.xml"/><Relationship Id="rId10" Type="http://schemas.openxmlformats.org/officeDocument/2006/relationships/tags" Target="../tags/tag7.xml"/><Relationship Id="rId4" Type="http://schemas.openxmlformats.org/officeDocument/2006/relationships/slideLayout" Target="../slideLayouts/slideLayout24.xml"/><Relationship Id="rId9" Type="http://schemas.openxmlformats.org/officeDocument/2006/relationships/theme" Target="../theme/theme3.xml"/><Relationship Id="rId14" Type="http://schemas.openxmlformats.org/officeDocument/2006/relationships/tags" Target="../tags/tag1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1.xml"/><Relationship Id="rId7" Type="http://schemas.openxmlformats.org/officeDocument/2006/relationships/tags" Target="../tags/tag26.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theme" Target="../theme/theme4.xml"/><Relationship Id="rId5" Type="http://schemas.openxmlformats.org/officeDocument/2006/relationships/slideLayout" Target="../slideLayouts/slideLayout33.xml"/><Relationship Id="rId4"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5.xml"/><Relationship Id="rId18" Type="http://schemas.openxmlformats.org/officeDocument/2006/relationships/tags" Target="../tags/tag42.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tags" Target="../tags/tag41.xml"/><Relationship Id="rId2" Type="http://schemas.openxmlformats.org/officeDocument/2006/relationships/slideLayout" Target="../slideLayouts/slideLayout35.xml"/><Relationship Id="rId16" Type="http://schemas.openxmlformats.org/officeDocument/2006/relationships/tags" Target="../tags/tag40.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tags" Target="../tags/tag39.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ags" Target="../tags/tag3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6.xml"/><Relationship Id="rId18" Type="http://schemas.openxmlformats.org/officeDocument/2006/relationships/tags" Target="../tags/tag106.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tags" Target="../tags/tag105.xml"/><Relationship Id="rId2" Type="http://schemas.openxmlformats.org/officeDocument/2006/relationships/slideLayout" Target="../slideLayouts/slideLayout47.xml"/><Relationship Id="rId16" Type="http://schemas.openxmlformats.org/officeDocument/2006/relationships/tags" Target="../tags/tag104.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tags" Target="../tags/tag103.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tags" Target="../tags/tag10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ags" Target="../tags/tag164.xml"/><Relationship Id="rId18" Type="http://schemas.openxmlformats.org/officeDocument/2006/relationships/image" Target="../media/image7.jpe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ags" Target="../tags/tag163.xml"/><Relationship Id="rId17" Type="http://schemas.openxmlformats.org/officeDocument/2006/relationships/tags" Target="../tags/tag168.xml"/><Relationship Id="rId2" Type="http://schemas.openxmlformats.org/officeDocument/2006/relationships/slideLayout" Target="../slideLayouts/slideLayout59.xml"/><Relationship Id="rId16" Type="http://schemas.openxmlformats.org/officeDocument/2006/relationships/tags" Target="../tags/tag167.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theme" Target="../theme/theme7.xml"/><Relationship Id="rId5" Type="http://schemas.openxmlformats.org/officeDocument/2006/relationships/slideLayout" Target="../slideLayouts/slideLayout62.xml"/><Relationship Id="rId15" Type="http://schemas.openxmlformats.org/officeDocument/2006/relationships/tags" Target="../tags/tag166.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tags" Target="../tags/tag16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tags" Target="../tags/tag221.xml"/><Relationship Id="rId18" Type="http://schemas.openxmlformats.org/officeDocument/2006/relationships/tags" Target="../tags/tag226.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8.xml"/><Relationship Id="rId17" Type="http://schemas.openxmlformats.org/officeDocument/2006/relationships/tags" Target="../tags/tag225.xml"/><Relationship Id="rId2" Type="http://schemas.openxmlformats.org/officeDocument/2006/relationships/slideLayout" Target="../slideLayouts/slideLayout69.xml"/><Relationship Id="rId16" Type="http://schemas.openxmlformats.org/officeDocument/2006/relationships/tags" Target="../tags/tag224.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tags" Target="../tags/tag223.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tags" Target="../tags/tag222.xml"/></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81.xml"/><Relationship Id="rId7" Type="http://schemas.openxmlformats.org/officeDocument/2006/relationships/theme" Target="../theme/theme9.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5" Type="http://schemas.openxmlformats.org/officeDocument/2006/relationships/slideLayout" Target="../slideLayouts/slideLayout83.xml"/><Relationship Id="rId4"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9"/>
          <a:stretch>
            <a:fillRect/>
          </a:stretch>
        </a:blipFill>
        <a:effectLst/>
      </p:bgPr>
    </p:bg>
    <p:spTree>
      <p:nvGrpSpPr>
        <p:cNvPr id="1" name=""/>
        <p:cNvGrpSpPr/>
        <p:nvPr/>
      </p:nvGrpSpPr>
      <p:grpSpPr>
        <a:xfrm>
          <a:off x="0" y="0"/>
          <a:ext cx="0" cy="0"/>
          <a:chOff x="0" y="0"/>
          <a:chExt cx="0" cy="0"/>
        </a:xfrm>
      </p:grpSpPr>
      <p:sp>
        <p:nvSpPr>
          <p:cNvPr id="1026" name="标题占位符 1"/>
          <p:cNvSpPr>
            <a:spLocks noGrp="1"/>
          </p:cNvSpPr>
          <p:nvPr>
            <p:ph type="title"/>
            <p:custDataLst>
              <p:tags r:id="rId14"/>
            </p:custDataLst>
          </p:nvPr>
        </p:nvSpPr>
        <p:spPr>
          <a:xfrm>
            <a:off x="608013" y="608013"/>
            <a:ext cx="10969625" cy="706437"/>
          </a:xfrm>
          <a:prstGeom prst="rect">
            <a:avLst/>
          </a:prstGeom>
          <a:noFill/>
          <a:ln w="9525">
            <a:noFill/>
          </a:ln>
        </p:spPr>
        <p:txBody>
          <a:bodyPr vert="horz" lIns="90170" tIns="46990" rIns="90170" bIns="46990" anchor="ctr" anchorCtr="0"/>
          <a:lstStyle/>
          <a:p>
            <a:pPr lvl="0"/>
            <a:r>
              <a:rPr lang="zh-CN" altLang="en-US" dirty="0"/>
              <a:t>单击此处编辑母版标题样式</a:t>
            </a:r>
          </a:p>
        </p:txBody>
      </p:sp>
      <p:sp>
        <p:nvSpPr>
          <p:cNvPr id="1027" name="文本占位符 2"/>
          <p:cNvSpPr>
            <a:spLocks noGrp="1"/>
          </p:cNvSpPr>
          <p:nvPr>
            <p:ph type="body"/>
            <p:custDataLst>
              <p:tags r:id="rId15"/>
            </p:custDataLst>
          </p:nvPr>
        </p:nvSpPr>
        <p:spPr>
          <a:xfrm>
            <a:off x="608013" y="1490663"/>
            <a:ext cx="10969625" cy="4759325"/>
          </a:xfrm>
          <a:prstGeom prst="rect">
            <a:avLst/>
          </a:prstGeom>
          <a:noFill/>
          <a:ln w="9525">
            <a:noFill/>
          </a:ln>
        </p:spPr>
        <p:txBody>
          <a:bodyPr vert="horz" lIns="90000" tIns="46800" rIns="90000" bIns="46800" anchor="t" anchorCtr="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775" y="6315075"/>
            <a:ext cx="2698750" cy="315913"/>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pPr fontAlgn="base"/>
            <a:fld id="{760FBDFE-C587-4B4C-A407-44438C67B59E}" type="datetimeFigureOut">
              <a:rPr lang="zh-CN" altLang="en-US" strike="noStrike" noProof="1" smtClean="0">
                <a:latin typeface="Times New Roman" panose="02020603050405020304" charset="0"/>
                <a:ea typeface="宋体" panose="02010600030101010101" pitchFamily="2" charset="-122"/>
                <a:cs typeface="+mn-cs"/>
              </a:rPr>
              <a:t>2024-06-23</a:t>
            </a:fld>
            <a:endParaRPr lang="zh-CN" altLang="en-US" strike="noStrike" noProof="1"/>
          </a:p>
        </p:txBody>
      </p:sp>
      <p:sp>
        <p:nvSpPr>
          <p:cNvPr id="5" name="页脚占位符 4"/>
          <p:cNvSpPr>
            <a:spLocks noGrp="1"/>
          </p:cNvSpPr>
          <p:nvPr>
            <p:ph type="ftr" sz="quarter" idx="3"/>
            <p:custDataLst>
              <p:tags r:id="rId17"/>
            </p:custDataLst>
          </p:nvPr>
        </p:nvSpPr>
        <p:spPr>
          <a:xfrm>
            <a:off x="4116388" y="6315075"/>
            <a:ext cx="3959225" cy="315913"/>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pPr fontAlgn="base"/>
            <a:endParaRPr lang="zh-CN" altLang="en-US" strike="noStrike" noProof="1"/>
          </a:p>
        </p:txBody>
      </p:sp>
      <p:sp>
        <p:nvSpPr>
          <p:cNvPr id="6" name="灯片编号占位符 5"/>
          <p:cNvSpPr>
            <a:spLocks noGrp="1"/>
          </p:cNvSpPr>
          <p:nvPr>
            <p:ph type="sldNum" sz="quarter" idx="4"/>
            <p:custDataLst>
              <p:tags r:id="rId18"/>
            </p:custDataLst>
          </p:nvPr>
        </p:nvSpPr>
        <p:spPr>
          <a:xfrm>
            <a:off x="8877300" y="6315075"/>
            <a:ext cx="2700338" cy="315913"/>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pPr fontAlgn="base"/>
            <a:fld id="{49AE70B2-8BF9-45C0-BB95-33D1B9D3A854}" type="slidenum">
              <a:rPr lang="zh-CN" altLang="en-US" strike="noStrike" noProof="1" smtClean="0">
                <a:latin typeface="Times New Roman" panose="02020603050405020304" charset="0"/>
                <a:ea typeface="宋体" panose="02010600030101010101" pitchFamily="2" charset="-122"/>
                <a:cs typeface="+mn-cs"/>
              </a:rPr>
              <a:t>‹#›</a:t>
            </a:fld>
            <a:endParaRPr lang="zh-CN" altLang="en-US" strike="noStrike" noProof="1"/>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custDataLst>
              <p:tags r:id="rId15"/>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custDataLst>
              <p:tags r:id="rId16"/>
            </p:custDataLst>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2024-06-23</a:t>
            </a:fld>
            <a:endParaRPr lang="zh-CN" altLang="en-US"/>
          </a:p>
        </p:txBody>
      </p:sp>
      <p:sp>
        <p:nvSpPr>
          <p:cNvPr id="5" name="页脚占位符 4"/>
          <p:cNvSpPr>
            <a:spLocks noGrp="1"/>
          </p:cNvSpPr>
          <p:nvPr>
            <p:ph type="ftr" sz="quarter" idx="3"/>
            <p:custDataLst>
              <p:tags r:id="rId17"/>
            </p:custDataLst>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18"/>
            </p:custDataLst>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
        <p:nvSpPr>
          <p:cNvPr id="10" name="等腰三角形 9"/>
          <p:cNvSpPr/>
          <p:nvPr userDrawn="1">
            <p:custDataLst>
              <p:tags r:id="rId19"/>
            </p:custDataLst>
          </p:nvPr>
        </p:nvSpPr>
        <p:spPr>
          <a:xfrm rot="5400000">
            <a:off x="-172402" y="176358"/>
            <a:ext cx="691515" cy="346710"/>
          </a:xfrm>
          <a:prstGeom prst="triangle">
            <a:avLst/>
          </a:prstGeom>
          <a:solidFill>
            <a:srgbClr val="E42A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Source Han Sans K Normal" panose="020B0400000000000000" pitchFamily="34" charset="-128"/>
              <a:ea typeface="Source Han Sans K Bold" panose="020B0800000000000000" pitchFamily="34" charset="-128"/>
              <a:cs typeface="+mn-cs"/>
              <a:sym typeface="Source Han Sans K Normal" panose="020B0400000000000000" pitchFamily="34" charset="-128"/>
            </a:endParaRPr>
          </a:p>
        </p:txBody>
      </p:sp>
    </p:spTree>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custDataLst>
              <p:tags r:id="rId15"/>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custDataLst>
              <p:tags r:id="rId16"/>
            </p:custDataLst>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2024-06-23</a:t>
            </a:fld>
            <a:endParaRPr lang="zh-CN" altLang="en-US"/>
          </a:p>
        </p:txBody>
      </p:sp>
      <p:sp>
        <p:nvSpPr>
          <p:cNvPr id="5" name="页脚占位符 4"/>
          <p:cNvSpPr>
            <a:spLocks noGrp="1"/>
          </p:cNvSpPr>
          <p:nvPr>
            <p:ph type="ftr" sz="quarter" idx="3"/>
            <p:custDataLst>
              <p:tags r:id="rId17"/>
            </p:custDataLst>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18"/>
            </p:custDataLst>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
        <p:nvSpPr>
          <p:cNvPr id="10" name="等腰三角形 9"/>
          <p:cNvSpPr/>
          <p:nvPr userDrawn="1">
            <p:custDataLst>
              <p:tags r:id="rId19"/>
            </p:custDataLst>
          </p:nvPr>
        </p:nvSpPr>
        <p:spPr>
          <a:xfrm rot="5400000">
            <a:off x="-172402" y="176358"/>
            <a:ext cx="691515" cy="346710"/>
          </a:xfrm>
          <a:prstGeom prst="triangle">
            <a:avLst/>
          </a:prstGeom>
          <a:solidFill>
            <a:srgbClr val="E42A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Source Han Sans K Normal" panose="020B0400000000000000" pitchFamily="34" charset="-128"/>
              <a:ea typeface="Source Han Sans K Bold" panose="020B0800000000000000" pitchFamily="34" charset="-128"/>
              <a:cs typeface="+mn-cs"/>
              <a:sym typeface="Source Han Sans K Normal" panose="020B0400000000000000" pitchFamily="34" charset="-128"/>
            </a:endParaRPr>
          </a:p>
        </p:txBody>
      </p:sp>
    </p:spTree>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custDataLst>
              <p:tags r:id="rId14"/>
            </p:custDataLst>
          </p:nvPr>
        </p:nvPicPr>
        <p:blipFill>
          <a:blip r:embed="rId15">
            <a:extLst>
              <a:ext uri="{28A0092B-C50C-407E-A947-70E740481C1C}">
                <a14:useLocalDpi xmlns:a14="http://schemas.microsoft.com/office/drawing/2010/main" val="0"/>
              </a:ext>
            </a:extLst>
          </a:blip>
          <a:stretch>
            <a:fillRect/>
          </a:stretch>
        </p:blipFill>
        <p:spPr>
          <a:xfrm>
            <a:off x="0" y="635"/>
            <a:ext cx="12192000" cy="6857365"/>
          </a:xfrm>
          <a:prstGeom prst="rect">
            <a:avLst/>
          </a:prstGeom>
        </p:spPr>
      </p:pic>
    </p:spTree>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2024-06-23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 id="2147483795" r:id="rId15"/>
    <p:sldLayoutId id="2147483796" r:id="rId16"/>
    <p:sldLayoutId id="2147483797" r:id="rId17"/>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3"/>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custDataLst>
              <p:tags r:id="rId14"/>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custDataLst>
              <p:tags r:id="rId15"/>
            </p:custDataLst>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2024-06-23</a:t>
            </a:fld>
            <a:endParaRPr lang="zh-CN" altLang="en-US"/>
          </a:p>
        </p:txBody>
      </p:sp>
      <p:sp>
        <p:nvSpPr>
          <p:cNvPr id="5" name="页脚占位符 4"/>
          <p:cNvSpPr>
            <a:spLocks noGrp="1"/>
          </p:cNvSpPr>
          <p:nvPr>
            <p:ph type="ftr" sz="quarter" idx="3"/>
            <p:custDataLst>
              <p:tags r:id="rId16"/>
            </p:custDataLst>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17"/>
            </p:custDataLst>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
        <p:nvSpPr>
          <p:cNvPr id="10" name="等腰三角形 9"/>
          <p:cNvSpPr/>
          <p:nvPr userDrawn="1">
            <p:custDataLst>
              <p:tags r:id="rId18"/>
            </p:custDataLst>
          </p:nvPr>
        </p:nvSpPr>
        <p:spPr>
          <a:xfrm rot="5400000">
            <a:off x="-172402" y="176358"/>
            <a:ext cx="691515" cy="346710"/>
          </a:xfrm>
          <a:prstGeom prst="triangle">
            <a:avLst/>
          </a:prstGeom>
          <a:solidFill>
            <a:srgbClr val="E42A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Source Han Sans K Normal" panose="020B0400000000000000" pitchFamily="34" charset="-128"/>
              <a:ea typeface="Source Han Sans K Bold" panose="020B0800000000000000" pitchFamily="34" charset="-128"/>
              <a:cs typeface="+mn-cs"/>
              <a:sym typeface="Source Han Sans K Normal" panose="020B0400000000000000" pitchFamily="34" charset="-128"/>
            </a:endParaRPr>
          </a:p>
        </p:txBody>
      </p:sp>
    </p:spTree>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41" name="任意多边形: 形状 40"/>
          <p:cNvSpPr/>
          <p:nvPr userDrawn="1"/>
        </p:nvSpPr>
        <p:spPr>
          <a:xfrm>
            <a:off x="9112885" y="-635"/>
            <a:ext cx="3079115" cy="409575"/>
          </a:xfrm>
          <a:custGeom>
            <a:avLst/>
            <a:gdLst>
              <a:gd name="connsiteX0" fmla="*/ 3381883 w 3551625"/>
              <a:gd name="connsiteY0" fmla="*/ 0 h 409535"/>
              <a:gd name="connsiteX1" fmla="*/ 3464893 w 3551625"/>
              <a:gd name="connsiteY1" fmla="*/ 30993 h 409535"/>
              <a:gd name="connsiteX2" fmla="*/ 3513577 w 3551625"/>
              <a:gd name="connsiteY2" fmla="*/ 59342 h 409535"/>
              <a:gd name="connsiteX3" fmla="*/ 3551625 w 3551625"/>
              <a:gd name="connsiteY3" fmla="*/ 92353 h 409535"/>
              <a:gd name="connsiteX4" fmla="*/ 3551625 w 3551625"/>
              <a:gd name="connsiteY4" fmla="*/ 409535 h 409535"/>
              <a:gd name="connsiteX5" fmla="*/ 3068555 w 3551625"/>
              <a:gd name="connsiteY5" fmla="*/ 409535 h 409535"/>
              <a:gd name="connsiteX6" fmla="*/ 3092487 w 3551625"/>
              <a:gd name="connsiteY6" fmla="*/ 341518 h 409535"/>
              <a:gd name="connsiteX7" fmla="*/ 3208213 w 3551625"/>
              <a:gd name="connsiteY7" fmla="*/ 95760 h 409535"/>
              <a:gd name="connsiteX8" fmla="*/ 3298873 w 3551625"/>
              <a:gd name="connsiteY8" fmla="*/ 30993 h 409535"/>
              <a:gd name="connsiteX9" fmla="*/ 2215150 w 3551625"/>
              <a:gd name="connsiteY9" fmla="*/ 0 h 409535"/>
              <a:gd name="connsiteX10" fmla="*/ 2803693 w 3551625"/>
              <a:gd name="connsiteY10" fmla="*/ 0 h 409535"/>
              <a:gd name="connsiteX11" fmla="*/ 2803692 w 3551625"/>
              <a:gd name="connsiteY11" fmla="*/ 1 h 409535"/>
              <a:gd name="connsiteX12" fmla="*/ 2772343 w 3551625"/>
              <a:gd name="connsiteY12" fmla="*/ 1 h 409535"/>
              <a:gd name="connsiteX13" fmla="*/ 2215150 w 3551625"/>
              <a:gd name="connsiteY13" fmla="*/ 1 h 409535"/>
              <a:gd name="connsiteX14" fmla="*/ 728473 w 3551625"/>
              <a:gd name="connsiteY14" fmla="*/ 0 h 409535"/>
              <a:gd name="connsiteX15" fmla="*/ 2156393 w 3551625"/>
              <a:gd name="connsiteY15" fmla="*/ 0 h 409535"/>
              <a:gd name="connsiteX16" fmla="*/ 2156393 w 3551625"/>
              <a:gd name="connsiteY16" fmla="*/ 1 h 409535"/>
              <a:gd name="connsiteX17" fmla="*/ 759823 w 3551625"/>
              <a:gd name="connsiteY17" fmla="*/ 1 h 409535"/>
              <a:gd name="connsiteX18" fmla="*/ 728474 w 3551625"/>
              <a:gd name="connsiteY18" fmla="*/ 1 h 409535"/>
              <a:gd name="connsiteX19" fmla="*/ 150282 w 3551625"/>
              <a:gd name="connsiteY19" fmla="*/ 0 h 409535"/>
              <a:gd name="connsiteX20" fmla="*/ 233293 w 3551625"/>
              <a:gd name="connsiteY20" fmla="*/ 30993 h 409535"/>
              <a:gd name="connsiteX21" fmla="*/ 323952 w 3551625"/>
              <a:gd name="connsiteY21" fmla="*/ 95760 h 409535"/>
              <a:gd name="connsiteX22" fmla="*/ 439679 w 3551625"/>
              <a:gd name="connsiteY22" fmla="*/ 341518 h 409535"/>
              <a:gd name="connsiteX23" fmla="*/ 463611 w 3551625"/>
              <a:gd name="connsiteY23" fmla="*/ 409535 h 409535"/>
              <a:gd name="connsiteX24" fmla="*/ 0 w 3551625"/>
              <a:gd name="connsiteY24" fmla="*/ 409535 h 409535"/>
              <a:gd name="connsiteX25" fmla="*/ 0 w 3551625"/>
              <a:gd name="connsiteY25" fmla="*/ 75469 h 409535"/>
              <a:gd name="connsiteX26" fmla="*/ 18588 w 3551625"/>
              <a:gd name="connsiteY26" fmla="*/ 59342 h 409535"/>
              <a:gd name="connsiteX27" fmla="*/ 67272 w 3551625"/>
              <a:gd name="connsiteY27" fmla="*/ 30993 h 40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551625" h="409535">
                <a:moveTo>
                  <a:pt x="3381883" y="0"/>
                </a:moveTo>
                <a:lnTo>
                  <a:pt x="3464893" y="30993"/>
                </a:lnTo>
                <a:cubicBezTo>
                  <a:pt x="3481917" y="39294"/>
                  <a:pt x="3498306" y="48646"/>
                  <a:pt x="3513577" y="59342"/>
                </a:cubicBezTo>
                <a:lnTo>
                  <a:pt x="3551625" y="92353"/>
                </a:lnTo>
                <a:lnTo>
                  <a:pt x="3551625" y="409535"/>
                </a:lnTo>
                <a:lnTo>
                  <a:pt x="3068555" y="409535"/>
                </a:lnTo>
                <a:lnTo>
                  <a:pt x="3092487" y="341518"/>
                </a:lnTo>
                <a:cubicBezTo>
                  <a:pt x="3126881" y="243888"/>
                  <a:pt x="3164280" y="143640"/>
                  <a:pt x="3208213" y="95760"/>
                </a:cubicBezTo>
                <a:cubicBezTo>
                  <a:pt x="3233318" y="68400"/>
                  <a:pt x="3264825" y="47595"/>
                  <a:pt x="3298873" y="30993"/>
                </a:cubicBezTo>
                <a:close/>
                <a:moveTo>
                  <a:pt x="2215150" y="0"/>
                </a:moveTo>
                <a:lnTo>
                  <a:pt x="2803693" y="0"/>
                </a:lnTo>
                <a:lnTo>
                  <a:pt x="2803692" y="1"/>
                </a:lnTo>
                <a:lnTo>
                  <a:pt x="2772343" y="1"/>
                </a:lnTo>
                <a:lnTo>
                  <a:pt x="2215150" y="1"/>
                </a:lnTo>
                <a:close/>
                <a:moveTo>
                  <a:pt x="728473" y="0"/>
                </a:moveTo>
                <a:lnTo>
                  <a:pt x="2156393" y="0"/>
                </a:lnTo>
                <a:lnTo>
                  <a:pt x="2156393" y="1"/>
                </a:lnTo>
                <a:lnTo>
                  <a:pt x="759823" y="1"/>
                </a:lnTo>
                <a:lnTo>
                  <a:pt x="728474" y="1"/>
                </a:lnTo>
                <a:close/>
                <a:moveTo>
                  <a:pt x="150282" y="0"/>
                </a:moveTo>
                <a:lnTo>
                  <a:pt x="233293" y="30993"/>
                </a:lnTo>
                <a:cubicBezTo>
                  <a:pt x="267341" y="47595"/>
                  <a:pt x="298847" y="68400"/>
                  <a:pt x="323952" y="95760"/>
                </a:cubicBezTo>
                <a:cubicBezTo>
                  <a:pt x="367886" y="143640"/>
                  <a:pt x="405283" y="243888"/>
                  <a:pt x="439679" y="341518"/>
                </a:cubicBezTo>
                <a:lnTo>
                  <a:pt x="463611" y="409535"/>
                </a:lnTo>
                <a:lnTo>
                  <a:pt x="0" y="409535"/>
                </a:lnTo>
                <a:lnTo>
                  <a:pt x="0" y="75469"/>
                </a:lnTo>
                <a:lnTo>
                  <a:pt x="18588" y="59342"/>
                </a:lnTo>
                <a:cubicBezTo>
                  <a:pt x="33859" y="48646"/>
                  <a:pt x="50248" y="39294"/>
                  <a:pt x="67272" y="30993"/>
                </a:cubicBezTo>
                <a:close/>
              </a:path>
            </a:pathLst>
          </a:custGeom>
          <a:solidFill>
            <a:srgbClr val="3F3D5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800"/>
          </a:p>
        </p:txBody>
      </p:sp>
      <p:sp>
        <p:nvSpPr>
          <p:cNvPr id="14" name="矩形 13"/>
          <p:cNvSpPr/>
          <p:nvPr userDrawn="1"/>
        </p:nvSpPr>
        <p:spPr>
          <a:xfrm>
            <a:off x="0" y="86995"/>
            <a:ext cx="12192000" cy="480060"/>
          </a:xfrm>
          <a:prstGeom prst="rect">
            <a:avLst/>
          </a:prstGeom>
          <a:solidFill>
            <a:srgbClr val="4C9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6" name="任意多边形: 形状 18"/>
          <p:cNvSpPr/>
          <p:nvPr userDrawn="1"/>
        </p:nvSpPr>
        <p:spPr>
          <a:xfrm flipV="1">
            <a:off x="9204960" y="-1270"/>
            <a:ext cx="2835910" cy="636905"/>
          </a:xfrm>
          <a:custGeom>
            <a:avLst/>
            <a:gdLst>
              <a:gd name="connsiteX0" fmla="*/ 515747 w 2937894"/>
              <a:gd name="connsiteY0" fmla="*/ 0 h 548203"/>
              <a:gd name="connsiteX1" fmla="*/ 554600 w 2937894"/>
              <a:gd name="connsiteY1" fmla="*/ 0 h 548203"/>
              <a:gd name="connsiteX2" fmla="*/ 2383294 w 2937894"/>
              <a:gd name="connsiteY2" fmla="*/ 0 h 548203"/>
              <a:gd name="connsiteX3" fmla="*/ 2422147 w 2937894"/>
              <a:gd name="connsiteY3" fmla="*/ 0 h 548203"/>
              <a:gd name="connsiteX4" fmla="*/ 2564284 w 2937894"/>
              <a:gd name="connsiteY4" fmla="*/ 58874 h 548203"/>
              <a:gd name="connsiteX5" fmla="*/ 2585156 w 2937894"/>
              <a:gd name="connsiteY5" fmla="*/ 89831 h 548203"/>
              <a:gd name="connsiteX6" fmla="*/ 2585682 w 2937894"/>
              <a:gd name="connsiteY6" fmla="*/ 90112 h 548203"/>
              <a:gd name="connsiteX7" fmla="*/ 2779878 w 2937894"/>
              <a:gd name="connsiteY7" fmla="*/ 471455 h 548203"/>
              <a:gd name="connsiteX8" fmla="*/ 2862366 w 2937894"/>
              <a:gd name="connsiteY8" fmla="*/ 523363 h 548203"/>
              <a:gd name="connsiteX9" fmla="*/ 2937894 w 2937894"/>
              <a:gd name="connsiteY9" fmla="*/ 548203 h 548203"/>
              <a:gd name="connsiteX10" fmla="*/ 2411819 w 2937894"/>
              <a:gd name="connsiteY10" fmla="*/ 548203 h 548203"/>
              <a:gd name="connsiteX11" fmla="*/ 2411818 w 2937894"/>
              <a:gd name="connsiteY11" fmla="*/ 548202 h 548203"/>
              <a:gd name="connsiteX12" fmla="*/ 2383294 w 2937894"/>
              <a:gd name="connsiteY12" fmla="*/ 548202 h 548203"/>
              <a:gd name="connsiteX13" fmla="*/ 554600 w 2937894"/>
              <a:gd name="connsiteY13" fmla="*/ 548202 h 548203"/>
              <a:gd name="connsiteX14" fmla="*/ 526077 w 2937894"/>
              <a:gd name="connsiteY14" fmla="*/ 548202 h 548203"/>
              <a:gd name="connsiteX15" fmla="*/ 526076 w 2937894"/>
              <a:gd name="connsiteY15" fmla="*/ 548203 h 548203"/>
              <a:gd name="connsiteX16" fmla="*/ 0 w 2937894"/>
              <a:gd name="connsiteY16" fmla="*/ 548203 h 548203"/>
              <a:gd name="connsiteX17" fmla="*/ 75528 w 2937894"/>
              <a:gd name="connsiteY17" fmla="*/ 523363 h 548203"/>
              <a:gd name="connsiteX18" fmla="*/ 158016 w 2937894"/>
              <a:gd name="connsiteY18" fmla="*/ 471455 h 548203"/>
              <a:gd name="connsiteX19" fmla="*/ 352212 w 2937894"/>
              <a:gd name="connsiteY19" fmla="*/ 90112 h 548203"/>
              <a:gd name="connsiteX20" fmla="*/ 352738 w 2937894"/>
              <a:gd name="connsiteY20" fmla="*/ 89831 h 548203"/>
              <a:gd name="connsiteX21" fmla="*/ 373611 w 2937894"/>
              <a:gd name="connsiteY21" fmla="*/ 58874 h 548203"/>
              <a:gd name="connsiteX22" fmla="*/ 515747 w 2937894"/>
              <a:gd name="connsiteY22" fmla="*/ 0 h 54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37894" h="548203">
                <a:moveTo>
                  <a:pt x="515747" y="0"/>
                </a:moveTo>
                <a:lnTo>
                  <a:pt x="554600" y="0"/>
                </a:lnTo>
                <a:lnTo>
                  <a:pt x="2383294" y="0"/>
                </a:lnTo>
                <a:lnTo>
                  <a:pt x="2422147" y="0"/>
                </a:lnTo>
                <a:cubicBezTo>
                  <a:pt x="2477655" y="0"/>
                  <a:pt x="2527908" y="22499"/>
                  <a:pt x="2564284" y="58874"/>
                </a:cubicBezTo>
                <a:lnTo>
                  <a:pt x="2585156" y="89831"/>
                </a:lnTo>
                <a:lnTo>
                  <a:pt x="2585682" y="90112"/>
                </a:lnTo>
                <a:cubicBezTo>
                  <a:pt x="2643768" y="150072"/>
                  <a:pt x="2699931" y="394707"/>
                  <a:pt x="2779878" y="471455"/>
                </a:cubicBezTo>
                <a:cubicBezTo>
                  <a:pt x="2802720" y="493383"/>
                  <a:pt x="2831386" y="510057"/>
                  <a:pt x="2862366" y="523363"/>
                </a:cubicBezTo>
                <a:lnTo>
                  <a:pt x="2937894" y="548203"/>
                </a:lnTo>
                <a:lnTo>
                  <a:pt x="2411819" y="548203"/>
                </a:lnTo>
                <a:lnTo>
                  <a:pt x="2411818" y="548202"/>
                </a:lnTo>
                <a:lnTo>
                  <a:pt x="2383294" y="548202"/>
                </a:lnTo>
                <a:lnTo>
                  <a:pt x="554600" y="548202"/>
                </a:lnTo>
                <a:lnTo>
                  <a:pt x="526077" y="548202"/>
                </a:lnTo>
                <a:lnTo>
                  <a:pt x="526076" y="548203"/>
                </a:lnTo>
                <a:lnTo>
                  <a:pt x="0" y="548203"/>
                </a:lnTo>
                <a:lnTo>
                  <a:pt x="75528" y="523363"/>
                </a:lnTo>
                <a:cubicBezTo>
                  <a:pt x="106508" y="510057"/>
                  <a:pt x="135174" y="493383"/>
                  <a:pt x="158016" y="471455"/>
                </a:cubicBezTo>
                <a:cubicBezTo>
                  <a:pt x="237963" y="394707"/>
                  <a:pt x="294126" y="150072"/>
                  <a:pt x="352212" y="90112"/>
                </a:cubicBezTo>
                <a:lnTo>
                  <a:pt x="352738" y="89831"/>
                </a:lnTo>
                <a:lnTo>
                  <a:pt x="373611" y="58874"/>
                </a:lnTo>
                <a:cubicBezTo>
                  <a:pt x="409986" y="22499"/>
                  <a:pt x="460239" y="0"/>
                  <a:pt x="515747" y="0"/>
                </a:cubicBezTo>
                <a:close/>
              </a:path>
            </a:pathLst>
          </a:custGeom>
          <a:solidFill>
            <a:srgbClr val="006666"/>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800"/>
          </a:p>
        </p:txBody>
      </p:sp>
      <p:sp>
        <p:nvSpPr>
          <p:cNvPr id="28" name="文本占位符 15"/>
          <p:cNvSpPr>
            <a:spLocks noGrp="1"/>
          </p:cNvSpPr>
          <p:nvPr userDrawn="1"/>
        </p:nvSpPr>
        <p:spPr>
          <a:xfrm>
            <a:off x="449580" y="86995"/>
            <a:ext cx="2104390" cy="480060"/>
          </a:xfrm>
          <a:prstGeom prst="rect">
            <a:avLst/>
          </a:prstGeom>
        </p:spPr>
        <p:txBody>
          <a:bodyPr vert="horz" lIns="90000" tIns="46800" rIns="90000" bIns="46800" rtlCol="0">
            <a:noAutofit/>
          </a:bodyPr>
          <a:lstStyle>
            <a:lvl1pPr marL="0" indent="0" algn="ctr" defTabSz="914400" rtl="0" eaLnBrk="1" fontAlgn="auto" latinLnBrk="0" hangingPunct="1">
              <a:lnSpc>
                <a:spcPct val="100000"/>
              </a:lnSpc>
              <a:spcBef>
                <a:spcPct val="0"/>
              </a:spcBef>
              <a:spcAft>
                <a:spcPts val="1000"/>
              </a:spcAft>
              <a:buFont typeface="Arial" panose="020B0604020202020204" pitchFamily="34" charset="0"/>
              <a:buNone/>
              <a:defRPr lang="zh-CN" altLang="en-US" sz="2000" b="1" u="none" strike="noStrike" kern="1200" cap="none" spc="150" normalizeH="0" baseline="0" smtClean="0">
                <a:solidFill>
                  <a:schemeClr val="tx1"/>
                </a:solidFill>
                <a:uFillTx/>
                <a:latin typeface="微软雅黑" panose="020B0503020204020204" charset="-122"/>
                <a:ea typeface="微软雅黑" panose="020B0503020204020204" charset="-122"/>
                <a:cs typeface="+mn-cs"/>
              </a:defRPr>
            </a:lvl1pPr>
            <a:lvl2pPr marL="457200" indent="0" algn="l" defTabSz="914400" rtl="0" eaLnBrk="1" fontAlgn="auto" latinLnBrk="0" hangingPunct="1">
              <a:lnSpc>
                <a:spcPct val="120000"/>
              </a:lnSpc>
              <a:spcBef>
                <a:spcPct val="0"/>
              </a:spcBef>
              <a:spcAft>
                <a:spcPts val="600"/>
              </a:spcAft>
              <a:buFont typeface="Arial" panose="020B0604020202020204" pitchFamily="34" charset="0"/>
              <a:buNone/>
              <a:tabLst>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914400" indent="0" algn="l" defTabSz="914400" rtl="0" eaLnBrk="1" fontAlgn="auto" latinLnBrk="0" hangingPunct="1">
              <a:lnSpc>
                <a:spcPct val="120000"/>
              </a:lnSpc>
              <a:spcBef>
                <a:spcPct val="0"/>
              </a:spcBef>
              <a:spcAft>
                <a:spcPts val="600"/>
              </a:spcAft>
              <a:buFont typeface="Arial" panose="020B0604020202020204" pitchFamily="34" charset="0"/>
              <a:buNone/>
              <a:defRPr sz="1600" u="none" strike="noStrike" kern="1200" cap="none" spc="150" normalizeH="0" baseline="0">
                <a:solidFill>
                  <a:schemeClr val="tx1">
                    <a:lumMod val="65000"/>
                    <a:lumOff val="35000"/>
                  </a:schemeClr>
                </a:solidFill>
                <a:uFillTx/>
                <a:latin typeface="+mn-lt"/>
                <a:ea typeface="+mn-ea"/>
                <a:cs typeface="+mn-cs"/>
              </a:defRPr>
            </a:lvl3pPr>
            <a:lvl4pPr marL="1371600" indent="0" algn="l" defTabSz="914400" rtl="0" eaLnBrk="1" fontAlgn="auto" latinLnBrk="0" hangingPunct="1">
              <a:lnSpc>
                <a:spcPct val="120000"/>
              </a:lnSpc>
              <a:spcBef>
                <a:spcPct val="0"/>
              </a:spcBef>
              <a:spcAft>
                <a:spcPts val="300"/>
              </a:spcAft>
              <a:buFont typeface="Wingdings" panose="05000000000000000000" charset="0"/>
              <a:buNone/>
              <a:defRPr sz="1400" u="none" strike="noStrike" kern="1200" cap="none" spc="150" normalizeH="0" baseline="0">
                <a:solidFill>
                  <a:schemeClr val="tx1">
                    <a:lumMod val="65000"/>
                    <a:lumOff val="35000"/>
                  </a:schemeClr>
                </a:solidFill>
                <a:uFillTx/>
                <a:latin typeface="+mn-lt"/>
                <a:ea typeface="+mn-ea"/>
                <a:cs typeface="+mn-cs"/>
              </a:defRPr>
            </a:lvl4pPr>
            <a:lvl5pPr marL="1828800" indent="0" algn="l" defTabSz="914400" rtl="0" eaLnBrk="1" fontAlgn="auto" latinLnBrk="0" hangingPunct="1">
              <a:lnSpc>
                <a:spcPct val="120000"/>
              </a:lnSpc>
              <a:spcBef>
                <a:spcPct val="0"/>
              </a:spcBef>
              <a:spcAft>
                <a:spcPts val="300"/>
              </a:spcAft>
              <a:buFont typeface="Arial" panose="020B0604020202020204" pitchFamily="34" charset="0"/>
              <a:buNone/>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800">
                <a:solidFill>
                  <a:schemeClr val="tx1"/>
                </a:solidFill>
              </a:rPr>
              <a:t>课标解读</a:t>
            </a:r>
          </a:p>
        </p:txBody>
      </p:sp>
      <p:sp>
        <p:nvSpPr>
          <p:cNvPr id="24" name="文本占位符 15"/>
          <p:cNvSpPr>
            <a:spLocks noGrp="1"/>
          </p:cNvSpPr>
          <p:nvPr userDrawn="1"/>
        </p:nvSpPr>
        <p:spPr>
          <a:xfrm>
            <a:off x="2738120" y="86995"/>
            <a:ext cx="1951355" cy="480060"/>
          </a:xfrm>
          <a:prstGeom prst="rect">
            <a:avLst/>
          </a:prstGeom>
        </p:spPr>
        <p:txBody>
          <a:bodyPr vert="horz" lIns="90000" tIns="46800" rIns="90000" bIns="46800" rtlCol="0">
            <a:noAutofit/>
          </a:bodyPr>
          <a:lstStyle>
            <a:lvl1pPr marL="0" indent="0" algn="ctr" defTabSz="914400" rtl="0" eaLnBrk="1" fontAlgn="auto" latinLnBrk="0" hangingPunct="1">
              <a:lnSpc>
                <a:spcPct val="100000"/>
              </a:lnSpc>
              <a:spcBef>
                <a:spcPct val="0"/>
              </a:spcBef>
              <a:spcAft>
                <a:spcPts val="1000"/>
              </a:spcAft>
              <a:buFont typeface="Arial" panose="020B0604020202020204" pitchFamily="34" charset="0"/>
              <a:buNone/>
              <a:defRPr lang="zh-CN" altLang="en-US" sz="2000" b="1" u="none" strike="noStrike" kern="1200" cap="none" spc="150" normalizeH="0" baseline="0" smtClean="0">
                <a:solidFill>
                  <a:schemeClr val="tx1"/>
                </a:solidFill>
                <a:uFillTx/>
                <a:latin typeface="微软雅黑" panose="020B0503020204020204" charset="-122"/>
                <a:ea typeface="微软雅黑" panose="020B0503020204020204" charset="-122"/>
                <a:cs typeface="+mn-cs"/>
              </a:defRPr>
            </a:lvl1pPr>
            <a:lvl2pPr marL="457200" indent="0" algn="l" defTabSz="914400" rtl="0" eaLnBrk="1" fontAlgn="auto" latinLnBrk="0" hangingPunct="1">
              <a:lnSpc>
                <a:spcPct val="120000"/>
              </a:lnSpc>
              <a:spcBef>
                <a:spcPct val="0"/>
              </a:spcBef>
              <a:spcAft>
                <a:spcPts val="600"/>
              </a:spcAft>
              <a:buFont typeface="Arial" panose="020B0604020202020204" pitchFamily="34" charset="0"/>
              <a:buNone/>
              <a:tabLst>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914400" indent="0" algn="l" defTabSz="914400" rtl="0" eaLnBrk="1" fontAlgn="auto" latinLnBrk="0" hangingPunct="1">
              <a:lnSpc>
                <a:spcPct val="120000"/>
              </a:lnSpc>
              <a:spcBef>
                <a:spcPct val="0"/>
              </a:spcBef>
              <a:spcAft>
                <a:spcPts val="600"/>
              </a:spcAft>
              <a:buFont typeface="Arial" panose="020B0604020202020204" pitchFamily="34" charset="0"/>
              <a:buNone/>
              <a:defRPr sz="1600" u="none" strike="noStrike" kern="1200" cap="none" spc="150" normalizeH="0" baseline="0">
                <a:solidFill>
                  <a:schemeClr val="tx1">
                    <a:lumMod val="65000"/>
                    <a:lumOff val="35000"/>
                  </a:schemeClr>
                </a:solidFill>
                <a:uFillTx/>
                <a:latin typeface="+mn-lt"/>
                <a:ea typeface="+mn-ea"/>
                <a:cs typeface="+mn-cs"/>
              </a:defRPr>
            </a:lvl3pPr>
            <a:lvl4pPr marL="1371600" indent="0" algn="l" defTabSz="914400" rtl="0" eaLnBrk="1" fontAlgn="auto" latinLnBrk="0" hangingPunct="1">
              <a:lnSpc>
                <a:spcPct val="120000"/>
              </a:lnSpc>
              <a:spcBef>
                <a:spcPct val="0"/>
              </a:spcBef>
              <a:spcAft>
                <a:spcPts val="300"/>
              </a:spcAft>
              <a:buFont typeface="Wingdings" panose="05000000000000000000" charset="0"/>
              <a:buNone/>
              <a:defRPr sz="1400" u="none" strike="noStrike" kern="1200" cap="none" spc="150" normalizeH="0" baseline="0">
                <a:solidFill>
                  <a:schemeClr val="tx1">
                    <a:lumMod val="65000"/>
                    <a:lumOff val="35000"/>
                  </a:schemeClr>
                </a:solidFill>
                <a:uFillTx/>
                <a:latin typeface="+mn-lt"/>
                <a:ea typeface="+mn-ea"/>
                <a:cs typeface="+mn-cs"/>
              </a:defRPr>
            </a:lvl4pPr>
            <a:lvl5pPr marL="1828800" indent="0" algn="l" defTabSz="914400" rtl="0" eaLnBrk="1" fontAlgn="auto" latinLnBrk="0" hangingPunct="1">
              <a:lnSpc>
                <a:spcPct val="120000"/>
              </a:lnSpc>
              <a:spcBef>
                <a:spcPct val="0"/>
              </a:spcBef>
              <a:spcAft>
                <a:spcPts val="300"/>
              </a:spcAft>
              <a:buFont typeface="Arial" panose="020B0604020202020204" pitchFamily="34" charset="0"/>
              <a:buNone/>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800">
                <a:solidFill>
                  <a:schemeClr val="tx1"/>
                </a:solidFill>
              </a:rPr>
              <a:t>高考考情</a:t>
            </a:r>
          </a:p>
        </p:txBody>
      </p:sp>
      <p:sp>
        <p:nvSpPr>
          <p:cNvPr id="2" name="文本占位符 15"/>
          <p:cNvSpPr>
            <a:spLocks noGrp="1"/>
          </p:cNvSpPr>
          <p:nvPr userDrawn="1"/>
        </p:nvSpPr>
        <p:spPr>
          <a:xfrm>
            <a:off x="4827270" y="86995"/>
            <a:ext cx="2104390" cy="480060"/>
          </a:xfrm>
          <a:prstGeom prst="rect">
            <a:avLst/>
          </a:prstGeom>
        </p:spPr>
        <p:txBody>
          <a:bodyPr vert="horz" lIns="90000" tIns="46800" rIns="90000" bIns="46800" rtlCol="0">
            <a:noAutofit/>
          </a:bodyPr>
          <a:lstStyle>
            <a:lvl1pPr marL="0" indent="0" algn="ctr" defTabSz="914400" rtl="0" eaLnBrk="1" fontAlgn="auto" latinLnBrk="0" hangingPunct="1">
              <a:lnSpc>
                <a:spcPct val="100000"/>
              </a:lnSpc>
              <a:spcBef>
                <a:spcPct val="0"/>
              </a:spcBef>
              <a:spcAft>
                <a:spcPts val="1000"/>
              </a:spcAft>
              <a:buFont typeface="Arial" panose="020B0604020202020204" pitchFamily="34" charset="0"/>
              <a:buNone/>
              <a:defRPr lang="zh-CN" altLang="en-US" sz="2000" b="1" u="none" strike="noStrike" kern="1200" cap="none" spc="150" normalizeH="0" baseline="0" smtClean="0">
                <a:solidFill>
                  <a:schemeClr val="tx1"/>
                </a:solidFill>
                <a:uFillTx/>
                <a:latin typeface="微软雅黑" panose="020B0503020204020204" charset="-122"/>
                <a:ea typeface="微软雅黑" panose="020B0503020204020204" charset="-122"/>
                <a:cs typeface="+mn-cs"/>
              </a:defRPr>
            </a:lvl1pPr>
            <a:lvl2pPr marL="457200" indent="0" algn="l" defTabSz="914400" rtl="0" eaLnBrk="1" fontAlgn="auto" latinLnBrk="0" hangingPunct="1">
              <a:lnSpc>
                <a:spcPct val="120000"/>
              </a:lnSpc>
              <a:spcBef>
                <a:spcPct val="0"/>
              </a:spcBef>
              <a:spcAft>
                <a:spcPts val="600"/>
              </a:spcAft>
              <a:buFont typeface="Arial" panose="020B0604020202020204" pitchFamily="34" charset="0"/>
              <a:buNone/>
              <a:tabLst>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914400" indent="0" algn="l" defTabSz="914400" rtl="0" eaLnBrk="1" fontAlgn="auto" latinLnBrk="0" hangingPunct="1">
              <a:lnSpc>
                <a:spcPct val="120000"/>
              </a:lnSpc>
              <a:spcBef>
                <a:spcPct val="0"/>
              </a:spcBef>
              <a:spcAft>
                <a:spcPts val="600"/>
              </a:spcAft>
              <a:buFont typeface="Arial" panose="020B0604020202020204" pitchFamily="34" charset="0"/>
              <a:buNone/>
              <a:defRPr sz="1600" u="none" strike="noStrike" kern="1200" cap="none" spc="150" normalizeH="0" baseline="0">
                <a:solidFill>
                  <a:schemeClr val="tx1">
                    <a:lumMod val="65000"/>
                    <a:lumOff val="35000"/>
                  </a:schemeClr>
                </a:solidFill>
                <a:uFillTx/>
                <a:latin typeface="+mn-lt"/>
                <a:ea typeface="+mn-ea"/>
                <a:cs typeface="+mn-cs"/>
              </a:defRPr>
            </a:lvl3pPr>
            <a:lvl4pPr marL="1371600" indent="0" algn="l" defTabSz="914400" rtl="0" eaLnBrk="1" fontAlgn="auto" latinLnBrk="0" hangingPunct="1">
              <a:lnSpc>
                <a:spcPct val="120000"/>
              </a:lnSpc>
              <a:spcBef>
                <a:spcPct val="0"/>
              </a:spcBef>
              <a:spcAft>
                <a:spcPts val="300"/>
              </a:spcAft>
              <a:buFont typeface="Wingdings" panose="05000000000000000000" charset="0"/>
              <a:buNone/>
              <a:defRPr sz="1400" u="none" strike="noStrike" kern="1200" cap="none" spc="150" normalizeH="0" baseline="0">
                <a:solidFill>
                  <a:schemeClr val="tx1">
                    <a:lumMod val="65000"/>
                    <a:lumOff val="35000"/>
                  </a:schemeClr>
                </a:solidFill>
                <a:uFillTx/>
                <a:latin typeface="+mn-lt"/>
                <a:ea typeface="+mn-ea"/>
                <a:cs typeface="+mn-cs"/>
              </a:defRPr>
            </a:lvl4pPr>
            <a:lvl5pPr marL="1828800" indent="0" algn="l" defTabSz="914400" rtl="0" eaLnBrk="1" fontAlgn="auto" latinLnBrk="0" hangingPunct="1">
              <a:lnSpc>
                <a:spcPct val="120000"/>
              </a:lnSpc>
              <a:spcBef>
                <a:spcPct val="0"/>
              </a:spcBef>
              <a:spcAft>
                <a:spcPts val="300"/>
              </a:spcAft>
              <a:buFont typeface="Arial" panose="020B0604020202020204" pitchFamily="34" charset="0"/>
              <a:buNone/>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800">
                <a:solidFill>
                  <a:schemeClr val="tx1"/>
                </a:solidFill>
              </a:rPr>
              <a:t>时空坐标</a:t>
            </a:r>
          </a:p>
        </p:txBody>
      </p:sp>
      <p:sp>
        <p:nvSpPr>
          <p:cNvPr id="3" name="文本占位符 15"/>
          <p:cNvSpPr>
            <a:spLocks noGrp="1"/>
          </p:cNvSpPr>
          <p:nvPr userDrawn="1"/>
        </p:nvSpPr>
        <p:spPr>
          <a:xfrm>
            <a:off x="7243445" y="86995"/>
            <a:ext cx="2104390" cy="480060"/>
          </a:xfrm>
          <a:prstGeom prst="rect">
            <a:avLst/>
          </a:prstGeom>
        </p:spPr>
        <p:txBody>
          <a:bodyPr vert="horz" lIns="90000" tIns="46800" rIns="90000" bIns="46800" rtlCol="0">
            <a:noAutofit/>
          </a:bodyPr>
          <a:lstStyle>
            <a:lvl1pPr marL="0" indent="0" algn="ctr" defTabSz="914400" rtl="0" eaLnBrk="1" fontAlgn="auto" latinLnBrk="0" hangingPunct="1">
              <a:lnSpc>
                <a:spcPct val="100000"/>
              </a:lnSpc>
              <a:spcBef>
                <a:spcPct val="0"/>
              </a:spcBef>
              <a:spcAft>
                <a:spcPts val="1000"/>
              </a:spcAft>
              <a:buFont typeface="Arial" panose="020B0604020202020204" pitchFamily="34" charset="0"/>
              <a:buNone/>
              <a:defRPr lang="zh-CN" altLang="en-US" sz="2000" b="1" u="none" strike="noStrike" kern="1200" cap="none" spc="150" normalizeH="0" baseline="0" smtClean="0">
                <a:solidFill>
                  <a:schemeClr val="tx1"/>
                </a:solidFill>
                <a:uFillTx/>
                <a:latin typeface="微软雅黑" panose="020B0503020204020204" charset="-122"/>
                <a:ea typeface="微软雅黑" panose="020B0503020204020204" charset="-122"/>
                <a:cs typeface="+mn-cs"/>
              </a:defRPr>
            </a:lvl1pPr>
            <a:lvl2pPr marL="457200" indent="0" algn="l" defTabSz="914400" rtl="0" eaLnBrk="1" fontAlgn="auto" latinLnBrk="0" hangingPunct="1">
              <a:lnSpc>
                <a:spcPct val="120000"/>
              </a:lnSpc>
              <a:spcBef>
                <a:spcPct val="0"/>
              </a:spcBef>
              <a:spcAft>
                <a:spcPts val="600"/>
              </a:spcAft>
              <a:buFont typeface="Arial" panose="020B0604020202020204" pitchFamily="34" charset="0"/>
              <a:buNone/>
              <a:tabLst>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914400" indent="0" algn="l" defTabSz="914400" rtl="0" eaLnBrk="1" fontAlgn="auto" latinLnBrk="0" hangingPunct="1">
              <a:lnSpc>
                <a:spcPct val="120000"/>
              </a:lnSpc>
              <a:spcBef>
                <a:spcPct val="0"/>
              </a:spcBef>
              <a:spcAft>
                <a:spcPts val="600"/>
              </a:spcAft>
              <a:buFont typeface="Arial" panose="020B0604020202020204" pitchFamily="34" charset="0"/>
              <a:buNone/>
              <a:defRPr sz="1600" u="none" strike="noStrike" kern="1200" cap="none" spc="150" normalizeH="0" baseline="0">
                <a:solidFill>
                  <a:schemeClr val="tx1">
                    <a:lumMod val="65000"/>
                    <a:lumOff val="35000"/>
                  </a:schemeClr>
                </a:solidFill>
                <a:uFillTx/>
                <a:latin typeface="+mn-lt"/>
                <a:ea typeface="+mn-ea"/>
                <a:cs typeface="+mn-cs"/>
              </a:defRPr>
            </a:lvl3pPr>
            <a:lvl4pPr marL="1371600" indent="0" algn="l" defTabSz="914400" rtl="0" eaLnBrk="1" fontAlgn="auto" latinLnBrk="0" hangingPunct="1">
              <a:lnSpc>
                <a:spcPct val="120000"/>
              </a:lnSpc>
              <a:spcBef>
                <a:spcPct val="0"/>
              </a:spcBef>
              <a:spcAft>
                <a:spcPts val="300"/>
              </a:spcAft>
              <a:buFont typeface="Wingdings" panose="05000000000000000000" charset="0"/>
              <a:buNone/>
              <a:defRPr sz="1400" u="none" strike="noStrike" kern="1200" cap="none" spc="150" normalizeH="0" baseline="0">
                <a:solidFill>
                  <a:schemeClr val="tx1">
                    <a:lumMod val="65000"/>
                    <a:lumOff val="35000"/>
                  </a:schemeClr>
                </a:solidFill>
                <a:uFillTx/>
                <a:latin typeface="+mn-lt"/>
                <a:ea typeface="+mn-ea"/>
                <a:cs typeface="+mn-cs"/>
              </a:defRPr>
            </a:lvl4pPr>
            <a:lvl5pPr marL="1828800" indent="0" algn="l" defTabSz="914400" rtl="0" eaLnBrk="1" fontAlgn="auto" latinLnBrk="0" hangingPunct="1">
              <a:lnSpc>
                <a:spcPct val="120000"/>
              </a:lnSpc>
              <a:spcBef>
                <a:spcPct val="0"/>
              </a:spcBef>
              <a:spcAft>
                <a:spcPts val="300"/>
              </a:spcAft>
              <a:buFont typeface="Arial" panose="020B0604020202020204" pitchFamily="34" charset="0"/>
              <a:buNone/>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800">
                <a:solidFill>
                  <a:schemeClr val="tx1"/>
                </a:solidFill>
              </a:rPr>
              <a:t>知识梳理</a:t>
            </a:r>
          </a:p>
        </p:txBody>
      </p:sp>
      <p:sp>
        <p:nvSpPr>
          <p:cNvPr id="4" name="文本占位符 15"/>
          <p:cNvSpPr>
            <a:spLocks noGrp="1"/>
          </p:cNvSpPr>
          <p:nvPr userDrawn="1"/>
        </p:nvSpPr>
        <p:spPr>
          <a:xfrm>
            <a:off x="9738360" y="86995"/>
            <a:ext cx="1828800" cy="480060"/>
          </a:xfrm>
          <a:prstGeom prst="rect">
            <a:avLst/>
          </a:prstGeom>
        </p:spPr>
        <p:txBody>
          <a:bodyPr vert="horz" lIns="90000" tIns="46800" rIns="90000" bIns="46800" rtlCol="0">
            <a:noAutofit/>
          </a:bodyPr>
          <a:lstStyle>
            <a:lvl1pPr marL="0" indent="0" algn="ctr" defTabSz="914400" rtl="0" eaLnBrk="1" fontAlgn="auto" latinLnBrk="0" hangingPunct="1">
              <a:lnSpc>
                <a:spcPct val="100000"/>
              </a:lnSpc>
              <a:spcBef>
                <a:spcPct val="0"/>
              </a:spcBef>
              <a:spcAft>
                <a:spcPts val="1000"/>
              </a:spcAft>
              <a:buFont typeface="Arial" panose="020B0604020202020204" pitchFamily="34" charset="0"/>
              <a:buNone/>
              <a:defRPr lang="zh-CN" altLang="en-US" sz="2000" b="1" u="none" strike="noStrike" kern="1200" cap="none" spc="150" normalizeH="0" baseline="0" smtClean="0">
                <a:solidFill>
                  <a:schemeClr val="tx1"/>
                </a:solidFill>
                <a:uFillTx/>
                <a:latin typeface="微软雅黑" panose="020B0503020204020204" charset="-122"/>
                <a:ea typeface="微软雅黑" panose="020B0503020204020204" charset="-122"/>
                <a:cs typeface="+mn-cs"/>
              </a:defRPr>
            </a:lvl1pPr>
            <a:lvl2pPr marL="457200" indent="0" algn="l" defTabSz="914400" rtl="0" eaLnBrk="1" fontAlgn="auto" latinLnBrk="0" hangingPunct="1">
              <a:lnSpc>
                <a:spcPct val="120000"/>
              </a:lnSpc>
              <a:spcBef>
                <a:spcPct val="0"/>
              </a:spcBef>
              <a:spcAft>
                <a:spcPts val="600"/>
              </a:spcAft>
              <a:buFont typeface="Arial" panose="020B0604020202020204" pitchFamily="34" charset="0"/>
              <a:buNone/>
              <a:tabLst>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914400" indent="0" algn="l" defTabSz="914400" rtl="0" eaLnBrk="1" fontAlgn="auto" latinLnBrk="0" hangingPunct="1">
              <a:lnSpc>
                <a:spcPct val="120000"/>
              </a:lnSpc>
              <a:spcBef>
                <a:spcPct val="0"/>
              </a:spcBef>
              <a:spcAft>
                <a:spcPts val="600"/>
              </a:spcAft>
              <a:buFont typeface="Arial" panose="020B0604020202020204" pitchFamily="34" charset="0"/>
              <a:buNone/>
              <a:defRPr sz="1600" u="none" strike="noStrike" kern="1200" cap="none" spc="150" normalizeH="0" baseline="0">
                <a:solidFill>
                  <a:schemeClr val="tx1">
                    <a:lumMod val="65000"/>
                    <a:lumOff val="35000"/>
                  </a:schemeClr>
                </a:solidFill>
                <a:uFillTx/>
                <a:latin typeface="+mn-lt"/>
                <a:ea typeface="+mn-ea"/>
                <a:cs typeface="+mn-cs"/>
              </a:defRPr>
            </a:lvl3pPr>
            <a:lvl4pPr marL="1371600" indent="0" algn="l" defTabSz="914400" rtl="0" eaLnBrk="1" fontAlgn="auto" latinLnBrk="0" hangingPunct="1">
              <a:lnSpc>
                <a:spcPct val="120000"/>
              </a:lnSpc>
              <a:spcBef>
                <a:spcPct val="0"/>
              </a:spcBef>
              <a:spcAft>
                <a:spcPts val="300"/>
              </a:spcAft>
              <a:buFont typeface="Wingdings" panose="05000000000000000000" charset="0"/>
              <a:buNone/>
              <a:defRPr sz="1400" u="none" strike="noStrike" kern="1200" cap="none" spc="150" normalizeH="0" baseline="0">
                <a:solidFill>
                  <a:schemeClr val="tx1">
                    <a:lumMod val="65000"/>
                    <a:lumOff val="35000"/>
                  </a:schemeClr>
                </a:solidFill>
                <a:uFillTx/>
                <a:latin typeface="+mn-lt"/>
                <a:ea typeface="+mn-ea"/>
                <a:cs typeface="+mn-cs"/>
              </a:defRPr>
            </a:lvl4pPr>
            <a:lvl5pPr marL="1828800" indent="0" algn="l" defTabSz="914400" rtl="0" eaLnBrk="1" fontAlgn="auto" latinLnBrk="0" hangingPunct="1">
              <a:lnSpc>
                <a:spcPct val="120000"/>
              </a:lnSpc>
              <a:spcBef>
                <a:spcPct val="0"/>
              </a:spcBef>
              <a:spcAft>
                <a:spcPts val="300"/>
              </a:spcAft>
              <a:buFont typeface="Arial" panose="020B0604020202020204" pitchFamily="34" charset="0"/>
              <a:buNone/>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800">
                <a:solidFill>
                  <a:schemeClr val="bg1"/>
                </a:solidFill>
              </a:rPr>
              <a:t>真题</a:t>
            </a:r>
            <a:r>
              <a:rPr sz="2800">
                <a:solidFill>
                  <a:schemeClr val="bg1"/>
                </a:solidFill>
                <a:sym typeface="+mn-ea"/>
              </a:rPr>
              <a:t>演练</a:t>
            </a:r>
            <a:endParaRPr lang="zh-CN" altLang="en-US" sz="2800">
              <a:solidFill>
                <a:schemeClr val="bg1"/>
              </a:solidFill>
            </a:endParaRPr>
          </a:p>
        </p:txBody>
      </p:sp>
    </p:spTree>
    <p:custDataLst>
      <p:tags r:id="rId3"/>
    </p:custDataLst>
  </p:cSld>
  <p:clrMap bg1="lt1" tx1="dk1" bg2="lt2" tx2="dk2" accent1="accent1" accent2="accent2" accent3="accent3" accent4="accent4" accent5="accent5" accent6="accent6" hlink="hlink" folHlink="folHlink"/>
  <p:sldLayoutIdLst>
    <p:sldLayoutId id="2147483811"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31"/>
            </p:custDataLst>
          </p:nvPr>
        </p:nvSpPr>
        <p:spPr>
          <a:xfrm>
            <a:off x="263353" y="106951"/>
            <a:ext cx="11928648" cy="651711"/>
          </a:xfrm>
          <a:prstGeom prst="rect">
            <a:avLst/>
          </a:prstGeom>
          <a:gradFill flip="none" rotWithShape="1">
            <a:gsLst>
              <a:gs pos="0">
                <a:schemeClr val="bg2">
                  <a:lumMod val="90000"/>
                  <a:alpha val="0"/>
                </a:schemeClr>
              </a:gs>
              <a:gs pos="100000">
                <a:schemeClr val="bg2">
                  <a:lumMod val="9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a:latin typeface="等线" panose="02010600030101010101" charset="-122"/>
              <a:ea typeface="等线" panose="02010600030101010101" charset="-122"/>
            </a:endParaRPr>
          </a:p>
        </p:txBody>
      </p:sp>
      <p:sp>
        <p:nvSpPr>
          <p:cNvPr id="18" name="Rechteck"/>
          <p:cNvSpPr/>
          <p:nvPr userDrawn="1">
            <p:custDataLst>
              <p:tags r:id="rId32"/>
            </p:custDataLst>
          </p:nvPr>
        </p:nvSpPr>
        <p:spPr>
          <a:xfrm>
            <a:off x="-13970" y="168275"/>
            <a:ext cx="690880" cy="506095"/>
          </a:xfrm>
          <a:prstGeom prst="rect">
            <a:avLst/>
          </a:prstGeom>
          <a:solidFill>
            <a:schemeClr val="accent6">
              <a:lumMod val="50000"/>
            </a:schemeClr>
          </a:solidFill>
          <a:ln w="12700">
            <a:miter lim="400000"/>
          </a:ln>
        </p:spPr>
        <p:txBody>
          <a:bodyPr lIns="25400" tIns="25400" rIns="25400" bIns="25400" anchor="ctr"/>
          <a:lstStyle/>
          <a:p>
            <a:pPr algn="ctr" defTabSz="412750" hangingPunct="0">
              <a:defRPr sz="3200" spc="0">
                <a:solidFill>
                  <a:srgbClr val="FFFFFF"/>
                </a:solidFill>
                <a:latin typeface="Helvetica Light"/>
                <a:ea typeface="Helvetica Light"/>
                <a:cs typeface="Helvetica Light"/>
                <a:sym typeface="Helvetica Light"/>
              </a:defRPr>
            </a:pPr>
            <a:endParaRPr sz="1600" b="1" kern="0">
              <a:solidFill>
                <a:srgbClr val="FFFFFF"/>
              </a:solidFill>
              <a:latin typeface="等线" panose="02010600030101010101" charset="-122"/>
              <a:ea typeface="等线" panose="02010600030101010101" charset="-122"/>
              <a:cs typeface="+mn-ea"/>
              <a:sym typeface="+mn-lt"/>
            </a:endParaRPr>
          </a:p>
        </p:txBody>
      </p:sp>
      <p:sp>
        <p:nvSpPr>
          <p:cNvPr id="20" name="矩形 19"/>
          <p:cNvSpPr/>
          <p:nvPr userDrawn="1">
            <p:custDataLst>
              <p:tags r:id="rId33"/>
            </p:custDataLst>
          </p:nvPr>
        </p:nvSpPr>
        <p:spPr>
          <a:xfrm>
            <a:off x="352425" y="354330"/>
            <a:ext cx="144145" cy="1441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a:p>
        </p:txBody>
      </p:sp>
      <p:cxnSp>
        <p:nvCxnSpPr>
          <p:cNvPr id="23" name="直接连接符 22"/>
          <p:cNvCxnSpPr/>
          <p:nvPr userDrawn="1">
            <p:custDataLst>
              <p:tags r:id="rId34"/>
            </p:custDataLst>
          </p:nvPr>
        </p:nvCxnSpPr>
        <p:spPr>
          <a:xfrm flipH="1">
            <a:off x="191344" y="87644"/>
            <a:ext cx="0" cy="698050"/>
          </a:xfrm>
          <a:prstGeom prst="line">
            <a:avLst/>
          </a:prstGeom>
        </p:spPr>
        <p:style>
          <a:lnRef idx="1">
            <a:schemeClr val="dk1"/>
          </a:lnRef>
          <a:fillRef idx="0">
            <a:schemeClr val="dk1"/>
          </a:fillRef>
          <a:effectRef idx="0">
            <a:schemeClr val="dk1"/>
          </a:effectRef>
          <a:fontRef idx="minor">
            <a:schemeClr val="tx1"/>
          </a:fontRef>
        </p:style>
      </p:cxnSp>
    </p:spTree>
    <p:custDataLst>
      <p:tags r:id="rId30"/>
    </p:custData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 id="2147483825" r:id="rId13"/>
    <p:sldLayoutId id="2147483826" r:id="rId14"/>
    <p:sldLayoutId id="2147483827" r:id="rId15"/>
    <p:sldLayoutId id="2147483828" r:id="rId16"/>
    <p:sldLayoutId id="2147483829" r:id="rId17"/>
    <p:sldLayoutId id="2147483830" r:id="rId18"/>
    <p:sldLayoutId id="2147483831" r:id="rId19"/>
    <p:sldLayoutId id="2147483832" r:id="rId20"/>
    <p:sldLayoutId id="2147483833" r:id="rId21"/>
    <p:sldLayoutId id="2147483834" r:id="rId22"/>
    <p:sldLayoutId id="2147483835" r:id="rId23"/>
    <p:sldLayoutId id="2147483836" r:id="rId24"/>
    <p:sldLayoutId id="2147483837" r:id="rId25"/>
    <p:sldLayoutId id="2147483838" r:id="rId26"/>
    <p:sldLayoutId id="2147483839" r:id="rId27"/>
    <p:sldLayoutId id="2147483840" r:id="rId28"/>
  </p:sldLayoutIdLs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ct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ct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ct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8"/>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a:t>单击此处编辑母版标题样式</a:t>
            </a:r>
          </a:p>
        </p:txBody>
      </p:sp>
      <p:sp>
        <p:nvSpPr>
          <p:cNvPr id="3" name="文本占位符 2"/>
          <p:cNvSpPr>
            <a:spLocks noGrp="1"/>
          </p:cNvSpPr>
          <p:nvPr>
            <p:ph type="body" idx="1"/>
            <p:custDataLst>
              <p:tags r:id="rId19"/>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custDataLst>
              <p:tags r:id="rId20"/>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t>2024-06-23</a:t>
            </a:fld>
            <a:endParaRPr lang="zh-CN" altLang="en-US"/>
          </a:p>
        </p:txBody>
      </p:sp>
      <p:sp>
        <p:nvSpPr>
          <p:cNvPr id="5" name="页脚占位符 4"/>
          <p:cNvSpPr>
            <a:spLocks noGrp="1"/>
          </p:cNvSpPr>
          <p:nvPr>
            <p:ph type="ftr" sz="quarter" idx="3"/>
            <p:custDataLst>
              <p:tags r:id="rId21"/>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22"/>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t>‹#›</a:t>
            </a:fld>
            <a:endParaRPr lang="zh-CN" altLang="en-US"/>
          </a:p>
        </p:txBody>
      </p:sp>
    </p:spTree>
    <p:custDataLst>
      <p:tags r:id="rId17"/>
    </p:custData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 id="2147483854" r:id="rId13"/>
    <p:sldLayoutId id="2147483855" r:id="rId14"/>
    <p:sldLayoutId id="2147483856" r:id="rId15"/>
  </p:sldLayoutIdLs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ct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ct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ct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3"/>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custDataLst>
              <p:tags r:id="rId14"/>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custDataLst>
              <p:tags r:id="rId15"/>
            </p:custDataLst>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2024-06-23</a:t>
            </a:fld>
            <a:endParaRPr lang="zh-CN" altLang="en-US"/>
          </a:p>
        </p:txBody>
      </p:sp>
      <p:sp>
        <p:nvSpPr>
          <p:cNvPr id="5" name="页脚占位符 4"/>
          <p:cNvSpPr>
            <a:spLocks noGrp="1"/>
          </p:cNvSpPr>
          <p:nvPr>
            <p:ph type="ftr" sz="quarter" idx="3"/>
            <p:custDataLst>
              <p:tags r:id="rId16"/>
            </p:custDataLst>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17"/>
            </p:custDataLst>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矩形 4"/>
          <p:cNvSpPr/>
          <p:nvPr userDrawn="1">
            <p:custDataLst>
              <p:tags r:id="rId8"/>
            </p:custDataLst>
          </p:nvPr>
        </p:nvSpPr>
        <p:spPr>
          <a:xfrm>
            <a:off x="9581515" y="6348731"/>
            <a:ext cx="2835275" cy="368300"/>
          </a:xfrm>
          <a:prstGeom prst="rect">
            <a:avLst/>
          </a:prstGeom>
        </p:spPr>
        <p:txBody>
          <a:bodyPr vert="horz" wrap="square" rtlCol="0">
            <a:normAutofit/>
          </a:bodyPr>
          <a:lstStyle>
            <a:lvl1pPr>
              <a:defRPr b="1">
                <a:solidFill>
                  <a:schemeClr val="tx1">
                    <a:alpha val="40000"/>
                  </a:schemeClr>
                </a:solidFill>
                <a:latin typeface="华文新魏" panose="02010800040101010101" pitchFamily="2" charset="-122"/>
                <a:ea typeface="华文新魏" panose="02010800040101010101" pitchFamily="2" charset="-122"/>
              </a:defRPr>
            </a:lvl1pPr>
          </a:lstStyle>
          <a:p>
            <a:pPr lvl="0" algn="ctr">
              <a:buClrTx/>
              <a:buSzTx/>
              <a:buFontTx/>
            </a:pPr>
            <a:r>
              <a:rPr lang="zh-CN" altLang="en-US" sz="1755">
                <a:solidFill>
                  <a:schemeClr val="tx1">
                    <a:alpha val="29000"/>
                  </a:schemeClr>
                </a:solidFill>
                <a:sym typeface="+mn-ea"/>
              </a:rPr>
              <a:t>东景的高中历史课堂</a:t>
            </a:r>
          </a:p>
        </p:txBody>
      </p:sp>
      <p:sp>
        <p:nvSpPr>
          <p:cNvPr id="7" name="文本框 6"/>
          <p:cNvSpPr txBox="1"/>
          <p:nvPr userDrawn="1">
            <p:custDataLst>
              <p:tags r:id="rId9"/>
            </p:custDataLst>
          </p:nvPr>
        </p:nvSpPr>
        <p:spPr>
          <a:xfrm>
            <a:off x="0" y="0"/>
            <a:ext cx="2388871" cy="511175"/>
          </a:xfrm>
          <a:prstGeom prst="rect">
            <a:avLst/>
          </a:prstGeom>
          <a:solidFill>
            <a:srgbClr val="C00000"/>
          </a:solidFill>
        </p:spPr>
        <p:txBody>
          <a:bodyPr wrap="square" rtlCol="0">
            <a:spAutoFit/>
          </a:bodyPr>
          <a:lstStyle/>
          <a:p>
            <a:pPr algn="ctr"/>
            <a:r>
              <a:rPr lang="zh-CN" altLang="en-US" sz="2730">
                <a:solidFill>
                  <a:schemeClr val="bg1"/>
                </a:solidFill>
                <a:latin typeface="黑体" panose="02010609060101010101" charset="-122"/>
                <a:ea typeface="黑体" panose="02010609060101010101" charset="-122"/>
              </a:rPr>
              <a:t>课标解读</a:t>
            </a:r>
          </a:p>
        </p:txBody>
      </p:sp>
      <p:sp>
        <p:nvSpPr>
          <p:cNvPr id="11" name="文本框 10"/>
          <p:cNvSpPr txBox="1"/>
          <p:nvPr userDrawn="1">
            <p:custDataLst>
              <p:tags r:id="rId10"/>
            </p:custDataLst>
          </p:nvPr>
        </p:nvSpPr>
        <p:spPr>
          <a:xfrm>
            <a:off x="2390775" y="0"/>
            <a:ext cx="2456180" cy="511175"/>
          </a:xfrm>
          <a:prstGeom prst="rect">
            <a:avLst/>
          </a:prstGeom>
          <a:solidFill>
            <a:srgbClr val="C00000"/>
          </a:solidFill>
        </p:spPr>
        <p:txBody>
          <a:bodyPr wrap="square" rtlCol="0">
            <a:spAutoFit/>
          </a:bodyPr>
          <a:lstStyle/>
          <a:p>
            <a:pPr lvl="0" algn="ctr">
              <a:buClrTx/>
              <a:buSzTx/>
              <a:buFontTx/>
            </a:pPr>
            <a:r>
              <a:rPr lang="zh-CN" altLang="en-US" sz="2730">
                <a:solidFill>
                  <a:schemeClr val="bg1"/>
                </a:solidFill>
                <a:latin typeface="黑体" panose="02010609060101010101" charset="-122"/>
                <a:ea typeface="黑体" panose="02010609060101010101" charset="-122"/>
                <a:sym typeface="+mn-ea"/>
              </a:rPr>
              <a:t>高考考情分析</a:t>
            </a:r>
          </a:p>
        </p:txBody>
      </p:sp>
      <p:sp>
        <p:nvSpPr>
          <p:cNvPr id="10" name="文本框 9"/>
          <p:cNvSpPr txBox="1"/>
          <p:nvPr userDrawn="1">
            <p:custDataLst>
              <p:tags r:id="rId11"/>
            </p:custDataLst>
          </p:nvPr>
        </p:nvSpPr>
        <p:spPr>
          <a:xfrm>
            <a:off x="4848225" y="0"/>
            <a:ext cx="2447291" cy="511175"/>
          </a:xfrm>
          <a:prstGeom prst="rect">
            <a:avLst/>
          </a:prstGeom>
          <a:solidFill>
            <a:srgbClr val="002060"/>
          </a:solidFill>
        </p:spPr>
        <p:txBody>
          <a:bodyPr wrap="square" rtlCol="0">
            <a:spAutoFit/>
          </a:bodyPr>
          <a:lstStyle/>
          <a:p>
            <a:pPr lvl="0" algn="ctr">
              <a:buClrTx/>
              <a:buSzTx/>
              <a:buFontTx/>
            </a:pPr>
            <a:r>
              <a:rPr lang="zh-CN" altLang="en-US" sz="2730">
                <a:solidFill>
                  <a:schemeClr val="bg1"/>
                </a:solidFill>
                <a:latin typeface="黑体" panose="02010609060101010101" charset="-122"/>
                <a:ea typeface="黑体" panose="02010609060101010101" charset="-122"/>
                <a:sym typeface="+mn-ea"/>
              </a:rPr>
              <a:t>时空定位</a:t>
            </a:r>
          </a:p>
        </p:txBody>
      </p:sp>
      <p:sp>
        <p:nvSpPr>
          <p:cNvPr id="9" name="文本框 8"/>
          <p:cNvSpPr txBox="1"/>
          <p:nvPr userDrawn="1">
            <p:custDataLst>
              <p:tags r:id="rId12"/>
            </p:custDataLst>
          </p:nvPr>
        </p:nvSpPr>
        <p:spPr>
          <a:xfrm>
            <a:off x="7291705" y="0"/>
            <a:ext cx="2462531" cy="511175"/>
          </a:xfrm>
          <a:prstGeom prst="rect">
            <a:avLst/>
          </a:prstGeom>
          <a:solidFill>
            <a:srgbClr val="C00000"/>
          </a:solidFill>
        </p:spPr>
        <p:txBody>
          <a:bodyPr wrap="square" rtlCol="0">
            <a:spAutoFit/>
          </a:bodyPr>
          <a:lstStyle/>
          <a:p>
            <a:pPr lvl="0" algn="ctr">
              <a:buClrTx/>
              <a:buSzTx/>
              <a:buFontTx/>
            </a:pPr>
            <a:r>
              <a:rPr lang="zh-CN" altLang="en-US" sz="2730">
                <a:solidFill>
                  <a:schemeClr val="bg1"/>
                </a:solidFill>
                <a:latin typeface="黑体" panose="02010609060101010101" charset="-122"/>
                <a:ea typeface="黑体" panose="02010609060101010101" charset="-122"/>
                <a:sym typeface="+mn-ea"/>
              </a:rPr>
              <a:t>基础知识</a:t>
            </a:r>
          </a:p>
        </p:txBody>
      </p:sp>
      <p:sp>
        <p:nvSpPr>
          <p:cNvPr id="6" name="文本框 5"/>
          <p:cNvSpPr txBox="1"/>
          <p:nvPr userDrawn="1">
            <p:custDataLst>
              <p:tags r:id="rId13"/>
            </p:custDataLst>
          </p:nvPr>
        </p:nvSpPr>
        <p:spPr>
          <a:xfrm>
            <a:off x="9754235" y="0"/>
            <a:ext cx="2437765" cy="511175"/>
          </a:xfrm>
          <a:prstGeom prst="rect">
            <a:avLst/>
          </a:prstGeom>
          <a:solidFill>
            <a:srgbClr val="C00000"/>
          </a:solidFill>
        </p:spPr>
        <p:txBody>
          <a:bodyPr wrap="square" rtlCol="0">
            <a:spAutoFit/>
          </a:bodyPr>
          <a:lstStyle/>
          <a:p>
            <a:pPr lvl="0" algn="ctr">
              <a:buClrTx/>
              <a:buSzTx/>
              <a:buFontTx/>
            </a:pPr>
            <a:r>
              <a:rPr lang="zh-CN" altLang="en-US" sz="2730">
                <a:solidFill>
                  <a:schemeClr val="bg1"/>
                </a:solidFill>
                <a:latin typeface="黑体" panose="02010609060101010101" charset="-122"/>
                <a:ea typeface="黑体" panose="02010609060101010101" charset="-122"/>
                <a:sym typeface="+mn-ea"/>
              </a:rPr>
              <a:t>真题演练</a:t>
            </a:r>
          </a:p>
        </p:txBody>
      </p:sp>
    </p:spTree>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Lst>
  <p:transition/>
  <p:txStyles>
    <p:titleStyle>
      <a:lvl1pPr algn="l" defTabSz="891540" rtl="0" eaLnBrk="1" latinLnBrk="0" hangingPunct="1">
        <a:lnSpc>
          <a:spcPct val="90000"/>
        </a:lnSpc>
        <a:spcBef>
          <a:spcPct val="0"/>
        </a:spcBef>
        <a:buNone/>
        <a:defRPr sz="4290" kern="1200">
          <a:solidFill>
            <a:schemeClr val="tx1"/>
          </a:solidFill>
          <a:latin typeface="+mj-lt"/>
          <a:ea typeface="+mj-ea"/>
          <a:cs typeface="+mj-cs"/>
        </a:defRPr>
      </a:lvl1pPr>
    </p:titleStyle>
    <p:bodyStyle>
      <a:lvl1pPr marL="222885" indent="-222885" algn="l" defTabSz="891540" rtl="0" eaLnBrk="1" latinLnBrk="0" hangingPunct="1">
        <a:lnSpc>
          <a:spcPct val="90000"/>
        </a:lnSpc>
        <a:spcBef>
          <a:spcPct val="195000"/>
        </a:spcBef>
        <a:buFont typeface="Arial" panose="020B0604020202020204" pitchFamily="34" charset="0"/>
        <a:buChar char="•"/>
        <a:defRPr sz="2730" kern="1200">
          <a:solidFill>
            <a:schemeClr val="tx1"/>
          </a:solidFill>
          <a:latin typeface="+mn-lt"/>
          <a:ea typeface="+mn-ea"/>
          <a:cs typeface="+mn-cs"/>
        </a:defRPr>
      </a:lvl1pPr>
      <a:lvl2pPr marL="668655" indent="-222885" algn="l" defTabSz="891540" rtl="0" eaLnBrk="1" latinLnBrk="0" hangingPunct="1">
        <a:lnSpc>
          <a:spcPct val="90000"/>
        </a:lnSpc>
        <a:spcBef>
          <a:spcPct val="97000"/>
        </a:spcBef>
        <a:buFont typeface="Arial" panose="020B0604020202020204" pitchFamily="34" charset="0"/>
        <a:buChar char="•"/>
        <a:defRPr sz="2345" kern="1200">
          <a:solidFill>
            <a:schemeClr val="tx1"/>
          </a:solidFill>
          <a:latin typeface="+mn-lt"/>
          <a:ea typeface="+mn-ea"/>
          <a:cs typeface="+mn-cs"/>
        </a:defRPr>
      </a:lvl2pPr>
      <a:lvl3pPr marL="1115060" indent="-222885" algn="l" defTabSz="891540" rtl="0" eaLnBrk="1" latinLnBrk="0" hangingPunct="1">
        <a:lnSpc>
          <a:spcPct val="90000"/>
        </a:lnSpc>
        <a:spcBef>
          <a:spcPct val="97000"/>
        </a:spcBef>
        <a:buFont typeface="Arial" panose="020B0604020202020204" pitchFamily="34" charset="0"/>
        <a:buChar char="•"/>
        <a:defRPr sz="1950" kern="1200">
          <a:solidFill>
            <a:schemeClr val="tx1"/>
          </a:solidFill>
          <a:latin typeface="+mn-lt"/>
          <a:ea typeface="+mn-ea"/>
          <a:cs typeface="+mn-cs"/>
        </a:defRPr>
      </a:lvl3pPr>
      <a:lvl4pPr marL="1560195" indent="-222885" algn="l" defTabSz="891540" rtl="0" eaLnBrk="1" latinLnBrk="0" hangingPunct="1">
        <a:lnSpc>
          <a:spcPct val="90000"/>
        </a:lnSpc>
        <a:spcBef>
          <a:spcPct val="97000"/>
        </a:spcBef>
        <a:buFont typeface="Arial" panose="020B0604020202020204" pitchFamily="34" charset="0"/>
        <a:buChar char="•"/>
        <a:defRPr sz="1755" kern="1200">
          <a:solidFill>
            <a:schemeClr val="tx1"/>
          </a:solidFill>
          <a:latin typeface="+mn-lt"/>
          <a:ea typeface="+mn-ea"/>
          <a:cs typeface="+mn-cs"/>
        </a:defRPr>
      </a:lvl4pPr>
      <a:lvl5pPr marL="2005965" indent="-222885" algn="l" defTabSz="891540" rtl="0" eaLnBrk="1" latinLnBrk="0" hangingPunct="1">
        <a:lnSpc>
          <a:spcPct val="90000"/>
        </a:lnSpc>
        <a:spcBef>
          <a:spcPct val="97000"/>
        </a:spcBef>
        <a:buFont typeface="Arial" panose="020B0604020202020204" pitchFamily="34" charset="0"/>
        <a:buChar char="•"/>
        <a:defRPr sz="1755" kern="1200">
          <a:solidFill>
            <a:schemeClr val="tx1"/>
          </a:solidFill>
          <a:latin typeface="+mn-lt"/>
          <a:ea typeface="+mn-ea"/>
          <a:cs typeface="+mn-cs"/>
        </a:defRPr>
      </a:lvl5pPr>
      <a:lvl6pPr marL="2451735" indent="-222885" algn="l" defTabSz="891540" rtl="0" eaLnBrk="1" latinLnBrk="0" hangingPunct="1">
        <a:lnSpc>
          <a:spcPct val="90000"/>
        </a:lnSpc>
        <a:spcBef>
          <a:spcPct val="97000"/>
        </a:spcBef>
        <a:buFont typeface="Arial" panose="020B0604020202020204" pitchFamily="34" charset="0"/>
        <a:buChar char="•"/>
        <a:defRPr sz="1755" kern="1200">
          <a:solidFill>
            <a:schemeClr val="tx1"/>
          </a:solidFill>
          <a:latin typeface="+mn-lt"/>
          <a:ea typeface="+mn-ea"/>
          <a:cs typeface="+mn-cs"/>
        </a:defRPr>
      </a:lvl6pPr>
      <a:lvl7pPr marL="2898140" indent="-222885" algn="l" defTabSz="891540" rtl="0" eaLnBrk="1" latinLnBrk="0" hangingPunct="1">
        <a:lnSpc>
          <a:spcPct val="90000"/>
        </a:lnSpc>
        <a:spcBef>
          <a:spcPct val="97000"/>
        </a:spcBef>
        <a:buFont typeface="Arial" panose="020B0604020202020204" pitchFamily="34" charset="0"/>
        <a:buChar char="•"/>
        <a:defRPr sz="1755" kern="1200">
          <a:solidFill>
            <a:schemeClr val="tx1"/>
          </a:solidFill>
          <a:latin typeface="+mn-lt"/>
          <a:ea typeface="+mn-ea"/>
          <a:cs typeface="+mn-cs"/>
        </a:defRPr>
      </a:lvl7pPr>
      <a:lvl8pPr marL="3343275" indent="-222885" algn="l" defTabSz="891540" rtl="0" eaLnBrk="1" latinLnBrk="0" hangingPunct="1">
        <a:lnSpc>
          <a:spcPct val="90000"/>
        </a:lnSpc>
        <a:spcBef>
          <a:spcPct val="97000"/>
        </a:spcBef>
        <a:buFont typeface="Arial" panose="020B0604020202020204" pitchFamily="34" charset="0"/>
        <a:buChar char="•"/>
        <a:defRPr sz="1755" kern="1200">
          <a:solidFill>
            <a:schemeClr val="tx1"/>
          </a:solidFill>
          <a:latin typeface="+mn-lt"/>
          <a:ea typeface="+mn-ea"/>
          <a:cs typeface="+mn-cs"/>
        </a:defRPr>
      </a:lvl8pPr>
      <a:lvl9pPr marL="3789045" indent="-222885" algn="l" defTabSz="891540" rtl="0" eaLnBrk="1" latinLnBrk="0" hangingPunct="1">
        <a:lnSpc>
          <a:spcPct val="90000"/>
        </a:lnSpc>
        <a:spcBef>
          <a:spcPct val="97000"/>
        </a:spcBef>
        <a:buFont typeface="Arial" panose="020B0604020202020204" pitchFamily="34" charset="0"/>
        <a:buChar char="•"/>
        <a:defRPr sz="1755" kern="1200">
          <a:solidFill>
            <a:schemeClr val="tx1"/>
          </a:solidFill>
          <a:latin typeface="+mn-lt"/>
          <a:ea typeface="+mn-ea"/>
          <a:cs typeface="+mn-cs"/>
        </a:defRPr>
      </a:lvl9pPr>
    </p:bodyStyle>
    <p:otherStyle>
      <a:defPPr>
        <a:defRPr lang="zh-CN"/>
      </a:defPPr>
      <a:lvl1pPr marL="0" algn="l" defTabSz="891540" rtl="0" eaLnBrk="1" latinLnBrk="0" hangingPunct="1">
        <a:defRPr sz="1755" kern="1200">
          <a:solidFill>
            <a:schemeClr val="tx1"/>
          </a:solidFill>
          <a:latin typeface="+mn-lt"/>
          <a:ea typeface="+mn-ea"/>
          <a:cs typeface="+mn-cs"/>
        </a:defRPr>
      </a:lvl1pPr>
      <a:lvl2pPr marL="445770" algn="l" defTabSz="891540" rtl="0" eaLnBrk="1" latinLnBrk="0" hangingPunct="1">
        <a:defRPr sz="1755" kern="1200">
          <a:solidFill>
            <a:schemeClr val="tx1"/>
          </a:solidFill>
          <a:latin typeface="+mn-lt"/>
          <a:ea typeface="+mn-ea"/>
          <a:cs typeface="+mn-cs"/>
        </a:defRPr>
      </a:lvl2pPr>
      <a:lvl3pPr marL="891540" algn="l" defTabSz="891540" rtl="0" eaLnBrk="1" latinLnBrk="0" hangingPunct="1">
        <a:defRPr sz="1755" kern="1200">
          <a:solidFill>
            <a:schemeClr val="tx1"/>
          </a:solidFill>
          <a:latin typeface="+mn-lt"/>
          <a:ea typeface="+mn-ea"/>
          <a:cs typeface="+mn-cs"/>
        </a:defRPr>
      </a:lvl3pPr>
      <a:lvl4pPr marL="1336675" algn="l" defTabSz="891540" rtl="0" eaLnBrk="1" latinLnBrk="0" hangingPunct="1">
        <a:defRPr sz="1755" kern="1200">
          <a:solidFill>
            <a:schemeClr val="tx1"/>
          </a:solidFill>
          <a:latin typeface="+mn-lt"/>
          <a:ea typeface="+mn-ea"/>
          <a:cs typeface="+mn-cs"/>
        </a:defRPr>
      </a:lvl4pPr>
      <a:lvl5pPr marL="1783715" algn="l" defTabSz="891540" rtl="0" eaLnBrk="1" latinLnBrk="0" hangingPunct="1">
        <a:defRPr sz="1755" kern="1200">
          <a:solidFill>
            <a:schemeClr val="tx1"/>
          </a:solidFill>
          <a:latin typeface="+mn-lt"/>
          <a:ea typeface="+mn-ea"/>
          <a:cs typeface="+mn-cs"/>
        </a:defRPr>
      </a:lvl5pPr>
      <a:lvl6pPr marL="2228850" algn="l" defTabSz="891540" rtl="0" eaLnBrk="1" latinLnBrk="0" hangingPunct="1">
        <a:defRPr sz="1755" kern="1200">
          <a:solidFill>
            <a:schemeClr val="tx1"/>
          </a:solidFill>
          <a:latin typeface="+mn-lt"/>
          <a:ea typeface="+mn-ea"/>
          <a:cs typeface="+mn-cs"/>
        </a:defRPr>
      </a:lvl6pPr>
      <a:lvl7pPr marL="2675255" algn="l" defTabSz="891540" rtl="0" eaLnBrk="1" latinLnBrk="0" hangingPunct="1">
        <a:defRPr sz="1755" kern="1200">
          <a:solidFill>
            <a:schemeClr val="tx1"/>
          </a:solidFill>
          <a:latin typeface="+mn-lt"/>
          <a:ea typeface="+mn-ea"/>
          <a:cs typeface="+mn-cs"/>
        </a:defRPr>
      </a:lvl7pPr>
      <a:lvl8pPr marL="3121025" algn="l" defTabSz="891540" rtl="0" eaLnBrk="1" latinLnBrk="0" hangingPunct="1">
        <a:defRPr sz="1755" kern="1200">
          <a:solidFill>
            <a:schemeClr val="tx1"/>
          </a:solidFill>
          <a:latin typeface="+mn-lt"/>
          <a:ea typeface="+mn-ea"/>
          <a:cs typeface="+mn-cs"/>
        </a:defRPr>
      </a:lvl8pPr>
      <a:lvl9pPr marL="3565525" algn="l" defTabSz="891540" rtl="0" eaLnBrk="1" latinLnBrk="0" hangingPunct="1">
        <a:defRPr sz="175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3D8B8">
            <a:alpha val="14000"/>
          </a:srgb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6184"/>
            <a:ext cx="10515600" cy="132503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0CEB1B6A-AEF1-4ACD-BD61-958570690F55}" type="datetimeFigureOut">
              <a:rPr lang="zh-CN" altLang="en-US" smtClean="0"/>
              <a:t>2024-06-23</a:t>
            </a:fld>
            <a:endParaRPr lang="zh-CN" altLang="en-US"/>
          </a:p>
        </p:txBody>
      </p:sp>
      <p:sp>
        <p:nvSpPr>
          <p:cNvPr id="5" name="页脚占位符 4"/>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BB6CB991-6BD3-42F2-8A94-1903E9425430}"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Lst>
  <p:transition spd="slow" advTm="28842">
    <p:push dir="u"/>
  </p:transition>
  <p:txStyles>
    <p:titleStyle>
      <a:lvl1pPr algn="l" defTabSz="1219200" rtl="0" eaLnBrk="1" latinLnBrk="0" hangingPunct="1">
        <a:lnSpc>
          <a:spcPct val="90000"/>
        </a:lnSpc>
        <a:spcBef>
          <a:spcPct val="0"/>
        </a:spcBef>
        <a:buNone/>
        <a:defRPr sz="5865" kern="1200">
          <a:solidFill>
            <a:schemeClr val="tx1"/>
          </a:solidFill>
          <a:latin typeface="+mj-lt"/>
          <a:ea typeface="+mj-ea"/>
          <a:cs typeface="+mj-cs"/>
        </a:defRPr>
      </a:lvl1pPr>
    </p:titleStyle>
    <p:bodyStyle>
      <a:lvl1pPr marL="304800" indent="-304800" algn="l" defTabSz="1219200" rtl="0" eaLnBrk="1" latinLnBrk="0" hangingPunct="1">
        <a:lnSpc>
          <a:spcPct val="90000"/>
        </a:lnSpc>
        <a:spcBef>
          <a:spcPct val="267000"/>
        </a:spcBef>
        <a:buFont typeface="Arial" panose="020B0604020202020204" pitchFamily="34" charset="0"/>
        <a:buChar char="•"/>
        <a:defRPr sz="3735" kern="1200">
          <a:solidFill>
            <a:schemeClr val="tx1"/>
          </a:solidFill>
          <a:latin typeface="+mn-lt"/>
          <a:ea typeface="+mn-ea"/>
          <a:cs typeface="+mn-cs"/>
        </a:defRPr>
      </a:lvl1pPr>
      <a:lvl2pPr marL="914400" indent="-304800" algn="l" defTabSz="1219200" rtl="0" eaLnBrk="1" latinLnBrk="0" hangingPunct="1">
        <a:lnSpc>
          <a:spcPct val="90000"/>
        </a:lnSpc>
        <a:spcBef>
          <a:spcPct val="134000"/>
        </a:spcBef>
        <a:buFont typeface="Arial" panose="020B0604020202020204" pitchFamily="34" charset="0"/>
        <a:buChar char="•"/>
        <a:defRPr sz="3200" kern="1200">
          <a:solidFill>
            <a:schemeClr val="tx1"/>
          </a:solidFill>
          <a:latin typeface="+mn-lt"/>
          <a:ea typeface="+mn-ea"/>
          <a:cs typeface="+mn-cs"/>
        </a:defRPr>
      </a:lvl2pPr>
      <a:lvl3pPr marL="1524000" indent="-304800" algn="l" defTabSz="1219200" rtl="0" eaLnBrk="1" latinLnBrk="0" hangingPunct="1">
        <a:lnSpc>
          <a:spcPct val="90000"/>
        </a:lnSpc>
        <a:spcBef>
          <a:spcPct val="134000"/>
        </a:spcBef>
        <a:buFont typeface="Arial" panose="020B0604020202020204" pitchFamily="34" charset="0"/>
        <a:buChar char="•"/>
        <a:defRPr sz="2665" kern="1200">
          <a:solidFill>
            <a:schemeClr val="tx1"/>
          </a:solidFill>
          <a:latin typeface="+mn-lt"/>
          <a:ea typeface="+mn-ea"/>
          <a:cs typeface="+mn-cs"/>
        </a:defRPr>
      </a:lvl3pPr>
      <a:lvl4pPr marL="2133600" indent="-304800" algn="l" defTabSz="1219200" rtl="0" eaLnBrk="1" latinLnBrk="0" hangingPunct="1">
        <a:lnSpc>
          <a:spcPct val="90000"/>
        </a:lnSpc>
        <a:spcBef>
          <a:spcPct val="134000"/>
        </a:spcBef>
        <a:buFont typeface="Arial" panose="020B0604020202020204" pitchFamily="34" charset="0"/>
        <a:buChar char="•"/>
        <a:defRPr sz="2400" kern="1200">
          <a:solidFill>
            <a:schemeClr val="tx1"/>
          </a:solidFill>
          <a:latin typeface="+mn-lt"/>
          <a:ea typeface="+mn-ea"/>
          <a:cs typeface="+mn-cs"/>
        </a:defRPr>
      </a:lvl4pPr>
      <a:lvl5pPr marL="2743200" indent="-304800" algn="l" defTabSz="1219200" rtl="0" eaLnBrk="1" latinLnBrk="0" hangingPunct="1">
        <a:lnSpc>
          <a:spcPct val="90000"/>
        </a:lnSpc>
        <a:spcBef>
          <a:spcPct val="134000"/>
        </a:spcBef>
        <a:buFont typeface="Arial" panose="020B0604020202020204" pitchFamily="34" charset="0"/>
        <a:buChar char="•"/>
        <a:defRPr sz="2400" kern="1200">
          <a:solidFill>
            <a:schemeClr val="tx1"/>
          </a:solidFill>
          <a:latin typeface="+mn-lt"/>
          <a:ea typeface="+mn-ea"/>
          <a:cs typeface="+mn-cs"/>
        </a:defRPr>
      </a:lvl5pPr>
      <a:lvl6pPr marL="3352800" indent="-304800" algn="l" defTabSz="1219200" rtl="0" eaLnBrk="1" latinLnBrk="0" hangingPunct="1">
        <a:lnSpc>
          <a:spcPct val="90000"/>
        </a:lnSpc>
        <a:spcBef>
          <a:spcPct val="134000"/>
        </a:spcBef>
        <a:buFont typeface="Arial" panose="020B0604020202020204" pitchFamily="34" charset="0"/>
        <a:buChar char="•"/>
        <a:defRPr sz="2400" kern="1200">
          <a:solidFill>
            <a:schemeClr val="tx1"/>
          </a:solidFill>
          <a:latin typeface="+mn-lt"/>
          <a:ea typeface="+mn-ea"/>
          <a:cs typeface="+mn-cs"/>
        </a:defRPr>
      </a:lvl6pPr>
      <a:lvl7pPr marL="3962400" indent="-304800" algn="l" defTabSz="1219200" rtl="0" eaLnBrk="1" latinLnBrk="0" hangingPunct="1">
        <a:lnSpc>
          <a:spcPct val="90000"/>
        </a:lnSpc>
        <a:spcBef>
          <a:spcPct val="134000"/>
        </a:spcBef>
        <a:buFont typeface="Arial" panose="020B0604020202020204" pitchFamily="34" charset="0"/>
        <a:buChar char="•"/>
        <a:defRPr sz="2400" kern="1200">
          <a:solidFill>
            <a:schemeClr val="tx1"/>
          </a:solidFill>
          <a:latin typeface="+mn-lt"/>
          <a:ea typeface="+mn-ea"/>
          <a:cs typeface="+mn-cs"/>
        </a:defRPr>
      </a:lvl7pPr>
      <a:lvl8pPr marL="4572000" indent="-304800" algn="l" defTabSz="1219200" rtl="0" eaLnBrk="1" latinLnBrk="0" hangingPunct="1">
        <a:lnSpc>
          <a:spcPct val="90000"/>
        </a:lnSpc>
        <a:spcBef>
          <a:spcPct val="134000"/>
        </a:spcBef>
        <a:buFont typeface="Arial" panose="020B0604020202020204" pitchFamily="34" charset="0"/>
        <a:buChar char="•"/>
        <a:defRPr sz="2400" kern="1200">
          <a:solidFill>
            <a:schemeClr val="tx1"/>
          </a:solidFill>
          <a:latin typeface="+mn-lt"/>
          <a:ea typeface="+mn-ea"/>
          <a:cs typeface="+mn-cs"/>
        </a:defRPr>
      </a:lvl8pPr>
      <a:lvl9pPr marL="5181600" indent="-304800" algn="l" defTabSz="1219200" rtl="0" eaLnBrk="1" latinLnBrk="0" hangingPunct="1">
        <a:lnSpc>
          <a:spcPct val="90000"/>
        </a:lnSpc>
        <a:spcBef>
          <a:spcPct val="134000"/>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rotWithShape="0">
          <a:blip r:embed="rId24"/>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9"/>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a:t>单击此处编辑母版标题样式</a:t>
            </a:r>
          </a:p>
        </p:txBody>
      </p:sp>
      <p:sp>
        <p:nvSpPr>
          <p:cNvPr id="3" name="文本占位符 2"/>
          <p:cNvSpPr>
            <a:spLocks noGrp="1"/>
          </p:cNvSpPr>
          <p:nvPr>
            <p:ph type="body" idx="1"/>
            <p:custDataLst>
              <p:tags r:id="rId20"/>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custDataLst>
              <p:tags r:id="rId21"/>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t>2024-06-23</a:t>
            </a:fld>
            <a:endParaRPr lang="zh-CN" altLang="en-US"/>
          </a:p>
        </p:txBody>
      </p:sp>
      <p:sp>
        <p:nvSpPr>
          <p:cNvPr id="5" name="页脚占位符 4"/>
          <p:cNvSpPr>
            <a:spLocks noGrp="1"/>
          </p:cNvSpPr>
          <p:nvPr>
            <p:ph type="ftr" sz="quarter" idx="3"/>
            <p:custDataLst>
              <p:tags r:id="rId22"/>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charset="-122"/>
              </a:defRPr>
            </a:lvl1pPr>
          </a:lstStyle>
          <a:p>
            <a:endParaRPr lang="zh-CN" altLang="en-US"/>
          </a:p>
        </p:txBody>
      </p:sp>
      <p:sp>
        <p:nvSpPr>
          <p:cNvPr id="6" name="灯片编号占位符 5"/>
          <p:cNvSpPr>
            <a:spLocks noGrp="1"/>
          </p:cNvSpPr>
          <p:nvPr>
            <p:ph type="sldNum" sz="quarter" idx="4"/>
            <p:custDataLst>
              <p:tags r:id="rId23"/>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a:p>
        </p:txBody>
      </p:sp>
    </p:spTree>
    <p:custDataLst>
      <p:tags r:id="rId18"/>
    </p:custData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 id="2147483888" r:id="rId12"/>
    <p:sldLayoutId id="2147483889" r:id="rId13"/>
    <p:sldLayoutId id="2147483890" r:id="rId14"/>
    <p:sldLayoutId id="2147483891" r:id="rId15"/>
    <p:sldLayoutId id="2147483892" r:id="rId16"/>
  </p:sldLayoutIdLs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charset="-122"/>
          <a:cs typeface="+mj-cs"/>
        </a:defRPr>
      </a:lvl1pPr>
    </p:titleStyle>
    <p:body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1pPr>
      <a:lvl2pPr marL="685800"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2pPr>
      <a:lvl3pPr marL="1143000" indent="-228600" algn="l" defTabSz="914400" rtl="0" eaLnBrk="1" fontAlgn="auto" latinLnBrk="0" hangingPunct="1">
        <a:lnSpc>
          <a:spcPct val="120000"/>
        </a:lnSpc>
        <a:spcBef>
          <a:spcPct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3pPr>
      <a:lvl4pPr marL="1600200" indent="-228600" algn="l" defTabSz="914400" rtl="0" eaLnBrk="1" fontAlgn="auto" latinLnBrk="0" hangingPunct="1">
        <a:lnSpc>
          <a:spcPct val="120000"/>
        </a:lnSpc>
        <a:spcBef>
          <a:spcPct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4pPr>
      <a:lvl5pPr marL="2057400" indent="-228600" algn="l" defTabSz="914400" rtl="0" eaLnBrk="1" fontAlgn="auto" latinLnBrk="0" hangingPunct="1">
        <a:lnSpc>
          <a:spcPct val="120000"/>
        </a:lnSpc>
        <a:spcBef>
          <a:spcPct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5"/>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a:t>单击此处编辑母版标题样式</a:t>
            </a:r>
          </a:p>
        </p:txBody>
      </p:sp>
      <p:sp>
        <p:nvSpPr>
          <p:cNvPr id="3" name="文本占位符 2"/>
          <p:cNvSpPr>
            <a:spLocks noGrp="1"/>
          </p:cNvSpPr>
          <p:nvPr>
            <p:ph type="body" idx="1"/>
            <p:custDataLst>
              <p:tags r:id="rId16"/>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custDataLst>
              <p:tags r:id="rId17"/>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t>2024-06-23</a:t>
            </a:fld>
            <a:endParaRPr lang="zh-CN" altLang="en-US"/>
          </a:p>
        </p:txBody>
      </p:sp>
      <p:sp>
        <p:nvSpPr>
          <p:cNvPr id="5" name="页脚占位符 4"/>
          <p:cNvSpPr>
            <a:spLocks noGrp="1"/>
          </p:cNvSpPr>
          <p:nvPr>
            <p:ph type="ftr" sz="quarter" idx="3"/>
            <p:custDataLst>
              <p:tags r:id="rId18"/>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charset="-122"/>
              </a:defRPr>
            </a:lvl1pPr>
          </a:lstStyle>
          <a:p>
            <a:endParaRPr lang="zh-CN" altLang="en-US"/>
          </a:p>
        </p:txBody>
      </p:sp>
      <p:sp>
        <p:nvSpPr>
          <p:cNvPr id="6" name="灯片编号占位符 5"/>
          <p:cNvSpPr>
            <a:spLocks noGrp="1"/>
          </p:cNvSpPr>
          <p:nvPr>
            <p:ph type="sldNum" sz="quarter" idx="4"/>
            <p:custDataLst>
              <p:tags r:id="rId19"/>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a:p>
        </p:txBody>
      </p:sp>
    </p:spTree>
    <p:custDataLst>
      <p:tags r:id="rId14"/>
    </p:custDataLst>
  </p:cSld>
  <p:clrMap bg1="lt1" tx1="dk1" bg2="lt2" tx2="dk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 id="2147483905" r:id="rId12"/>
  </p:sldLayoutIdLst>
  <p:transition spd="slow"/>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charset="-122"/>
          <a:cs typeface="+mj-cs"/>
        </a:defRPr>
      </a:lvl1pPr>
    </p:titleStyle>
    <p:body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1pPr>
      <a:lvl2pPr marL="685800"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2pPr>
      <a:lvl3pPr marL="1143000" indent="-228600" algn="l" defTabSz="914400" rtl="0" eaLnBrk="1" fontAlgn="auto" latinLnBrk="0" hangingPunct="1">
        <a:lnSpc>
          <a:spcPct val="120000"/>
        </a:lnSpc>
        <a:spcBef>
          <a:spcPct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3pPr>
      <a:lvl4pPr marL="1600200" indent="-228600" algn="l" defTabSz="914400" rtl="0" eaLnBrk="1" fontAlgn="auto" latinLnBrk="0" hangingPunct="1">
        <a:lnSpc>
          <a:spcPct val="120000"/>
        </a:lnSpc>
        <a:spcBef>
          <a:spcPct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4pPr>
      <a:lvl5pPr marL="2057400" indent="-228600" algn="l" defTabSz="914400" rtl="0" eaLnBrk="1" fontAlgn="auto" latinLnBrk="0" hangingPunct="1">
        <a:lnSpc>
          <a:spcPct val="120000"/>
        </a:lnSpc>
        <a:spcBef>
          <a:spcPct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noFill/>
        <a:effectLst/>
      </p:bgPr>
    </p:bg>
    <p:spTree>
      <p:nvGrpSpPr>
        <p:cNvPr id="1" name=""/>
        <p:cNvGrpSpPr/>
        <p:nvPr/>
      </p:nvGrpSpPr>
      <p:grpSpPr>
        <a:xfrm>
          <a:off x="0" y="0"/>
          <a:ext cx="0" cy="0"/>
          <a:chOff x="0" y="0"/>
          <a:chExt cx="0" cy="0"/>
        </a:xfrm>
      </p:grpSpPr>
      <p:sp>
        <p:nvSpPr>
          <p:cNvPr id="41" name="任意多边形: 形状 40"/>
          <p:cNvSpPr/>
          <p:nvPr userDrawn="1"/>
        </p:nvSpPr>
        <p:spPr>
          <a:xfrm>
            <a:off x="6801485" y="0"/>
            <a:ext cx="3079115" cy="409575"/>
          </a:xfrm>
          <a:custGeom>
            <a:avLst/>
            <a:gdLst>
              <a:gd name="connsiteX0" fmla="*/ 3381883 w 3551625"/>
              <a:gd name="connsiteY0" fmla="*/ 0 h 409535"/>
              <a:gd name="connsiteX1" fmla="*/ 3464893 w 3551625"/>
              <a:gd name="connsiteY1" fmla="*/ 30993 h 409535"/>
              <a:gd name="connsiteX2" fmla="*/ 3513577 w 3551625"/>
              <a:gd name="connsiteY2" fmla="*/ 59342 h 409535"/>
              <a:gd name="connsiteX3" fmla="*/ 3551625 w 3551625"/>
              <a:gd name="connsiteY3" fmla="*/ 92353 h 409535"/>
              <a:gd name="connsiteX4" fmla="*/ 3551625 w 3551625"/>
              <a:gd name="connsiteY4" fmla="*/ 409535 h 409535"/>
              <a:gd name="connsiteX5" fmla="*/ 3068555 w 3551625"/>
              <a:gd name="connsiteY5" fmla="*/ 409535 h 409535"/>
              <a:gd name="connsiteX6" fmla="*/ 3092487 w 3551625"/>
              <a:gd name="connsiteY6" fmla="*/ 341518 h 409535"/>
              <a:gd name="connsiteX7" fmla="*/ 3208213 w 3551625"/>
              <a:gd name="connsiteY7" fmla="*/ 95760 h 409535"/>
              <a:gd name="connsiteX8" fmla="*/ 3298873 w 3551625"/>
              <a:gd name="connsiteY8" fmla="*/ 30993 h 409535"/>
              <a:gd name="connsiteX9" fmla="*/ 2215150 w 3551625"/>
              <a:gd name="connsiteY9" fmla="*/ 0 h 409535"/>
              <a:gd name="connsiteX10" fmla="*/ 2803693 w 3551625"/>
              <a:gd name="connsiteY10" fmla="*/ 0 h 409535"/>
              <a:gd name="connsiteX11" fmla="*/ 2803692 w 3551625"/>
              <a:gd name="connsiteY11" fmla="*/ 1 h 409535"/>
              <a:gd name="connsiteX12" fmla="*/ 2772343 w 3551625"/>
              <a:gd name="connsiteY12" fmla="*/ 1 h 409535"/>
              <a:gd name="connsiteX13" fmla="*/ 2215150 w 3551625"/>
              <a:gd name="connsiteY13" fmla="*/ 1 h 409535"/>
              <a:gd name="connsiteX14" fmla="*/ 728473 w 3551625"/>
              <a:gd name="connsiteY14" fmla="*/ 0 h 409535"/>
              <a:gd name="connsiteX15" fmla="*/ 2156393 w 3551625"/>
              <a:gd name="connsiteY15" fmla="*/ 0 h 409535"/>
              <a:gd name="connsiteX16" fmla="*/ 2156393 w 3551625"/>
              <a:gd name="connsiteY16" fmla="*/ 1 h 409535"/>
              <a:gd name="connsiteX17" fmla="*/ 759823 w 3551625"/>
              <a:gd name="connsiteY17" fmla="*/ 1 h 409535"/>
              <a:gd name="connsiteX18" fmla="*/ 728474 w 3551625"/>
              <a:gd name="connsiteY18" fmla="*/ 1 h 409535"/>
              <a:gd name="connsiteX19" fmla="*/ 150282 w 3551625"/>
              <a:gd name="connsiteY19" fmla="*/ 0 h 409535"/>
              <a:gd name="connsiteX20" fmla="*/ 233293 w 3551625"/>
              <a:gd name="connsiteY20" fmla="*/ 30993 h 409535"/>
              <a:gd name="connsiteX21" fmla="*/ 323952 w 3551625"/>
              <a:gd name="connsiteY21" fmla="*/ 95760 h 409535"/>
              <a:gd name="connsiteX22" fmla="*/ 439679 w 3551625"/>
              <a:gd name="connsiteY22" fmla="*/ 341518 h 409535"/>
              <a:gd name="connsiteX23" fmla="*/ 463611 w 3551625"/>
              <a:gd name="connsiteY23" fmla="*/ 409535 h 409535"/>
              <a:gd name="connsiteX24" fmla="*/ 0 w 3551625"/>
              <a:gd name="connsiteY24" fmla="*/ 409535 h 409535"/>
              <a:gd name="connsiteX25" fmla="*/ 0 w 3551625"/>
              <a:gd name="connsiteY25" fmla="*/ 75469 h 409535"/>
              <a:gd name="connsiteX26" fmla="*/ 18588 w 3551625"/>
              <a:gd name="connsiteY26" fmla="*/ 59342 h 409535"/>
              <a:gd name="connsiteX27" fmla="*/ 67272 w 3551625"/>
              <a:gd name="connsiteY27" fmla="*/ 30993 h 40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551625" h="409535">
                <a:moveTo>
                  <a:pt x="3381883" y="0"/>
                </a:moveTo>
                <a:lnTo>
                  <a:pt x="3464893" y="30993"/>
                </a:lnTo>
                <a:cubicBezTo>
                  <a:pt x="3481917" y="39294"/>
                  <a:pt x="3498306" y="48646"/>
                  <a:pt x="3513577" y="59342"/>
                </a:cubicBezTo>
                <a:lnTo>
                  <a:pt x="3551625" y="92353"/>
                </a:lnTo>
                <a:lnTo>
                  <a:pt x="3551625" y="409535"/>
                </a:lnTo>
                <a:lnTo>
                  <a:pt x="3068555" y="409535"/>
                </a:lnTo>
                <a:lnTo>
                  <a:pt x="3092487" y="341518"/>
                </a:lnTo>
                <a:cubicBezTo>
                  <a:pt x="3126881" y="243888"/>
                  <a:pt x="3164280" y="143640"/>
                  <a:pt x="3208213" y="95760"/>
                </a:cubicBezTo>
                <a:cubicBezTo>
                  <a:pt x="3233318" y="68400"/>
                  <a:pt x="3264825" y="47595"/>
                  <a:pt x="3298873" y="30993"/>
                </a:cubicBezTo>
                <a:close/>
                <a:moveTo>
                  <a:pt x="2215150" y="0"/>
                </a:moveTo>
                <a:lnTo>
                  <a:pt x="2803693" y="0"/>
                </a:lnTo>
                <a:lnTo>
                  <a:pt x="2803692" y="1"/>
                </a:lnTo>
                <a:lnTo>
                  <a:pt x="2772343" y="1"/>
                </a:lnTo>
                <a:lnTo>
                  <a:pt x="2215150" y="1"/>
                </a:lnTo>
                <a:close/>
                <a:moveTo>
                  <a:pt x="728473" y="0"/>
                </a:moveTo>
                <a:lnTo>
                  <a:pt x="2156393" y="0"/>
                </a:lnTo>
                <a:lnTo>
                  <a:pt x="2156393" y="1"/>
                </a:lnTo>
                <a:lnTo>
                  <a:pt x="759823" y="1"/>
                </a:lnTo>
                <a:lnTo>
                  <a:pt x="728474" y="1"/>
                </a:lnTo>
                <a:close/>
                <a:moveTo>
                  <a:pt x="150282" y="0"/>
                </a:moveTo>
                <a:lnTo>
                  <a:pt x="233293" y="30993"/>
                </a:lnTo>
                <a:cubicBezTo>
                  <a:pt x="267341" y="47595"/>
                  <a:pt x="298847" y="68400"/>
                  <a:pt x="323952" y="95760"/>
                </a:cubicBezTo>
                <a:cubicBezTo>
                  <a:pt x="367886" y="143640"/>
                  <a:pt x="405283" y="243888"/>
                  <a:pt x="439679" y="341518"/>
                </a:cubicBezTo>
                <a:lnTo>
                  <a:pt x="463611" y="409535"/>
                </a:lnTo>
                <a:lnTo>
                  <a:pt x="0" y="409535"/>
                </a:lnTo>
                <a:lnTo>
                  <a:pt x="0" y="75469"/>
                </a:lnTo>
                <a:lnTo>
                  <a:pt x="18588" y="59342"/>
                </a:lnTo>
                <a:cubicBezTo>
                  <a:pt x="33859" y="48646"/>
                  <a:pt x="50248" y="39294"/>
                  <a:pt x="67272" y="30993"/>
                </a:cubicBezTo>
                <a:close/>
              </a:path>
            </a:pathLst>
          </a:custGeom>
          <a:solidFill>
            <a:srgbClr val="3F3D5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800"/>
          </a:p>
        </p:txBody>
      </p:sp>
      <p:sp>
        <p:nvSpPr>
          <p:cNvPr id="14" name="矩形 13"/>
          <p:cNvSpPr/>
          <p:nvPr userDrawn="1"/>
        </p:nvSpPr>
        <p:spPr>
          <a:xfrm>
            <a:off x="0" y="86995"/>
            <a:ext cx="12192000" cy="480060"/>
          </a:xfrm>
          <a:prstGeom prst="rect">
            <a:avLst/>
          </a:prstGeom>
          <a:solidFill>
            <a:srgbClr val="4C9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 name="任意多边形: 形状 18"/>
          <p:cNvSpPr/>
          <p:nvPr userDrawn="1"/>
        </p:nvSpPr>
        <p:spPr>
          <a:xfrm flipV="1">
            <a:off x="6931660" y="-635"/>
            <a:ext cx="2797810" cy="636905"/>
          </a:xfrm>
          <a:custGeom>
            <a:avLst/>
            <a:gdLst>
              <a:gd name="connsiteX0" fmla="*/ 515747 w 2937894"/>
              <a:gd name="connsiteY0" fmla="*/ 0 h 548203"/>
              <a:gd name="connsiteX1" fmla="*/ 554600 w 2937894"/>
              <a:gd name="connsiteY1" fmla="*/ 0 h 548203"/>
              <a:gd name="connsiteX2" fmla="*/ 2383294 w 2937894"/>
              <a:gd name="connsiteY2" fmla="*/ 0 h 548203"/>
              <a:gd name="connsiteX3" fmla="*/ 2422147 w 2937894"/>
              <a:gd name="connsiteY3" fmla="*/ 0 h 548203"/>
              <a:gd name="connsiteX4" fmla="*/ 2564284 w 2937894"/>
              <a:gd name="connsiteY4" fmla="*/ 58874 h 548203"/>
              <a:gd name="connsiteX5" fmla="*/ 2585156 w 2937894"/>
              <a:gd name="connsiteY5" fmla="*/ 89831 h 548203"/>
              <a:gd name="connsiteX6" fmla="*/ 2585682 w 2937894"/>
              <a:gd name="connsiteY6" fmla="*/ 90112 h 548203"/>
              <a:gd name="connsiteX7" fmla="*/ 2779878 w 2937894"/>
              <a:gd name="connsiteY7" fmla="*/ 471455 h 548203"/>
              <a:gd name="connsiteX8" fmla="*/ 2862366 w 2937894"/>
              <a:gd name="connsiteY8" fmla="*/ 523363 h 548203"/>
              <a:gd name="connsiteX9" fmla="*/ 2937894 w 2937894"/>
              <a:gd name="connsiteY9" fmla="*/ 548203 h 548203"/>
              <a:gd name="connsiteX10" fmla="*/ 2411819 w 2937894"/>
              <a:gd name="connsiteY10" fmla="*/ 548203 h 548203"/>
              <a:gd name="connsiteX11" fmla="*/ 2411818 w 2937894"/>
              <a:gd name="connsiteY11" fmla="*/ 548202 h 548203"/>
              <a:gd name="connsiteX12" fmla="*/ 2383294 w 2937894"/>
              <a:gd name="connsiteY12" fmla="*/ 548202 h 548203"/>
              <a:gd name="connsiteX13" fmla="*/ 554600 w 2937894"/>
              <a:gd name="connsiteY13" fmla="*/ 548202 h 548203"/>
              <a:gd name="connsiteX14" fmla="*/ 526077 w 2937894"/>
              <a:gd name="connsiteY14" fmla="*/ 548202 h 548203"/>
              <a:gd name="connsiteX15" fmla="*/ 526076 w 2937894"/>
              <a:gd name="connsiteY15" fmla="*/ 548203 h 548203"/>
              <a:gd name="connsiteX16" fmla="*/ 0 w 2937894"/>
              <a:gd name="connsiteY16" fmla="*/ 548203 h 548203"/>
              <a:gd name="connsiteX17" fmla="*/ 75528 w 2937894"/>
              <a:gd name="connsiteY17" fmla="*/ 523363 h 548203"/>
              <a:gd name="connsiteX18" fmla="*/ 158016 w 2937894"/>
              <a:gd name="connsiteY18" fmla="*/ 471455 h 548203"/>
              <a:gd name="connsiteX19" fmla="*/ 352212 w 2937894"/>
              <a:gd name="connsiteY19" fmla="*/ 90112 h 548203"/>
              <a:gd name="connsiteX20" fmla="*/ 352738 w 2937894"/>
              <a:gd name="connsiteY20" fmla="*/ 89831 h 548203"/>
              <a:gd name="connsiteX21" fmla="*/ 373611 w 2937894"/>
              <a:gd name="connsiteY21" fmla="*/ 58874 h 548203"/>
              <a:gd name="connsiteX22" fmla="*/ 515747 w 2937894"/>
              <a:gd name="connsiteY22" fmla="*/ 0 h 54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37894" h="548203">
                <a:moveTo>
                  <a:pt x="515747" y="0"/>
                </a:moveTo>
                <a:lnTo>
                  <a:pt x="554600" y="0"/>
                </a:lnTo>
                <a:lnTo>
                  <a:pt x="2383294" y="0"/>
                </a:lnTo>
                <a:lnTo>
                  <a:pt x="2422147" y="0"/>
                </a:lnTo>
                <a:cubicBezTo>
                  <a:pt x="2477655" y="0"/>
                  <a:pt x="2527908" y="22499"/>
                  <a:pt x="2564284" y="58874"/>
                </a:cubicBezTo>
                <a:lnTo>
                  <a:pt x="2585156" y="89831"/>
                </a:lnTo>
                <a:lnTo>
                  <a:pt x="2585682" y="90112"/>
                </a:lnTo>
                <a:cubicBezTo>
                  <a:pt x="2643768" y="150072"/>
                  <a:pt x="2699931" y="394707"/>
                  <a:pt x="2779878" y="471455"/>
                </a:cubicBezTo>
                <a:cubicBezTo>
                  <a:pt x="2802720" y="493383"/>
                  <a:pt x="2831386" y="510057"/>
                  <a:pt x="2862366" y="523363"/>
                </a:cubicBezTo>
                <a:lnTo>
                  <a:pt x="2937894" y="548203"/>
                </a:lnTo>
                <a:lnTo>
                  <a:pt x="2411819" y="548203"/>
                </a:lnTo>
                <a:lnTo>
                  <a:pt x="2411818" y="548202"/>
                </a:lnTo>
                <a:lnTo>
                  <a:pt x="2383294" y="548202"/>
                </a:lnTo>
                <a:lnTo>
                  <a:pt x="554600" y="548202"/>
                </a:lnTo>
                <a:lnTo>
                  <a:pt x="526077" y="548202"/>
                </a:lnTo>
                <a:lnTo>
                  <a:pt x="526076" y="548203"/>
                </a:lnTo>
                <a:lnTo>
                  <a:pt x="0" y="548203"/>
                </a:lnTo>
                <a:lnTo>
                  <a:pt x="75528" y="523363"/>
                </a:lnTo>
                <a:cubicBezTo>
                  <a:pt x="106508" y="510057"/>
                  <a:pt x="135174" y="493383"/>
                  <a:pt x="158016" y="471455"/>
                </a:cubicBezTo>
                <a:cubicBezTo>
                  <a:pt x="237963" y="394707"/>
                  <a:pt x="294126" y="150072"/>
                  <a:pt x="352212" y="90112"/>
                </a:cubicBezTo>
                <a:lnTo>
                  <a:pt x="352738" y="89831"/>
                </a:lnTo>
                <a:lnTo>
                  <a:pt x="373611" y="58874"/>
                </a:lnTo>
                <a:cubicBezTo>
                  <a:pt x="409986" y="22499"/>
                  <a:pt x="460239" y="0"/>
                  <a:pt x="515747" y="0"/>
                </a:cubicBezTo>
                <a:close/>
              </a:path>
            </a:pathLst>
          </a:custGeom>
          <a:solidFill>
            <a:srgbClr val="006666"/>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800"/>
          </a:p>
        </p:txBody>
      </p:sp>
      <p:sp>
        <p:nvSpPr>
          <p:cNvPr id="28" name="文本占位符 15"/>
          <p:cNvSpPr>
            <a:spLocks noGrp="1"/>
          </p:cNvSpPr>
          <p:nvPr userDrawn="1"/>
        </p:nvSpPr>
        <p:spPr>
          <a:xfrm>
            <a:off x="449580" y="86995"/>
            <a:ext cx="2104390" cy="480060"/>
          </a:xfrm>
          <a:prstGeom prst="rect">
            <a:avLst/>
          </a:prstGeom>
        </p:spPr>
        <p:txBody>
          <a:bodyPr vert="horz" lIns="90000" tIns="46800" rIns="90000" bIns="46800" rtlCol="0">
            <a:noAutofit/>
          </a:bodyPr>
          <a:lstStyle>
            <a:lvl1pPr marL="0" indent="0" algn="ctr" defTabSz="914400" rtl="0" eaLnBrk="1" fontAlgn="auto" latinLnBrk="0" hangingPunct="1">
              <a:lnSpc>
                <a:spcPct val="100000"/>
              </a:lnSpc>
              <a:spcBef>
                <a:spcPct val="0"/>
              </a:spcBef>
              <a:spcAft>
                <a:spcPts val="1000"/>
              </a:spcAft>
              <a:buFont typeface="Arial" panose="020B0604020202020204" pitchFamily="34" charset="0"/>
              <a:buNone/>
              <a:defRPr lang="zh-CN" altLang="en-US" sz="2000" b="1" u="none" strike="noStrike" kern="1200" cap="none" spc="150" normalizeH="0" baseline="0" smtClean="0">
                <a:solidFill>
                  <a:schemeClr val="tx1"/>
                </a:solidFill>
                <a:uFillTx/>
                <a:latin typeface="微软雅黑" panose="020B0503020204020204" charset="-122"/>
                <a:ea typeface="微软雅黑" panose="020B0503020204020204" charset="-122"/>
                <a:cs typeface="+mn-cs"/>
              </a:defRPr>
            </a:lvl1pPr>
            <a:lvl2pPr marL="457200" indent="0" algn="l" defTabSz="914400" rtl="0" eaLnBrk="1" fontAlgn="auto" latinLnBrk="0" hangingPunct="1">
              <a:lnSpc>
                <a:spcPct val="120000"/>
              </a:lnSpc>
              <a:spcBef>
                <a:spcPct val="0"/>
              </a:spcBef>
              <a:spcAft>
                <a:spcPts val="600"/>
              </a:spcAft>
              <a:buFont typeface="Arial" panose="020B0604020202020204" pitchFamily="34" charset="0"/>
              <a:buNone/>
              <a:tabLst>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914400" indent="0" algn="l" defTabSz="914400" rtl="0" eaLnBrk="1" fontAlgn="auto" latinLnBrk="0" hangingPunct="1">
              <a:lnSpc>
                <a:spcPct val="120000"/>
              </a:lnSpc>
              <a:spcBef>
                <a:spcPct val="0"/>
              </a:spcBef>
              <a:spcAft>
                <a:spcPts val="600"/>
              </a:spcAft>
              <a:buFont typeface="Arial" panose="020B0604020202020204" pitchFamily="34" charset="0"/>
              <a:buNone/>
              <a:defRPr sz="1600" u="none" strike="noStrike" kern="1200" cap="none" spc="150" normalizeH="0" baseline="0">
                <a:solidFill>
                  <a:schemeClr val="tx1">
                    <a:lumMod val="65000"/>
                    <a:lumOff val="35000"/>
                  </a:schemeClr>
                </a:solidFill>
                <a:uFillTx/>
                <a:latin typeface="+mn-lt"/>
                <a:ea typeface="+mn-ea"/>
                <a:cs typeface="+mn-cs"/>
              </a:defRPr>
            </a:lvl3pPr>
            <a:lvl4pPr marL="1371600" indent="0" algn="l" defTabSz="914400" rtl="0" eaLnBrk="1" fontAlgn="auto" latinLnBrk="0" hangingPunct="1">
              <a:lnSpc>
                <a:spcPct val="120000"/>
              </a:lnSpc>
              <a:spcBef>
                <a:spcPct val="0"/>
              </a:spcBef>
              <a:spcAft>
                <a:spcPts val="300"/>
              </a:spcAft>
              <a:buFont typeface="Wingdings" panose="05000000000000000000" charset="0"/>
              <a:buNone/>
              <a:defRPr sz="1400" u="none" strike="noStrike" kern="1200" cap="none" spc="150" normalizeH="0" baseline="0">
                <a:solidFill>
                  <a:schemeClr val="tx1">
                    <a:lumMod val="65000"/>
                    <a:lumOff val="35000"/>
                  </a:schemeClr>
                </a:solidFill>
                <a:uFillTx/>
                <a:latin typeface="+mn-lt"/>
                <a:ea typeface="+mn-ea"/>
                <a:cs typeface="+mn-cs"/>
              </a:defRPr>
            </a:lvl4pPr>
            <a:lvl5pPr marL="1828800" indent="0" algn="l" defTabSz="914400" rtl="0" eaLnBrk="1" fontAlgn="auto" latinLnBrk="0" hangingPunct="1">
              <a:lnSpc>
                <a:spcPct val="120000"/>
              </a:lnSpc>
              <a:spcBef>
                <a:spcPct val="0"/>
              </a:spcBef>
              <a:spcAft>
                <a:spcPts val="300"/>
              </a:spcAft>
              <a:buFont typeface="Arial" panose="020B0604020202020204" pitchFamily="34" charset="0"/>
              <a:buNone/>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800">
                <a:solidFill>
                  <a:schemeClr val="tx1"/>
                </a:solidFill>
              </a:rPr>
              <a:t>课标解读</a:t>
            </a:r>
          </a:p>
        </p:txBody>
      </p:sp>
      <p:sp>
        <p:nvSpPr>
          <p:cNvPr id="33" name="文本占位符 15"/>
          <p:cNvSpPr>
            <a:spLocks noGrp="1"/>
          </p:cNvSpPr>
          <p:nvPr userDrawn="1"/>
        </p:nvSpPr>
        <p:spPr>
          <a:xfrm>
            <a:off x="10052685" y="86995"/>
            <a:ext cx="1828800" cy="480060"/>
          </a:xfrm>
          <a:prstGeom prst="rect">
            <a:avLst/>
          </a:prstGeom>
        </p:spPr>
        <p:txBody>
          <a:bodyPr vert="horz" lIns="90000" tIns="46800" rIns="90000" bIns="46800" rtlCol="0">
            <a:noAutofit/>
          </a:bodyPr>
          <a:lstStyle>
            <a:lvl1pPr marL="0" indent="0" algn="ctr" defTabSz="914400" rtl="0" eaLnBrk="1" fontAlgn="auto" latinLnBrk="0" hangingPunct="1">
              <a:lnSpc>
                <a:spcPct val="100000"/>
              </a:lnSpc>
              <a:spcBef>
                <a:spcPct val="0"/>
              </a:spcBef>
              <a:spcAft>
                <a:spcPts val="1000"/>
              </a:spcAft>
              <a:buFont typeface="Arial" panose="020B0604020202020204" pitchFamily="34" charset="0"/>
              <a:buNone/>
              <a:defRPr lang="zh-CN" altLang="en-US" sz="2000" b="1" u="none" strike="noStrike" kern="1200" cap="none" spc="150" normalizeH="0" baseline="0" smtClean="0">
                <a:solidFill>
                  <a:schemeClr val="tx1"/>
                </a:solidFill>
                <a:uFillTx/>
                <a:latin typeface="微软雅黑" panose="020B0503020204020204" charset="-122"/>
                <a:ea typeface="微软雅黑" panose="020B0503020204020204" charset="-122"/>
                <a:cs typeface="+mn-cs"/>
              </a:defRPr>
            </a:lvl1pPr>
            <a:lvl2pPr marL="457200" indent="0" algn="l" defTabSz="914400" rtl="0" eaLnBrk="1" fontAlgn="auto" latinLnBrk="0" hangingPunct="1">
              <a:lnSpc>
                <a:spcPct val="120000"/>
              </a:lnSpc>
              <a:spcBef>
                <a:spcPct val="0"/>
              </a:spcBef>
              <a:spcAft>
                <a:spcPts val="600"/>
              </a:spcAft>
              <a:buFont typeface="Arial" panose="020B0604020202020204" pitchFamily="34" charset="0"/>
              <a:buNone/>
              <a:tabLst>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914400" indent="0" algn="l" defTabSz="914400" rtl="0" eaLnBrk="1" fontAlgn="auto" latinLnBrk="0" hangingPunct="1">
              <a:lnSpc>
                <a:spcPct val="120000"/>
              </a:lnSpc>
              <a:spcBef>
                <a:spcPct val="0"/>
              </a:spcBef>
              <a:spcAft>
                <a:spcPts val="600"/>
              </a:spcAft>
              <a:buFont typeface="Arial" panose="020B0604020202020204" pitchFamily="34" charset="0"/>
              <a:buNone/>
              <a:defRPr sz="1600" u="none" strike="noStrike" kern="1200" cap="none" spc="150" normalizeH="0" baseline="0">
                <a:solidFill>
                  <a:schemeClr val="tx1">
                    <a:lumMod val="65000"/>
                    <a:lumOff val="35000"/>
                  </a:schemeClr>
                </a:solidFill>
                <a:uFillTx/>
                <a:latin typeface="+mn-lt"/>
                <a:ea typeface="+mn-ea"/>
                <a:cs typeface="+mn-cs"/>
              </a:defRPr>
            </a:lvl3pPr>
            <a:lvl4pPr marL="1371600" indent="0" algn="l" defTabSz="914400" rtl="0" eaLnBrk="1" fontAlgn="auto" latinLnBrk="0" hangingPunct="1">
              <a:lnSpc>
                <a:spcPct val="120000"/>
              </a:lnSpc>
              <a:spcBef>
                <a:spcPct val="0"/>
              </a:spcBef>
              <a:spcAft>
                <a:spcPts val="300"/>
              </a:spcAft>
              <a:buFont typeface="Wingdings" panose="05000000000000000000" charset="0"/>
              <a:buNone/>
              <a:defRPr sz="1400" u="none" strike="noStrike" kern="1200" cap="none" spc="150" normalizeH="0" baseline="0">
                <a:solidFill>
                  <a:schemeClr val="tx1">
                    <a:lumMod val="65000"/>
                    <a:lumOff val="35000"/>
                  </a:schemeClr>
                </a:solidFill>
                <a:uFillTx/>
                <a:latin typeface="+mn-lt"/>
                <a:ea typeface="+mn-ea"/>
                <a:cs typeface="+mn-cs"/>
              </a:defRPr>
            </a:lvl4pPr>
            <a:lvl5pPr marL="1828800" indent="0" algn="l" defTabSz="914400" rtl="0" eaLnBrk="1" fontAlgn="auto" latinLnBrk="0" hangingPunct="1">
              <a:lnSpc>
                <a:spcPct val="120000"/>
              </a:lnSpc>
              <a:spcBef>
                <a:spcPct val="0"/>
              </a:spcBef>
              <a:spcAft>
                <a:spcPts val="300"/>
              </a:spcAft>
              <a:buFont typeface="Arial" panose="020B0604020202020204" pitchFamily="34" charset="0"/>
              <a:buNone/>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800">
                <a:solidFill>
                  <a:schemeClr val="tx1"/>
                </a:solidFill>
              </a:rPr>
              <a:t>真题</a:t>
            </a:r>
            <a:r>
              <a:rPr sz="2800">
                <a:sym typeface="+mn-ea"/>
              </a:rPr>
              <a:t>演练</a:t>
            </a:r>
            <a:endParaRPr lang="zh-CN" altLang="en-US" sz="2800">
              <a:solidFill>
                <a:schemeClr val="tx1"/>
              </a:solidFill>
            </a:endParaRPr>
          </a:p>
        </p:txBody>
      </p:sp>
      <p:sp>
        <p:nvSpPr>
          <p:cNvPr id="24" name="文本占位符 15"/>
          <p:cNvSpPr>
            <a:spLocks noGrp="1"/>
          </p:cNvSpPr>
          <p:nvPr userDrawn="1"/>
        </p:nvSpPr>
        <p:spPr>
          <a:xfrm>
            <a:off x="2738120" y="86995"/>
            <a:ext cx="1951355" cy="480060"/>
          </a:xfrm>
          <a:prstGeom prst="rect">
            <a:avLst/>
          </a:prstGeom>
        </p:spPr>
        <p:txBody>
          <a:bodyPr vert="horz" lIns="90000" tIns="46800" rIns="90000" bIns="46800" rtlCol="0">
            <a:noAutofit/>
          </a:bodyPr>
          <a:lstStyle>
            <a:lvl1pPr marL="0" indent="0" algn="ctr" defTabSz="914400" rtl="0" eaLnBrk="1" fontAlgn="auto" latinLnBrk="0" hangingPunct="1">
              <a:lnSpc>
                <a:spcPct val="100000"/>
              </a:lnSpc>
              <a:spcBef>
                <a:spcPct val="0"/>
              </a:spcBef>
              <a:spcAft>
                <a:spcPts val="1000"/>
              </a:spcAft>
              <a:buFont typeface="Arial" panose="020B0604020202020204" pitchFamily="34" charset="0"/>
              <a:buNone/>
              <a:defRPr lang="zh-CN" altLang="en-US" sz="2000" b="1" u="none" strike="noStrike" kern="1200" cap="none" spc="150" normalizeH="0" baseline="0" smtClean="0">
                <a:solidFill>
                  <a:schemeClr val="tx1"/>
                </a:solidFill>
                <a:uFillTx/>
                <a:latin typeface="微软雅黑" panose="020B0503020204020204" charset="-122"/>
                <a:ea typeface="微软雅黑" panose="020B0503020204020204" charset="-122"/>
                <a:cs typeface="+mn-cs"/>
              </a:defRPr>
            </a:lvl1pPr>
            <a:lvl2pPr marL="457200" indent="0" algn="l" defTabSz="914400" rtl="0" eaLnBrk="1" fontAlgn="auto" latinLnBrk="0" hangingPunct="1">
              <a:lnSpc>
                <a:spcPct val="120000"/>
              </a:lnSpc>
              <a:spcBef>
                <a:spcPct val="0"/>
              </a:spcBef>
              <a:spcAft>
                <a:spcPts val="600"/>
              </a:spcAft>
              <a:buFont typeface="Arial" panose="020B0604020202020204" pitchFamily="34" charset="0"/>
              <a:buNone/>
              <a:tabLst>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914400" indent="0" algn="l" defTabSz="914400" rtl="0" eaLnBrk="1" fontAlgn="auto" latinLnBrk="0" hangingPunct="1">
              <a:lnSpc>
                <a:spcPct val="120000"/>
              </a:lnSpc>
              <a:spcBef>
                <a:spcPct val="0"/>
              </a:spcBef>
              <a:spcAft>
                <a:spcPts val="600"/>
              </a:spcAft>
              <a:buFont typeface="Arial" panose="020B0604020202020204" pitchFamily="34" charset="0"/>
              <a:buNone/>
              <a:defRPr sz="1600" u="none" strike="noStrike" kern="1200" cap="none" spc="150" normalizeH="0" baseline="0">
                <a:solidFill>
                  <a:schemeClr val="tx1">
                    <a:lumMod val="65000"/>
                    <a:lumOff val="35000"/>
                  </a:schemeClr>
                </a:solidFill>
                <a:uFillTx/>
                <a:latin typeface="+mn-lt"/>
                <a:ea typeface="+mn-ea"/>
                <a:cs typeface="+mn-cs"/>
              </a:defRPr>
            </a:lvl3pPr>
            <a:lvl4pPr marL="1371600" indent="0" algn="l" defTabSz="914400" rtl="0" eaLnBrk="1" fontAlgn="auto" latinLnBrk="0" hangingPunct="1">
              <a:lnSpc>
                <a:spcPct val="120000"/>
              </a:lnSpc>
              <a:spcBef>
                <a:spcPct val="0"/>
              </a:spcBef>
              <a:spcAft>
                <a:spcPts val="300"/>
              </a:spcAft>
              <a:buFont typeface="Wingdings" panose="05000000000000000000" charset="0"/>
              <a:buNone/>
              <a:defRPr sz="1400" u="none" strike="noStrike" kern="1200" cap="none" spc="150" normalizeH="0" baseline="0">
                <a:solidFill>
                  <a:schemeClr val="tx1">
                    <a:lumMod val="65000"/>
                    <a:lumOff val="35000"/>
                  </a:schemeClr>
                </a:solidFill>
                <a:uFillTx/>
                <a:latin typeface="+mn-lt"/>
                <a:ea typeface="+mn-ea"/>
                <a:cs typeface="+mn-cs"/>
              </a:defRPr>
            </a:lvl4pPr>
            <a:lvl5pPr marL="1828800" indent="0" algn="l" defTabSz="914400" rtl="0" eaLnBrk="1" fontAlgn="auto" latinLnBrk="0" hangingPunct="1">
              <a:lnSpc>
                <a:spcPct val="120000"/>
              </a:lnSpc>
              <a:spcBef>
                <a:spcPct val="0"/>
              </a:spcBef>
              <a:spcAft>
                <a:spcPts val="300"/>
              </a:spcAft>
              <a:buFont typeface="Arial" panose="020B0604020202020204" pitchFamily="34" charset="0"/>
              <a:buNone/>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800">
                <a:solidFill>
                  <a:schemeClr val="tx1"/>
                </a:solidFill>
              </a:rPr>
              <a:t>高考考情</a:t>
            </a:r>
          </a:p>
        </p:txBody>
      </p:sp>
      <p:sp>
        <p:nvSpPr>
          <p:cNvPr id="3" name="文本占位符 15"/>
          <p:cNvSpPr>
            <a:spLocks noGrp="1"/>
          </p:cNvSpPr>
          <p:nvPr userDrawn="1"/>
        </p:nvSpPr>
        <p:spPr>
          <a:xfrm>
            <a:off x="4827270" y="86995"/>
            <a:ext cx="2104390" cy="480060"/>
          </a:xfrm>
          <a:prstGeom prst="rect">
            <a:avLst/>
          </a:prstGeom>
        </p:spPr>
        <p:txBody>
          <a:bodyPr vert="horz" lIns="90000" tIns="46800" rIns="90000" bIns="46800" rtlCol="0">
            <a:noAutofit/>
          </a:bodyPr>
          <a:lstStyle>
            <a:lvl1pPr marL="0" indent="0" algn="ctr" defTabSz="914400" rtl="0" eaLnBrk="1" fontAlgn="auto" latinLnBrk="0" hangingPunct="1">
              <a:lnSpc>
                <a:spcPct val="100000"/>
              </a:lnSpc>
              <a:spcBef>
                <a:spcPct val="0"/>
              </a:spcBef>
              <a:spcAft>
                <a:spcPts val="1000"/>
              </a:spcAft>
              <a:buFont typeface="Arial" panose="020B0604020202020204" pitchFamily="34" charset="0"/>
              <a:buNone/>
              <a:defRPr lang="zh-CN" altLang="en-US" sz="2000" b="1" u="none" strike="noStrike" kern="1200" cap="none" spc="150" normalizeH="0" baseline="0" smtClean="0">
                <a:solidFill>
                  <a:schemeClr val="tx1"/>
                </a:solidFill>
                <a:uFillTx/>
                <a:latin typeface="微软雅黑" panose="020B0503020204020204" charset="-122"/>
                <a:ea typeface="微软雅黑" panose="020B0503020204020204" charset="-122"/>
                <a:cs typeface="+mn-cs"/>
              </a:defRPr>
            </a:lvl1pPr>
            <a:lvl2pPr marL="457200" indent="0" algn="l" defTabSz="914400" rtl="0" eaLnBrk="1" fontAlgn="auto" latinLnBrk="0" hangingPunct="1">
              <a:lnSpc>
                <a:spcPct val="120000"/>
              </a:lnSpc>
              <a:spcBef>
                <a:spcPct val="0"/>
              </a:spcBef>
              <a:spcAft>
                <a:spcPts val="600"/>
              </a:spcAft>
              <a:buFont typeface="Arial" panose="020B0604020202020204" pitchFamily="34" charset="0"/>
              <a:buNone/>
              <a:tabLst>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914400" indent="0" algn="l" defTabSz="914400" rtl="0" eaLnBrk="1" fontAlgn="auto" latinLnBrk="0" hangingPunct="1">
              <a:lnSpc>
                <a:spcPct val="120000"/>
              </a:lnSpc>
              <a:spcBef>
                <a:spcPct val="0"/>
              </a:spcBef>
              <a:spcAft>
                <a:spcPts val="600"/>
              </a:spcAft>
              <a:buFont typeface="Arial" panose="020B0604020202020204" pitchFamily="34" charset="0"/>
              <a:buNone/>
              <a:defRPr sz="1600" u="none" strike="noStrike" kern="1200" cap="none" spc="150" normalizeH="0" baseline="0">
                <a:solidFill>
                  <a:schemeClr val="tx1">
                    <a:lumMod val="65000"/>
                    <a:lumOff val="35000"/>
                  </a:schemeClr>
                </a:solidFill>
                <a:uFillTx/>
                <a:latin typeface="+mn-lt"/>
                <a:ea typeface="+mn-ea"/>
                <a:cs typeface="+mn-cs"/>
              </a:defRPr>
            </a:lvl3pPr>
            <a:lvl4pPr marL="1371600" indent="0" algn="l" defTabSz="914400" rtl="0" eaLnBrk="1" fontAlgn="auto" latinLnBrk="0" hangingPunct="1">
              <a:lnSpc>
                <a:spcPct val="120000"/>
              </a:lnSpc>
              <a:spcBef>
                <a:spcPct val="0"/>
              </a:spcBef>
              <a:spcAft>
                <a:spcPts val="300"/>
              </a:spcAft>
              <a:buFont typeface="Wingdings" panose="05000000000000000000" charset="0"/>
              <a:buNone/>
              <a:defRPr sz="1400" u="none" strike="noStrike" kern="1200" cap="none" spc="150" normalizeH="0" baseline="0">
                <a:solidFill>
                  <a:schemeClr val="tx1">
                    <a:lumMod val="65000"/>
                    <a:lumOff val="35000"/>
                  </a:schemeClr>
                </a:solidFill>
                <a:uFillTx/>
                <a:latin typeface="+mn-lt"/>
                <a:ea typeface="+mn-ea"/>
                <a:cs typeface="+mn-cs"/>
              </a:defRPr>
            </a:lvl4pPr>
            <a:lvl5pPr marL="1828800" indent="0" algn="l" defTabSz="914400" rtl="0" eaLnBrk="1" fontAlgn="auto" latinLnBrk="0" hangingPunct="1">
              <a:lnSpc>
                <a:spcPct val="120000"/>
              </a:lnSpc>
              <a:spcBef>
                <a:spcPct val="0"/>
              </a:spcBef>
              <a:spcAft>
                <a:spcPts val="300"/>
              </a:spcAft>
              <a:buFont typeface="Arial" panose="020B0604020202020204" pitchFamily="34" charset="0"/>
              <a:buNone/>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800">
                <a:solidFill>
                  <a:schemeClr val="tx1"/>
                </a:solidFill>
              </a:rPr>
              <a:t>时空坐标</a:t>
            </a:r>
          </a:p>
        </p:txBody>
      </p:sp>
      <p:sp>
        <p:nvSpPr>
          <p:cNvPr id="4" name="文本占位符 15"/>
          <p:cNvSpPr>
            <a:spLocks noGrp="1"/>
          </p:cNvSpPr>
          <p:nvPr userDrawn="1"/>
        </p:nvSpPr>
        <p:spPr>
          <a:xfrm>
            <a:off x="7243445" y="86995"/>
            <a:ext cx="2104390" cy="480060"/>
          </a:xfrm>
          <a:prstGeom prst="rect">
            <a:avLst/>
          </a:prstGeom>
        </p:spPr>
        <p:txBody>
          <a:bodyPr vert="horz" lIns="90000" tIns="46800" rIns="90000" bIns="46800" rtlCol="0">
            <a:noAutofit/>
          </a:bodyPr>
          <a:lstStyle>
            <a:lvl1pPr marL="0" indent="0" algn="ctr" defTabSz="914400" rtl="0" eaLnBrk="1" fontAlgn="auto" latinLnBrk="0" hangingPunct="1">
              <a:lnSpc>
                <a:spcPct val="100000"/>
              </a:lnSpc>
              <a:spcBef>
                <a:spcPct val="0"/>
              </a:spcBef>
              <a:spcAft>
                <a:spcPts val="1000"/>
              </a:spcAft>
              <a:buFont typeface="Arial" panose="020B0604020202020204" pitchFamily="34" charset="0"/>
              <a:buNone/>
              <a:defRPr lang="zh-CN" altLang="en-US" sz="2000" b="1" u="none" strike="noStrike" kern="1200" cap="none" spc="150" normalizeH="0" baseline="0" smtClean="0">
                <a:solidFill>
                  <a:schemeClr val="tx1"/>
                </a:solidFill>
                <a:uFillTx/>
                <a:latin typeface="微软雅黑" panose="020B0503020204020204" charset="-122"/>
                <a:ea typeface="微软雅黑" panose="020B0503020204020204" charset="-122"/>
                <a:cs typeface="+mn-cs"/>
              </a:defRPr>
            </a:lvl1pPr>
            <a:lvl2pPr marL="457200" indent="0" algn="l" defTabSz="914400" rtl="0" eaLnBrk="1" fontAlgn="auto" latinLnBrk="0" hangingPunct="1">
              <a:lnSpc>
                <a:spcPct val="120000"/>
              </a:lnSpc>
              <a:spcBef>
                <a:spcPct val="0"/>
              </a:spcBef>
              <a:spcAft>
                <a:spcPts val="600"/>
              </a:spcAft>
              <a:buFont typeface="Arial" panose="020B0604020202020204" pitchFamily="34" charset="0"/>
              <a:buNone/>
              <a:tabLst>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914400" indent="0" algn="l" defTabSz="914400" rtl="0" eaLnBrk="1" fontAlgn="auto" latinLnBrk="0" hangingPunct="1">
              <a:lnSpc>
                <a:spcPct val="120000"/>
              </a:lnSpc>
              <a:spcBef>
                <a:spcPct val="0"/>
              </a:spcBef>
              <a:spcAft>
                <a:spcPts val="600"/>
              </a:spcAft>
              <a:buFont typeface="Arial" panose="020B0604020202020204" pitchFamily="34" charset="0"/>
              <a:buNone/>
              <a:defRPr sz="1600" u="none" strike="noStrike" kern="1200" cap="none" spc="150" normalizeH="0" baseline="0">
                <a:solidFill>
                  <a:schemeClr val="tx1">
                    <a:lumMod val="65000"/>
                    <a:lumOff val="35000"/>
                  </a:schemeClr>
                </a:solidFill>
                <a:uFillTx/>
                <a:latin typeface="+mn-lt"/>
                <a:ea typeface="+mn-ea"/>
                <a:cs typeface="+mn-cs"/>
              </a:defRPr>
            </a:lvl3pPr>
            <a:lvl4pPr marL="1371600" indent="0" algn="l" defTabSz="914400" rtl="0" eaLnBrk="1" fontAlgn="auto" latinLnBrk="0" hangingPunct="1">
              <a:lnSpc>
                <a:spcPct val="120000"/>
              </a:lnSpc>
              <a:spcBef>
                <a:spcPct val="0"/>
              </a:spcBef>
              <a:spcAft>
                <a:spcPts val="300"/>
              </a:spcAft>
              <a:buFont typeface="Wingdings" panose="05000000000000000000" charset="0"/>
              <a:buNone/>
              <a:defRPr sz="1400" u="none" strike="noStrike" kern="1200" cap="none" spc="150" normalizeH="0" baseline="0">
                <a:solidFill>
                  <a:schemeClr val="tx1">
                    <a:lumMod val="65000"/>
                    <a:lumOff val="35000"/>
                  </a:schemeClr>
                </a:solidFill>
                <a:uFillTx/>
                <a:latin typeface="+mn-lt"/>
                <a:ea typeface="+mn-ea"/>
                <a:cs typeface="+mn-cs"/>
              </a:defRPr>
            </a:lvl4pPr>
            <a:lvl5pPr marL="1828800" indent="0" algn="l" defTabSz="914400" rtl="0" eaLnBrk="1" fontAlgn="auto" latinLnBrk="0" hangingPunct="1">
              <a:lnSpc>
                <a:spcPct val="120000"/>
              </a:lnSpc>
              <a:spcBef>
                <a:spcPct val="0"/>
              </a:spcBef>
              <a:spcAft>
                <a:spcPts val="300"/>
              </a:spcAft>
              <a:buFont typeface="Arial" panose="020B0604020202020204" pitchFamily="34" charset="0"/>
              <a:buNone/>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800">
                <a:solidFill>
                  <a:schemeClr val="bg1"/>
                </a:solidFill>
              </a:rPr>
              <a:t>知识梳理</a:t>
            </a:r>
          </a:p>
        </p:txBody>
      </p:sp>
    </p:spTree>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l" defTabSz="892175" rtl="0" eaLnBrk="1" latinLnBrk="0" hangingPunct="1">
        <a:lnSpc>
          <a:spcPct val="90000"/>
        </a:lnSpc>
        <a:spcBef>
          <a:spcPct val="0"/>
        </a:spcBef>
        <a:buNone/>
        <a:defRPr sz="4290" kern="1200">
          <a:solidFill>
            <a:schemeClr val="tx1"/>
          </a:solidFill>
          <a:latin typeface="+mj-lt"/>
          <a:ea typeface="+mj-ea"/>
          <a:cs typeface="+mj-cs"/>
        </a:defRPr>
      </a:lvl1pPr>
    </p:titleStyle>
    <p:bodyStyle>
      <a:lvl1pPr marL="222885" indent="-222885" algn="l" defTabSz="892175" rtl="0" eaLnBrk="1" latinLnBrk="0" hangingPunct="1">
        <a:lnSpc>
          <a:spcPct val="90000"/>
        </a:lnSpc>
        <a:spcBef>
          <a:spcPct val="195000"/>
        </a:spcBef>
        <a:buFont typeface="Arial" panose="020B0604020202020204" pitchFamily="34" charset="0"/>
        <a:buChar char="•"/>
        <a:defRPr sz="2730" kern="1200">
          <a:solidFill>
            <a:schemeClr val="tx1"/>
          </a:solidFill>
          <a:latin typeface="+mn-lt"/>
          <a:ea typeface="+mn-ea"/>
          <a:cs typeface="+mn-cs"/>
        </a:defRPr>
      </a:lvl1pPr>
      <a:lvl2pPr marL="669290" indent="-222885" algn="l" defTabSz="892175" rtl="0" eaLnBrk="1" latinLnBrk="0" hangingPunct="1">
        <a:lnSpc>
          <a:spcPct val="90000"/>
        </a:lnSpc>
        <a:spcBef>
          <a:spcPct val="97000"/>
        </a:spcBef>
        <a:buFont typeface="Arial" panose="020B0604020202020204" pitchFamily="34" charset="0"/>
        <a:buChar char="•"/>
        <a:defRPr sz="2345" kern="1200">
          <a:solidFill>
            <a:schemeClr val="tx1"/>
          </a:solidFill>
          <a:latin typeface="+mn-lt"/>
          <a:ea typeface="+mn-ea"/>
          <a:cs typeface="+mn-cs"/>
        </a:defRPr>
      </a:lvl2pPr>
      <a:lvl3pPr marL="1115695" indent="-222885" algn="l" defTabSz="892175" rtl="0" eaLnBrk="1" latinLnBrk="0" hangingPunct="1">
        <a:lnSpc>
          <a:spcPct val="90000"/>
        </a:lnSpc>
        <a:spcBef>
          <a:spcPct val="97000"/>
        </a:spcBef>
        <a:buFont typeface="Arial" panose="020B0604020202020204" pitchFamily="34" charset="0"/>
        <a:buChar char="•"/>
        <a:defRPr sz="1950" kern="1200">
          <a:solidFill>
            <a:schemeClr val="tx1"/>
          </a:solidFill>
          <a:latin typeface="+mn-lt"/>
          <a:ea typeface="+mn-ea"/>
          <a:cs typeface="+mn-cs"/>
        </a:defRPr>
      </a:lvl3pPr>
      <a:lvl4pPr marL="1560830" indent="-222885" algn="l" defTabSz="892175" rtl="0" eaLnBrk="1" latinLnBrk="0" hangingPunct="1">
        <a:lnSpc>
          <a:spcPct val="90000"/>
        </a:lnSpc>
        <a:spcBef>
          <a:spcPct val="97000"/>
        </a:spcBef>
        <a:buFont typeface="Arial" panose="020B0604020202020204" pitchFamily="34" charset="0"/>
        <a:buChar char="•"/>
        <a:defRPr sz="1755" kern="1200">
          <a:solidFill>
            <a:schemeClr val="tx1"/>
          </a:solidFill>
          <a:latin typeface="+mn-lt"/>
          <a:ea typeface="+mn-ea"/>
          <a:cs typeface="+mn-cs"/>
        </a:defRPr>
      </a:lvl4pPr>
      <a:lvl5pPr marL="2006600" indent="-222885" algn="l" defTabSz="892175" rtl="0" eaLnBrk="1" latinLnBrk="0" hangingPunct="1">
        <a:lnSpc>
          <a:spcPct val="90000"/>
        </a:lnSpc>
        <a:spcBef>
          <a:spcPct val="97000"/>
        </a:spcBef>
        <a:buFont typeface="Arial" panose="020B0604020202020204" pitchFamily="34" charset="0"/>
        <a:buChar char="•"/>
        <a:defRPr sz="1755" kern="1200">
          <a:solidFill>
            <a:schemeClr val="tx1"/>
          </a:solidFill>
          <a:latin typeface="+mn-lt"/>
          <a:ea typeface="+mn-ea"/>
          <a:cs typeface="+mn-cs"/>
        </a:defRPr>
      </a:lvl5pPr>
      <a:lvl6pPr marL="2452370" indent="-222885" algn="l" defTabSz="892175" rtl="0" eaLnBrk="1" latinLnBrk="0" hangingPunct="1">
        <a:lnSpc>
          <a:spcPct val="90000"/>
        </a:lnSpc>
        <a:spcBef>
          <a:spcPct val="97000"/>
        </a:spcBef>
        <a:buFont typeface="Arial" panose="020B0604020202020204" pitchFamily="34" charset="0"/>
        <a:buChar char="•"/>
        <a:defRPr sz="1755" kern="1200">
          <a:solidFill>
            <a:schemeClr val="tx1"/>
          </a:solidFill>
          <a:latin typeface="+mn-lt"/>
          <a:ea typeface="+mn-ea"/>
          <a:cs typeface="+mn-cs"/>
        </a:defRPr>
      </a:lvl6pPr>
      <a:lvl7pPr marL="2898775" indent="-222885" algn="l" defTabSz="892175" rtl="0" eaLnBrk="1" latinLnBrk="0" hangingPunct="1">
        <a:lnSpc>
          <a:spcPct val="90000"/>
        </a:lnSpc>
        <a:spcBef>
          <a:spcPct val="97000"/>
        </a:spcBef>
        <a:buFont typeface="Arial" panose="020B0604020202020204" pitchFamily="34" charset="0"/>
        <a:buChar char="•"/>
        <a:defRPr sz="1755" kern="1200">
          <a:solidFill>
            <a:schemeClr val="tx1"/>
          </a:solidFill>
          <a:latin typeface="+mn-lt"/>
          <a:ea typeface="+mn-ea"/>
          <a:cs typeface="+mn-cs"/>
        </a:defRPr>
      </a:lvl7pPr>
      <a:lvl8pPr marL="3344545" indent="-222885" algn="l" defTabSz="892175" rtl="0" eaLnBrk="1" latinLnBrk="0" hangingPunct="1">
        <a:lnSpc>
          <a:spcPct val="90000"/>
        </a:lnSpc>
        <a:spcBef>
          <a:spcPct val="97000"/>
        </a:spcBef>
        <a:buFont typeface="Arial" panose="020B0604020202020204" pitchFamily="34" charset="0"/>
        <a:buChar char="•"/>
        <a:defRPr sz="1755" kern="1200">
          <a:solidFill>
            <a:schemeClr val="tx1"/>
          </a:solidFill>
          <a:latin typeface="+mn-lt"/>
          <a:ea typeface="+mn-ea"/>
          <a:cs typeface="+mn-cs"/>
        </a:defRPr>
      </a:lvl8pPr>
      <a:lvl9pPr marL="3790315" indent="-222885" algn="l" defTabSz="892175" rtl="0" eaLnBrk="1" latinLnBrk="0" hangingPunct="1">
        <a:lnSpc>
          <a:spcPct val="90000"/>
        </a:lnSpc>
        <a:spcBef>
          <a:spcPct val="97000"/>
        </a:spcBef>
        <a:buFont typeface="Arial" panose="020B0604020202020204" pitchFamily="34" charset="0"/>
        <a:buChar char="•"/>
        <a:defRPr sz="1755" kern="1200">
          <a:solidFill>
            <a:schemeClr val="tx1"/>
          </a:solidFill>
          <a:latin typeface="+mn-lt"/>
          <a:ea typeface="+mn-ea"/>
          <a:cs typeface="+mn-cs"/>
        </a:defRPr>
      </a:lvl9pPr>
    </p:bodyStyle>
    <p:otherStyle>
      <a:defPPr>
        <a:defRPr lang="zh-CN"/>
      </a:defPPr>
      <a:lvl1pPr marL="0" algn="l" defTabSz="892175" rtl="0" eaLnBrk="1" latinLnBrk="0" hangingPunct="1">
        <a:defRPr sz="1755" kern="1200">
          <a:solidFill>
            <a:schemeClr val="tx1"/>
          </a:solidFill>
          <a:latin typeface="+mn-lt"/>
          <a:ea typeface="+mn-ea"/>
          <a:cs typeface="+mn-cs"/>
        </a:defRPr>
      </a:lvl1pPr>
      <a:lvl2pPr marL="445770" algn="l" defTabSz="892175" rtl="0" eaLnBrk="1" latinLnBrk="0" hangingPunct="1">
        <a:defRPr sz="1755" kern="1200">
          <a:solidFill>
            <a:schemeClr val="tx1"/>
          </a:solidFill>
          <a:latin typeface="+mn-lt"/>
          <a:ea typeface="+mn-ea"/>
          <a:cs typeface="+mn-cs"/>
        </a:defRPr>
      </a:lvl2pPr>
      <a:lvl3pPr marL="892175" algn="l" defTabSz="892175" rtl="0" eaLnBrk="1" latinLnBrk="0" hangingPunct="1">
        <a:defRPr sz="1755" kern="1200">
          <a:solidFill>
            <a:schemeClr val="tx1"/>
          </a:solidFill>
          <a:latin typeface="+mn-lt"/>
          <a:ea typeface="+mn-ea"/>
          <a:cs typeface="+mn-cs"/>
        </a:defRPr>
      </a:lvl3pPr>
      <a:lvl4pPr marL="1337310" algn="l" defTabSz="892175" rtl="0" eaLnBrk="1" latinLnBrk="0" hangingPunct="1">
        <a:defRPr sz="1755" kern="1200">
          <a:solidFill>
            <a:schemeClr val="tx1"/>
          </a:solidFill>
          <a:latin typeface="+mn-lt"/>
          <a:ea typeface="+mn-ea"/>
          <a:cs typeface="+mn-cs"/>
        </a:defRPr>
      </a:lvl4pPr>
      <a:lvl5pPr marL="1783715" algn="l" defTabSz="892175" rtl="0" eaLnBrk="1" latinLnBrk="0" hangingPunct="1">
        <a:defRPr sz="1755" kern="1200">
          <a:solidFill>
            <a:schemeClr val="tx1"/>
          </a:solidFill>
          <a:latin typeface="+mn-lt"/>
          <a:ea typeface="+mn-ea"/>
          <a:cs typeface="+mn-cs"/>
        </a:defRPr>
      </a:lvl5pPr>
      <a:lvl6pPr marL="2229485" algn="l" defTabSz="892175" rtl="0" eaLnBrk="1" latinLnBrk="0" hangingPunct="1">
        <a:defRPr sz="1755" kern="1200">
          <a:solidFill>
            <a:schemeClr val="tx1"/>
          </a:solidFill>
          <a:latin typeface="+mn-lt"/>
          <a:ea typeface="+mn-ea"/>
          <a:cs typeface="+mn-cs"/>
        </a:defRPr>
      </a:lvl6pPr>
      <a:lvl7pPr marL="2675890" algn="l" defTabSz="892175" rtl="0" eaLnBrk="1" latinLnBrk="0" hangingPunct="1">
        <a:defRPr sz="1755" kern="1200">
          <a:solidFill>
            <a:schemeClr val="tx1"/>
          </a:solidFill>
          <a:latin typeface="+mn-lt"/>
          <a:ea typeface="+mn-ea"/>
          <a:cs typeface="+mn-cs"/>
        </a:defRPr>
      </a:lvl7pPr>
      <a:lvl8pPr marL="3122295" algn="l" defTabSz="892175" rtl="0" eaLnBrk="1" latinLnBrk="0" hangingPunct="1">
        <a:defRPr sz="1755" kern="1200">
          <a:solidFill>
            <a:schemeClr val="tx1"/>
          </a:solidFill>
          <a:latin typeface="+mn-lt"/>
          <a:ea typeface="+mn-ea"/>
          <a:cs typeface="+mn-cs"/>
        </a:defRPr>
      </a:lvl8pPr>
      <a:lvl9pPr marL="3566795" algn="l" defTabSz="892175" rtl="0" eaLnBrk="1" latinLnBrk="0" hangingPunct="1">
        <a:defRPr sz="1755"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custDataLst>
              <p:tags r:id="rId15"/>
            </p:custDataLst>
          </p:nvPr>
        </p:nvSpPr>
        <p:spPr>
          <a:xfrm>
            <a:off x="608013" y="608013"/>
            <a:ext cx="10969625" cy="706437"/>
          </a:xfrm>
          <a:prstGeom prst="rect">
            <a:avLst/>
          </a:prstGeom>
          <a:noFill/>
          <a:ln w="9525">
            <a:noFill/>
          </a:ln>
        </p:spPr>
        <p:txBody>
          <a:bodyPr lIns="90170" tIns="46990" rIns="90170" bIns="46990" anchor="ctr"/>
          <a:lstStyle/>
          <a:p>
            <a:pPr lvl="0"/>
            <a:r>
              <a:rPr lang="zh-CN" altLang="en-US"/>
              <a:t>单击此处编辑母版标题样式</a:t>
            </a:r>
          </a:p>
        </p:txBody>
      </p:sp>
      <p:sp>
        <p:nvSpPr>
          <p:cNvPr id="1027" name="文本占位符 2"/>
          <p:cNvSpPr>
            <a:spLocks noGrp="1"/>
          </p:cNvSpPr>
          <p:nvPr>
            <p:ph type="body" idx="1"/>
            <p:custDataLst>
              <p:tags r:id="rId16"/>
            </p:custDataLst>
          </p:nvPr>
        </p:nvSpPr>
        <p:spPr>
          <a:xfrm>
            <a:off x="608013" y="1490663"/>
            <a:ext cx="10969625" cy="4759325"/>
          </a:xfrm>
          <a:prstGeom prst="rect">
            <a:avLst/>
          </a:prstGeom>
          <a:noFill/>
          <a:ln w="9525">
            <a:noFill/>
          </a:ln>
        </p:spPr>
        <p:txBody>
          <a:bodyPr lIns="90000" tIns="46800" rIns="90000" bIns="46800" ancho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28" name="日期占位符 3"/>
          <p:cNvSpPr>
            <a:spLocks noGrp="1"/>
          </p:cNvSpPr>
          <p:nvPr>
            <p:ph type="dt" sz="half" idx="2"/>
            <p:custDataLst>
              <p:tags r:id="rId17"/>
            </p:custDataLst>
          </p:nvPr>
        </p:nvSpPr>
        <p:spPr>
          <a:xfrm>
            <a:off x="612775" y="6315075"/>
            <a:ext cx="2698750" cy="315913"/>
          </a:xfrm>
          <a:prstGeom prst="rect">
            <a:avLst/>
          </a:prstGeom>
          <a:noFill/>
          <a:ln w="9525">
            <a:noFill/>
          </a:ln>
        </p:spPr>
        <p:txBody>
          <a:bodyPr lIns="91440" tIns="45720" rIns="91440" bIns="45720" anchor="ctr"/>
          <a:lstStyle>
            <a:lvl1pPr fontAlgn="base">
              <a:defRPr sz="1000">
                <a:solidFill>
                  <a:srgbClr val="898989"/>
                </a:solidFill>
              </a:defRPr>
            </a:lvl1pPr>
          </a:lstStyle>
          <a:p>
            <a:pPr lvl="0" eaLnBrk="1" hangingPunct="1"/>
            <a:fld id="{BB962C8B-B14F-4D97-AF65-F5344CB8AC3E}" type="datetime1">
              <a:rPr lang="zh-CN" altLang="en-US" baseline="0"/>
              <a:t>2024-06-23</a:t>
            </a:fld>
            <a:endParaRPr lang="zh-CN" altLang="en-US" baseline="0"/>
          </a:p>
        </p:txBody>
      </p:sp>
      <p:sp>
        <p:nvSpPr>
          <p:cNvPr id="1029" name="页脚占位符 4"/>
          <p:cNvSpPr>
            <a:spLocks noGrp="1"/>
          </p:cNvSpPr>
          <p:nvPr>
            <p:ph type="ftr" sz="quarter" idx="3"/>
            <p:custDataLst>
              <p:tags r:id="rId18"/>
            </p:custDataLst>
          </p:nvPr>
        </p:nvSpPr>
        <p:spPr>
          <a:xfrm>
            <a:off x="4116388" y="6315075"/>
            <a:ext cx="3959225" cy="315913"/>
          </a:xfrm>
          <a:prstGeom prst="rect">
            <a:avLst/>
          </a:prstGeom>
          <a:noFill/>
          <a:ln w="9525">
            <a:noFill/>
          </a:ln>
        </p:spPr>
        <p:txBody>
          <a:bodyPr lIns="91440" tIns="45720" rIns="91440" bIns="45720" anchor="ctr"/>
          <a:lstStyle>
            <a:lvl1pPr algn="ctr" fontAlgn="base">
              <a:defRPr sz="1000">
                <a:solidFill>
                  <a:srgbClr val="898989"/>
                </a:solidFill>
              </a:defRPr>
            </a:lvl1pPr>
          </a:lstStyle>
          <a:p>
            <a:pPr lvl="0" eaLnBrk="1" hangingPunct="1"/>
            <a:endParaRPr lang="zh-CN" altLang="en-US" baseline="0"/>
          </a:p>
        </p:txBody>
      </p:sp>
      <p:sp>
        <p:nvSpPr>
          <p:cNvPr id="1030" name="灯片编号占位符 5"/>
          <p:cNvSpPr>
            <a:spLocks noGrp="1"/>
          </p:cNvSpPr>
          <p:nvPr>
            <p:ph type="sldNum" sz="quarter" idx="4"/>
            <p:custDataLst>
              <p:tags r:id="rId19"/>
            </p:custDataLst>
          </p:nvPr>
        </p:nvSpPr>
        <p:spPr>
          <a:xfrm>
            <a:off x="8877300" y="6315075"/>
            <a:ext cx="2700338" cy="315913"/>
          </a:xfrm>
          <a:prstGeom prst="rect">
            <a:avLst/>
          </a:prstGeom>
          <a:noFill/>
          <a:ln w="9525">
            <a:noFill/>
          </a:ln>
        </p:spPr>
        <p:txBody>
          <a:bodyPr lIns="91440" tIns="45720" rIns="91440" bIns="45720" anchor="ctr"/>
          <a:lstStyle>
            <a:lvl1pPr algn="r" fontAlgn="base">
              <a:defRPr sz="1000">
                <a:solidFill>
                  <a:srgbClr val="898989"/>
                </a:solidFill>
              </a:defRPr>
            </a:lvl1pPr>
          </a:lstStyle>
          <a:p>
            <a:pPr lvl="0" eaLnBrk="1" hangingPunct="1"/>
            <a:fld id="{9A0DB2DC-4C9A-4742-B13C-FB6460FD3503}" type="slidenum">
              <a:rPr lang="zh-CN" altLang="en-US" baseline="0"/>
              <a:t>‹#›</a:t>
            </a:fld>
            <a:endParaRPr lang="zh-CN" altLang="en-US" baseline="0"/>
          </a:p>
        </p:txBody>
      </p:sp>
    </p:spTree>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 id="2147483923" r:id="rId12"/>
    <p:sldLayoutId id="2147483924" r:id="rId13"/>
  </p:sldLayoutIdLst>
  <p:hf sldNum="0" hdr="0" ftr="0" dt="0"/>
  <p:txStyles>
    <p:titleStyle>
      <a:lvl1pPr marL="0" indent="0" algn="l" defTabSz="914400" rtl="0" eaLnBrk="1" fontAlgn="base" latinLnBrk="0" hangingPunct="1">
        <a:lnSpc>
          <a:spcPct val="100000"/>
        </a:lnSpc>
        <a:spcBef>
          <a:spcPct val="0"/>
        </a:spcBef>
        <a:spcAft>
          <a:spcPct val="0"/>
        </a:spcAft>
        <a:buClrTx/>
        <a:buSzTx/>
        <a:buFontTx/>
        <a:buNone/>
        <a:defRPr sz="3600" b="1" u="none" strike="noStrike" kern="1200" cap="none" spc="300" normalizeH="0" baseline="0">
          <a:solidFill>
            <a:srgbClr val="262626"/>
          </a:solidFill>
          <a:uFillTx/>
          <a:latin typeface="Arial" panose="020B0604020202020204" pitchFamily="34" charset="0"/>
          <a:ea typeface="微软雅黑" panose="020B0503020204020204" charset="-122"/>
          <a:cs typeface="+mj-cs"/>
        </a:defRPr>
      </a:lvl1pPr>
    </p:titleStyle>
    <p:bodyStyle>
      <a:lvl1pPr marL="228600" indent="-228600" algn="l" defTabSz="914400" rtl="0" eaLnBrk="1" fontAlgn="auto" latinLnBrk="0" hangingPunct="1">
        <a:lnSpc>
          <a:spcPct val="130000"/>
        </a:lnSpc>
        <a:spcBef>
          <a:spcPct val="0"/>
        </a:spcBef>
        <a:spcAft>
          <a:spcPts val="1000"/>
        </a:spcAft>
        <a:buClrTx/>
        <a:buSzTx/>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1pPr>
      <a:lvl2pPr marL="685800" indent="-228600" algn="l" defTabSz="914400" rtl="0" eaLnBrk="1" fontAlgn="auto" latinLnBrk="0" hangingPunct="1">
        <a:lnSpc>
          <a:spcPct val="120000"/>
        </a:lnSpc>
        <a:spcBef>
          <a:spcPct val="0"/>
        </a:spcBef>
        <a:spcAft>
          <a:spcPts val="600"/>
        </a:spcAft>
        <a:buClrTx/>
        <a:buSzTx/>
        <a:buFont typeface="Arial" panose="020B0604020202020204" pitchFamily="34" charset="0"/>
        <a:buChar char="●"/>
        <a:tabLst>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2pPr>
      <a:lvl3pPr marL="1143000" indent="-228600" algn="l" defTabSz="914400" rtl="0" eaLnBrk="1" fontAlgn="auto" latinLnBrk="0" hangingPunct="1">
        <a:lnSpc>
          <a:spcPct val="120000"/>
        </a:lnSpc>
        <a:spcBef>
          <a:spcPct val="0"/>
        </a:spcBef>
        <a:spcAft>
          <a:spcPts val="600"/>
        </a:spcAft>
        <a:buClrTx/>
        <a:buSzTx/>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3pPr>
      <a:lvl4pPr marL="1600200" indent="-228600" algn="l" defTabSz="914400" rtl="0" eaLnBrk="1" fontAlgn="auto" latinLnBrk="0" hangingPunct="1">
        <a:lnSpc>
          <a:spcPct val="120000"/>
        </a:lnSpc>
        <a:spcBef>
          <a:spcPct val="0"/>
        </a:spcBef>
        <a:spcAft>
          <a:spcPts val="300"/>
        </a:spcAft>
        <a:buClrTx/>
        <a:buSzTx/>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4pPr>
      <a:lvl5pPr marL="2057400" indent="-228600" algn="l" defTabSz="914400" rtl="0" eaLnBrk="1" fontAlgn="auto" latinLnBrk="0" hangingPunct="1">
        <a:lnSpc>
          <a:spcPct val="120000"/>
        </a:lnSpc>
        <a:spcBef>
          <a:spcPct val="0"/>
        </a:spcBef>
        <a:spcAft>
          <a:spcPts val="300"/>
        </a:spcAft>
        <a:buClrTx/>
        <a:buSzTx/>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indent="0" algn="l" defTabSz="914400" rtl="0" eaLnBrk="1" fontAlgn="base" latinLnBrk="0" hangingPunct="1">
        <a:lnSpc>
          <a:spcPct val="100000"/>
        </a:lnSpc>
        <a:spcBef>
          <a:spcPct val="0"/>
        </a:spcBef>
        <a:spcAft>
          <a:spcPct val="0"/>
        </a:spcAft>
        <a:buClrTx/>
        <a:buSzTx/>
        <a:buFontTx/>
        <a:buNone/>
        <a:defRPr sz="1800" kern="1200">
          <a:solidFill>
            <a:schemeClr val="tx1"/>
          </a:solidFill>
          <a:latin typeface="+mn-lt"/>
          <a:ea typeface="+mn-ea"/>
          <a:cs typeface="+mn-cs"/>
        </a:defRPr>
      </a:lvl1pPr>
      <a:lvl2pPr marL="457200" indent="0" algn="l" defTabSz="914400" rtl="0" eaLnBrk="1" fontAlgn="base" latinLnBrk="0" hangingPunct="1">
        <a:lnSpc>
          <a:spcPct val="100000"/>
        </a:lnSpc>
        <a:spcBef>
          <a:spcPct val="0"/>
        </a:spcBef>
        <a:spcAft>
          <a:spcPct val="0"/>
        </a:spcAft>
        <a:buClrTx/>
        <a:buSzTx/>
        <a:buFontTx/>
        <a:buNone/>
        <a:defRPr sz="1800" kern="1200">
          <a:solidFill>
            <a:schemeClr val="tx1"/>
          </a:solidFill>
          <a:latin typeface="+mn-lt"/>
          <a:ea typeface="+mn-ea"/>
          <a:cs typeface="+mn-cs"/>
        </a:defRPr>
      </a:lvl2pPr>
      <a:lvl3pPr marL="914400" indent="0" algn="l" defTabSz="914400" rtl="0" eaLnBrk="1" fontAlgn="base" latinLnBrk="0" hangingPunct="1">
        <a:lnSpc>
          <a:spcPct val="100000"/>
        </a:lnSpc>
        <a:spcBef>
          <a:spcPct val="0"/>
        </a:spcBef>
        <a:spcAft>
          <a:spcPct val="0"/>
        </a:spcAft>
        <a:buClrTx/>
        <a:buSzTx/>
        <a:buFontTx/>
        <a:buNone/>
        <a:defRPr sz="1800" kern="1200">
          <a:solidFill>
            <a:schemeClr val="tx1"/>
          </a:solidFill>
          <a:latin typeface="+mn-lt"/>
          <a:ea typeface="+mn-ea"/>
          <a:cs typeface="+mn-cs"/>
        </a:defRPr>
      </a:lvl3pPr>
      <a:lvl4pPr marL="1371600" indent="0" algn="l" defTabSz="914400" rtl="0" eaLnBrk="1" fontAlgn="base" latinLnBrk="0" hangingPunct="1">
        <a:lnSpc>
          <a:spcPct val="100000"/>
        </a:lnSpc>
        <a:spcBef>
          <a:spcPct val="0"/>
        </a:spcBef>
        <a:spcAft>
          <a:spcPct val="0"/>
        </a:spcAft>
        <a:buClrTx/>
        <a:buSzTx/>
        <a:buFontTx/>
        <a:buNone/>
        <a:defRPr sz="1800" kern="1200">
          <a:solidFill>
            <a:schemeClr val="tx1"/>
          </a:solidFill>
          <a:latin typeface="+mn-lt"/>
          <a:ea typeface="+mn-ea"/>
          <a:cs typeface="+mn-cs"/>
        </a:defRPr>
      </a:lvl4pPr>
      <a:lvl5pPr marL="1828800" indent="0" algn="l" defTabSz="914400" rtl="0" eaLnBrk="1" fontAlgn="base" latinLnBrk="0" hangingPunct="1">
        <a:lnSpc>
          <a:spcPct val="100000"/>
        </a:lnSpc>
        <a:spcBef>
          <a:spcPct val="0"/>
        </a:spcBef>
        <a:spcAft>
          <a:spcPct val="0"/>
        </a:spcAft>
        <a:buClrTx/>
        <a:buSzTx/>
        <a:buFontTx/>
        <a:buNone/>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7"/>
          <a:stretch>
            <a:fillRect/>
          </a:stretch>
        </a:blipFill>
        <a:effectLst/>
      </p:bgPr>
    </p:bg>
    <p:spTree>
      <p:nvGrpSpPr>
        <p:cNvPr id="1" name=""/>
        <p:cNvGrpSpPr/>
        <p:nvPr/>
      </p:nvGrpSpPr>
      <p:grpSpPr>
        <a:xfrm>
          <a:off x="0" y="0"/>
          <a:ext cx="0" cy="0"/>
          <a:chOff x="0" y="0"/>
          <a:chExt cx="0" cy="0"/>
        </a:xfrm>
      </p:grpSpPr>
      <p:sp>
        <p:nvSpPr>
          <p:cNvPr id="4" name="日期占位符 3"/>
          <p:cNvSpPr>
            <a:spLocks noGrp="1"/>
          </p:cNvSpPr>
          <p:nvPr>
            <p:ph type="dt" sz="half" idx="2"/>
            <p:custDataLst>
              <p:tags r:id="rId10"/>
            </p:custDataLst>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6462A7-EE90-4408-B166-C30B9A1EF807}" type="datetimeFigureOut">
              <a:rPr lang="zh-CN" altLang="en-US" smtClean="0"/>
              <a:t>2024-06-23</a:t>
            </a:fld>
            <a:endParaRPr lang="zh-CN" altLang="en-US"/>
          </a:p>
        </p:txBody>
      </p:sp>
      <p:sp>
        <p:nvSpPr>
          <p:cNvPr id="5" name="页脚占位符 4"/>
          <p:cNvSpPr>
            <a:spLocks noGrp="1"/>
          </p:cNvSpPr>
          <p:nvPr>
            <p:ph type="ftr" sz="quarter" idx="3"/>
            <p:custDataLst>
              <p:tags r:id="rId11"/>
            </p:custDataLst>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12"/>
            </p:custDataLst>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42BB53-4CEE-4DD5-A75F-7B85DC262A6E}" type="slidenum">
              <a:rPr lang="zh-CN" altLang="en-US" smtClean="0"/>
              <a:t>‹#›</a:t>
            </a:fld>
            <a:endParaRPr lang="zh-CN" altLang="en-US"/>
          </a:p>
        </p:txBody>
      </p:sp>
      <p:pic>
        <p:nvPicPr>
          <p:cNvPr id="9" name="图片 8"/>
          <p:cNvPicPr>
            <a:picLocks noChangeAspect="1"/>
          </p:cNvPicPr>
          <p:nvPr userDrawn="1">
            <p:custDataLst>
              <p:tags r:id="rId13"/>
            </p:custDataLst>
          </p:nvPr>
        </p:nvPicPr>
        <p:blipFill>
          <a:blip>
            <a:extLst>
              <a:ext uri="{28A0092B-C50C-407E-A947-70E740481C1C}">
                <a14:useLocalDpi xmlns:a14="http://schemas.microsoft.com/office/drawing/2010/main" val="0"/>
              </a:ext>
            </a:extLst>
          </a:blip>
          <a:stretch>
            <a:fillRect/>
          </a:stretch>
        </p:blipFill>
        <p:spPr>
          <a:xfrm>
            <a:off x="9072372" y="0"/>
            <a:ext cx="3088098" cy="2271104"/>
          </a:xfrm>
          <a:prstGeom prst="rect">
            <a:avLst/>
          </a:prstGeom>
        </p:spPr>
      </p:pic>
      <p:pic>
        <p:nvPicPr>
          <p:cNvPr id="10" name="图片 9" descr="222"/>
          <p:cNvPicPr>
            <a:picLocks noChangeAspect="1"/>
          </p:cNvPicPr>
          <p:nvPr userDrawn="1">
            <p:custDataLst>
              <p:tags r:id="rId14"/>
            </p:custDataLst>
          </p:nvPr>
        </p:nvPicPr>
        <p:blipFill>
          <a:blip/>
          <a:stretch>
            <a:fillRect/>
          </a:stretch>
        </p:blipFill>
        <p:spPr>
          <a:xfrm>
            <a:off x="28280" y="1824990"/>
            <a:ext cx="12132190" cy="5033010"/>
          </a:xfrm>
          <a:prstGeom prst="rect">
            <a:avLst/>
          </a:prstGeom>
        </p:spPr>
      </p:pic>
      <p:pic>
        <p:nvPicPr>
          <p:cNvPr id="12" name="图片 11"/>
          <p:cNvPicPr>
            <a:picLocks noChangeAspect="1"/>
          </p:cNvPicPr>
          <p:nvPr userDrawn="1">
            <p:custDataLst>
              <p:tags r:id="rId15"/>
            </p:custDataLst>
          </p:nvPr>
        </p:nvPicPr>
        <p:blipFill>
          <a:blip>
            <a:extLst>
              <a:ext uri="{28A0092B-C50C-407E-A947-70E740481C1C}">
                <a14:useLocalDpi xmlns:a14="http://schemas.microsoft.com/office/drawing/2010/main" val="0"/>
              </a:ext>
            </a:extLst>
          </a:blip>
          <a:stretch>
            <a:fillRect/>
          </a:stretch>
        </p:blipFill>
        <p:spPr>
          <a:xfrm>
            <a:off x="-221946" y="-963488"/>
            <a:ext cx="12132190" cy="6093295"/>
          </a:xfrm>
          <a:prstGeom prst="rect">
            <a:avLst/>
          </a:prstGeom>
        </p:spPr>
      </p:pic>
      <p:sp>
        <p:nvSpPr>
          <p:cNvPr id="13" name="矩形 12"/>
          <p:cNvSpPr/>
          <p:nvPr userDrawn="1">
            <p:custDataLst>
              <p:tags r:id="rId16"/>
            </p:custDataLst>
          </p:nvPr>
        </p:nvSpPr>
        <p:spPr>
          <a:xfrm>
            <a:off x="28280" y="79088"/>
            <a:ext cx="12132190" cy="6642387"/>
          </a:xfrm>
          <a:prstGeom prst="rect">
            <a:avLst/>
          </a:prstGeom>
          <a:solidFill>
            <a:schemeClr val="bg1">
              <a:lumMod val="95000"/>
              <a:alpha val="59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文本框 1"/>
          <p:cNvSpPr txBox="1"/>
          <p:nvPr userDrawn="1">
            <p:custDataLst>
              <p:tags r:id="rId7"/>
            </p:custDataLst>
          </p:nvPr>
        </p:nvSpPr>
        <p:spPr>
          <a:xfrm>
            <a:off x="0" y="0"/>
            <a:ext cx="12192000" cy="521970"/>
          </a:xfrm>
          <a:prstGeom prst="rect">
            <a:avLst/>
          </a:prstGeom>
          <a:solidFill>
            <a:schemeClr val="accent5">
              <a:lumMod val="50000"/>
            </a:schemeClr>
          </a:solidFill>
        </p:spPr>
        <p:txBody>
          <a:bodyPr wrap="square" rtlCol="0">
            <a:spAutoFit/>
          </a:bodyPr>
          <a:lstStyle/>
          <a:p>
            <a:endParaRPr lang="zh-CN" altLang="en-US" sz="2800">
              <a:latin typeface="楷体" panose="02010609060101010101" pitchFamily="49" charset="-122"/>
              <a:ea typeface="楷体" panose="02010609060101010101" pitchFamily="49" charset="-122"/>
            </a:endParaRPr>
          </a:p>
        </p:txBody>
      </p:sp>
    </p:spTree>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custDataLst>
              <p:tags r:id="rId14"/>
            </p:custDataLst>
          </p:nvPr>
        </p:nvSpPr>
        <p:spPr bwMode="auto">
          <a:xfrm>
            <a:off x="838200" y="365125"/>
            <a:ext cx="10515600" cy="1325563"/>
          </a:xfrm>
          <a:prstGeom prst="rect">
            <a:avLst/>
          </a:prstGeom>
          <a:noFill/>
          <a:ln w="9525">
            <a:noFill/>
            <a:miter lim="800000"/>
          </a:ln>
        </p:spPr>
        <p:txBody>
          <a:bodyPr vert="horz" wrap="square" lIns="91440" tIns="45720" rIns="91440" bIns="45720" numCol="1" anchor="ctr" anchorCtr="0" compatLnSpc="1"/>
          <a:lstStyle/>
          <a:p>
            <a:pPr lvl="0"/>
            <a:r>
              <a:rPr lang="zh-CN" altLang="en-US" smtClean="0"/>
              <a:t>单击此处编辑母版标题样式</a:t>
            </a:r>
          </a:p>
        </p:txBody>
      </p:sp>
      <p:sp>
        <p:nvSpPr>
          <p:cNvPr id="1027" name="文本占位符 2"/>
          <p:cNvSpPr>
            <a:spLocks noGrp="1"/>
          </p:cNvSpPr>
          <p:nvPr>
            <p:ph type="body" idx="1"/>
            <p:custDataLst>
              <p:tags r:id="rId15"/>
            </p:custDataLst>
          </p:nvPr>
        </p:nvSpPr>
        <p:spPr bwMode="auto">
          <a:xfrm>
            <a:off x="838200" y="1825625"/>
            <a:ext cx="10515600" cy="4351338"/>
          </a:xfrm>
          <a:prstGeom prst="rect">
            <a:avLst/>
          </a:prstGeom>
          <a:noFill/>
          <a:ln w="9525">
            <a:noFill/>
            <a:miter lim="800000"/>
          </a:ln>
        </p:spPr>
        <p:txBody>
          <a:bodyPr vert="horz" wrap="square" lIns="91440" tIns="45720" rIns="91440" bIns="45720" numCol="1" anchor="t" anchorCtr="0" compatLnSpc="1"/>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p>
        </p:txBody>
      </p:sp>
      <p:sp>
        <p:nvSpPr>
          <p:cNvPr id="4" name="日期占位符 3"/>
          <p:cNvSpPr>
            <a:spLocks noGrp="1"/>
          </p:cNvSpPr>
          <p:nvPr>
            <p:ph type="dt" sz="half" idx="2"/>
            <p:custDataLst>
              <p:tags r:id="rId16"/>
            </p:custDataLst>
          </p:nvPr>
        </p:nvSpPr>
        <p:spPr>
          <a:xfrm>
            <a:off x="838200" y="6356350"/>
            <a:ext cx="2743200" cy="365125"/>
          </a:xfrm>
          <a:prstGeom prst="rect">
            <a:avLst/>
          </a:prstGeom>
        </p:spPr>
        <p:txBody>
          <a:bodyPr vert="horz" lIns="91440" tIns="45720" rIns="91440" bIns="45720" rtlCol="0" anchor="ctr"/>
          <a:lstStyle>
            <a:lvl1pPr algn="l" fontAlgn="auto">
              <a:spcBef>
                <a:spcPct val="0"/>
              </a:spcBef>
              <a:spcAft>
                <a:spcPct val="0"/>
              </a:spcAft>
              <a:defRPr sz="1200">
                <a:solidFill>
                  <a:schemeClr val="tx1">
                    <a:tint val="75000"/>
                  </a:schemeClr>
                </a:solidFill>
                <a:latin typeface="+mn-lt"/>
                <a:ea typeface="+mn-ea"/>
                <a:cs typeface="+mn-cs"/>
              </a:defRPr>
            </a:lvl1pPr>
          </a:lstStyle>
          <a:p>
            <a:pPr>
              <a:defRPr/>
            </a:pPr>
            <a:fld id="{58E866E4-52A4-4313-881E-A616F7269BF0}" type="datetimeFigureOut">
              <a:rPr lang="zh-CN" altLang="en-US"/>
              <a:t>2024-06-23</a:t>
            </a:fld>
            <a:endParaRPr lang="zh-CN" altLang="en-US"/>
          </a:p>
        </p:txBody>
      </p:sp>
      <p:sp>
        <p:nvSpPr>
          <p:cNvPr id="5" name="页脚占位符 4"/>
          <p:cNvSpPr>
            <a:spLocks noGrp="1"/>
          </p:cNvSpPr>
          <p:nvPr>
            <p:ph type="ftr" sz="quarter" idx="3"/>
            <p:custDataLst>
              <p:tags r:id="rId17"/>
            </p:custDataLst>
          </p:nvPr>
        </p:nvSpPr>
        <p:spPr>
          <a:xfrm>
            <a:off x="4038600" y="6356350"/>
            <a:ext cx="4114800" cy="365125"/>
          </a:xfrm>
          <a:prstGeom prst="rect">
            <a:avLst/>
          </a:prstGeom>
        </p:spPr>
        <p:txBody>
          <a:bodyPr vert="horz" lIns="91440" tIns="45720" rIns="91440" bIns="45720" rtlCol="0" anchor="ctr"/>
          <a:lstStyle>
            <a:lvl1pPr algn="ctr" fontAlgn="auto">
              <a:spcBef>
                <a:spcPct val="0"/>
              </a:spcBef>
              <a:spcAft>
                <a:spcPct val="0"/>
              </a:spcAft>
              <a:defRPr sz="1200">
                <a:solidFill>
                  <a:schemeClr val="tx1">
                    <a:tint val="75000"/>
                  </a:schemeClr>
                </a:solidFill>
                <a:latin typeface="+mn-lt"/>
                <a:ea typeface="+mn-ea"/>
                <a:cs typeface="+mn-cs"/>
              </a:defRPr>
            </a:lvl1pPr>
          </a:lstStyle>
          <a:p>
            <a:pPr>
              <a:defRPr/>
            </a:pPr>
            <a:endParaRPr lang="zh-CN" altLang="en-US"/>
          </a:p>
        </p:txBody>
      </p:sp>
      <p:sp>
        <p:nvSpPr>
          <p:cNvPr id="6" name="灯片编号占位符 5"/>
          <p:cNvSpPr>
            <a:spLocks noGrp="1"/>
          </p:cNvSpPr>
          <p:nvPr>
            <p:ph type="sldNum" sz="quarter" idx="4"/>
            <p:custDataLst>
              <p:tags r:id="rId18"/>
            </p:custDataLst>
          </p:nvPr>
        </p:nvSpPr>
        <p:spPr>
          <a:xfrm>
            <a:off x="8610600" y="6356350"/>
            <a:ext cx="2743200" cy="365125"/>
          </a:xfrm>
          <a:prstGeom prst="rect">
            <a:avLst/>
          </a:prstGeom>
        </p:spPr>
        <p:txBody>
          <a:bodyPr vert="horz" lIns="91440" tIns="45720" rIns="91440" bIns="45720" rtlCol="0" anchor="ctr"/>
          <a:lstStyle>
            <a:lvl1pPr algn="r" fontAlgn="auto">
              <a:spcBef>
                <a:spcPct val="0"/>
              </a:spcBef>
              <a:spcAft>
                <a:spcPct val="0"/>
              </a:spcAft>
              <a:defRPr sz="1200">
                <a:solidFill>
                  <a:schemeClr val="tx1">
                    <a:tint val="75000"/>
                  </a:schemeClr>
                </a:solidFill>
                <a:latin typeface="+mn-lt"/>
                <a:ea typeface="+mn-ea"/>
                <a:cs typeface="+mn-cs"/>
              </a:defRPr>
            </a:lvl1pPr>
          </a:lstStyle>
          <a:p>
            <a:pPr>
              <a:defRPr/>
            </a:pPr>
            <a:fld id="{FE7A113A-F4CB-442B-915E-A86FA2726A2D}" type="slidenum">
              <a:rPr lang="zh-CN" altLang="en-US"/>
              <a:t>‹#›</a:t>
            </a:fld>
            <a:endParaRPr lang="zh-CN" altLang="en-US"/>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等线 Light" panose="02010600030101010101" charset="-122"/>
        </a:defRPr>
      </a:lvl1pPr>
      <a:lvl2pPr algn="l" rtl="0" eaLnBrk="0" fontAlgn="base" hangingPunct="0">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2pPr>
      <a:lvl3pPr algn="l" rtl="0" eaLnBrk="0" fontAlgn="base" hangingPunct="0">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3pPr>
      <a:lvl4pPr algn="l" rtl="0" eaLnBrk="0" fontAlgn="base" hangingPunct="0">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4pPr>
      <a:lvl5pPr algn="l" rtl="0" eaLnBrk="0" fontAlgn="base" hangingPunct="0">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5pPr>
      <a:lvl6pPr marL="457200" algn="l" rtl="0" fontAlgn="base">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6pPr>
      <a:lvl7pPr marL="914400" algn="l" rtl="0" fontAlgn="base">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7pPr>
      <a:lvl8pPr marL="1371600" algn="l" rtl="0" fontAlgn="base">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8pPr>
      <a:lvl9pPr marL="1828800" algn="l" rtl="0" fontAlgn="base">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等线" panose="02010600030101010101" charset="-122"/>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等线" panose="02010600030101010101" charset="-122"/>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等线" panose="02010600030101010101" charset="-122"/>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等线" panose="02010600030101010101" charset="-122"/>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等线" panose="02010600030101010101"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a:t>单击此处编辑母版标题样式</a:t>
            </a:r>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t>2024-06-23</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charset="-122"/>
              </a:defRPr>
            </a:lvl1pPr>
          </a:lstStyle>
          <a:p>
            <a:endParaRPr lang="zh-CN" altLang="en-US"/>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charset="-122"/>
          <a:cs typeface="+mj-cs"/>
        </a:defRPr>
      </a:lvl1pPr>
    </p:titleStyle>
    <p:body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1pPr>
      <a:lvl2pPr marL="685800"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2pPr>
      <a:lvl3pPr marL="1143000" indent="-228600" algn="l" defTabSz="914400" rtl="0" eaLnBrk="1" fontAlgn="auto" latinLnBrk="0" hangingPunct="1">
        <a:lnSpc>
          <a:spcPct val="120000"/>
        </a:lnSpc>
        <a:spcBef>
          <a:spcPct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3pPr>
      <a:lvl4pPr marL="1600200" indent="-228600" algn="l" defTabSz="914400" rtl="0" eaLnBrk="1" fontAlgn="auto" latinLnBrk="0" hangingPunct="1">
        <a:lnSpc>
          <a:spcPct val="120000"/>
        </a:lnSpc>
        <a:spcBef>
          <a:spcPct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4pPr>
      <a:lvl5pPr marL="2057400" indent="-228600" algn="l" defTabSz="914400" rtl="0" eaLnBrk="1" fontAlgn="auto" latinLnBrk="0" hangingPunct="1">
        <a:lnSpc>
          <a:spcPct val="120000"/>
        </a:lnSpc>
        <a:spcBef>
          <a:spcPct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a:lum/>
          </a:blip>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838201" y="365129"/>
            <a:ext cx="10515600" cy="1325563"/>
          </a:xfrm>
          <a:prstGeom prst="rect">
            <a:avLst/>
          </a:prstGeom>
        </p:spPr>
        <p:txBody>
          <a:bodyPr vert="horz" lIns="68565" tIns="34289" rIns="68565" bIns="34289" rtlCol="0" anchor="ctr">
            <a:normAutofit/>
          </a:bodyPr>
          <a:lstStyle/>
          <a:p>
            <a:r>
              <a:rPr lang="zh-CN" altLang="en-US"/>
              <a:t>单击此处编辑母版标题样式</a:t>
            </a:r>
          </a:p>
        </p:txBody>
      </p:sp>
      <p:sp>
        <p:nvSpPr>
          <p:cNvPr id="3" name="文本占位符 2"/>
          <p:cNvSpPr>
            <a:spLocks noGrp="1"/>
          </p:cNvSpPr>
          <p:nvPr>
            <p:ph type="body" idx="1"/>
            <p:custDataLst>
              <p:tags r:id="rId13"/>
            </p:custDataLst>
          </p:nvPr>
        </p:nvSpPr>
        <p:spPr>
          <a:xfrm>
            <a:off x="838201" y="1825625"/>
            <a:ext cx="10515600" cy="4351339"/>
          </a:xfrm>
          <a:prstGeom prst="rect">
            <a:avLst/>
          </a:prstGeom>
        </p:spPr>
        <p:txBody>
          <a:bodyPr vert="horz" lIns="68565" tIns="34289" rIns="68565" bIns="34289"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custDataLst>
              <p:tags r:id="rId14"/>
            </p:custDataLst>
          </p:nvPr>
        </p:nvSpPr>
        <p:spPr>
          <a:xfrm>
            <a:off x="838201" y="6356356"/>
            <a:ext cx="2743200" cy="365125"/>
          </a:xfrm>
          <a:prstGeom prst="rect">
            <a:avLst/>
          </a:prstGeom>
        </p:spPr>
        <p:txBody>
          <a:bodyPr vert="horz" lIns="68565" tIns="34289" rIns="68565" bIns="34289" rtlCol="0" anchor="ctr">
            <a:normAutofit/>
          </a:bodyPr>
          <a:lstStyle>
            <a:lvl1pPr algn="l">
              <a:defRPr sz="1200">
                <a:solidFill>
                  <a:schemeClr val="tx1">
                    <a:tint val="75000"/>
                  </a:schemeClr>
                </a:solidFill>
              </a:defRPr>
            </a:lvl1pPr>
          </a:lstStyle>
          <a:p>
            <a:pPr defTabSz="914400"/>
            <a:fld id="{760FBDFE-C587-4B4C-A407-44438C67B59E}" type="datetimeFigureOut">
              <a:rPr lang="zh-CN" altLang="en-US" smtClean="0">
                <a:solidFill>
                  <a:srgbClr val="000000">
                    <a:tint val="75000"/>
                  </a:srgbClr>
                </a:solidFill>
              </a:rPr>
              <a:t>2024-06-23</a:t>
            </a:fld>
            <a:endParaRPr lang="zh-CN" altLang="en-US">
              <a:solidFill>
                <a:srgbClr val="000000">
                  <a:tint val="75000"/>
                </a:srgbClr>
              </a:solidFill>
            </a:endParaRPr>
          </a:p>
        </p:txBody>
      </p:sp>
      <p:sp>
        <p:nvSpPr>
          <p:cNvPr id="5" name="页脚占位符 4"/>
          <p:cNvSpPr>
            <a:spLocks noGrp="1"/>
          </p:cNvSpPr>
          <p:nvPr>
            <p:ph type="ftr" sz="quarter" idx="3"/>
            <p:custDataLst>
              <p:tags r:id="rId15"/>
            </p:custDataLst>
          </p:nvPr>
        </p:nvSpPr>
        <p:spPr>
          <a:xfrm>
            <a:off x="4038600" y="6356356"/>
            <a:ext cx="4114800" cy="365125"/>
          </a:xfrm>
          <a:prstGeom prst="rect">
            <a:avLst/>
          </a:prstGeom>
        </p:spPr>
        <p:txBody>
          <a:bodyPr vert="horz" lIns="68565" tIns="34289" rIns="68565" bIns="34289" rtlCol="0" anchor="ctr">
            <a:normAutofit/>
          </a:bodyPr>
          <a:lstStyle>
            <a:lvl1pPr algn="ctr">
              <a:defRPr sz="1200">
                <a:solidFill>
                  <a:schemeClr val="tx1">
                    <a:tint val="75000"/>
                  </a:schemeClr>
                </a:solidFill>
              </a:defRPr>
            </a:lvl1pPr>
          </a:lstStyle>
          <a:p>
            <a:pPr defTabSz="914400"/>
            <a:endParaRPr lang="zh-CN" altLang="en-US">
              <a:solidFill>
                <a:srgbClr val="000000">
                  <a:tint val="75000"/>
                </a:srgbClr>
              </a:solidFill>
            </a:endParaRPr>
          </a:p>
        </p:txBody>
      </p:sp>
      <p:sp>
        <p:nvSpPr>
          <p:cNvPr id="6" name="灯片编号占位符 5"/>
          <p:cNvSpPr>
            <a:spLocks noGrp="1"/>
          </p:cNvSpPr>
          <p:nvPr>
            <p:ph type="sldNum" sz="quarter" idx="4"/>
            <p:custDataLst>
              <p:tags r:id="rId16"/>
            </p:custDataLst>
          </p:nvPr>
        </p:nvSpPr>
        <p:spPr>
          <a:xfrm>
            <a:off x="8610600" y="6356356"/>
            <a:ext cx="2743200" cy="365125"/>
          </a:xfrm>
          <a:prstGeom prst="rect">
            <a:avLst/>
          </a:prstGeom>
        </p:spPr>
        <p:txBody>
          <a:bodyPr vert="horz" lIns="68565" tIns="34289" rIns="68565" bIns="34289" rtlCol="0" anchor="ctr">
            <a:normAutofit/>
          </a:bodyPr>
          <a:lstStyle>
            <a:lvl1pPr algn="r">
              <a:defRPr sz="1200">
                <a:solidFill>
                  <a:schemeClr val="tx1">
                    <a:tint val="75000"/>
                  </a:schemeClr>
                </a:solidFill>
              </a:defRPr>
            </a:lvl1pPr>
          </a:lstStyle>
          <a:p>
            <a:pPr defTabSz="914400"/>
            <a:fld id="{49AE70B2-8BF9-45C0-BB95-33D1B9D3A854}" type="slidenum">
              <a:rPr lang="zh-CN" altLang="en-US" smtClean="0">
                <a:solidFill>
                  <a:srgbClr val="000000">
                    <a:tint val="75000"/>
                  </a:srgbClr>
                </a:solidFill>
              </a:rPr>
              <a:t>‹#›</a:t>
            </a:fld>
            <a:endParaRPr lang="zh-CN" altLang="en-US">
              <a:solidFill>
                <a:srgbClr val="000000">
                  <a:tint val="75000"/>
                </a:srgbClr>
              </a:solidFill>
            </a:endParaRPr>
          </a:p>
        </p:txBody>
      </p:sp>
      <p:sp>
        <p:nvSpPr>
          <p:cNvPr id="7" name="KSO_TEMPLATE" hidden="1"/>
          <p:cNvSpPr/>
          <p:nvPr userDrawn="1">
            <p:custDataLst>
              <p:tags r:id="rId17"/>
            </p:custDataLst>
          </p:nvPr>
        </p:nvSpPr>
        <p:spPr>
          <a:xfrm flipH="1">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20" tIns="45719" rIns="91420" bIns="45719" rtlCol="0" anchor="ctr"/>
          <a:lstStyle/>
          <a:p>
            <a:pPr algn="ctr" defTabSz="914400"/>
            <a:endParaRPr lang="zh-CN" altLang="en-US" sz="1865">
              <a:solidFill>
                <a:srgbClr val="FFFFFF"/>
              </a:solidFill>
            </a:endParaRPr>
          </a:p>
        </p:txBody>
      </p:sp>
    </p:spTree>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Lst>
  <p:transition/>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3pPr>
      <a:lvl4pPr marL="1599565"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4pPr>
      <a:lvl5pPr marL="2056765"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5pPr>
      <a:lvl6pPr marL="2513965"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6pPr>
      <a:lvl7pPr marL="2971165"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7pPr>
      <a:lvl8pPr marL="3428365"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8pPr>
      <a:lvl9pPr marL="3884930"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9pPr>
    </p:bodyStyle>
    <p:otherStyle>
      <a:defPPr>
        <a:defRPr lang="zh-CN"/>
      </a:defPPr>
      <a:lvl1pPr marL="0" algn="l" defTabSz="914400" rtl="0" eaLnBrk="1" latinLnBrk="0" hangingPunct="1">
        <a:defRPr sz="1865" kern="1200">
          <a:solidFill>
            <a:schemeClr val="tx1"/>
          </a:solidFill>
          <a:latin typeface="+mn-lt"/>
          <a:ea typeface="+mn-ea"/>
          <a:cs typeface="+mn-cs"/>
        </a:defRPr>
      </a:lvl1pPr>
      <a:lvl2pPr marL="457200" algn="l" defTabSz="914400" rtl="0" eaLnBrk="1" latinLnBrk="0" hangingPunct="1">
        <a:defRPr sz="1865" kern="1200">
          <a:solidFill>
            <a:schemeClr val="tx1"/>
          </a:solidFill>
          <a:latin typeface="+mn-lt"/>
          <a:ea typeface="+mn-ea"/>
          <a:cs typeface="+mn-cs"/>
        </a:defRPr>
      </a:lvl2pPr>
      <a:lvl3pPr marL="914400" algn="l" defTabSz="914400" rtl="0" eaLnBrk="1" latinLnBrk="0" hangingPunct="1">
        <a:defRPr sz="1865" kern="1200">
          <a:solidFill>
            <a:schemeClr val="tx1"/>
          </a:solidFill>
          <a:latin typeface="+mn-lt"/>
          <a:ea typeface="+mn-ea"/>
          <a:cs typeface="+mn-cs"/>
        </a:defRPr>
      </a:lvl3pPr>
      <a:lvl4pPr marL="1370965" algn="l" defTabSz="914400" rtl="0" eaLnBrk="1" latinLnBrk="0" hangingPunct="1">
        <a:defRPr sz="1865" kern="1200">
          <a:solidFill>
            <a:schemeClr val="tx1"/>
          </a:solidFill>
          <a:latin typeface="+mn-lt"/>
          <a:ea typeface="+mn-ea"/>
          <a:cs typeface="+mn-cs"/>
        </a:defRPr>
      </a:lvl4pPr>
      <a:lvl5pPr marL="1828165" algn="l" defTabSz="914400" rtl="0" eaLnBrk="1" latinLnBrk="0" hangingPunct="1">
        <a:defRPr sz="1865" kern="1200">
          <a:solidFill>
            <a:schemeClr val="tx1"/>
          </a:solidFill>
          <a:latin typeface="+mn-lt"/>
          <a:ea typeface="+mn-ea"/>
          <a:cs typeface="+mn-cs"/>
        </a:defRPr>
      </a:lvl5pPr>
      <a:lvl6pPr marL="2285365" algn="l" defTabSz="914400" rtl="0" eaLnBrk="1" latinLnBrk="0" hangingPunct="1">
        <a:defRPr sz="1865" kern="1200">
          <a:solidFill>
            <a:schemeClr val="tx1"/>
          </a:solidFill>
          <a:latin typeface="+mn-lt"/>
          <a:ea typeface="+mn-ea"/>
          <a:cs typeface="+mn-cs"/>
        </a:defRPr>
      </a:lvl6pPr>
      <a:lvl7pPr marL="2742565" algn="l" defTabSz="914400" rtl="0" eaLnBrk="1" latinLnBrk="0" hangingPunct="1">
        <a:defRPr sz="1865" kern="1200">
          <a:solidFill>
            <a:schemeClr val="tx1"/>
          </a:solidFill>
          <a:latin typeface="+mn-lt"/>
          <a:ea typeface="+mn-ea"/>
          <a:cs typeface="+mn-cs"/>
        </a:defRPr>
      </a:lvl7pPr>
      <a:lvl8pPr marL="3199765" algn="l" defTabSz="914400" rtl="0" eaLnBrk="1" latinLnBrk="0" hangingPunct="1">
        <a:defRPr sz="1865" kern="1200">
          <a:solidFill>
            <a:schemeClr val="tx1"/>
          </a:solidFill>
          <a:latin typeface="+mn-lt"/>
          <a:ea typeface="+mn-ea"/>
          <a:cs typeface="+mn-cs"/>
        </a:defRPr>
      </a:lvl8pPr>
      <a:lvl9pPr marL="3656330" algn="l" defTabSz="914400" rtl="0" eaLnBrk="1" latinLnBrk="0" hangingPunct="1">
        <a:defRPr sz="1865"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3"/>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custDataLst>
              <p:tags r:id="rId14"/>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custDataLst>
              <p:tags r:id="rId15"/>
            </p:custDataLst>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2024-06-23</a:t>
            </a:fld>
            <a:endParaRPr lang="zh-CN" altLang="en-US"/>
          </a:p>
        </p:txBody>
      </p:sp>
      <p:sp>
        <p:nvSpPr>
          <p:cNvPr id="5" name="页脚占位符 4"/>
          <p:cNvSpPr>
            <a:spLocks noGrp="1"/>
          </p:cNvSpPr>
          <p:nvPr>
            <p:ph type="ftr" sz="quarter" idx="3"/>
            <p:custDataLst>
              <p:tags r:id="rId16"/>
            </p:custDataLst>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17"/>
            </p:custDataLst>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
        <p:nvSpPr>
          <p:cNvPr id="10" name="等腰三角形 9"/>
          <p:cNvSpPr/>
          <p:nvPr userDrawn="1">
            <p:custDataLst>
              <p:tags r:id="rId18"/>
            </p:custDataLst>
          </p:nvPr>
        </p:nvSpPr>
        <p:spPr>
          <a:xfrm rot="5400000">
            <a:off x="-172402" y="176358"/>
            <a:ext cx="691515" cy="346710"/>
          </a:xfrm>
          <a:prstGeom prst="triangle">
            <a:avLst/>
          </a:prstGeom>
          <a:solidFill>
            <a:srgbClr val="E42A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Source Han Sans K Normal" panose="020B0400000000000000" pitchFamily="34" charset="-128"/>
              <a:ea typeface="Source Han Sans K Bold" panose="020B0800000000000000" pitchFamily="34" charset="-128"/>
              <a:cs typeface="+mn-cs"/>
              <a:sym typeface="Source Han Sans K Normal" panose="020B0400000000000000" pitchFamily="34" charset="-128"/>
            </a:endParaRPr>
          </a:p>
        </p:txBody>
      </p:sp>
    </p:spTree>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a:blip r:embed="rId8" cstate="print"/>
          <a:stretch>
            <a:fillRect/>
          </a:stretch>
        </a:blipFill>
        <a:effectLst/>
      </p:bgPr>
    </p:bg>
    <p:spTree>
      <p:nvGrpSpPr>
        <p:cNvPr id="1" name=""/>
        <p:cNvGrpSpPr/>
        <p:nvPr/>
      </p:nvGrpSpPr>
      <p:grpSpPr>
        <a:xfrm>
          <a:off x="0" y="0"/>
          <a:ext cx="0" cy="0"/>
          <a:chOff x="0" y="0"/>
          <a:chExt cx="0" cy="0"/>
        </a:xfrm>
      </p:grpSpPr>
      <p:sp>
        <p:nvSpPr>
          <p:cNvPr id="2" name="矩形 1"/>
          <p:cNvSpPr/>
          <p:nvPr userDrawn="1"/>
        </p:nvSpPr>
        <p:spPr>
          <a:xfrm>
            <a:off x="0" y="-17780"/>
            <a:ext cx="12191365" cy="6882765"/>
          </a:xfrm>
          <a:prstGeom prst="rect">
            <a:avLst/>
          </a:prstGeom>
          <a:noFill/>
          <a:ln w="381000">
            <a:solidFill>
              <a:srgbClr val="C8B3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3" name="文本框 2"/>
          <p:cNvSpPr txBox="1"/>
          <p:nvPr userDrawn="1"/>
        </p:nvSpPr>
        <p:spPr>
          <a:xfrm>
            <a:off x="3878580" y="2419350"/>
            <a:ext cx="4730115" cy="1476375"/>
          </a:xfrm>
          <a:prstGeom prst="rect">
            <a:avLst/>
          </a:prstGeom>
          <a:noFill/>
        </p:spPr>
        <p:txBody>
          <a:bodyPr wrap="square" rtlCol="0" anchor="t">
            <a:spAutoFit/>
          </a:bodyPr>
          <a:lstStyle/>
          <a:p>
            <a:r>
              <a:rPr lang="zh-CN" altLang="en-US" sz="1800" dirty="0">
                <a:solidFill>
                  <a:schemeClr val="tx1">
                    <a:lumMod val="75000"/>
                    <a:lumOff val="25000"/>
                    <a:alpha val="0"/>
                  </a:schemeClr>
                </a:solidFill>
                <a:latin typeface="微软雅黑" panose="020B0503020204020204" charset="-122"/>
                <a:ea typeface="微软雅黑" panose="020B0503020204020204" charset="-122"/>
                <a:sym typeface="+mn-ea"/>
              </a:rPr>
              <a:t>感谢您下载包图网平台上提供的</a:t>
            </a:r>
            <a:r>
              <a:rPr lang="en-US" altLang="zh-CN" sz="1800" dirty="0">
                <a:solidFill>
                  <a:schemeClr val="tx1">
                    <a:lumMod val="75000"/>
                    <a:lumOff val="25000"/>
                    <a:alpha val="0"/>
                  </a:schemeClr>
                </a:solidFill>
                <a:latin typeface="微软雅黑" panose="020B0503020204020204" charset="-122"/>
                <a:ea typeface="微软雅黑" panose="020B0503020204020204" charset="-122"/>
                <a:sym typeface="+mn-ea"/>
              </a:rPr>
              <a:t>PPT</a:t>
            </a:r>
            <a:r>
              <a:rPr lang="zh-CN" altLang="en-US" sz="1800" dirty="0">
                <a:solidFill>
                  <a:schemeClr val="tx1">
                    <a:lumMod val="75000"/>
                    <a:lumOff val="25000"/>
                    <a:alpha val="0"/>
                  </a:schemeClr>
                </a:solidFill>
                <a:latin typeface="微软雅黑" panose="020B0503020204020204" charset="-122"/>
                <a:ea typeface="微软雅黑" panose="020B0503020204020204" charset="-122"/>
                <a:sym typeface="+mn-ea"/>
              </a:rPr>
              <a:t>作品，</a:t>
            </a:r>
          </a:p>
          <a:p>
            <a:r>
              <a:rPr lang="zh-CN" altLang="en-US" sz="1800" dirty="0">
                <a:solidFill>
                  <a:schemeClr val="tx1">
                    <a:lumMod val="75000"/>
                    <a:lumOff val="25000"/>
                    <a:alpha val="0"/>
                  </a:schemeClr>
                </a:solidFill>
                <a:latin typeface="微软雅黑" panose="020B0503020204020204" charset="-122"/>
                <a:ea typeface="微软雅黑" panose="020B0503020204020204" charset="-122"/>
                <a:sym typeface="+mn-ea"/>
              </a:rPr>
              <a:t>为了您和包图网以及原创作者的利益，请</a:t>
            </a:r>
          </a:p>
          <a:p>
            <a:r>
              <a:rPr lang="zh-CN" altLang="en-US" sz="1800" dirty="0">
                <a:solidFill>
                  <a:schemeClr val="tx1">
                    <a:lumMod val="75000"/>
                    <a:lumOff val="25000"/>
                    <a:alpha val="0"/>
                  </a:schemeClr>
                </a:solidFill>
                <a:latin typeface="微软雅黑" panose="020B0503020204020204" charset="-122"/>
                <a:ea typeface="微软雅黑" panose="020B0503020204020204" charset="-122"/>
                <a:sym typeface="+mn-ea"/>
              </a:rPr>
              <a:t>勿复制、传播、销售，否则将承担法律责</a:t>
            </a:r>
          </a:p>
          <a:p>
            <a:r>
              <a:rPr lang="zh-CN" altLang="en-US" sz="1800" dirty="0">
                <a:solidFill>
                  <a:schemeClr val="tx1">
                    <a:lumMod val="75000"/>
                    <a:lumOff val="25000"/>
                    <a:alpha val="0"/>
                  </a:schemeClr>
                </a:solidFill>
                <a:latin typeface="微软雅黑" panose="020B0503020204020204" charset="-122"/>
                <a:ea typeface="微软雅黑" panose="020B0503020204020204" charset="-122"/>
                <a:sym typeface="+mn-ea"/>
              </a:rPr>
              <a:t>任！包图网将对作品进行维权，按照传播</a:t>
            </a:r>
          </a:p>
          <a:p>
            <a:r>
              <a:rPr lang="zh-CN" altLang="en-US" sz="1800" dirty="0">
                <a:solidFill>
                  <a:schemeClr val="tx1">
                    <a:lumMod val="75000"/>
                    <a:lumOff val="25000"/>
                    <a:alpha val="0"/>
                  </a:schemeClr>
                </a:solidFill>
                <a:latin typeface="微软雅黑" panose="020B0503020204020204" charset="-122"/>
                <a:ea typeface="微软雅黑" panose="020B0503020204020204" charset="-122"/>
                <a:sym typeface="+mn-ea"/>
              </a:rPr>
              <a:t>下载次数进行十倍的索取赔偿！</a:t>
            </a:r>
          </a:p>
        </p:txBody>
      </p:sp>
      <p:sp>
        <p:nvSpPr>
          <p:cNvPr id="4" name="文本框 3"/>
          <p:cNvSpPr txBox="1"/>
          <p:nvPr userDrawn="1"/>
        </p:nvSpPr>
        <p:spPr>
          <a:xfrm>
            <a:off x="10542905" y="-115570"/>
            <a:ext cx="1758950" cy="275590"/>
          </a:xfrm>
          <a:prstGeom prst="rect">
            <a:avLst/>
          </a:prstGeom>
          <a:noFill/>
        </p:spPr>
        <p:txBody>
          <a:bodyPr wrap="square" rtlCol="0">
            <a:spAutoFit/>
          </a:bodyPr>
          <a:lstStyle/>
          <a:p>
            <a:pPr algn="r"/>
            <a:r>
              <a:rPr lang="zh-CN" altLang="en-US" sz="1200">
                <a:solidFill>
                  <a:srgbClr val="FF0000"/>
                </a:solidFill>
                <a:latin typeface="华文隶书" panose="02010800040101010101" charset="-122"/>
                <a:ea typeface="华文隶书" panose="02010800040101010101" charset="-122"/>
              </a:rPr>
              <a:t>统编历史教研苑</a:t>
            </a:r>
          </a:p>
        </p:txBody>
      </p:sp>
    </p:spTree>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Lst>
  <p:transition>
    <p:wipe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1014.xml"/><Relationship Id="rId7" Type="http://schemas.openxmlformats.org/officeDocument/2006/relationships/tags" Target="../tags/tag1018.xml"/><Relationship Id="rId2" Type="http://schemas.openxmlformats.org/officeDocument/2006/relationships/tags" Target="../tags/tag1013.xml"/><Relationship Id="rId1" Type="http://schemas.openxmlformats.org/officeDocument/2006/relationships/tags" Target="../tags/tag1012.xml"/><Relationship Id="rId6" Type="http://schemas.openxmlformats.org/officeDocument/2006/relationships/tags" Target="../tags/tag1017.xml"/><Relationship Id="rId5" Type="http://schemas.openxmlformats.org/officeDocument/2006/relationships/tags" Target="../tags/tag1016.xml"/><Relationship Id="rId10" Type="http://schemas.openxmlformats.org/officeDocument/2006/relationships/image" Target="../media/image25.jpeg"/><Relationship Id="rId4" Type="http://schemas.openxmlformats.org/officeDocument/2006/relationships/tags" Target="../tags/tag1015.xml"/><Relationship Id="rId9"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3" Type="http://schemas.openxmlformats.org/officeDocument/2006/relationships/tags" Target="../tags/tag1102.xml"/><Relationship Id="rId18" Type="http://schemas.openxmlformats.org/officeDocument/2006/relationships/tags" Target="../tags/tag1107.xml"/><Relationship Id="rId26" Type="http://schemas.openxmlformats.org/officeDocument/2006/relationships/tags" Target="../tags/tag1115.xml"/><Relationship Id="rId39" Type="http://schemas.microsoft.com/office/2007/relationships/hdphoto" Target="../media/hdphoto2.wdp"/><Relationship Id="rId21" Type="http://schemas.openxmlformats.org/officeDocument/2006/relationships/tags" Target="../tags/tag1110.xml"/><Relationship Id="rId34" Type="http://schemas.openxmlformats.org/officeDocument/2006/relationships/tags" Target="../tags/tag1123.xml"/><Relationship Id="rId42" Type="http://schemas.openxmlformats.org/officeDocument/2006/relationships/image" Target="../media/image29.png"/><Relationship Id="rId7" Type="http://schemas.openxmlformats.org/officeDocument/2006/relationships/tags" Target="../tags/tag1096.xml"/><Relationship Id="rId2" Type="http://schemas.openxmlformats.org/officeDocument/2006/relationships/tags" Target="../tags/tag1091.xml"/><Relationship Id="rId16" Type="http://schemas.openxmlformats.org/officeDocument/2006/relationships/tags" Target="../tags/tag1105.xml"/><Relationship Id="rId29" Type="http://schemas.openxmlformats.org/officeDocument/2006/relationships/tags" Target="../tags/tag1118.xml"/><Relationship Id="rId1" Type="http://schemas.openxmlformats.org/officeDocument/2006/relationships/tags" Target="../tags/tag1090.xml"/><Relationship Id="rId6" Type="http://schemas.openxmlformats.org/officeDocument/2006/relationships/tags" Target="../tags/tag1095.xml"/><Relationship Id="rId11" Type="http://schemas.openxmlformats.org/officeDocument/2006/relationships/tags" Target="../tags/tag1100.xml"/><Relationship Id="rId24" Type="http://schemas.openxmlformats.org/officeDocument/2006/relationships/tags" Target="../tags/tag1113.xml"/><Relationship Id="rId32" Type="http://schemas.openxmlformats.org/officeDocument/2006/relationships/tags" Target="../tags/tag1121.xml"/><Relationship Id="rId37" Type="http://schemas.openxmlformats.org/officeDocument/2006/relationships/audio" Target="../media/audio1.wav"/><Relationship Id="rId40" Type="http://schemas.openxmlformats.org/officeDocument/2006/relationships/image" Target="../media/image27.GIF"/><Relationship Id="rId45" Type="http://schemas.openxmlformats.org/officeDocument/2006/relationships/image" Target="../media/image32.png"/><Relationship Id="rId5" Type="http://schemas.openxmlformats.org/officeDocument/2006/relationships/tags" Target="../tags/tag1094.xml"/><Relationship Id="rId15" Type="http://schemas.openxmlformats.org/officeDocument/2006/relationships/tags" Target="../tags/tag1104.xml"/><Relationship Id="rId23" Type="http://schemas.openxmlformats.org/officeDocument/2006/relationships/tags" Target="../tags/tag1112.xml"/><Relationship Id="rId28" Type="http://schemas.openxmlformats.org/officeDocument/2006/relationships/tags" Target="../tags/tag1117.xml"/><Relationship Id="rId36" Type="http://schemas.openxmlformats.org/officeDocument/2006/relationships/slideLayout" Target="../slideLayouts/slideLayout122.xml"/><Relationship Id="rId10" Type="http://schemas.openxmlformats.org/officeDocument/2006/relationships/tags" Target="../tags/tag1099.xml"/><Relationship Id="rId19" Type="http://schemas.openxmlformats.org/officeDocument/2006/relationships/tags" Target="../tags/tag1108.xml"/><Relationship Id="rId31" Type="http://schemas.openxmlformats.org/officeDocument/2006/relationships/tags" Target="../tags/tag1120.xml"/><Relationship Id="rId44" Type="http://schemas.openxmlformats.org/officeDocument/2006/relationships/image" Target="../media/image31.png"/><Relationship Id="rId4" Type="http://schemas.openxmlformats.org/officeDocument/2006/relationships/tags" Target="../tags/tag1093.xml"/><Relationship Id="rId9" Type="http://schemas.openxmlformats.org/officeDocument/2006/relationships/tags" Target="../tags/tag1098.xml"/><Relationship Id="rId14" Type="http://schemas.openxmlformats.org/officeDocument/2006/relationships/tags" Target="../tags/tag1103.xml"/><Relationship Id="rId22" Type="http://schemas.openxmlformats.org/officeDocument/2006/relationships/tags" Target="../tags/tag1111.xml"/><Relationship Id="rId27" Type="http://schemas.openxmlformats.org/officeDocument/2006/relationships/tags" Target="../tags/tag1116.xml"/><Relationship Id="rId30" Type="http://schemas.openxmlformats.org/officeDocument/2006/relationships/tags" Target="../tags/tag1119.xml"/><Relationship Id="rId35" Type="http://schemas.openxmlformats.org/officeDocument/2006/relationships/tags" Target="../tags/tag1124.xml"/><Relationship Id="rId43" Type="http://schemas.openxmlformats.org/officeDocument/2006/relationships/image" Target="../media/image30.png"/><Relationship Id="rId8" Type="http://schemas.openxmlformats.org/officeDocument/2006/relationships/tags" Target="../tags/tag1097.xml"/><Relationship Id="rId3" Type="http://schemas.openxmlformats.org/officeDocument/2006/relationships/tags" Target="../tags/tag1092.xml"/><Relationship Id="rId12" Type="http://schemas.openxmlformats.org/officeDocument/2006/relationships/tags" Target="../tags/tag1101.xml"/><Relationship Id="rId17" Type="http://schemas.openxmlformats.org/officeDocument/2006/relationships/tags" Target="../tags/tag1106.xml"/><Relationship Id="rId25" Type="http://schemas.openxmlformats.org/officeDocument/2006/relationships/tags" Target="../tags/tag1114.xml"/><Relationship Id="rId33" Type="http://schemas.openxmlformats.org/officeDocument/2006/relationships/tags" Target="../tags/tag1122.xml"/><Relationship Id="rId38" Type="http://schemas.openxmlformats.org/officeDocument/2006/relationships/image" Target="../media/image26.png"/><Relationship Id="rId46" Type="http://schemas.openxmlformats.org/officeDocument/2006/relationships/image" Target="../media/image33.jpeg"/><Relationship Id="rId20" Type="http://schemas.openxmlformats.org/officeDocument/2006/relationships/tags" Target="../tags/tag1109.xml"/><Relationship Id="rId41" Type="http://schemas.openxmlformats.org/officeDocument/2006/relationships/image" Target="../media/image28.jpeg"/></Relationships>
</file>

<file path=ppt/slides/_rels/slide11.xml.rels><?xml version="1.0" encoding="UTF-8" standalone="yes"?>
<Relationships xmlns="http://schemas.openxmlformats.org/package/2006/relationships"><Relationship Id="rId8" Type="http://schemas.openxmlformats.org/officeDocument/2006/relationships/tags" Target="../tags/tag1132.xml"/><Relationship Id="rId13" Type="http://schemas.openxmlformats.org/officeDocument/2006/relationships/tags" Target="../tags/tag1137.xml"/><Relationship Id="rId18" Type="http://schemas.openxmlformats.org/officeDocument/2006/relationships/tags" Target="../tags/tag1142.xml"/><Relationship Id="rId3" Type="http://schemas.openxmlformats.org/officeDocument/2006/relationships/tags" Target="../tags/tag1127.xml"/><Relationship Id="rId21" Type="http://schemas.openxmlformats.org/officeDocument/2006/relationships/tags" Target="../tags/tag1145.xml"/><Relationship Id="rId7" Type="http://schemas.openxmlformats.org/officeDocument/2006/relationships/tags" Target="../tags/tag1131.xml"/><Relationship Id="rId12" Type="http://schemas.openxmlformats.org/officeDocument/2006/relationships/tags" Target="../tags/tag1136.xml"/><Relationship Id="rId17" Type="http://schemas.openxmlformats.org/officeDocument/2006/relationships/tags" Target="../tags/tag1141.xml"/><Relationship Id="rId25" Type="http://schemas.openxmlformats.org/officeDocument/2006/relationships/image" Target="../media/image34.png"/><Relationship Id="rId2" Type="http://schemas.openxmlformats.org/officeDocument/2006/relationships/tags" Target="../tags/tag1126.xml"/><Relationship Id="rId16" Type="http://schemas.openxmlformats.org/officeDocument/2006/relationships/tags" Target="../tags/tag1140.xml"/><Relationship Id="rId20" Type="http://schemas.openxmlformats.org/officeDocument/2006/relationships/tags" Target="../tags/tag1144.xml"/><Relationship Id="rId1" Type="http://schemas.openxmlformats.org/officeDocument/2006/relationships/tags" Target="../tags/tag1125.xml"/><Relationship Id="rId6" Type="http://schemas.openxmlformats.org/officeDocument/2006/relationships/tags" Target="../tags/tag1130.xml"/><Relationship Id="rId11" Type="http://schemas.openxmlformats.org/officeDocument/2006/relationships/tags" Target="../tags/tag1135.xml"/><Relationship Id="rId24" Type="http://schemas.openxmlformats.org/officeDocument/2006/relationships/slideLayout" Target="../slideLayouts/slideLayout122.xml"/><Relationship Id="rId5" Type="http://schemas.openxmlformats.org/officeDocument/2006/relationships/tags" Target="../tags/tag1129.xml"/><Relationship Id="rId15" Type="http://schemas.openxmlformats.org/officeDocument/2006/relationships/tags" Target="../tags/tag1139.xml"/><Relationship Id="rId23" Type="http://schemas.openxmlformats.org/officeDocument/2006/relationships/tags" Target="../tags/tag1147.xml"/><Relationship Id="rId10" Type="http://schemas.openxmlformats.org/officeDocument/2006/relationships/tags" Target="../tags/tag1134.xml"/><Relationship Id="rId19" Type="http://schemas.openxmlformats.org/officeDocument/2006/relationships/tags" Target="../tags/tag1143.xml"/><Relationship Id="rId4" Type="http://schemas.openxmlformats.org/officeDocument/2006/relationships/tags" Target="../tags/tag1128.xml"/><Relationship Id="rId9" Type="http://schemas.openxmlformats.org/officeDocument/2006/relationships/tags" Target="../tags/tag1133.xml"/><Relationship Id="rId14" Type="http://schemas.openxmlformats.org/officeDocument/2006/relationships/tags" Target="../tags/tag1138.xml"/><Relationship Id="rId22" Type="http://schemas.openxmlformats.org/officeDocument/2006/relationships/tags" Target="../tags/tag1146.xml"/></Relationships>
</file>

<file path=ppt/slides/_rels/slide12.xml.rels><?xml version="1.0" encoding="UTF-8" standalone="yes"?>
<Relationships xmlns="http://schemas.openxmlformats.org/package/2006/relationships"><Relationship Id="rId8" Type="http://schemas.openxmlformats.org/officeDocument/2006/relationships/tags" Target="../tags/tag1155.xml"/><Relationship Id="rId13" Type="http://schemas.openxmlformats.org/officeDocument/2006/relationships/tags" Target="../tags/tag1160.xml"/><Relationship Id="rId18" Type="http://schemas.openxmlformats.org/officeDocument/2006/relationships/tags" Target="../tags/tag1165.xml"/><Relationship Id="rId26" Type="http://schemas.openxmlformats.org/officeDocument/2006/relationships/image" Target="../media/image41.png"/><Relationship Id="rId3" Type="http://schemas.openxmlformats.org/officeDocument/2006/relationships/tags" Target="../tags/tag1150.xml"/><Relationship Id="rId21" Type="http://schemas.openxmlformats.org/officeDocument/2006/relationships/image" Target="../media/image36.jpeg"/><Relationship Id="rId7" Type="http://schemas.openxmlformats.org/officeDocument/2006/relationships/tags" Target="../tags/tag1154.xml"/><Relationship Id="rId12" Type="http://schemas.openxmlformats.org/officeDocument/2006/relationships/tags" Target="../tags/tag1159.xml"/><Relationship Id="rId17" Type="http://schemas.openxmlformats.org/officeDocument/2006/relationships/tags" Target="../tags/tag1164.xml"/><Relationship Id="rId25" Type="http://schemas.openxmlformats.org/officeDocument/2006/relationships/image" Target="../media/image40.png"/><Relationship Id="rId2" Type="http://schemas.openxmlformats.org/officeDocument/2006/relationships/tags" Target="../tags/tag1149.xml"/><Relationship Id="rId16" Type="http://schemas.openxmlformats.org/officeDocument/2006/relationships/tags" Target="../tags/tag1163.xml"/><Relationship Id="rId20" Type="http://schemas.openxmlformats.org/officeDocument/2006/relationships/image" Target="../media/image35.png"/><Relationship Id="rId1" Type="http://schemas.openxmlformats.org/officeDocument/2006/relationships/tags" Target="../tags/tag1148.xml"/><Relationship Id="rId6" Type="http://schemas.openxmlformats.org/officeDocument/2006/relationships/tags" Target="../tags/tag1153.xml"/><Relationship Id="rId11" Type="http://schemas.openxmlformats.org/officeDocument/2006/relationships/tags" Target="../tags/tag1158.xml"/><Relationship Id="rId24" Type="http://schemas.openxmlformats.org/officeDocument/2006/relationships/image" Target="../media/image39.jpeg"/><Relationship Id="rId5" Type="http://schemas.openxmlformats.org/officeDocument/2006/relationships/tags" Target="../tags/tag1152.xml"/><Relationship Id="rId15" Type="http://schemas.openxmlformats.org/officeDocument/2006/relationships/tags" Target="../tags/tag1162.xml"/><Relationship Id="rId23" Type="http://schemas.openxmlformats.org/officeDocument/2006/relationships/image" Target="../media/image38.jpeg"/><Relationship Id="rId10" Type="http://schemas.openxmlformats.org/officeDocument/2006/relationships/tags" Target="../tags/tag1157.xml"/><Relationship Id="rId19" Type="http://schemas.openxmlformats.org/officeDocument/2006/relationships/slideLayout" Target="../slideLayouts/slideLayout122.xml"/><Relationship Id="rId4" Type="http://schemas.openxmlformats.org/officeDocument/2006/relationships/tags" Target="../tags/tag1151.xml"/><Relationship Id="rId9" Type="http://schemas.openxmlformats.org/officeDocument/2006/relationships/tags" Target="../tags/tag1156.xml"/><Relationship Id="rId14" Type="http://schemas.openxmlformats.org/officeDocument/2006/relationships/tags" Target="../tags/tag1161.xml"/><Relationship Id="rId22" Type="http://schemas.openxmlformats.org/officeDocument/2006/relationships/image" Target="../media/image37.jpeg"/></Relationships>
</file>

<file path=ppt/slides/_rels/slide13.xml.rels><?xml version="1.0" encoding="UTF-8" standalone="yes"?>
<Relationships xmlns="http://schemas.openxmlformats.org/package/2006/relationships"><Relationship Id="rId13" Type="http://schemas.openxmlformats.org/officeDocument/2006/relationships/tags" Target="../tags/tag1178.xml"/><Relationship Id="rId18" Type="http://schemas.openxmlformats.org/officeDocument/2006/relationships/tags" Target="../tags/tag1183.xml"/><Relationship Id="rId26" Type="http://schemas.openxmlformats.org/officeDocument/2006/relationships/tags" Target="../tags/tag1191.xml"/><Relationship Id="rId39" Type="http://schemas.openxmlformats.org/officeDocument/2006/relationships/slideLayout" Target="../slideLayouts/slideLayout122.xml"/><Relationship Id="rId21" Type="http://schemas.openxmlformats.org/officeDocument/2006/relationships/tags" Target="../tags/tag1186.xml"/><Relationship Id="rId34" Type="http://schemas.openxmlformats.org/officeDocument/2006/relationships/tags" Target="../tags/tag1199.xml"/><Relationship Id="rId42" Type="http://schemas.openxmlformats.org/officeDocument/2006/relationships/image" Target="../media/image44.jpeg"/><Relationship Id="rId47" Type="http://schemas.openxmlformats.org/officeDocument/2006/relationships/image" Target="../media/image49.png"/><Relationship Id="rId50" Type="http://schemas.openxmlformats.org/officeDocument/2006/relationships/image" Target="../media/image52.png"/><Relationship Id="rId7" Type="http://schemas.openxmlformats.org/officeDocument/2006/relationships/tags" Target="../tags/tag1172.xml"/><Relationship Id="rId2" Type="http://schemas.openxmlformats.org/officeDocument/2006/relationships/tags" Target="../tags/tag1167.xml"/><Relationship Id="rId16" Type="http://schemas.openxmlformats.org/officeDocument/2006/relationships/tags" Target="../tags/tag1181.xml"/><Relationship Id="rId29" Type="http://schemas.openxmlformats.org/officeDocument/2006/relationships/tags" Target="../tags/tag1194.xml"/><Relationship Id="rId11" Type="http://schemas.openxmlformats.org/officeDocument/2006/relationships/tags" Target="../tags/tag1176.xml"/><Relationship Id="rId24" Type="http://schemas.openxmlformats.org/officeDocument/2006/relationships/tags" Target="../tags/tag1189.xml"/><Relationship Id="rId32" Type="http://schemas.openxmlformats.org/officeDocument/2006/relationships/tags" Target="../tags/tag1197.xml"/><Relationship Id="rId37" Type="http://schemas.openxmlformats.org/officeDocument/2006/relationships/tags" Target="../tags/tag1202.xml"/><Relationship Id="rId40" Type="http://schemas.openxmlformats.org/officeDocument/2006/relationships/image" Target="../media/image42.jpeg"/><Relationship Id="rId45" Type="http://schemas.openxmlformats.org/officeDocument/2006/relationships/image" Target="../media/image47.jpeg"/><Relationship Id="rId5" Type="http://schemas.openxmlformats.org/officeDocument/2006/relationships/tags" Target="../tags/tag1170.xml"/><Relationship Id="rId15" Type="http://schemas.openxmlformats.org/officeDocument/2006/relationships/tags" Target="../tags/tag1180.xml"/><Relationship Id="rId23" Type="http://schemas.openxmlformats.org/officeDocument/2006/relationships/tags" Target="../tags/tag1188.xml"/><Relationship Id="rId28" Type="http://schemas.openxmlformats.org/officeDocument/2006/relationships/tags" Target="../tags/tag1193.xml"/><Relationship Id="rId36" Type="http://schemas.openxmlformats.org/officeDocument/2006/relationships/tags" Target="../tags/tag1201.xml"/><Relationship Id="rId49" Type="http://schemas.openxmlformats.org/officeDocument/2006/relationships/image" Target="../media/image51.png"/><Relationship Id="rId10" Type="http://schemas.openxmlformats.org/officeDocument/2006/relationships/tags" Target="../tags/tag1175.xml"/><Relationship Id="rId19" Type="http://schemas.openxmlformats.org/officeDocument/2006/relationships/tags" Target="../tags/tag1184.xml"/><Relationship Id="rId31" Type="http://schemas.openxmlformats.org/officeDocument/2006/relationships/tags" Target="../tags/tag1196.xml"/><Relationship Id="rId44" Type="http://schemas.openxmlformats.org/officeDocument/2006/relationships/image" Target="../media/image46.jpeg"/><Relationship Id="rId4" Type="http://schemas.openxmlformats.org/officeDocument/2006/relationships/tags" Target="../tags/tag1169.xml"/><Relationship Id="rId9" Type="http://schemas.openxmlformats.org/officeDocument/2006/relationships/tags" Target="../tags/tag1174.xml"/><Relationship Id="rId14" Type="http://schemas.openxmlformats.org/officeDocument/2006/relationships/tags" Target="../tags/tag1179.xml"/><Relationship Id="rId22" Type="http://schemas.openxmlformats.org/officeDocument/2006/relationships/tags" Target="../tags/tag1187.xml"/><Relationship Id="rId27" Type="http://schemas.openxmlformats.org/officeDocument/2006/relationships/tags" Target="../tags/tag1192.xml"/><Relationship Id="rId30" Type="http://schemas.openxmlformats.org/officeDocument/2006/relationships/tags" Target="../tags/tag1195.xml"/><Relationship Id="rId35" Type="http://schemas.openxmlformats.org/officeDocument/2006/relationships/tags" Target="../tags/tag1200.xml"/><Relationship Id="rId43" Type="http://schemas.openxmlformats.org/officeDocument/2006/relationships/image" Target="../media/image45.jpeg"/><Relationship Id="rId48" Type="http://schemas.openxmlformats.org/officeDocument/2006/relationships/image" Target="../media/image50.png"/><Relationship Id="rId8" Type="http://schemas.openxmlformats.org/officeDocument/2006/relationships/tags" Target="../tags/tag1173.xml"/><Relationship Id="rId51" Type="http://schemas.openxmlformats.org/officeDocument/2006/relationships/image" Target="../media/image53.png"/><Relationship Id="rId3" Type="http://schemas.openxmlformats.org/officeDocument/2006/relationships/tags" Target="../tags/tag1168.xml"/><Relationship Id="rId12" Type="http://schemas.openxmlformats.org/officeDocument/2006/relationships/tags" Target="../tags/tag1177.xml"/><Relationship Id="rId17" Type="http://schemas.openxmlformats.org/officeDocument/2006/relationships/tags" Target="../tags/tag1182.xml"/><Relationship Id="rId25" Type="http://schemas.openxmlformats.org/officeDocument/2006/relationships/tags" Target="../tags/tag1190.xml"/><Relationship Id="rId33" Type="http://schemas.openxmlformats.org/officeDocument/2006/relationships/tags" Target="../tags/tag1198.xml"/><Relationship Id="rId38" Type="http://schemas.openxmlformats.org/officeDocument/2006/relationships/tags" Target="../tags/tag1203.xml"/><Relationship Id="rId46" Type="http://schemas.openxmlformats.org/officeDocument/2006/relationships/image" Target="../media/image48.jpeg"/><Relationship Id="rId20" Type="http://schemas.openxmlformats.org/officeDocument/2006/relationships/tags" Target="../tags/tag1185.xml"/><Relationship Id="rId41" Type="http://schemas.openxmlformats.org/officeDocument/2006/relationships/image" Target="../media/image43.jpeg"/><Relationship Id="rId1" Type="http://schemas.openxmlformats.org/officeDocument/2006/relationships/tags" Target="../tags/tag1166.xml"/><Relationship Id="rId6" Type="http://schemas.openxmlformats.org/officeDocument/2006/relationships/tags" Target="../tags/tag1171.xml"/></Relationships>
</file>

<file path=ppt/slides/_rels/slide14.xml.rels><?xml version="1.0" encoding="UTF-8" standalone="yes"?>
<Relationships xmlns="http://schemas.openxmlformats.org/package/2006/relationships"><Relationship Id="rId8" Type="http://schemas.openxmlformats.org/officeDocument/2006/relationships/tags" Target="../tags/tag1211.xml"/><Relationship Id="rId13" Type="http://schemas.openxmlformats.org/officeDocument/2006/relationships/tags" Target="../tags/tag1216.xml"/><Relationship Id="rId3" Type="http://schemas.openxmlformats.org/officeDocument/2006/relationships/tags" Target="../tags/tag1206.xml"/><Relationship Id="rId7" Type="http://schemas.openxmlformats.org/officeDocument/2006/relationships/tags" Target="../tags/tag1210.xml"/><Relationship Id="rId12" Type="http://schemas.openxmlformats.org/officeDocument/2006/relationships/tags" Target="../tags/tag1215.xml"/><Relationship Id="rId2" Type="http://schemas.openxmlformats.org/officeDocument/2006/relationships/tags" Target="../tags/tag1205.xml"/><Relationship Id="rId1" Type="http://schemas.openxmlformats.org/officeDocument/2006/relationships/tags" Target="../tags/tag1204.xml"/><Relationship Id="rId6" Type="http://schemas.openxmlformats.org/officeDocument/2006/relationships/tags" Target="../tags/tag1209.xml"/><Relationship Id="rId11" Type="http://schemas.openxmlformats.org/officeDocument/2006/relationships/tags" Target="../tags/tag1214.xml"/><Relationship Id="rId5" Type="http://schemas.openxmlformats.org/officeDocument/2006/relationships/tags" Target="../tags/tag1208.xml"/><Relationship Id="rId15" Type="http://schemas.openxmlformats.org/officeDocument/2006/relationships/image" Target="../media/image54.png"/><Relationship Id="rId10" Type="http://schemas.openxmlformats.org/officeDocument/2006/relationships/tags" Target="../tags/tag1213.xml"/><Relationship Id="rId4" Type="http://schemas.openxmlformats.org/officeDocument/2006/relationships/tags" Target="../tags/tag1207.xml"/><Relationship Id="rId9" Type="http://schemas.openxmlformats.org/officeDocument/2006/relationships/tags" Target="../tags/tag1212.xml"/><Relationship Id="rId14" Type="http://schemas.openxmlformats.org/officeDocument/2006/relationships/slideLayout" Target="../slideLayouts/slideLayout122.xml"/></Relationships>
</file>

<file path=ppt/slides/_rels/slide15.xml.rels><?xml version="1.0" encoding="UTF-8" standalone="yes"?>
<Relationships xmlns="http://schemas.openxmlformats.org/package/2006/relationships"><Relationship Id="rId8" Type="http://schemas.openxmlformats.org/officeDocument/2006/relationships/tags" Target="../tags/tag1224.xml"/><Relationship Id="rId13" Type="http://schemas.openxmlformats.org/officeDocument/2006/relationships/tags" Target="../tags/tag1229.xml"/><Relationship Id="rId3" Type="http://schemas.openxmlformats.org/officeDocument/2006/relationships/tags" Target="../tags/tag1219.xml"/><Relationship Id="rId7" Type="http://schemas.openxmlformats.org/officeDocument/2006/relationships/tags" Target="../tags/tag1223.xml"/><Relationship Id="rId12" Type="http://schemas.openxmlformats.org/officeDocument/2006/relationships/tags" Target="../tags/tag1228.xml"/><Relationship Id="rId2" Type="http://schemas.openxmlformats.org/officeDocument/2006/relationships/tags" Target="../tags/tag1218.xml"/><Relationship Id="rId16" Type="http://schemas.openxmlformats.org/officeDocument/2006/relationships/image" Target="../media/image56.png"/><Relationship Id="rId1" Type="http://schemas.openxmlformats.org/officeDocument/2006/relationships/tags" Target="../tags/tag1217.xml"/><Relationship Id="rId6" Type="http://schemas.openxmlformats.org/officeDocument/2006/relationships/tags" Target="../tags/tag1222.xml"/><Relationship Id="rId11" Type="http://schemas.openxmlformats.org/officeDocument/2006/relationships/tags" Target="../tags/tag1227.xml"/><Relationship Id="rId5" Type="http://schemas.openxmlformats.org/officeDocument/2006/relationships/tags" Target="../tags/tag1221.xml"/><Relationship Id="rId15" Type="http://schemas.openxmlformats.org/officeDocument/2006/relationships/image" Target="../media/image55.jpeg"/><Relationship Id="rId10" Type="http://schemas.openxmlformats.org/officeDocument/2006/relationships/tags" Target="../tags/tag1226.xml"/><Relationship Id="rId4" Type="http://schemas.openxmlformats.org/officeDocument/2006/relationships/tags" Target="../tags/tag1220.xml"/><Relationship Id="rId9" Type="http://schemas.openxmlformats.org/officeDocument/2006/relationships/tags" Target="../tags/tag1225.xml"/><Relationship Id="rId14" Type="http://schemas.openxmlformats.org/officeDocument/2006/relationships/slideLayout" Target="../slideLayouts/slideLayout122.xml"/></Relationships>
</file>

<file path=ppt/slides/_rels/slide16.xml.rels><?xml version="1.0" encoding="UTF-8" standalone="yes"?>
<Relationships xmlns="http://schemas.openxmlformats.org/package/2006/relationships"><Relationship Id="rId3" Type="http://schemas.openxmlformats.org/officeDocument/2006/relationships/tags" Target="../tags/tag1232.xml"/><Relationship Id="rId2" Type="http://schemas.openxmlformats.org/officeDocument/2006/relationships/tags" Target="../tags/tag1231.xml"/><Relationship Id="rId1" Type="http://schemas.openxmlformats.org/officeDocument/2006/relationships/tags" Target="../tags/tag1230.xml"/><Relationship Id="rId6" Type="http://schemas.openxmlformats.org/officeDocument/2006/relationships/image" Target="../media/image57.png"/><Relationship Id="rId5" Type="http://schemas.openxmlformats.org/officeDocument/2006/relationships/slideLayout" Target="../slideLayouts/slideLayout52.xml"/><Relationship Id="rId4" Type="http://schemas.openxmlformats.org/officeDocument/2006/relationships/tags" Target="../tags/tag1233.xml"/></Relationships>
</file>

<file path=ppt/slides/_rels/slide17.xml.rels><?xml version="1.0" encoding="UTF-8" standalone="yes"?>
<Relationships xmlns="http://schemas.openxmlformats.org/package/2006/relationships"><Relationship Id="rId8" Type="http://schemas.openxmlformats.org/officeDocument/2006/relationships/tags" Target="../tags/tag1241.xml"/><Relationship Id="rId3" Type="http://schemas.openxmlformats.org/officeDocument/2006/relationships/tags" Target="../tags/tag1236.xml"/><Relationship Id="rId7" Type="http://schemas.openxmlformats.org/officeDocument/2006/relationships/tags" Target="../tags/tag1240.xml"/><Relationship Id="rId2" Type="http://schemas.openxmlformats.org/officeDocument/2006/relationships/tags" Target="../tags/tag1235.xml"/><Relationship Id="rId1" Type="http://schemas.openxmlformats.org/officeDocument/2006/relationships/tags" Target="../tags/tag1234.xml"/><Relationship Id="rId6" Type="http://schemas.openxmlformats.org/officeDocument/2006/relationships/tags" Target="../tags/tag1239.xml"/><Relationship Id="rId11" Type="http://schemas.openxmlformats.org/officeDocument/2006/relationships/slideLayout" Target="../slideLayouts/slideLayout122.xml"/><Relationship Id="rId5" Type="http://schemas.openxmlformats.org/officeDocument/2006/relationships/tags" Target="../tags/tag1238.xml"/><Relationship Id="rId10" Type="http://schemas.openxmlformats.org/officeDocument/2006/relationships/tags" Target="../tags/tag1243.xml"/><Relationship Id="rId4" Type="http://schemas.openxmlformats.org/officeDocument/2006/relationships/tags" Target="../tags/tag1237.xml"/><Relationship Id="rId9" Type="http://schemas.openxmlformats.org/officeDocument/2006/relationships/tags" Target="../tags/tag1242.xml"/></Relationships>
</file>

<file path=ppt/slides/_rels/slide18.xml.rels><?xml version="1.0" encoding="UTF-8" standalone="yes"?>
<Relationships xmlns="http://schemas.openxmlformats.org/package/2006/relationships"><Relationship Id="rId3" Type="http://schemas.openxmlformats.org/officeDocument/2006/relationships/tags" Target="../tags/tag1246.xml"/><Relationship Id="rId2" Type="http://schemas.openxmlformats.org/officeDocument/2006/relationships/tags" Target="../tags/tag1245.xml"/><Relationship Id="rId1" Type="http://schemas.openxmlformats.org/officeDocument/2006/relationships/tags" Target="../tags/tag1244.xml"/><Relationship Id="rId5" Type="http://schemas.openxmlformats.org/officeDocument/2006/relationships/slideLayout" Target="../slideLayouts/slideLayout52.xml"/><Relationship Id="rId4" Type="http://schemas.openxmlformats.org/officeDocument/2006/relationships/tags" Target="../tags/tag1247.xml"/></Relationships>
</file>

<file path=ppt/slides/_rels/slide19.xml.rels><?xml version="1.0" encoding="UTF-8" standalone="yes"?>
<Relationships xmlns="http://schemas.openxmlformats.org/package/2006/relationships"><Relationship Id="rId3" Type="http://schemas.openxmlformats.org/officeDocument/2006/relationships/tags" Target="../tags/tag1250.xml"/><Relationship Id="rId2" Type="http://schemas.openxmlformats.org/officeDocument/2006/relationships/tags" Target="../tags/tag1249.xml"/><Relationship Id="rId1" Type="http://schemas.openxmlformats.org/officeDocument/2006/relationships/tags" Target="../tags/tag1248.xml"/><Relationship Id="rId5" Type="http://schemas.openxmlformats.org/officeDocument/2006/relationships/slideLayout" Target="../slideLayouts/slideLayout52.xml"/><Relationship Id="rId4" Type="http://schemas.openxmlformats.org/officeDocument/2006/relationships/tags" Target="../tags/tag1251.xml"/></Relationships>
</file>

<file path=ppt/slides/_rels/slide2.xml.rels><?xml version="1.0" encoding="UTF-8" standalone="yes"?>
<Relationships xmlns="http://schemas.openxmlformats.org/package/2006/relationships"><Relationship Id="rId8" Type="http://schemas.openxmlformats.org/officeDocument/2006/relationships/tags" Target="../tags/tag1026.xml"/><Relationship Id="rId13" Type="http://schemas.openxmlformats.org/officeDocument/2006/relationships/tags" Target="../tags/tag1031.xml"/><Relationship Id="rId18" Type="http://schemas.openxmlformats.org/officeDocument/2006/relationships/tags" Target="../tags/tag1036.xml"/><Relationship Id="rId3" Type="http://schemas.openxmlformats.org/officeDocument/2006/relationships/tags" Target="../tags/tag1021.xml"/><Relationship Id="rId21" Type="http://schemas.openxmlformats.org/officeDocument/2006/relationships/tags" Target="../tags/tag1039.xml"/><Relationship Id="rId7" Type="http://schemas.openxmlformats.org/officeDocument/2006/relationships/tags" Target="../tags/tag1025.xml"/><Relationship Id="rId12" Type="http://schemas.openxmlformats.org/officeDocument/2006/relationships/tags" Target="../tags/tag1030.xml"/><Relationship Id="rId17" Type="http://schemas.openxmlformats.org/officeDocument/2006/relationships/tags" Target="../tags/tag1035.xml"/><Relationship Id="rId25" Type="http://schemas.openxmlformats.org/officeDocument/2006/relationships/slide" Target="slide2.xml"/><Relationship Id="rId2" Type="http://schemas.openxmlformats.org/officeDocument/2006/relationships/tags" Target="../tags/tag1020.xml"/><Relationship Id="rId16" Type="http://schemas.openxmlformats.org/officeDocument/2006/relationships/tags" Target="../tags/tag1034.xml"/><Relationship Id="rId20" Type="http://schemas.openxmlformats.org/officeDocument/2006/relationships/tags" Target="../tags/tag1038.xml"/><Relationship Id="rId1" Type="http://schemas.openxmlformats.org/officeDocument/2006/relationships/tags" Target="../tags/tag1019.xml"/><Relationship Id="rId6" Type="http://schemas.openxmlformats.org/officeDocument/2006/relationships/tags" Target="../tags/tag1024.xml"/><Relationship Id="rId11" Type="http://schemas.openxmlformats.org/officeDocument/2006/relationships/tags" Target="../tags/tag1029.xml"/><Relationship Id="rId24" Type="http://schemas.openxmlformats.org/officeDocument/2006/relationships/slide" Target="slide1.xml"/><Relationship Id="rId5" Type="http://schemas.openxmlformats.org/officeDocument/2006/relationships/tags" Target="../tags/tag1023.xml"/><Relationship Id="rId15" Type="http://schemas.openxmlformats.org/officeDocument/2006/relationships/tags" Target="../tags/tag1033.xml"/><Relationship Id="rId23" Type="http://schemas.openxmlformats.org/officeDocument/2006/relationships/slideLayout" Target="../slideLayouts/slideLayout40.xml"/><Relationship Id="rId10" Type="http://schemas.openxmlformats.org/officeDocument/2006/relationships/tags" Target="../tags/tag1028.xml"/><Relationship Id="rId19" Type="http://schemas.openxmlformats.org/officeDocument/2006/relationships/tags" Target="../tags/tag1037.xml"/><Relationship Id="rId4" Type="http://schemas.openxmlformats.org/officeDocument/2006/relationships/tags" Target="../tags/tag1022.xml"/><Relationship Id="rId9" Type="http://schemas.openxmlformats.org/officeDocument/2006/relationships/tags" Target="../tags/tag1027.xml"/><Relationship Id="rId14" Type="http://schemas.openxmlformats.org/officeDocument/2006/relationships/tags" Target="../tags/tag1032.xml"/><Relationship Id="rId22" Type="http://schemas.openxmlformats.org/officeDocument/2006/relationships/tags" Target="../tags/tag1040.xml"/></Relationships>
</file>

<file path=ppt/slides/_rels/slide20.xml.rels><?xml version="1.0" encoding="UTF-8" standalone="yes"?>
<Relationships xmlns="http://schemas.openxmlformats.org/package/2006/relationships"><Relationship Id="rId8" Type="http://schemas.openxmlformats.org/officeDocument/2006/relationships/tags" Target="../tags/tag1259.xml"/><Relationship Id="rId13" Type="http://schemas.openxmlformats.org/officeDocument/2006/relationships/slideLayout" Target="../slideLayouts/slideLayout216.xml"/><Relationship Id="rId3" Type="http://schemas.openxmlformats.org/officeDocument/2006/relationships/tags" Target="../tags/tag1254.xml"/><Relationship Id="rId7" Type="http://schemas.openxmlformats.org/officeDocument/2006/relationships/tags" Target="../tags/tag1258.xml"/><Relationship Id="rId12" Type="http://schemas.openxmlformats.org/officeDocument/2006/relationships/tags" Target="../tags/tag1263.xml"/><Relationship Id="rId2" Type="http://schemas.openxmlformats.org/officeDocument/2006/relationships/tags" Target="../tags/tag1253.xml"/><Relationship Id="rId1" Type="http://schemas.openxmlformats.org/officeDocument/2006/relationships/tags" Target="../tags/tag1252.xml"/><Relationship Id="rId6" Type="http://schemas.openxmlformats.org/officeDocument/2006/relationships/tags" Target="../tags/tag1257.xml"/><Relationship Id="rId11" Type="http://schemas.openxmlformats.org/officeDocument/2006/relationships/tags" Target="../tags/tag1262.xml"/><Relationship Id="rId5" Type="http://schemas.openxmlformats.org/officeDocument/2006/relationships/tags" Target="../tags/tag1256.xml"/><Relationship Id="rId10" Type="http://schemas.openxmlformats.org/officeDocument/2006/relationships/tags" Target="../tags/tag1261.xml"/><Relationship Id="rId4" Type="http://schemas.openxmlformats.org/officeDocument/2006/relationships/tags" Target="../tags/tag1255.xml"/><Relationship Id="rId9" Type="http://schemas.openxmlformats.org/officeDocument/2006/relationships/tags" Target="../tags/tag1260.xml"/><Relationship Id="rId14" Type="http://schemas.openxmlformats.org/officeDocument/2006/relationships/image" Target="../media/image58.jpeg"/></Relationships>
</file>

<file path=ppt/slides/_rels/slide21.xml.rels><?xml version="1.0" encoding="UTF-8" standalone="yes"?>
<Relationships xmlns="http://schemas.openxmlformats.org/package/2006/relationships"><Relationship Id="rId8" Type="http://schemas.openxmlformats.org/officeDocument/2006/relationships/tags" Target="../tags/tag1271.xml"/><Relationship Id="rId13" Type="http://schemas.openxmlformats.org/officeDocument/2006/relationships/tags" Target="../tags/tag1276.xml"/><Relationship Id="rId18" Type="http://schemas.openxmlformats.org/officeDocument/2006/relationships/tags" Target="../tags/tag1281.xml"/><Relationship Id="rId3" Type="http://schemas.openxmlformats.org/officeDocument/2006/relationships/tags" Target="../tags/tag1266.xml"/><Relationship Id="rId7" Type="http://schemas.openxmlformats.org/officeDocument/2006/relationships/tags" Target="../tags/tag1270.xml"/><Relationship Id="rId12" Type="http://schemas.openxmlformats.org/officeDocument/2006/relationships/tags" Target="../tags/tag1275.xml"/><Relationship Id="rId17" Type="http://schemas.openxmlformats.org/officeDocument/2006/relationships/tags" Target="../tags/tag1280.xml"/><Relationship Id="rId2" Type="http://schemas.openxmlformats.org/officeDocument/2006/relationships/tags" Target="../tags/tag1265.xml"/><Relationship Id="rId16" Type="http://schemas.openxmlformats.org/officeDocument/2006/relationships/tags" Target="../tags/tag1279.xml"/><Relationship Id="rId1" Type="http://schemas.openxmlformats.org/officeDocument/2006/relationships/tags" Target="../tags/tag1264.xml"/><Relationship Id="rId6" Type="http://schemas.openxmlformats.org/officeDocument/2006/relationships/tags" Target="../tags/tag1269.xml"/><Relationship Id="rId11" Type="http://schemas.openxmlformats.org/officeDocument/2006/relationships/tags" Target="../tags/tag1274.xml"/><Relationship Id="rId5" Type="http://schemas.openxmlformats.org/officeDocument/2006/relationships/tags" Target="../tags/tag1268.xml"/><Relationship Id="rId15" Type="http://schemas.openxmlformats.org/officeDocument/2006/relationships/tags" Target="../tags/tag1278.xml"/><Relationship Id="rId10" Type="http://schemas.openxmlformats.org/officeDocument/2006/relationships/tags" Target="../tags/tag1273.xml"/><Relationship Id="rId19" Type="http://schemas.openxmlformats.org/officeDocument/2006/relationships/slideLayout" Target="../slideLayouts/slideLayout216.xml"/><Relationship Id="rId4" Type="http://schemas.openxmlformats.org/officeDocument/2006/relationships/tags" Target="../tags/tag1267.xml"/><Relationship Id="rId9" Type="http://schemas.openxmlformats.org/officeDocument/2006/relationships/tags" Target="../tags/tag1272.xml"/><Relationship Id="rId14" Type="http://schemas.openxmlformats.org/officeDocument/2006/relationships/tags" Target="../tags/tag1277.xml"/></Relationships>
</file>

<file path=ppt/slides/_rels/slide22.xml.rels><?xml version="1.0" encoding="UTF-8" standalone="yes"?>
<Relationships xmlns="http://schemas.openxmlformats.org/package/2006/relationships"><Relationship Id="rId8" Type="http://schemas.openxmlformats.org/officeDocument/2006/relationships/tags" Target="../tags/tag1289.xml"/><Relationship Id="rId13" Type="http://schemas.openxmlformats.org/officeDocument/2006/relationships/image" Target="../media/image60.png"/><Relationship Id="rId3" Type="http://schemas.openxmlformats.org/officeDocument/2006/relationships/tags" Target="../tags/tag1284.xml"/><Relationship Id="rId7" Type="http://schemas.openxmlformats.org/officeDocument/2006/relationships/tags" Target="../tags/tag1288.xml"/><Relationship Id="rId12" Type="http://schemas.openxmlformats.org/officeDocument/2006/relationships/image" Target="../media/image59.jpeg"/><Relationship Id="rId2" Type="http://schemas.openxmlformats.org/officeDocument/2006/relationships/tags" Target="../tags/tag1283.xml"/><Relationship Id="rId1" Type="http://schemas.openxmlformats.org/officeDocument/2006/relationships/tags" Target="../tags/tag1282.xml"/><Relationship Id="rId6" Type="http://schemas.openxmlformats.org/officeDocument/2006/relationships/tags" Target="../tags/tag1287.xml"/><Relationship Id="rId11" Type="http://schemas.openxmlformats.org/officeDocument/2006/relationships/hyperlink" Target="http://www.xyent.cn/092006/22/81341.html" TargetMode="External"/><Relationship Id="rId5" Type="http://schemas.openxmlformats.org/officeDocument/2006/relationships/tags" Target="../tags/tag1286.xml"/><Relationship Id="rId10" Type="http://schemas.openxmlformats.org/officeDocument/2006/relationships/slideLayout" Target="../slideLayouts/slideLayout232.xml"/><Relationship Id="rId4" Type="http://schemas.openxmlformats.org/officeDocument/2006/relationships/tags" Target="../tags/tag1285.xml"/><Relationship Id="rId9" Type="http://schemas.openxmlformats.org/officeDocument/2006/relationships/tags" Target="../tags/tag1290.xml"/></Relationships>
</file>

<file path=ppt/slides/_rels/slide23.xml.rels><?xml version="1.0" encoding="UTF-8" standalone="yes"?>
<Relationships xmlns="http://schemas.openxmlformats.org/package/2006/relationships"><Relationship Id="rId8" Type="http://schemas.openxmlformats.org/officeDocument/2006/relationships/slideLayout" Target="../slideLayouts/slideLayout232.xml"/><Relationship Id="rId3" Type="http://schemas.openxmlformats.org/officeDocument/2006/relationships/tags" Target="../tags/tag1293.xml"/><Relationship Id="rId7" Type="http://schemas.openxmlformats.org/officeDocument/2006/relationships/tags" Target="../tags/tag1297.xml"/><Relationship Id="rId2" Type="http://schemas.openxmlformats.org/officeDocument/2006/relationships/tags" Target="../tags/tag1292.xml"/><Relationship Id="rId1" Type="http://schemas.openxmlformats.org/officeDocument/2006/relationships/tags" Target="../tags/tag1291.xml"/><Relationship Id="rId6" Type="http://schemas.openxmlformats.org/officeDocument/2006/relationships/tags" Target="../tags/tag1296.xml"/><Relationship Id="rId5" Type="http://schemas.openxmlformats.org/officeDocument/2006/relationships/tags" Target="../tags/tag1295.xml"/><Relationship Id="rId4" Type="http://schemas.openxmlformats.org/officeDocument/2006/relationships/tags" Target="../tags/tag1294.xml"/></Relationships>
</file>

<file path=ppt/slides/_rels/slide24.xml.rels><?xml version="1.0" encoding="UTF-8" standalone="yes"?>
<Relationships xmlns="http://schemas.openxmlformats.org/package/2006/relationships"><Relationship Id="rId3" Type="http://schemas.openxmlformats.org/officeDocument/2006/relationships/tags" Target="../tags/tag1300.xml"/><Relationship Id="rId2" Type="http://schemas.openxmlformats.org/officeDocument/2006/relationships/tags" Target="../tags/tag1299.xml"/><Relationship Id="rId1" Type="http://schemas.openxmlformats.org/officeDocument/2006/relationships/tags" Target="../tags/tag1298.xml"/><Relationship Id="rId5" Type="http://schemas.openxmlformats.org/officeDocument/2006/relationships/slideLayout" Target="../slideLayouts/slideLayout52.xml"/><Relationship Id="rId4" Type="http://schemas.openxmlformats.org/officeDocument/2006/relationships/tags" Target="../tags/tag1301.xml"/></Relationships>
</file>

<file path=ppt/slides/_rels/slide25.xml.rels><?xml version="1.0" encoding="UTF-8" standalone="yes"?>
<Relationships xmlns="http://schemas.openxmlformats.org/package/2006/relationships"><Relationship Id="rId8" Type="http://schemas.openxmlformats.org/officeDocument/2006/relationships/tags" Target="../tags/tag1309.xml"/><Relationship Id="rId3" Type="http://schemas.openxmlformats.org/officeDocument/2006/relationships/tags" Target="../tags/tag1304.xml"/><Relationship Id="rId7" Type="http://schemas.openxmlformats.org/officeDocument/2006/relationships/tags" Target="../tags/tag1308.xml"/><Relationship Id="rId2" Type="http://schemas.openxmlformats.org/officeDocument/2006/relationships/tags" Target="../tags/tag1303.xml"/><Relationship Id="rId1" Type="http://schemas.openxmlformats.org/officeDocument/2006/relationships/tags" Target="../tags/tag1302.xml"/><Relationship Id="rId6" Type="http://schemas.openxmlformats.org/officeDocument/2006/relationships/tags" Target="../tags/tag1307.xml"/><Relationship Id="rId11" Type="http://schemas.openxmlformats.org/officeDocument/2006/relationships/image" Target="../media/image62.jpeg"/><Relationship Id="rId5" Type="http://schemas.openxmlformats.org/officeDocument/2006/relationships/tags" Target="../tags/tag1306.xml"/><Relationship Id="rId10" Type="http://schemas.openxmlformats.org/officeDocument/2006/relationships/image" Target="../media/image61.png"/><Relationship Id="rId4" Type="http://schemas.openxmlformats.org/officeDocument/2006/relationships/tags" Target="../tags/tag1305.xml"/><Relationship Id="rId9" Type="http://schemas.openxmlformats.org/officeDocument/2006/relationships/slideLayout" Target="../slideLayouts/slideLayout52.xml"/></Relationships>
</file>

<file path=ppt/slides/_rels/slide26.xml.rels><?xml version="1.0" encoding="UTF-8" standalone="yes"?>
<Relationships xmlns="http://schemas.openxmlformats.org/package/2006/relationships"><Relationship Id="rId8" Type="http://schemas.openxmlformats.org/officeDocument/2006/relationships/tags" Target="../tags/tag1317.xml"/><Relationship Id="rId13" Type="http://schemas.openxmlformats.org/officeDocument/2006/relationships/tags" Target="../tags/tag1322.xml"/><Relationship Id="rId18" Type="http://schemas.openxmlformats.org/officeDocument/2006/relationships/tags" Target="../tags/tag1327.xml"/><Relationship Id="rId3" Type="http://schemas.openxmlformats.org/officeDocument/2006/relationships/tags" Target="../tags/tag1312.xml"/><Relationship Id="rId7" Type="http://schemas.openxmlformats.org/officeDocument/2006/relationships/tags" Target="../tags/tag1316.xml"/><Relationship Id="rId12" Type="http://schemas.openxmlformats.org/officeDocument/2006/relationships/tags" Target="../tags/tag1321.xml"/><Relationship Id="rId17" Type="http://schemas.openxmlformats.org/officeDocument/2006/relationships/tags" Target="../tags/tag1326.xml"/><Relationship Id="rId2" Type="http://schemas.openxmlformats.org/officeDocument/2006/relationships/tags" Target="../tags/tag1311.xml"/><Relationship Id="rId16" Type="http://schemas.openxmlformats.org/officeDocument/2006/relationships/tags" Target="../tags/tag1325.xml"/><Relationship Id="rId20" Type="http://schemas.openxmlformats.org/officeDocument/2006/relationships/slideLayout" Target="../slideLayouts/slideLayout52.xml"/><Relationship Id="rId1" Type="http://schemas.openxmlformats.org/officeDocument/2006/relationships/tags" Target="../tags/tag1310.xml"/><Relationship Id="rId6" Type="http://schemas.openxmlformats.org/officeDocument/2006/relationships/tags" Target="../tags/tag1315.xml"/><Relationship Id="rId11" Type="http://schemas.openxmlformats.org/officeDocument/2006/relationships/tags" Target="../tags/tag1320.xml"/><Relationship Id="rId5" Type="http://schemas.openxmlformats.org/officeDocument/2006/relationships/tags" Target="../tags/tag1314.xml"/><Relationship Id="rId15" Type="http://schemas.openxmlformats.org/officeDocument/2006/relationships/tags" Target="../tags/tag1324.xml"/><Relationship Id="rId10" Type="http://schemas.openxmlformats.org/officeDocument/2006/relationships/tags" Target="../tags/tag1319.xml"/><Relationship Id="rId19" Type="http://schemas.openxmlformats.org/officeDocument/2006/relationships/tags" Target="../tags/tag1328.xml"/><Relationship Id="rId4" Type="http://schemas.openxmlformats.org/officeDocument/2006/relationships/tags" Target="../tags/tag1313.xml"/><Relationship Id="rId9" Type="http://schemas.openxmlformats.org/officeDocument/2006/relationships/tags" Target="../tags/tag1318.xml"/><Relationship Id="rId14" Type="http://schemas.openxmlformats.org/officeDocument/2006/relationships/tags" Target="../tags/tag1323.xml"/></Relationships>
</file>

<file path=ppt/slides/_rels/slide27.xml.rels><?xml version="1.0" encoding="UTF-8" standalone="yes"?>
<Relationships xmlns="http://schemas.openxmlformats.org/package/2006/relationships"><Relationship Id="rId8" Type="http://schemas.openxmlformats.org/officeDocument/2006/relationships/tags" Target="../tags/tag1336.xml"/><Relationship Id="rId3" Type="http://schemas.openxmlformats.org/officeDocument/2006/relationships/tags" Target="../tags/tag1331.xml"/><Relationship Id="rId7" Type="http://schemas.openxmlformats.org/officeDocument/2006/relationships/tags" Target="../tags/tag1335.xml"/><Relationship Id="rId12" Type="http://schemas.openxmlformats.org/officeDocument/2006/relationships/slideLayout" Target="../slideLayouts/slideLayout52.xml"/><Relationship Id="rId2" Type="http://schemas.openxmlformats.org/officeDocument/2006/relationships/tags" Target="../tags/tag1330.xml"/><Relationship Id="rId1" Type="http://schemas.openxmlformats.org/officeDocument/2006/relationships/tags" Target="../tags/tag1329.xml"/><Relationship Id="rId6" Type="http://schemas.openxmlformats.org/officeDocument/2006/relationships/tags" Target="../tags/tag1334.xml"/><Relationship Id="rId11" Type="http://schemas.openxmlformats.org/officeDocument/2006/relationships/tags" Target="../tags/tag1339.xml"/><Relationship Id="rId5" Type="http://schemas.openxmlformats.org/officeDocument/2006/relationships/tags" Target="../tags/tag1333.xml"/><Relationship Id="rId10" Type="http://schemas.openxmlformats.org/officeDocument/2006/relationships/tags" Target="../tags/tag1338.xml"/><Relationship Id="rId4" Type="http://schemas.openxmlformats.org/officeDocument/2006/relationships/tags" Target="../tags/tag1332.xml"/><Relationship Id="rId9" Type="http://schemas.openxmlformats.org/officeDocument/2006/relationships/tags" Target="../tags/tag1337.xml"/></Relationships>
</file>

<file path=ppt/slides/_rels/slide28.xml.rels><?xml version="1.0" encoding="UTF-8" standalone="yes"?>
<Relationships xmlns="http://schemas.openxmlformats.org/package/2006/relationships"><Relationship Id="rId8" Type="http://schemas.openxmlformats.org/officeDocument/2006/relationships/tags" Target="../tags/tag1347.xml"/><Relationship Id="rId13" Type="http://schemas.openxmlformats.org/officeDocument/2006/relationships/image" Target="../media/image63.png"/><Relationship Id="rId3" Type="http://schemas.openxmlformats.org/officeDocument/2006/relationships/tags" Target="../tags/tag1342.xml"/><Relationship Id="rId7" Type="http://schemas.openxmlformats.org/officeDocument/2006/relationships/tags" Target="../tags/tag1346.xml"/><Relationship Id="rId12" Type="http://schemas.openxmlformats.org/officeDocument/2006/relationships/slideLayout" Target="../slideLayouts/slideLayout52.xml"/><Relationship Id="rId2" Type="http://schemas.openxmlformats.org/officeDocument/2006/relationships/tags" Target="../tags/tag1341.xml"/><Relationship Id="rId1" Type="http://schemas.openxmlformats.org/officeDocument/2006/relationships/tags" Target="../tags/tag1340.xml"/><Relationship Id="rId6" Type="http://schemas.openxmlformats.org/officeDocument/2006/relationships/tags" Target="../tags/tag1345.xml"/><Relationship Id="rId11" Type="http://schemas.openxmlformats.org/officeDocument/2006/relationships/tags" Target="../tags/tag1350.xml"/><Relationship Id="rId5" Type="http://schemas.openxmlformats.org/officeDocument/2006/relationships/tags" Target="../tags/tag1344.xml"/><Relationship Id="rId10" Type="http://schemas.openxmlformats.org/officeDocument/2006/relationships/tags" Target="../tags/tag1349.xml"/><Relationship Id="rId4" Type="http://schemas.openxmlformats.org/officeDocument/2006/relationships/tags" Target="../tags/tag1343.xml"/><Relationship Id="rId9" Type="http://schemas.openxmlformats.org/officeDocument/2006/relationships/tags" Target="../tags/tag1348.xml"/></Relationships>
</file>

<file path=ppt/slides/_rels/slide29.xml.rels><?xml version="1.0" encoding="UTF-8" standalone="yes"?>
<Relationships xmlns="http://schemas.openxmlformats.org/package/2006/relationships"><Relationship Id="rId8" Type="http://schemas.openxmlformats.org/officeDocument/2006/relationships/tags" Target="../tags/tag1358.xml"/><Relationship Id="rId13" Type="http://schemas.openxmlformats.org/officeDocument/2006/relationships/tags" Target="../tags/tag1363.xml"/><Relationship Id="rId18" Type="http://schemas.openxmlformats.org/officeDocument/2006/relationships/tags" Target="../tags/tag1368.xml"/><Relationship Id="rId3" Type="http://schemas.openxmlformats.org/officeDocument/2006/relationships/tags" Target="../tags/tag1353.xml"/><Relationship Id="rId21" Type="http://schemas.openxmlformats.org/officeDocument/2006/relationships/tags" Target="../tags/tag1371.xml"/><Relationship Id="rId7" Type="http://schemas.openxmlformats.org/officeDocument/2006/relationships/tags" Target="../tags/tag1357.xml"/><Relationship Id="rId12" Type="http://schemas.openxmlformats.org/officeDocument/2006/relationships/tags" Target="../tags/tag1362.xml"/><Relationship Id="rId17" Type="http://schemas.openxmlformats.org/officeDocument/2006/relationships/tags" Target="../tags/tag1367.xml"/><Relationship Id="rId2" Type="http://schemas.openxmlformats.org/officeDocument/2006/relationships/tags" Target="../tags/tag1352.xml"/><Relationship Id="rId16" Type="http://schemas.openxmlformats.org/officeDocument/2006/relationships/tags" Target="../tags/tag1366.xml"/><Relationship Id="rId20" Type="http://schemas.openxmlformats.org/officeDocument/2006/relationships/tags" Target="../tags/tag1370.xml"/><Relationship Id="rId1" Type="http://schemas.openxmlformats.org/officeDocument/2006/relationships/tags" Target="../tags/tag1351.xml"/><Relationship Id="rId6" Type="http://schemas.openxmlformats.org/officeDocument/2006/relationships/tags" Target="../tags/tag1356.xml"/><Relationship Id="rId11" Type="http://schemas.openxmlformats.org/officeDocument/2006/relationships/tags" Target="../tags/tag1361.xml"/><Relationship Id="rId5" Type="http://schemas.openxmlformats.org/officeDocument/2006/relationships/tags" Target="../tags/tag1355.xml"/><Relationship Id="rId15" Type="http://schemas.openxmlformats.org/officeDocument/2006/relationships/tags" Target="../tags/tag1365.xml"/><Relationship Id="rId23" Type="http://schemas.openxmlformats.org/officeDocument/2006/relationships/slideLayout" Target="../slideLayouts/slideLayout52.xml"/><Relationship Id="rId10" Type="http://schemas.openxmlformats.org/officeDocument/2006/relationships/tags" Target="../tags/tag1360.xml"/><Relationship Id="rId19" Type="http://schemas.openxmlformats.org/officeDocument/2006/relationships/tags" Target="../tags/tag1369.xml"/><Relationship Id="rId4" Type="http://schemas.openxmlformats.org/officeDocument/2006/relationships/tags" Target="../tags/tag1354.xml"/><Relationship Id="rId9" Type="http://schemas.openxmlformats.org/officeDocument/2006/relationships/tags" Target="../tags/tag1359.xml"/><Relationship Id="rId14" Type="http://schemas.openxmlformats.org/officeDocument/2006/relationships/tags" Target="../tags/tag1364.xml"/><Relationship Id="rId22" Type="http://schemas.openxmlformats.org/officeDocument/2006/relationships/tags" Target="../tags/tag1372.xml"/></Relationships>
</file>

<file path=ppt/slides/_rels/slide3.xml.rels><?xml version="1.0" encoding="UTF-8" standalone="yes"?>
<Relationships xmlns="http://schemas.openxmlformats.org/package/2006/relationships"><Relationship Id="rId3" Type="http://schemas.openxmlformats.org/officeDocument/2006/relationships/tags" Target="../tags/tag1043.xml"/><Relationship Id="rId7" Type="http://schemas.openxmlformats.org/officeDocument/2006/relationships/slideLayout" Target="../slideLayouts/slideLayout40.xml"/><Relationship Id="rId2" Type="http://schemas.openxmlformats.org/officeDocument/2006/relationships/tags" Target="../tags/tag1042.xml"/><Relationship Id="rId1" Type="http://schemas.openxmlformats.org/officeDocument/2006/relationships/tags" Target="../tags/tag1041.xml"/><Relationship Id="rId6" Type="http://schemas.openxmlformats.org/officeDocument/2006/relationships/tags" Target="../tags/tag1046.xml"/><Relationship Id="rId5" Type="http://schemas.openxmlformats.org/officeDocument/2006/relationships/tags" Target="../tags/tag1045.xml"/><Relationship Id="rId4" Type="http://schemas.openxmlformats.org/officeDocument/2006/relationships/tags" Target="../tags/tag1044.xml"/></Relationships>
</file>

<file path=ppt/slides/_rels/slide30.xml.rels><?xml version="1.0" encoding="UTF-8" standalone="yes"?>
<Relationships xmlns="http://schemas.openxmlformats.org/package/2006/relationships"><Relationship Id="rId8" Type="http://schemas.openxmlformats.org/officeDocument/2006/relationships/tags" Target="../tags/tag1380.xml"/><Relationship Id="rId13" Type="http://schemas.openxmlformats.org/officeDocument/2006/relationships/tags" Target="../tags/tag1385.xml"/><Relationship Id="rId18" Type="http://schemas.openxmlformats.org/officeDocument/2006/relationships/tags" Target="../tags/tag1390.xml"/><Relationship Id="rId26" Type="http://schemas.openxmlformats.org/officeDocument/2006/relationships/tags" Target="../tags/tag1398.xml"/><Relationship Id="rId3" Type="http://schemas.openxmlformats.org/officeDocument/2006/relationships/tags" Target="../tags/tag1375.xml"/><Relationship Id="rId21" Type="http://schemas.openxmlformats.org/officeDocument/2006/relationships/tags" Target="../tags/tag1393.xml"/><Relationship Id="rId7" Type="http://schemas.openxmlformats.org/officeDocument/2006/relationships/tags" Target="../tags/tag1379.xml"/><Relationship Id="rId12" Type="http://schemas.openxmlformats.org/officeDocument/2006/relationships/tags" Target="../tags/tag1384.xml"/><Relationship Id="rId17" Type="http://schemas.openxmlformats.org/officeDocument/2006/relationships/tags" Target="../tags/tag1389.xml"/><Relationship Id="rId25" Type="http://schemas.openxmlformats.org/officeDocument/2006/relationships/tags" Target="../tags/tag1397.xml"/><Relationship Id="rId2" Type="http://schemas.openxmlformats.org/officeDocument/2006/relationships/tags" Target="../tags/tag1374.xml"/><Relationship Id="rId16" Type="http://schemas.openxmlformats.org/officeDocument/2006/relationships/tags" Target="../tags/tag1388.xml"/><Relationship Id="rId20" Type="http://schemas.openxmlformats.org/officeDocument/2006/relationships/tags" Target="../tags/tag1392.xml"/><Relationship Id="rId29" Type="http://schemas.openxmlformats.org/officeDocument/2006/relationships/tags" Target="../tags/tag1401.xml"/><Relationship Id="rId1" Type="http://schemas.openxmlformats.org/officeDocument/2006/relationships/tags" Target="../tags/tag1373.xml"/><Relationship Id="rId6" Type="http://schemas.openxmlformats.org/officeDocument/2006/relationships/tags" Target="../tags/tag1378.xml"/><Relationship Id="rId11" Type="http://schemas.openxmlformats.org/officeDocument/2006/relationships/tags" Target="../tags/tag1383.xml"/><Relationship Id="rId24" Type="http://schemas.openxmlformats.org/officeDocument/2006/relationships/tags" Target="../tags/tag1396.xml"/><Relationship Id="rId32" Type="http://schemas.openxmlformats.org/officeDocument/2006/relationships/notesSlide" Target="../notesSlides/notesSlide2.xml"/><Relationship Id="rId5" Type="http://schemas.openxmlformats.org/officeDocument/2006/relationships/tags" Target="../tags/tag1377.xml"/><Relationship Id="rId15" Type="http://schemas.openxmlformats.org/officeDocument/2006/relationships/tags" Target="../tags/tag1387.xml"/><Relationship Id="rId23" Type="http://schemas.openxmlformats.org/officeDocument/2006/relationships/tags" Target="../tags/tag1395.xml"/><Relationship Id="rId28" Type="http://schemas.openxmlformats.org/officeDocument/2006/relationships/tags" Target="../tags/tag1400.xml"/><Relationship Id="rId10" Type="http://schemas.openxmlformats.org/officeDocument/2006/relationships/tags" Target="../tags/tag1382.xml"/><Relationship Id="rId19" Type="http://schemas.openxmlformats.org/officeDocument/2006/relationships/tags" Target="../tags/tag1391.xml"/><Relationship Id="rId31" Type="http://schemas.openxmlformats.org/officeDocument/2006/relationships/slideLayout" Target="../slideLayouts/slideLayout198.xml"/><Relationship Id="rId4" Type="http://schemas.openxmlformats.org/officeDocument/2006/relationships/tags" Target="../tags/tag1376.xml"/><Relationship Id="rId9" Type="http://schemas.openxmlformats.org/officeDocument/2006/relationships/tags" Target="../tags/tag1381.xml"/><Relationship Id="rId14" Type="http://schemas.openxmlformats.org/officeDocument/2006/relationships/tags" Target="../tags/tag1386.xml"/><Relationship Id="rId22" Type="http://schemas.openxmlformats.org/officeDocument/2006/relationships/tags" Target="../tags/tag1394.xml"/><Relationship Id="rId27" Type="http://schemas.openxmlformats.org/officeDocument/2006/relationships/tags" Target="../tags/tag1399.xml"/><Relationship Id="rId30" Type="http://schemas.openxmlformats.org/officeDocument/2006/relationships/tags" Target="../tags/tag1402.xml"/></Relationships>
</file>

<file path=ppt/slides/_rels/slide31.xml.rels><?xml version="1.0" encoding="UTF-8" standalone="yes"?>
<Relationships xmlns="http://schemas.openxmlformats.org/package/2006/relationships"><Relationship Id="rId8" Type="http://schemas.openxmlformats.org/officeDocument/2006/relationships/tags" Target="../tags/tag1413.xml"/><Relationship Id="rId3" Type="http://schemas.openxmlformats.org/officeDocument/2006/relationships/tags" Target="../tags/tag1408.xml"/><Relationship Id="rId7" Type="http://schemas.openxmlformats.org/officeDocument/2006/relationships/tags" Target="../tags/tag1412.xml"/><Relationship Id="rId2" Type="http://schemas.openxmlformats.org/officeDocument/2006/relationships/tags" Target="../tags/tag1407.xml"/><Relationship Id="rId1" Type="http://schemas.openxmlformats.org/officeDocument/2006/relationships/tags" Target="../tags/tag1406.xml"/><Relationship Id="rId6" Type="http://schemas.openxmlformats.org/officeDocument/2006/relationships/tags" Target="../tags/tag1411.xml"/><Relationship Id="rId5" Type="http://schemas.openxmlformats.org/officeDocument/2006/relationships/tags" Target="../tags/tag1410.xml"/><Relationship Id="rId10" Type="http://schemas.openxmlformats.org/officeDocument/2006/relationships/slideLayout" Target="../slideLayouts/slideLayout52.xml"/><Relationship Id="rId4" Type="http://schemas.openxmlformats.org/officeDocument/2006/relationships/tags" Target="../tags/tag1409.xml"/><Relationship Id="rId9" Type="http://schemas.openxmlformats.org/officeDocument/2006/relationships/tags" Target="../tags/tag1414.xml"/></Relationships>
</file>

<file path=ppt/slides/_rels/slide32.xml.rels><?xml version="1.0" encoding="UTF-8" standalone="yes"?>
<Relationships xmlns="http://schemas.openxmlformats.org/package/2006/relationships"><Relationship Id="rId3" Type="http://schemas.openxmlformats.org/officeDocument/2006/relationships/tags" Target="../tags/tag1417.xml"/><Relationship Id="rId2" Type="http://schemas.openxmlformats.org/officeDocument/2006/relationships/tags" Target="../tags/tag1416.xml"/><Relationship Id="rId1" Type="http://schemas.openxmlformats.org/officeDocument/2006/relationships/tags" Target="../tags/tag1415.xml"/><Relationship Id="rId5" Type="http://schemas.openxmlformats.org/officeDocument/2006/relationships/slideLayout" Target="../slideLayouts/slideLayout52.xml"/><Relationship Id="rId4" Type="http://schemas.openxmlformats.org/officeDocument/2006/relationships/tags" Target="../tags/tag1418.xml"/></Relationships>
</file>

<file path=ppt/slides/_rels/slide33.xml.rels><?xml version="1.0" encoding="UTF-8" standalone="yes"?>
<Relationships xmlns="http://schemas.openxmlformats.org/package/2006/relationships"><Relationship Id="rId3" Type="http://schemas.openxmlformats.org/officeDocument/2006/relationships/tags" Target="../tags/tag1421.xml"/><Relationship Id="rId2" Type="http://schemas.openxmlformats.org/officeDocument/2006/relationships/tags" Target="../tags/tag1420.xml"/><Relationship Id="rId1" Type="http://schemas.openxmlformats.org/officeDocument/2006/relationships/tags" Target="../tags/tag1419.xml"/><Relationship Id="rId5" Type="http://schemas.openxmlformats.org/officeDocument/2006/relationships/slideLayout" Target="../slideLayouts/slideLayout52.xml"/><Relationship Id="rId4" Type="http://schemas.openxmlformats.org/officeDocument/2006/relationships/tags" Target="../tags/tag1422.xml"/></Relationships>
</file>

<file path=ppt/slides/_rels/slide34.xml.rels><?xml version="1.0" encoding="UTF-8" standalone="yes"?>
<Relationships xmlns="http://schemas.openxmlformats.org/package/2006/relationships"><Relationship Id="rId8" Type="http://schemas.openxmlformats.org/officeDocument/2006/relationships/tags" Target="../tags/tag1430.xml"/><Relationship Id="rId13" Type="http://schemas.openxmlformats.org/officeDocument/2006/relationships/tags" Target="../tags/tag1435.xml"/><Relationship Id="rId18" Type="http://schemas.openxmlformats.org/officeDocument/2006/relationships/tags" Target="../tags/tag1440.xml"/><Relationship Id="rId3" Type="http://schemas.openxmlformats.org/officeDocument/2006/relationships/tags" Target="../tags/tag1425.xml"/><Relationship Id="rId7" Type="http://schemas.openxmlformats.org/officeDocument/2006/relationships/tags" Target="../tags/tag1429.xml"/><Relationship Id="rId12" Type="http://schemas.openxmlformats.org/officeDocument/2006/relationships/tags" Target="../tags/tag1434.xml"/><Relationship Id="rId17" Type="http://schemas.openxmlformats.org/officeDocument/2006/relationships/tags" Target="../tags/tag1439.xml"/><Relationship Id="rId2" Type="http://schemas.openxmlformats.org/officeDocument/2006/relationships/tags" Target="../tags/tag1424.xml"/><Relationship Id="rId16" Type="http://schemas.openxmlformats.org/officeDocument/2006/relationships/tags" Target="../tags/tag1438.xml"/><Relationship Id="rId1" Type="http://schemas.openxmlformats.org/officeDocument/2006/relationships/tags" Target="../tags/tag1423.xml"/><Relationship Id="rId6" Type="http://schemas.openxmlformats.org/officeDocument/2006/relationships/tags" Target="../tags/tag1428.xml"/><Relationship Id="rId11" Type="http://schemas.openxmlformats.org/officeDocument/2006/relationships/tags" Target="../tags/tag1433.xml"/><Relationship Id="rId5" Type="http://schemas.openxmlformats.org/officeDocument/2006/relationships/tags" Target="../tags/tag1427.xml"/><Relationship Id="rId15" Type="http://schemas.openxmlformats.org/officeDocument/2006/relationships/tags" Target="../tags/tag1437.xml"/><Relationship Id="rId10" Type="http://schemas.openxmlformats.org/officeDocument/2006/relationships/tags" Target="../tags/tag1432.xml"/><Relationship Id="rId19" Type="http://schemas.openxmlformats.org/officeDocument/2006/relationships/slideLayout" Target="../slideLayouts/slideLayout52.xml"/><Relationship Id="rId4" Type="http://schemas.openxmlformats.org/officeDocument/2006/relationships/tags" Target="../tags/tag1426.xml"/><Relationship Id="rId9" Type="http://schemas.openxmlformats.org/officeDocument/2006/relationships/tags" Target="../tags/tag1431.xml"/><Relationship Id="rId14" Type="http://schemas.openxmlformats.org/officeDocument/2006/relationships/tags" Target="../tags/tag1436.xml"/></Relationships>
</file>

<file path=ppt/slides/_rels/slide35.xml.rels><?xml version="1.0" encoding="UTF-8" standalone="yes"?>
<Relationships xmlns="http://schemas.openxmlformats.org/package/2006/relationships"><Relationship Id="rId8" Type="http://schemas.openxmlformats.org/officeDocument/2006/relationships/tags" Target="../tags/tag1448.xml"/><Relationship Id="rId13" Type="http://schemas.openxmlformats.org/officeDocument/2006/relationships/tags" Target="../tags/tag1453.xml"/><Relationship Id="rId3" Type="http://schemas.openxmlformats.org/officeDocument/2006/relationships/tags" Target="../tags/tag1443.xml"/><Relationship Id="rId7" Type="http://schemas.openxmlformats.org/officeDocument/2006/relationships/tags" Target="../tags/tag1447.xml"/><Relationship Id="rId12" Type="http://schemas.openxmlformats.org/officeDocument/2006/relationships/tags" Target="../tags/tag1452.xml"/><Relationship Id="rId17" Type="http://schemas.openxmlformats.org/officeDocument/2006/relationships/image" Target="../media/image64.jpeg"/><Relationship Id="rId2" Type="http://schemas.openxmlformats.org/officeDocument/2006/relationships/tags" Target="../tags/tag1442.xml"/><Relationship Id="rId16" Type="http://schemas.openxmlformats.org/officeDocument/2006/relationships/slideLayout" Target="../slideLayouts/slideLayout52.xml"/><Relationship Id="rId1" Type="http://schemas.openxmlformats.org/officeDocument/2006/relationships/tags" Target="../tags/tag1441.xml"/><Relationship Id="rId6" Type="http://schemas.openxmlformats.org/officeDocument/2006/relationships/tags" Target="../tags/tag1446.xml"/><Relationship Id="rId11" Type="http://schemas.openxmlformats.org/officeDocument/2006/relationships/tags" Target="../tags/tag1451.xml"/><Relationship Id="rId5" Type="http://schemas.openxmlformats.org/officeDocument/2006/relationships/tags" Target="../tags/tag1445.xml"/><Relationship Id="rId15" Type="http://schemas.openxmlformats.org/officeDocument/2006/relationships/tags" Target="../tags/tag1455.xml"/><Relationship Id="rId10" Type="http://schemas.openxmlformats.org/officeDocument/2006/relationships/tags" Target="../tags/tag1450.xml"/><Relationship Id="rId4" Type="http://schemas.openxmlformats.org/officeDocument/2006/relationships/tags" Target="../tags/tag1444.xml"/><Relationship Id="rId9" Type="http://schemas.openxmlformats.org/officeDocument/2006/relationships/tags" Target="../tags/tag1449.xml"/><Relationship Id="rId14" Type="http://schemas.openxmlformats.org/officeDocument/2006/relationships/tags" Target="../tags/tag1454.xml"/></Relationships>
</file>

<file path=ppt/slides/_rels/slide36.xml.rels><?xml version="1.0" encoding="UTF-8" standalone="yes"?>
<Relationships xmlns="http://schemas.openxmlformats.org/package/2006/relationships"><Relationship Id="rId8" Type="http://schemas.openxmlformats.org/officeDocument/2006/relationships/tags" Target="../tags/tag1463.xml"/><Relationship Id="rId13" Type="http://schemas.openxmlformats.org/officeDocument/2006/relationships/tags" Target="../tags/tag1468.xml"/><Relationship Id="rId18" Type="http://schemas.openxmlformats.org/officeDocument/2006/relationships/tags" Target="../tags/tag1473.xml"/><Relationship Id="rId3" Type="http://schemas.openxmlformats.org/officeDocument/2006/relationships/tags" Target="../tags/tag1458.xml"/><Relationship Id="rId7" Type="http://schemas.openxmlformats.org/officeDocument/2006/relationships/tags" Target="../tags/tag1462.xml"/><Relationship Id="rId12" Type="http://schemas.openxmlformats.org/officeDocument/2006/relationships/tags" Target="../tags/tag1467.xml"/><Relationship Id="rId17" Type="http://schemas.openxmlformats.org/officeDocument/2006/relationships/tags" Target="../tags/tag1472.xml"/><Relationship Id="rId2" Type="http://schemas.openxmlformats.org/officeDocument/2006/relationships/tags" Target="../tags/tag1457.xml"/><Relationship Id="rId16" Type="http://schemas.openxmlformats.org/officeDocument/2006/relationships/tags" Target="../tags/tag1471.xml"/><Relationship Id="rId20" Type="http://schemas.openxmlformats.org/officeDocument/2006/relationships/image" Target="../media/image64.jpeg"/><Relationship Id="rId1" Type="http://schemas.openxmlformats.org/officeDocument/2006/relationships/tags" Target="../tags/tag1456.xml"/><Relationship Id="rId6" Type="http://schemas.openxmlformats.org/officeDocument/2006/relationships/tags" Target="../tags/tag1461.xml"/><Relationship Id="rId11" Type="http://schemas.openxmlformats.org/officeDocument/2006/relationships/tags" Target="../tags/tag1466.xml"/><Relationship Id="rId5" Type="http://schemas.openxmlformats.org/officeDocument/2006/relationships/tags" Target="../tags/tag1460.xml"/><Relationship Id="rId15" Type="http://schemas.openxmlformats.org/officeDocument/2006/relationships/tags" Target="../tags/tag1470.xml"/><Relationship Id="rId10" Type="http://schemas.openxmlformats.org/officeDocument/2006/relationships/tags" Target="../tags/tag1465.xml"/><Relationship Id="rId19" Type="http://schemas.openxmlformats.org/officeDocument/2006/relationships/slideLayout" Target="../slideLayouts/slideLayout52.xml"/><Relationship Id="rId4" Type="http://schemas.openxmlformats.org/officeDocument/2006/relationships/tags" Target="../tags/tag1459.xml"/><Relationship Id="rId9" Type="http://schemas.openxmlformats.org/officeDocument/2006/relationships/tags" Target="../tags/tag1464.xml"/><Relationship Id="rId14" Type="http://schemas.openxmlformats.org/officeDocument/2006/relationships/tags" Target="../tags/tag1469.xml"/></Relationships>
</file>

<file path=ppt/slides/_rels/slide37.xml.rels><?xml version="1.0" encoding="UTF-8" standalone="yes"?>
<Relationships xmlns="http://schemas.openxmlformats.org/package/2006/relationships"><Relationship Id="rId26" Type="http://schemas.openxmlformats.org/officeDocument/2006/relationships/tags" Target="../tags/tag1499.xml"/><Relationship Id="rId21" Type="http://schemas.openxmlformats.org/officeDocument/2006/relationships/tags" Target="../tags/tag1494.xml"/><Relationship Id="rId42" Type="http://schemas.openxmlformats.org/officeDocument/2006/relationships/tags" Target="../tags/tag1515.xml"/><Relationship Id="rId47" Type="http://schemas.openxmlformats.org/officeDocument/2006/relationships/tags" Target="../tags/tag1520.xml"/><Relationship Id="rId63" Type="http://schemas.openxmlformats.org/officeDocument/2006/relationships/tags" Target="../tags/tag1536.xml"/><Relationship Id="rId68" Type="http://schemas.openxmlformats.org/officeDocument/2006/relationships/tags" Target="../tags/tag1541.xml"/><Relationship Id="rId84" Type="http://schemas.openxmlformats.org/officeDocument/2006/relationships/tags" Target="../tags/tag1557.xml"/><Relationship Id="rId89" Type="http://schemas.microsoft.com/office/2007/relationships/hdphoto" Target="../media/hdphoto2.wdp"/><Relationship Id="rId16" Type="http://schemas.openxmlformats.org/officeDocument/2006/relationships/tags" Target="../tags/tag1489.xml"/><Relationship Id="rId11" Type="http://schemas.openxmlformats.org/officeDocument/2006/relationships/tags" Target="../tags/tag1484.xml"/><Relationship Id="rId32" Type="http://schemas.openxmlformats.org/officeDocument/2006/relationships/tags" Target="../tags/tag1505.xml"/><Relationship Id="rId37" Type="http://schemas.openxmlformats.org/officeDocument/2006/relationships/tags" Target="../tags/tag1510.xml"/><Relationship Id="rId53" Type="http://schemas.openxmlformats.org/officeDocument/2006/relationships/tags" Target="../tags/tag1526.xml"/><Relationship Id="rId58" Type="http://schemas.openxmlformats.org/officeDocument/2006/relationships/tags" Target="../tags/tag1531.xml"/><Relationship Id="rId74" Type="http://schemas.openxmlformats.org/officeDocument/2006/relationships/tags" Target="../tags/tag1547.xml"/><Relationship Id="rId79" Type="http://schemas.openxmlformats.org/officeDocument/2006/relationships/tags" Target="../tags/tag1552.xml"/><Relationship Id="rId5" Type="http://schemas.openxmlformats.org/officeDocument/2006/relationships/tags" Target="../tags/tag1478.xml"/><Relationship Id="rId90" Type="http://schemas.openxmlformats.org/officeDocument/2006/relationships/image" Target="../media/image65.jpeg"/><Relationship Id="rId95" Type="http://schemas.openxmlformats.org/officeDocument/2006/relationships/slide" Target="slide7.xml"/><Relationship Id="rId22" Type="http://schemas.openxmlformats.org/officeDocument/2006/relationships/tags" Target="../tags/tag1495.xml"/><Relationship Id="rId27" Type="http://schemas.openxmlformats.org/officeDocument/2006/relationships/tags" Target="../tags/tag1500.xml"/><Relationship Id="rId43" Type="http://schemas.openxmlformats.org/officeDocument/2006/relationships/tags" Target="../tags/tag1516.xml"/><Relationship Id="rId48" Type="http://schemas.openxmlformats.org/officeDocument/2006/relationships/tags" Target="../tags/tag1521.xml"/><Relationship Id="rId64" Type="http://schemas.openxmlformats.org/officeDocument/2006/relationships/tags" Target="../tags/tag1537.xml"/><Relationship Id="rId69" Type="http://schemas.openxmlformats.org/officeDocument/2006/relationships/tags" Target="../tags/tag1542.xml"/><Relationship Id="rId8" Type="http://schemas.openxmlformats.org/officeDocument/2006/relationships/tags" Target="../tags/tag1481.xml"/><Relationship Id="rId51" Type="http://schemas.openxmlformats.org/officeDocument/2006/relationships/tags" Target="../tags/tag1524.xml"/><Relationship Id="rId72" Type="http://schemas.openxmlformats.org/officeDocument/2006/relationships/tags" Target="../tags/tag1545.xml"/><Relationship Id="rId80" Type="http://schemas.openxmlformats.org/officeDocument/2006/relationships/tags" Target="../tags/tag1553.xml"/><Relationship Id="rId85" Type="http://schemas.openxmlformats.org/officeDocument/2006/relationships/tags" Target="../tags/tag1558.xml"/><Relationship Id="rId93" Type="http://schemas.openxmlformats.org/officeDocument/2006/relationships/image" Target="../media/image68.jpeg"/><Relationship Id="rId3" Type="http://schemas.openxmlformats.org/officeDocument/2006/relationships/tags" Target="../tags/tag1476.xml"/><Relationship Id="rId12" Type="http://schemas.openxmlformats.org/officeDocument/2006/relationships/tags" Target="../tags/tag1485.xml"/><Relationship Id="rId17" Type="http://schemas.openxmlformats.org/officeDocument/2006/relationships/tags" Target="../tags/tag1490.xml"/><Relationship Id="rId25" Type="http://schemas.openxmlformats.org/officeDocument/2006/relationships/tags" Target="../tags/tag1498.xml"/><Relationship Id="rId33" Type="http://schemas.openxmlformats.org/officeDocument/2006/relationships/tags" Target="../tags/tag1506.xml"/><Relationship Id="rId38" Type="http://schemas.openxmlformats.org/officeDocument/2006/relationships/tags" Target="../tags/tag1511.xml"/><Relationship Id="rId46" Type="http://schemas.openxmlformats.org/officeDocument/2006/relationships/tags" Target="../tags/tag1519.xml"/><Relationship Id="rId59" Type="http://schemas.openxmlformats.org/officeDocument/2006/relationships/tags" Target="../tags/tag1532.xml"/><Relationship Id="rId67" Type="http://schemas.openxmlformats.org/officeDocument/2006/relationships/tags" Target="../tags/tag1540.xml"/><Relationship Id="rId20" Type="http://schemas.openxmlformats.org/officeDocument/2006/relationships/tags" Target="../tags/tag1493.xml"/><Relationship Id="rId41" Type="http://schemas.openxmlformats.org/officeDocument/2006/relationships/tags" Target="../tags/tag1514.xml"/><Relationship Id="rId54" Type="http://schemas.openxmlformats.org/officeDocument/2006/relationships/tags" Target="../tags/tag1527.xml"/><Relationship Id="rId62" Type="http://schemas.openxmlformats.org/officeDocument/2006/relationships/tags" Target="../tags/tag1535.xml"/><Relationship Id="rId70" Type="http://schemas.openxmlformats.org/officeDocument/2006/relationships/tags" Target="../tags/tag1543.xml"/><Relationship Id="rId75" Type="http://schemas.openxmlformats.org/officeDocument/2006/relationships/tags" Target="../tags/tag1548.xml"/><Relationship Id="rId83" Type="http://schemas.openxmlformats.org/officeDocument/2006/relationships/tags" Target="../tags/tag1556.xml"/><Relationship Id="rId88" Type="http://schemas.openxmlformats.org/officeDocument/2006/relationships/image" Target="../media/image26.png"/><Relationship Id="rId91" Type="http://schemas.openxmlformats.org/officeDocument/2006/relationships/image" Target="../media/image66.jpeg"/><Relationship Id="rId96" Type="http://schemas.openxmlformats.org/officeDocument/2006/relationships/slide" Target="slide9.xml"/><Relationship Id="rId1" Type="http://schemas.openxmlformats.org/officeDocument/2006/relationships/tags" Target="../tags/tag1474.xml"/><Relationship Id="rId6" Type="http://schemas.openxmlformats.org/officeDocument/2006/relationships/tags" Target="../tags/tag1479.xml"/><Relationship Id="rId15" Type="http://schemas.openxmlformats.org/officeDocument/2006/relationships/tags" Target="../tags/tag1488.xml"/><Relationship Id="rId23" Type="http://schemas.openxmlformats.org/officeDocument/2006/relationships/tags" Target="../tags/tag1496.xml"/><Relationship Id="rId28" Type="http://schemas.openxmlformats.org/officeDocument/2006/relationships/tags" Target="../tags/tag1501.xml"/><Relationship Id="rId36" Type="http://schemas.openxmlformats.org/officeDocument/2006/relationships/tags" Target="../tags/tag1509.xml"/><Relationship Id="rId49" Type="http://schemas.openxmlformats.org/officeDocument/2006/relationships/tags" Target="../tags/tag1522.xml"/><Relationship Id="rId57" Type="http://schemas.openxmlformats.org/officeDocument/2006/relationships/tags" Target="../tags/tag1530.xml"/><Relationship Id="rId10" Type="http://schemas.openxmlformats.org/officeDocument/2006/relationships/tags" Target="../tags/tag1483.xml"/><Relationship Id="rId31" Type="http://schemas.openxmlformats.org/officeDocument/2006/relationships/tags" Target="../tags/tag1504.xml"/><Relationship Id="rId44" Type="http://schemas.openxmlformats.org/officeDocument/2006/relationships/tags" Target="../tags/tag1517.xml"/><Relationship Id="rId52" Type="http://schemas.openxmlformats.org/officeDocument/2006/relationships/tags" Target="../tags/tag1525.xml"/><Relationship Id="rId60" Type="http://schemas.openxmlformats.org/officeDocument/2006/relationships/tags" Target="../tags/tag1533.xml"/><Relationship Id="rId65" Type="http://schemas.openxmlformats.org/officeDocument/2006/relationships/tags" Target="../tags/tag1538.xml"/><Relationship Id="rId73" Type="http://schemas.openxmlformats.org/officeDocument/2006/relationships/tags" Target="../tags/tag1546.xml"/><Relationship Id="rId78" Type="http://schemas.openxmlformats.org/officeDocument/2006/relationships/tags" Target="../tags/tag1551.xml"/><Relationship Id="rId81" Type="http://schemas.openxmlformats.org/officeDocument/2006/relationships/tags" Target="../tags/tag1554.xml"/><Relationship Id="rId86" Type="http://schemas.openxmlformats.org/officeDocument/2006/relationships/tags" Target="../tags/tag1559.xml"/><Relationship Id="rId94" Type="http://schemas.openxmlformats.org/officeDocument/2006/relationships/slide" Target="slide4.xml"/><Relationship Id="rId4" Type="http://schemas.openxmlformats.org/officeDocument/2006/relationships/tags" Target="../tags/tag1477.xml"/><Relationship Id="rId9" Type="http://schemas.openxmlformats.org/officeDocument/2006/relationships/tags" Target="../tags/tag1482.xml"/><Relationship Id="rId13" Type="http://schemas.openxmlformats.org/officeDocument/2006/relationships/tags" Target="../tags/tag1486.xml"/><Relationship Id="rId18" Type="http://schemas.openxmlformats.org/officeDocument/2006/relationships/tags" Target="../tags/tag1491.xml"/><Relationship Id="rId39" Type="http://schemas.openxmlformats.org/officeDocument/2006/relationships/tags" Target="../tags/tag1512.xml"/><Relationship Id="rId34" Type="http://schemas.openxmlformats.org/officeDocument/2006/relationships/tags" Target="../tags/tag1507.xml"/><Relationship Id="rId50" Type="http://schemas.openxmlformats.org/officeDocument/2006/relationships/tags" Target="../tags/tag1523.xml"/><Relationship Id="rId55" Type="http://schemas.openxmlformats.org/officeDocument/2006/relationships/tags" Target="../tags/tag1528.xml"/><Relationship Id="rId76" Type="http://schemas.openxmlformats.org/officeDocument/2006/relationships/tags" Target="../tags/tag1549.xml"/><Relationship Id="rId7" Type="http://schemas.openxmlformats.org/officeDocument/2006/relationships/tags" Target="../tags/tag1480.xml"/><Relationship Id="rId71" Type="http://schemas.openxmlformats.org/officeDocument/2006/relationships/tags" Target="../tags/tag1544.xml"/><Relationship Id="rId92" Type="http://schemas.openxmlformats.org/officeDocument/2006/relationships/image" Target="../media/image67.jpeg"/><Relationship Id="rId2" Type="http://schemas.openxmlformats.org/officeDocument/2006/relationships/tags" Target="../tags/tag1475.xml"/><Relationship Id="rId29" Type="http://schemas.openxmlformats.org/officeDocument/2006/relationships/tags" Target="../tags/tag1502.xml"/><Relationship Id="rId24" Type="http://schemas.openxmlformats.org/officeDocument/2006/relationships/tags" Target="../tags/tag1497.xml"/><Relationship Id="rId40" Type="http://schemas.openxmlformats.org/officeDocument/2006/relationships/tags" Target="../tags/tag1513.xml"/><Relationship Id="rId45" Type="http://schemas.openxmlformats.org/officeDocument/2006/relationships/tags" Target="../tags/tag1518.xml"/><Relationship Id="rId66" Type="http://schemas.openxmlformats.org/officeDocument/2006/relationships/tags" Target="../tags/tag1539.xml"/><Relationship Id="rId87" Type="http://schemas.openxmlformats.org/officeDocument/2006/relationships/slideLayout" Target="../slideLayouts/slideLayout238.xml"/><Relationship Id="rId61" Type="http://schemas.openxmlformats.org/officeDocument/2006/relationships/tags" Target="../tags/tag1534.xml"/><Relationship Id="rId82" Type="http://schemas.openxmlformats.org/officeDocument/2006/relationships/tags" Target="../tags/tag1555.xml"/><Relationship Id="rId19" Type="http://schemas.openxmlformats.org/officeDocument/2006/relationships/tags" Target="../tags/tag1492.xml"/><Relationship Id="rId14" Type="http://schemas.openxmlformats.org/officeDocument/2006/relationships/tags" Target="../tags/tag1487.xml"/><Relationship Id="rId30" Type="http://schemas.openxmlformats.org/officeDocument/2006/relationships/tags" Target="../tags/tag1503.xml"/><Relationship Id="rId35" Type="http://schemas.openxmlformats.org/officeDocument/2006/relationships/tags" Target="../tags/tag1508.xml"/><Relationship Id="rId56" Type="http://schemas.openxmlformats.org/officeDocument/2006/relationships/tags" Target="../tags/tag1529.xml"/><Relationship Id="rId77" Type="http://schemas.openxmlformats.org/officeDocument/2006/relationships/tags" Target="../tags/tag1550.xml"/></Relationships>
</file>

<file path=ppt/slides/_rels/slide38.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tags" Target="../tags/tag1562.xml"/><Relationship Id="rId7" Type="http://schemas.openxmlformats.org/officeDocument/2006/relationships/slideLayout" Target="../slideLayouts/slideLayout52.xml"/><Relationship Id="rId2" Type="http://schemas.openxmlformats.org/officeDocument/2006/relationships/tags" Target="../tags/tag1561.xml"/><Relationship Id="rId1" Type="http://schemas.openxmlformats.org/officeDocument/2006/relationships/tags" Target="../tags/tag1560.xml"/><Relationship Id="rId6" Type="http://schemas.openxmlformats.org/officeDocument/2006/relationships/tags" Target="../tags/tag1565.xml"/><Relationship Id="rId5" Type="http://schemas.openxmlformats.org/officeDocument/2006/relationships/tags" Target="../tags/tag1564.xml"/><Relationship Id="rId4" Type="http://schemas.openxmlformats.org/officeDocument/2006/relationships/tags" Target="../tags/tag1563.xml"/><Relationship Id="rId9" Type="http://schemas.openxmlformats.org/officeDocument/2006/relationships/image" Target="../media/image70.png"/></Relationships>
</file>

<file path=ppt/slides/_rels/slide39.xml.rels><?xml version="1.0" encoding="UTF-8" standalone="yes"?>
<Relationships xmlns="http://schemas.openxmlformats.org/package/2006/relationships"><Relationship Id="rId3" Type="http://schemas.openxmlformats.org/officeDocument/2006/relationships/tags" Target="../tags/tag1568.xml"/><Relationship Id="rId2" Type="http://schemas.openxmlformats.org/officeDocument/2006/relationships/tags" Target="../tags/tag1567.xml"/><Relationship Id="rId1" Type="http://schemas.openxmlformats.org/officeDocument/2006/relationships/tags" Target="../tags/tag1566.xml"/><Relationship Id="rId5" Type="http://schemas.openxmlformats.org/officeDocument/2006/relationships/slideLayout" Target="../slideLayouts/slideLayout52.xml"/><Relationship Id="rId4" Type="http://schemas.openxmlformats.org/officeDocument/2006/relationships/tags" Target="../tags/tag1569.xml"/></Relationships>
</file>

<file path=ppt/slides/_rels/slide4.xml.rels><?xml version="1.0" encoding="UTF-8" standalone="yes"?>
<Relationships xmlns="http://schemas.openxmlformats.org/package/2006/relationships"><Relationship Id="rId3" Type="http://schemas.openxmlformats.org/officeDocument/2006/relationships/tags" Target="../tags/tag1048.xml"/><Relationship Id="rId2" Type="http://schemas.openxmlformats.org/officeDocument/2006/relationships/tags" Target="../tags/tag1047.xml"/><Relationship Id="rId1" Type="http://schemas.openxmlformats.org/officeDocument/2006/relationships/themeOverride" Target="../theme/themeOverride1.xml"/><Relationship Id="rId5" Type="http://schemas.openxmlformats.org/officeDocument/2006/relationships/slideLayout" Target="../slideLayouts/slideLayout120.xml"/><Relationship Id="rId4" Type="http://schemas.openxmlformats.org/officeDocument/2006/relationships/tags" Target="../tags/tag1049.xml"/></Relationships>
</file>

<file path=ppt/slides/_rels/slide40.xml.rels><?xml version="1.0" encoding="UTF-8" standalone="yes"?>
<Relationships xmlns="http://schemas.openxmlformats.org/package/2006/relationships"><Relationship Id="rId8" Type="http://schemas.openxmlformats.org/officeDocument/2006/relationships/tags" Target="../tags/tag1577.xml"/><Relationship Id="rId13" Type="http://schemas.openxmlformats.org/officeDocument/2006/relationships/image" Target="../media/image71.png"/><Relationship Id="rId3" Type="http://schemas.openxmlformats.org/officeDocument/2006/relationships/tags" Target="../tags/tag1572.xml"/><Relationship Id="rId7" Type="http://schemas.openxmlformats.org/officeDocument/2006/relationships/tags" Target="../tags/tag1576.xml"/><Relationship Id="rId12" Type="http://schemas.openxmlformats.org/officeDocument/2006/relationships/slideLayout" Target="../slideLayouts/slideLayout52.xml"/><Relationship Id="rId2" Type="http://schemas.openxmlformats.org/officeDocument/2006/relationships/tags" Target="../tags/tag1571.xml"/><Relationship Id="rId1" Type="http://schemas.openxmlformats.org/officeDocument/2006/relationships/tags" Target="../tags/tag1570.xml"/><Relationship Id="rId6" Type="http://schemas.openxmlformats.org/officeDocument/2006/relationships/tags" Target="../tags/tag1575.xml"/><Relationship Id="rId11" Type="http://schemas.openxmlformats.org/officeDocument/2006/relationships/tags" Target="../tags/tag1580.xml"/><Relationship Id="rId5" Type="http://schemas.openxmlformats.org/officeDocument/2006/relationships/tags" Target="../tags/tag1574.xml"/><Relationship Id="rId10" Type="http://schemas.openxmlformats.org/officeDocument/2006/relationships/tags" Target="../tags/tag1579.xml"/><Relationship Id="rId4" Type="http://schemas.openxmlformats.org/officeDocument/2006/relationships/tags" Target="../tags/tag1573.xml"/><Relationship Id="rId9" Type="http://schemas.openxmlformats.org/officeDocument/2006/relationships/tags" Target="../tags/tag1578.xml"/></Relationships>
</file>

<file path=ppt/slides/_rels/slide41.xml.rels><?xml version="1.0" encoding="UTF-8" standalone="yes"?>
<Relationships xmlns="http://schemas.openxmlformats.org/package/2006/relationships"><Relationship Id="rId8" Type="http://schemas.openxmlformats.org/officeDocument/2006/relationships/tags" Target="../tags/tag1588.xml"/><Relationship Id="rId13" Type="http://schemas.openxmlformats.org/officeDocument/2006/relationships/tags" Target="../tags/tag1593.xml"/><Relationship Id="rId18" Type="http://schemas.openxmlformats.org/officeDocument/2006/relationships/tags" Target="../tags/tag1598.xml"/><Relationship Id="rId26" Type="http://schemas.openxmlformats.org/officeDocument/2006/relationships/tags" Target="../tags/tag1606.xml"/><Relationship Id="rId3" Type="http://schemas.openxmlformats.org/officeDocument/2006/relationships/tags" Target="../tags/tag1583.xml"/><Relationship Id="rId21" Type="http://schemas.openxmlformats.org/officeDocument/2006/relationships/tags" Target="../tags/tag1601.xml"/><Relationship Id="rId7" Type="http://schemas.openxmlformats.org/officeDocument/2006/relationships/tags" Target="../tags/tag1587.xml"/><Relationship Id="rId12" Type="http://schemas.openxmlformats.org/officeDocument/2006/relationships/tags" Target="../tags/tag1592.xml"/><Relationship Id="rId17" Type="http://schemas.openxmlformats.org/officeDocument/2006/relationships/tags" Target="../tags/tag1597.xml"/><Relationship Id="rId25" Type="http://schemas.openxmlformats.org/officeDocument/2006/relationships/tags" Target="../tags/tag1605.xml"/><Relationship Id="rId2" Type="http://schemas.openxmlformats.org/officeDocument/2006/relationships/tags" Target="../tags/tag1582.xml"/><Relationship Id="rId16" Type="http://schemas.openxmlformats.org/officeDocument/2006/relationships/tags" Target="../tags/tag1596.xml"/><Relationship Id="rId20" Type="http://schemas.openxmlformats.org/officeDocument/2006/relationships/tags" Target="../tags/tag1600.xml"/><Relationship Id="rId29" Type="http://schemas.openxmlformats.org/officeDocument/2006/relationships/image" Target="../media/image72.jpeg"/><Relationship Id="rId1" Type="http://schemas.openxmlformats.org/officeDocument/2006/relationships/tags" Target="../tags/tag1581.xml"/><Relationship Id="rId6" Type="http://schemas.openxmlformats.org/officeDocument/2006/relationships/tags" Target="../tags/tag1586.xml"/><Relationship Id="rId11" Type="http://schemas.openxmlformats.org/officeDocument/2006/relationships/tags" Target="../tags/tag1591.xml"/><Relationship Id="rId24" Type="http://schemas.openxmlformats.org/officeDocument/2006/relationships/tags" Target="../tags/tag1604.xml"/><Relationship Id="rId5" Type="http://schemas.openxmlformats.org/officeDocument/2006/relationships/tags" Target="../tags/tag1585.xml"/><Relationship Id="rId15" Type="http://schemas.openxmlformats.org/officeDocument/2006/relationships/tags" Target="../tags/tag1595.xml"/><Relationship Id="rId23" Type="http://schemas.openxmlformats.org/officeDocument/2006/relationships/tags" Target="../tags/tag1603.xml"/><Relationship Id="rId28" Type="http://schemas.openxmlformats.org/officeDocument/2006/relationships/slideLayout" Target="../slideLayouts/slideLayout52.xml"/><Relationship Id="rId10" Type="http://schemas.openxmlformats.org/officeDocument/2006/relationships/tags" Target="../tags/tag1590.xml"/><Relationship Id="rId19" Type="http://schemas.openxmlformats.org/officeDocument/2006/relationships/tags" Target="../tags/tag1599.xml"/><Relationship Id="rId31" Type="http://schemas.openxmlformats.org/officeDocument/2006/relationships/image" Target="../media/image74.png"/><Relationship Id="rId4" Type="http://schemas.openxmlformats.org/officeDocument/2006/relationships/tags" Target="../tags/tag1584.xml"/><Relationship Id="rId9" Type="http://schemas.openxmlformats.org/officeDocument/2006/relationships/tags" Target="../tags/tag1589.xml"/><Relationship Id="rId14" Type="http://schemas.openxmlformats.org/officeDocument/2006/relationships/tags" Target="../tags/tag1594.xml"/><Relationship Id="rId22" Type="http://schemas.openxmlformats.org/officeDocument/2006/relationships/tags" Target="../tags/tag1602.xml"/><Relationship Id="rId27" Type="http://schemas.openxmlformats.org/officeDocument/2006/relationships/tags" Target="../tags/tag1607.xml"/><Relationship Id="rId30" Type="http://schemas.openxmlformats.org/officeDocument/2006/relationships/image" Target="../media/image73.jpeg"/></Relationships>
</file>

<file path=ppt/slides/_rels/slide42.xml.rels><?xml version="1.0" encoding="UTF-8" standalone="yes"?>
<Relationships xmlns="http://schemas.openxmlformats.org/package/2006/relationships"><Relationship Id="rId3" Type="http://schemas.openxmlformats.org/officeDocument/2006/relationships/tags" Target="../tags/tag1610.xml"/><Relationship Id="rId2" Type="http://schemas.openxmlformats.org/officeDocument/2006/relationships/tags" Target="../tags/tag1609.xml"/><Relationship Id="rId1" Type="http://schemas.openxmlformats.org/officeDocument/2006/relationships/tags" Target="../tags/tag1608.xml"/><Relationship Id="rId5" Type="http://schemas.openxmlformats.org/officeDocument/2006/relationships/slideLayout" Target="../slideLayouts/slideLayout52.xml"/><Relationship Id="rId4" Type="http://schemas.openxmlformats.org/officeDocument/2006/relationships/tags" Target="../tags/tag1611.xml"/></Relationships>
</file>

<file path=ppt/slides/_rels/slide43.xml.rels><?xml version="1.0" encoding="UTF-8" standalone="yes"?>
<Relationships xmlns="http://schemas.openxmlformats.org/package/2006/relationships"><Relationship Id="rId8" Type="http://schemas.openxmlformats.org/officeDocument/2006/relationships/tags" Target="../tags/tag1619.xml"/><Relationship Id="rId13" Type="http://schemas.openxmlformats.org/officeDocument/2006/relationships/tags" Target="../tags/tag1624.xml"/><Relationship Id="rId18" Type="http://schemas.openxmlformats.org/officeDocument/2006/relationships/slideLayout" Target="../slideLayouts/slideLayout52.xml"/><Relationship Id="rId3" Type="http://schemas.openxmlformats.org/officeDocument/2006/relationships/tags" Target="../tags/tag1614.xml"/><Relationship Id="rId21" Type="http://schemas.openxmlformats.org/officeDocument/2006/relationships/image" Target="../media/image77.png"/><Relationship Id="rId7" Type="http://schemas.openxmlformats.org/officeDocument/2006/relationships/tags" Target="../tags/tag1618.xml"/><Relationship Id="rId12" Type="http://schemas.openxmlformats.org/officeDocument/2006/relationships/tags" Target="../tags/tag1623.xml"/><Relationship Id="rId17" Type="http://schemas.openxmlformats.org/officeDocument/2006/relationships/tags" Target="../tags/tag1628.xml"/><Relationship Id="rId2" Type="http://schemas.openxmlformats.org/officeDocument/2006/relationships/tags" Target="../tags/tag1613.xml"/><Relationship Id="rId16" Type="http://schemas.openxmlformats.org/officeDocument/2006/relationships/tags" Target="../tags/tag1627.xml"/><Relationship Id="rId20" Type="http://schemas.openxmlformats.org/officeDocument/2006/relationships/image" Target="../media/image76.png"/><Relationship Id="rId1" Type="http://schemas.openxmlformats.org/officeDocument/2006/relationships/tags" Target="../tags/tag1612.xml"/><Relationship Id="rId6" Type="http://schemas.openxmlformats.org/officeDocument/2006/relationships/tags" Target="../tags/tag1617.xml"/><Relationship Id="rId11" Type="http://schemas.openxmlformats.org/officeDocument/2006/relationships/tags" Target="../tags/tag1622.xml"/><Relationship Id="rId5" Type="http://schemas.openxmlformats.org/officeDocument/2006/relationships/tags" Target="../tags/tag1616.xml"/><Relationship Id="rId15" Type="http://schemas.openxmlformats.org/officeDocument/2006/relationships/tags" Target="../tags/tag1626.xml"/><Relationship Id="rId23" Type="http://schemas.microsoft.com/office/2007/relationships/hdphoto" Target="../media/hdphoto3.wdp"/><Relationship Id="rId10" Type="http://schemas.openxmlformats.org/officeDocument/2006/relationships/tags" Target="../tags/tag1621.xml"/><Relationship Id="rId19" Type="http://schemas.openxmlformats.org/officeDocument/2006/relationships/image" Target="../media/image75.png"/><Relationship Id="rId4" Type="http://schemas.openxmlformats.org/officeDocument/2006/relationships/tags" Target="../tags/tag1615.xml"/><Relationship Id="rId9" Type="http://schemas.openxmlformats.org/officeDocument/2006/relationships/tags" Target="../tags/tag1620.xml"/><Relationship Id="rId14" Type="http://schemas.openxmlformats.org/officeDocument/2006/relationships/tags" Target="../tags/tag1625.xml"/><Relationship Id="rId22" Type="http://schemas.openxmlformats.org/officeDocument/2006/relationships/image" Target="../media/image78.png"/></Relationships>
</file>

<file path=ppt/slides/_rels/slide44.xml.rels><?xml version="1.0" encoding="UTF-8" standalone="yes"?>
<Relationships xmlns="http://schemas.openxmlformats.org/package/2006/relationships"><Relationship Id="rId8" Type="http://schemas.openxmlformats.org/officeDocument/2006/relationships/tags" Target="../tags/tag1636.xml"/><Relationship Id="rId13" Type="http://schemas.openxmlformats.org/officeDocument/2006/relationships/tags" Target="../tags/tag1641.xml"/><Relationship Id="rId3" Type="http://schemas.openxmlformats.org/officeDocument/2006/relationships/tags" Target="../tags/tag1631.xml"/><Relationship Id="rId7" Type="http://schemas.openxmlformats.org/officeDocument/2006/relationships/tags" Target="../tags/tag1635.xml"/><Relationship Id="rId12" Type="http://schemas.openxmlformats.org/officeDocument/2006/relationships/tags" Target="../tags/tag1640.xml"/><Relationship Id="rId2" Type="http://schemas.openxmlformats.org/officeDocument/2006/relationships/tags" Target="../tags/tag1630.xml"/><Relationship Id="rId1" Type="http://schemas.openxmlformats.org/officeDocument/2006/relationships/tags" Target="../tags/tag1629.xml"/><Relationship Id="rId6" Type="http://schemas.openxmlformats.org/officeDocument/2006/relationships/tags" Target="../tags/tag1634.xml"/><Relationship Id="rId11" Type="http://schemas.openxmlformats.org/officeDocument/2006/relationships/tags" Target="../tags/tag1639.xml"/><Relationship Id="rId5" Type="http://schemas.openxmlformats.org/officeDocument/2006/relationships/tags" Target="../tags/tag1633.xml"/><Relationship Id="rId15" Type="http://schemas.openxmlformats.org/officeDocument/2006/relationships/image" Target="../media/image79.png"/><Relationship Id="rId10" Type="http://schemas.openxmlformats.org/officeDocument/2006/relationships/tags" Target="../tags/tag1638.xml"/><Relationship Id="rId4" Type="http://schemas.openxmlformats.org/officeDocument/2006/relationships/tags" Target="../tags/tag1632.xml"/><Relationship Id="rId9" Type="http://schemas.openxmlformats.org/officeDocument/2006/relationships/tags" Target="../tags/tag1637.xml"/><Relationship Id="rId14" Type="http://schemas.openxmlformats.org/officeDocument/2006/relationships/slideLayout" Target="../slideLayouts/slideLayout52.xml"/></Relationships>
</file>

<file path=ppt/slides/_rels/slide45.xml.rels><?xml version="1.0" encoding="UTF-8" standalone="yes"?>
<Relationships xmlns="http://schemas.openxmlformats.org/package/2006/relationships"><Relationship Id="rId8" Type="http://schemas.openxmlformats.org/officeDocument/2006/relationships/tags" Target="../tags/tag1649.xml"/><Relationship Id="rId3" Type="http://schemas.openxmlformats.org/officeDocument/2006/relationships/tags" Target="../tags/tag1644.xml"/><Relationship Id="rId7" Type="http://schemas.openxmlformats.org/officeDocument/2006/relationships/tags" Target="../tags/tag1648.xml"/><Relationship Id="rId2" Type="http://schemas.openxmlformats.org/officeDocument/2006/relationships/tags" Target="../tags/tag1643.xml"/><Relationship Id="rId1" Type="http://schemas.openxmlformats.org/officeDocument/2006/relationships/tags" Target="../tags/tag1642.xml"/><Relationship Id="rId6" Type="http://schemas.openxmlformats.org/officeDocument/2006/relationships/tags" Target="../tags/tag1647.xml"/><Relationship Id="rId11" Type="http://schemas.openxmlformats.org/officeDocument/2006/relationships/image" Target="../media/image80.png"/><Relationship Id="rId5" Type="http://schemas.openxmlformats.org/officeDocument/2006/relationships/tags" Target="../tags/tag1646.xml"/><Relationship Id="rId10" Type="http://schemas.openxmlformats.org/officeDocument/2006/relationships/slideLayout" Target="../slideLayouts/slideLayout52.xml"/><Relationship Id="rId4" Type="http://schemas.openxmlformats.org/officeDocument/2006/relationships/tags" Target="../tags/tag1645.xml"/><Relationship Id="rId9" Type="http://schemas.openxmlformats.org/officeDocument/2006/relationships/tags" Target="../tags/tag1650.xml"/></Relationships>
</file>

<file path=ppt/slides/_rels/slide46.xml.rels><?xml version="1.0" encoding="UTF-8" standalone="yes"?>
<Relationships xmlns="http://schemas.openxmlformats.org/package/2006/relationships"><Relationship Id="rId8" Type="http://schemas.openxmlformats.org/officeDocument/2006/relationships/tags" Target="../tags/tag1658.xml"/><Relationship Id="rId13" Type="http://schemas.openxmlformats.org/officeDocument/2006/relationships/tags" Target="../tags/tag1663.xml"/><Relationship Id="rId18" Type="http://schemas.openxmlformats.org/officeDocument/2006/relationships/tags" Target="../tags/tag1668.xml"/><Relationship Id="rId26" Type="http://schemas.openxmlformats.org/officeDocument/2006/relationships/slideLayout" Target="../slideLayouts/slideLayout52.xml"/><Relationship Id="rId3" Type="http://schemas.openxmlformats.org/officeDocument/2006/relationships/tags" Target="../tags/tag1653.xml"/><Relationship Id="rId21" Type="http://schemas.openxmlformats.org/officeDocument/2006/relationships/tags" Target="../tags/tag1671.xml"/><Relationship Id="rId7" Type="http://schemas.openxmlformats.org/officeDocument/2006/relationships/tags" Target="../tags/tag1657.xml"/><Relationship Id="rId12" Type="http://schemas.openxmlformats.org/officeDocument/2006/relationships/tags" Target="../tags/tag1662.xml"/><Relationship Id="rId17" Type="http://schemas.openxmlformats.org/officeDocument/2006/relationships/tags" Target="../tags/tag1667.xml"/><Relationship Id="rId25" Type="http://schemas.openxmlformats.org/officeDocument/2006/relationships/tags" Target="../tags/tag1675.xml"/><Relationship Id="rId2" Type="http://schemas.openxmlformats.org/officeDocument/2006/relationships/tags" Target="../tags/tag1652.xml"/><Relationship Id="rId16" Type="http://schemas.openxmlformats.org/officeDocument/2006/relationships/tags" Target="../tags/tag1666.xml"/><Relationship Id="rId20" Type="http://schemas.openxmlformats.org/officeDocument/2006/relationships/tags" Target="../tags/tag1670.xml"/><Relationship Id="rId29" Type="http://schemas.openxmlformats.org/officeDocument/2006/relationships/image" Target="../media/image83.png"/><Relationship Id="rId1" Type="http://schemas.openxmlformats.org/officeDocument/2006/relationships/tags" Target="../tags/tag1651.xml"/><Relationship Id="rId6" Type="http://schemas.openxmlformats.org/officeDocument/2006/relationships/tags" Target="../tags/tag1656.xml"/><Relationship Id="rId11" Type="http://schemas.openxmlformats.org/officeDocument/2006/relationships/tags" Target="../tags/tag1661.xml"/><Relationship Id="rId24" Type="http://schemas.openxmlformats.org/officeDocument/2006/relationships/tags" Target="../tags/tag1674.xml"/><Relationship Id="rId5" Type="http://schemas.openxmlformats.org/officeDocument/2006/relationships/tags" Target="../tags/tag1655.xml"/><Relationship Id="rId15" Type="http://schemas.openxmlformats.org/officeDocument/2006/relationships/tags" Target="../tags/tag1665.xml"/><Relationship Id="rId23" Type="http://schemas.openxmlformats.org/officeDocument/2006/relationships/tags" Target="../tags/tag1673.xml"/><Relationship Id="rId28" Type="http://schemas.openxmlformats.org/officeDocument/2006/relationships/image" Target="../media/image82.png"/><Relationship Id="rId10" Type="http://schemas.openxmlformats.org/officeDocument/2006/relationships/tags" Target="../tags/tag1660.xml"/><Relationship Id="rId19" Type="http://schemas.openxmlformats.org/officeDocument/2006/relationships/tags" Target="../tags/tag1669.xml"/><Relationship Id="rId4" Type="http://schemas.openxmlformats.org/officeDocument/2006/relationships/tags" Target="../tags/tag1654.xml"/><Relationship Id="rId9" Type="http://schemas.openxmlformats.org/officeDocument/2006/relationships/tags" Target="../tags/tag1659.xml"/><Relationship Id="rId14" Type="http://schemas.openxmlformats.org/officeDocument/2006/relationships/tags" Target="../tags/tag1664.xml"/><Relationship Id="rId22" Type="http://schemas.openxmlformats.org/officeDocument/2006/relationships/tags" Target="../tags/tag1672.xml"/><Relationship Id="rId27" Type="http://schemas.openxmlformats.org/officeDocument/2006/relationships/image" Target="../media/image81.png"/><Relationship Id="rId30" Type="http://schemas.openxmlformats.org/officeDocument/2006/relationships/image" Target="../media/image84.jpeg"/></Relationships>
</file>

<file path=ppt/slides/_rels/slide47.xml.rels><?xml version="1.0" encoding="UTF-8" standalone="yes"?>
<Relationships xmlns="http://schemas.openxmlformats.org/package/2006/relationships"><Relationship Id="rId8" Type="http://schemas.openxmlformats.org/officeDocument/2006/relationships/tags" Target="../tags/tag1683.xml"/><Relationship Id="rId3" Type="http://schemas.openxmlformats.org/officeDocument/2006/relationships/tags" Target="../tags/tag1678.xml"/><Relationship Id="rId7" Type="http://schemas.openxmlformats.org/officeDocument/2006/relationships/tags" Target="../tags/tag1682.xml"/><Relationship Id="rId12" Type="http://schemas.openxmlformats.org/officeDocument/2006/relationships/slideLayout" Target="../slideLayouts/slideLayout127.xml"/><Relationship Id="rId2" Type="http://schemas.openxmlformats.org/officeDocument/2006/relationships/tags" Target="../tags/tag1677.xml"/><Relationship Id="rId1" Type="http://schemas.openxmlformats.org/officeDocument/2006/relationships/tags" Target="../tags/tag1676.xml"/><Relationship Id="rId6" Type="http://schemas.openxmlformats.org/officeDocument/2006/relationships/tags" Target="../tags/tag1681.xml"/><Relationship Id="rId11" Type="http://schemas.openxmlformats.org/officeDocument/2006/relationships/tags" Target="../tags/tag1686.xml"/><Relationship Id="rId5" Type="http://schemas.openxmlformats.org/officeDocument/2006/relationships/tags" Target="../tags/tag1680.xml"/><Relationship Id="rId10" Type="http://schemas.openxmlformats.org/officeDocument/2006/relationships/tags" Target="../tags/tag1685.xml"/><Relationship Id="rId4" Type="http://schemas.openxmlformats.org/officeDocument/2006/relationships/tags" Target="../tags/tag1679.xml"/><Relationship Id="rId9" Type="http://schemas.openxmlformats.org/officeDocument/2006/relationships/tags" Target="../tags/tag1684.xml"/></Relationships>
</file>

<file path=ppt/slides/_rels/slide48.xml.rels><?xml version="1.0" encoding="UTF-8" standalone="yes"?>
<Relationships xmlns="http://schemas.openxmlformats.org/package/2006/relationships"><Relationship Id="rId8" Type="http://schemas.openxmlformats.org/officeDocument/2006/relationships/tags" Target="../tags/tag1694.xml"/><Relationship Id="rId13" Type="http://schemas.openxmlformats.org/officeDocument/2006/relationships/slideLayout" Target="../slideLayouts/slideLayout193.xml"/><Relationship Id="rId18" Type="http://schemas.openxmlformats.org/officeDocument/2006/relationships/diagramColors" Target="../diagrams/colors1.xml"/><Relationship Id="rId3" Type="http://schemas.openxmlformats.org/officeDocument/2006/relationships/tags" Target="../tags/tag1689.xml"/><Relationship Id="rId7" Type="http://schemas.openxmlformats.org/officeDocument/2006/relationships/tags" Target="../tags/tag1693.xml"/><Relationship Id="rId12" Type="http://schemas.openxmlformats.org/officeDocument/2006/relationships/tags" Target="../tags/tag1698.xml"/><Relationship Id="rId17" Type="http://schemas.openxmlformats.org/officeDocument/2006/relationships/diagramQuickStyle" Target="../diagrams/quickStyle1.xml"/><Relationship Id="rId2" Type="http://schemas.openxmlformats.org/officeDocument/2006/relationships/tags" Target="../tags/tag1688.xml"/><Relationship Id="rId16" Type="http://schemas.openxmlformats.org/officeDocument/2006/relationships/diagramLayout" Target="../diagrams/layout1.xml"/><Relationship Id="rId1" Type="http://schemas.openxmlformats.org/officeDocument/2006/relationships/tags" Target="../tags/tag1687.xml"/><Relationship Id="rId6" Type="http://schemas.openxmlformats.org/officeDocument/2006/relationships/tags" Target="../tags/tag1692.xml"/><Relationship Id="rId11" Type="http://schemas.openxmlformats.org/officeDocument/2006/relationships/tags" Target="../tags/tag1697.xml"/><Relationship Id="rId5" Type="http://schemas.openxmlformats.org/officeDocument/2006/relationships/tags" Target="../tags/tag1691.xml"/><Relationship Id="rId15" Type="http://schemas.openxmlformats.org/officeDocument/2006/relationships/diagramData" Target="../diagrams/data1.xml"/><Relationship Id="rId10" Type="http://schemas.openxmlformats.org/officeDocument/2006/relationships/tags" Target="../tags/tag1696.xml"/><Relationship Id="rId19" Type="http://schemas.microsoft.com/office/2007/relationships/diagramDrawing" Target="../diagrams/drawing1.xml"/><Relationship Id="rId4" Type="http://schemas.openxmlformats.org/officeDocument/2006/relationships/tags" Target="../tags/tag1690.xml"/><Relationship Id="rId9" Type="http://schemas.openxmlformats.org/officeDocument/2006/relationships/tags" Target="../tags/tag1695.xml"/><Relationship Id="rId14" Type="http://schemas.openxmlformats.org/officeDocument/2006/relationships/notesSlide" Target="../notesSlides/notesSlide3.xml"/></Relationships>
</file>

<file path=ppt/slides/_rels/slide49.xml.rels><?xml version="1.0" encoding="UTF-8" standalone="yes"?>
<Relationships xmlns="http://schemas.openxmlformats.org/package/2006/relationships"><Relationship Id="rId3" Type="http://schemas.openxmlformats.org/officeDocument/2006/relationships/tags" Target="../tags/tag1704.xml"/><Relationship Id="rId2" Type="http://schemas.openxmlformats.org/officeDocument/2006/relationships/tags" Target="../tags/tag1703.xml"/><Relationship Id="rId1" Type="http://schemas.openxmlformats.org/officeDocument/2006/relationships/tags" Target="../tags/tag1702.xml"/><Relationship Id="rId5" Type="http://schemas.openxmlformats.org/officeDocument/2006/relationships/slideLayout" Target="../slideLayouts/slideLayout52.xml"/><Relationship Id="rId4" Type="http://schemas.openxmlformats.org/officeDocument/2006/relationships/tags" Target="../tags/tag1705.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10.xml"/><Relationship Id="rId2" Type="http://schemas.openxmlformats.org/officeDocument/2006/relationships/tags" Target="../tags/tag1051.xml"/><Relationship Id="rId1" Type="http://schemas.openxmlformats.org/officeDocument/2006/relationships/tags" Target="../tags/tag1050.xml"/></Relationships>
</file>

<file path=ppt/slides/_rels/slide50.xml.rels><?xml version="1.0" encoding="UTF-8" standalone="yes"?>
<Relationships xmlns="http://schemas.openxmlformats.org/package/2006/relationships"><Relationship Id="rId8" Type="http://schemas.openxmlformats.org/officeDocument/2006/relationships/tags" Target="../tags/tag1713.xml"/><Relationship Id="rId13" Type="http://schemas.openxmlformats.org/officeDocument/2006/relationships/image" Target="../media/image88.jpeg"/><Relationship Id="rId3" Type="http://schemas.openxmlformats.org/officeDocument/2006/relationships/tags" Target="../tags/tag1708.xml"/><Relationship Id="rId7" Type="http://schemas.openxmlformats.org/officeDocument/2006/relationships/tags" Target="../tags/tag1712.xml"/><Relationship Id="rId12" Type="http://schemas.openxmlformats.org/officeDocument/2006/relationships/image" Target="../media/image87.png"/><Relationship Id="rId2" Type="http://schemas.openxmlformats.org/officeDocument/2006/relationships/tags" Target="../tags/tag1707.xml"/><Relationship Id="rId1" Type="http://schemas.openxmlformats.org/officeDocument/2006/relationships/tags" Target="../tags/tag1706.xml"/><Relationship Id="rId6" Type="http://schemas.openxmlformats.org/officeDocument/2006/relationships/tags" Target="../tags/tag1711.xml"/><Relationship Id="rId11" Type="http://schemas.openxmlformats.org/officeDocument/2006/relationships/image" Target="../media/image86.png"/><Relationship Id="rId5" Type="http://schemas.openxmlformats.org/officeDocument/2006/relationships/tags" Target="../tags/tag1710.xml"/><Relationship Id="rId10" Type="http://schemas.openxmlformats.org/officeDocument/2006/relationships/image" Target="../media/image85.png"/><Relationship Id="rId4" Type="http://schemas.openxmlformats.org/officeDocument/2006/relationships/tags" Target="../tags/tag1709.xml"/><Relationship Id="rId9" Type="http://schemas.openxmlformats.org/officeDocument/2006/relationships/slideLayout" Target="../slideLayouts/slideLayout52.xml"/></Relationships>
</file>

<file path=ppt/slides/_rels/slide51.xml.rels><?xml version="1.0" encoding="UTF-8" standalone="yes"?>
<Relationships xmlns="http://schemas.openxmlformats.org/package/2006/relationships"><Relationship Id="rId13" Type="http://schemas.openxmlformats.org/officeDocument/2006/relationships/tags" Target="../tags/tag1726.xml"/><Relationship Id="rId18" Type="http://schemas.openxmlformats.org/officeDocument/2006/relationships/tags" Target="../tags/tag1731.xml"/><Relationship Id="rId26" Type="http://schemas.openxmlformats.org/officeDocument/2006/relationships/tags" Target="../tags/tag1739.xml"/><Relationship Id="rId39" Type="http://schemas.openxmlformats.org/officeDocument/2006/relationships/tags" Target="../tags/tag1752.xml"/><Relationship Id="rId21" Type="http://schemas.openxmlformats.org/officeDocument/2006/relationships/tags" Target="../tags/tag1734.xml"/><Relationship Id="rId34" Type="http://schemas.openxmlformats.org/officeDocument/2006/relationships/tags" Target="../tags/tag1747.xml"/><Relationship Id="rId42" Type="http://schemas.openxmlformats.org/officeDocument/2006/relationships/slideLayout" Target="../slideLayouts/slideLayout52.xml"/><Relationship Id="rId7" Type="http://schemas.openxmlformats.org/officeDocument/2006/relationships/tags" Target="../tags/tag1720.xml"/><Relationship Id="rId2" Type="http://schemas.openxmlformats.org/officeDocument/2006/relationships/tags" Target="../tags/tag1715.xml"/><Relationship Id="rId16" Type="http://schemas.openxmlformats.org/officeDocument/2006/relationships/tags" Target="../tags/tag1729.xml"/><Relationship Id="rId20" Type="http://schemas.openxmlformats.org/officeDocument/2006/relationships/tags" Target="../tags/tag1733.xml"/><Relationship Id="rId29" Type="http://schemas.openxmlformats.org/officeDocument/2006/relationships/tags" Target="../tags/tag1742.xml"/><Relationship Id="rId41" Type="http://schemas.openxmlformats.org/officeDocument/2006/relationships/tags" Target="../tags/tag1754.xml"/><Relationship Id="rId1" Type="http://schemas.openxmlformats.org/officeDocument/2006/relationships/tags" Target="../tags/tag1714.xml"/><Relationship Id="rId6" Type="http://schemas.openxmlformats.org/officeDocument/2006/relationships/tags" Target="../tags/tag1719.xml"/><Relationship Id="rId11" Type="http://schemas.openxmlformats.org/officeDocument/2006/relationships/tags" Target="../tags/tag1724.xml"/><Relationship Id="rId24" Type="http://schemas.openxmlformats.org/officeDocument/2006/relationships/tags" Target="../tags/tag1737.xml"/><Relationship Id="rId32" Type="http://schemas.openxmlformats.org/officeDocument/2006/relationships/tags" Target="../tags/tag1745.xml"/><Relationship Id="rId37" Type="http://schemas.openxmlformats.org/officeDocument/2006/relationships/tags" Target="../tags/tag1750.xml"/><Relationship Id="rId40" Type="http://schemas.openxmlformats.org/officeDocument/2006/relationships/tags" Target="../tags/tag1753.xml"/><Relationship Id="rId5" Type="http://schemas.openxmlformats.org/officeDocument/2006/relationships/tags" Target="../tags/tag1718.xml"/><Relationship Id="rId15" Type="http://schemas.openxmlformats.org/officeDocument/2006/relationships/tags" Target="../tags/tag1728.xml"/><Relationship Id="rId23" Type="http://schemas.openxmlformats.org/officeDocument/2006/relationships/tags" Target="../tags/tag1736.xml"/><Relationship Id="rId28" Type="http://schemas.openxmlformats.org/officeDocument/2006/relationships/tags" Target="../tags/tag1741.xml"/><Relationship Id="rId36" Type="http://schemas.openxmlformats.org/officeDocument/2006/relationships/tags" Target="../tags/tag1749.xml"/><Relationship Id="rId10" Type="http://schemas.openxmlformats.org/officeDocument/2006/relationships/tags" Target="../tags/tag1723.xml"/><Relationship Id="rId19" Type="http://schemas.openxmlformats.org/officeDocument/2006/relationships/tags" Target="../tags/tag1732.xml"/><Relationship Id="rId31" Type="http://schemas.openxmlformats.org/officeDocument/2006/relationships/tags" Target="../tags/tag1744.xml"/><Relationship Id="rId4" Type="http://schemas.openxmlformats.org/officeDocument/2006/relationships/tags" Target="../tags/tag1717.xml"/><Relationship Id="rId9" Type="http://schemas.openxmlformats.org/officeDocument/2006/relationships/tags" Target="../tags/tag1722.xml"/><Relationship Id="rId14" Type="http://schemas.openxmlformats.org/officeDocument/2006/relationships/tags" Target="../tags/tag1727.xml"/><Relationship Id="rId22" Type="http://schemas.openxmlformats.org/officeDocument/2006/relationships/tags" Target="../tags/tag1735.xml"/><Relationship Id="rId27" Type="http://schemas.openxmlformats.org/officeDocument/2006/relationships/tags" Target="../tags/tag1740.xml"/><Relationship Id="rId30" Type="http://schemas.openxmlformats.org/officeDocument/2006/relationships/tags" Target="../tags/tag1743.xml"/><Relationship Id="rId35" Type="http://schemas.openxmlformats.org/officeDocument/2006/relationships/tags" Target="../tags/tag1748.xml"/><Relationship Id="rId43" Type="http://schemas.openxmlformats.org/officeDocument/2006/relationships/image" Target="../media/image89.jpeg"/><Relationship Id="rId8" Type="http://schemas.openxmlformats.org/officeDocument/2006/relationships/tags" Target="../tags/tag1721.xml"/><Relationship Id="rId3" Type="http://schemas.openxmlformats.org/officeDocument/2006/relationships/tags" Target="../tags/tag1716.xml"/><Relationship Id="rId12" Type="http://schemas.openxmlformats.org/officeDocument/2006/relationships/tags" Target="../tags/tag1725.xml"/><Relationship Id="rId17" Type="http://schemas.openxmlformats.org/officeDocument/2006/relationships/tags" Target="../tags/tag1730.xml"/><Relationship Id="rId25" Type="http://schemas.openxmlformats.org/officeDocument/2006/relationships/tags" Target="../tags/tag1738.xml"/><Relationship Id="rId33" Type="http://schemas.openxmlformats.org/officeDocument/2006/relationships/tags" Target="../tags/tag1746.xml"/><Relationship Id="rId38" Type="http://schemas.openxmlformats.org/officeDocument/2006/relationships/tags" Target="../tags/tag1751.xml"/></Relationships>
</file>

<file path=ppt/slides/_rels/slide52.xml.rels><?xml version="1.0" encoding="UTF-8" standalone="yes"?>
<Relationships xmlns="http://schemas.openxmlformats.org/package/2006/relationships"><Relationship Id="rId8" Type="http://schemas.openxmlformats.org/officeDocument/2006/relationships/tags" Target="../tags/tag1762.xml"/><Relationship Id="rId13" Type="http://schemas.openxmlformats.org/officeDocument/2006/relationships/image" Target="../media/image90.jpeg"/><Relationship Id="rId3" Type="http://schemas.openxmlformats.org/officeDocument/2006/relationships/tags" Target="../tags/tag1757.xml"/><Relationship Id="rId7" Type="http://schemas.openxmlformats.org/officeDocument/2006/relationships/tags" Target="../tags/tag1761.xml"/><Relationship Id="rId12" Type="http://schemas.openxmlformats.org/officeDocument/2006/relationships/slideLayout" Target="../slideLayouts/slideLayout52.xml"/><Relationship Id="rId2" Type="http://schemas.openxmlformats.org/officeDocument/2006/relationships/tags" Target="../tags/tag1756.xml"/><Relationship Id="rId1" Type="http://schemas.openxmlformats.org/officeDocument/2006/relationships/tags" Target="../tags/tag1755.xml"/><Relationship Id="rId6" Type="http://schemas.openxmlformats.org/officeDocument/2006/relationships/tags" Target="../tags/tag1760.xml"/><Relationship Id="rId11" Type="http://schemas.openxmlformats.org/officeDocument/2006/relationships/tags" Target="../tags/tag1765.xml"/><Relationship Id="rId5" Type="http://schemas.openxmlformats.org/officeDocument/2006/relationships/tags" Target="../tags/tag1759.xml"/><Relationship Id="rId10" Type="http://schemas.openxmlformats.org/officeDocument/2006/relationships/tags" Target="../tags/tag1764.xml"/><Relationship Id="rId4" Type="http://schemas.openxmlformats.org/officeDocument/2006/relationships/tags" Target="../tags/tag1758.xml"/><Relationship Id="rId9" Type="http://schemas.openxmlformats.org/officeDocument/2006/relationships/tags" Target="../tags/tag1763.xml"/></Relationships>
</file>

<file path=ppt/slides/_rels/slide53.xml.rels><?xml version="1.0" encoding="UTF-8" standalone="yes"?>
<Relationships xmlns="http://schemas.openxmlformats.org/package/2006/relationships"><Relationship Id="rId8" Type="http://schemas.openxmlformats.org/officeDocument/2006/relationships/tags" Target="../tags/tag1773.xml"/><Relationship Id="rId13" Type="http://schemas.openxmlformats.org/officeDocument/2006/relationships/tags" Target="../tags/tag1778.xml"/><Relationship Id="rId3" Type="http://schemas.openxmlformats.org/officeDocument/2006/relationships/tags" Target="../tags/tag1768.xml"/><Relationship Id="rId7" Type="http://schemas.openxmlformats.org/officeDocument/2006/relationships/tags" Target="../tags/tag1772.xml"/><Relationship Id="rId12" Type="http://schemas.openxmlformats.org/officeDocument/2006/relationships/tags" Target="../tags/tag1777.xml"/><Relationship Id="rId17" Type="http://schemas.openxmlformats.org/officeDocument/2006/relationships/image" Target="../media/image92.png"/><Relationship Id="rId2" Type="http://schemas.openxmlformats.org/officeDocument/2006/relationships/tags" Target="../tags/tag1767.xml"/><Relationship Id="rId16" Type="http://schemas.openxmlformats.org/officeDocument/2006/relationships/image" Target="../media/image91.png"/><Relationship Id="rId1" Type="http://schemas.openxmlformats.org/officeDocument/2006/relationships/tags" Target="../tags/tag1766.xml"/><Relationship Id="rId6" Type="http://schemas.openxmlformats.org/officeDocument/2006/relationships/tags" Target="../tags/tag1771.xml"/><Relationship Id="rId11" Type="http://schemas.openxmlformats.org/officeDocument/2006/relationships/tags" Target="../tags/tag1776.xml"/><Relationship Id="rId5" Type="http://schemas.openxmlformats.org/officeDocument/2006/relationships/tags" Target="../tags/tag1770.xml"/><Relationship Id="rId15" Type="http://schemas.openxmlformats.org/officeDocument/2006/relationships/slideLayout" Target="../slideLayouts/slideLayout52.xml"/><Relationship Id="rId10" Type="http://schemas.openxmlformats.org/officeDocument/2006/relationships/tags" Target="../tags/tag1775.xml"/><Relationship Id="rId4" Type="http://schemas.openxmlformats.org/officeDocument/2006/relationships/tags" Target="../tags/tag1769.xml"/><Relationship Id="rId9" Type="http://schemas.openxmlformats.org/officeDocument/2006/relationships/tags" Target="../tags/tag1774.xml"/><Relationship Id="rId14" Type="http://schemas.openxmlformats.org/officeDocument/2006/relationships/tags" Target="../tags/tag1779.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tags" Target="../tags/tag1781.xml"/><Relationship Id="rId1" Type="http://schemas.openxmlformats.org/officeDocument/2006/relationships/tags" Target="../tags/tag1780.xml"/></Relationships>
</file>

<file path=ppt/slides/_rels/slide55.xml.rels><?xml version="1.0" encoding="UTF-8" standalone="yes"?>
<Relationships xmlns="http://schemas.openxmlformats.org/package/2006/relationships"><Relationship Id="rId3" Type="http://schemas.openxmlformats.org/officeDocument/2006/relationships/tags" Target="../tags/tag1784.xml"/><Relationship Id="rId2" Type="http://schemas.openxmlformats.org/officeDocument/2006/relationships/tags" Target="../tags/tag1783.xml"/><Relationship Id="rId1" Type="http://schemas.openxmlformats.org/officeDocument/2006/relationships/tags" Target="../tags/tag1782.xml"/><Relationship Id="rId4" Type="http://schemas.openxmlformats.org/officeDocument/2006/relationships/slideLayout" Target="../slideLayouts/slideLayout52.xml"/></Relationships>
</file>

<file path=ppt/slides/_rels/slide56.xml.rels><?xml version="1.0" encoding="UTF-8" standalone="yes"?>
<Relationships xmlns="http://schemas.openxmlformats.org/package/2006/relationships"><Relationship Id="rId8" Type="http://schemas.openxmlformats.org/officeDocument/2006/relationships/tags" Target="../tags/tag1792.xml"/><Relationship Id="rId13" Type="http://schemas.openxmlformats.org/officeDocument/2006/relationships/image" Target="../media/image93.png"/><Relationship Id="rId3" Type="http://schemas.openxmlformats.org/officeDocument/2006/relationships/tags" Target="../tags/tag1787.xml"/><Relationship Id="rId7" Type="http://schemas.openxmlformats.org/officeDocument/2006/relationships/tags" Target="../tags/tag1791.xml"/><Relationship Id="rId12" Type="http://schemas.openxmlformats.org/officeDocument/2006/relationships/slideLayout" Target="../slideLayouts/slideLayout52.xml"/><Relationship Id="rId2" Type="http://schemas.openxmlformats.org/officeDocument/2006/relationships/tags" Target="../tags/tag1786.xml"/><Relationship Id="rId1" Type="http://schemas.openxmlformats.org/officeDocument/2006/relationships/tags" Target="../tags/tag1785.xml"/><Relationship Id="rId6" Type="http://schemas.openxmlformats.org/officeDocument/2006/relationships/tags" Target="../tags/tag1790.xml"/><Relationship Id="rId11" Type="http://schemas.openxmlformats.org/officeDocument/2006/relationships/tags" Target="../tags/tag1795.xml"/><Relationship Id="rId5" Type="http://schemas.openxmlformats.org/officeDocument/2006/relationships/tags" Target="../tags/tag1789.xml"/><Relationship Id="rId10" Type="http://schemas.openxmlformats.org/officeDocument/2006/relationships/tags" Target="../tags/tag1794.xml"/><Relationship Id="rId4" Type="http://schemas.openxmlformats.org/officeDocument/2006/relationships/tags" Target="../tags/tag1788.xml"/><Relationship Id="rId9" Type="http://schemas.openxmlformats.org/officeDocument/2006/relationships/tags" Target="../tags/tag1793.xml"/><Relationship Id="rId14" Type="http://schemas.openxmlformats.org/officeDocument/2006/relationships/image" Target="../media/image94.png"/></Relationships>
</file>

<file path=ppt/slides/_rels/slide57.xml.rels><?xml version="1.0" encoding="UTF-8" standalone="yes"?>
<Relationships xmlns="http://schemas.openxmlformats.org/package/2006/relationships"><Relationship Id="rId13" Type="http://schemas.openxmlformats.org/officeDocument/2006/relationships/tags" Target="../tags/tag1808.xml"/><Relationship Id="rId18" Type="http://schemas.openxmlformats.org/officeDocument/2006/relationships/tags" Target="../tags/tag1813.xml"/><Relationship Id="rId26" Type="http://schemas.openxmlformats.org/officeDocument/2006/relationships/tags" Target="../tags/tag1821.xml"/><Relationship Id="rId21" Type="http://schemas.openxmlformats.org/officeDocument/2006/relationships/tags" Target="../tags/tag1816.xml"/><Relationship Id="rId34" Type="http://schemas.openxmlformats.org/officeDocument/2006/relationships/image" Target="../media/image97.jpeg"/><Relationship Id="rId7" Type="http://schemas.openxmlformats.org/officeDocument/2006/relationships/tags" Target="../tags/tag1802.xml"/><Relationship Id="rId12" Type="http://schemas.openxmlformats.org/officeDocument/2006/relationships/tags" Target="../tags/tag1807.xml"/><Relationship Id="rId17" Type="http://schemas.openxmlformats.org/officeDocument/2006/relationships/tags" Target="../tags/tag1812.xml"/><Relationship Id="rId25" Type="http://schemas.openxmlformats.org/officeDocument/2006/relationships/tags" Target="../tags/tag1820.xml"/><Relationship Id="rId33" Type="http://schemas.openxmlformats.org/officeDocument/2006/relationships/image" Target="../media/image96.jpeg"/><Relationship Id="rId2" Type="http://schemas.openxmlformats.org/officeDocument/2006/relationships/tags" Target="../tags/tag1797.xml"/><Relationship Id="rId16" Type="http://schemas.openxmlformats.org/officeDocument/2006/relationships/tags" Target="../tags/tag1811.xml"/><Relationship Id="rId20" Type="http://schemas.openxmlformats.org/officeDocument/2006/relationships/tags" Target="../tags/tag1815.xml"/><Relationship Id="rId29" Type="http://schemas.openxmlformats.org/officeDocument/2006/relationships/tags" Target="../tags/tag1824.xml"/><Relationship Id="rId1" Type="http://schemas.openxmlformats.org/officeDocument/2006/relationships/tags" Target="../tags/tag1796.xml"/><Relationship Id="rId6" Type="http://schemas.openxmlformats.org/officeDocument/2006/relationships/tags" Target="../tags/tag1801.xml"/><Relationship Id="rId11" Type="http://schemas.openxmlformats.org/officeDocument/2006/relationships/tags" Target="../tags/tag1806.xml"/><Relationship Id="rId24" Type="http://schemas.openxmlformats.org/officeDocument/2006/relationships/tags" Target="../tags/tag1819.xml"/><Relationship Id="rId32" Type="http://schemas.openxmlformats.org/officeDocument/2006/relationships/image" Target="../media/image95.jpeg"/><Relationship Id="rId37" Type="http://schemas.openxmlformats.org/officeDocument/2006/relationships/image" Target="../media/image100.jpeg"/><Relationship Id="rId5" Type="http://schemas.openxmlformats.org/officeDocument/2006/relationships/tags" Target="../tags/tag1800.xml"/><Relationship Id="rId15" Type="http://schemas.openxmlformats.org/officeDocument/2006/relationships/tags" Target="../tags/tag1810.xml"/><Relationship Id="rId23" Type="http://schemas.openxmlformats.org/officeDocument/2006/relationships/tags" Target="../tags/tag1818.xml"/><Relationship Id="rId28" Type="http://schemas.openxmlformats.org/officeDocument/2006/relationships/tags" Target="../tags/tag1823.xml"/><Relationship Id="rId36" Type="http://schemas.openxmlformats.org/officeDocument/2006/relationships/image" Target="../media/image99.png"/><Relationship Id="rId10" Type="http://schemas.openxmlformats.org/officeDocument/2006/relationships/tags" Target="../tags/tag1805.xml"/><Relationship Id="rId19" Type="http://schemas.openxmlformats.org/officeDocument/2006/relationships/tags" Target="../tags/tag1814.xml"/><Relationship Id="rId31" Type="http://schemas.openxmlformats.org/officeDocument/2006/relationships/notesSlide" Target="../notesSlides/notesSlide4.xml"/><Relationship Id="rId4" Type="http://schemas.openxmlformats.org/officeDocument/2006/relationships/tags" Target="../tags/tag1799.xml"/><Relationship Id="rId9" Type="http://schemas.openxmlformats.org/officeDocument/2006/relationships/tags" Target="../tags/tag1804.xml"/><Relationship Id="rId14" Type="http://schemas.openxmlformats.org/officeDocument/2006/relationships/tags" Target="../tags/tag1809.xml"/><Relationship Id="rId22" Type="http://schemas.openxmlformats.org/officeDocument/2006/relationships/tags" Target="../tags/tag1817.xml"/><Relationship Id="rId27" Type="http://schemas.openxmlformats.org/officeDocument/2006/relationships/tags" Target="../tags/tag1822.xml"/><Relationship Id="rId30" Type="http://schemas.openxmlformats.org/officeDocument/2006/relationships/slideLayout" Target="../slideLayouts/slideLayout254.xml"/><Relationship Id="rId35" Type="http://schemas.openxmlformats.org/officeDocument/2006/relationships/image" Target="../media/image98.jpeg"/><Relationship Id="rId8" Type="http://schemas.openxmlformats.org/officeDocument/2006/relationships/tags" Target="../tags/tag1803.xml"/><Relationship Id="rId3" Type="http://schemas.openxmlformats.org/officeDocument/2006/relationships/tags" Target="../tags/tag1798.xml"/></Relationships>
</file>

<file path=ppt/slides/_rels/slide58.xml.rels><?xml version="1.0" encoding="UTF-8" standalone="yes"?>
<Relationships xmlns="http://schemas.openxmlformats.org/package/2006/relationships"><Relationship Id="rId8" Type="http://schemas.openxmlformats.org/officeDocument/2006/relationships/tags" Target="../tags/tag1835.xml"/><Relationship Id="rId13" Type="http://schemas.openxmlformats.org/officeDocument/2006/relationships/tags" Target="../tags/tag1840.xml"/><Relationship Id="rId3" Type="http://schemas.openxmlformats.org/officeDocument/2006/relationships/tags" Target="../tags/tag1830.xml"/><Relationship Id="rId7" Type="http://schemas.openxmlformats.org/officeDocument/2006/relationships/tags" Target="../tags/tag1834.xml"/><Relationship Id="rId12" Type="http://schemas.openxmlformats.org/officeDocument/2006/relationships/tags" Target="../tags/tag1839.xml"/><Relationship Id="rId2" Type="http://schemas.openxmlformats.org/officeDocument/2006/relationships/tags" Target="../tags/tag1829.xml"/><Relationship Id="rId1" Type="http://schemas.openxmlformats.org/officeDocument/2006/relationships/tags" Target="../tags/tag1828.xml"/><Relationship Id="rId6" Type="http://schemas.openxmlformats.org/officeDocument/2006/relationships/tags" Target="../tags/tag1833.xml"/><Relationship Id="rId11" Type="http://schemas.openxmlformats.org/officeDocument/2006/relationships/tags" Target="../tags/tag1838.xml"/><Relationship Id="rId5" Type="http://schemas.openxmlformats.org/officeDocument/2006/relationships/tags" Target="../tags/tag1832.xml"/><Relationship Id="rId10" Type="http://schemas.openxmlformats.org/officeDocument/2006/relationships/tags" Target="../tags/tag1837.xml"/><Relationship Id="rId4" Type="http://schemas.openxmlformats.org/officeDocument/2006/relationships/tags" Target="../tags/tag1831.xml"/><Relationship Id="rId9" Type="http://schemas.openxmlformats.org/officeDocument/2006/relationships/tags" Target="../tags/tag1836.xml"/><Relationship Id="rId14" Type="http://schemas.openxmlformats.org/officeDocument/2006/relationships/slideLayout" Target="../slideLayouts/slideLayout52.xml"/></Relationships>
</file>

<file path=ppt/slides/_rels/slide59.xml.rels><?xml version="1.0" encoding="UTF-8" standalone="yes"?>
<Relationships xmlns="http://schemas.openxmlformats.org/package/2006/relationships"><Relationship Id="rId8" Type="http://schemas.openxmlformats.org/officeDocument/2006/relationships/tags" Target="../tags/tag1848.xml"/><Relationship Id="rId3" Type="http://schemas.openxmlformats.org/officeDocument/2006/relationships/tags" Target="../tags/tag1843.xml"/><Relationship Id="rId7" Type="http://schemas.openxmlformats.org/officeDocument/2006/relationships/tags" Target="../tags/tag1847.xml"/><Relationship Id="rId2" Type="http://schemas.openxmlformats.org/officeDocument/2006/relationships/tags" Target="../tags/tag1842.xml"/><Relationship Id="rId1" Type="http://schemas.openxmlformats.org/officeDocument/2006/relationships/tags" Target="../tags/tag1841.xml"/><Relationship Id="rId6" Type="http://schemas.openxmlformats.org/officeDocument/2006/relationships/tags" Target="../tags/tag1846.xml"/><Relationship Id="rId5" Type="http://schemas.openxmlformats.org/officeDocument/2006/relationships/tags" Target="../tags/tag1845.xml"/><Relationship Id="rId10" Type="http://schemas.openxmlformats.org/officeDocument/2006/relationships/slideLayout" Target="../slideLayouts/slideLayout52.xml"/><Relationship Id="rId4" Type="http://schemas.openxmlformats.org/officeDocument/2006/relationships/tags" Target="../tags/tag1844.xml"/><Relationship Id="rId9" Type="http://schemas.openxmlformats.org/officeDocument/2006/relationships/tags" Target="../tags/tag1849.xml"/></Relationships>
</file>

<file path=ppt/slides/_rels/slide6.xml.rels><?xml version="1.0" encoding="UTF-8" standalone="yes"?>
<Relationships xmlns="http://schemas.openxmlformats.org/package/2006/relationships"><Relationship Id="rId8" Type="http://schemas.openxmlformats.org/officeDocument/2006/relationships/tags" Target="../tags/tag1059.xml"/><Relationship Id="rId13" Type="http://schemas.openxmlformats.org/officeDocument/2006/relationships/slideLayout" Target="../slideLayouts/slideLayout184.xml"/><Relationship Id="rId3" Type="http://schemas.openxmlformats.org/officeDocument/2006/relationships/tags" Target="../tags/tag1054.xml"/><Relationship Id="rId7" Type="http://schemas.openxmlformats.org/officeDocument/2006/relationships/tags" Target="../tags/tag1058.xml"/><Relationship Id="rId12" Type="http://schemas.openxmlformats.org/officeDocument/2006/relationships/tags" Target="../tags/tag1063.xml"/><Relationship Id="rId2" Type="http://schemas.openxmlformats.org/officeDocument/2006/relationships/tags" Target="../tags/tag1053.xml"/><Relationship Id="rId1" Type="http://schemas.openxmlformats.org/officeDocument/2006/relationships/tags" Target="../tags/tag1052.xml"/><Relationship Id="rId6" Type="http://schemas.openxmlformats.org/officeDocument/2006/relationships/tags" Target="../tags/tag1057.xml"/><Relationship Id="rId11" Type="http://schemas.openxmlformats.org/officeDocument/2006/relationships/tags" Target="../tags/tag1062.xml"/><Relationship Id="rId5" Type="http://schemas.openxmlformats.org/officeDocument/2006/relationships/tags" Target="../tags/tag1056.xml"/><Relationship Id="rId10" Type="http://schemas.openxmlformats.org/officeDocument/2006/relationships/tags" Target="../tags/tag1061.xml"/><Relationship Id="rId4" Type="http://schemas.openxmlformats.org/officeDocument/2006/relationships/tags" Target="../tags/tag1055.xml"/><Relationship Id="rId9" Type="http://schemas.openxmlformats.org/officeDocument/2006/relationships/tags" Target="../tags/tag1060.xml"/></Relationships>
</file>

<file path=ppt/slides/_rels/slide60.xml.rels><?xml version="1.0" encoding="UTF-8" standalone="yes"?>
<Relationships xmlns="http://schemas.openxmlformats.org/package/2006/relationships"><Relationship Id="rId8" Type="http://schemas.openxmlformats.org/officeDocument/2006/relationships/tags" Target="../tags/tag1857.xml"/><Relationship Id="rId13" Type="http://schemas.openxmlformats.org/officeDocument/2006/relationships/tags" Target="../tags/tag1862.xml"/><Relationship Id="rId18" Type="http://schemas.openxmlformats.org/officeDocument/2006/relationships/tags" Target="../tags/tag1867.xml"/><Relationship Id="rId3" Type="http://schemas.openxmlformats.org/officeDocument/2006/relationships/tags" Target="../tags/tag1852.xml"/><Relationship Id="rId21" Type="http://schemas.openxmlformats.org/officeDocument/2006/relationships/image" Target="../media/image101.png"/><Relationship Id="rId7" Type="http://schemas.openxmlformats.org/officeDocument/2006/relationships/tags" Target="../tags/tag1856.xml"/><Relationship Id="rId12" Type="http://schemas.openxmlformats.org/officeDocument/2006/relationships/tags" Target="../tags/tag1861.xml"/><Relationship Id="rId17" Type="http://schemas.openxmlformats.org/officeDocument/2006/relationships/tags" Target="../tags/tag1866.xml"/><Relationship Id="rId2" Type="http://schemas.openxmlformats.org/officeDocument/2006/relationships/tags" Target="../tags/tag1851.xml"/><Relationship Id="rId16" Type="http://schemas.openxmlformats.org/officeDocument/2006/relationships/tags" Target="../tags/tag1865.xml"/><Relationship Id="rId20" Type="http://schemas.openxmlformats.org/officeDocument/2006/relationships/slideLayout" Target="../slideLayouts/slideLayout52.xml"/><Relationship Id="rId1" Type="http://schemas.openxmlformats.org/officeDocument/2006/relationships/tags" Target="../tags/tag1850.xml"/><Relationship Id="rId6" Type="http://schemas.openxmlformats.org/officeDocument/2006/relationships/tags" Target="../tags/tag1855.xml"/><Relationship Id="rId11" Type="http://schemas.openxmlformats.org/officeDocument/2006/relationships/tags" Target="../tags/tag1860.xml"/><Relationship Id="rId24" Type="http://schemas.openxmlformats.org/officeDocument/2006/relationships/image" Target="../media/image104.png"/><Relationship Id="rId5" Type="http://schemas.openxmlformats.org/officeDocument/2006/relationships/tags" Target="../tags/tag1854.xml"/><Relationship Id="rId15" Type="http://schemas.openxmlformats.org/officeDocument/2006/relationships/tags" Target="../tags/tag1864.xml"/><Relationship Id="rId23" Type="http://schemas.openxmlformats.org/officeDocument/2006/relationships/image" Target="../media/image103.jpeg"/><Relationship Id="rId10" Type="http://schemas.openxmlformats.org/officeDocument/2006/relationships/tags" Target="../tags/tag1859.xml"/><Relationship Id="rId19" Type="http://schemas.openxmlformats.org/officeDocument/2006/relationships/tags" Target="../tags/tag1868.xml"/><Relationship Id="rId4" Type="http://schemas.openxmlformats.org/officeDocument/2006/relationships/tags" Target="../tags/tag1853.xml"/><Relationship Id="rId9" Type="http://schemas.openxmlformats.org/officeDocument/2006/relationships/tags" Target="../tags/tag1858.xml"/><Relationship Id="rId14" Type="http://schemas.openxmlformats.org/officeDocument/2006/relationships/tags" Target="../tags/tag1863.xml"/><Relationship Id="rId22" Type="http://schemas.openxmlformats.org/officeDocument/2006/relationships/image" Target="../media/image102.jpeg"/></Relationships>
</file>

<file path=ppt/slides/_rels/slide61.xml.rels><?xml version="1.0" encoding="UTF-8" standalone="yes"?>
<Relationships xmlns="http://schemas.openxmlformats.org/package/2006/relationships"><Relationship Id="rId3" Type="http://schemas.openxmlformats.org/officeDocument/2006/relationships/tags" Target="../tags/tag1871.xml"/><Relationship Id="rId2" Type="http://schemas.openxmlformats.org/officeDocument/2006/relationships/tags" Target="../tags/tag1870.xml"/><Relationship Id="rId1" Type="http://schemas.openxmlformats.org/officeDocument/2006/relationships/tags" Target="../tags/tag1869.xml"/><Relationship Id="rId5" Type="http://schemas.openxmlformats.org/officeDocument/2006/relationships/slideLayout" Target="../slideLayouts/slideLayout52.xml"/><Relationship Id="rId4" Type="http://schemas.openxmlformats.org/officeDocument/2006/relationships/tags" Target="../tags/tag1872.xml"/></Relationships>
</file>

<file path=ppt/slides/_rels/slide62.xml.rels><?xml version="1.0" encoding="UTF-8" standalone="yes"?>
<Relationships xmlns="http://schemas.openxmlformats.org/package/2006/relationships"><Relationship Id="rId3" Type="http://schemas.openxmlformats.org/officeDocument/2006/relationships/tags" Target="../tags/tag1875.xml"/><Relationship Id="rId2" Type="http://schemas.openxmlformats.org/officeDocument/2006/relationships/tags" Target="../tags/tag1874.xml"/><Relationship Id="rId1" Type="http://schemas.openxmlformats.org/officeDocument/2006/relationships/tags" Target="../tags/tag1873.xml"/><Relationship Id="rId5" Type="http://schemas.openxmlformats.org/officeDocument/2006/relationships/slideLayout" Target="../slideLayouts/slideLayout52.xml"/><Relationship Id="rId4" Type="http://schemas.openxmlformats.org/officeDocument/2006/relationships/tags" Target="../tags/tag1876.xml"/></Relationships>
</file>

<file path=ppt/slides/_rels/slide63.xml.rels><?xml version="1.0" encoding="UTF-8" standalone="yes"?>
<Relationships xmlns="http://schemas.openxmlformats.org/package/2006/relationships"><Relationship Id="rId8" Type="http://schemas.openxmlformats.org/officeDocument/2006/relationships/tags" Target="../tags/tag1884.xml"/><Relationship Id="rId13" Type="http://schemas.openxmlformats.org/officeDocument/2006/relationships/tags" Target="../tags/tag1889.xml"/><Relationship Id="rId3" Type="http://schemas.openxmlformats.org/officeDocument/2006/relationships/tags" Target="../tags/tag1879.xml"/><Relationship Id="rId7" Type="http://schemas.openxmlformats.org/officeDocument/2006/relationships/tags" Target="../tags/tag1883.xml"/><Relationship Id="rId12" Type="http://schemas.openxmlformats.org/officeDocument/2006/relationships/tags" Target="../tags/tag1888.xml"/><Relationship Id="rId2" Type="http://schemas.openxmlformats.org/officeDocument/2006/relationships/tags" Target="../tags/tag1878.xml"/><Relationship Id="rId16" Type="http://schemas.openxmlformats.org/officeDocument/2006/relationships/slideLayout" Target="../slideLayouts/slideLayout52.xml"/><Relationship Id="rId1" Type="http://schemas.openxmlformats.org/officeDocument/2006/relationships/tags" Target="../tags/tag1877.xml"/><Relationship Id="rId6" Type="http://schemas.openxmlformats.org/officeDocument/2006/relationships/tags" Target="../tags/tag1882.xml"/><Relationship Id="rId11" Type="http://schemas.openxmlformats.org/officeDocument/2006/relationships/tags" Target="../tags/tag1887.xml"/><Relationship Id="rId5" Type="http://schemas.openxmlformats.org/officeDocument/2006/relationships/tags" Target="../tags/tag1881.xml"/><Relationship Id="rId15" Type="http://schemas.openxmlformats.org/officeDocument/2006/relationships/tags" Target="../tags/tag1891.xml"/><Relationship Id="rId10" Type="http://schemas.openxmlformats.org/officeDocument/2006/relationships/tags" Target="../tags/tag1886.xml"/><Relationship Id="rId4" Type="http://schemas.openxmlformats.org/officeDocument/2006/relationships/tags" Target="../tags/tag1880.xml"/><Relationship Id="rId9" Type="http://schemas.openxmlformats.org/officeDocument/2006/relationships/tags" Target="../tags/tag1885.xml"/><Relationship Id="rId14" Type="http://schemas.openxmlformats.org/officeDocument/2006/relationships/tags" Target="../tags/tag1890.xml"/></Relationships>
</file>

<file path=ppt/slides/_rels/slide6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tags" Target="../tags/tag1066.xml"/><Relationship Id="rId2" Type="http://schemas.openxmlformats.org/officeDocument/2006/relationships/tags" Target="../tags/tag1065.xml"/><Relationship Id="rId1" Type="http://schemas.openxmlformats.org/officeDocument/2006/relationships/tags" Target="../tags/tag1064.xml"/><Relationship Id="rId5" Type="http://schemas.openxmlformats.org/officeDocument/2006/relationships/slideLayout" Target="../slideLayouts/slideLayout194.xml"/><Relationship Id="rId4" Type="http://schemas.openxmlformats.org/officeDocument/2006/relationships/tags" Target="../tags/tag1067.xml"/></Relationships>
</file>

<file path=ppt/slides/_rels/slide8.xml.rels><?xml version="1.0" encoding="UTF-8" standalone="yes"?>
<Relationships xmlns="http://schemas.openxmlformats.org/package/2006/relationships"><Relationship Id="rId8" Type="http://schemas.openxmlformats.org/officeDocument/2006/relationships/tags" Target="../tags/tag1075.xml"/><Relationship Id="rId13" Type="http://schemas.openxmlformats.org/officeDocument/2006/relationships/tags" Target="../tags/tag1080.xml"/><Relationship Id="rId3" Type="http://schemas.openxmlformats.org/officeDocument/2006/relationships/tags" Target="../tags/tag1070.xml"/><Relationship Id="rId7" Type="http://schemas.openxmlformats.org/officeDocument/2006/relationships/tags" Target="../tags/tag1074.xml"/><Relationship Id="rId12" Type="http://schemas.openxmlformats.org/officeDocument/2006/relationships/tags" Target="../tags/tag1079.xml"/><Relationship Id="rId2" Type="http://schemas.openxmlformats.org/officeDocument/2006/relationships/tags" Target="../tags/tag1069.xml"/><Relationship Id="rId1" Type="http://schemas.openxmlformats.org/officeDocument/2006/relationships/tags" Target="../tags/tag1068.xml"/><Relationship Id="rId6" Type="http://schemas.openxmlformats.org/officeDocument/2006/relationships/tags" Target="../tags/tag1073.xml"/><Relationship Id="rId11" Type="http://schemas.openxmlformats.org/officeDocument/2006/relationships/tags" Target="../tags/tag1078.xml"/><Relationship Id="rId5" Type="http://schemas.openxmlformats.org/officeDocument/2006/relationships/tags" Target="../tags/tag1072.xml"/><Relationship Id="rId10" Type="http://schemas.openxmlformats.org/officeDocument/2006/relationships/tags" Target="../tags/tag1077.xml"/><Relationship Id="rId4" Type="http://schemas.openxmlformats.org/officeDocument/2006/relationships/tags" Target="../tags/tag1071.xml"/><Relationship Id="rId9" Type="http://schemas.openxmlformats.org/officeDocument/2006/relationships/tags" Target="../tags/tag1076.xml"/><Relationship Id="rId14" Type="http://schemas.openxmlformats.org/officeDocument/2006/relationships/slideLayout" Target="../slideLayouts/slideLayout132.xml"/></Relationships>
</file>

<file path=ppt/slides/_rels/slide9.xml.rels><?xml version="1.0" encoding="UTF-8" standalone="yes"?>
<Relationships xmlns="http://schemas.openxmlformats.org/package/2006/relationships"><Relationship Id="rId8" Type="http://schemas.openxmlformats.org/officeDocument/2006/relationships/tags" Target="../tags/tag1088.xml"/><Relationship Id="rId3" Type="http://schemas.openxmlformats.org/officeDocument/2006/relationships/tags" Target="../tags/tag1083.xml"/><Relationship Id="rId7" Type="http://schemas.openxmlformats.org/officeDocument/2006/relationships/tags" Target="../tags/tag1087.xml"/><Relationship Id="rId2" Type="http://schemas.openxmlformats.org/officeDocument/2006/relationships/tags" Target="../tags/tag1082.xml"/><Relationship Id="rId1" Type="http://schemas.openxmlformats.org/officeDocument/2006/relationships/tags" Target="../tags/tag1081.xml"/><Relationship Id="rId6" Type="http://schemas.openxmlformats.org/officeDocument/2006/relationships/tags" Target="../tags/tag1086.xml"/><Relationship Id="rId5" Type="http://schemas.openxmlformats.org/officeDocument/2006/relationships/tags" Target="../tags/tag1085.xml"/><Relationship Id="rId10" Type="http://schemas.openxmlformats.org/officeDocument/2006/relationships/slideLayout" Target="../slideLayouts/slideLayout132.xml"/><Relationship Id="rId4" Type="http://schemas.openxmlformats.org/officeDocument/2006/relationships/tags" Target="../tags/tag1084.xml"/><Relationship Id="rId9" Type="http://schemas.openxmlformats.org/officeDocument/2006/relationships/tags" Target="../tags/tag1089.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rotWithShape="1">
          <a:blip r:embed="rId10"/>
          <a:stretch>
            <a:fillRect/>
          </a:stretch>
        </a:blipFill>
        <a:effectLst/>
      </p:bgPr>
    </p:bg>
    <p:spTree>
      <p:nvGrpSpPr>
        <p:cNvPr id="1" name=""/>
        <p:cNvGrpSpPr/>
        <p:nvPr/>
      </p:nvGrpSpPr>
      <p:grpSpPr>
        <a:xfrm>
          <a:off x="0" y="0"/>
          <a:ext cx="0" cy="0"/>
          <a:chOff x="0" y="0"/>
          <a:chExt cx="0" cy="0"/>
        </a:xfrm>
      </p:grpSpPr>
      <p:sp>
        <p:nvSpPr>
          <p:cNvPr id="13" name="矩形 12"/>
          <p:cNvSpPr/>
          <p:nvPr>
            <p:custDataLst>
              <p:tags r:id="rId1"/>
            </p:custDataLst>
          </p:nvPr>
        </p:nvSpPr>
        <p:spPr>
          <a:xfrm>
            <a:off x="403225" y="5354320"/>
            <a:ext cx="11344910" cy="1028700"/>
          </a:xfrm>
          <a:prstGeom prst="rect">
            <a:avLst/>
          </a:prstGeom>
          <a:solidFill>
            <a:schemeClr val="bg1">
              <a:lumMod val="95000"/>
              <a:alpha val="71000"/>
            </a:schemeClr>
          </a:solidFill>
          <a:ln w="12700" cap="flat" cmpd="sng" algn="ctr">
            <a:solidFill>
              <a:srgbClr val="3D7351"/>
            </a:solidFill>
            <a:prstDash val="solid"/>
            <a:miter lim="800000"/>
          </a:ln>
          <a:effectLst/>
        </p:spPr>
        <p:txBody>
          <a:bodyPr anchor="ctr">
            <a:scene3d>
              <a:camera prst="orthographicFront"/>
              <a:lightRig rig="threePt" dir="t"/>
            </a:scene3d>
          </a:bodyPr>
          <a:lstStyle/>
          <a:p>
            <a:pPr marL="0" marR="0" lvl="0" indent="0" algn="ctr" defTabSz="913130" rtl="0" eaLnBrk="1" fontAlgn="base" latinLnBrk="0" hangingPunct="1">
              <a:lnSpc>
                <a:spcPct val="100000"/>
              </a:lnSpc>
              <a:spcBef>
                <a:spcPct val="0"/>
              </a:spcBef>
              <a:spcAft>
                <a:spcPct val="0"/>
              </a:spcAft>
              <a:buClrTx/>
              <a:buSzTx/>
              <a:buFontTx/>
              <a:buNone/>
              <a:defRPr/>
            </a:pPr>
            <a:endParaRPr kumimoji="0" lang="zh-CN" altLang="en-US" sz="2645" b="1" i="0" u="none" strike="noStrike" kern="1200" cap="none" spc="0" normalizeH="0" baseline="0" noProof="0">
              <a:ln w="22225">
                <a:solidFill>
                  <a:schemeClr val="accent2"/>
                </a:solidFill>
                <a:prstDash val="solid"/>
              </a:ln>
              <a:solidFill>
                <a:schemeClr val="accent2">
                  <a:lumMod val="40000"/>
                  <a:lumOff val="60000"/>
                </a:schemeClr>
              </a:solidFill>
              <a:effectLst/>
              <a:uLnTx/>
              <a:uFillTx/>
              <a:latin typeface="仿宋" panose="02010609060101010101" charset="-122"/>
              <a:ea typeface="仿宋" panose="02010609060101010101" charset="-122"/>
              <a:cs typeface="Arial" panose="020B0604020202020204" pitchFamily="34" charset="0"/>
            </a:endParaRPr>
          </a:p>
        </p:txBody>
      </p:sp>
      <p:sp>
        <p:nvSpPr>
          <p:cNvPr id="43" name="椭圆 42"/>
          <p:cNvSpPr/>
          <p:nvPr>
            <p:custDataLst>
              <p:tags r:id="rId2"/>
            </p:custDataLst>
          </p:nvPr>
        </p:nvSpPr>
        <p:spPr>
          <a:xfrm>
            <a:off x="2496820" y="3081655"/>
            <a:ext cx="7198995" cy="1851025"/>
          </a:xfrm>
          <a:prstGeom prst="ellipse">
            <a:avLst/>
          </a:prstGeom>
          <a:solidFill>
            <a:schemeClr val="accent3">
              <a:lumMod val="40000"/>
              <a:lumOff val="60000"/>
              <a:alpha val="18000"/>
            </a:schemeClr>
          </a:solidFill>
          <a:ln w="12700" cap="flat" cmpd="sng" algn="ctr">
            <a:noFill/>
            <a:prstDash val="solid"/>
            <a:miter lim="800000"/>
          </a:ln>
          <a:effectLst>
            <a:outerShdw blurRad="304800" sx="118000" sy="118000" algn="ctr" rotWithShape="0">
              <a:srgbClr val="014AE0">
                <a:alpha val="14000"/>
              </a:srgbClr>
            </a:outerShdw>
          </a:effectLst>
        </p:spPr>
        <p:txBody>
          <a:bodyPr rtlCol="0" anchor="ctr"/>
          <a:lstStyle/>
          <a:p>
            <a:pPr algn="ctr"/>
            <a:endParaRPr lang="zh-CN" altLang="en-US">
              <a:solidFill>
                <a:srgbClr val="FFFFFF"/>
              </a:solidFill>
              <a:latin typeface="黑体" panose="02010609060101010101" charset="-122"/>
              <a:ea typeface="黑体" panose="02010609060101010101" charset="-122"/>
            </a:endParaRPr>
          </a:p>
        </p:txBody>
      </p:sp>
      <p:sp>
        <p:nvSpPr>
          <p:cNvPr id="4120" name="矩形 43"/>
          <p:cNvSpPr/>
          <p:nvPr>
            <p:custDataLst>
              <p:tags r:id="rId3"/>
            </p:custDataLst>
          </p:nvPr>
        </p:nvSpPr>
        <p:spPr>
          <a:xfrm>
            <a:off x="403225" y="109220"/>
            <a:ext cx="6486525" cy="460375"/>
          </a:xfrm>
          <a:prstGeom prst="rect">
            <a:avLst/>
          </a:prstGeom>
          <a:noFill/>
          <a:ln w="9525">
            <a:noFill/>
          </a:ln>
        </p:spPr>
        <p:txBody>
          <a:bodyPr wrap="square" anchor="t" anchorCtr="0">
            <a:spAutoFit/>
          </a:bodyPr>
          <a:lstStyle/>
          <a:p>
            <a:pPr algn="l"/>
            <a:r>
              <a:rPr lang="zh-CN" altLang="en-US" sz="2400" b="1">
                <a:solidFill>
                  <a:schemeClr val="tx1"/>
                </a:solidFill>
                <a:latin typeface="仿宋" panose="02010609060101010101" charset="-122"/>
                <a:ea typeface="仿宋" panose="02010609060101010101" charset="-122"/>
                <a:cs typeface="仿宋" panose="02010609060101010101" charset="-122"/>
                <a:sym typeface="微软雅黑" panose="020B0503020204020204" charset="-122"/>
              </a:rPr>
              <a:t>新课程</a:t>
            </a:r>
            <a:r>
              <a:rPr lang="en-US" altLang="zh-CN" sz="2400" b="1">
                <a:solidFill>
                  <a:schemeClr val="tx1"/>
                </a:solidFill>
                <a:latin typeface="仿宋" panose="02010609060101010101" charset="-122"/>
                <a:ea typeface="仿宋" panose="02010609060101010101" charset="-122"/>
                <a:cs typeface="仿宋" panose="02010609060101010101" charset="-122"/>
                <a:sym typeface="微软雅黑" panose="020B0503020204020204" charset="-122"/>
              </a:rPr>
              <a:t>  </a:t>
            </a:r>
            <a:r>
              <a:rPr lang="zh-CN" altLang="en-US" sz="2400" b="1">
                <a:solidFill>
                  <a:schemeClr val="tx1"/>
                </a:solidFill>
                <a:latin typeface="仿宋" panose="02010609060101010101" charset="-122"/>
                <a:ea typeface="仿宋" panose="02010609060101010101" charset="-122"/>
                <a:cs typeface="仿宋" panose="02010609060101010101" charset="-122"/>
                <a:sym typeface="微软雅黑" panose="020B0503020204020204" charset="-122"/>
              </a:rPr>
              <a:t>新教材</a:t>
            </a:r>
            <a:r>
              <a:rPr lang="en-US" altLang="zh-CN" sz="2400" b="1">
                <a:solidFill>
                  <a:schemeClr val="tx1"/>
                </a:solidFill>
                <a:latin typeface="仿宋" panose="02010609060101010101" charset="-122"/>
                <a:ea typeface="仿宋" panose="02010609060101010101" charset="-122"/>
                <a:cs typeface="仿宋" panose="02010609060101010101" charset="-122"/>
                <a:sym typeface="微软雅黑" panose="020B0503020204020204" charset="-122"/>
              </a:rPr>
              <a:t>  </a:t>
            </a:r>
            <a:r>
              <a:rPr lang="zh-CN" altLang="en-US" sz="2400" b="1">
                <a:solidFill>
                  <a:schemeClr val="tx1"/>
                </a:solidFill>
                <a:latin typeface="仿宋" panose="02010609060101010101" charset="-122"/>
                <a:ea typeface="仿宋" panose="02010609060101010101" charset="-122"/>
                <a:cs typeface="仿宋" panose="02010609060101010101" charset="-122"/>
                <a:sym typeface="微软雅黑" panose="020B0503020204020204" charset="-122"/>
              </a:rPr>
              <a:t>新高考</a:t>
            </a:r>
            <a:r>
              <a:rPr lang="en-US" altLang="zh-CN" sz="2400" b="1">
                <a:solidFill>
                  <a:schemeClr val="tx1"/>
                </a:solidFill>
                <a:latin typeface="仿宋" panose="02010609060101010101" charset="-122"/>
                <a:ea typeface="仿宋" panose="02010609060101010101" charset="-122"/>
                <a:cs typeface="仿宋" panose="02010609060101010101" charset="-122"/>
                <a:sym typeface="微软雅黑" panose="020B0503020204020204" charset="-122"/>
              </a:rPr>
              <a:t>   </a:t>
            </a:r>
            <a:r>
              <a:rPr lang="zh-CN" altLang="en-US" sz="2400" b="1">
                <a:solidFill>
                  <a:schemeClr val="tx1"/>
                </a:solidFill>
                <a:latin typeface="仿宋" panose="02010609060101010101" charset="-122"/>
                <a:ea typeface="仿宋" panose="02010609060101010101" charset="-122"/>
                <a:cs typeface="仿宋" panose="02010609060101010101" charset="-122"/>
                <a:sym typeface="微软雅黑" panose="020B0503020204020204" charset="-122"/>
              </a:rPr>
              <a:t>一轮复习</a:t>
            </a:r>
          </a:p>
        </p:txBody>
      </p:sp>
      <p:sp>
        <p:nvSpPr>
          <p:cNvPr id="182278" name="文本框 2"/>
          <p:cNvSpPr txBox="1"/>
          <p:nvPr>
            <p:custDataLst>
              <p:tags r:id="rId4"/>
            </p:custDataLst>
          </p:nvPr>
        </p:nvSpPr>
        <p:spPr>
          <a:xfrm>
            <a:off x="2607945" y="2483485"/>
            <a:ext cx="7366635" cy="768350"/>
          </a:xfrm>
          <a:prstGeom prst="rect">
            <a:avLst/>
          </a:prstGeom>
          <a:noFill/>
          <a:ln w="9525">
            <a:noFill/>
          </a:ln>
        </p:spPr>
        <p:txBody>
          <a:bodyPr wrap="square" anchor="t" anchorCtr="0">
            <a:spAutoFit/>
          </a:bodyPr>
          <a:lstStyle/>
          <a:p>
            <a:r>
              <a:rPr sz="4400" b="1">
                <a:solidFill>
                  <a:schemeClr val="tx1"/>
                </a:solidFill>
                <a:latin typeface="仿宋" panose="02010609060101010101" charset="-122"/>
                <a:ea typeface="仿宋" panose="02010609060101010101" charset="-122"/>
              </a:rPr>
              <a:t>202</a:t>
            </a:r>
            <a:r>
              <a:rPr lang="en-US" sz="4400" b="1">
                <a:solidFill>
                  <a:schemeClr val="tx1"/>
                </a:solidFill>
                <a:latin typeface="仿宋" panose="02010609060101010101" charset="-122"/>
                <a:ea typeface="仿宋" panose="02010609060101010101" charset="-122"/>
              </a:rPr>
              <a:t>5</a:t>
            </a:r>
            <a:r>
              <a:rPr lang="zh-CN" sz="4400" b="1">
                <a:solidFill>
                  <a:schemeClr val="tx1"/>
                </a:solidFill>
                <a:latin typeface="仿宋" panose="02010609060101010101" charset="-122"/>
                <a:ea typeface="仿宋" panose="02010609060101010101" charset="-122"/>
              </a:rPr>
              <a:t>届</a:t>
            </a:r>
            <a:r>
              <a:rPr lang="en-US" altLang="zh-CN" sz="4400" b="1">
                <a:solidFill>
                  <a:schemeClr val="tx1"/>
                </a:solidFill>
                <a:latin typeface="仿宋" panose="02010609060101010101" charset="-122"/>
                <a:ea typeface="仿宋" panose="02010609060101010101" charset="-122"/>
              </a:rPr>
              <a:t> </a:t>
            </a:r>
            <a:r>
              <a:rPr sz="4400" b="1">
                <a:solidFill>
                  <a:schemeClr val="tx1"/>
                </a:solidFill>
                <a:latin typeface="仿宋" panose="02010609060101010101" charset="-122"/>
                <a:ea typeface="仿宋" panose="02010609060101010101" charset="-122"/>
              </a:rPr>
              <a:t>高三历史一轮复习</a:t>
            </a:r>
            <a:endParaRPr lang="zh-CN" altLang="en-US" sz="4400" b="1">
              <a:solidFill>
                <a:schemeClr val="tx1"/>
              </a:solidFill>
              <a:latin typeface="仿宋" panose="02010609060101010101" charset="-122"/>
              <a:ea typeface="仿宋" panose="02010609060101010101" charset="-122"/>
            </a:endParaRPr>
          </a:p>
        </p:txBody>
      </p:sp>
      <p:sp>
        <p:nvSpPr>
          <p:cNvPr id="3" name="文本框 2"/>
          <p:cNvSpPr txBox="1"/>
          <p:nvPr>
            <p:custDataLst>
              <p:tags r:id="rId5"/>
            </p:custDataLst>
          </p:nvPr>
        </p:nvSpPr>
        <p:spPr>
          <a:xfrm>
            <a:off x="2825115" y="3715385"/>
            <a:ext cx="6274435" cy="583565"/>
          </a:xfrm>
          <a:prstGeom prst="rect">
            <a:avLst/>
          </a:prstGeom>
          <a:noFill/>
          <a:ln w="9525">
            <a:noFill/>
          </a:ln>
        </p:spPr>
        <p:txBody>
          <a:bodyPr wrap="square" anchor="t" anchorCtr="0">
            <a:spAutoFit/>
          </a:bodyPr>
          <a:lstStyle/>
          <a:p>
            <a:r>
              <a:rPr sz="3200" b="1">
                <a:solidFill>
                  <a:schemeClr val="tx1"/>
                </a:solidFill>
                <a:latin typeface="仿宋" panose="02010609060101010101" charset="-122"/>
                <a:ea typeface="仿宋" panose="02010609060101010101" charset="-122"/>
              </a:rPr>
              <a:t> 第</a:t>
            </a:r>
            <a:r>
              <a:rPr lang="en-US" sz="3200" b="1">
                <a:solidFill>
                  <a:schemeClr val="tx1"/>
                </a:solidFill>
                <a:latin typeface="仿宋" panose="02010609060101010101" charset="-122"/>
                <a:ea typeface="仿宋" panose="02010609060101010101" charset="-122"/>
              </a:rPr>
              <a:t>21</a:t>
            </a:r>
            <a:r>
              <a:rPr sz="3200" b="1">
                <a:solidFill>
                  <a:schemeClr val="tx1"/>
                </a:solidFill>
                <a:latin typeface="仿宋" panose="02010609060101010101" charset="-122"/>
                <a:ea typeface="仿宋" panose="02010609060101010101" charset="-122"/>
              </a:rPr>
              <a:t>讲　中华民族的抗日战争</a:t>
            </a:r>
          </a:p>
        </p:txBody>
      </p:sp>
      <p:sp>
        <p:nvSpPr>
          <p:cNvPr id="6" name="矩形 5"/>
          <p:cNvSpPr/>
          <p:nvPr>
            <p:custDataLst>
              <p:tags r:id="rId6"/>
            </p:custDataLst>
          </p:nvPr>
        </p:nvSpPr>
        <p:spPr>
          <a:xfrm>
            <a:off x="4005580" y="6557010"/>
            <a:ext cx="8186420" cy="368300"/>
          </a:xfrm>
          <a:prstGeom prst="rect">
            <a:avLst/>
          </a:prstGeom>
          <a:noFill/>
          <a:ln w="9525">
            <a:noFill/>
          </a:ln>
        </p:spPr>
        <p:txBody>
          <a:bodyPr wrap="square" rtlCol="0" anchor="t" anchorCtr="0">
            <a:spAutoFit/>
          </a:bodyPr>
          <a:lstStyle/>
          <a:p>
            <a:pPr lvl="0" algn="l">
              <a:buClrTx/>
              <a:buSzTx/>
              <a:buFontTx/>
            </a:pPr>
            <a:r>
              <a:rPr lang="zh-CN" altLang="en-US" sz="1800" b="1">
                <a:latin typeface="仿宋" panose="02010609060101010101" charset="-122"/>
                <a:ea typeface="仿宋" panose="02010609060101010101" charset="-122"/>
                <a:cs typeface="仿宋" panose="02010609060101010101" charset="-122"/>
                <a:sym typeface="+mn-ea"/>
              </a:rPr>
              <a:t>部编《中外历史纲要》（上）  第八单元 中华民族的抗日战争和人民解放战争                         </a:t>
            </a:r>
          </a:p>
        </p:txBody>
      </p:sp>
      <p:sp>
        <p:nvSpPr>
          <p:cNvPr id="2" name="文本框 1"/>
          <p:cNvSpPr txBox="1"/>
          <p:nvPr>
            <p:custDataLst>
              <p:tags r:id="rId7"/>
            </p:custDataLst>
          </p:nvPr>
        </p:nvSpPr>
        <p:spPr>
          <a:xfrm>
            <a:off x="331470" y="5261610"/>
            <a:ext cx="11666220" cy="1121410"/>
          </a:xfrm>
          <a:prstGeom prst="rect">
            <a:avLst/>
          </a:prstGeom>
          <a:noFill/>
          <a:ln w="12700" cmpd="sng">
            <a:noFill/>
            <a:prstDash val="solid"/>
          </a:ln>
        </p:spPr>
        <p:txBody>
          <a:bodyPr wrap="square" rtlCol="0">
            <a:noAutofit/>
          </a:bodyPr>
          <a:lstStyle/>
          <a:p>
            <a:pPr algn="l" latinLnBrk="1" hangingPunct="0">
              <a:lnSpc>
                <a:spcPts val="3000"/>
              </a:lnSpc>
            </a:pPr>
            <a:r>
              <a:rPr sz="2000" b="1" smtClean="0">
                <a:latin typeface="仿宋" panose="02010609060101010101" charset="-122"/>
                <a:ea typeface="仿宋" panose="02010609060101010101" charset="-122"/>
                <a:cs typeface="仿宋" panose="02010609060101010101" charset="-122"/>
                <a:sym typeface="宋体" panose="02010600030101010101" pitchFamily="2" charset="-122"/>
              </a:rPr>
              <a:t>了解</a:t>
            </a:r>
            <a:r>
              <a:rPr sz="2000" b="1" smtClean="0">
                <a:solidFill>
                  <a:srgbClr val="FF0000"/>
                </a:solidFill>
                <a:latin typeface="仿宋" panose="02010609060101010101" charset="-122"/>
                <a:ea typeface="仿宋" panose="02010609060101010101" charset="-122"/>
                <a:cs typeface="仿宋" panose="02010609060101010101" charset="-122"/>
                <a:sym typeface="宋体" panose="02010600030101010101" pitchFamily="2" charset="-122"/>
              </a:rPr>
              <a:t>日本帝国主义</a:t>
            </a:r>
            <a:r>
              <a:rPr sz="2000" b="1" smtClean="0">
                <a:latin typeface="仿宋" panose="02010609060101010101" charset="-122"/>
                <a:ea typeface="仿宋" panose="02010609060101010101" charset="-122"/>
                <a:cs typeface="仿宋" panose="02010609060101010101" charset="-122"/>
                <a:sym typeface="宋体" panose="02010600030101010101" pitchFamily="2" charset="-122"/>
              </a:rPr>
              <a:t>的</a:t>
            </a:r>
            <a:r>
              <a:rPr sz="2000" b="1" smtClean="0">
                <a:solidFill>
                  <a:srgbClr val="FF0000"/>
                </a:solidFill>
                <a:latin typeface="仿宋" panose="02010609060101010101" charset="-122"/>
                <a:ea typeface="仿宋" panose="02010609060101010101" charset="-122"/>
                <a:cs typeface="仿宋" panose="02010609060101010101" charset="-122"/>
                <a:sym typeface="宋体" panose="02010600030101010101" pitchFamily="2" charset="-122"/>
              </a:rPr>
              <a:t>侵华罪行</a:t>
            </a:r>
            <a:r>
              <a:rPr sz="2000" b="1" smtClean="0">
                <a:latin typeface="仿宋" panose="02010609060101010101" charset="-122"/>
                <a:ea typeface="仿宋" panose="02010609060101010101" charset="-122"/>
                <a:cs typeface="仿宋" panose="02010609060101010101" charset="-122"/>
                <a:sym typeface="宋体" panose="02010600030101010101" pitchFamily="2" charset="-122"/>
              </a:rPr>
              <a:t>；通过了解中国</a:t>
            </a:r>
            <a:r>
              <a:rPr sz="2000" b="1" smtClean="0">
                <a:solidFill>
                  <a:srgbClr val="FF0000"/>
                </a:solidFill>
                <a:latin typeface="仿宋" panose="02010609060101010101" charset="-122"/>
                <a:ea typeface="仿宋" panose="02010609060101010101" charset="-122"/>
                <a:cs typeface="仿宋" panose="02010609060101010101" charset="-122"/>
                <a:sym typeface="宋体" panose="02010600030101010101" pitchFamily="2" charset="-122"/>
              </a:rPr>
              <a:t>共产党领导全民族抗战</a:t>
            </a:r>
            <a:r>
              <a:rPr sz="2000" b="1" smtClean="0">
                <a:latin typeface="仿宋" panose="02010609060101010101" charset="-122"/>
                <a:ea typeface="仿宋" panose="02010609060101010101" charset="-122"/>
                <a:cs typeface="仿宋" panose="02010609060101010101" charset="-122"/>
                <a:sym typeface="宋体" panose="02010600030101010101" pitchFamily="2" charset="-122"/>
              </a:rPr>
              <a:t>（局部），感悟中华民族英勇不屈的精神；认识中国</a:t>
            </a:r>
            <a:r>
              <a:rPr sz="2000" b="1" smtClean="0">
                <a:solidFill>
                  <a:srgbClr val="FF0000"/>
                </a:solidFill>
                <a:latin typeface="仿宋" panose="02010609060101010101" charset="-122"/>
                <a:ea typeface="仿宋" panose="02010609060101010101" charset="-122"/>
                <a:cs typeface="仿宋" panose="02010609060101010101" charset="-122"/>
                <a:sym typeface="宋体" panose="02010600030101010101" pitchFamily="2" charset="-122"/>
              </a:rPr>
              <a:t>共产党</a:t>
            </a:r>
            <a:r>
              <a:rPr sz="2000" b="1" smtClean="0">
                <a:latin typeface="仿宋" panose="02010609060101010101" charset="-122"/>
                <a:ea typeface="仿宋" panose="02010609060101010101" charset="-122"/>
                <a:cs typeface="仿宋" panose="02010609060101010101" charset="-122"/>
                <a:sym typeface="宋体" panose="02010600030101010101" pitchFamily="2" charset="-122"/>
              </a:rPr>
              <a:t>是全民族团结抗战的</a:t>
            </a:r>
            <a:r>
              <a:rPr sz="2000" b="1" smtClean="0">
                <a:solidFill>
                  <a:srgbClr val="FF0000"/>
                </a:solidFill>
                <a:latin typeface="仿宋" panose="02010609060101010101" charset="-122"/>
                <a:ea typeface="仿宋" panose="02010609060101010101" charset="-122"/>
                <a:cs typeface="仿宋" panose="02010609060101010101" charset="-122"/>
                <a:sym typeface="宋体" panose="02010600030101010101" pitchFamily="2" charset="-122"/>
              </a:rPr>
              <a:t>中流砥柱</a:t>
            </a:r>
            <a:r>
              <a:rPr sz="2000" b="1" smtClean="0">
                <a:latin typeface="仿宋" panose="02010609060101010101" charset="-122"/>
                <a:ea typeface="仿宋" panose="02010609060101010101" charset="-122"/>
                <a:cs typeface="仿宋" panose="02010609060101010101" charset="-122"/>
                <a:sym typeface="宋体" panose="02010600030101010101" pitchFamily="2" charset="-122"/>
              </a:rPr>
              <a:t>。认识</a:t>
            </a:r>
            <a:r>
              <a:rPr sz="2000" b="1" smtClean="0">
                <a:solidFill>
                  <a:srgbClr val="FF0000"/>
                </a:solidFill>
                <a:latin typeface="仿宋" panose="02010609060101010101" charset="-122"/>
                <a:ea typeface="仿宋" panose="02010609060101010101" charset="-122"/>
                <a:cs typeface="仿宋" panose="02010609060101010101" charset="-122"/>
                <a:sym typeface="宋体" panose="02010600030101010101" pitchFamily="2" charset="-122"/>
              </a:rPr>
              <a:t>中国战场</a:t>
            </a:r>
            <a:r>
              <a:rPr sz="2000" b="1" smtClean="0">
                <a:latin typeface="仿宋" panose="02010609060101010101" charset="-122"/>
                <a:ea typeface="仿宋" panose="02010609060101010101" charset="-122"/>
                <a:cs typeface="仿宋" panose="02010609060101010101" charset="-122"/>
                <a:sym typeface="宋体" panose="02010600030101010101" pitchFamily="2" charset="-122"/>
              </a:rPr>
              <a:t>是世界</a:t>
            </a:r>
            <a:r>
              <a:rPr sz="2000" b="1" smtClean="0">
                <a:solidFill>
                  <a:srgbClr val="FF0000"/>
                </a:solidFill>
                <a:latin typeface="仿宋" panose="02010609060101010101" charset="-122"/>
                <a:ea typeface="仿宋" panose="02010609060101010101" charset="-122"/>
                <a:cs typeface="仿宋" panose="02010609060101010101" charset="-122"/>
                <a:sym typeface="宋体" panose="02010600030101010101" pitchFamily="2" charset="-122"/>
              </a:rPr>
              <a:t>反法西斯战争</a:t>
            </a:r>
            <a:r>
              <a:rPr sz="2000" b="1" smtClean="0">
                <a:latin typeface="仿宋" panose="02010609060101010101" charset="-122"/>
                <a:ea typeface="仿宋" panose="02010609060101010101" charset="-122"/>
                <a:cs typeface="仿宋" panose="02010609060101010101" charset="-122"/>
                <a:sym typeface="宋体" panose="02010600030101010101" pitchFamily="2" charset="-122"/>
              </a:rPr>
              <a:t>的</a:t>
            </a:r>
            <a:r>
              <a:rPr sz="2000" b="1" smtClean="0">
                <a:solidFill>
                  <a:srgbClr val="FF0000"/>
                </a:solidFill>
                <a:latin typeface="仿宋" panose="02010609060101010101" charset="-122"/>
                <a:ea typeface="仿宋" panose="02010609060101010101" charset="-122"/>
                <a:cs typeface="仿宋" panose="02010609060101010101" charset="-122"/>
                <a:sym typeface="宋体" panose="02010600030101010101" pitchFamily="2" charset="-122"/>
              </a:rPr>
              <a:t>东方主战场</a:t>
            </a:r>
            <a:r>
              <a:rPr sz="2000" b="1" smtClean="0">
                <a:latin typeface="仿宋" panose="02010609060101010101" charset="-122"/>
                <a:ea typeface="仿宋" panose="02010609060101010101" charset="-122"/>
                <a:cs typeface="仿宋" panose="02010609060101010101" charset="-122"/>
                <a:sym typeface="宋体" panose="02010600030101010101" pitchFamily="2" charset="-122"/>
              </a:rPr>
              <a:t>，理解</a:t>
            </a:r>
            <a:r>
              <a:rPr sz="2000" b="1" smtClean="0">
                <a:solidFill>
                  <a:srgbClr val="FF0000"/>
                </a:solidFill>
                <a:latin typeface="仿宋" panose="02010609060101010101" charset="-122"/>
                <a:ea typeface="仿宋" panose="02010609060101010101" charset="-122"/>
                <a:cs typeface="仿宋" panose="02010609060101010101" charset="-122"/>
                <a:sym typeface="宋体" panose="02010600030101010101" pitchFamily="2" charset="-122"/>
              </a:rPr>
              <a:t>十四年抗战胜利</a:t>
            </a:r>
            <a:r>
              <a:rPr sz="2000" b="1" smtClean="0">
                <a:latin typeface="仿宋" panose="02010609060101010101" charset="-122"/>
                <a:ea typeface="仿宋" panose="02010609060101010101" charset="-122"/>
                <a:cs typeface="仿宋" panose="02010609060101010101" charset="-122"/>
                <a:sym typeface="宋体" panose="02010600030101010101" pitchFamily="2" charset="-122"/>
              </a:rPr>
              <a:t>在中华民族伟大复兴中的</a:t>
            </a:r>
            <a:r>
              <a:rPr sz="2000" b="1" smtClean="0">
                <a:solidFill>
                  <a:srgbClr val="FF0000"/>
                </a:solidFill>
                <a:latin typeface="仿宋" panose="02010609060101010101" charset="-122"/>
                <a:ea typeface="仿宋" panose="02010609060101010101" charset="-122"/>
                <a:cs typeface="仿宋" panose="02010609060101010101" charset="-122"/>
                <a:sym typeface="宋体" panose="02010600030101010101" pitchFamily="2" charset="-122"/>
              </a:rPr>
              <a:t>历史意义。</a:t>
            </a:r>
            <a:endParaRPr sz="2000" b="1" smtClean="0">
              <a:latin typeface="仿宋" panose="02010609060101010101" charset="-122"/>
              <a:ea typeface="仿宋" panose="02010609060101010101" charset="-122"/>
              <a:cs typeface="仿宋" panose="02010609060101010101" charset="-122"/>
              <a:sym typeface="宋体" panose="02010600030101010101" pitchFamily="2" charset="-122"/>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p:cNvPicPr>
            <a:picLocks noChangeAspect="1"/>
          </p:cNvPicPr>
          <p:nvPr>
            <p:custDataLst>
              <p:tags r:id="rId2"/>
            </p:custDataLst>
          </p:nvPr>
        </p:nvPicPr>
        <p:blipFill>
          <a:blip r:embed="rId38">
            <a:extLst>
              <a:ext uri="{BEBA8EAE-BF5A-486C-A8C5-ECC9F3942E4B}">
                <a14:imgProps xmlns:a14="http://schemas.microsoft.com/office/drawing/2010/main">
                  <a14:imgLayer r:embed="rId39">
                    <a14:imgEffect>
                      <a14:brightnessContrast contrast="20000"/>
                    </a14:imgEffect>
                    <a14:imgEffect>
                      <a14:colorTemperature colorTemp="7200"/>
                    </a14:imgEffect>
                    <a14:imgEffect>
                      <a14:saturation sat="200000"/>
                    </a14:imgEffect>
                    <a14:imgEffect>
                      <a14:sharpenSoften amount="25000"/>
                    </a14:imgEffect>
                  </a14:imgLayer>
                </a14:imgProps>
              </a:ext>
              <a:ext uri="{28A0092B-C50C-407E-A947-70E740481C1C}">
                <a14:useLocalDpi xmlns:a14="http://schemas.microsoft.com/office/drawing/2010/main" val="0"/>
              </a:ext>
            </a:extLst>
          </a:blip>
          <a:srcRect l="50227" t="9400" r="13756" b="24355"/>
          <a:stretch>
            <a:fillRect/>
          </a:stretch>
        </p:blipFill>
        <p:spPr>
          <a:xfrm>
            <a:off x="-635" y="1034415"/>
            <a:ext cx="5718810" cy="5173980"/>
          </a:xfrm>
          <a:prstGeom prst="rect">
            <a:avLst/>
          </a:prstGeom>
        </p:spPr>
      </p:pic>
      <p:pic>
        <p:nvPicPr>
          <p:cNvPr id="6" name="图片 5"/>
          <p:cNvPicPr>
            <a:picLocks noChangeAspect="1" noChangeArrowheads="1"/>
          </p:cNvPicPr>
          <p:nvPr>
            <p:custDataLst>
              <p:tags r:id="rId3"/>
            </p:custDataLst>
          </p:nvPr>
        </p:nvPicPr>
        <p:blipFill>
          <a:blip r:embed="rId40"/>
          <a:stretch>
            <a:fillRect/>
          </a:stretch>
        </p:blipFill>
        <p:spPr bwMode="auto">
          <a:xfrm>
            <a:off x="3678884" y="2942195"/>
            <a:ext cx="271054" cy="326280"/>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8" name="图片 7"/>
          <p:cNvPicPr>
            <a:picLocks noChangeAspect="1" noChangeArrowheads="1"/>
          </p:cNvPicPr>
          <p:nvPr>
            <p:custDataLst>
              <p:tags r:id="rId4"/>
            </p:custDataLst>
          </p:nvPr>
        </p:nvPicPr>
        <p:blipFill>
          <a:blip r:embed="rId40"/>
          <a:stretch>
            <a:fillRect/>
          </a:stretch>
        </p:blipFill>
        <p:spPr bwMode="auto">
          <a:xfrm>
            <a:off x="4164024" y="4967799"/>
            <a:ext cx="271054" cy="355481"/>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1" name="图片 10"/>
          <p:cNvPicPr>
            <a:picLocks noChangeAspect="1" noChangeArrowheads="1"/>
          </p:cNvPicPr>
          <p:nvPr>
            <p:custDataLst>
              <p:tags r:id="rId5"/>
            </p:custDataLst>
          </p:nvPr>
        </p:nvPicPr>
        <p:blipFill>
          <a:blip r:embed="rId40"/>
          <a:stretch>
            <a:fillRect/>
          </a:stretch>
        </p:blipFill>
        <p:spPr bwMode="auto">
          <a:xfrm>
            <a:off x="3335662" y="3308551"/>
            <a:ext cx="271054" cy="326280"/>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2" name="图片 11"/>
          <p:cNvPicPr>
            <a:picLocks noChangeAspect="1" noChangeArrowheads="1"/>
          </p:cNvPicPr>
          <p:nvPr>
            <p:custDataLst>
              <p:tags r:id="rId6"/>
            </p:custDataLst>
          </p:nvPr>
        </p:nvPicPr>
        <p:blipFill>
          <a:blip r:embed="rId40"/>
          <a:stretch>
            <a:fillRect/>
          </a:stretch>
        </p:blipFill>
        <p:spPr bwMode="auto">
          <a:xfrm>
            <a:off x="2859087" y="3816369"/>
            <a:ext cx="284385" cy="326280"/>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5" name="图片 14"/>
          <p:cNvPicPr>
            <a:picLocks noChangeAspect="1" noChangeArrowheads="1"/>
          </p:cNvPicPr>
          <p:nvPr>
            <p:custDataLst>
              <p:tags r:id="rId7"/>
            </p:custDataLst>
          </p:nvPr>
        </p:nvPicPr>
        <p:blipFill>
          <a:blip r:embed="rId40"/>
          <a:stretch>
            <a:fillRect/>
          </a:stretch>
        </p:blipFill>
        <p:spPr bwMode="auto">
          <a:xfrm>
            <a:off x="4779874" y="2360047"/>
            <a:ext cx="271054" cy="326280"/>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6" name="标注: 线形 13"/>
          <p:cNvSpPr/>
          <p:nvPr>
            <p:custDataLst>
              <p:tags r:id="rId8"/>
            </p:custDataLst>
          </p:nvPr>
        </p:nvSpPr>
        <p:spPr>
          <a:xfrm>
            <a:off x="4028440" y="1611630"/>
            <a:ext cx="2021205" cy="697865"/>
          </a:xfrm>
          <a:prstGeom prst="borderCallout1">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b="1">
                <a:effectLst/>
                <a:latin typeface="仿宋" panose="02010609060101010101" charset="-122"/>
                <a:ea typeface="仿宋" panose="02010609060101010101" charset="-122"/>
                <a:cs typeface="仿宋" panose="02010609060101010101" charset="-122"/>
                <a:sym typeface="+mn-ea"/>
              </a:rPr>
              <a:t>1932.3</a:t>
            </a:r>
          </a:p>
          <a:p>
            <a:pPr lvl="0" algn="ctr">
              <a:buClrTx/>
              <a:buSzTx/>
              <a:buFontTx/>
            </a:pPr>
            <a:r>
              <a:rPr lang="en-US" altLang="zh-CN" b="1">
                <a:effectLst/>
                <a:latin typeface="仿宋" panose="02010609060101010101" charset="-122"/>
                <a:ea typeface="仿宋" panose="02010609060101010101" charset="-122"/>
                <a:cs typeface="仿宋" panose="02010609060101010101" charset="-122"/>
                <a:sym typeface="+mn-ea"/>
              </a:rPr>
              <a:t>建立伪满洲国</a:t>
            </a:r>
          </a:p>
        </p:txBody>
      </p:sp>
      <p:sp>
        <p:nvSpPr>
          <p:cNvPr id="17" name="标注: 线形 14"/>
          <p:cNvSpPr/>
          <p:nvPr>
            <p:custDataLst>
              <p:tags r:id="rId9"/>
            </p:custDataLst>
          </p:nvPr>
        </p:nvSpPr>
        <p:spPr>
          <a:xfrm flipH="1">
            <a:off x="2099514" y="2172424"/>
            <a:ext cx="1687586" cy="672750"/>
          </a:xfrm>
          <a:prstGeom prst="borderCallout1">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effectLst/>
                <a:latin typeface="仿宋" panose="02010609060101010101" charset="-122"/>
                <a:ea typeface="仿宋" panose="02010609060101010101" charset="-122"/>
                <a:cs typeface="仿宋" panose="02010609060101010101" charset="-122"/>
              </a:rPr>
              <a:t>1931.9.18</a:t>
            </a:r>
          </a:p>
          <a:p>
            <a:pPr algn="ctr"/>
            <a:r>
              <a:rPr lang="zh-CN" altLang="en-US" b="1">
                <a:effectLst/>
                <a:latin typeface="仿宋" panose="02010609060101010101" charset="-122"/>
                <a:ea typeface="仿宋" panose="02010609060101010101" charset="-122"/>
                <a:cs typeface="仿宋" panose="02010609060101010101" charset="-122"/>
              </a:rPr>
              <a:t>九一八事变</a:t>
            </a:r>
          </a:p>
        </p:txBody>
      </p:sp>
      <p:sp>
        <p:nvSpPr>
          <p:cNvPr id="18" name="标注: 线形 15"/>
          <p:cNvSpPr/>
          <p:nvPr>
            <p:custDataLst>
              <p:tags r:id="rId10"/>
            </p:custDataLst>
          </p:nvPr>
        </p:nvSpPr>
        <p:spPr>
          <a:xfrm flipH="1">
            <a:off x="981452" y="3241945"/>
            <a:ext cx="1530472" cy="665257"/>
          </a:xfrm>
          <a:prstGeom prst="borderCallout1">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b="1">
                <a:effectLst/>
                <a:latin typeface="仿宋" panose="02010609060101010101" charset="-122"/>
                <a:ea typeface="仿宋" panose="02010609060101010101" charset="-122"/>
                <a:cs typeface="仿宋" panose="02010609060101010101" charset="-122"/>
                <a:sym typeface="+mn-ea"/>
              </a:rPr>
              <a:t>1935.</a:t>
            </a:r>
          </a:p>
          <a:p>
            <a:pPr lvl="0" algn="ctr">
              <a:buClrTx/>
              <a:buSzTx/>
              <a:buFontTx/>
            </a:pPr>
            <a:r>
              <a:rPr lang="en-US" altLang="zh-CN" b="1">
                <a:effectLst/>
                <a:latin typeface="仿宋" panose="02010609060101010101" charset="-122"/>
                <a:ea typeface="仿宋" panose="02010609060101010101" charset="-122"/>
                <a:cs typeface="仿宋" panose="02010609060101010101" charset="-122"/>
                <a:sym typeface="+mn-ea"/>
              </a:rPr>
              <a:t>华北事变</a:t>
            </a:r>
          </a:p>
        </p:txBody>
      </p:sp>
      <p:sp>
        <p:nvSpPr>
          <p:cNvPr id="20" name="矩形 19"/>
          <p:cNvSpPr/>
          <p:nvPr>
            <p:custDataLst>
              <p:tags r:id="rId11"/>
            </p:custDataLst>
          </p:nvPr>
        </p:nvSpPr>
        <p:spPr>
          <a:xfrm>
            <a:off x="3335655" y="3735070"/>
            <a:ext cx="1830070" cy="5384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b="1">
                <a:effectLst/>
                <a:latin typeface="仿宋" panose="02010609060101010101" charset="-122"/>
                <a:ea typeface="仿宋" panose="02010609060101010101" charset="-122"/>
                <a:cs typeface="仿宋" panose="02010609060101010101" charset="-122"/>
                <a:sym typeface="+mn-ea"/>
              </a:rPr>
              <a:t>1933.3-5</a:t>
            </a:r>
          </a:p>
          <a:p>
            <a:pPr lvl="0" algn="ctr">
              <a:buClrTx/>
              <a:buSzTx/>
              <a:buFontTx/>
            </a:pPr>
            <a:r>
              <a:rPr lang="en-US" altLang="zh-CN" b="1">
                <a:effectLst/>
                <a:latin typeface="仿宋" panose="02010609060101010101" charset="-122"/>
                <a:ea typeface="仿宋" panose="02010609060101010101" charset="-122"/>
                <a:cs typeface="仿宋" panose="02010609060101010101" charset="-122"/>
                <a:sym typeface="+mn-ea"/>
              </a:rPr>
              <a:t>进犯长城一带</a:t>
            </a:r>
          </a:p>
        </p:txBody>
      </p:sp>
      <p:pic>
        <p:nvPicPr>
          <p:cNvPr id="27" name="图片 26"/>
          <p:cNvPicPr>
            <a:picLocks noChangeAspect="1" noChangeArrowheads="1"/>
          </p:cNvPicPr>
          <p:nvPr>
            <p:custDataLst>
              <p:tags r:id="rId12"/>
            </p:custDataLst>
          </p:nvPr>
        </p:nvPicPr>
        <p:blipFill>
          <a:blip r:embed="rId40"/>
          <a:stretch>
            <a:fillRect/>
          </a:stretch>
        </p:blipFill>
        <p:spPr bwMode="auto">
          <a:xfrm>
            <a:off x="2666527" y="3789089"/>
            <a:ext cx="271054" cy="326280"/>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28" name="组合 27"/>
          <p:cNvGrpSpPr/>
          <p:nvPr>
            <p:custDataLst>
              <p:tags r:id="rId13"/>
            </p:custDataLst>
          </p:nvPr>
        </p:nvGrpSpPr>
        <p:grpSpPr>
          <a:xfrm flipH="1">
            <a:off x="1313474" y="4104566"/>
            <a:ext cx="2462973" cy="673509"/>
            <a:chOff x="5933635" y="2389994"/>
            <a:chExt cx="2289810" cy="724151"/>
          </a:xfrm>
          <a:solidFill>
            <a:srgbClr val="C00000"/>
          </a:solidFill>
        </p:grpSpPr>
        <p:sp>
          <p:nvSpPr>
            <p:cNvPr id="29" name="矩形 28"/>
            <p:cNvSpPr/>
            <p:nvPr>
              <p:custDataLst>
                <p:tags r:id="rId34"/>
              </p:custDataLst>
            </p:nvPr>
          </p:nvSpPr>
          <p:spPr>
            <a:xfrm>
              <a:off x="6522022" y="2496467"/>
              <a:ext cx="1701423" cy="61767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b="1">
                  <a:effectLst/>
                  <a:latin typeface="仿宋" panose="02010609060101010101" charset="-122"/>
                  <a:ea typeface="仿宋" panose="02010609060101010101" charset="-122"/>
                  <a:cs typeface="仿宋" panose="02010609060101010101" charset="-122"/>
                  <a:sym typeface="+mn-ea"/>
                </a:rPr>
                <a:t>1937.7.7</a:t>
              </a:r>
            </a:p>
            <a:p>
              <a:pPr lvl="0" algn="ctr">
                <a:buClrTx/>
                <a:buSzTx/>
                <a:buFontTx/>
              </a:pPr>
              <a:r>
                <a:rPr lang="en-US" altLang="zh-CN" b="1">
                  <a:effectLst/>
                  <a:latin typeface="仿宋" panose="02010609060101010101" charset="-122"/>
                  <a:ea typeface="仿宋" panose="02010609060101010101" charset="-122"/>
                  <a:cs typeface="仿宋" panose="02010609060101010101" charset="-122"/>
                  <a:sym typeface="+mn-ea"/>
                </a:rPr>
                <a:t>卢沟桥事变</a:t>
              </a:r>
            </a:p>
          </p:txBody>
        </p:sp>
        <p:cxnSp>
          <p:nvCxnSpPr>
            <p:cNvPr id="30" name="直接连接符 29"/>
            <p:cNvCxnSpPr/>
            <p:nvPr>
              <p:custDataLst>
                <p:tags r:id="rId35"/>
              </p:custDataLst>
            </p:nvPr>
          </p:nvCxnSpPr>
          <p:spPr>
            <a:xfrm>
              <a:off x="5933635" y="2389994"/>
              <a:ext cx="512055" cy="212870"/>
            </a:xfrm>
            <a:prstGeom prst="line">
              <a:avLst/>
            </a:prstGeom>
            <a:grpFill/>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grpSp>
      <p:pic>
        <p:nvPicPr>
          <p:cNvPr id="4" name="Picture 2"/>
          <p:cNvPicPr>
            <a:picLocks noChangeAspect="1" noChangeArrowheads="1"/>
          </p:cNvPicPr>
          <p:nvPr>
            <p:custDataLst>
              <p:tags r:id="rId14"/>
            </p:custDataLst>
          </p:nvPr>
        </p:nvPicPr>
        <p:blipFill>
          <a:blip r:embed="rId41">
            <a:clrChange>
              <a:clrFrom>
                <a:srgbClr val="EDDEB7"/>
              </a:clrFrom>
              <a:clrTo>
                <a:srgbClr val="EDDEB7">
                  <a:alpha val="0"/>
                </a:srgbClr>
              </a:clrTo>
            </a:clrChange>
            <a:lum contrast="42000"/>
          </a:blip>
          <a:srcRect l="3258" t="2682" r="2844" b="1447"/>
          <a:stretch>
            <a:fillRect/>
          </a:stretch>
        </p:blipFill>
        <p:spPr bwMode="auto">
          <a:xfrm>
            <a:off x="6979285" y="716280"/>
            <a:ext cx="5202555" cy="3426460"/>
          </a:xfrm>
          <a:prstGeom prst="rect">
            <a:avLst/>
          </a:prstGeom>
          <a:noFill/>
          <a:ln w="9525">
            <a:noFill/>
            <a:miter lim="800000"/>
            <a:headEnd/>
            <a:tailEnd/>
          </a:ln>
        </p:spPr>
      </p:pic>
      <p:sp>
        <p:nvSpPr>
          <p:cNvPr id="5" name="Oval 3"/>
          <p:cNvSpPr>
            <a:spLocks noChangeArrowheads="1"/>
          </p:cNvSpPr>
          <p:nvPr>
            <p:custDataLst>
              <p:tags r:id="rId15"/>
            </p:custDataLst>
          </p:nvPr>
        </p:nvSpPr>
        <p:spPr bwMode="auto">
          <a:xfrm>
            <a:off x="9133205" y="1344295"/>
            <a:ext cx="1039495" cy="467360"/>
          </a:xfrm>
          <a:prstGeom prst="ellipse">
            <a:avLst/>
          </a:prstGeom>
          <a:noFill/>
          <a:ln w="38100">
            <a:solidFill>
              <a:schemeClr val="accent2"/>
            </a:solidFill>
            <a:round/>
          </a:ln>
        </p:spPr>
        <p:txBody>
          <a:bodyPr wrap="none" lIns="80238" tIns="40119" rIns="80238" bIns="40119" anchor="ctr"/>
          <a:lstStyle/>
          <a:p>
            <a:endParaRPr lang="zh-CN" altLang="en-US" sz="100"/>
          </a:p>
        </p:txBody>
      </p:sp>
      <p:sp>
        <p:nvSpPr>
          <p:cNvPr id="9" name="Oval 3"/>
          <p:cNvSpPr>
            <a:spLocks noChangeArrowheads="1"/>
          </p:cNvSpPr>
          <p:nvPr>
            <p:custDataLst>
              <p:tags r:id="rId16"/>
            </p:custDataLst>
          </p:nvPr>
        </p:nvSpPr>
        <p:spPr bwMode="auto">
          <a:xfrm>
            <a:off x="9438323" y="2172335"/>
            <a:ext cx="2486025" cy="514350"/>
          </a:xfrm>
          <a:prstGeom prst="ellipse">
            <a:avLst/>
          </a:prstGeom>
          <a:noFill/>
          <a:ln w="38100">
            <a:solidFill>
              <a:schemeClr val="accent2"/>
            </a:solidFill>
            <a:round/>
          </a:ln>
        </p:spPr>
        <p:txBody>
          <a:bodyPr wrap="none" lIns="80238" tIns="40119" rIns="80238" bIns="40119" anchor="ctr"/>
          <a:lstStyle/>
          <a:p>
            <a:endParaRPr lang="zh-CN" altLang="en-US" sz="100"/>
          </a:p>
        </p:txBody>
      </p:sp>
      <p:sp>
        <p:nvSpPr>
          <p:cNvPr id="7" name="Oval 3"/>
          <p:cNvSpPr>
            <a:spLocks noChangeArrowheads="1"/>
          </p:cNvSpPr>
          <p:nvPr>
            <p:custDataLst>
              <p:tags r:id="rId17"/>
            </p:custDataLst>
          </p:nvPr>
        </p:nvSpPr>
        <p:spPr bwMode="auto">
          <a:xfrm>
            <a:off x="10590530" y="1103630"/>
            <a:ext cx="1334135" cy="708025"/>
          </a:xfrm>
          <a:prstGeom prst="ellipse">
            <a:avLst/>
          </a:prstGeom>
          <a:noFill/>
          <a:ln w="38100">
            <a:solidFill>
              <a:schemeClr val="accent2"/>
            </a:solidFill>
            <a:round/>
          </a:ln>
        </p:spPr>
        <p:txBody>
          <a:bodyPr wrap="none" lIns="80238" tIns="40119" rIns="80238" bIns="40119" anchor="ctr"/>
          <a:lstStyle/>
          <a:p>
            <a:endParaRPr lang="zh-CN" altLang="en-US" sz="100"/>
          </a:p>
        </p:txBody>
      </p:sp>
      <p:pic>
        <p:nvPicPr>
          <p:cNvPr id="21505" name="图片 147461"/>
          <p:cNvPicPr>
            <a:picLocks noChangeAspect="1" noChangeArrowheads="1"/>
          </p:cNvPicPr>
          <p:nvPr>
            <p:custDataLst>
              <p:tags r:id="rId18"/>
            </p:custDataLst>
          </p:nvPr>
        </p:nvPicPr>
        <p:blipFill>
          <a:blip r:embed="rId42"/>
          <a:stretch>
            <a:fillRect/>
          </a:stretch>
        </p:blipFill>
        <p:spPr bwMode="auto">
          <a:xfrm>
            <a:off x="6043295" y="907415"/>
            <a:ext cx="5579745" cy="3246755"/>
          </a:xfrm>
          <a:prstGeom prst="rect">
            <a:avLst/>
          </a:prstGeom>
          <a:noFill/>
          <a:ln w="28575">
            <a:solidFill>
              <a:srgbClr val="3399FF"/>
            </a:solidFill>
            <a:miter lim="800000"/>
            <a:headEnd/>
            <a:tailEnd/>
          </a:ln>
        </p:spPr>
      </p:pic>
      <p:sp>
        <p:nvSpPr>
          <p:cNvPr id="10" name="文本框 9"/>
          <p:cNvSpPr txBox="1"/>
          <p:nvPr>
            <p:custDataLst>
              <p:tags r:id="rId19"/>
            </p:custDataLst>
          </p:nvPr>
        </p:nvSpPr>
        <p:spPr>
          <a:xfrm>
            <a:off x="5926455" y="2916555"/>
            <a:ext cx="6400165" cy="1198880"/>
          </a:xfrm>
          <a:prstGeom prst="rect">
            <a:avLst/>
          </a:prstGeom>
          <a:solidFill>
            <a:schemeClr val="bg1"/>
          </a:solidFill>
        </p:spPr>
        <p:txBody>
          <a:bodyPr wrap="square">
            <a:spAutoFit/>
          </a:bodyPr>
          <a:lstStyle/>
          <a:p>
            <a:pPr defTabSz="685800" fontAlgn="auto">
              <a:spcBef>
                <a:spcPct val="0"/>
              </a:spcBef>
              <a:spcAft>
                <a:spcPts val="1000"/>
              </a:spcAft>
              <a:defRPr/>
            </a:pPr>
            <a:r>
              <a:rPr lang="zh-CN" altLang="en-US" sz="2400" b="1" spc="150" noProof="1">
                <a:latin typeface="仿宋" panose="02010609060101010101" charset="-122"/>
                <a:ea typeface="仿宋" panose="02010609060101010101" charset="-122"/>
                <a:cs typeface="仿宋" panose="02010609060101010101" charset="-122"/>
                <a:sym typeface="微软雅黑" panose="020B0503020204020204" charset="-122"/>
              </a:rPr>
              <a:t>1932年1月28日，日军又在上海挑起侵略战争。驻守上海的十九路军奋起抵抗，得到全国民众的积极支援。</a:t>
            </a:r>
          </a:p>
        </p:txBody>
      </p:sp>
      <p:pic>
        <p:nvPicPr>
          <p:cNvPr id="13" name="图片 12"/>
          <p:cNvPicPr>
            <a:picLocks noChangeAspect="1"/>
          </p:cNvPicPr>
          <p:nvPr>
            <p:custDataLst>
              <p:tags r:id="rId20"/>
            </p:custDataLst>
          </p:nvPr>
        </p:nvPicPr>
        <p:blipFill>
          <a:blip r:embed="rId43"/>
          <a:stretch>
            <a:fillRect/>
          </a:stretch>
        </p:blipFill>
        <p:spPr>
          <a:xfrm>
            <a:off x="5915025" y="4115435"/>
            <a:ext cx="3724910" cy="2141855"/>
          </a:xfrm>
          <a:prstGeom prst="rect">
            <a:avLst/>
          </a:prstGeom>
        </p:spPr>
      </p:pic>
      <p:sp>
        <p:nvSpPr>
          <p:cNvPr id="21509" name="矩形 21"/>
          <p:cNvSpPr>
            <a:spLocks noChangeArrowheads="1"/>
          </p:cNvSpPr>
          <p:nvPr>
            <p:custDataLst>
              <p:tags r:id="rId21"/>
            </p:custDataLst>
          </p:nvPr>
        </p:nvSpPr>
        <p:spPr bwMode="auto">
          <a:xfrm>
            <a:off x="9639935" y="4180840"/>
            <a:ext cx="2393315" cy="1968500"/>
          </a:xfrm>
          <a:prstGeom prst="rect">
            <a:avLst/>
          </a:prstGeom>
          <a:solidFill>
            <a:schemeClr val="accent2">
              <a:lumMod val="40000"/>
              <a:lumOff val="60000"/>
            </a:schemeClr>
          </a:solidFill>
          <a:ln w="9525">
            <a:noFill/>
            <a:miter lim="800000"/>
          </a:ln>
        </p:spPr>
        <p:txBody>
          <a:bodyPr wrap="square">
            <a:spAutoFit/>
          </a:bodyPr>
          <a:lstStyle/>
          <a:p>
            <a:pPr>
              <a:lnSpc>
                <a:spcPts val="3660"/>
              </a:lnSpc>
            </a:pPr>
            <a:r>
              <a:rPr lang="en-US" altLang="zh-CN" sz="2800" b="1">
                <a:solidFill>
                  <a:srgbClr val="FF3300"/>
                </a:solidFill>
                <a:latin typeface="仿宋" panose="02010609060101010101" charset="-122"/>
                <a:ea typeface="仿宋" panose="02010609060101010101" charset="-122"/>
                <a:cs typeface="仿宋" panose="02010609060101010101" charset="-122"/>
                <a:sym typeface="+mn-ea"/>
              </a:rPr>
              <a:t>1932.5.5</a:t>
            </a:r>
            <a:r>
              <a:rPr lang="zh-CN" altLang="en-US" sz="2800" b="1">
                <a:solidFill>
                  <a:srgbClr val="FF3300"/>
                </a:solidFill>
                <a:latin typeface="仿宋" panose="02010609060101010101" charset="-122"/>
                <a:ea typeface="仿宋" panose="02010609060101010101" charset="-122"/>
                <a:cs typeface="仿宋" panose="02010609060101010101" charset="-122"/>
                <a:sym typeface="+mn-ea"/>
              </a:rPr>
              <a:t>日，国民政府和日本签订</a:t>
            </a:r>
            <a:r>
              <a:rPr lang="en-US" altLang="zh-CN" sz="2800" b="1">
                <a:solidFill>
                  <a:srgbClr val="FF3300"/>
                </a:solidFill>
                <a:latin typeface="仿宋" panose="02010609060101010101" charset="-122"/>
                <a:ea typeface="仿宋" panose="02010609060101010101" charset="-122"/>
                <a:cs typeface="仿宋" panose="02010609060101010101" charset="-122"/>
                <a:sym typeface="+mn-ea"/>
              </a:rPr>
              <a:t>《</a:t>
            </a:r>
            <a:r>
              <a:rPr lang="zh-CN" altLang="en-US" sz="2800" b="1">
                <a:solidFill>
                  <a:srgbClr val="FF3300"/>
                </a:solidFill>
                <a:latin typeface="仿宋" panose="02010609060101010101" charset="-122"/>
                <a:ea typeface="仿宋" panose="02010609060101010101" charset="-122"/>
                <a:cs typeface="仿宋" panose="02010609060101010101" charset="-122"/>
                <a:sym typeface="+mn-ea"/>
              </a:rPr>
              <a:t>淞沪停战协定</a:t>
            </a:r>
            <a:r>
              <a:rPr lang="en-US" altLang="zh-CN" sz="2800" b="1">
                <a:solidFill>
                  <a:srgbClr val="FF3300"/>
                </a:solidFill>
                <a:latin typeface="仿宋" panose="02010609060101010101" charset="-122"/>
                <a:ea typeface="仿宋" panose="02010609060101010101" charset="-122"/>
                <a:cs typeface="仿宋" panose="02010609060101010101" charset="-122"/>
                <a:sym typeface="+mn-ea"/>
              </a:rPr>
              <a:t>》</a:t>
            </a:r>
            <a:endParaRPr lang="zh-CN" altLang="en-US" sz="2800" b="1">
              <a:solidFill>
                <a:srgbClr val="292929"/>
              </a:solidFill>
              <a:latin typeface="仿宋" panose="02010609060101010101" charset="-122"/>
              <a:ea typeface="仿宋" panose="02010609060101010101" charset="-122"/>
              <a:cs typeface="仿宋" panose="02010609060101010101" charset="-122"/>
              <a:sym typeface="微软雅黑" panose="020B0503020204020204" charset="-122"/>
            </a:endParaRPr>
          </a:p>
        </p:txBody>
      </p:sp>
      <p:pic>
        <p:nvPicPr>
          <p:cNvPr id="34" name="图片 33"/>
          <p:cNvPicPr>
            <a:picLocks noChangeAspect="1"/>
          </p:cNvPicPr>
          <p:nvPr>
            <p:custDataLst>
              <p:tags r:id="rId22"/>
            </p:custDataLst>
          </p:nvPr>
        </p:nvPicPr>
        <p:blipFill>
          <a:blip r:embed="rId44">
            <a:lum bright="-12000" contrast="24000"/>
          </a:blip>
          <a:stretch>
            <a:fillRect/>
          </a:stretch>
        </p:blipFill>
        <p:spPr>
          <a:xfrm>
            <a:off x="6278245" y="257175"/>
            <a:ext cx="4812665" cy="4204970"/>
          </a:xfrm>
          <a:prstGeom prst="rect">
            <a:avLst/>
          </a:prstGeom>
        </p:spPr>
      </p:pic>
      <p:pic>
        <p:nvPicPr>
          <p:cNvPr id="24578" name="图片 149526"/>
          <p:cNvPicPr>
            <a:picLocks noChangeAspect="1"/>
          </p:cNvPicPr>
          <p:nvPr>
            <p:custDataLst>
              <p:tags r:id="rId23"/>
            </p:custDataLst>
          </p:nvPr>
        </p:nvPicPr>
        <p:blipFill>
          <a:blip r:embed="rId45"/>
          <a:stretch>
            <a:fillRect/>
          </a:stretch>
        </p:blipFill>
        <p:spPr>
          <a:xfrm>
            <a:off x="5989320" y="132080"/>
            <a:ext cx="5955665" cy="3656965"/>
          </a:xfrm>
          <a:prstGeom prst="rect">
            <a:avLst/>
          </a:prstGeom>
          <a:noFill/>
          <a:ln w="12700" cap="flat" cmpd="sng">
            <a:noFill/>
            <a:prstDash val="solid"/>
            <a:miter/>
            <a:headEnd type="none" w="med" len="med"/>
            <a:tailEnd type="none" w="med" len="med"/>
          </a:ln>
        </p:spPr>
      </p:pic>
      <p:sp>
        <p:nvSpPr>
          <p:cNvPr id="37" name="矩形 21"/>
          <p:cNvSpPr>
            <a:spLocks noChangeArrowheads="1"/>
          </p:cNvSpPr>
          <p:nvPr>
            <p:custDataLst>
              <p:tags r:id="rId24"/>
            </p:custDataLst>
          </p:nvPr>
        </p:nvSpPr>
        <p:spPr bwMode="auto">
          <a:xfrm>
            <a:off x="5926455" y="4677410"/>
            <a:ext cx="5372100" cy="829945"/>
          </a:xfrm>
          <a:prstGeom prst="rect">
            <a:avLst/>
          </a:prstGeom>
          <a:solidFill>
            <a:schemeClr val="accent1">
              <a:lumMod val="50000"/>
            </a:schemeClr>
          </a:solidFill>
          <a:ln w="9525">
            <a:noFill/>
            <a:miter lim="800000"/>
          </a:ln>
        </p:spPr>
        <p:txBody>
          <a:bodyPr wrap="square">
            <a:spAutoFit/>
          </a:bodyPr>
          <a:lstStyle/>
          <a:p>
            <a:r>
              <a:rPr sz="2400" b="1">
                <a:solidFill>
                  <a:schemeClr val="bg1"/>
                </a:solidFill>
                <a:latin typeface="仿宋" panose="02010609060101010101" charset="-122"/>
                <a:ea typeface="仿宋" panose="02010609060101010101" charset="-122"/>
                <a:cs typeface="宋体" panose="02010600030101010101" pitchFamily="2" charset="-122"/>
                <a:sym typeface="+mn-ea"/>
              </a:rPr>
              <a:t>这一事件标志着中日民族矛盾上升为主要矛盾。</a:t>
            </a:r>
          </a:p>
        </p:txBody>
      </p:sp>
      <p:sp>
        <p:nvSpPr>
          <p:cNvPr id="38" name="文本框 5"/>
          <p:cNvSpPr txBox="1"/>
          <p:nvPr>
            <p:custDataLst>
              <p:tags r:id="rId25"/>
            </p:custDataLst>
          </p:nvPr>
        </p:nvSpPr>
        <p:spPr>
          <a:xfrm>
            <a:off x="5926455" y="5502275"/>
            <a:ext cx="5371465" cy="829945"/>
          </a:xfrm>
          <a:prstGeom prst="rect">
            <a:avLst/>
          </a:prstGeom>
          <a:solidFill>
            <a:srgbClr val="C00000"/>
          </a:solidFill>
          <a:ln w="9525">
            <a:noFill/>
          </a:ln>
        </p:spPr>
        <p:txBody>
          <a:bodyPr wrap="square">
            <a:spAutoFit/>
          </a:bodyPr>
          <a:lstStyle/>
          <a:p>
            <a:r>
              <a:rPr lang="en-US" altLang="zh-CN" sz="2400" b="1">
                <a:solidFill>
                  <a:schemeClr val="bg1"/>
                </a:solidFill>
                <a:latin typeface="仿宋" panose="02010609060101010101" charset="-122"/>
                <a:ea typeface="仿宋" panose="02010609060101010101" charset="-122"/>
                <a:cs typeface="仿宋" panose="02010609060101010101" charset="-122"/>
                <a:sym typeface="+mn-ea"/>
              </a:rPr>
              <a:t> </a:t>
            </a:r>
            <a:r>
              <a:rPr lang="zh-CN" altLang="en-US" sz="2400" b="1">
                <a:solidFill>
                  <a:schemeClr val="bg1"/>
                </a:solidFill>
                <a:latin typeface="仿宋" panose="02010609060101010101" charset="-122"/>
                <a:ea typeface="仿宋" panose="02010609060101010101" charset="-122"/>
                <a:cs typeface="仿宋" panose="02010609060101010101" charset="-122"/>
                <a:sym typeface="+mn-ea"/>
              </a:rPr>
              <a:t>实质：把华北变成第二个伪满洲国（日本殖民地）</a:t>
            </a:r>
          </a:p>
        </p:txBody>
      </p:sp>
      <p:sp>
        <p:nvSpPr>
          <p:cNvPr id="39" name="文本框 23">
            <a:hlinkClick r:id="" action="ppaction://noaction"/>
          </p:cNvPr>
          <p:cNvSpPr txBox="1"/>
          <p:nvPr>
            <p:custDataLst>
              <p:tags r:id="rId26"/>
            </p:custDataLst>
          </p:nvPr>
        </p:nvSpPr>
        <p:spPr>
          <a:xfrm>
            <a:off x="7608385" y="6285428"/>
            <a:ext cx="2777490" cy="306705"/>
          </a:xfrm>
          <a:prstGeom prst="rect">
            <a:avLst/>
          </a:prstGeom>
          <a:noFill/>
        </p:spPr>
        <p:txBody>
          <a:bodyPr wrap="square" rtlCol="0">
            <a:spAutoFit/>
          </a:bodyPr>
          <a:lstStyle/>
          <a:p>
            <a:r>
              <a:rPr lang="zh-CN" altLang="en-US" sz="1400" b="1"/>
              <a:t>◎伪满洲国行政区划图</a:t>
            </a:r>
          </a:p>
        </p:txBody>
      </p:sp>
      <p:sp>
        <p:nvSpPr>
          <p:cNvPr id="21" name="矩形 20"/>
          <p:cNvSpPr/>
          <p:nvPr>
            <p:custDataLst>
              <p:tags r:id="rId27"/>
            </p:custDataLst>
          </p:nvPr>
        </p:nvSpPr>
        <p:spPr>
          <a:xfrm>
            <a:off x="3491230" y="5323205"/>
            <a:ext cx="1830070" cy="5384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b="1">
                <a:effectLst/>
                <a:latin typeface="仿宋" panose="02010609060101010101" charset="-122"/>
                <a:ea typeface="仿宋" panose="02010609060101010101" charset="-122"/>
                <a:cs typeface="仿宋" panose="02010609060101010101" charset="-122"/>
                <a:sym typeface="+mn-ea"/>
              </a:rPr>
              <a:t>1932.1.28</a:t>
            </a:r>
          </a:p>
          <a:p>
            <a:pPr lvl="0" algn="ctr">
              <a:buClrTx/>
              <a:buSzTx/>
              <a:buFontTx/>
            </a:pPr>
            <a:r>
              <a:rPr lang="en-US" altLang="zh-CN" b="1">
                <a:effectLst/>
                <a:latin typeface="仿宋" panose="02010609060101010101" charset="-122"/>
                <a:ea typeface="仿宋" panose="02010609060101010101" charset="-122"/>
                <a:cs typeface="仿宋" panose="02010609060101010101" charset="-122"/>
                <a:sym typeface="+mn-ea"/>
              </a:rPr>
              <a:t>一二八事变</a:t>
            </a:r>
          </a:p>
        </p:txBody>
      </p:sp>
      <p:grpSp>
        <p:nvGrpSpPr>
          <p:cNvPr id="2" name="组合 1"/>
          <p:cNvGrpSpPr/>
          <p:nvPr/>
        </p:nvGrpSpPr>
        <p:grpSpPr>
          <a:xfrm>
            <a:off x="-6350" y="6319520"/>
            <a:ext cx="12198350" cy="516890"/>
            <a:chOff x="-10" y="9952"/>
            <a:chExt cx="19210" cy="814"/>
          </a:xfrm>
          <a:solidFill>
            <a:srgbClr val="EC5F74">
              <a:lumMod val="20000"/>
              <a:lumOff val="80000"/>
            </a:srgbClr>
          </a:solidFill>
        </p:grpSpPr>
        <p:sp>
          <p:nvSpPr>
            <p:cNvPr id="3" name="文本框 2"/>
            <p:cNvSpPr txBox="1"/>
            <p:nvPr>
              <p:custDataLst>
                <p:tags r:id="rId33"/>
              </p:custDataLst>
            </p:nvPr>
          </p:nvSpPr>
          <p:spPr>
            <a:xfrm>
              <a:off x="-10" y="9976"/>
              <a:ext cx="19211" cy="791"/>
            </a:xfrm>
            <a:prstGeom prst="rect">
              <a:avLst/>
            </a:prstGeom>
            <a:grpFill/>
          </p:spPr>
          <p:txBody>
            <a:bodyPr vert="horz" wrap="square" lIns="91440" tIns="45720" rIns="91440" bIns="45720" numCol="1" spcCol="0" rtlCol="0" fromWordArt="0" anchor="t" anchorCtr="0" forceAA="0" compatLnSpc="0">
              <a:noAutofit/>
            </a:bodyPr>
            <a:lstStyle>
              <a:lvl1pPr algn="l" defTabSz="914400" rtl="0" eaLnBrk="1" latinLnBrk="0" hangingPunct="1">
                <a:lnSpc>
                  <a:spcPct val="90000"/>
                </a:lnSpc>
                <a:spcBef>
                  <a:spcPct val="0"/>
                </a:spcBef>
                <a:buNone/>
                <a:defRPr sz="4400" kern="1200">
                  <a:solidFill>
                    <a:sysClr val="windowText" lastClr="000000"/>
                  </a:solidFill>
                  <a:latin typeface="Calibri" panose="020F0502020204030204"/>
                  <a:ea typeface="微软雅黑" panose="020B0503020204020204" charset="-122"/>
                  <a:cs typeface="微软雅黑" panose="020B0503020204020204" charset="-122"/>
                </a:defRPr>
              </a:lvl1pPr>
            </a:lstStyle>
            <a:p>
              <a:pPr lvl="0" algn="l">
                <a:lnSpc>
                  <a:spcPct val="100000"/>
                </a:lnSpc>
                <a:buClrTx/>
                <a:buSzTx/>
                <a:buFontTx/>
              </a:pPr>
              <a:r>
                <a:rPr lang="zh-CN" altLang="zh-CN" sz="2400" b="1">
                  <a:latin typeface="仿宋" panose="02010609060101010101" charset="-122"/>
                  <a:ea typeface="仿宋" panose="02010609060101010101" charset="-122"/>
                  <a:cs typeface="楷体" panose="02010609060101010101" pitchFamily="49" charset="-122"/>
                  <a:sym typeface="Arial" panose="020B0604020202020204" pitchFamily="34" charset="0"/>
                </a:rPr>
                <a:t>  </a:t>
              </a:r>
              <a:r>
                <a:rPr lang="zh-CN" altLang="zh-CN" sz="2400" b="1">
                  <a:latin typeface="仿宋" panose="02010609060101010101" charset="-122"/>
                  <a:ea typeface="仿宋" panose="02010609060101010101" charset="-122"/>
                  <a:cs typeface="楷体" panose="02010609060101010101" pitchFamily="49" charset="-122"/>
                  <a:sym typeface="等线" panose="02010600030101010101" charset="-122"/>
                </a:rPr>
                <a:t>考情分析</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zh-CN" sz="2400" b="1">
                  <a:solidFill>
                    <a:sysClr val="windowText" lastClr="000000"/>
                  </a:solidFill>
                  <a:latin typeface="仿宋" panose="02010609060101010101" charset="-122"/>
                  <a:ea typeface="仿宋" panose="02010609060101010101" charset="-122"/>
                  <a:cs typeface="楷体" panose="02010609060101010101" pitchFamily="49" charset="-122"/>
                  <a:sym typeface="微软雅黑" panose="020B0503020204020204" charset="-122"/>
                </a:rPr>
                <a:t>阶段特征</a:t>
              </a:r>
              <a:r>
                <a:rPr lang="en-US" altLang="zh-CN" sz="2400" b="1">
                  <a:solidFill>
                    <a:sysClr val="windowText" lastClr="000000"/>
                  </a:solidFill>
                  <a:latin typeface="仿宋" panose="02010609060101010101" charset="-122"/>
                  <a:ea typeface="仿宋" panose="02010609060101010101" charset="-122"/>
                  <a:cs typeface="楷体" panose="02010609060101010101" pitchFamily="49" charset="-122"/>
                  <a:sym typeface="微软雅黑" panose="020B0503020204020204" charset="-122"/>
                </a:rPr>
                <a:t>          </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微软雅黑" panose="020B0503020204020204" charset="-122"/>
                </a:rPr>
                <a:t>夯实</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等线" panose="02010600030101010101" charset="-122"/>
                </a:rPr>
                <a:t>基础</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en-US" sz="2400" b="1">
                  <a:solidFill>
                    <a:srgbClr val="000000"/>
                  </a:solidFill>
                  <a:latin typeface="仿宋" panose="02010609060101010101" charset="-122"/>
                  <a:ea typeface="仿宋" panose="02010609060101010101" charset="-122"/>
                  <a:cs typeface="Times New Roman" panose="02020603050405020304" charset="0"/>
                  <a:sym typeface="等线" panose="02010600030101010101" charset="-122"/>
                </a:rPr>
                <a:t>高考真题</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en-US" sz="2400" b="1">
                  <a:solidFill>
                    <a:srgbClr val="000000"/>
                  </a:solidFill>
                  <a:latin typeface="仿宋" panose="02010609060101010101" charset="-122"/>
                  <a:ea typeface="仿宋" panose="02010609060101010101" charset="-122"/>
                  <a:cs typeface="Times New Roman" panose="02020603050405020304" charset="0"/>
                  <a:sym typeface="等线" panose="02010600030101010101" charset="-122"/>
                </a:rPr>
                <a:t>链接选必</a:t>
              </a: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sym typeface="微软雅黑" panose="020B0503020204020204" charset="-122"/>
              </a:endParaRPr>
            </a:p>
          </p:txBody>
        </p:sp>
        <p:cxnSp>
          <p:nvCxnSpPr>
            <p:cNvPr id="22" name="直接连接符 21"/>
            <p:cNvCxnSpPr/>
            <p:nvPr/>
          </p:nvCxnSpPr>
          <p:spPr>
            <a:xfrm>
              <a:off x="2977" y="9952"/>
              <a:ext cx="16" cy="815"/>
            </a:xfrm>
            <a:prstGeom prst="line">
              <a:avLst/>
            </a:prstGeom>
            <a:grpFill/>
            <a:ln w="12700" cap="flat" cmpd="sng" algn="ctr">
              <a:solidFill>
                <a:sysClr val="window" lastClr="FFFFFF"/>
              </a:solidFill>
              <a:prstDash val="solid"/>
              <a:miter lim="800000"/>
            </a:ln>
            <a:effectLst/>
          </p:spPr>
        </p:cxnSp>
        <p:cxnSp>
          <p:nvCxnSpPr>
            <p:cNvPr id="23" name="直接连接符 22"/>
            <p:cNvCxnSpPr/>
            <p:nvPr/>
          </p:nvCxnSpPr>
          <p:spPr>
            <a:xfrm>
              <a:off x="7227" y="9952"/>
              <a:ext cx="16" cy="815"/>
            </a:xfrm>
            <a:prstGeom prst="line">
              <a:avLst/>
            </a:prstGeom>
            <a:grpFill/>
            <a:ln w="12700" cap="flat" cmpd="sng" algn="ctr">
              <a:solidFill>
                <a:sysClr val="window" lastClr="FFFFFF"/>
              </a:solidFill>
              <a:prstDash val="solid"/>
              <a:miter lim="800000"/>
            </a:ln>
            <a:effectLst/>
          </p:spPr>
        </p:cxnSp>
        <p:cxnSp>
          <p:nvCxnSpPr>
            <p:cNvPr id="24" name="直接连接符 23"/>
            <p:cNvCxnSpPr/>
            <p:nvPr/>
          </p:nvCxnSpPr>
          <p:spPr>
            <a:xfrm>
              <a:off x="11121" y="9952"/>
              <a:ext cx="16" cy="815"/>
            </a:xfrm>
            <a:prstGeom prst="line">
              <a:avLst/>
            </a:prstGeom>
            <a:grpFill/>
            <a:ln w="12700" cap="flat" cmpd="sng" algn="ctr">
              <a:solidFill>
                <a:sysClr val="window" lastClr="FFFFFF"/>
              </a:solidFill>
              <a:prstDash val="solid"/>
              <a:miter lim="800000"/>
            </a:ln>
            <a:effectLst/>
          </p:spPr>
        </p:cxnSp>
        <p:cxnSp>
          <p:nvCxnSpPr>
            <p:cNvPr id="62" name="直接连接符 61"/>
            <p:cNvCxnSpPr/>
            <p:nvPr/>
          </p:nvCxnSpPr>
          <p:spPr>
            <a:xfrm>
              <a:off x="15150" y="9952"/>
              <a:ext cx="16" cy="815"/>
            </a:xfrm>
            <a:prstGeom prst="line">
              <a:avLst/>
            </a:prstGeom>
            <a:grpFill/>
            <a:ln w="12700" cap="flat" cmpd="sng" algn="ctr">
              <a:solidFill>
                <a:sysClr val="window" lastClr="FFFFFF"/>
              </a:solidFill>
              <a:prstDash val="solid"/>
              <a:miter lim="800000"/>
            </a:ln>
            <a:effectLst/>
          </p:spPr>
        </p:cxnSp>
      </p:grpSp>
      <p:grpSp>
        <p:nvGrpSpPr>
          <p:cNvPr id="25" name="组合 24"/>
          <p:cNvGrpSpPr/>
          <p:nvPr/>
        </p:nvGrpSpPr>
        <p:grpSpPr>
          <a:xfrm>
            <a:off x="18415" y="5080"/>
            <a:ext cx="2480310" cy="622935"/>
            <a:chOff x="271" y="34"/>
            <a:chExt cx="3906" cy="981"/>
          </a:xfrm>
        </p:grpSpPr>
        <p:sp>
          <p:nvSpPr>
            <p:cNvPr id="26" name="矩形"/>
            <p:cNvSpPr/>
            <p:nvPr/>
          </p:nvSpPr>
          <p:spPr>
            <a:xfrm>
              <a:off x="271" y="34"/>
              <a:ext cx="3866" cy="820"/>
            </a:xfrm>
            <a:prstGeom prst="rect">
              <a:avLst/>
            </a:prstGeom>
            <a:solidFill>
              <a:schemeClr val="accent1">
                <a:lumMod val="40000"/>
                <a:lumOff val="60000"/>
              </a:schemeClr>
            </a:solidFill>
            <a:ln w="9525" cap="flat" cmpd="sng">
              <a:noFill/>
              <a:prstDash val="solid"/>
              <a:miter/>
            </a:ln>
          </p:spPr>
          <p:txBody>
            <a:bodyPr vert="horz" wrap="square" lIns="91417" tIns="45708" rIns="91417" bIns="45708" anchor="t" anchorCtr="0">
              <a:spAutoFit/>
            </a:bodyPr>
            <a:lstStyle/>
            <a:p>
              <a:pPr marL="0" indent="0" algn="l">
                <a:lnSpc>
                  <a:spcPct val="100000"/>
                </a:lnSpc>
                <a:spcBef>
                  <a:spcPts val="0"/>
                </a:spcBef>
                <a:spcAft>
                  <a:spcPts val="0"/>
                </a:spcAft>
                <a:buNone/>
              </a:pPr>
              <a:r>
                <a:rPr lang="zh-CN" altLang="en-US" sz="2800" b="1" i="0" u="none" strike="noStrike" kern="1200" cap="none" spc="0" baseline="0">
                  <a:solidFill>
                    <a:sysClr val="windowText" lastClr="000000"/>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一、日本侵华</a:t>
              </a:r>
            </a:p>
          </p:txBody>
        </p:sp>
        <p:cxnSp>
          <p:nvCxnSpPr>
            <p:cNvPr id="31" name="直接连接符 30"/>
            <p:cNvCxnSpPr/>
            <p:nvPr>
              <p:custDataLst>
                <p:tags r:id="rId32"/>
              </p:custDataLst>
            </p:nvPr>
          </p:nvCxnSpPr>
          <p:spPr>
            <a:xfrm flipV="1">
              <a:off x="271" y="983"/>
              <a:ext cx="3906" cy="32"/>
            </a:xfrm>
            <a:prstGeom prst="line">
              <a:avLst/>
            </a:prstGeom>
            <a:noFill/>
            <a:ln w="12700" cap="flat" cmpd="sng" algn="ctr">
              <a:solidFill>
                <a:schemeClr val="accent1">
                  <a:lumMod val="75000"/>
                </a:schemeClr>
              </a:solidFill>
              <a:prstDash val="solid"/>
              <a:miter lim="800000"/>
            </a:ln>
            <a:effectLst/>
          </p:spPr>
        </p:cxnSp>
      </p:grpSp>
      <p:sp>
        <p:nvSpPr>
          <p:cNvPr id="32" name="文本框 31"/>
          <p:cNvSpPr txBox="1"/>
          <p:nvPr/>
        </p:nvSpPr>
        <p:spPr>
          <a:xfrm>
            <a:off x="242570" y="573405"/>
            <a:ext cx="3248660" cy="460375"/>
          </a:xfrm>
          <a:prstGeom prst="rect">
            <a:avLst/>
          </a:prstGeom>
          <a:noFill/>
        </p:spPr>
        <p:txBody>
          <a:bodyPr wrap="square" rtlCol="0">
            <a:spAutoFit/>
          </a:bodyPr>
          <a:lstStyle/>
          <a:p>
            <a:pPr algn="l"/>
            <a:r>
              <a:rPr lang="en-US" altLang="zh-CN"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2</a:t>
            </a:r>
            <a:r>
              <a:rPr lang="zh-CN" altLang="en-US"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等线" panose="02010600030101010101" charset="-122"/>
              </a:rPr>
              <a:t>、表现</a:t>
            </a:r>
          </a:p>
        </p:txBody>
      </p:sp>
      <p:sp>
        <p:nvSpPr>
          <p:cNvPr id="35" name="文本框 34"/>
          <p:cNvSpPr txBox="1"/>
          <p:nvPr>
            <p:custDataLst>
              <p:tags r:id="rId28"/>
            </p:custDataLst>
          </p:nvPr>
        </p:nvSpPr>
        <p:spPr>
          <a:xfrm>
            <a:off x="5842000" y="2860675"/>
            <a:ext cx="6267450" cy="3474085"/>
          </a:xfrm>
          <a:prstGeom prst="rect">
            <a:avLst/>
          </a:prstGeom>
          <a:solidFill>
            <a:schemeClr val="accent3">
              <a:lumMod val="20000"/>
              <a:lumOff val="80000"/>
            </a:schemeClr>
          </a:solidFill>
        </p:spPr>
        <p:txBody>
          <a:bodyPr wrap="square" rtlCol="0" anchor="t">
            <a:noAutofit/>
          </a:bodyPr>
          <a:lstStyle/>
          <a:p>
            <a:pPr>
              <a:lnSpc>
                <a:spcPts val="3380"/>
              </a:lnSpc>
            </a:pPr>
            <a:r>
              <a:rPr lang="zh-CN" altLang="en-US" sz="2400" b="1">
                <a:solidFill>
                  <a:srgbClr val="FF0000"/>
                </a:solidFill>
                <a:latin typeface="仿宋" panose="02010609060101010101" charset="-122"/>
                <a:ea typeface="仿宋" panose="02010609060101010101" charset="-122"/>
                <a:cs typeface="仿宋" panose="02010609060101010101" charset="-122"/>
                <a:sym typeface="+mn-ea"/>
              </a:rPr>
              <a:t>长城抗战</a:t>
            </a:r>
            <a:r>
              <a:rPr lang="zh-CN" altLang="en-US" sz="2400" b="1">
                <a:solidFill>
                  <a:schemeClr val="tx1"/>
                </a:solidFill>
                <a:latin typeface="仿宋" panose="02010609060101010101" charset="-122"/>
                <a:ea typeface="仿宋" panose="02010609060101010101" charset="-122"/>
                <a:cs typeface="仿宋" panose="02010609060101010101" charset="-122"/>
                <a:sym typeface="+mn-ea"/>
              </a:rPr>
              <a:t>是九一八事变后中国军队在</a:t>
            </a:r>
            <a:r>
              <a:rPr lang="zh-CN" altLang="en-US" sz="2400" b="1">
                <a:solidFill>
                  <a:srgbClr val="FF0000"/>
                </a:solidFill>
                <a:latin typeface="仿宋" panose="02010609060101010101" charset="-122"/>
                <a:ea typeface="仿宋" panose="02010609060101010101" charset="-122"/>
                <a:cs typeface="仿宋" panose="02010609060101010101" charset="-122"/>
                <a:sym typeface="+mn-ea"/>
              </a:rPr>
              <a:t>华北进行的第一次较大规模的抗击日本侵略者的战役</a:t>
            </a:r>
            <a:r>
              <a:rPr lang="zh-CN" altLang="en-US" sz="2400" b="1">
                <a:solidFill>
                  <a:schemeClr val="tx1"/>
                </a:solidFill>
                <a:latin typeface="仿宋" panose="02010609060101010101" charset="-122"/>
                <a:ea typeface="仿宋" panose="02010609060101010101" charset="-122"/>
                <a:cs typeface="仿宋" panose="02010609060101010101" charset="-122"/>
                <a:sym typeface="+mn-ea"/>
              </a:rPr>
              <a:t>，以签订丧权辱国的《塘沽协定》而结束。</a:t>
            </a:r>
            <a:r>
              <a:rPr lang="en-US" altLang="zh-CN" sz="2400" b="1">
                <a:solidFill>
                  <a:srgbClr val="FF0000"/>
                </a:solidFill>
                <a:latin typeface="仿宋" panose="02010609060101010101" charset="-122"/>
                <a:ea typeface="仿宋" panose="02010609060101010101" charset="-122"/>
                <a:cs typeface="仿宋" panose="02010609060101010101" charset="-122"/>
                <a:sym typeface="+mn-ea"/>
              </a:rPr>
              <a:t>《塘沽停战协定》</a:t>
            </a:r>
            <a:r>
              <a:rPr lang="en-US" altLang="zh-CN" sz="2400" b="1">
                <a:solidFill>
                  <a:schemeClr val="tx1"/>
                </a:solidFill>
                <a:latin typeface="仿宋" panose="02010609060101010101" charset="-122"/>
                <a:ea typeface="仿宋" panose="02010609060101010101" charset="-122"/>
                <a:cs typeface="仿宋" panose="02010609060101010101" charset="-122"/>
                <a:sym typeface="+mn-ea"/>
              </a:rPr>
              <a:t>实际上默认了日本帝国主义侵占东北三省和热河的合法性，并承认冀东为“非武装区”。该协定使日本帝国主义巩固了在华攫取的利益，助长了日本帝国主义的侵略野心</a:t>
            </a:r>
            <a:r>
              <a:rPr lang="zh-CN" altLang="en-US" sz="2400" b="1">
                <a:solidFill>
                  <a:schemeClr val="tx1"/>
                </a:solidFill>
                <a:latin typeface="仿宋" panose="02010609060101010101" charset="-122"/>
                <a:ea typeface="仿宋" panose="02010609060101010101" charset="-122"/>
                <a:cs typeface="仿宋" panose="02010609060101010101" charset="-122"/>
                <a:sym typeface="+mn-ea"/>
              </a:rPr>
              <a:t>。</a:t>
            </a:r>
          </a:p>
        </p:txBody>
      </p:sp>
      <p:sp>
        <p:nvSpPr>
          <p:cNvPr id="14" name="文本框 13"/>
          <p:cNvSpPr txBox="1"/>
          <p:nvPr>
            <p:custDataLst>
              <p:tags r:id="rId29"/>
            </p:custDataLst>
          </p:nvPr>
        </p:nvSpPr>
        <p:spPr>
          <a:xfrm>
            <a:off x="5875020" y="2840355"/>
            <a:ext cx="6234430" cy="1824990"/>
          </a:xfrm>
          <a:prstGeom prst="rect">
            <a:avLst/>
          </a:prstGeom>
          <a:solidFill>
            <a:schemeClr val="accent4">
              <a:lumMod val="20000"/>
              <a:lumOff val="80000"/>
            </a:schemeClr>
          </a:solidFill>
        </p:spPr>
        <p:txBody>
          <a:bodyPr wrap="square" rtlCol="0">
            <a:spAutoFit/>
          </a:bodyPr>
          <a:lstStyle/>
          <a:p>
            <a:pPr algn="l" fontAlgn="auto">
              <a:lnSpc>
                <a:spcPts val="3380"/>
              </a:lnSpc>
              <a:spcBef>
                <a:spcPct val="0"/>
              </a:spcBef>
              <a:spcAft>
                <a:spcPct val="0"/>
              </a:spcAft>
            </a:pPr>
            <a:r>
              <a:rPr lang="zh-CN" sz="2400" b="1">
                <a:latin typeface="仿宋" panose="02010609060101010101" charset="-122"/>
                <a:ea typeface="仿宋" panose="02010609060101010101" charset="-122"/>
                <a:cs typeface="仿宋" panose="02010609060101010101" charset="-122"/>
                <a:sym typeface="+mn-ea"/>
              </a:rPr>
              <a:t>日本逼迫国民政府签署了一系列协定，实际上控制了热河、河北、察哈尔三省，进而又加紧策动所谓</a:t>
            </a:r>
            <a:r>
              <a:rPr lang="en-US" altLang="zh-CN" sz="2400" b="1">
                <a:solidFill>
                  <a:srgbClr val="1200C0"/>
                </a:solidFill>
                <a:effectLst/>
                <a:latin typeface="仿宋" panose="02010609060101010101" charset="-122"/>
                <a:ea typeface="仿宋" panose="02010609060101010101" charset="-122"/>
                <a:cs typeface="仿宋" panose="02010609060101010101" charset="-122"/>
                <a:sym typeface="+mn-ea"/>
              </a:rPr>
              <a:t>“</a:t>
            </a:r>
            <a:r>
              <a:rPr lang="zh-CN" altLang="en-US" sz="2400" b="1">
                <a:solidFill>
                  <a:srgbClr val="1200C0"/>
                </a:solidFill>
                <a:effectLst/>
                <a:latin typeface="仿宋" panose="02010609060101010101" charset="-122"/>
                <a:ea typeface="仿宋" panose="02010609060101010101" charset="-122"/>
                <a:cs typeface="仿宋" panose="02010609060101010101" charset="-122"/>
                <a:sym typeface="+mn-ea"/>
              </a:rPr>
              <a:t>华北自治运动</a:t>
            </a:r>
            <a:r>
              <a:rPr lang="en-US" altLang="zh-CN" sz="2400" b="1">
                <a:solidFill>
                  <a:srgbClr val="1200C0"/>
                </a:solidFill>
                <a:effectLst/>
                <a:latin typeface="仿宋" panose="02010609060101010101" charset="-122"/>
                <a:ea typeface="仿宋" panose="02010609060101010101" charset="-122"/>
                <a:cs typeface="仿宋" panose="02010609060101010101" charset="-122"/>
                <a:sym typeface="+mn-ea"/>
              </a:rPr>
              <a:t>”</a:t>
            </a:r>
            <a:r>
              <a:rPr lang="zh-CN" altLang="en-US" sz="2400" b="1">
                <a:latin typeface="仿宋" panose="02010609060101010101" charset="-122"/>
                <a:ea typeface="仿宋" panose="02010609060101010101" charset="-122"/>
                <a:cs typeface="仿宋" panose="02010609060101010101" charset="-122"/>
                <a:sym typeface="+mn-ea"/>
              </a:rPr>
              <a:t>。</a:t>
            </a:r>
            <a:r>
              <a:rPr lang="zh-CN" altLang="en-US" sz="2400" b="1">
                <a:solidFill>
                  <a:srgbClr val="FF0000"/>
                </a:solidFill>
                <a:latin typeface="仿宋" panose="02010609060101010101" charset="-122"/>
                <a:ea typeface="仿宋" panose="02010609060101010101" charset="-122"/>
                <a:cs typeface="仿宋" panose="02010609060101010101" charset="-122"/>
                <a:sym typeface="+mn-ea"/>
              </a:rPr>
              <a:t>日本蓄意制造的这一连串事件，总称</a:t>
            </a:r>
            <a:r>
              <a:rPr lang="en-US" altLang="zh-CN" sz="2400" b="1">
                <a:solidFill>
                  <a:srgbClr val="FF0000"/>
                </a:solidFill>
                <a:latin typeface="仿宋" panose="02010609060101010101" charset="-122"/>
                <a:ea typeface="仿宋" panose="02010609060101010101" charset="-122"/>
                <a:cs typeface="仿宋" panose="02010609060101010101" charset="-122"/>
                <a:sym typeface="+mn-ea"/>
              </a:rPr>
              <a:t>“</a:t>
            </a:r>
            <a:r>
              <a:rPr lang="zh-CN" altLang="en-US" sz="2400" b="1">
                <a:solidFill>
                  <a:srgbClr val="FF0000"/>
                </a:solidFill>
                <a:latin typeface="仿宋" panose="02010609060101010101" charset="-122"/>
                <a:ea typeface="仿宋" panose="02010609060101010101" charset="-122"/>
                <a:cs typeface="仿宋" panose="02010609060101010101" charset="-122"/>
                <a:sym typeface="+mn-ea"/>
              </a:rPr>
              <a:t>华北事变</a:t>
            </a:r>
            <a:r>
              <a:rPr lang="en-US" altLang="zh-CN" sz="2400" b="1">
                <a:solidFill>
                  <a:srgbClr val="FF0000"/>
                </a:solidFill>
                <a:latin typeface="仿宋" panose="02010609060101010101" charset="-122"/>
                <a:ea typeface="仿宋" panose="02010609060101010101" charset="-122"/>
                <a:cs typeface="仿宋" panose="02010609060101010101" charset="-122"/>
                <a:sym typeface="+mn-ea"/>
              </a:rPr>
              <a:t>”</a:t>
            </a:r>
            <a:r>
              <a:rPr lang="zh-CN" altLang="en-US" sz="2400" b="1">
                <a:solidFill>
                  <a:srgbClr val="FF0000"/>
                </a:solidFill>
                <a:latin typeface="仿宋" panose="02010609060101010101" charset="-122"/>
                <a:ea typeface="仿宋" panose="02010609060101010101" charset="-122"/>
                <a:cs typeface="仿宋" panose="02010609060101010101" charset="-122"/>
                <a:sym typeface="+mn-ea"/>
              </a:rPr>
              <a:t>。</a:t>
            </a:r>
          </a:p>
        </p:txBody>
      </p:sp>
      <p:pic>
        <p:nvPicPr>
          <p:cNvPr id="33" name="图片 32"/>
          <p:cNvPicPr>
            <a:picLocks noChangeAspect="1"/>
          </p:cNvPicPr>
          <p:nvPr>
            <p:custDataLst>
              <p:tags r:id="rId30"/>
            </p:custDataLst>
          </p:nvPr>
        </p:nvPicPr>
        <p:blipFill>
          <a:blip r:embed="rId46">
            <a:extLst>
              <a:ext uri="{28A0092B-C50C-407E-A947-70E740481C1C}">
                <a14:useLocalDpi xmlns:a14="http://schemas.microsoft.com/office/drawing/2010/main" val="0"/>
              </a:ext>
            </a:extLst>
          </a:blip>
          <a:srcRect t="3265" b="3265"/>
          <a:stretch>
            <a:fillRect/>
          </a:stretch>
        </p:blipFill>
        <p:spPr>
          <a:xfrm>
            <a:off x="7784867" y="94888"/>
            <a:ext cx="4032448" cy="3334137"/>
          </a:xfrm>
          <a:prstGeom prst="roundRect">
            <a:avLst>
              <a:gd name="adj" fmla="val 5496"/>
            </a:avLst>
          </a:prstGeom>
          <a:ln>
            <a:solidFill>
              <a:sysClr val="windowText" lastClr="000000"/>
            </a:solidFill>
          </a:ln>
        </p:spPr>
      </p:pic>
      <p:sp>
        <p:nvSpPr>
          <p:cNvPr id="40" name="文本框 39"/>
          <p:cNvSpPr txBox="1"/>
          <p:nvPr/>
        </p:nvSpPr>
        <p:spPr>
          <a:xfrm>
            <a:off x="6278245" y="3429000"/>
            <a:ext cx="5683885" cy="2691765"/>
          </a:xfrm>
          <a:prstGeom prst="rect">
            <a:avLst/>
          </a:prstGeom>
          <a:solidFill>
            <a:srgbClr val="44546A">
              <a:lumMod val="20000"/>
              <a:lumOff val="80000"/>
            </a:srgbClr>
          </a:solidFill>
          <a:ln w="12700" cmpd="sng">
            <a:solidFill>
              <a:srgbClr val="4472C4">
                <a:shade val="50000"/>
              </a:srgbClr>
            </a:solidFill>
            <a:prstDash val="solid"/>
          </a:ln>
        </p:spPr>
        <p:txBody>
          <a:bodyPr wrap="square" rtlCol="0" anchor="t">
            <a:spAutoFit/>
          </a:bodyPr>
          <a:lstStyle/>
          <a:p>
            <a:pPr indent="0" fontAlgn="auto">
              <a:lnSpc>
                <a:spcPts val="3380"/>
              </a:lnSpc>
            </a:pPr>
            <a:r>
              <a:rPr lang="zh-CN" altLang="en-US" sz="2200" b="1">
                <a:latin typeface="仿宋" panose="02010609060101010101" charset="-122"/>
                <a:ea typeface="仿宋" panose="02010609060101010101" charset="-122"/>
                <a:cs typeface="仿宋" panose="02010609060101010101" charset="-122"/>
              </a:rPr>
              <a:t>1937年7月7日晚,</a:t>
            </a:r>
            <a:r>
              <a:rPr lang="zh-CN" altLang="en-US" sz="2200" b="1">
                <a:solidFill>
                  <a:srgbClr val="FF0000"/>
                </a:solidFill>
                <a:latin typeface="仿宋" panose="02010609060101010101" charset="-122"/>
                <a:ea typeface="仿宋" panose="02010609060101010101" charset="-122"/>
                <a:cs typeface="仿宋" panose="02010609060101010101" charset="-122"/>
              </a:rPr>
              <a:t>日军</a:t>
            </a:r>
            <a:r>
              <a:rPr lang="zh-CN" altLang="en-US" sz="2200" b="1">
                <a:latin typeface="仿宋" panose="02010609060101010101" charset="-122"/>
                <a:ea typeface="仿宋" panose="02010609060101010101" charset="-122"/>
                <a:cs typeface="仿宋" panose="02010609060101010101" charset="-122"/>
              </a:rPr>
              <a:t>在</a:t>
            </a:r>
            <a:r>
              <a:rPr lang="zh-CN" altLang="en-US" sz="2200" b="1">
                <a:solidFill>
                  <a:srgbClr val="FF0000"/>
                </a:solidFill>
                <a:latin typeface="仿宋" panose="02010609060101010101" charset="-122"/>
                <a:ea typeface="仿宋" panose="02010609060101010101" charset="-122"/>
                <a:cs typeface="仿宋" panose="02010609060101010101" charset="-122"/>
              </a:rPr>
              <a:t>北平</a:t>
            </a:r>
            <a:r>
              <a:rPr lang="zh-CN" altLang="en-US" sz="2200" b="1">
                <a:latin typeface="仿宋" panose="02010609060101010101" charset="-122"/>
                <a:ea typeface="仿宋" panose="02010609060101010101" charset="-122"/>
                <a:cs typeface="仿宋" panose="02010609060101010101" charset="-122"/>
              </a:rPr>
              <a:t>西南的</a:t>
            </a:r>
            <a:r>
              <a:rPr lang="zh-CN" altLang="en-US" sz="2200" b="1">
                <a:solidFill>
                  <a:srgbClr val="FF0000"/>
                </a:solidFill>
                <a:latin typeface="仿宋" panose="02010609060101010101" charset="-122"/>
                <a:ea typeface="仿宋" panose="02010609060101010101" charset="-122"/>
                <a:cs typeface="仿宋" panose="02010609060101010101" charset="-122"/>
              </a:rPr>
              <a:t>宛平城外</a:t>
            </a:r>
            <a:r>
              <a:rPr lang="zh-CN" altLang="en-US" sz="2200" b="1">
                <a:latin typeface="仿宋" panose="02010609060101010101" charset="-122"/>
                <a:ea typeface="仿宋" panose="02010609060101010101" charset="-122"/>
                <a:cs typeface="仿宋" panose="02010609060101010101" charset="-122"/>
              </a:rPr>
              <a:t>和</a:t>
            </a:r>
            <a:r>
              <a:rPr lang="zh-CN" altLang="en-US" sz="2200" b="1">
                <a:solidFill>
                  <a:srgbClr val="FF0000"/>
                </a:solidFill>
                <a:latin typeface="仿宋" panose="02010609060101010101" charset="-122"/>
                <a:ea typeface="仿宋" panose="02010609060101010101" charset="-122"/>
                <a:cs typeface="仿宋" panose="02010609060101010101" charset="-122"/>
              </a:rPr>
              <a:t>卢沟桥</a:t>
            </a:r>
            <a:r>
              <a:rPr lang="zh-CN" altLang="en-US" sz="2200" b="1">
                <a:latin typeface="仿宋" panose="02010609060101010101" charset="-122"/>
                <a:ea typeface="仿宋" panose="02010609060101010101" charset="-122"/>
                <a:cs typeface="仿宋" panose="02010609060101010101" charset="-122"/>
              </a:rPr>
              <a:t>举行“</a:t>
            </a:r>
            <a:r>
              <a:rPr lang="zh-CN" altLang="en-US" sz="2200" b="1">
                <a:solidFill>
                  <a:srgbClr val="FF0000"/>
                </a:solidFill>
                <a:latin typeface="仿宋" panose="02010609060101010101" charset="-122"/>
                <a:ea typeface="仿宋" panose="02010609060101010101" charset="-122"/>
                <a:cs typeface="仿宋" panose="02010609060101010101" charset="-122"/>
              </a:rPr>
              <a:t>军事演习</a:t>
            </a:r>
            <a:r>
              <a:rPr lang="zh-CN" altLang="en-US" sz="2200" b="1">
                <a:latin typeface="仿宋" panose="02010609060101010101" charset="-122"/>
                <a:ea typeface="仿宋" panose="02010609060101010101" charset="-122"/>
                <a:cs typeface="仿宋" panose="02010609060101010101" charset="-122"/>
              </a:rPr>
              <a:t>”,</a:t>
            </a:r>
            <a:r>
              <a:rPr lang="zh-CN" altLang="en-US" sz="2200" b="1">
                <a:solidFill>
                  <a:srgbClr val="FF0000"/>
                </a:solidFill>
                <a:latin typeface="仿宋" panose="02010609060101010101" charset="-122"/>
                <a:ea typeface="仿宋" panose="02010609060101010101" charset="-122"/>
                <a:cs typeface="仿宋" panose="02010609060101010101" charset="-122"/>
              </a:rPr>
              <a:t>借口</a:t>
            </a:r>
            <a:r>
              <a:rPr lang="zh-CN" altLang="en-US" sz="2200" b="1">
                <a:latin typeface="仿宋" panose="02010609060101010101" charset="-122"/>
                <a:ea typeface="仿宋" panose="02010609060101010101" charset="-122"/>
                <a:cs typeface="仿宋" panose="02010609060101010101" charset="-122"/>
              </a:rPr>
              <a:t>一名</a:t>
            </a:r>
            <a:r>
              <a:rPr lang="zh-CN" altLang="en-US" sz="2200" b="1">
                <a:solidFill>
                  <a:srgbClr val="FF0000"/>
                </a:solidFill>
                <a:latin typeface="仿宋" panose="02010609060101010101" charset="-122"/>
                <a:ea typeface="仿宋" panose="02010609060101010101" charset="-122"/>
                <a:cs typeface="仿宋" panose="02010609060101010101" charset="-122"/>
              </a:rPr>
              <a:t>士兵失踪</a:t>
            </a:r>
            <a:r>
              <a:rPr lang="zh-CN" altLang="en-US" sz="2200" b="1">
                <a:latin typeface="仿宋" panose="02010609060101010101" charset="-122"/>
                <a:ea typeface="仿宋" panose="02010609060101010101" charset="-122"/>
                <a:cs typeface="仿宋" panose="02010609060101010101" charset="-122"/>
              </a:rPr>
              <a:t>,</a:t>
            </a:r>
            <a:r>
              <a:rPr lang="zh-CN" altLang="en-US" sz="2200" b="1">
                <a:solidFill>
                  <a:srgbClr val="FF0000"/>
                </a:solidFill>
                <a:latin typeface="仿宋" panose="02010609060101010101" charset="-122"/>
                <a:ea typeface="仿宋" panose="02010609060101010101" charset="-122"/>
                <a:cs typeface="仿宋" panose="02010609060101010101" charset="-122"/>
              </a:rPr>
              <a:t>要求进入宛平城搜查</a:t>
            </a:r>
            <a:r>
              <a:rPr lang="zh-CN" altLang="en-US" sz="2200" b="1">
                <a:latin typeface="仿宋" panose="02010609060101010101" charset="-122"/>
                <a:ea typeface="仿宋" panose="02010609060101010101" charset="-122"/>
                <a:cs typeface="仿宋" panose="02010609060101010101" charset="-122"/>
              </a:rPr>
              <a:t>。日军</a:t>
            </a:r>
            <a:r>
              <a:rPr lang="zh-CN" altLang="en-US" sz="2200" b="1">
                <a:solidFill>
                  <a:srgbClr val="FF0000"/>
                </a:solidFill>
                <a:latin typeface="仿宋" panose="02010609060101010101" charset="-122"/>
                <a:ea typeface="仿宋" panose="02010609060101010101" charset="-122"/>
                <a:cs typeface="仿宋" panose="02010609060101010101" charset="-122"/>
              </a:rPr>
              <a:t>遭到拒绝</a:t>
            </a:r>
            <a:r>
              <a:rPr lang="zh-CN" altLang="en-US" sz="2200" b="1">
                <a:latin typeface="仿宋" panose="02010609060101010101" charset="-122"/>
                <a:ea typeface="仿宋" panose="02010609060101010101" charset="-122"/>
                <a:cs typeface="仿宋" panose="02010609060101010101" charset="-122"/>
              </a:rPr>
              <a:t>后,竟然向宛平城射击,</a:t>
            </a:r>
            <a:r>
              <a:rPr lang="zh-CN" altLang="en-US" sz="2200" b="1">
                <a:solidFill>
                  <a:srgbClr val="FF0000"/>
                </a:solidFill>
                <a:latin typeface="仿宋" panose="02010609060101010101" charset="-122"/>
                <a:ea typeface="仿宋" panose="02010609060101010101" charset="-122"/>
                <a:cs typeface="仿宋" panose="02010609060101010101" charset="-122"/>
              </a:rPr>
              <a:t>炮轰卢沟桥</a:t>
            </a:r>
            <a:r>
              <a:rPr lang="zh-CN" altLang="en-US" sz="2200" b="1">
                <a:latin typeface="仿宋" panose="02010609060101010101" charset="-122"/>
                <a:ea typeface="仿宋" panose="02010609060101010101" charset="-122"/>
                <a:cs typeface="仿宋" panose="02010609060101010101" charset="-122"/>
              </a:rPr>
              <a:t>,中国守军奋起还击。这就是卢沟桥事变,又称“</a:t>
            </a:r>
            <a:r>
              <a:rPr lang="zh-CN" altLang="en-US" sz="2200" b="1">
                <a:solidFill>
                  <a:srgbClr val="FF0000"/>
                </a:solidFill>
                <a:latin typeface="仿宋" panose="02010609060101010101" charset="-122"/>
                <a:ea typeface="仿宋" panose="02010609060101010101" charset="-122"/>
                <a:cs typeface="仿宋" panose="02010609060101010101" charset="-122"/>
              </a:rPr>
              <a:t>七七事变</a:t>
            </a:r>
            <a:r>
              <a:rPr lang="zh-CN" altLang="en-US" sz="2200" b="1">
                <a:latin typeface="仿宋" panose="02010609060101010101" charset="-122"/>
                <a:ea typeface="仿宋" panose="02010609060101010101" charset="-122"/>
                <a:cs typeface="仿宋" panose="02010609060101010101" charset="-122"/>
              </a:rPr>
              <a:t>”中国</a:t>
            </a:r>
            <a:r>
              <a:rPr lang="zh-CN" altLang="en-US" sz="2200" b="1">
                <a:solidFill>
                  <a:srgbClr val="FF0000"/>
                </a:solidFill>
                <a:latin typeface="仿宋" panose="02010609060101010101" charset="-122"/>
                <a:ea typeface="仿宋" panose="02010609060101010101" charset="-122"/>
                <a:cs typeface="仿宋" panose="02010609060101010101" charset="-122"/>
              </a:rPr>
              <a:t>全面抗战</a:t>
            </a:r>
            <a:r>
              <a:rPr lang="zh-CN" altLang="en-US" sz="2200" b="1">
                <a:latin typeface="仿宋" panose="02010609060101010101" charset="-122"/>
                <a:ea typeface="仿宋" panose="02010609060101010101" charset="-122"/>
                <a:cs typeface="仿宋" panose="02010609060101010101" charset="-122"/>
              </a:rPr>
              <a:t>由此</a:t>
            </a:r>
            <a:r>
              <a:rPr lang="zh-CN" altLang="en-US" sz="2200" b="1">
                <a:solidFill>
                  <a:srgbClr val="FF0000"/>
                </a:solidFill>
                <a:latin typeface="仿宋" panose="02010609060101010101" charset="-122"/>
                <a:ea typeface="仿宋" panose="02010609060101010101" charset="-122"/>
                <a:cs typeface="仿宋" panose="02010609060101010101" charset="-122"/>
              </a:rPr>
              <a:t>开始</a:t>
            </a:r>
            <a:endParaRPr lang="zh-CN" altLang="en-US" sz="2200" b="1">
              <a:latin typeface="仿宋" panose="02010609060101010101" charset="-122"/>
              <a:ea typeface="仿宋" panose="02010609060101010101" charset="-122"/>
              <a:cs typeface="仿宋" panose="02010609060101010101" charset="-122"/>
            </a:endParaRPr>
          </a:p>
        </p:txBody>
      </p:sp>
      <p:sp>
        <p:nvSpPr>
          <p:cNvPr id="41" name="圆角矩形标注 14341"/>
          <p:cNvSpPr>
            <a:spLocks noChangeArrowheads="1"/>
          </p:cNvSpPr>
          <p:nvPr>
            <p:custDataLst>
              <p:tags r:id="rId31"/>
            </p:custDataLst>
          </p:nvPr>
        </p:nvSpPr>
        <p:spPr bwMode="auto">
          <a:xfrm flipH="1">
            <a:off x="4281388" y="1173505"/>
            <a:ext cx="3503712" cy="1512168"/>
          </a:xfrm>
          <a:prstGeom prst="wedgeRoundRectCallout">
            <a:avLst>
              <a:gd name="adj1" fmla="val -90506"/>
              <a:gd name="adj2" fmla="val -37193"/>
              <a:gd name="adj3" fmla="val 16667"/>
            </a:avLst>
          </a:prstGeom>
          <a:solidFill>
            <a:sysClr val="windowText" lastClr="000000"/>
          </a:solidFill>
          <a:ln>
            <a:noFill/>
          </a:ln>
          <a:effectLst/>
        </p:spPr>
        <p:txBody>
          <a:bodyPr/>
          <a:lstStyle/>
          <a:p>
            <a:pPr marL="0" marR="0" lvl="0" indent="0" defTabSz="457200" eaLnBrk="1" fontAlgn="auto" latinLnBrk="0" hangingPunct="1">
              <a:lnSpc>
                <a:spcPct val="120000"/>
              </a:lnSpc>
              <a:spcBef>
                <a:spcPct val="0"/>
              </a:spcBef>
              <a:spcAft>
                <a:spcPct val="0"/>
              </a:spcAft>
              <a:buClrTx/>
              <a:buSzTx/>
              <a:buFontTx/>
              <a:buNone/>
              <a:defRPr/>
            </a:pPr>
            <a:r>
              <a:rPr lang="zh-CN" altLang="en-US" sz="2400" b="1" kern="0">
                <a:solidFill>
                  <a:srgbClr val="FFFFFF"/>
                </a:solidFill>
                <a:latin typeface="仿宋" panose="02010609060101010101" charset="-122"/>
                <a:ea typeface="仿宋" panose="02010609060101010101" charset="-122"/>
                <a:cs typeface="仿宋" panose="02010609060101010101" charset="-122"/>
              </a:rPr>
              <a:t>“</a:t>
            </a:r>
            <a:r>
              <a:rPr kumimoji="0" lang="zh-CN" altLang="en-US" sz="2400" b="1" i="0" u="none" strike="noStrike" kern="0" cap="none" spc="0" normalizeH="0" baseline="0" noProof="0">
                <a:ln>
                  <a:noFill/>
                </a:ln>
                <a:solidFill>
                  <a:srgbClr val="FFFFFF"/>
                </a:solidFill>
                <a:effectLst/>
                <a:uLnTx/>
                <a:uFillTx/>
                <a:latin typeface="仿宋" panose="02010609060101010101" charset="-122"/>
                <a:ea typeface="仿宋" panose="02010609060101010101" charset="-122"/>
                <a:cs typeface="仿宋" panose="02010609060101010101" charset="-122"/>
              </a:rPr>
              <a:t>叫他们日军知道我中华民族，还有坚决不怕死的勇敢队伍</a:t>
            </a:r>
            <a:r>
              <a:rPr lang="zh-CN" altLang="en-US" sz="2400" b="1" kern="0">
                <a:solidFill>
                  <a:srgbClr val="FFFFFF"/>
                </a:solidFill>
                <a:latin typeface="仿宋" panose="02010609060101010101" charset="-122"/>
                <a:ea typeface="仿宋" panose="02010609060101010101" charset="-122"/>
                <a:cs typeface="仿宋" panose="02010609060101010101" charset="-122"/>
              </a:rPr>
              <a:t>！”</a:t>
            </a:r>
            <a:endParaRPr kumimoji="0" lang="zh-CN" altLang="en-US" sz="2400" b="1" i="0" u="none" strike="noStrike" kern="0" cap="none" spc="0" normalizeH="0" baseline="0" noProof="0">
              <a:ln>
                <a:noFill/>
              </a:ln>
              <a:solidFill>
                <a:srgbClr val="FFFFFF"/>
              </a:solidFill>
              <a:effectLst/>
              <a:uLnTx/>
              <a:uFillTx/>
              <a:latin typeface="仿宋" panose="02010609060101010101" charset="-122"/>
              <a:ea typeface="仿宋" panose="02010609060101010101" charset="-122"/>
              <a:cs typeface="仿宋" panose="02010609060101010101" charset="-122"/>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subTnLst>
                                    <p:audio>
                                      <p:cMediaNode>
                                        <p:cTn display="1" masterRel="sameClick">
                                          <p:stCondLst>
                                            <p:cond evt="begin" delay="0">
                                              <p:tn val="5"/>
                                            </p:cond>
                                          </p:stCondLst>
                                          <p:endCondLst>
                                            <p:cond evt="onStopAudio" delay="0">
                                              <p:tgtEl>
                                                <p:sldTgt/>
                                              </p:tgtEl>
                                            </p:cond>
                                          </p:endCondLst>
                                        </p:cTn>
                                        <p:tgtEl>
                                          <p:sndTgt r:embed="rId37" name="explode.wav"/>
                                        </p:tgtEl>
                                      </p:cMediaNode>
                                    </p:audio>
                                  </p:sub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linds(horizontal)">
                                      <p:cBhvr>
                                        <p:cTn id="12" dur="500"/>
                                        <p:tgtEl>
                                          <p:spTgt spid="17"/>
                                        </p:tgtEl>
                                      </p:cBhvr>
                                    </p:animEffect>
                                  </p:childTnLst>
                                </p:cTn>
                              </p:par>
                            </p:childTnLst>
                          </p:cTn>
                        </p:par>
                        <p:par>
                          <p:cTn id="13" fill="hold">
                            <p:stCondLst>
                              <p:cond delay="500"/>
                            </p:stCondLst>
                            <p:childTnLst>
                              <p:par>
                                <p:cTn id="14" presetID="3" presetClass="entr" presetSubtype="1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linds(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linds(horizont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linds(horizont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linds(horizontal)">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2" presetClass="exit" presetSubtype="4" fill="hold" grpId="1" nodeType="clickEffect">
                                  <p:stCondLst>
                                    <p:cond delay="0"/>
                                  </p:stCondLst>
                                  <p:childTnLst>
                                    <p:anim calcmode="lin" valueType="num">
                                      <p:cBhvr additive="base">
                                        <p:cTn id="35" dur="500"/>
                                        <p:tgtEl>
                                          <p:spTgt spid="9"/>
                                        </p:tgtEl>
                                        <p:attrNameLst>
                                          <p:attrName>ppt_y</p:attrName>
                                        </p:attrNameLst>
                                      </p:cBhvr>
                                      <p:tavLst>
                                        <p:tav tm="0">
                                          <p:val>
                                            <p:strVal val="#ppt_y"/>
                                          </p:val>
                                        </p:tav>
                                        <p:tav tm="100000">
                                          <p:val>
                                            <p:strVal val="#ppt_y+#ppt_h*1.125000"/>
                                          </p:val>
                                        </p:tav>
                                      </p:tavLst>
                                    </p:anim>
                                    <p:animEffect transition="out" filter="wipe(down)">
                                      <p:cBhvr>
                                        <p:cTn id="36" dur="500"/>
                                        <p:tgtEl>
                                          <p:spTgt spid="9"/>
                                        </p:tgtEl>
                                      </p:cBhvr>
                                    </p:animEffect>
                                    <p:set>
                                      <p:cBhvr>
                                        <p:cTn id="37" dur="1" fill="hold">
                                          <p:stCondLst>
                                            <p:cond delay="499"/>
                                          </p:stCondLst>
                                        </p:cTn>
                                        <p:tgtEl>
                                          <p:spTgt spid="9"/>
                                        </p:tgtEl>
                                        <p:attrNameLst>
                                          <p:attrName>style.visibility</p:attrName>
                                        </p:attrNameLst>
                                      </p:cBhvr>
                                      <p:to>
                                        <p:strVal val="hidden"/>
                                      </p:to>
                                    </p:set>
                                  </p:childTnLst>
                                </p:cTn>
                              </p:par>
                              <p:par>
                                <p:cTn id="38" presetID="12" presetClass="exit" presetSubtype="4" fill="hold" grpId="1" nodeType="withEffect">
                                  <p:stCondLst>
                                    <p:cond delay="0"/>
                                  </p:stCondLst>
                                  <p:childTnLst>
                                    <p:anim calcmode="lin" valueType="num">
                                      <p:cBhvr additive="base">
                                        <p:cTn id="39" dur="500"/>
                                        <p:tgtEl>
                                          <p:spTgt spid="5"/>
                                        </p:tgtEl>
                                        <p:attrNameLst>
                                          <p:attrName>ppt_y</p:attrName>
                                        </p:attrNameLst>
                                      </p:cBhvr>
                                      <p:tavLst>
                                        <p:tav tm="0">
                                          <p:val>
                                            <p:strVal val="#ppt_y"/>
                                          </p:val>
                                        </p:tav>
                                        <p:tav tm="100000">
                                          <p:val>
                                            <p:strVal val="#ppt_y+#ppt_h*1.125000"/>
                                          </p:val>
                                        </p:tav>
                                      </p:tavLst>
                                    </p:anim>
                                    <p:animEffect transition="out" filter="wipe(down)">
                                      <p:cBhvr>
                                        <p:cTn id="40" dur="500"/>
                                        <p:tgtEl>
                                          <p:spTgt spid="5"/>
                                        </p:tgtEl>
                                      </p:cBhvr>
                                    </p:animEffect>
                                    <p:set>
                                      <p:cBhvr>
                                        <p:cTn id="41" dur="1" fill="hold">
                                          <p:stCondLst>
                                            <p:cond delay="499"/>
                                          </p:stCondLst>
                                        </p:cTn>
                                        <p:tgtEl>
                                          <p:spTgt spid="5"/>
                                        </p:tgtEl>
                                        <p:attrNameLst>
                                          <p:attrName>style.visibility</p:attrName>
                                        </p:attrNameLst>
                                      </p:cBhvr>
                                      <p:to>
                                        <p:strVal val="hidden"/>
                                      </p:to>
                                    </p:set>
                                  </p:childTnLst>
                                </p:cTn>
                              </p:par>
                              <p:par>
                                <p:cTn id="42" presetID="12" presetClass="exit" presetSubtype="4" fill="hold" grpId="1" nodeType="withEffect">
                                  <p:stCondLst>
                                    <p:cond delay="0"/>
                                  </p:stCondLst>
                                  <p:childTnLst>
                                    <p:anim calcmode="lin" valueType="num">
                                      <p:cBhvr additive="base">
                                        <p:cTn id="43" dur="500"/>
                                        <p:tgtEl>
                                          <p:spTgt spid="7"/>
                                        </p:tgtEl>
                                        <p:attrNameLst>
                                          <p:attrName>ppt_y</p:attrName>
                                        </p:attrNameLst>
                                      </p:cBhvr>
                                      <p:tavLst>
                                        <p:tav tm="0">
                                          <p:val>
                                            <p:strVal val="#ppt_y"/>
                                          </p:val>
                                        </p:tav>
                                        <p:tav tm="100000">
                                          <p:val>
                                            <p:strVal val="#ppt_y+#ppt_h*1.125000"/>
                                          </p:val>
                                        </p:tav>
                                      </p:tavLst>
                                    </p:anim>
                                    <p:animEffect transition="out" filter="wipe(down)">
                                      <p:cBhvr>
                                        <p:cTn id="44" dur="500"/>
                                        <p:tgtEl>
                                          <p:spTgt spid="7"/>
                                        </p:tgtEl>
                                      </p:cBhvr>
                                    </p:animEffect>
                                    <p:set>
                                      <p:cBhvr>
                                        <p:cTn id="45" dur="1" fill="hold">
                                          <p:stCondLst>
                                            <p:cond delay="499"/>
                                          </p:stCondLst>
                                        </p:cTn>
                                        <p:tgtEl>
                                          <p:spTgt spid="7"/>
                                        </p:tgtEl>
                                        <p:attrNameLst>
                                          <p:attrName>style.visibility</p:attrName>
                                        </p:attrNameLst>
                                      </p:cBhvr>
                                      <p:to>
                                        <p:strVal val="hidden"/>
                                      </p:to>
                                    </p:set>
                                  </p:childTnLst>
                                </p:cTn>
                              </p:par>
                              <p:par>
                                <p:cTn id="46" presetID="12" presetClass="exit" presetSubtype="4" fill="hold" nodeType="withEffect">
                                  <p:stCondLst>
                                    <p:cond delay="0"/>
                                  </p:stCondLst>
                                  <p:childTnLst>
                                    <p:anim calcmode="lin" valueType="num">
                                      <p:cBhvr additive="base">
                                        <p:cTn id="47" dur="500"/>
                                        <p:tgtEl>
                                          <p:spTgt spid="4"/>
                                        </p:tgtEl>
                                        <p:attrNameLst>
                                          <p:attrName>ppt_y</p:attrName>
                                        </p:attrNameLst>
                                      </p:cBhvr>
                                      <p:tavLst>
                                        <p:tav tm="0">
                                          <p:val>
                                            <p:strVal val="#ppt_y"/>
                                          </p:val>
                                        </p:tav>
                                        <p:tav tm="100000">
                                          <p:val>
                                            <p:strVal val="#ppt_y+#ppt_h*1.125000"/>
                                          </p:val>
                                        </p:tav>
                                      </p:tavLst>
                                    </p:anim>
                                    <p:animEffect transition="out" filter="wipe(down)">
                                      <p:cBhvr>
                                        <p:cTn id="48" dur="500"/>
                                        <p:tgtEl>
                                          <p:spTgt spid="4"/>
                                        </p:tgtEl>
                                      </p:cBhvr>
                                    </p:animEffect>
                                    <p:set>
                                      <p:cBhvr>
                                        <p:cTn id="49" dur="1" fill="hold">
                                          <p:stCondLst>
                                            <p:cond delay="499"/>
                                          </p:stCondLst>
                                        </p:cTn>
                                        <p:tgtEl>
                                          <p:spTgt spid="4"/>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nodeType="click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blinds(horizontal)">
                                      <p:cBhvr>
                                        <p:cTn id="54" dur="500"/>
                                        <p:tgtEl>
                                          <p:spTgt spid="8"/>
                                        </p:tgtEl>
                                      </p:cBhvr>
                                    </p:animEffect>
                                  </p:childTnLst>
                                  <p:subTnLst>
                                    <p:audio>
                                      <p:cMediaNode>
                                        <p:cTn display="1" masterRel="sameClick">
                                          <p:stCondLst>
                                            <p:cond evt="begin" delay="0">
                                              <p:tn val="52"/>
                                            </p:cond>
                                          </p:stCondLst>
                                          <p:endCondLst>
                                            <p:cond evt="onStopAudio" delay="0">
                                              <p:tgtEl>
                                                <p:sldTgt/>
                                              </p:tgtEl>
                                            </p:cond>
                                          </p:endCondLst>
                                        </p:cTn>
                                        <p:tgtEl>
                                          <p:sndTgt r:embed="rId37" name="explode.wav"/>
                                        </p:tgtEl>
                                      </p:cMediaNode>
                                    </p:audio>
                                  </p:subTnLst>
                                </p:cTn>
                              </p:par>
                            </p:childTnLst>
                          </p:cTn>
                        </p:par>
                      </p:childTnLst>
                    </p:cTn>
                  </p:par>
                  <p:par>
                    <p:cTn id="55" fill="hold">
                      <p:stCondLst>
                        <p:cond delay="indefinite"/>
                      </p:stCondLst>
                      <p:childTnLst>
                        <p:par>
                          <p:cTn id="56" fill="hold">
                            <p:stCondLst>
                              <p:cond delay="0"/>
                            </p:stCondLst>
                            <p:childTnLst>
                              <p:par>
                                <p:cTn id="57" presetID="3" presetClass="entr" presetSubtype="10"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blinds(horizontal)">
                                      <p:cBhvr>
                                        <p:cTn id="59" dur="500"/>
                                        <p:tgtEl>
                                          <p:spTgt spid="21"/>
                                        </p:tgtEl>
                                      </p:cBhvr>
                                    </p:animEffect>
                                  </p:childTnLst>
                                </p:cTn>
                              </p:par>
                            </p:childTnLst>
                          </p:cTn>
                        </p:par>
                        <p:par>
                          <p:cTn id="60" fill="hold">
                            <p:stCondLst>
                              <p:cond delay="500"/>
                            </p:stCondLst>
                            <p:childTnLst>
                              <p:par>
                                <p:cTn id="61" presetID="3" presetClass="entr" presetSubtype="10" fill="hold" nodeType="afterEffect">
                                  <p:stCondLst>
                                    <p:cond delay="0"/>
                                  </p:stCondLst>
                                  <p:childTnLst>
                                    <p:set>
                                      <p:cBhvr>
                                        <p:cTn id="62" dur="1" fill="hold">
                                          <p:stCondLst>
                                            <p:cond delay="0"/>
                                          </p:stCondLst>
                                        </p:cTn>
                                        <p:tgtEl>
                                          <p:spTgt spid="21505"/>
                                        </p:tgtEl>
                                        <p:attrNameLst>
                                          <p:attrName>style.visibility</p:attrName>
                                        </p:attrNameLst>
                                      </p:cBhvr>
                                      <p:to>
                                        <p:strVal val="visible"/>
                                      </p:to>
                                    </p:set>
                                    <p:animEffect transition="in" filter="blinds(horizontal)">
                                      <p:cBhvr>
                                        <p:cTn id="63" dur="500"/>
                                        <p:tgtEl>
                                          <p:spTgt spid="21505"/>
                                        </p:tgtEl>
                                      </p:cBhvr>
                                    </p:animEffect>
                                  </p:childTnLst>
                                </p:cTn>
                              </p:par>
                            </p:childTnLst>
                          </p:cTn>
                        </p:par>
                      </p:childTnLst>
                    </p:cTn>
                  </p:par>
                  <p:par>
                    <p:cTn id="64" fill="hold">
                      <p:stCondLst>
                        <p:cond delay="indefinite"/>
                      </p:stCondLst>
                      <p:childTnLst>
                        <p:par>
                          <p:cTn id="65" fill="hold">
                            <p:stCondLst>
                              <p:cond delay="0"/>
                            </p:stCondLst>
                            <p:childTnLst>
                              <p:par>
                                <p:cTn id="66" presetID="3" presetClass="entr" presetSubtype="10" fill="hold" grpId="0" nodeType="click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blinds(horizontal)">
                                      <p:cBhvr>
                                        <p:cTn id="68" dur="500"/>
                                        <p:tgtEl>
                                          <p:spTgt spid="10"/>
                                        </p:tgtEl>
                                      </p:cBhvr>
                                    </p:animEffect>
                                  </p:childTnLst>
                                </p:cTn>
                              </p:par>
                            </p:childTnLst>
                          </p:cTn>
                        </p:par>
                        <p:par>
                          <p:cTn id="69" fill="hold">
                            <p:stCondLst>
                              <p:cond delay="500"/>
                            </p:stCondLst>
                            <p:childTnLst>
                              <p:par>
                                <p:cTn id="70" presetID="3" presetClass="entr" presetSubtype="1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blinds(horizontal)">
                                      <p:cBhvr>
                                        <p:cTn id="72" dur="500"/>
                                        <p:tgtEl>
                                          <p:spTgt spid="13"/>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grpId="0" nodeType="clickEffect">
                                  <p:stCondLst>
                                    <p:cond delay="0"/>
                                  </p:stCondLst>
                                  <p:childTnLst>
                                    <p:set>
                                      <p:cBhvr>
                                        <p:cTn id="76" dur="1" fill="hold">
                                          <p:stCondLst>
                                            <p:cond delay="0"/>
                                          </p:stCondLst>
                                        </p:cTn>
                                        <p:tgtEl>
                                          <p:spTgt spid="21509"/>
                                        </p:tgtEl>
                                        <p:attrNameLst>
                                          <p:attrName>style.visibility</p:attrName>
                                        </p:attrNameLst>
                                      </p:cBhvr>
                                      <p:to>
                                        <p:strVal val="visible"/>
                                      </p:to>
                                    </p:set>
                                    <p:animEffect transition="in" filter="blinds(horizontal)">
                                      <p:cBhvr>
                                        <p:cTn id="77" dur="500"/>
                                        <p:tgtEl>
                                          <p:spTgt spid="21509"/>
                                        </p:tgtEl>
                                      </p:cBhvr>
                                    </p:animEffect>
                                  </p:childTnLst>
                                </p:cTn>
                              </p:par>
                            </p:childTnLst>
                          </p:cTn>
                        </p:par>
                      </p:childTnLst>
                    </p:cTn>
                  </p:par>
                  <p:par>
                    <p:cTn id="78" fill="hold">
                      <p:stCondLst>
                        <p:cond delay="indefinite"/>
                      </p:stCondLst>
                      <p:childTnLst>
                        <p:par>
                          <p:cTn id="79" fill="hold">
                            <p:stCondLst>
                              <p:cond delay="0"/>
                            </p:stCondLst>
                            <p:childTnLst>
                              <p:par>
                                <p:cTn id="80" presetID="12" presetClass="exit" presetSubtype="4" fill="hold" nodeType="clickEffect">
                                  <p:stCondLst>
                                    <p:cond delay="0"/>
                                  </p:stCondLst>
                                  <p:childTnLst>
                                    <p:anim calcmode="lin" valueType="num">
                                      <p:cBhvr additive="base">
                                        <p:cTn id="81" dur="500"/>
                                        <p:tgtEl>
                                          <p:spTgt spid="21505"/>
                                        </p:tgtEl>
                                        <p:attrNameLst>
                                          <p:attrName>ppt_y</p:attrName>
                                        </p:attrNameLst>
                                      </p:cBhvr>
                                      <p:tavLst>
                                        <p:tav tm="0">
                                          <p:val>
                                            <p:strVal val="#ppt_y"/>
                                          </p:val>
                                        </p:tav>
                                        <p:tav tm="100000">
                                          <p:val>
                                            <p:strVal val="#ppt_y+#ppt_h*1.125000"/>
                                          </p:val>
                                        </p:tav>
                                      </p:tavLst>
                                    </p:anim>
                                    <p:animEffect transition="out" filter="wipe(down)">
                                      <p:cBhvr>
                                        <p:cTn id="82" dur="500"/>
                                        <p:tgtEl>
                                          <p:spTgt spid="21505"/>
                                        </p:tgtEl>
                                      </p:cBhvr>
                                    </p:animEffect>
                                    <p:set>
                                      <p:cBhvr>
                                        <p:cTn id="83" dur="1" fill="hold">
                                          <p:stCondLst>
                                            <p:cond delay="499"/>
                                          </p:stCondLst>
                                        </p:cTn>
                                        <p:tgtEl>
                                          <p:spTgt spid="21505"/>
                                        </p:tgtEl>
                                        <p:attrNameLst>
                                          <p:attrName>style.visibility</p:attrName>
                                        </p:attrNameLst>
                                      </p:cBhvr>
                                      <p:to>
                                        <p:strVal val="hidden"/>
                                      </p:to>
                                    </p:set>
                                  </p:childTnLst>
                                </p:cTn>
                              </p:par>
                              <p:par>
                                <p:cTn id="84" presetID="12" presetClass="exit" presetSubtype="4" fill="hold" grpId="1" nodeType="withEffect">
                                  <p:stCondLst>
                                    <p:cond delay="0"/>
                                  </p:stCondLst>
                                  <p:childTnLst>
                                    <p:anim calcmode="lin" valueType="num">
                                      <p:cBhvr additive="base">
                                        <p:cTn id="85" dur="500"/>
                                        <p:tgtEl>
                                          <p:spTgt spid="10"/>
                                        </p:tgtEl>
                                        <p:attrNameLst>
                                          <p:attrName>ppt_y</p:attrName>
                                        </p:attrNameLst>
                                      </p:cBhvr>
                                      <p:tavLst>
                                        <p:tav tm="0">
                                          <p:val>
                                            <p:strVal val="#ppt_y"/>
                                          </p:val>
                                        </p:tav>
                                        <p:tav tm="100000">
                                          <p:val>
                                            <p:strVal val="#ppt_y+#ppt_h*1.125000"/>
                                          </p:val>
                                        </p:tav>
                                      </p:tavLst>
                                    </p:anim>
                                    <p:animEffect transition="out" filter="wipe(down)">
                                      <p:cBhvr>
                                        <p:cTn id="86" dur="500"/>
                                        <p:tgtEl>
                                          <p:spTgt spid="10"/>
                                        </p:tgtEl>
                                      </p:cBhvr>
                                    </p:animEffect>
                                    <p:set>
                                      <p:cBhvr>
                                        <p:cTn id="87" dur="1" fill="hold">
                                          <p:stCondLst>
                                            <p:cond delay="499"/>
                                          </p:stCondLst>
                                        </p:cTn>
                                        <p:tgtEl>
                                          <p:spTgt spid="10"/>
                                        </p:tgtEl>
                                        <p:attrNameLst>
                                          <p:attrName>style.visibility</p:attrName>
                                        </p:attrNameLst>
                                      </p:cBhvr>
                                      <p:to>
                                        <p:strVal val="hidden"/>
                                      </p:to>
                                    </p:set>
                                  </p:childTnLst>
                                </p:cTn>
                              </p:par>
                              <p:par>
                                <p:cTn id="88" presetID="12" presetClass="exit" presetSubtype="4" fill="hold" nodeType="withEffect">
                                  <p:stCondLst>
                                    <p:cond delay="0"/>
                                  </p:stCondLst>
                                  <p:childTnLst>
                                    <p:anim calcmode="lin" valueType="num">
                                      <p:cBhvr additive="base">
                                        <p:cTn id="89" dur="500"/>
                                        <p:tgtEl>
                                          <p:spTgt spid="13"/>
                                        </p:tgtEl>
                                        <p:attrNameLst>
                                          <p:attrName>ppt_y</p:attrName>
                                        </p:attrNameLst>
                                      </p:cBhvr>
                                      <p:tavLst>
                                        <p:tav tm="0">
                                          <p:val>
                                            <p:strVal val="#ppt_y"/>
                                          </p:val>
                                        </p:tav>
                                        <p:tav tm="100000">
                                          <p:val>
                                            <p:strVal val="#ppt_y+#ppt_h*1.125000"/>
                                          </p:val>
                                        </p:tav>
                                      </p:tavLst>
                                    </p:anim>
                                    <p:animEffect transition="out" filter="wipe(down)">
                                      <p:cBhvr>
                                        <p:cTn id="90" dur="500"/>
                                        <p:tgtEl>
                                          <p:spTgt spid="13"/>
                                        </p:tgtEl>
                                      </p:cBhvr>
                                    </p:animEffect>
                                    <p:set>
                                      <p:cBhvr>
                                        <p:cTn id="91" dur="1" fill="hold">
                                          <p:stCondLst>
                                            <p:cond delay="499"/>
                                          </p:stCondLst>
                                        </p:cTn>
                                        <p:tgtEl>
                                          <p:spTgt spid="13"/>
                                        </p:tgtEl>
                                        <p:attrNameLst>
                                          <p:attrName>style.visibility</p:attrName>
                                        </p:attrNameLst>
                                      </p:cBhvr>
                                      <p:to>
                                        <p:strVal val="hidden"/>
                                      </p:to>
                                    </p:set>
                                  </p:childTnLst>
                                </p:cTn>
                              </p:par>
                              <p:par>
                                <p:cTn id="92" presetID="12" presetClass="exit" presetSubtype="4" fill="hold" grpId="1" nodeType="withEffect">
                                  <p:stCondLst>
                                    <p:cond delay="0"/>
                                  </p:stCondLst>
                                  <p:childTnLst>
                                    <p:anim calcmode="lin" valueType="num">
                                      <p:cBhvr additive="base">
                                        <p:cTn id="93" dur="500"/>
                                        <p:tgtEl>
                                          <p:spTgt spid="21509"/>
                                        </p:tgtEl>
                                        <p:attrNameLst>
                                          <p:attrName>ppt_y</p:attrName>
                                        </p:attrNameLst>
                                      </p:cBhvr>
                                      <p:tavLst>
                                        <p:tav tm="0">
                                          <p:val>
                                            <p:strVal val="#ppt_y"/>
                                          </p:val>
                                        </p:tav>
                                        <p:tav tm="100000">
                                          <p:val>
                                            <p:strVal val="#ppt_y+#ppt_h*1.125000"/>
                                          </p:val>
                                        </p:tav>
                                      </p:tavLst>
                                    </p:anim>
                                    <p:animEffect transition="out" filter="wipe(down)">
                                      <p:cBhvr>
                                        <p:cTn id="94" dur="500"/>
                                        <p:tgtEl>
                                          <p:spTgt spid="21509"/>
                                        </p:tgtEl>
                                      </p:cBhvr>
                                    </p:animEffect>
                                    <p:set>
                                      <p:cBhvr>
                                        <p:cTn id="95" dur="1" fill="hold">
                                          <p:stCondLst>
                                            <p:cond delay="499"/>
                                          </p:stCondLst>
                                        </p:cTn>
                                        <p:tgtEl>
                                          <p:spTgt spid="21509"/>
                                        </p:tgtEl>
                                        <p:attrNameLst>
                                          <p:attrName>style.visibility</p:attrName>
                                        </p:attrNameLst>
                                      </p:cBhvr>
                                      <p:to>
                                        <p:strVal val="hidden"/>
                                      </p:to>
                                    </p:set>
                                  </p:childTnLst>
                                </p:cTn>
                              </p:par>
                            </p:childTnLst>
                          </p:cTn>
                        </p:par>
                        <p:par>
                          <p:cTn id="96" fill="hold">
                            <p:stCondLst>
                              <p:cond delay="500"/>
                            </p:stCondLst>
                            <p:childTnLst>
                              <p:par>
                                <p:cTn id="97" presetID="3" presetClass="entr" presetSubtype="10" fill="hold" nodeType="afterEffect">
                                  <p:stCondLst>
                                    <p:cond delay="0"/>
                                  </p:stCondLst>
                                  <p:childTnLst>
                                    <p:set>
                                      <p:cBhvr>
                                        <p:cTn id="98" dur="1" fill="hold">
                                          <p:stCondLst>
                                            <p:cond delay="0"/>
                                          </p:stCondLst>
                                        </p:cTn>
                                        <p:tgtEl>
                                          <p:spTgt spid="15"/>
                                        </p:tgtEl>
                                        <p:attrNameLst>
                                          <p:attrName>style.visibility</p:attrName>
                                        </p:attrNameLst>
                                      </p:cBhvr>
                                      <p:to>
                                        <p:strVal val="visible"/>
                                      </p:to>
                                    </p:set>
                                    <p:animEffect transition="in" filter="blinds(horizontal)">
                                      <p:cBhvr>
                                        <p:cTn id="99" dur="500"/>
                                        <p:tgtEl>
                                          <p:spTgt spid="15"/>
                                        </p:tgtEl>
                                      </p:cBhvr>
                                    </p:animEffect>
                                  </p:childTnLst>
                                  <p:subTnLst>
                                    <p:audio>
                                      <p:cMediaNode>
                                        <p:cTn display="1" masterRel="sameClick">
                                          <p:stCondLst>
                                            <p:cond evt="begin" delay="0">
                                              <p:tn val="97"/>
                                            </p:cond>
                                          </p:stCondLst>
                                          <p:endCondLst>
                                            <p:cond evt="onStopAudio" delay="0">
                                              <p:tgtEl>
                                                <p:sldTgt/>
                                              </p:tgtEl>
                                            </p:cond>
                                          </p:endCondLst>
                                        </p:cTn>
                                        <p:tgtEl>
                                          <p:sndTgt r:embed="rId37" name="explode.wav"/>
                                        </p:tgtEl>
                                      </p:cMediaNode>
                                    </p:audio>
                                  </p:subTnLst>
                                </p:cTn>
                              </p:par>
                            </p:childTnLst>
                          </p:cTn>
                        </p:par>
                      </p:childTnLst>
                    </p:cTn>
                  </p:par>
                  <p:par>
                    <p:cTn id="100" fill="hold">
                      <p:stCondLst>
                        <p:cond delay="indefinite"/>
                      </p:stCondLst>
                      <p:childTnLst>
                        <p:par>
                          <p:cTn id="101" fill="hold">
                            <p:stCondLst>
                              <p:cond delay="0"/>
                            </p:stCondLst>
                            <p:childTnLst>
                              <p:par>
                                <p:cTn id="102" presetID="3" presetClass="entr" presetSubtype="10" fill="hold" grpId="0" nodeType="clickEffect">
                                  <p:stCondLst>
                                    <p:cond delay="0"/>
                                  </p:stCondLst>
                                  <p:childTnLst>
                                    <p:set>
                                      <p:cBhvr>
                                        <p:cTn id="103" dur="1" fill="hold">
                                          <p:stCondLst>
                                            <p:cond delay="0"/>
                                          </p:stCondLst>
                                        </p:cTn>
                                        <p:tgtEl>
                                          <p:spTgt spid="16"/>
                                        </p:tgtEl>
                                        <p:attrNameLst>
                                          <p:attrName>style.visibility</p:attrName>
                                        </p:attrNameLst>
                                      </p:cBhvr>
                                      <p:to>
                                        <p:strVal val="visible"/>
                                      </p:to>
                                    </p:set>
                                    <p:animEffect transition="in" filter="blinds(horizontal)">
                                      <p:cBhvr>
                                        <p:cTn id="104" dur="500"/>
                                        <p:tgtEl>
                                          <p:spTgt spid="16"/>
                                        </p:tgtEl>
                                      </p:cBhvr>
                                    </p:animEffect>
                                  </p:childTnLst>
                                </p:cTn>
                              </p:par>
                            </p:childTnLst>
                          </p:cTn>
                        </p:par>
                        <p:par>
                          <p:cTn id="105" fill="hold">
                            <p:stCondLst>
                              <p:cond delay="500"/>
                            </p:stCondLst>
                            <p:childTnLst>
                              <p:par>
                                <p:cTn id="106" presetID="3" presetClass="entr" presetSubtype="10" fill="hold" nodeType="afterEffect">
                                  <p:stCondLst>
                                    <p:cond delay="0"/>
                                  </p:stCondLst>
                                  <p:childTnLst>
                                    <p:set>
                                      <p:cBhvr>
                                        <p:cTn id="107" dur="1" fill="hold">
                                          <p:stCondLst>
                                            <p:cond delay="0"/>
                                          </p:stCondLst>
                                        </p:cTn>
                                        <p:tgtEl>
                                          <p:spTgt spid="34"/>
                                        </p:tgtEl>
                                        <p:attrNameLst>
                                          <p:attrName>style.visibility</p:attrName>
                                        </p:attrNameLst>
                                      </p:cBhvr>
                                      <p:to>
                                        <p:strVal val="visible"/>
                                      </p:to>
                                    </p:set>
                                    <p:animEffect transition="in" filter="blinds(horizontal)">
                                      <p:cBhvr>
                                        <p:cTn id="108" dur="500"/>
                                        <p:tgtEl>
                                          <p:spTgt spid="34"/>
                                        </p:tgtEl>
                                      </p:cBhvr>
                                    </p:animEffect>
                                  </p:childTnLst>
                                </p:cTn>
                              </p:par>
                              <p:par>
                                <p:cTn id="109" presetID="3" presetClass="entr" presetSubtype="10" fill="hold" grpId="0" nodeType="withEffect">
                                  <p:stCondLst>
                                    <p:cond delay="0"/>
                                  </p:stCondLst>
                                  <p:childTnLst>
                                    <p:set>
                                      <p:cBhvr>
                                        <p:cTn id="110" dur="1" fill="hold">
                                          <p:stCondLst>
                                            <p:cond delay="0"/>
                                          </p:stCondLst>
                                        </p:cTn>
                                        <p:tgtEl>
                                          <p:spTgt spid="39"/>
                                        </p:tgtEl>
                                        <p:attrNameLst>
                                          <p:attrName>style.visibility</p:attrName>
                                        </p:attrNameLst>
                                      </p:cBhvr>
                                      <p:to>
                                        <p:strVal val="visible"/>
                                      </p:to>
                                    </p:set>
                                    <p:animEffect transition="in" filter="blinds(horizontal)">
                                      <p:cBhvr>
                                        <p:cTn id="111" dur="500"/>
                                        <p:tgtEl>
                                          <p:spTgt spid="39"/>
                                        </p:tgtEl>
                                      </p:cBhvr>
                                    </p:animEffect>
                                  </p:childTnLst>
                                </p:cTn>
                              </p:par>
                            </p:childTnLst>
                          </p:cTn>
                        </p:par>
                      </p:childTnLst>
                    </p:cTn>
                  </p:par>
                  <p:par>
                    <p:cTn id="112" fill="hold">
                      <p:stCondLst>
                        <p:cond delay="indefinite"/>
                      </p:stCondLst>
                      <p:childTnLst>
                        <p:par>
                          <p:cTn id="113" fill="hold">
                            <p:stCondLst>
                              <p:cond delay="0"/>
                            </p:stCondLst>
                            <p:childTnLst>
                              <p:par>
                                <p:cTn id="114" presetID="12" presetClass="exit" presetSubtype="4" fill="hold" nodeType="clickEffect">
                                  <p:stCondLst>
                                    <p:cond delay="0"/>
                                  </p:stCondLst>
                                  <p:childTnLst>
                                    <p:anim calcmode="lin" valueType="num">
                                      <p:cBhvr additive="base">
                                        <p:cTn id="115" dur="500"/>
                                        <p:tgtEl>
                                          <p:spTgt spid="34"/>
                                        </p:tgtEl>
                                        <p:attrNameLst>
                                          <p:attrName>ppt_y</p:attrName>
                                        </p:attrNameLst>
                                      </p:cBhvr>
                                      <p:tavLst>
                                        <p:tav tm="0">
                                          <p:val>
                                            <p:strVal val="#ppt_y"/>
                                          </p:val>
                                        </p:tav>
                                        <p:tav tm="100000">
                                          <p:val>
                                            <p:strVal val="#ppt_y+#ppt_h*1.125000"/>
                                          </p:val>
                                        </p:tav>
                                      </p:tavLst>
                                    </p:anim>
                                    <p:animEffect transition="out" filter="wipe(down)">
                                      <p:cBhvr>
                                        <p:cTn id="116" dur="500"/>
                                        <p:tgtEl>
                                          <p:spTgt spid="34"/>
                                        </p:tgtEl>
                                      </p:cBhvr>
                                    </p:animEffect>
                                    <p:set>
                                      <p:cBhvr>
                                        <p:cTn id="117" dur="1" fill="hold">
                                          <p:stCondLst>
                                            <p:cond delay="499"/>
                                          </p:stCondLst>
                                        </p:cTn>
                                        <p:tgtEl>
                                          <p:spTgt spid="34"/>
                                        </p:tgtEl>
                                        <p:attrNameLst>
                                          <p:attrName>style.visibility</p:attrName>
                                        </p:attrNameLst>
                                      </p:cBhvr>
                                      <p:to>
                                        <p:strVal val="hidden"/>
                                      </p:to>
                                    </p:set>
                                  </p:childTnLst>
                                </p:cTn>
                              </p:par>
                              <p:par>
                                <p:cTn id="118" presetID="12" presetClass="exit" presetSubtype="4" fill="hold" grpId="1" nodeType="withEffect">
                                  <p:stCondLst>
                                    <p:cond delay="0"/>
                                  </p:stCondLst>
                                  <p:childTnLst>
                                    <p:anim calcmode="lin" valueType="num">
                                      <p:cBhvr additive="base">
                                        <p:cTn id="119" dur="500"/>
                                        <p:tgtEl>
                                          <p:spTgt spid="39"/>
                                        </p:tgtEl>
                                        <p:attrNameLst>
                                          <p:attrName>ppt_y</p:attrName>
                                        </p:attrNameLst>
                                      </p:cBhvr>
                                      <p:tavLst>
                                        <p:tav tm="0">
                                          <p:val>
                                            <p:strVal val="#ppt_y"/>
                                          </p:val>
                                        </p:tav>
                                        <p:tav tm="100000">
                                          <p:val>
                                            <p:strVal val="#ppt_y+#ppt_h*1.125000"/>
                                          </p:val>
                                        </p:tav>
                                      </p:tavLst>
                                    </p:anim>
                                    <p:animEffect transition="out" filter="wipe(down)">
                                      <p:cBhvr>
                                        <p:cTn id="120" dur="500"/>
                                        <p:tgtEl>
                                          <p:spTgt spid="39"/>
                                        </p:tgtEl>
                                      </p:cBhvr>
                                    </p:animEffect>
                                    <p:set>
                                      <p:cBhvr>
                                        <p:cTn id="121" dur="1" fill="hold">
                                          <p:stCondLst>
                                            <p:cond delay="499"/>
                                          </p:stCondLst>
                                        </p:cTn>
                                        <p:tgtEl>
                                          <p:spTgt spid="39"/>
                                        </p:tgtEl>
                                        <p:attrNameLst>
                                          <p:attrName>style.visibility</p:attrName>
                                        </p:attrNameLst>
                                      </p:cBhvr>
                                      <p:to>
                                        <p:strVal val="hidden"/>
                                      </p:to>
                                    </p:set>
                                  </p:childTnLst>
                                </p:cTn>
                              </p:par>
                            </p:childTnLst>
                          </p:cTn>
                        </p:par>
                        <p:par>
                          <p:cTn id="122" fill="hold">
                            <p:stCondLst>
                              <p:cond delay="500"/>
                            </p:stCondLst>
                            <p:childTnLst>
                              <p:par>
                                <p:cTn id="123" presetID="3" presetClass="entr" presetSubtype="10" fill="hold" nodeType="afterEffect">
                                  <p:stCondLst>
                                    <p:cond delay="0"/>
                                  </p:stCondLst>
                                  <p:childTnLst>
                                    <p:set>
                                      <p:cBhvr>
                                        <p:cTn id="124" dur="1" fill="hold">
                                          <p:stCondLst>
                                            <p:cond delay="0"/>
                                          </p:stCondLst>
                                        </p:cTn>
                                        <p:tgtEl>
                                          <p:spTgt spid="11"/>
                                        </p:tgtEl>
                                        <p:attrNameLst>
                                          <p:attrName>style.visibility</p:attrName>
                                        </p:attrNameLst>
                                      </p:cBhvr>
                                      <p:to>
                                        <p:strVal val="visible"/>
                                      </p:to>
                                    </p:set>
                                    <p:animEffect transition="in" filter="blinds(horizontal)">
                                      <p:cBhvr>
                                        <p:cTn id="125" dur="500"/>
                                        <p:tgtEl>
                                          <p:spTgt spid="11"/>
                                        </p:tgtEl>
                                      </p:cBhvr>
                                    </p:animEffect>
                                  </p:childTnLst>
                                  <p:subTnLst>
                                    <p:audio>
                                      <p:cMediaNode>
                                        <p:cTn display="1" masterRel="sameClick">
                                          <p:stCondLst>
                                            <p:cond evt="begin" delay="0">
                                              <p:tn val="123"/>
                                            </p:cond>
                                          </p:stCondLst>
                                          <p:endCondLst>
                                            <p:cond evt="onStopAudio" delay="0">
                                              <p:tgtEl>
                                                <p:sldTgt/>
                                              </p:tgtEl>
                                            </p:cond>
                                          </p:endCondLst>
                                        </p:cTn>
                                        <p:tgtEl>
                                          <p:sndTgt r:embed="rId37" name="explode.wav"/>
                                        </p:tgtEl>
                                      </p:cMediaNode>
                                    </p:audio>
                                  </p:subTnLst>
                                </p:cTn>
                              </p:par>
                            </p:childTnLst>
                          </p:cTn>
                        </p:par>
                      </p:childTnLst>
                    </p:cTn>
                  </p:par>
                  <p:par>
                    <p:cTn id="126" fill="hold">
                      <p:stCondLst>
                        <p:cond delay="indefinite"/>
                      </p:stCondLst>
                      <p:childTnLst>
                        <p:par>
                          <p:cTn id="127" fill="hold">
                            <p:stCondLst>
                              <p:cond delay="0"/>
                            </p:stCondLst>
                            <p:childTnLst>
                              <p:par>
                                <p:cTn id="128" presetID="3" presetClass="entr" presetSubtype="10" fill="hold" grpId="0" nodeType="clickEffect">
                                  <p:stCondLst>
                                    <p:cond delay="0"/>
                                  </p:stCondLst>
                                  <p:childTnLst>
                                    <p:set>
                                      <p:cBhvr>
                                        <p:cTn id="129" dur="1" fill="hold">
                                          <p:stCondLst>
                                            <p:cond delay="0"/>
                                          </p:stCondLst>
                                        </p:cTn>
                                        <p:tgtEl>
                                          <p:spTgt spid="20"/>
                                        </p:tgtEl>
                                        <p:attrNameLst>
                                          <p:attrName>style.visibility</p:attrName>
                                        </p:attrNameLst>
                                      </p:cBhvr>
                                      <p:to>
                                        <p:strVal val="visible"/>
                                      </p:to>
                                    </p:set>
                                    <p:animEffect transition="in" filter="blinds(horizontal)">
                                      <p:cBhvr>
                                        <p:cTn id="130" dur="500"/>
                                        <p:tgtEl>
                                          <p:spTgt spid="20"/>
                                        </p:tgtEl>
                                      </p:cBhvr>
                                    </p:animEffect>
                                  </p:childTnLst>
                                </p:cTn>
                              </p:par>
                            </p:childTnLst>
                          </p:cTn>
                        </p:par>
                        <p:par>
                          <p:cTn id="131" fill="hold">
                            <p:stCondLst>
                              <p:cond delay="500"/>
                            </p:stCondLst>
                            <p:childTnLst>
                              <p:par>
                                <p:cTn id="132" presetID="3" presetClass="entr" presetSubtype="10" fill="hold" grpId="0" nodeType="afterEffect">
                                  <p:stCondLst>
                                    <p:cond delay="0"/>
                                  </p:stCondLst>
                                  <p:childTnLst>
                                    <p:set>
                                      <p:cBhvr>
                                        <p:cTn id="133" dur="1" fill="hold">
                                          <p:stCondLst>
                                            <p:cond delay="0"/>
                                          </p:stCondLst>
                                        </p:cTn>
                                        <p:tgtEl>
                                          <p:spTgt spid="35"/>
                                        </p:tgtEl>
                                        <p:attrNameLst>
                                          <p:attrName>style.visibility</p:attrName>
                                        </p:attrNameLst>
                                      </p:cBhvr>
                                      <p:to>
                                        <p:strVal val="visible"/>
                                      </p:to>
                                    </p:set>
                                    <p:animEffect transition="in" filter="blinds(horizontal)">
                                      <p:cBhvr>
                                        <p:cTn id="134" dur="500"/>
                                        <p:tgtEl>
                                          <p:spTgt spid="35"/>
                                        </p:tgtEl>
                                      </p:cBhvr>
                                    </p:animEffect>
                                  </p:childTnLst>
                                </p:cTn>
                              </p:par>
                            </p:childTnLst>
                          </p:cTn>
                        </p:par>
                        <p:par>
                          <p:cTn id="135" fill="hold">
                            <p:stCondLst>
                              <p:cond delay="1000"/>
                            </p:stCondLst>
                            <p:childTnLst>
                              <p:par>
                                <p:cTn id="136" presetID="3" presetClass="entr" presetSubtype="10" fill="hold" nodeType="afterEffect">
                                  <p:stCondLst>
                                    <p:cond delay="0"/>
                                  </p:stCondLst>
                                  <p:childTnLst>
                                    <p:set>
                                      <p:cBhvr>
                                        <p:cTn id="137" dur="1" fill="hold">
                                          <p:stCondLst>
                                            <p:cond delay="0"/>
                                          </p:stCondLst>
                                        </p:cTn>
                                        <p:tgtEl>
                                          <p:spTgt spid="24578"/>
                                        </p:tgtEl>
                                        <p:attrNameLst>
                                          <p:attrName>style.visibility</p:attrName>
                                        </p:attrNameLst>
                                      </p:cBhvr>
                                      <p:to>
                                        <p:strVal val="visible"/>
                                      </p:to>
                                    </p:set>
                                    <p:animEffect transition="in" filter="blinds(horizontal)">
                                      <p:cBhvr>
                                        <p:cTn id="138" dur="500"/>
                                        <p:tgtEl>
                                          <p:spTgt spid="24578"/>
                                        </p:tgtEl>
                                      </p:cBhvr>
                                    </p:animEffect>
                                  </p:childTnLst>
                                </p:cTn>
                              </p:par>
                            </p:childTnLst>
                          </p:cTn>
                        </p:par>
                      </p:childTnLst>
                    </p:cTn>
                  </p:par>
                  <p:par>
                    <p:cTn id="139" fill="hold">
                      <p:stCondLst>
                        <p:cond delay="indefinite"/>
                      </p:stCondLst>
                      <p:childTnLst>
                        <p:par>
                          <p:cTn id="140" fill="hold">
                            <p:stCondLst>
                              <p:cond delay="0"/>
                            </p:stCondLst>
                            <p:childTnLst>
                              <p:par>
                                <p:cTn id="141" presetID="12" presetClass="exit" presetSubtype="4" fill="hold" grpId="1" nodeType="clickEffect">
                                  <p:stCondLst>
                                    <p:cond delay="0"/>
                                  </p:stCondLst>
                                  <p:childTnLst>
                                    <p:anim calcmode="lin" valueType="num">
                                      <p:cBhvr additive="base">
                                        <p:cTn id="142" dur="500"/>
                                        <p:tgtEl>
                                          <p:spTgt spid="35"/>
                                        </p:tgtEl>
                                        <p:attrNameLst>
                                          <p:attrName>ppt_y</p:attrName>
                                        </p:attrNameLst>
                                      </p:cBhvr>
                                      <p:tavLst>
                                        <p:tav tm="0">
                                          <p:val>
                                            <p:strVal val="#ppt_y"/>
                                          </p:val>
                                        </p:tav>
                                        <p:tav tm="100000">
                                          <p:val>
                                            <p:strVal val="#ppt_y+#ppt_h*1.125000"/>
                                          </p:val>
                                        </p:tav>
                                      </p:tavLst>
                                    </p:anim>
                                    <p:animEffect transition="out" filter="wipe(down)">
                                      <p:cBhvr>
                                        <p:cTn id="143" dur="500"/>
                                        <p:tgtEl>
                                          <p:spTgt spid="35"/>
                                        </p:tgtEl>
                                      </p:cBhvr>
                                    </p:animEffect>
                                    <p:set>
                                      <p:cBhvr>
                                        <p:cTn id="144" dur="1" fill="hold">
                                          <p:stCondLst>
                                            <p:cond delay="499"/>
                                          </p:stCondLst>
                                        </p:cTn>
                                        <p:tgtEl>
                                          <p:spTgt spid="35"/>
                                        </p:tgtEl>
                                        <p:attrNameLst>
                                          <p:attrName>style.visibility</p:attrName>
                                        </p:attrNameLst>
                                      </p:cBhvr>
                                      <p:to>
                                        <p:strVal val="hidden"/>
                                      </p:to>
                                    </p:set>
                                  </p:childTnLst>
                                </p:cTn>
                              </p:par>
                              <p:par>
                                <p:cTn id="145" presetID="12" presetClass="exit" presetSubtype="4" fill="hold" nodeType="withEffect">
                                  <p:stCondLst>
                                    <p:cond delay="0"/>
                                  </p:stCondLst>
                                  <p:childTnLst>
                                    <p:anim calcmode="lin" valueType="num">
                                      <p:cBhvr additive="base">
                                        <p:cTn id="146" dur="500"/>
                                        <p:tgtEl>
                                          <p:spTgt spid="24578"/>
                                        </p:tgtEl>
                                        <p:attrNameLst>
                                          <p:attrName>ppt_y</p:attrName>
                                        </p:attrNameLst>
                                      </p:cBhvr>
                                      <p:tavLst>
                                        <p:tav tm="0">
                                          <p:val>
                                            <p:strVal val="#ppt_y"/>
                                          </p:val>
                                        </p:tav>
                                        <p:tav tm="100000">
                                          <p:val>
                                            <p:strVal val="#ppt_y+#ppt_h*1.125000"/>
                                          </p:val>
                                        </p:tav>
                                      </p:tavLst>
                                    </p:anim>
                                    <p:animEffect transition="out" filter="wipe(down)">
                                      <p:cBhvr>
                                        <p:cTn id="147" dur="500"/>
                                        <p:tgtEl>
                                          <p:spTgt spid="24578"/>
                                        </p:tgtEl>
                                      </p:cBhvr>
                                    </p:animEffect>
                                    <p:set>
                                      <p:cBhvr>
                                        <p:cTn id="148" dur="1" fill="hold">
                                          <p:stCondLst>
                                            <p:cond delay="499"/>
                                          </p:stCondLst>
                                        </p:cTn>
                                        <p:tgtEl>
                                          <p:spTgt spid="24578"/>
                                        </p:tgtEl>
                                        <p:attrNameLst>
                                          <p:attrName>style.visibility</p:attrName>
                                        </p:attrNameLst>
                                      </p:cBhvr>
                                      <p:to>
                                        <p:strVal val="hidden"/>
                                      </p:to>
                                    </p:set>
                                  </p:childTnLst>
                                </p:cTn>
                              </p:par>
                            </p:childTnLst>
                          </p:cTn>
                        </p:par>
                        <p:par>
                          <p:cTn id="149" fill="hold">
                            <p:stCondLst>
                              <p:cond delay="500"/>
                            </p:stCondLst>
                            <p:childTnLst>
                              <p:par>
                                <p:cTn id="150" presetID="3" presetClass="entr" presetSubtype="10" fill="hold" nodeType="afterEffect">
                                  <p:stCondLst>
                                    <p:cond delay="0"/>
                                  </p:stCondLst>
                                  <p:childTnLst>
                                    <p:set>
                                      <p:cBhvr>
                                        <p:cTn id="151" dur="1" fill="hold">
                                          <p:stCondLst>
                                            <p:cond delay="0"/>
                                          </p:stCondLst>
                                        </p:cTn>
                                        <p:tgtEl>
                                          <p:spTgt spid="12"/>
                                        </p:tgtEl>
                                        <p:attrNameLst>
                                          <p:attrName>style.visibility</p:attrName>
                                        </p:attrNameLst>
                                      </p:cBhvr>
                                      <p:to>
                                        <p:strVal val="visible"/>
                                      </p:to>
                                    </p:set>
                                    <p:animEffect transition="in" filter="blinds(horizontal)">
                                      <p:cBhvr>
                                        <p:cTn id="152" dur="500"/>
                                        <p:tgtEl>
                                          <p:spTgt spid="12"/>
                                        </p:tgtEl>
                                      </p:cBhvr>
                                    </p:animEffect>
                                  </p:childTnLst>
                                  <p:subTnLst>
                                    <p:audio>
                                      <p:cMediaNode>
                                        <p:cTn display="1" masterRel="sameClick">
                                          <p:stCondLst>
                                            <p:cond evt="begin" delay="0">
                                              <p:tn val="150"/>
                                            </p:cond>
                                          </p:stCondLst>
                                          <p:endCondLst>
                                            <p:cond evt="onStopAudio" delay="0">
                                              <p:tgtEl>
                                                <p:sldTgt/>
                                              </p:tgtEl>
                                            </p:cond>
                                          </p:endCondLst>
                                        </p:cTn>
                                        <p:tgtEl>
                                          <p:sndTgt r:embed="rId37" name="explode.wav"/>
                                        </p:tgtEl>
                                      </p:cMediaNode>
                                    </p:audio>
                                  </p:subTnLst>
                                </p:cTn>
                              </p:par>
                            </p:childTnLst>
                          </p:cTn>
                        </p:par>
                      </p:childTnLst>
                    </p:cTn>
                  </p:par>
                  <p:par>
                    <p:cTn id="153" fill="hold">
                      <p:stCondLst>
                        <p:cond delay="indefinite"/>
                      </p:stCondLst>
                      <p:childTnLst>
                        <p:par>
                          <p:cTn id="154" fill="hold">
                            <p:stCondLst>
                              <p:cond delay="0"/>
                            </p:stCondLst>
                            <p:childTnLst>
                              <p:par>
                                <p:cTn id="155" presetID="3" presetClass="entr" presetSubtype="10" fill="hold" grpId="0" nodeType="clickEffect">
                                  <p:stCondLst>
                                    <p:cond delay="0"/>
                                  </p:stCondLst>
                                  <p:childTnLst>
                                    <p:set>
                                      <p:cBhvr>
                                        <p:cTn id="156" dur="1" fill="hold">
                                          <p:stCondLst>
                                            <p:cond delay="0"/>
                                          </p:stCondLst>
                                        </p:cTn>
                                        <p:tgtEl>
                                          <p:spTgt spid="18"/>
                                        </p:tgtEl>
                                        <p:attrNameLst>
                                          <p:attrName>style.visibility</p:attrName>
                                        </p:attrNameLst>
                                      </p:cBhvr>
                                      <p:to>
                                        <p:strVal val="visible"/>
                                      </p:to>
                                    </p:set>
                                    <p:animEffect transition="in" filter="blinds(horizontal)">
                                      <p:cBhvr>
                                        <p:cTn id="157" dur="500"/>
                                        <p:tgtEl>
                                          <p:spTgt spid="18"/>
                                        </p:tgtEl>
                                      </p:cBhvr>
                                    </p:animEffect>
                                  </p:childTnLst>
                                </p:cTn>
                              </p:par>
                            </p:childTnLst>
                          </p:cTn>
                        </p:par>
                      </p:childTnLst>
                    </p:cTn>
                  </p:par>
                  <p:par>
                    <p:cTn id="158" fill="hold">
                      <p:stCondLst>
                        <p:cond delay="indefinite"/>
                      </p:stCondLst>
                      <p:childTnLst>
                        <p:par>
                          <p:cTn id="159" fill="hold">
                            <p:stCondLst>
                              <p:cond delay="0"/>
                            </p:stCondLst>
                            <p:childTnLst>
                              <p:par>
                                <p:cTn id="160" presetID="3" presetClass="entr" presetSubtype="10" fill="hold" grpId="0" nodeType="clickEffect">
                                  <p:stCondLst>
                                    <p:cond delay="0"/>
                                  </p:stCondLst>
                                  <p:childTnLst>
                                    <p:set>
                                      <p:cBhvr>
                                        <p:cTn id="161" dur="1" fill="hold">
                                          <p:stCondLst>
                                            <p:cond delay="0"/>
                                          </p:stCondLst>
                                        </p:cTn>
                                        <p:tgtEl>
                                          <p:spTgt spid="14"/>
                                        </p:tgtEl>
                                        <p:attrNameLst>
                                          <p:attrName>style.visibility</p:attrName>
                                        </p:attrNameLst>
                                      </p:cBhvr>
                                      <p:to>
                                        <p:strVal val="visible"/>
                                      </p:to>
                                    </p:set>
                                    <p:animEffect transition="in" filter="blinds(horizontal)">
                                      <p:cBhvr>
                                        <p:cTn id="162" dur="500"/>
                                        <p:tgtEl>
                                          <p:spTgt spid="14"/>
                                        </p:tgtEl>
                                      </p:cBhvr>
                                    </p:animEffect>
                                  </p:childTnLst>
                                </p:cTn>
                              </p:par>
                            </p:childTnLst>
                          </p:cTn>
                        </p:par>
                      </p:childTnLst>
                    </p:cTn>
                  </p:par>
                  <p:par>
                    <p:cTn id="163" fill="hold">
                      <p:stCondLst>
                        <p:cond delay="indefinite"/>
                      </p:stCondLst>
                      <p:childTnLst>
                        <p:par>
                          <p:cTn id="164" fill="hold">
                            <p:stCondLst>
                              <p:cond delay="0"/>
                            </p:stCondLst>
                            <p:childTnLst>
                              <p:par>
                                <p:cTn id="165" presetID="3" presetClass="entr" presetSubtype="10" fill="hold" grpId="0" nodeType="clickEffect">
                                  <p:stCondLst>
                                    <p:cond delay="0"/>
                                  </p:stCondLst>
                                  <p:childTnLst>
                                    <p:set>
                                      <p:cBhvr>
                                        <p:cTn id="166" dur="1" fill="hold">
                                          <p:stCondLst>
                                            <p:cond delay="0"/>
                                          </p:stCondLst>
                                        </p:cTn>
                                        <p:tgtEl>
                                          <p:spTgt spid="37"/>
                                        </p:tgtEl>
                                        <p:attrNameLst>
                                          <p:attrName>style.visibility</p:attrName>
                                        </p:attrNameLst>
                                      </p:cBhvr>
                                      <p:to>
                                        <p:strVal val="visible"/>
                                      </p:to>
                                    </p:set>
                                    <p:animEffect transition="in" filter="blinds(horizontal)">
                                      <p:cBhvr>
                                        <p:cTn id="167" dur="500"/>
                                        <p:tgtEl>
                                          <p:spTgt spid="37"/>
                                        </p:tgtEl>
                                      </p:cBhvr>
                                    </p:animEffect>
                                  </p:childTnLst>
                                </p:cTn>
                              </p:par>
                            </p:childTnLst>
                          </p:cTn>
                        </p:par>
                      </p:childTnLst>
                    </p:cTn>
                  </p:par>
                  <p:par>
                    <p:cTn id="168" fill="hold">
                      <p:stCondLst>
                        <p:cond delay="indefinite"/>
                      </p:stCondLst>
                      <p:childTnLst>
                        <p:par>
                          <p:cTn id="169" fill="hold">
                            <p:stCondLst>
                              <p:cond delay="0"/>
                            </p:stCondLst>
                            <p:childTnLst>
                              <p:par>
                                <p:cTn id="170" presetID="3" presetClass="entr" presetSubtype="10" fill="hold" grpId="0" nodeType="clickEffect">
                                  <p:stCondLst>
                                    <p:cond delay="0"/>
                                  </p:stCondLst>
                                  <p:childTnLst>
                                    <p:set>
                                      <p:cBhvr>
                                        <p:cTn id="171" dur="1" fill="hold">
                                          <p:stCondLst>
                                            <p:cond delay="0"/>
                                          </p:stCondLst>
                                        </p:cTn>
                                        <p:tgtEl>
                                          <p:spTgt spid="38"/>
                                        </p:tgtEl>
                                        <p:attrNameLst>
                                          <p:attrName>style.visibility</p:attrName>
                                        </p:attrNameLst>
                                      </p:cBhvr>
                                      <p:to>
                                        <p:strVal val="visible"/>
                                      </p:to>
                                    </p:set>
                                    <p:animEffect transition="in" filter="blinds(horizontal)">
                                      <p:cBhvr>
                                        <p:cTn id="172" dur="500"/>
                                        <p:tgtEl>
                                          <p:spTgt spid="38"/>
                                        </p:tgtEl>
                                      </p:cBhvr>
                                    </p:animEffect>
                                  </p:childTnLst>
                                </p:cTn>
                              </p:par>
                            </p:childTnLst>
                          </p:cTn>
                        </p:par>
                      </p:childTnLst>
                    </p:cTn>
                  </p:par>
                  <p:par>
                    <p:cTn id="173" fill="hold">
                      <p:stCondLst>
                        <p:cond delay="indefinite"/>
                      </p:stCondLst>
                      <p:childTnLst>
                        <p:par>
                          <p:cTn id="174" fill="hold">
                            <p:stCondLst>
                              <p:cond delay="0"/>
                            </p:stCondLst>
                            <p:childTnLst>
                              <p:par>
                                <p:cTn id="175" presetID="12" presetClass="exit" presetSubtype="4" fill="hold" grpId="1" nodeType="clickEffect">
                                  <p:stCondLst>
                                    <p:cond delay="0"/>
                                  </p:stCondLst>
                                  <p:childTnLst>
                                    <p:anim calcmode="lin" valueType="num">
                                      <p:cBhvr additive="base">
                                        <p:cTn id="176" dur="500"/>
                                        <p:tgtEl>
                                          <p:spTgt spid="14"/>
                                        </p:tgtEl>
                                        <p:attrNameLst>
                                          <p:attrName>ppt_y</p:attrName>
                                        </p:attrNameLst>
                                      </p:cBhvr>
                                      <p:tavLst>
                                        <p:tav tm="0">
                                          <p:val>
                                            <p:strVal val="#ppt_y"/>
                                          </p:val>
                                        </p:tav>
                                        <p:tav tm="100000">
                                          <p:val>
                                            <p:strVal val="#ppt_y+#ppt_h*1.125000"/>
                                          </p:val>
                                        </p:tav>
                                      </p:tavLst>
                                    </p:anim>
                                    <p:animEffect transition="out" filter="wipe(down)">
                                      <p:cBhvr>
                                        <p:cTn id="177" dur="500"/>
                                        <p:tgtEl>
                                          <p:spTgt spid="14"/>
                                        </p:tgtEl>
                                      </p:cBhvr>
                                    </p:animEffect>
                                    <p:set>
                                      <p:cBhvr>
                                        <p:cTn id="178" dur="1" fill="hold">
                                          <p:stCondLst>
                                            <p:cond delay="499"/>
                                          </p:stCondLst>
                                        </p:cTn>
                                        <p:tgtEl>
                                          <p:spTgt spid="14"/>
                                        </p:tgtEl>
                                        <p:attrNameLst>
                                          <p:attrName>style.visibility</p:attrName>
                                        </p:attrNameLst>
                                      </p:cBhvr>
                                      <p:to>
                                        <p:strVal val="hidden"/>
                                      </p:to>
                                    </p:set>
                                  </p:childTnLst>
                                </p:cTn>
                              </p:par>
                              <p:par>
                                <p:cTn id="179" presetID="12" presetClass="exit" presetSubtype="4" fill="hold" grpId="1" nodeType="withEffect">
                                  <p:stCondLst>
                                    <p:cond delay="0"/>
                                  </p:stCondLst>
                                  <p:childTnLst>
                                    <p:anim calcmode="lin" valueType="num">
                                      <p:cBhvr additive="base">
                                        <p:cTn id="180" dur="500"/>
                                        <p:tgtEl>
                                          <p:spTgt spid="37"/>
                                        </p:tgtEl>
                                        <p:attrNameLst>
                                          <p:attrName>ppt_y</p:attrName>
                                        </p:attrNameLst>
                                      </p:cBhvr>
                                      <p:tavLst>
                                        <p:tav tm="0">
                                          <p:val>
                                            <p:strVal val="#ppt_y"/>
                                          </p:val>
                                        </p:tav>
                                        <p:tav tm="100000">
                                          <p:val>
                                            <p:strVal val="#ppt_y+#ppt_h*1.125000"/>
                                          </p:val>
                                        </p:tav>
                                      </p:tavLst>
                                    </p:anim>
                                    <p:animEffect transition="out" filter="wipe(down)">
                                      <p:cBhvr>
                                        <p:cTn id="181" dur="500"/>
                                        <p:tgtEl>
                                          <p:spTgt spid="37"/>
                                        </p:tgtEl>
                                      </p:cBhvr>
                                    </p:animEffect>
                                    <p:set>
                                      <p:cBhvr>
                                        <p:cTn id="182" dur="1" fill="hold">
                                          <p:stCondLst>
                                            <p:cond delay="499"/>
                                          </p:stCondLst>
                                        </p:cTn>
                                        <p:tgtEl>
                                          <p:spTgt spid="37"/>
                                        </p:tgtEl>
                                        <p:attrNameLst>
                                          <p:attrName>style.visibility</p:attrName>
                                        </p:attrNameLst>
                                      </p:cBhvr>
                                      <p:to>
                                        <p:strVal val="hidden"/>
                                      </p:to>
                                    </p:set>
                                  </p:childTnLst>
                                </p:cTn>
                              </p:par>
                              <p:par>
                                <p:cTn id="183" presetID="12" presetClass="exit" presetSubtype="4" fill="hold" grpId="1" nodeType="withEffect">
                                  <p:stCondLst>
                                    <p:cond delay="0"/>
                                  </p:stCondLst>
                                  <p:childTnLst>
                                    <p:anim calcmode="lin" valueType="num">
                                      <p:cBhvr additive="base">
                                        <p:cTn id="184" dur="500"/>
                                        <p:tgtEl>
                                          <p:spTgt spid="38"/>
                                        </p:tgtEl>
                                        <p:attrNameLst>
                                          <p:attrName>ppt_y</p:attrName>
                                        </p:attrNameLst>
                                      </p:cBhvr>
                                      <p:tavLst>
                                        <p:tav tm="0">
                                          <p:val>
                                            <p:strVal val="#ppt_y"/>
                                          </p:val>
                                        </p:tav>
                                        <p:tav tm="100000">
                                          <p:val>
                                            <p:strVal val="#ppt_y+#ppt_h*1.125000"/>
                                          </p:val>
                                        </p:tav>
                                      </p:tavLst>
                                    </p:anim>
                                    <p:animEffect transition="out" filter="wipe(down)">
                                      <p:cBhvr>
                                        <p:cTn id="185" dur="500"/>
                                        <p:tgtEl>
                                          <p:spTgt spid="38"/>
                                        </p:tgtEl>
                                      </p:cBhvr>
                                    </p:animEffect>
                                    <p:set>
                                      <p:cBhvr>
                                        <p:cTn id="186" dur="1" fill="hold">
                                          <p:stCondLst>
                                            <p:cond delay="499"/>
                                          </p:stCondLst>
                                        </p:cTn>
                                        <p:tgtEl>
                                          <p:spTgt spid="38"/>
                                        </p:tgtEl>
                                        <p:attrNameLst>
                                          <p:attrName>style.visibility</p:attrName>
                                        </p:attrNameLst>
                                      </p:cBhvr>
                                      <p:to>
                                        <p:strVal val="hidden"/>
                                      </p:to>
                                    </p:set>
                                  </p:childTnLst>
                                </p:cTn>
                              </p:par>
                            </p:childTnLst>
                          </p:cTn>
                        </p:par>
                        <p:par>
                          <p:cTn id="187" fill="hold">
                            <p:stCondLst>
                              <p:cond delay="500"/>
                            </p:stCondLst>
                            <p:childTnLst>
                              <p:par>
                                <p:cTn id="188" presetID="3" presetClass="entr" presetSubtype="10" fill="hold" nodeType="afterEffect">
                                  <p:stCondLst>
                                    <p:cond delay="0"/>
                                  </p:stCondLst>
                                  <p:childTnLst>
                                    <p:set>
                                      <p:cBhvr>
                                        <p:cTn id="189" dur="1" fill="hold">
                                          <p:stCondLst>
                                            <p:cond delay="0"/>
                                          </p:stCondLst>
                                        </p:cTn>
                                        <p:tgtEl>
                                          <p:spTgt spid="27"/>
                                        </p:tgtEl>
                                        <p:attrNameLst>
                                          <p:attrName>style.visibility</p:attrName>
                                        </p:attrNameLst>
                                      </p:cBhvr>
                                      <p:to>
                                        <p:strVal val="visible"/>
                                      </p:to>
                                    </p:set>
                                    <p:animEffect transition="in" filter="blinds(horizontal)">
                                      <p:cBhvr>
                                        <p:cTn id="190" dur="500"/>
                                        <p:tgtEl>
                                          <p:spTgt spid="27"/>
                                        </p:tgtEl>
                                      </p:cBhvr>
                                    </p:animEffect>
                                  </p:childTnLst>
                                  <p:subTnLst>
                                    <p:audio>
                                      <p:cMediaNode>
                                        <p:cTn display="1" masterRel="sameClick">
                                          <p:stCondLst>
                                            <p:cond evt="begin" delay="0">
                                              <p:tn val="188"/>
                                            </p:cond>
                                          </p:stCondLst>
                                          <p:endCondLst>
                                            <p:cond evt="onStopAudio" delay="0">
                                              <p:tgtEl>
                                                <p:sldTgt/>
                                              </p:tgtEl>
                                            </p:cond>
                                          </p:endCondLst>
                                        </p:cTn>
                                        <p:tgtEl>
                                          <p:sndTgt r:embed="rId37" name="explode.wav"/>
                                        </p:tgtEl>
                                      </p:cMediaNode>
                                    </p:audio>
                                  </p:subTnLst>
                                </p:cTn>
                              </p:par>
                            </p:childTnLst>
                          </p:cTn>
                        </p:par>
                      </p:childTnLst>
                    </p:cTn>
                  </p:par>
                  <p:par>
                    <p:cTn id="191" fill="hold">
                      <p:stCondLst>
                        <p:cond delay="indefinite"/>
                      </p:stCondLst>
                      <p:childTnLst>
                        <p:par>
                          <p:cTn id="192" fill="hold">
                            <p:stCondLst>
                              <p:cond delay="0"/>
                            </p:stCondLst>
                            <p:childTnLst>
                              <p:par>
                                <p:cTn id="193" presetID="3" presetClass="entr" presetSubtype="10" fill="hold" nodeType="clickEffect">
                                  <p:stCondLst>
                                    <p:cond delay="0"/>
                                  </p:stCondLst>
                                  <p:childTnLst>
                                    <p:set>
                                      <p:cBhvr>
                                        <p:cTn id="194" dur="1" fill="hold">
                                          <p:stCondLst>
                                            <p:cond delay="0"/>
                                          </p:stCondLst>
                                        </p:cTn>
                                        <p:tgtEl>
                                          <p:spTgt spid="28"/>
                                        </p:tgtEl>
                                        <p:attrNameLst>
                                          <p:attrName>style.visibility</p:attrName>
                                        </p:attrNameLst>
                                      </p:cBhvr>
                                      <p:to>
                                        <p:strVal val="visible"/>
                                      </p:to>
                                    </p:set>
                                    <p:animEffect transition="in" filter="blinds(horizontal)">
                                      <p:cBhvr>
                                        <p:cTn id="195" dur="500"/>
                                        <p:tgtEl>
                                          <p:spTgt spid="28"/>
                                        </p:tgtEl>
                                      </p:cBhvr>
                                    </p:animEffect>
                                  </p:childTnLst>
                                </p:cTn>
                              </p:par>
                            </p:childTnLst>
                          </p:cTn>
                        </p:par>
                        <p:par>
                          <p:cTn id="196" fill="hold">
                            <p:stCondLst>
                              <p:cond delay="500"/>
                            </p:stCondLst>
                            <p:childTnLst>
                              <p:par>
                                <p:cTn id="197" presetID="3" presetClass="entr" presetSubtype="10" fill="hold" grpId="0" nodeType="afterEffect">
                                  <p:stCondLst>
                                    <p:cond delay="0"/>
                                  </p:stCondLst>
                                  <p:childTnLst>
                                    <p:set>
                                      <p:cBhvr>
                                        <p:cTn id="198" dur="1" fill="hold">
                                          <p:stCondLst>
                                            <p:cond delay="0"/>
                                          </p:stCondLst>
                                        </p:cTn>
                                        <p:tgtEl>
                                          <p:spTgt spid="40"/>
                                        </p:tgtEl>
                                        <p:attrNameLst>
                                          <p:attrName>style.visibility</p:attrName>
                                        </p:attrNameLst>
                                      </p:cBhvr>
                                      <p:to>
                                        <p:strVal val="visible"/>
                                      </p:to>
                                    </p:set>
                                    <p:animEffect transition="in" filter="blinds(horizontal)">
                                      <p:cBhvr>
                                        <p:cTn id="199" dur="500"/>
                                        <p:tgtEl>
                                          <p:spTgt spid="40"/>
                                        </p:tgtEl>
                                      </p:cBhvr>
                                    </p:animEffect>
                                  </p:childTnLst>
                                </p:cTn>
                              </p:par>
                            </p:childTnLst>
                          </p:cTn>
                        </p:par>
                        <p:par>
                          <p:cTn id="200" fill="hold">
                            <p:stCondLst>
                              <p:cond delay="1000"/>
                            </p:stCondLst>
                            <p:childTnLst>
                              <p:par>
                                <p:cTn id="201" presetID="3" presetClass="entr" presetSubtype="10" fill="hold" nodeType="afterEffect">
                                  <p:stCondLst>
                                    <p:cond delay="0"/>
                                  </p:stCondLst>
                                  <p:childTnLst>
                                    <p:set>
                                      <p:cBhvr>
                                        <p:cTn id="202" dur="1" fill="hold">
                                          <p:stCondLst>
                                            <p:cond delay="0"/>
                                          </p:stCondLst>
                                        </p:cTn>
                                        <p:tgtEl>
                                          <p:spTgt spid="33"/>
                                        </p:tgtEl>
                                        <p:attrNameLst>
                                          <p:attrName>style.visibility</p:attrName>
                                        </p:attrNameLst>
                                      </p:cBhvr>
                                      <p:to>
                                        <p:strVal val="visible"/>
                                      </p:to>
                                    </p:set>
                                    <p:animEffect transition="in" filter="blinds(horizontal)">
                                      <p:cBhvr>
                                        <p:cTn id="203" dur="500"/>
                                        <p:tgtEl>
                                          <p:spTgt spid="33"/>
                                        </p:tgtEl>
                                      </p:cBhvr>
                                    </p:animEffect>
                                  </p:childTnLst>
                                </p:cTn>
                              </p:par>
                            </p:childTnLst>
                          </p:cTn>
                        </p:par>
                      </p:childTnLst>
                    </p:cTn>
                  </p:par>
                  <p:par>
                    <p:cTn id="204" fill="hold">
                      <p:stCondLst>
                        <p:cond delay="indefinite"/>
                      </p:stCondLst>
                      <p:childTnLst>
                        <p:par>
                          <p:cTn id="205" fill="hold">
                            <p:stCondLst>
                              <p:cond delay="0"/>
                            </p:stCondLst>
                            <p:childTnLst>
                              <p:par>
                                <p:cTn id="206" presetID="3" presetClass="entr" presetSubtype="10" fill="hold" grpId="0" nodeType="clickEffect">
                                  <p:stCondLst>
                                    <p:cond delay="0"/>
                                  </p:stCondLst>
                                  <p:childTnLst>
                                    <p:set>
                                      <p:cBhvr>
                                        <p:cTn id="207" dur="1" fill="hold">
                                          <p:stCondLst>
                                            <p:cond delay="0"/>
                                          </p:stCondLst>
                                        </p:cTn>
                                        <p:tgtEl>
                                          <p:spTgt spid="41"/>
                                        </p:tgtEl>
                                        <p:attrNameLst>
                                          <p:attrName>style.visibility</p:attrName>
                                        </p:attrNameLst>
                                      </p:cBhvr>
                                      <p:to>
                                        <p:strVal val="visible"/>
                                      </p:to>
                                    </p:set>
                                    <p:animEffect transition="in" filter="blinds(horizontal)">
                                      <p:cBhvr>
                                        <p:cTn id="208"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17" grpId="0" bldLvl="0" animBg="1"/>
      <p:bldP spid="18" grpId="0" bldLvl="0" animBg="1"/>
      <p:bldP spid="20" grpId="0" bldLvl="0" animBg="1"/>
      <p:bldP spid="5" grpId="0" bldLvl="0" animBg="1"/>
      <p:bldP spid="5" grpId="1" bldLvl="0" animBg="1"/>
      <p:bldP spid="9" grpId="0" bldLvl="0" animBg="1"/>
      <p:bldP spid="9" grpId="1" bldLvl="0" animBg="1"/>
      <p:bldP spid="7" grpId="0" bldLvl="0" animBg="1"/>
      <p:bldP spid="7" grpId="1" bldLvl="0" animBg="1"/>
      <p:bldP spid="10" grpId="0" bldLvl="0" animBg="1"/>
      <p:bldP spid="10" grpId="1" bldLvl="0" animBg="1"/>
      <p:bldP spid="21509" grpId="0" bldLvl="0" animBg="1"/>
      <p:bldP spid="21509" grpId="1" bldLvl="0" animBg="1"/>
      <p:bldP spid="37" grpId="0" bldLvl="0" animBg="1"/>
      <p:bldP spid="37" grpId="1" bldLvl="0" animBg="1"/>
      <p:bldP spid="38" grpId="0" bldLvl="0" animBg="1"/>
      <p:bldP spid="38" grpId="1" bldLvl="0" animBg="1"/>
      <p:bldP spid="39" grpId="0"/>
      <p:bldP spid="39" grpId="1"/>
      <p:bldP spid="21" grpId="0" bldLvl="0" animBg="1"/>
      <p:bldP spid="35" grpId="0" bldLvl="0" animBg="1"/>
      <p:bldP spid="35" grpId="1" bldLvl="0" animBg="1"/>
      <p:bldP spid="14" grpId="0" bldLvl="0" animBg="1"/>
      <p:bldP spid="14" grpId="1" bldLvl="0" animBg="1"/>
      <p:bldP spid="40" grpId="0" bldLvl="0" animBg="1"/>
      <p:bldP spid="41"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6350" y="6319520"/>
            <a:ext cx="12198350" cy="516890"/>
            <a:chOff x="-10" y="9952"/>
            <a:chExt cx="19210" cy="814"/>
          </a:xfrm>
          <a:solidFill>
            <a:srgbClr val="EC5F74">
              <a:lumMod val="20000"/>
              <a:lumOff val="80000"/>
            </a:srgbClr>
          </a:solidFill>
        </p:grpSpPr>
        <p:sp>
          <p:nvSpPr>
            <p:cNvPr id="5" name="文本框 4"/>
            <p:cNvSpPr txBox="1"/>
            <p:nvPr>
              <p:custDataLst>
                <p:tags r:id="rId23"/>
              </p:custDataLst>
            </p:nvPr>
          </p:nvSpPr>
          <p:spPr>
            <a:xfrm>
              <a:off x="-10" y="9976"/>
              <a:ext cx="19211" cy="791"/>
            </a:xfrm>
            <a:prstGeom prst="rect">
              <a:avLst/>
            </a:prstGeom>
            <a:grpFill/>
          </p:spPr>
          <p:txBody>
            <a:bodyPr vert="horz" wrap="square" lIns="91440" tIns="45720" rIns="91440" bIns="45720" numCol="1" spcCol="0" rtlCol="0" fromWordArt="0" anchor="t" anchorCtr="0" forceAA="0" compatLnSpc="0">
              <a:noAutofit/>
            </a:bodyPr>
            <a:lstStyle>
              <a:lvl1pPr algn="l" defTabSz="914400" rtl="0" eaLnBrk="1" latinLnBrk="0" hangingPunct="1">
                <a:lnSpc>
                  <a:spcPct val="90000"/>
                </a:lnSpc>
                <a:spcBef>
                  <a:spcPct val="0"/>
                </a:spcBef>
                <a:buNone/>
                <a:defRPr sz="4400" kern="1200">
                  <a:solidFill>
                    <a:sysClr val="windowText" lastClr="000000"/>
                  </a:solidFill>
                  <a:latin typeface="Calibri" panose="020F0502020204030204"/>
                  <a:ea typeface="微软雅黑" panose="020B0503020204020204" charset="-122"/>
                  <a:cs typeface="微软雅黑" panose="020B0503020204020204" charset="-122"/>
                </a:defRPr>
              </a:lvl1pPr>
            </a:lstStyle>
            <a:p>
              <a:pPr lvl="0" algn="l">
                <a:lnSpc>
                  <a:spcPct val="100000"/>
                </a:lnSpc>
                <a:buClrTx/>
                <a:buSzTx/>
                <a:buFontTx/>
              </a:pPr>
              <a:r>
                <a:rPr lang="zh-CN" altLang="zh-CN" sz="2400" b="1">
                  <a:latin typeface="仿宋" panose="02010609060101010101" charset="-122"/>
                  <a:ea typeface="仿宋" panose="02010609060101010101" charset="-122"/>
                  <a:cs typeface="楷体" panose="02010609060101010101" pitchFamily="49" charset="-122"/>
                  <a:sym typeface="Arial" panose="020B0604020202020204" pitchFamily="34" charset="0"/>
                </a:rPr>
                <a:t>  </a:t>
              </a:r>
              <a:r>
                <a:rPr lang="zh-CN" altLang="zh-CN" sz="2400" b="1">
                  <a:latin typeface="仿宋" panose="02010609060101010101" charset="-122"/>
                  <a:ea typeface="仿宋" panose="02010609060101010101" charset="-122"/>
                  <a:cs typeface="楷体" panose="02010609060101010101" pitchFamily="49" charset="-122"/>
                  <a:sym typeface="等线" panose="02010600030101010101" charset="-122"/>
                </a:rPr>
                <a:t>考情分析</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zh-CN" sz="2400" b="1">
                  <a:solidFill>
                    <a:sysClr val="windowText" lastClr="000000"/>
                  </a:solidFill>
                  <a:latin typeface="仿宋" panose="02010609060101010101" charset="-122"/>
                  <a:ea typeface="仿宋" panose="02010609060101010101" charset="-122"/>
                  <a:cs typeface="楷体" panose="02010609060101010101" pitchFamily="49" charset="-122"/>
                  <a:sym typeface="微软雅黑" panose="020B0503020204020204" charset="-122"/>
                </a:rPr>
                <a:t>阶段特征</a:t>
              </a:r>
              <a:r>
                <a:rPr lang="en-US" altLang="zh-CN" sz="2400" b="1">
                  <a:solidFill>
                    <a:sysClr val="windowText" lastClr="000000"/>
                  </a:solidFill>
                  <a:latin typeface="仿宋" panose="02010609060101010101" charset="-122"/>
                  <a:ea typeface="仿宋" panose="02010609060101010101" charset="-122"/>
                  <a:cs typeface="楷体" panose="02010609060101010101" pitchFamily="49" charset="-122"/>
                  <a:sym typeface="微软雅黑" panose="020B0503020204020204" charset="-122"/>
                </a:rPr>
                <a:t>          </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微软雅黑" panose="020B0503020204020204" charset="-122"/>
                </a:rPr>
                <a:t>夯实</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等线" panose="02010600030101010101" charset="-122"/>
                </a:rPr>
                <a:t>基础</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en-US" sz="2400" b="1">
                  <a:solidFill>
                    <a:srgbClr val="000000"/>
                  </a:solidFill>
                  <a:latin typeface="仿宋" panose="02010609060101010101" charset="-122"/>
                  <a:ea typeface="仿宋" panose="02010609060101010101" charset="-122"/>
                  <a:cs typeface="Times New Roman" panose="02020603050405020304" charset="0"/>
                  <a:sym typeface="等线" panose="02010600030101010101" charset="-122"/>
                </a:rPr>
                <a:t>高考真题</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en-US" sz="2400" b="1">
                  <a:solidFill>
                    <a:srgbClr val="000000"/>
                  </a:solidFill>
                  <a:latin typeface="仿宋" panose="02010609060101010101" charset="-122"/>
                  <a:ea typeface="仿宋" panose="02010609060101010101" charset="-122"/>
                  <a:cs typeface="Times New Roman" panose="02020603050405020304" charset="0"/>
                  <a:sym typeface="等线" panose="02010600030101010101" charset="-122"/>
                </a:rPr>
                <a:t>链接选必</a:t>
              </a: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sym typeface="微软雅黑" panose="020B0503020204020204" charset="-122"/>
              </a:endParaRPr>
            </a:p>
          </p:txBody>
        </p:sp>
        <p:cxnSp>
          <p:nvCxnSpPr>
            <p:cNvPr id="22" name="直接连接符 21"/>
            <p:cNvCxnSpPr/>
            <p:nvPr/>
          </p:nvCxnSpPr>
          <p:spPr>
            <a:xfrm>
              <a:off x="2977" y="9952"/>
              <a:ext cx="16" cy="815"/>
            </a:xfrm>
            <a:prstGeom prst="line">
              <a:avLst/>
            </a:prstGeom>
            <a:grpFill/>
            <a:ln w="12700" cap="flat" cmpd="sng" algn="ctr">
              <a:solidFill>
                <a:sysClr val="window" lastClr="FFFFFF"/>
              </a:solidFill>
              <a:prstDash val="solid"/>
              <a:miter lim="800000"/>
            </a:ln>
            <a:effectLst/>
          </p:spPr>
        </p:cxnSp>
        <p:cxnSp>
          <p:nvCxnSpPr>
            <p:cNvPr id="23" name="直接连接符 22"/>
            <p:cNvCxnSpPr/>
            <p:nvPr/>
          </p:nvCxnSpPr>
          <p:spPr>
            <a:xfrm>
              <a:off x="7227" y="9952"/>
              <a:ext cx="16" cy="815"/>
            </a:xfrm>
            <a:prstGeom prst="line">
              <a:avLst/>
            </a:prstGeom>
            <a:grpFill/>
            <a:ln w="12700" cap="flat" cmpd="sng" algn="ctr">
              <a:solidFill>
                <a:sysClr val="window" lastClr="FFFFFF"/>
              </a:solidFill>
              <a:prstDash val="solid"/>
              <a:miter lim="800000"/>
            </a:ln>
            <a:effectLst/>
          </p:spPr>
        </p:cxnSp>
        <p:cxnSp>
          <p:nvCxnSpPr>
            <p:cNvPr id="24" name="直接连接符 23"/>
            <p:cNvCxnSpPr/>
            <p:nvPr/>
          </p:nvCxnSpPr>
          <p:spPr>
            <a:xfrm>
              <a:off x="11121" y="9952"/>
              <a:ext cx="16" cy="815"/>
            </a:xfrm>
            <a:prstGeom prst="line">
              <a:avLst/>
            </a:prstGeom>
            <a:grpFill/>
            <a:ln w="12700" cap="flat" cmpd="sng" algn="ctr">
              <a:solidFill>
                <a:sysClr val="window" lastClr="FFFFFF"/>
              </a:solidFill>
              <a:prstDash val="solid"/>
              <a:miter lim="800000"/>
            </a:ln>
            <a:effectLst/>
          </p:spPr>
        </p:cxnSp>
        <p:cxnSp>
          <p:nvCxnSpPr>
            <p:cNvPr id="62" name="直接连接符 61"/>
            <p:cNvCxnSpPr/>
            <p:nvPr/>
          </p:nvCxnSpPr>
          <p:spPr>
            <a:xfrm>
              <a:off x="15150" y="9952"/>
              <a:ext cx="16" cy="815"/>
            </a:xfrm>
            <a:prstGeom prst="line">
              <a:avLst/>
            </a:prstGeom>
            <a:grpFill/>
            <a:ln w="12700" cap="flat" cmpd="sng" algn="ctr">
              <a:solidFill>
                <a:sysClr val="window" lastClr="FFFFFF"/>
              </a:solidFill>
              <a:prstDash val="solid"/>
              <a:miter lim="800000"/>
            </a:ln>
            <a:effectLst/>
          </p:spPr>
        </p:cxnSp>
      </p:grpSp>
      <p:grpSp>
        <p:nvGrpSpPr>
          <p:cNvPr id="25" name="组合 24"/>
          <p:cNvGrpSpPr/>
          <p:nvPr/>
        </p:nvGrpSpPr>
        <p:grpSpPr>
          <a:xfrm>
            <a:off x="18415" y="5080"/>
            <a:ext cx="2480310" cy="622935"/>
            <a:chOff x="271" y="34"/>
            <a:chExt cx="3906" cy="981"/>
          </a:xfrm>
        </p:grpSpPr>
        <p:sp>
          <p:nvSpPr>
            <p:cNvPr id="26" name="矩形"/>
            <p:cNvSpPr/>
            <p:nvPr/>
          </p:nvSpPr>
          <p:spPr>
            <a:xfrm>
              <a:off x="271" y="34"/>
              <a:ext cx="3866" cy="820"/>
            </a:xfrm>
            <a:prstGeom prst="rect">
              <a:avLst/>
            </a:prstGeom>
            <a:solidFill>
              <a:schemeClr val="accent1">
                <a:lumMod val="40000"/>
                <a:lumOff val="60000"/>
              </a:schemeClr>
            </a:solidFill>
            <a:ln w="9525" cap="flat" cmpd="sng">
              <a:noFill/>
              <a:prstDash val="solid"/>
              <a:miter/>
            </a:ln>
          </p:spPr>
          <p:txBody>
            <a:bodyPr vert="horz" wrap="square" lIns="91417" tIns="45708" rIns="91417" bIns="45708" anchor="t" anchorCtr="0">
              <a:spAutoFit/>
            </a:bodyPr>
            <a:lstStyle/>
            <a:p>
              <a:pPr marL="0" indent="0" algn="l">
                <a:lnSpc>
                  <a:spcPct val="100000"/>
                </a:lnSpc>
                <a:spcBef>
                  <a:spcPts val="0"/>
                </a:spcBef>
                <a:spcAft>
                  <a:spcPts val="0"/>
                </a:spcAft>
                <a:buNone/>
              </a:pPr>
              <a:r>
                <a:rPr lang="zh-CN" altLang="en-US" sz="2800" b="1" i="0" u="none" strike="noStrike" kern="1200" cap="none" spc="0" baseline="0">
                  <a:solidFill>
                    <a:sysClr val="windowText" lastClr="000000"/>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一、日本侵华</a:t>
              </a:r>
            </a:p>
          </p:txBody>
        </p:sp>
        <p:cxnSp>
          <p:nvCxnSpPr>
            <p:cNvPr id="31" name="直接连接符 30"/>
            <p:cNvCxnSpPr/>
            <p:nvPr>
              <p:custDataLst>
                <p:tags r:id="rId22"/>
              </p:custDataLst>
            </p:nvPr>
          </p:nvCxnSpPr>
          <p:spPr>
            <a:xfrm flipV="1">
              <a:off x="271" y="983"/>
              <a:ext cx="3906" cy="32"/>
            </a:xfrm>
            <a:prstGeom prst="line">
              <a:avLst/>
            </a:prstGeom>
            <a:noFill/>
            <a:ln w="12700" cap="flat" cmpd="sng" algn="ctr">
              <a:solidFill>
                <a:schemeClr val="accent1">
                  <a:lumMod val="75000"/>
                </a:schemeClr>
              </a:solidFill>
              <a:prstDash val="solid"/>
              <a:miter lim="800000"/>
            </a:ln>
            <a:effectLst/>
          </p:spPr>
        </p:cxnSp>
      </p:grpSp>
      <p:sp>
        <p:nvSpPr>
          <p:cNvPr id="32" name="文本框 31"/>
          <p:cNvSpPr txBox="1"/>
          <p:nvPr/>
        </p:nvSpPr>
        <p:spPr>
          <a:xfrm>
            <a:off x="123190" y="628015"/>
            <a:ext cx="3248660" cy="460375"/>
          </a:xfrm>
          <a:prstGeom prst="rect">
            <a:avLst/>
          </a:prstGeom>
          <a:noFill/>
        </p:spPr>
        <p:txBody>
          <a:bodyPr wrap="square" rtlCol="0">
            <a:spAutoFit/>
          </a:bodyPr>
          <a:lstStyle/>
          <a:p>
            <a:pPr algn="l"/>
            <a:r>
              <a:rPr lang="en-US" altLang="zh-CN"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2</a:t>
            </a:r>
            <a:r>
              <a:rPr lang="zh-CN" altLang="en-US"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等线" panose="02010600030101010101" charset="-122"/>
              </a:rPr>
              <a:t>、表现</a:t>
            </a:r>
          </a:p>
        </p:txBody>
      </p:sp>
      <p:pic>
        <p:nvPicPr>
          <p:cNvPr id="11266" name="图片 10243"/>
          <p:cNvPicPr>
            <a:picLocks noChangeAspect="1"/>
          </p:cNvPicPr>
          <p:nvPr>
            <p:custDataLst>
              <p:tags r:id="rId2"/>
            </p:custDataLst>
          </p:nvPr>
        </p:nvPicPr>
        <p:blipFill>
          <a:blip r:embed="rId25"/>
          <a:stretch>
            <a:fillRect/>
          </a:stretch>
        </p:blipFill>
        <p:spPr>
          <a:xfrm>
            <a:off x="5791835" y="636905"/>
            <a:ext cx="6400165" cy="5543550"/>
          </a:xfrm>
          <a:prstGeom prst="rect">
            <a:avLst/>
          </a:prstGeom>
          <a:noFill/>
          <a:ln w="9525">
            <a:noFill/>
          </a:ln>
        </p:spPr>
      </p:pic>
      <p:sp>
        <p:nvSpPr>
          <p:cNvPr id="7" name="Text Box 12"/>
          <p:cNvSpPr txBox="1"/>
          <p:nvPr>
            <p:custDataLst>
              <p:tags r:id="rId3"/>
            </p:custDataLst>
          </p:nvPr>
        </p:nvSpPr>
        <p:spPr>
          <a:xfrm>
            <a:off x="11031443" y="2336881"/>
            <a:ext cx="1160463" cy="429895"/>
          </a:xfrm>
          <a:prstGeom prst="rect">
            <a:avLst/>
          </a:prstGeom>
          <a:noFill/>
          <a:ln w="9525">
            <a:noFill/>
          </a:ln>
        </p:spPr>
        <p:txBody>
          <a:bodyPr lIns="91440" tIns="45720" rIns="91440" bIns="45720">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Calibri" panose="020F0502020204030204"/>
                <a:ea typeface="+mn-ea"/>
                <a:cs typeface="+mn-ea"/>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Calibri" panose="020F0502020204030204"/>
                <a:ea typeface="+mn-ea"/>
                <a:cs typeface="+mn-ea"/>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Calibri" panose="020F0502020204030204"/>
                <a:ea typeface="+mn-ea"/>
                <a:cs typeface="+mn-ea"/>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Calibri" panose="020F0502020204030204"/>
                <a:ea typeface="+mn-ea"/>
                <a:cs typeface="+mn-ea"/>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Calibri" panose="020F0502020204030204"/>
                <a:ea typeface="+mn-ea"/>
                <a:cs typeface="+mn-ea"/>
              </a:defRPr>
            </a:lvl5pPr>
          </a:lstStyle>
          <a:p>
            <a:pPr marL="0" indent="0" defTabSz="342900">
              <a:lnSpc>
                <a:spcPct val="100000"/>
              </a:lnSpc>
              <a:spcBef>
                <a:spcPct val="0"/>
              </a:spcBef>
              <a:buNone/>
            </a:pPr>
            <a:r>
              <a:rPr lang="zh-CN" altLang="en-US" sz="2200" b="1">
                <a:latin typeface="仿宋" panose="02010609060101010101" charset="-122"/>
                <a:ea typeface="仿宋" panose="02010609060101010101" charset="-122"/>
              </a:rPr>
              <a:t>沈阳</a:t>
            </a:r>
          </a:p>
        </p:txBody>
      </p:sp>
      <p:sp>
        <p:nvSpPr>
          <p:cNvPr id="8" name="Text Box 16"/>
          <p:cNvSpPr txBox="1"/>
          <p:nvPr>
            <p:custDataLst>
              <p:tags r:id="rId4"/>
            </p:custDataLst>
          </p:nvPr>
        </p:nvSpPr>
        <p:spPr>
          <a:xfrm>
            <a:off x="10248463" y="4071303"/>
            <a:ext cx="1160463" cy="429895"/>
          </a:xfrm>
          <a:prstGeom prst="rect">
            <a:avLst/>
          </a:prstGeom>
          <a:noFill/>
          <a:ln w="9525">
            <a:noFill/>
          </a:ln>
        </p:spPr>
        <p:txBody>
          <a:bodyPr lIns="91440" tIns="45720" rIns="91440" bIns="45720">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Calibri" panose="020F0502020204030204"/>
                <a:ea typeface="+mn-ea"/>
                <a:cs typeface="+mn-ea"/>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Calibri" panose="020F0502020204030204"/>
                <a:ea typeface="+mn-ea"/>
                <a:cs typeface="+mn-ea"/>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Calibri" panose="020F0502020204030204"/>
                <a:ea typeface="+mn-ea"/>
                <a:cs typeface="+mn-ea"/>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Calibri" panose="020F0502020204030204"/>
                <a:ea typeface="+mn-ea"/>
                <a:cs typeface="+mn-ea"/>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Calibri" panose="020F0502020204030204"/>
                <a:ea typeface="+mn-ea"/>
                <a:cs typeface="+mn-ea"/>
              </a:defRPr>
            </a:lvl5pPr>
          </a:lstStyle>
          <a:p>
            <a:pPr marL="0" indent="0" defTabSz="342900">
              <a:lnSpc>
                <a:spcPct val="100000"/>
              </a:lnSpc>
              <a:spcBef>
                <a:spcPct val="0"/>
              </a:spcBef>
              <a:buNone/>
            </a:pPr>
            <a:r>
              <a:rPr lang="zh-CN" altLang="en-US" sz="2200" b="1">
                <a:latin typeface="仿宋" panose="02010609060101010101" charset="-122"/>
                <a:ea typeface="仿宋" panose="02010609060101010101" charset="-122"/>
              </a:rPr>
              <a:t>上海</a:t>
            </a:r>
          </a:p>
        </p:txBody>
      </p:sp>
      <p:sp>
        <p:nvSpPr>
          <p:cNvPr id="27" name="AutoShape 17"/>
          <p:cNvSpPr/>
          <p:nvPr>
            <p:custDataLst>
              <p:tags r:id="rId5"/>
            </p:custDataLst>
          </p:nvPr>
        </p:nvSpPr>
        <p:spPr>
          <a:xfrm>
            <a:off x="10511790" y="3146425"/>
            <a:ext cx="1652270" cy="728980"/>
          </a:xfrm>
          <a:prstGeom prst="wedgeRoundRectCallout">
            <a:avLst>
              <a:gd name="adj1" fmla="val -42790"/>
              <a:gd name="adj2" fmla="val 81098"/>
              <a:gd name="adj3" fmla="val 16667"/>
            </a:avLst>
          </a:prstGeom>
          <a:solidFill>
            <a:schemeClr val="accent2">
              <a:lumMod val="20000"/>
              <a:lumOff val="80000"/>
            </a:schemeClr>
          </a:solidFill>
          <a:ln w="28575" cap="flat" cmpd="sng">
            <a:solidFill>
              <a:schemeClr val="accent2">
                <a:lumMod val="40000"/>
                <a:lumOff val="60000"/>
              </a:schemeClr>
            </a:solidFill>
            <a:prstDash val="solid"/>
            <a:miter/>
            <a:headEnd type="none" w="med" len="med"/>
            <a:tailEnd type="none" w="med" len="med"/>
          </a:ln>
        </p:spPr>
        <p:txBody>
          <a:bodyPr wrap="none" lIns="91440" tIns="45720" rIns="91440" bIns="45720" anchor="ctr" anchorCtr="0"/>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Calibri" panose="020F0502020204030204"/>
                <a:ea typeface="+mn-ea"/>
                <a:cs typeface="+mn-ea"/>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Calibri" panose="020F0502020204030204"/>
                <a:ea typeface="+mn-ea"/>
                <a:cs typeface="+mn-ea"/>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Calibri" panose="020F0502020204030204"/>
                <a:ea typeface="+mn-ea"/>
                <a:cs typeface="+mn-ea"/>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Calibri" panose="020F0502020204030204"/>
                <a:ea typeface="+mn-ea"/>
                <a:cs typeface="+mn-ea"/>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Calibri" panose="020F0502020204030204"/>
                <a:ea typeface="+mn-ea"/>
                <a:cs typeface="+mn-ea"/>
              </a:defRPr>
            </a:lvl5pPr>
          </a:lstStyle>
          <a:p>
            <a:pPr marL="0" indent="0" algn="ctr" defTabSz="342900">
              <a:lnSpc>
                <a:spcPct val="100000"/>
              </a:lnSpc>
              <a:spcBef>
                <a:spcPct val="0"/>
              </a:spcBef>
              <a:buNone/>
            </a:pPr>
            <a:r>
              <a:rPr lang="en-US" altLang="zh-CN" sz="2200" b="1">
                <a:solidFill>
                  <a:schemeClr val="tx1"/>
                </a:solidFill>
                <a:latin typeface="仿宋" panose="02010609060101010101" charset="-122"/>
                <a:ea typeface="仿宋" panose="02010609060101010101" charset="-122"/>
                <a:cs typeface="仿宋" panose="02010609060101010101" charset="-122"/>
              </a:rPr>
              <a:t>1932</a:t>
            </a:r>
          </a:p>
          <a:p>
            <a:pPr marL="0" indent="0" algn="ctr" defTabSz="342900">
              <a:lnSpc>
                <a:spcPct val="100000"/>
              </a:lnSpc>
              <a:spcBef>
                <a:spcPct val="0"/>
              </a:spcBef>
              <a:buNone/>
            </a:pPr>
            <a:r>
              <a:rPr lang="en-US" altLang="zh-CN" sz="2200" b="1">
                <a:solidFill>
                  <a:schemeClr val="tx1"/>
                </a:solidFill>
                <a:latin typeface="仿宋" panose="02010609060101010101" charset="-122"/>
                <a:ea typeface="仿宋" panose="02010609060101010101" charset="-122"/>
                <a:cs typeface="仿宋" panose="02010609060101010101" charset="-122"/>
              </a:rPr>
              <a:t>1·28</a:t>
            </a:r>
            <a:r>
              <a:rPr lang="zh-CN" altLang="en-US" sz="2200" b="1">
                <a:solidFill>
                  <a:schemeClr val="tx1"/>
                </a:solidFill>
                <a:latin typeface="仿宋" panose="02010609060101010101" charset="-122"/>
                <a:ea typeface="仿宋" panose="02010609060101010101" charset="-122"/>
                <a:cs typeface="仿宋" panose="02010609060101010101" charset="-122"/>
              </a:rPr>
              <a:t>事变</a:t>
            </a:r>
          </a:p>
        </p:txBody>
      </p:sp>
      <p:sp>
        <p:nvSpPr>
          <p:cNvPr id="28" name="AutoShape 18"/>
          <p:cNvSpPr/>
          <p:nvPr>
            <p:custDataLst>
              <p:tags r:id="rId6"/>
            </p:custDataLst>
          </p:nvPr>
        </p:nvSpPr>
        <p:spPr>
          <a:xfrm>
            <a:off x="10447020" y="994410"/>
            <a:ext cx="1717040" cy="673100"/>
          </a:xfrm>
          <a:prstGeom prst="wedgeRoundRectCallout">
            <a:avLst>
              <a:gd name="adj1" fmla="val -31617"/>
              <a:gd name="adj2" fmla="val 83891"/>
              <a:gd name="adj3" fmla="val 16667"/>
            </a:avLst>
          </a:prstGeom>
          <a:solidFill>
            <a:schemeClr val="accent2">
              <a:lumMod val="20000"/>
              <a:lumOff val="80000"/>
            </a:schemeClr>
          </a:solidFill>
          <a:ln w="28575" cap="flat" cmpd="sng">
            <a:solidFill>
              <a:schemeClr val="accent2">
                <a:lumMod val="40000"/>
                <a:lumOff val="60000"/>
              </a:schemeClr>
            </a:solidFill>
            <a:prstDash val="solid"/>
            <a:miter/>
            <a:headEnd type="none" w="med" len="med"/>
            <a:tailEnd type="none" w="med" len="med"/>
          </a:ln>
        </p:spPr>
        <p:txBody>
          <a:bodyPr wrap="none" lIns="91440" tIns="45720" rIns="91440" bIns="45720" anchor="ctr" anchorCtr="0"/>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Calibri" panose="020F0502020204030204"/>
                <a:ea typeface="+mn-ea"/>
                <a:cs typeface="+mn-ea"/>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Calibri" panose="020F0502020204030204"/>
                <a:ea typeface="+mn-ea"/>
                <a:cs typeface="+mn-ea"/>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Calibri" panose="020F0502020204030204"/>
                <a:ea typeface="+mn-ea"/>
                <a:cs typeface="+mn-ea"/>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Calibri" panose="020F0502020204030204"/>
                <a:ea typeface="+mn-ea"/>
                <a:cs typeface="+mn-ea"/>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Calibri" panose="020F0502020204030204"/>
                <a:ea typeface="+mn-ea"/>
                <a:cs typeface="+mn-ea"/>
              </a:defRPr>
            </a:lvl5pPr>
          </a:lstStyle>
          <a:p>
            <a:pPr marL="0" indent="0" algn="ctr" defTabSz="342900">
              <a:lnSpc>
                <a:spcPct val="100000"/>
              </a:lnSpc>
              <a:spcBef>
                <a:spcPct val="0"/>
              </a:spcBef>
              <a:buNone/>
            </a:pPr>
            <a:r>
              <a:rPr lang="en-US" altLang="zh-CN" sz="2200" b="1">
                <a:solidFill>
                  <a:schemeClr val="tx1"/>
                </a:solidFill>
                <a:latin typeface="仿宋" panose="02010609060101010101" charset="-122"/>
                <a:ea typeface="仿宋" panose="02010609060101010101" charset="-122"/>
                <a:cs typeface="仿宋" panose="02010609060101010101" charset="-122"/>
              </a:rPr>
              <a:t>1932</a:t>
            </a:r>
          </a:p>
          <a:p>
            <a:pPr marL="0" indent="0" algn="ctr" defTabSz="342900">
              <a:lnSpc>
                <a:spcPct val="100000"/>
              </a:lnSpc>
              <a:spcBef>
                <a:spcPct val="0"/>
              </a:spcBef>
              <a:buNone/>
            </a:pPr>
            <a:r>
              <a:rPr lang="zh-CN" altLang="en-US" sz="2200" b="1">
                <a:solidFill>
                  <a:schemeClr val="tx1"/>
                </a:solidFill>
                <a:latin typeface="仿宋" panose="02010609060101010101" charset="-122"/>
                <a:ea typeface="仿宋" panose="02010609060101010101" charset="-122"/>
                <a:cs typeface="仿宋" panose="02010609060101010101" charset="-122"/>
              </a:rPr>
              <a:t>伪满洲国</a:t>
            </a:r>
          </a:p>
        </p:txBody>
      </p:sp>
      <p:sp>
        <p:nvSpPr>
          <p:cNvPr id="30" name="AutoShape 14"/>
          <p:cNvSpPr/>
          <p:nvPr>
            <p:custDataLst>
              <p:tags r:id="rId7"/>
            </p:custDataLst>
          </p:nvPr>
        </p:nvSpPr>
        <p:spPr>
          <a:xfrm>
            <a:off x="8449310" y="1362710"/>
            <a:ext cx="1521460" cy="774700"/>
          </a:xfrm>
          <a:prstGeom prst="wedgeRoundRectCallout">
            <a:avLst>
              <a:gd name="adj1" fmla="val 73697"/>
              <a:gd name="adj2" fmla="val 72262"/>
              <a:gd name="adj3" fmla="val 16667"/>
            </a:avLst>
          </a:prstGeom>
          <a:solidFill>
            <a:schemeClr val="accent2">
              <a:lumMod val="20000"/>
              <a:lumOff val="80000"/>
            </a:schemeClr>
          </a:solidFill>
          <a:ln w="28575" cap="flat" cmpd="sng">
            <a:solidFill>
              <a:schemeClr val="accent2">
                <a:lumMod val="40000"/>
                <a:lumOff val="60000"/>
              </a:schemeClr>
            </a:solidFill>
            <a:prstDash val="solid"/>
            <a:miter/>
            <a:headEnd type="none" w="med" len="med"/>
            <a:tailEnd type="none" w="med" len="med"/>
          </a:ln>
        </p:spPr>
        <p:txBody>
          <a:bodyPr wrap="none" lIns="91440" tIns="45720" rIns="91440" bIns="45720" anchor="ctr" anchorCtr="0"/>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Calibri" panose="020F0502020204030204"/>
                <a:ea typeface="+mn-ea"/>
                <a:cs typeface="+mn-ea"/>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Calibri" panose="020F0502020204030204"/>
                <a:ea typeface="+mn-ea"/>
                <a:cs typeface="+mn-ea"/>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Calibri" panose="020F0502020204030204"/>
                <a:ea typeface="+mn-ea"/>
                <a:cs typeface="+mn-ea"/>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Calibri" panose="020F0502020204030204"/>
                <a:ea typeface="+mn-ea"/>
                <a:cs typeface="+mn-ea"/>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Calibri" panose="020F0502020204030204"/>
                <a:ea typeface="+mn-ea"/>
                <a:cs typeface="+mn-ea"/>
              </a:defRPr>
            </a:lvl5pPr>
          </a:lstStyle>
          <a:p>
            <a:pPr marL="0" indent="0" algn="ctr" defTabSz="342900">
              <a:lnSpc>
                <a:spcPct val="100000"/>
              </a:lnSpc>
              <a:spcBef>
                <a:spcPct val="0"/>
              </a:spcBef>
              <a:buNone/>
            </a:pPr>
            <a:r>
              <a:rPr lang="en-US" altLang="zh-CN" sz="2200" b="1">
                <a:solidFill>
                  <a:schemeClr val="tx1"/>
                </a:solidFill>
                <a:latin typeface="仿宋" panose="02010609060101010101" charset="-122"/>
                <a:ea typeface="仿宋" panose="02010609060101010101" charset="-122"/>
                <a:cs typeface="仿宋" panose="02010609060101010101" charset="-122"/>
              </a:rPr>
              <a:t>1931</a:t>
            </a:r>
          </a:p>
          <a:p>
            <a:pPr marL="0" indent="0" algn="ctr" defTabSz="342900">
              <a:lnSpc>
                <a:spcPct val="100000"/>
              </a:lnSpc>
              <a:spcBef>
                <a:spcPct val="0"/>
              </a:spcBef>
              <a:buNone/>
            </a:pPr>
            <a:r>
              <a:rPr lang="en-US" altLang="zh-CN" sz="2200" b="1">
                <a:solidFill>
                  <a:schemeClr val="tx1"/>
                </a:solidFill>
                <a:latin typeface="仿宋" panose="02010609060101010101" charset="-122"/>
                <a:ea typeface="仿宋" panose="02010609060101010101" charset="-122"/>
                <a:cs typeface="仿宋" panose="02010609060101010101" charset="-122"/>
              </a:rPr>
              <a:t>9·18</a:t>
            </a:r>
            <a:r>
              <a:rPr lang="zh-CN" altLang="en-US" sz="2200" b="1">
                <a:solidFill>
                  <a:schemeClr val="tx1"/>
                </a:solidFill>
                <a:latin typeface="仿宋" panose="02010609060101010101" charset="-122"/>
                <a:ea typeface="仿宋" panose="02010609060101010101" charset="-122"/>
                <a:cs typeface="仿宋" panose="02010609060101010101" charset="-122"/>
              </a:rPr>
              <a:t>事变</a:t>
            </a:r>
          </a:p>
        </p:txBody>
      </p:sp>
      <p:sp>
        <p:nvSpPr>
          <p:cNvPr id="9" name="AutoShape 20"/>
          <p:cNvSpPr/>
          <p:nvPr>
            <p:custDataLst>
              <p:tags r:id="rId8"/>
            </p:custDataLst>
          </p:nvPr>
        </p:nvSpPr>
        <p:spPr>
          <a:xfrm>
            <a:off x="7061200" y="2654300"/>
            <a:ext cx="1654175" cy="686435"/>
          </a:xfrm>
          <a:prstGeom prst="wedgeRoundRectCallout">
            <a:avLst>
              <a:gd name="adj1" fmla="val 96318"/>
              <a:gd name="adj2" fmla="val -11092"/>
              <a:gd name="adj3" fmla="val 16667"/>
            </a:avLst>
          </a:prstGeom>
          <a:solidFill>
            <a:schemeClr val="accent2">
              <a:lumMod val="20000"/>
              <a:lumOff val="80000"/>
            </a:schemeClr>
          </a:solidFill>
          <a:ln w="28575" cap="flat" cmpd="sng">
            <a:solidFill>
              <a:schemeClr val="accent2">
                <a:lumMod val="40000"/>
                <a:lumOff val="60000"/>
              </a:schemeClr>
            </a:solidFill>
            <a:prstDash val="solid"/>
            <a:miter/>
            <a:headEnd type="none" w="med" len="med"/>
            <a:tailEnd type="none" w="med" len="med"/>
          </a:ln>
        </p:spPr>
        <p:txBody>
          <a:bodyPr wrap="none" lIns="91440" tIns="45720" rIns="91440" bIns="45720" anchor="ctr" anchorCtr="0"/>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Calibri" panose="020F0502020204030204"/>
                <a:ea typeface="+mn-ea"/>
                <a:cs typeface="+mn-ea"/>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Calibri" panose="020F0502020204030204"/>
                <a:ea typeface="+mn-ea"/>
                <a:cs typeface="+mn-ea"/>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Calibri" panose="020F0502020204030204"/>
                <a:ea typeface="+mn-ea"/>
                <a:cs typeface="+mn-ea"/>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Calibri" panose="020F0502020204030204"/>
                <a:ea typeface="+mn-ea"/>
                <a:cs typeface="+mn-ea"/>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Calibri" panose="020F0502020204030204"/>
                <a:ea typeface="+mn-ea"/>
                <a:cs typeface="+mn-ea"/>
              </a:defRPr>
            </a:lvl5pPr>
          </a:lstStyle>
          <a:p>
            <a:pPr marL="0" indent="0" algn="ctr" defTabSz="342900">
              <a:lnSpc>
                <a:spcPct val="100000"/>
              </a:lnSpc>
              <a:spcBef>
                <a:spcPct val="0"/>
              </a:spcBef>
              <a:buNone/>
            </a:pPr>
            <a:r>
              <a:rPr lang="en-US" altLang="zh-CN" sz="2200" b="1">
                <a:solidFill>
                  <a:schemeClr val="tx1"/>
                </a:solidFill>
                <a:latin typeface="仿宋" panose="02010609060101010101" charset="-122"/>
                <a:ea typeface="仿宋" panose="02010609060101010101" charset="-122"/>
                <a:cs typeface="仿宋" panose="02010609060101010101" charset="-122"/>
              </a:rPr>
              <a:t>1935</a:t>
            </a:r>
          </a:p>
          <a:p>
            <a:pPr marL="0" indent="0" algn="ctr" defTabSz="342900">
              <a:lnSpc>
                <a:spcPct val="100000"/>
              </a:lnSpc>
              <a:spcBef>
                <a:spcPct val="0"/>
              </a:spcBef>
              <a:buNone/>
            </a:pPr>
            <a:r>
              <a:rPr lang="zh-CN" altLang="en-US" sz="2200" b="1">
                <a:solidFill>
                  <a:schemeClr val="tx1"/>
                </a:solidFill>
                <a:latin typeface="仿宋" panose="02010609060101010101" charset="-122"/>
                <a:ea typeface="仿宋" panose="02010609060101010101" charset="-122"/>
                <a:cs typeface="仿宋" panose="02010609060101010101" charset="-122"/>
              </a:rPr>
              <a:t>华北事变</a:t>
            </a:r>
          </a:p>
        </p:txBody>
      </p:sp>
      <p:sp>
        <p:nvSpPr>
          <p:cNvPr id="38" name="Text Box 12"/>
          <p:cNvSpPr txBox="1"/>
          <p:nvPr>
            <p:custDataLst>
              <p:tags r:id="rId9"/>
            </p:custDataLst>
          </p:nvPr>
        </p:nvSpPr>
        <p:spPr>
          <a:xfrm>
            <a:off x="11253898" y="1804193"/>
            <a:ext cx="1160463" cy="429895"/>
          </a:xfrm>
          <a:prstGeom prst="rect">
            <a:avLst/>
          </a:prstGeom>
          <a:noFill/>
          <a:ln w="9525">
            <a:noFill/>
          </a:ln>
        </p:spPr>
        <p:txBody>
          <a:bodyPr lIns="91440" tIns="45720" rIns="91440" bIns="45720">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Calibri" panose="020F0502020204030204"/>
                <a:ea typeface="+mn-ea"/>
                <a:cs typeface="+mn-ea"/>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Calibri" panose="020F0502020204030204"/>
                <a:ea typeface="+mn-ea"/>
                <a:cs typeface="+mn-ea"/>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Calibri" panose="020F0502020204030204"/>
                <a:ea typeface="+mn-ea"/>
                <a:cs typeface="+mn-ea"/>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Calibri" panose="020F0502020204030204"/>
                <a:ea typeface="+mn-ea"/>
                <a:cs typeface="+mn-ea"/>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Calibri" panose="020F0502020204030204"/>
                <a:ea typeface="+mn-ea"/>
                <a:cs typeface="+mn-ea"/>
              </a:defRPr>
            </a:lvl5pPr>
          </a:lstStyle>
          <a:p>
            <a:pPr marL="0" indent="0" defTabSz="342900">
              <a:lnSpc>
                <a:spcPct val="100000"/>
              </a:lnSpc>
              <a:spcBef>
                <a:spcPct val="0"/>
              </a:spcBef>
              <a:buNone/>
            </a:pPr>
            <a:r>
              <a:rPr lang="zh-CN" altLang="en-US" sz="2200" b="1">
                <a:latin typeface="仿宋" panose="02010609060101010101" charset="-122"/>
                <a:ea typeface="仿宋" panose="02010609060101010101" charset="-122"/>
              </a:rPr>
              <a:t>长春</a:t>
            </a:r>
          </a:p>
        </p:txBody>
      </p:sp>
      <p:sp>
        <p:nvSpPr>
          <p:cNvPr id="10" name="矩形 9"/>
          <p:cNvSpPr/>
          <p:nvPr>
            <p:custDataLst>
              <p:tags r:id="rId10"/>
            </p:custDataLst>
          </p:nvPr>
        </p:nvSpPr>
        <p:spPr>
          <a:xfrm>
            <a:off x="2473325" y="1081405"/>
            <a:ext cx="4776470" cy="1391285"/>
          </a:xfrm>
          <a:prstGeom prst="rect">
            <a:avLst/>
          </a:prstGeom>
        </p:spPr>
        <p:txBody>
          <a:bodyPr wrap="square">
            <a:spAutoFit/>
          </a:bodyPr>
          <a:lstStyle/>
          <a:p>
            <a:pPr lvl="0" algn="l">
              <a:lnSpc>
                <a:spcPts val="3380"/>
              </a:lnSpc>
              <a:defRPr/>
            </a:pPr>
            <a:r>
              <a:rPr lang="en-US" altLang="zh-CN" sz="2400" b="1">
                <a:solidFill>
                  <a:schemeClr val="tx1"/>
                </a:solidFill>
                <a:latin typeface="宋体" panose="02010600030101010101" pitchFamily="2" charset="-122"/>
                <a:cs typeface="宋体" panose="02010600030101010101" pitchFamily="2" charset="-122"/>
                <a:sym typeface="+mn-ea"/>
              </a:rPr>
              <a:t>1931.9.18,</a:t>
            </a:r>
            <a:r>
              <a:rPr lang="zh-CN" altLang="en-US" sz="2400" b="1">
                <a:solidFill>
                  <a:sysClr val="windowText" lastClr="000000"/>
                </a:solidFill>
                <a:latin typeface="宋体" panose="02010600030101010101" pitchFamily="2" charset="-122"/>
                <a:cs typeface="宋体" panose="02010600030101010101" pitchFamily="2" charset="-122"/>
                <a:sym typeface="等线" panose="02010600030101010101" charset="-122"/>
              </a:rPr>
              <a:t>日本</a:t>
            </a:r>
            <a:r>
              <a:rPr lang="zh-CN" altLang="en-US" sz="2400" b="1">
                <a:solidFill>
                  <a:srgbClr val="FF0000"/>
                </a:solidFill>
                <a:latin typeface="宋体" panose="02010600030101010101" pitchFamily="2" charset="-122"/>
                <a:cs typeface="宋体" panose="02010600030101010101" pitchFamily="2" charset="-122"/>
                <a:sym typeface="等线" panose="02010600030101010101" charset="-122"/>
              </a:rPr>
              <a:t>关东军</a:t>
            </a:r>
            <a:r>
              <a:rPr lang="zh-CN" altLang="en-US" sz="2400" b="1">
                <a:solidFill>
                  <a:sysClr val="windowText" lastClr="000000"/>
                </a:solidFill>
                <a:latin typeface="宋体" panose="02010600030101010101" pitchFamily="2" charset="-122"/>
                <a:cs typeface="宋体" panose="02010600030101010101" pitchFamily="2" charset="-122"/>
                <a:sym typeface="等线" panose="02010600030101010101" charset="-122"/>
              </a:rPr>
              <a:t>制造的；</a:t>
            </a:r>
            <a:endParaRPr lang="zh-CN" altLang="en-US" sz="2400" b="1">
              <a:solidFill>
                <a:sysClr val="windowText" lastClr="000000"/>
              </a:solidFill>
              <a:latin typeface="宋体" panose="02010600030101010101" pitchFamily="2" charset="-122"/>
              <a:ea typeface="宋体" panose="02010600030101010101" pitchFamily="2" charset="-122"/>
              <a:cs typeface="宋体" panose="02010600030101010101" pitchFamily="2" charset="-122"/>
            </a:endParaRPr>
          </a:p>
          <a:p>
            <a:pPr lvl="0">
              <a:lnSpc>
                <a:spcPts val="3380"/>
              </a:lnSpc>
            </a:pPr>
            <a:r>
              <a:rPr lang="en-US" altLang="zh-CN" sz="2400" b="1">
                <a:latin typeface="宋体" panose="02010600030101010101" pitchFamily="2" charset="-122"/>
                <a:cs typeface="宋体" panose="02010600030101010101" pitchFamily="2" charset="-122"/>
                <a:sym typeface="+mn-ea"/>
              </a:rPr>
              <a:t> </a:t>
            </a:r>
            <a:r>
              <a:rPr lang="zh-CN" altLang="en-US" sz="2400" b="1">
                <a:latin typeface="宋体" panose="02010600030101010101" pitchFamily="2" charset="-122"/>
                <a:cs typeface="宋体" panose="02010600030101010101" pitchFamily="2" charset="-122"/>
                <a:sym typeface="+mn-ea"/>
              </a:rPr>
              <a:t>标志着</a:t>
            </a:r>
            <a:r>
              <a:rPr lang="zh-CN" altLang="en-US" sz="2400" b="1">
                <a:solidFill>
                  <a:srgbClr val="FF0000"/>
                </a:solidFill>
                <a:latin typeface="宋体" panose="02010600030101010101" pitchFamily="2" charset="-122"/>
                <a:cs typeface="宋体" panose="02010600030101010101" pitchFamily="2" charset="-122"/>
                <a:sym typeface="+mn-ea"/>
              </a:rPr>
              <a:t>中国局部抗战的开始。</a:t>
            </a:r>
          </a:p>
          <a:p>
            <a:pPr lvl="0">
              <a:lnSpc>
                <a:spcPts val="3380"/>
              </a:lnSpc>
            </a:pPr>
            <a:r>
              <a:rPr lang="zh-CN" altLang="en-US" sz="2400" b="1">
                <a:solidFill>
                  <a:srgbClr val="FF0000"/>
                </a:solidFill>
                <a:latin typeface="宋体" panose="02010600030101010101" pitchFamily="2" charset="-122"/>
                <a:cs typeface="宋体" panose="02010600030101010101" pitchFamily="2" charset="-122"/>
                <a:sym typeface="+mn-ea"/>
              </a:rPr>
              <a:t> </a:t>
            </a:r>
            <a:r>
              <a:rPr lang="zh-CN" altLang="en-US" sz="2400" b="1">
                <a:latin typeface="宋体" panose="02010600030101010101" pitchFamily="2" charset="-122"/>
                <a:cs typeface="宋体" panose="02010600030101010101" pitchFamily="2" charset="-122"/>
                <a:sym typeface="+mn-ea"/>
              </a:rPr>
              <a:t>随后</a:t>
            </a:r>
            <a:r>
              <a:rPr lang="zh-CN" altLang="en-US" sz="2400" b="1">
                <a:solidFill>
                  <a:srgbClr val="FF0000"/>
                </a:solidFill>
                <a:latin typeface="宋体" panose="02010600030101010101" pitchFamily="2" charset="-122"/>
                <a:cs typeface="宋体" panose="02010600030101010101" pitchFamily="2" charset="-122"/>
                <a:sym typeface="+mn-ea"/>
              </a:rPr>
              <a:t>日本占据整个东北</a:t>
            </a:r>
            <a:r>
              <a:rPr lang="zh-CN" altLang="en-US" sz="2400" b="1">
                <a:latin typeface="宋体" panose="02010600030101010101" pitchFamily="2" charset="-122"/>
                <a:cs typeface="宋体" panose="02010600030101010101" pitchFamily="2" charset="-122"/>
                <a:sym typeface="+mn-ea"/>
              </a:rPr>
              <a:t>。</a:t>
            </a:r>
            <a:endParaRPr lang="zh-CN" altLang="en-US" sz="2400" b="1">
              <a:solidFill>
                <a:srgbClr val="000000"/>
              </a:solidFill>
              <a:latin typeface="宋体" panose="02010600030101010101" pitchFamily="2" charset="-122"/>
              <a:cs typeface="宋体" panose="02010600030101010101" pitchFamily="2" charset="-122"/>
              <a:sym typeface="宋体" panose="02010600030101010101" pitchFamily="2" charset="-122"/>
            </a:endParaRPr>
          </a:p>
        </p:txBody>
      </p:sp>
      <p:sp>
        <p:nvSpPr>
          <p:cNvPr id="11" name="矩形 10"/>
          <p:cNvSpPr/>
          <p:nvPr>
            <p:custDataLst>
              <p:tags r:id="rId11"/>
            </p:custDataLst>
          </p:nvPr>
        </p:nvSpPr>
        <p:spPr>
          <a:xfrm>
            <a:off x="2498725" y="2404110"/>
            <a:ext cx="4562475" cy="958215"/>
          </a:xfrm>
          <a:prstGeom prst="rect">
            <a:avLst/>
          </a:prstGeom>
        </p:spPr>
        <p:txBody>
          <a:bodyPr wrap="square">
            <a:spAutoFit/>
          </a:bodyPr>
          <a:lstStyle/>
          <a:p>
            <a:pPr algn="l">
              <a:lnSpc>
                <a:spcPts val="3380"/>
              </a:lnSpc>
              <a:defRPr/>
            </a:pPr>
            <a:r>
              <a:rPr lang="en-US" altLang="zh-CN" sz="2400" b="1" smtClean="0">
                <a:solidFill>
                  <a:schemeClr val="tx1"/>
                </a:solidFill>
                <a:latin typeface="宋体" panose="02010600030101010101" pitchFamily="2" charset="-122"/>
                <a:cs typeface="宋体" panose="02010600030101010101" pitchFamily="2" charset="-122"/>
                <a:sym typeface="+mn-ea"/>
              </a:rPr>
              <a:t>1932.1.28</a:t>
            </a:r>
            <a:r>
              <a:rPr lang="en-US" altLang="zh-CN" sz="2400" b="1" smtClean="0">
                <a:solidFill>
                  <a:schemeClr val="tx1"/>
                </a:solidFill>
                <a:latin typeface="宋体" panose="02010600030101010101" pitchFamily="2" charset="-122"/>
                <a:cs typeface="宋体" panose="02010600030101010101" pitchFamily="2" charset="-122"/>
                <a:sym typeface="宋体" panose="02010600030101010101" pitchFamily="2" charset="-122"/>
              </a:rPr>
              <a:t>,</a:t>
            </a:r>
            <a:r>
              <a:rPr lang="zh-CN" altLang="en-US" sz="2400" b="1">
                <a:solidFill>
                  <a:sysClr val="windowText" lastClr="000000"/>
                </a:solidFill>
                <a:latin typeface="宋体" panose="02010600030101010101" pitchFamily="2" charset="-122"/>
                <a:cs typeface="宋体" panose="02010600030101010101" pitchFamily="2" charset="-122"/>
                <a:sym typeface="+mn-ea"/>
              </a:rPr>
              <a:t>日军在</a:t>
            </a:r>
            <a:r>
              <a:rPr lang="en-US" altLang="zh-CN" sz="2400" b="1">
                <a:solidFill>
                  <a:srgbClr val="FF0000"/>
                </a:solidFill>
                <a:latin typeface="宋体" panose="02010600030101010101" pitchFamily="2" charset="-122"/>
                <a:cs typeface="宋体" panose="02010600030101010101" pitchFamily="2" charset="-122"/>
                <a:sym typeface="+mn-ea"/>
              </a:rPr>
              <a:t>上海</a:t>
            </a:r>
            <a:r>
              <a:rPr lang="zh-CN" altLang="en-US" sz="2400" b="1">
                <a:solidFill>
                  <a:sysClr val="windowText" lastClr="000000"/>
                </a:solidFill>
                <a:latin typeface="宋体" panose="02010600030101010101" pitchFamily="2" charset="-122"/>
                <a:cs typeface="宋体" panose="02010600030101010101" pitchFamily="2" charset="-122"/>
                <a:sym typeface="+mn-ea"/>
              </a:rPr>
              <a:t>挑起侵略战争，</a:t>
            </a:r>
            <a:r>
              <a:rPr lang="en-US" altLang="zh-CN" sz="2400" b="1">
                <a:solidFill>
                  <a:srgbClr val="FF0000"/>
                </a:solidFill>
                <a:latin typeface="宋体" panose="02010600030101010101" pitchFamily="2" charset="-122"/>
                <a:cs typeface="宋体" panose="02010600030101010101" pitchFamily="2" charset="-122"/>
                <a:sym typeface="+mn-ea"/>
              </a:rPr>
              <a:t>上海十九</a:t>
            </a:r>
            <a:r>
              <a:rPr lang="zh-CN" altLang="en-US" sz="2400" b="1">
                <a:solidFill>
                  <a:sysClr val="windowText" lastClr="000000"/>
                </a:solidFill>
                <a:latin typeface="宋体" panose="02010600030101010101" pitchFamily="2" charset="-122"/>
                <a:cs typeface="宋体" panose="02010600030101010101" pitchFamily="2" charset="-122"/>
                <a:sym typeface="+mn-ea"/>
              </a:rPr>
              <a:t>路军</a:t>
            </a:r>
            <a:r>
              <a:rPr lang="en-US" altLang="zh-CN" sz="2400" b="1">
                <a:solidFill>
                  <a:srgbClr val="FF0000"/>
                </a:solidFill>
                <a:latin typeface="宋体" panose="02010600030101010101" pitchFamily="2" charset="-122"/>
                <a:cs typeface="宋体" panose="02010600030101010101" pitchFamily="2" charset="-122"/>
                <a:sym typeface="+mn-ea"/>
              </a:rPr>
              <a:t>奋起抵抗</a:t>
            </a:r>
            <a:r>
              <a:rPr lang="zh-CN" altLang="en-US" sz="2400" b="1">
                <a:solidFill>
                  <a:srgbClr val="FF0000"/>
                </a:solidFill>
                <a:latin typeface="宋体" panose="02010600030101010101" pitchFamily="2" charset="-122"/>
                <a:cs typeface="宋体" panose="02010600030101010101" pitchFamily="2" charset="-122"/>
                <a:sym typeface="+mn-ea"/>
              </a:rPr>
              <a:t>；</a:t>
            </a:r>
            <a:endParaRPr lang="zh-CN" altLang="zh-CN" sz="2400" b="1" smtClean="0">
              <a:latin typeface="宋体" panose="02010600030101010101" pitchFamily="2" charset="-122"/>
              <a:cs typeface="宋体" panose="02010600030101010101" pitchFamily="2" charset="-122"/>
              <a:sym typeface="宋体" panose="02010600030101010101" pitchFamily="2" charset="-122"/>
            </a:endParaRPr>
          </a:p>
        </p:txBody>
      </p:sp>
      <p:sp>
        <p:nvSpPr>
          <p:cNvPr id="12" name="矩形 11"/>
          <p:cNvSpPr/>
          <p:nvPr>
            <p:custDataLst>
              <p:tags r:id="rId12"/>
            </p:custDataLst>
          </p:nvPr>
        </p:nvSpPr>
        <p:spPr>
          <a:xfrm>
            <a:off x="2473325" y="3366770"/>
            <a:ext cx="4346575" cy="958215"/>
          </a:xfrm>
          <a:prstGeom prst="rect">
            <a:avLst/>
          </a:prstGeom>
        </p:spPr>
        <p:txBody>
          <a:bodyPr wrap="square">
            <a:spAutoFit/>
          </a:bodyPr>
          <a:lstStyle/>
          <a:p>
            <a:pPr algn="l">
              <a:lnSpc>
                <a:spcPts val="3380"/>
              </a:lnSpc>
              <a:defRPr/>
            </a:pPr>
            <a:r>
              <a:rPr lang="en-US" altLang="zh-CN" sz="2400" b="1">
                <a:solidFill>
                  <a:srgbClr val="FF0000"/>
                </a:solidFill>
                <a:latin typeface="宋体" panose="02010600030101010101" pitchFamily="2" charset="-122"/>
                <a:cs typeface="宋体" panose="02010600030101010101" pitchFamily="2" charset="-122"/>
                <a:sym typeface="+mn-ea"/>
              </a:rPr>
              <a:t>1932</a:t>
            </a:r>
            <a:r>
              <a:rPr lang="zh-CN" altLang="en-US" sz="2400" b="1">
                <a:solidFill>
                  <a:sysClr val="windowText" lastClr="000000"/>
                </a:solidFill>
                <a:latin typeface="宋体" panose="02010600030101010101" pitchFamily="2" charset="-122"/>
                <a:cs typeface="宋体" panose="02010600030101010101" pitchFamily="2" charset="-122"/>
                <a:sym typeface="+mn-ea"/>
              </a:rPr>
              <a:t>年</a:t>
            </a:r>
            <a:r>
              <a:rPr lang="en-US" altLang="zh-CN" sz="2400" b="1">
                <a:solidFill>
                  <a:sysClr val="windowText" lastClr="000000"/>
                </a:solidFill>
                <a:latin typeface="宋体" panose="02010600030101010101" pitchFamily="2" charset="-122"/>
                <a:cs typeface="宋体" panose="02010600030101010101" pitchFamily="2" charset="-122"/>
                <a:sym typeface="+mn-ea"/>
              </a:rPr>
              <a:t>3</a:t>
            </a:r>
            <a:r>
              <a:rPr lang="zh-CN" altLang="en-US" sz="2400" b="1">
                <a:solidFill>
                  <a:sysClr val="windowText" lastClr="000000"/>
                </a:solidFill>
                <a:latin typeface="宋体" panose="02010600030101010101" pitchFamily="2" charset="-122"/>
                <a:cs typeface="宋体" panose="02010600030101010101" pitchFamily="2" charset="-122"/>
                <a:sym typeface="+mn-ea"/>
              </a:rPr>
              <a:t>月，日本扶植</a:t>
            </a:r>
            <a:r>
              <a:rPr lang="en-US" altLang="zh-CN" sz="2400" b="1">
                <a:solidFill>
                  <a:srgbClr val="FF0000"/>
                </a:solidFill>
                <a:latin typeface="宋体" panose="02010600030101010101" pitchFamily="2" charset="-122"/>
                <a:cs typeface="宋体" panose="02010600030101010101" pitchFamily="2" charset="-122"/>
                <a:sym typeface="+mn-ea"/>
              </a:rPr>
              <a:t>溥仪</a:t>
            </a:r>
            <a:r>
              <a:rPr lang="zh-CN" altLang="en-US" sz="2400" b="1">
                <a:solidFill>
                  <a:sysClr val="windowText" lastClr="000000"/>
                </a:solidFill>
                <a:latin typeface="宋体" panose="02010600030101010101" pitchFamily="2" charset="-122"/>
                <a:cs typeface="宋体" panose="02010600030101010101" pitchFamily="2" charset="-122"/>
                <a:sym typeface="+mn-ea"/>
              </a:rPr>
              <a:t>做傀儡</a:t>
            </a:r>
            <a:r>
              <a:rPr lang="en-US" altLang="zh-CN" sz="2400" b="1">
                <a:solidFill>
                  <a:sysClr val="windowText" lastClr="000000"/>
                </a:solidFill>
                <a:latin typeface="宋体" panose="02010600030101010101" pitchFamily="2" charset="-122"/>
                <a:cs typeface="宋体" panose="02010600030101010101" pitchFamily="2" charset="-122"/>
                <a:sym typeface="+mn-ea"/>
              </a:rPr>
              <a:t>,</a:t>
            </a:r>
            <a:r>
              <a:rPr lang="zh-CN" altLang="en-US" sz="2400" b="1">
                <a:solidFill>
                  <a:sysClr val="windowText" lastClr="000000"/>
                </a:solidFill>
                <a:latin typeface="宋体" panose="02010600030101010101" pitchFamily="2" charset="-122"/>
                <a:cs typeface="宋体" panose="02010600030101010101" pitchFamily="2" charset="-122"/>
                <a:sym typeface="+mn-ea"/>
              </a:rPr>
              <a:t>在吉林</a:t>
            </a:r>
            <a:r>
              <a:rPr lang="en-US" altLang="zh-CN" sz="2400" b="1">
                <a:solidFill>
                  <a:srgbClr val="FF0000"/>
                </a:solidFill>
                <a:latin typeface="宋体" panose="02010600030101010101" pitchFamily="2" charset="-122"/>
                <a:cs typeface="宋体" panose="02010600030101010101" pitchFamily="2" charset="-122"/>
                <a:sym typeface="+mn-ea"/>
              </a:rPr>
              <a:t>长春建立</a:t>
            </a:r>
            <a:endParaRPr lang="zh-CN" altLang="zh-CN" sz="2400" b="1">
              <a:latin typeface="宋体" panose="02010600030101010101" pitchFamily="2" charset="-122"/>
              <a:cs typeface="宋体" panose="02010600030101010101" pitchFamily="2" charset="-122"/>
              <a:sym typeface="宋体" panose="02010600030101010101" pitchFamily="2" charset="-122"/>
            </a:endParaRPr>
          </a:p>
        </p:txBody>
      </p:sp>
      <p:sp>
        <p:nvSpPr>
          <p:cNvPr id="13" name="矩形 12"/>
          <p:cNvSpPr/>
          <p:nvPr>
            <p:custDataLst>
              <p:tags r:id="rId13"/>
            </p:custDataLst>
          </p:nvPr>
        </p:nvSpPr>
        <p:spPr>
          <a:xfrm>
            <a:off x="2473325" y="4213225"/>
            <a:ext cx="4434205" cy="958215"/>
          </a:xfrm>
          <a:prstGeom prst="rect">
            <a:avLst/>
          </a:prstGeom>
        </p:spPr>
        <p:txBody>
          <a:bodyPr wrap="square">
            <a:spAutoFit/>
          </a:bodyPr>
          <a:lstStyle/>
          <a:p>
            <a:pPr algn="l">
              <a:lnSpc>
                <a:spcPts val="3380"/>
              </a:lnSpc>
              <a:defRPr/>
            </a:pPr>
            <a:r>
              <a:rPr lang="en-US" altLang="zh-CN" sz="2400" b="1">
                <a:solidFill>
                  <a:srgbClr val="FF0000"/>
                </a:solidFill>
                <a:latin typeface="宋体" panose="02010600030101010101" pitchFamily="2" charset="-122"/>
                <a:cs typeface="宋体" panose="02010600030101010101" pitchFamily="2" charset="-122"/>
                <a:sym typeface="+mn-ea"/>
              </a:rPr>
              <a:t>1935</a:t>
            </a:r>
            <a:r>
              <a:rPr lang="zh-CN" altLang="en-US" sz="2400" b="1">
                <a:solidFill>
                  <a:sysClr val="windowText" lastClr="000000"/>
                </a:solidFill>
                <a:latin typeface="宋体" panose="02010600030101010101" pitchFamily="2" charset="-122"/>
                <a:cs typeface="宋体" panose="02010600030101010101" pitchFamily="2" charset="-122"/>
                <a:sym typeface="+mn-ea"/>
              </a:rPr>
              <a:t>年，日本为</a:t>
            </a:r>
            <a:r>
              <a:rPr lang="en-US" altLang="zh-CN" sz="2400" b="1">
                <a:solidFill>
                  <a:srgbClr val="FF0000"/>
                </a:solidFill>
                <a:latin typeface="宋体" panose="02010600030101010101" pitchFamily="2" charset="-122"/>
                <a:cs typeface="宋体" panose="02010600030101010101" pitchFamily="2" charset="-122"/>
                <a:sym typeface="+mn-ea"/>
              </a:rPr>
              <a:t>吞并华北</a:t>
            </a:r>
            <a:r>
              <a:rPr lang="zh-CN" altLang="en-US" sz="2400" b="1">
                <a:solidFill>
                  <a:srgbClr val="FF0000"/>
                </a:solidFill>
                <a:latin typeface="宋体" panose="02010600030101010101" pitchFamily="2" charset="-122"/>
                <a:cs typeface="宋体" panose="02010600030101010101" pitchFamily="2" charset="-122"/>
                <a:sym typeface="+mn-ea"/>
              </a:rPr>
              <a:t>；</a:t>
            </a:r>
          </a:p>
          <a:p>
            <a:pPr algn="l">
              <a:lnSpc>
                <a:spcPts val="3380"/>
              </a:lnSpc>
              <a:defRPr/>
            </a:pPr>
            <a:r>
              <a:rPr lang="zh-CN" altLang="en-US" sz="2400" b="1">
                <a:solidFill>
                  <a:srgbClr val="FF0000"/>
                </a:solidFill>
                <a:latin typeface="宋体" panose="02010600030101010101" pitchFamily="2" charset="-122"/>
                <a:cs typeface="宋体" panose="02010600030101010101" pitchFamily="2" charset="-122"/>
                <a:sym typeface="+mn-ea"/>
              </a:rPr>
              <a:t>中日民族矛盾上升为主要矛盾</a:t>
            </a:r>
            <a:r>
              <a:rPr lang="zh-CN" altLang="en-US" sz="2400" b="1">
                <a:solidFill>
                  <a:sysClr val="windowText" lastClr="000000"/>
                </a:solidFill>
                <a:latin typeface="宋体" panose="02010600030101010101" pitchFamily="2" charset="-122"/>
                <a:cs typeface="宋体" panose="02010600030101010101" pitchFamily="2" charset="-122"/>
                <a:sym typeface="+mn-ea"/>
              </a:rPr>
              <a:t>。</a:t>
            </a:r>
            <a:endParaRPr lang="zh-CN" altLang="en-US" sz="2400" b="1">
              <a:latin typeface="宋体" panose="02010600030101010101" pitchFamily="2" charset="-122"/>
              <a:cs typeface="宋体" panose="02010600030101010101" pitchFamily="2" charset="-122"/>
              <a:sym typeface="宋体" panose="02010600030101010101" pitchFamily="2" charset="-122"/>
            </a:endParaRPr>
          </a:p>
        </p:txBody>
      </p:sp>
      <p:sp>
        <p:nvSpPr>
          <p:cNvPr id="14" name="Oval 11"/>
          <p:cNvSpPr/>
          <p:nvPr>
            <p:custDataLst>
              <p:tags r:id="rId14"/>
            </p:custDataLst>
          </p:nvPr>
        </p:nvSpPr>
        <p:spPr>
          <a:xfrm>
            <a:off x="10391363" y="2336760"/>
            <a:ext cx="142875" cy="144463"/>
          </a:xfrm>
          <a:prstGeom prst="ellipse">
            <a:avLst/>
          </a:prstGeom>
          <a:solidFill>
            <a:srgbClr val="FF0000"/>
          </a:solidFill>
          <a:ln w="9525" cap="flat" cmpd="sng">
            <a:solidFill>
              <a:srgbClr val="FF0000"/>
            </a:solidFill>
            <a:prstDash val="solid"/>
            <a:headEnd type="none" w="med" len="med"/>
            <a:tailEnd type="none" w="med" len="med"/>
          </a:ln>
        </p:spPr>
        <p:txBody>
          <a:bodyPr wrap="none" lIns="91440" tIns="45720" rIns="91440" bIns="45720" anchor="ctr" anchorCtr="0"/>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Calibri" panose="020F0502020204030204"/>
                <a:ea typeface="+mn-ea"/>
                <a:cs typeface="+mn-ea"/>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Calibri" panose="020F0502020204030204"/>
                <a:ea typeface="+mn-ea"/>
                <a:cs typeface="+mn-ea"/>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Calibri" panose="020F0502020204030204"/>
                <a:ea typeface="+mn-ea"/>
                <a:cs typeface="+mn-ea"/>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Calibri" panose="020F0502020204030204"/>
                <a:ea typeface="+mn-ea"/>
                <a:cs typeface="+mn-ea"/>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Calibri" panose="020F0502020204030204"/>
                <a:ea typeface="+mn-ea"/>
                <a:cs typeface="+mn-ea"/>
              </a:defRPr>
            </a:lvl5pPr>
          </a:lstStyle>
          <a:p>
            <a:pPr marL="0" indent="0" defTabSz="342900">
              <a:lnSpc>
                <a:spcPct val="100000"/>
              </a:lnSpc>
              <a:spcBef>
                <a:spcPct val="0"/>
              </a:spcBef>
              <a:buNone/>
            </a:pPr>
            <a:endParaRPr lang="zh-CN" altLang="en-US" sz="1865">
              <a:ea typeface="宋体" panose="02010600030101010101" pitchFamily="2" charset="-122"/>
            </a:endParaRPr>
          </a:p>
        </p:txBody>
      </p:sp>
      <p:sp>
        <p:nvSpPr>
          <p:cNvPr id="15" name="Oval 15"/>
          <p:cNvSpPr/>
          <p:nvPr>
            <p:custDataLst>
              <p:tags r:id="rId15"/>
            </p:custDataLst>
          </p:nvPr>
        </p:nvSpPr>
        <p:spPr>
          <a:xfrm>
            <a:off x="10534238" y="3966845"/>
            <a:ext cx="142875" cy="144463"/>
          </a:xfrm>
          <a:prstGeom prst="ellipse">
            <a:avLst/>
          </a:prstGeom>
          <a:solidFill>
            <a:srgbClr val="C00000"/>
          </a:solidFill>
          <a:ln w="9525" cap="flat" cmpd="sng">
            <a:solidFill>
              <a:srgbClr val="C00000"/>
            </a:solidFill>
            <a:prstDash val="solid"/>
            <a:headEnd type="none" w="med" len="med"/>
            <a:tailEnd type="none" w="med" len="med"/>
          </a:ln>
        </p:spPr>
        <p:txBody>
          <a:bodyPr wrap="none" lIns="91440" tIns="45720" rIns="91440" bIns="45720" anchor="ctr" anchorCtr="0"/>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Calibri" panose="020F0502020204030204"/>
                <a:ea typeface="+mn-ea"/>
                <a:cs typeface="+mn-ea"/>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Calibri" panose="020F0502020204030204"/>
                <a:ea typeface="+mn-ea"/>
                <a:cs typeface="+mn-ea"/>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Calibri" panose="020F0502020204030204"/>
                <a:ea typeface="+mn-ea"/>
                <a:cs typeface="+mn-ea"/>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Calibri" panose="020F0502020204030204"/>
                <a:ea typeface="+mn-ea"/>
                <a:cs typeface="+mn-ea"/>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Calibri" panose="020F0502020204030204"/>
                <a:ea typeface="+mn-ea"/>
                <a:cs typeface="+mn-ea"/>
              </a:defRPr>
            </a:lvl5pPr>
          </a:lstStyle>
          <a:p>
            <a:pPr marL="0" indent="0" defTabSz="342900">
              <a:lnSpc>
                <a:spcPct val="100000"/>
              </a:lnSpc>
              <a:spcBef>
                <a:spcPct val="0"/>
              </a:spcBef>
              <a:buNone/>
            </a:pPr>
            <a:endParaRPr lang="zh-CN" altLang="en-US" sz="1865">
              <a:ea typeface="宋体" panose="02010600030101010101" pitchFamily="2" charset="-122"/>
            </a:endParaRPr>
          </a:p>
        </p:txBody>
      </p:sp>
      <p:sp>
        <p:nvSpPr>
          <p:cNvPr id="37" name="Oval 11"/>
          <p:cNvSpPr/>
          <p:nvPr>
            <p:custDataLst>
              <p:tags r:id="rId16"/>
            </p:custDataLst>
          </p:nvPr>
        </p:nvSpPr>
        <p:spPr>
          <a:xfrm>
            <a:off x="10757180" y="1983263"/>
            <a:ext cx="142875" cy="144463"/>
          </a:xfrm>
          <a:prstGeom prst="ellipse">
            <a:avLst/>
          </a:prstGeom>
          <a:solidFill>
            <a:srgbClr val="FF0000"/>
          </a:solidFill>
          <a:ln w="9525" cap="flat" cmpd="sng">
            <a:solidFill>
              <a:srgbClr val="FF0000"/>
            </a:solidFill>
            <a:prstDash val="solid"/>
            <a:headEnd type="none" w="med" len="med"/>
            <a:tailEnd type="none" w="med" len="med"/>
          </a:ln>
        </p:spPr>
        <p:txBody>
          <a:bodyPr wrap="none" lIns="91440" tIns="45720" rIns="91440" bIns="45720" anchor="ctr" anchorCtr="0"/>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Calibri" panose="020F0502020204030204"/>
                <a:ea typeface="+mn-ea"/>
                <a:cs typeface="+mn-ea"/>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Calibri" panose="020F0502020204030204"/>
                <a:ea typeface="+mn-ea"/>
                <a:cs typeface="+mn-ea"/>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Calibri" panose="020F0502020204030204"/>
                <a:ea typeface="+mn-ea"/>
                <a:cs typeface="+mn-ea"/>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Calibri" panose="020F0502020204030204"/>
                <a:ea typeface="+mn-ea"/>
                <a:cs typeface="+mn-ea"/>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Calibri" panose="020F0502020204030204"/>
                <a:ea typeface="+mn-ea"/>
                <a:cs typeface="+mn-ea"/>
              </a:defRPr>
            </a:lvl5pPr>
          </a:lstStyle>
          <a:p>
            <a:pPr marL="0" indent="0" defTabSz="342900">
              <a:lnSpc>
                <a:spcPct val="100000"/>
              </a:lnSpc>
              <a:spcBef>
                <a:spcPct val="0"/>
              </a:spcBef>
              <a:buNone/>
            </a:pPr>
            <a:endParaRPr lang="zh-CN" altLang="en-US" sz="1865">
              <a:ea typeface="宋体" panose="02010600030101010101" pitchFamily="2" charset="-122"/>
            </a:endParaRPr>
          </a:p>
        </p:txBody>
      </p:sp>
      <p:sp>
        <p:nvSpPr>
          <p:cNvPr id="16" name="文本框 15"/>
          <p:cNvSpPr txBox="1"/>
          <p:nvPr>
            <p:custDataLst>
              <p:tags r:id="rId17"/>
            </p:custDataLst>
          </p:nvPr>
        </p:nvSpPr>
        <p:spPr>
          <a:xfrm>
            <a:off x="18415" y="1612900"/>
            <a:ext cx="2480310" cy="524510"/>
          </a:xfrm>
          <a:prstGeom prst="rect">
            <a:avLst/>
          </a:prstGeom>
          <a:noFill/>
        </p:spPr>
        <p:txBody>
          <a:bodyPr wrap="square" rtlCol="0">
            <a:spAutoFit/>
          </a:bodyPr>
          <a:lstStyle/>
          <a:p>
            <a:pPr indent="0">
              <a:lnSpc>
                <a:spcPts val="3380"/>
              </a:lnSpc>
            </a:pPr>
            <a:r>
              <a:rPr lang="zh-CN" altLang="en-US" sz="2400" b="1">
                <a:gradFill>
                  <a:gsLst>
                    <a:gs pos="0">
                      <a:srgbClr val="012D86"/>
                    </a:gs>
                    <a:gs pos="100000">
                      <a:srgbClr val="0E2557"/>
                    </a:gs>
                  </a:gsLst>
                  <a:lin scaled="0"/>
                </a:gradFill>
                <a:effectLst/>
                <a:latin typeface="宋体" panose="02010600030101010101" pitchFamily="2" charset="-122"/>
                <a:ea typeface="宋体" panose="02010600030101010101" pitchFamily="2" charset="-122"/>
                <a:cs typeface="宋体" panose="02010600030101010101" pitchFamily="2" charset="-122"/>
              </a:rPr>
              <a:t>①九</a:t>
            </a:r>
            <a:r>
              <a:rPr lang="en-US" altLang="zh-CN" sz="2400" b="1">
                <a:gradFill>
                  <a:gsLst>
                    <a:gs pos="0">
                      <a:srgbClr val="012D86"/>
                    </a:gs>
                    <a:gs pos="100000">
                      <a:srgbClr val="0E2557"/>
                    </a:gs>
                  </a:gsLst>
                  <a:lin scaled="0"/>
                </a:gradFill>
                <a:effectLst/>
                <a:latin typeface="宋体" panose="02010600030101010101" pitchFamily="2" charset="-122"/>
                <a:ea typeface="宋体" panose="02010600030101010101" pitchFamily="2" charset="-122"/>
                <a:cs typeface="宋体" panose="02010600030101010101" pitchFamily="2" charset="-122"/>
              </a:rPr>
              <a:t>·</a:t>
            </a:r>
            <a:r>
              <a:rPr lang="zh-CN" altLang="en-US" sz="2400" b="1">
                <a:gradFill>
                  <a:gsLst>
                    <a:gs pos="0">
                      <a:srgbClr val="012D86"/>
                    </a:gs>
                    <a:gs pos="100000">
                      <a:srgbClr val="0E2557"/>
                    </a:gs>
                  </a:gsLst>
                  <a:lin scaled="0"/>
                </a:gradFill>
                <a:effectLst/>
                <a:latin typeface="宋体" panose="02010600030101010101" pitchFamily="2" charset="-122"/>
                <a:ea typeface="宋体" panose="02010600030101010101" pitchFamily="2" charset="-122"/>
                <a:cs typeface="宋体" panose="02010600030101010101" pitchFamily="2" charset="-122"/>
              </a:rPr>
              <a:t>一八事变</a:t>
            </a:r>
          </a:p>
        </p:txBody>
      </p:sp>
      <p:sp>
        <p:nvSpPr>
          <p:cNvPr id="17" name="文本框 16"/>
          <p:cNvSpPr txBox="1"/>
          <p:nvPr>
            <p:custDataLst>
              <p:tags r:id="rId18"/>
            </p:custDataLst>
          </p:nvPr>
        </p:nvSpPr>
        <p:spPr>
          <a:xfrm>
            <a:off x="-6350" y="2454275"/>
            <a:ext cx="2842260" cy="524510"/>
          </a:xfrm>
          <a:prstGeom prst="rect">
            <a:avLst/>
          </a:prstGeom>
          <a:noFill/>
        </p:spPr>
        <p:txBody>
          <a:bodyPr wrap="square" rtlCol="0">
            <a:spAutoFit/>
          </a:bodyPr>
          <a:lstStyle/>
          <a:p>
            <a:pPr indent="0">
              <a:lnSpc>
                <a:spcPts val="3380"/>
              </a:lnSpc>
            </a:pPr>
            <a:r>
              <a:rPr lang="zh-CN" altLang="en-US" sz="2400" b="1">
                <a:gradFill>
                  <a:gsLst>
                    <a:gs pos="0">
                      <a:srgbClr val="012D86"/>
                    </a:gs>
                    <a:gs pos="100000">
                      <a:srgbClr val="0E2557"/>
                    </a:gs>
                  </a:gsLst>
                  <a:lin scaled="0"/>
                </a:gradFill>
                <a:effectLst/>
                <a:latin typeface="宋体" panose="02010600030101010101" pitchFamily="2" charset="-122"/>
                <a:ea typeface="宋体" panose="02010600030101010101" pitchFamily="2" charset="-122"/>
                <a:cs typeface="宋体" panose="02010600030101010101" pitchFamily="2" charset="-122"/>
              </a:rPr>
              <a:t>②</a:t>
            </a:r>
            <a:r>
              <a:rPr lang="zh-CN" altLang="en-US" sz="2400" b="1">
                <a:gradFill>
                  <a:gsLst>
                    <a:gs pos="0">
                      <a:srgbClr val="012D86"/>
                    </a:gs>
                    <a:gs pos="100000">
                      <a:srgbClr val="0E2557"/>
                    </a:gs>
                  </a:gsLst>
                  <a:lin scaled="0"/>
                </a:gradFill>
                <a:effectLst/>
                <a:latin typeface="宋体" panose="02010600030101010101" pitchFamily="2" charset="-122"/>
                <a:ea typeface="宋体" panose="02010600030101010101" pitchFamily="2" charset="-122"/>
                <a:cs typeface="宋体" panose="02010600030101010101" pitchFamily="2" charset="-122"/>
                <a:sym typeface="等线" panose="02010600030101010101" charset="-122"/>
              </a:rPr>
              <a:t>一</a:t>
            </a:r>
            <a:r>
              <a:rPr lang="en-US" altLang="zh-CN" sz="2400" b="1">
                <a:gradFill>
                  <a:gsLst>
                    <a:gs pos="0">
                      <a:srgbClr val="012D86"/>
                    </a:gs>
                    <a:gs pos="100000">
                      <a:srgbClr val="0E2557"/>
                    </a:gs>
                  </a:gsLst>
                  <a:lin scaled="0"/>
                </a:gradFill>
                <a:effectLst/>
                <a:latin typeface="宋体" panose="02010600030101010101" pitchFamily="2" charset="-122"/>
                <a:ea typeface="宋体" panose="02010600030101010101" pitchFamily="2" charset="-122"/>
                <a:cs typeface="宋体" panose="02010600030101010101" pitchFamily="2" charset="-122"/>
              </a:rPr>
              <a:t>·</a:t>
            </a:r>
            <a:r>
              <a:rPr lang="zh-CN" altLang="en-US" sz="2400" b="1">
                <a:gradFill>
                  <a:gsLst>
                    <a:gs pos="0">
                      <a:srgbClr val="012D86"/>
                    </a:gs>
                    <a:gs pos="100000">
                      <a:srgbClr val="0E2557"/>
                    </a:gs>
                  </a:gsLst>
                  <a:lin scaled="0"/>
                </a:gradFill>
                <a:effectLst/>
                <a:latin typeface="宋体" panose="02010600030101010101" pitchFamily="2" charset="-122"/>
                <a:ea typeface="宋体" panose="02010600030101010101" pitchFamily="2" charset="-122"/>
                <a:cs typeface="宋体" panose="02010600030101010101" pitchFamily="2" charset="-122"/>
              </a:rPr>
              <a:t>二八事变</a:t>
            </a:r>
          </a:p>
        </p:txBody>
      </p:sp>
      <p:sp>
        <p:nvSpPr>
          <p:cNvPr id="18" name="文本框 17"/>
          <p:cNvSpPr txBox="1"/>
          <p:nvPr>
            <p:custDataLst>
              <p:tags r:id="rId19"/>
            </p:custDataLst>
          </p:nvPr>
        </p:nvSpPr>
        <p:spPr>
          <a:xfrm>
            <a:off x="-6350" y="3333750"/>
            <a:ext cx="2842260" cy="524510"/>
          </a:xfrm>
          <a:prstGeom prst="rect">
            <a:avLst/>
          </a:prstGeom>
          <a:noFill/>
        </p:spPr>
        <p:txBody>
          <a:bodyPr wrap="square" rtlCol="0">
            <a:spAutoFit/>
          </a:bodyPr>
          <a:lstStyle/>
          <a:p>
            <a:pPr indent="0">
              <a:lnSpc>
                <a:spcPts val="3380"/>
              </a:lnSpc>
            </a:pPr>
            <a:r>
              <a:rPr lang="zh-CN" altLang="en-US" sz="2400" b="1">
                <a:gradFill>
                  <a:gsLst>
                    <a:gs pos="0">
                      <a:srgbClr val="012D86"/>
                    </a:gs>
                    <a:gs pos="100000">
                      <a:srgbClr val="0E2557"/>
                    </a:gs>
                  </a:gsLst>
                  <a:lin scaled="0"/>
                </a:gradFill>
                <a:effectLst/>
                <a:latin typeface="宋体" panose="02010600030101010101" pitchFamily="2" charset="-122"/>
                <a:ea typeface="宋体" panose="02010600030101010101" pitchFamily="2" charset="-122"/>
                <a:cs typeface="宋体" panose="02010600030101010101" pitchFamily="2" charset="-122"/>
              </a:rPr>
              <a:t>③伪满洲国建立</a:t>
            </a:r>
          </a:p>
        </p:txBody>
      </p:sp>
      <p:sp>
        <p:nvSpPr>
          <p:cNvPr id="19" name="文本框 18"/>
          <p:cNvSpPr txBox="1"/>
          <p:nvPr>
            <p:custDataLst>
              <p:tags r:id="rId20"/>
            </p:custDataLst>
          </p:nvPr>
        </p:nvSpPr>
        <p:spPr>
          <a:xfrm>
            <a:off x="-6350" y="4412615"/>
            <a:ext cx="2842260" cy="524510"/>
          </a:xfrm>
          <a:prstGeom prst="rect">
            <a:avLst/>
          </a:prstGeom>
          <a:noFill/>
        </p:spPr>
        <p:txBody>
          <a:bodyPr wrap="square" rtlCol="0">
            <a:spAutoFit/>
          </a:bodyPr>
          <a:lstStyle/>
          <a:p>
            <a:pPr indent="0">
              <a:lnSpc>
                <a:spcPts val="3380"/>
              </a:lnSpc>
            </a:pPr>
            <a:r>
              <a:rPr lang="zh-CN" altLang="en-US" sz="2400" b="1">
                <a:gradFill>
                  <a:gsLst>
                    <a:gs pos="0">
                      <a:srgbClr val="012D86"/>
                    </a:gs>
                    <a:gs pos="100000">
                      <a:srgbClr val="0E2557"/>
                    </a:gs>
                  </a:gsLst>
                  <a:lin scaled="0"/>
                </a:gradFill>
                <a:effectLst/>
                <a:latin typeface="宋体" panose="02010600030101010101" pitchFamily="2" charset="-122"/>
                <a:ea typeface="宋体" panose="02010600030101010101" pitchFamily="2" charset="-122"/>
                <a:cs typeface="宋体" panose="02010600030101010101" pitchFamily="2" charset="-122"/>
              </a:rPr>
              <a:t>④华北事变</a:t>
            </a:r>
          </a:p>
        </p:txBody>
      </p:sp>
      <p:sp>
        <p:nvSpPr>
          <p:cNvPr id="20" name="文本框 19"/>
          <p:cNvSpPr txBox="1"/>
          <p:nvPr>
            <p:custDataLst>
              <p:tags r:id="rId21"/>
            </p:custDataLst>
          </p:nvPr>
        </p:nvSpPr>
        <p:spPr>
          <a:xfrm>
            <a:off x="0" y="5452110"/>
            <a:ext cx="2842260" cy="524510"/>
          </a:xfrm>
          <a:prstGeom prst="rect">
            <a:avLst/>
          </a:prstGeom>
          <a:noFill/>
        </p:spPr>
        <p:txBody>
          <a:bodyPr wrap="square" rtlCol="0">
            <a:spAutoFit/>
          </a:bodyPr>
          <a:lstStyle/>
          <a:p>
            <a:pPr indent="0">
              <a:lnSpc>
                <a:spcPts val="3380"/>
              </a:lnSpc>
            </a:pPr>
            <a:r>
              <a:rPr lang="zh-CN" altLang="en-US" sz="2400" b="1">
                <a:gradFill>
                  <a:gsLst>
                    <a:gs pos="0">
                      <a:srgbClr val="012D86"/>
                    </a:gs>
                    <a:gs pos="100000">
                      <a:srgbClr val="0E2557"/>
                    </a:gs>
                  </a:gsLst>
                  <a:lin scaled="0"/>
                </a:gradFill>
                <a:effectLst/>
                <a:latin typeface="宋体" panose="02010600030101010101" pitchFamily="2" charset="-122"/>
                <a:ea typeface="宋体" panose="02010600030101010101" pitchFamily="2" charset="-122"/>
                <a:cs typeface="宋体" panose="02010600030101010101" pitchFamily="2" charset="-122"/>
              </a:rPr>
              <a:t>⑤七七事变</a:t>
            </a:r>
          </a:p>
        </p:txBody>
      </p:sp>
      <p:sp>
        <p:nvSpPr>
          <p:cNvPr id="21" name="文本框 99"/>
          <p:cNvSpPr txBox="1"/>
          <p:nvPr/>
        </p:nvSpPr>
        <p:spPr>
          <a:xfrm>
            <a:off x="1744980" y="5054600"/>
            <a:ext cx="10600055" cy="1476375"/>
          </a:xfrm>
          <a:prstGeom prst="rect">
            <a:avLst/>
          </a:prstGeom>
          <a:solidFill>
            <a:schemeClr val="bg1">
              <a:lumMod val="95000"/>
              <a:alpha val="86000"/>
            </a:schemeClr>
          </a:solidFill>
          <a:ln w="9525">
            <a:noFill/>
          </a:ln>
        </p:spPr>
        <p:txBody>
          <a:bodyPr wrap="square">
            <a:spAutoFit/>
          </a:bodyPr>
          <a:lstStyle/>
          <a:p>
            <a:pPr indent="0" algn="just">
              <a:lnSpc>
                <a:spcPct val="125000"/>
              </a:lnSpc>
              <a:spcBef>
                <a:spcPct val="0"/>
              </a:spcBef>
              <a:spcAft>
                <a:spcPct val="0"/>
              </a:spcAft>
            </a:pPr>
            <a:r>
              <a:rPr lang="zh-CN" sz="2400" b="1">
                <a:solidFill>
                  <a:srgbClr val="FF0000"/>
                </a:solidFill>
                <a:latin typeface="宋体" panose="02010600030101010101" pitchFamily="2" charset="-122"/>
                <a:ea typeface="宋体" panose="02010600030101010101" pitchFamily="2" charset="-122"/>
                <a:cs typeface="宋体" panose="02010600030101010101" pitchFamily="2" charset="-122"/>
              </a:rPr>
              <a:t>1937年</a:t>
            </a:r>
            <a:r>
              <a:rPr lang="zh-CN" sz="2400" b="1">
                <a:latin typeface="宋体" panose="02010600030101010101" pitchFamily="2" charset="-122"/>
                <a:ea typeface="宋体" panose="02010600030101010101" pitchFamily="2" charset="-122"/>
                <a:cs typeface="宋体" panose="02010600030101010101" pitchFamily="2" charset="-122"/>
              </a:rPr>
              <a:t>7月7日晚，</a:t>
            </a:r>
            <a:r>
              <a:rPr lang="zh-CN" sz="2400" b="1">
                <a:solidFill>
                  <a:srgbClr val="FF0000"/>
                </a:solidFill>
                <a:latin typeface="宋体" panose="02010600030101010101" pitchFamily="2" charset="-122"/>
                <a:ea typeface="宋体" panose="02010600030101010101" pitchFamily="2" charset="-122"/>
                <a:cs typeface="宋体" panose="02010600030101010101" pitchFamily="2" charset="-122"/>
              </a:rPr>
              <a:t>日军借口士兵失踪</a:t>
            </a:r>
            <a:r>
              <a:rPr lang="zh-CN" sz="2400" b="1">
                <a:latin typeface="宋体" panose="02010600030101010101" pitchFamily="2" charset="-122"/>
                <a:ea typeface="宋体" panose="02010600030101010101" pitchFamily="2" charset="-122"/>
                <a:cs typeface="宋体" panose="02010600030101010101" pitchFamily="2" charset="-122"/>
              </a:rPr>
              <a:t>，要求进入宛平城</a:t>
            </a:r>
            <a:r>
              <a:rPr lang="zh-CN" sz="2400" b="1">
                <a:solidFill>
                  <a:srgbClr val="FF0000"/>
                </a:solidFill>
                <a:latin typeface="宋体" panose="02010600030101010101" pitchFamily="2" charset="-122"/>
                <a:ea typeface="宋体" panose="02010600030101010101" pitchFamily="2" charset="-122"/>
                <a:cs typeface="宋体" panose="02010600030101010101" pitchFamily="2" charset="-122"/>
              </a:rPr>
              <a:t>搜查</a:t>
            </a:r>
            <a:r>
              <a:rPr lang="zh-CN" sz="2400" b="1">
                <a:latin typeface="宋体" panose="02010600030101010101" pitchFamily="2" charset="-122"/>
                <a:ea typeface="宋体" panose="02010600030101010101" pitchFamily="2" charset="-122"/>
                <a:cs typeface="宋体" panose="02010600030101010101" pitchFamily="2" charset="-122"/>
              </a:rPr>
              <a:t>。遭到</a:t>
            </a:r>
            <a:r>
              <a:rPr lang="zh-CN" sz="2400" b="1">
                <a:solidFill>
                  <a:srgbClr val="FF0000"/>
                </a:solidFill>
                <a:latin typeface="宋体" panose="02010600030101010101" pitchFamily="2" charset="-122"/>
                <a:ea typeface="宋体" panose="02010600030101010101" pitchFamily="2" charset="-122"/>
                <a:cs typeface="宋体" panose="02010600030101010101" pitchFamily="2" charset="-122"/>
              </a:rPr>
              <a:t>拒绝后</a:t>
            </a:r>
            <a:r>
              <a:rPr lang="zh-CN" sz="2400" b="1">
                <a:latin typeface="宋体" panose="02010600030101010101" pitchFamily="2" charset="-122"/>
                <a:ea typeface="宋体" panose="02010600030101010101" pitchFamily="2" charset="-122"/>
                <a:cs typeface="宋体" panose="02010600030101010101" pitchFamily="2" charset="-122"/>
              </a:rPr>
              <a:t>，向宛平城</a:t>
            </a:r>
            <a:r>
              <a:rPr lang="zh-CN" sz="2400" b="1">
                <a:solidFill>
                  <a:srgbClr val="FF0000"/>
                </a:solidFill>
                <a:latin typeface="宋体" panose="02010600030101010101" pitchFamily="2" charset="-122"/>
                <a:ea typeface="宋体" panose="02010600030101010101" pitchFamily="2" charset="-122"/>
                <a:cs typeface="宋体" panose="02010600030101010101" pitchFamily="2" charset="-122"/>
              </a:rPr>
              <a:t>射击</a:t>
            </a:r>
            <a:r>
              <a:rPr lang="zh-CN" sz="2400" b="1">
                <a:latin typeface="宋体" panose="02010600030101010101" pitchFamily="2" charset="-122"/>
                <a:ea typeface="宋体" panose="02010600030101010101" pitchFamily="2" charset="-122"/>
                <a:cs typeface="宋体" panose="02010600030101010101" pitchFamily="2" charset="-122"/>
              </a:rPr>
              <a:t>，</a:t>
            </a:r>
            <a:r>
              <a:rPr lang="zh-CN" sz="2400" b="1">
                <a:solidFill>
                  <a:srgbClr val="FF0000"/>
                </a:solidFill>
                <a:latin typeface="宋体" panose="02010600030101010101" pitchFamily="2" charset="-122"/>
                <a:ea typeface="宋体" panose="02010600030101010101" pitchFamily="2" charset="-122"/>
                <a:cs typeface="宋体" panose="02010600030101010101" pitchFamily="2" charset="-122"/>
              </a:rPr>
              <a:t>炮轰卢沟桥</a:t>
            </a:r>
            <a:r>
              <a:rPr lang="zh-CN" sz="2400" b="1">
                <a:latin typeface="宋体" panose="02010600030101010101" pitchFamily="2" charset="-122"/>
                <a:ea typeface="宋体" panose="02010600030101010101" pitchFamily="2" charset="-122"/>
                <a:cs typeface="宋体" panose="02010600030101010101" pitchFamily="2" charset="-122"/>
              </a:rPr>
              <a:t>，中国守军</a:t>
            </a:r>
            <a:r>
              <a:rPr lang="zh-CN" sz="2400" b="1">
                <a:solidFill>
                  <a:srgbClr val="FF0000"/>
                </a:solidFill>
                <a:latin typeface="宋体" panose="02010600030101010101" pitchFamily="2" charset="-122"/>
                <a:ea typeface="宋体" panose="02010600030101010101" pitchFamily="2" charset="-122"/>
                <a:cs typeface="宋体" panose="02010600030101010101" pitchFamily="2" charset="-122"/>
              </a:rPr>
              <a:t>奋起还击</a:t>
            </a:r>
            <a:r>
              <a:rPr lang="zh-CN" sz="2400" b="1">
                <a:latin typeface="宋体" panose="02010600030101010101" pitchFamily="2" charset="-122"/>
                <a:ea typeface="宋体" panose="02010600030101010101" pitchFamily="2" charset="-122"/>
                <a:cs typeface="宋体" panose="02010600030101010101" pitchFamily="2" charset="-122"/>
              </a:rPr>
              <a:t>。这就是“</a:t>
            </a:r>
            <a:r>
              <a:rPr lang="zh-CN" sz="2400" b="1">
                <a:solidFill>
                  <a:srgbClr val="FF0000"/>
                </a:solidFill>
                <a:latin typeface="宋体" panose="02010600030101010101" pitchFamily="2" charset="-122"/>
                <a:ea typeface="宋体" panose="02010600030101010101" pitchFamily="2" charset="-122"/>
                <a:cs typeface="宋体" panose="02010600030101010101" pitchFamily="2" charset="-122"/>
              </a:rPr>
              <a:t>卢沟桥事变</a:t>
            </a:r>
            <a:r>
              <a:rPr lang="zh-CN" sz="2400" b="1">
                <a:latin typeface="宋体" panose="02010600030101010101" pitchFamily="2" charset="-122"/>
                <a:ea typeface="宋体" panose="02010600030101010101" pitchFamily="2" charset="-122"/>
                <a:cs typeface="宋体" panose="02010600030101010101" pitchFamily="2" charset="-122"/>
              </a:rPr>
              <a:t>”，又称“七七事变”。</a:t>
            </a:r>
            <a:r>
              <a:rPr lang="zh-CN" sz="2400" b="1">
                <a:latin typeface="宋体" panose="02010600030101010101" pitchFamily="2" charset="-122"/>
                <a:ea typeface="宋体" panose="02010600030101010101" pitchFamily="2" charset="-122"/>
                <a:cs typeface="宋体" panose="02010600030101010101" pitchFamily="2" charset="-122"/>
                <a:sym typeface="等线" panose="02010600030101010101" charset="-122"/>
              </a:rPr>
              <a:t>中国</a:t>
            </a:r>
            <a:r>
              <a:rPr lang="zh-CN" sz="2400" b="1">
                <a:solidFill>
                  <a:srgbClr val="FF0000"/>
                </a:solidFill>
                <a:latin typeface="宋体" panose="02010600030101010101" pitchFamily="2" charset="-122"/>
                <a:ea typeface="宋体" panose="02010600030101010101" pitchFamily="2" charset="-122"/>
                <a:cs typeface="宋体" panose="02010600030101010101" pitchFamily="2" charset="-122"/>
                <a:sym typeface="等线" panose="02010600030101010101" charset="-122"/>
              </a:rPr>
              <a:t>全面抗战</a:t>
            </a:r>
            <a:r>
              <a:rPr lang="zh-CN" sz="2400" b="1">
                <a:latin typeface="宋体" panose="02010600030101010101" pitchFamily="2" charset="-122"/>
                <a:ea typeface="宋体" panose="02010600030101010101" pitchFamily="2" charset="-122"/>
                <a:cs typeface="宋体" panose="02010600030101010101" pitchFamily="2" charset="-122"/>
                <a:sym typeface="等线" panose="02010600030101010101" charset="-122"/>
              </a:rPr>
              <a:t>由此</a:t>
            </a:r>
            <a:r>
              <a:rPr lang="zh-CN" sz="2400" b="1">
                <a:solidFill>
                  <a:srgbClr val="FF0000"/>
                </a:solidFill>
                <a:latin typeface="宋体" panose="02010600030101010101" pitchFamily="2" charset="-122"/>
                <a:ea typeface="宋体" panose="02010600030101010101" pitchFamily="2" charset="-122"/>
                <a:cs typeface="宋体" panose="02010600030101010101" pitchFamily="2" charset="-122"/>
                <a:sym typeface="等线" panose="02010600030101010101" charset="-122"/>
              </a:rPr>
              <a:t>开始</a:t>
            </a:r>
            <a:endParaRPr lang="zh-CN" sz="2400" b="1">
              <a:solidFill>
                <a:srgbClr val="FF0000"/>
              </a:solidFill>
              <a:latin typeface="宋体" panose="02010600030101010101" pitchFamily="2" charset="-122"/>
              <a:ea typeface="宋体" panose="02010600030101010101" pitchFamily="2" charset="-122"/>
              <a:cs typeface="宋体" panose="02010600030101010101" pitchFamily="2" charset="-122"/>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linds(horizontal)">
                                      <p:cBhvr>
                                        <p:cTn id="10" dur="500"/>
                                        <p:tgtEl>
                                          <p:spTgt spid="17"/>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linds(horizontal)">
                                      <p:cBhvr>
                                        <p:cTn id="13" dur="500"/>
                                        <p:tgtEl>
                                          <p:spTgt spid="18"/>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linds(horizontal)">
                                      <p:cBhvr>
                                        <p:cTn id="16" dur="500"/>
                                        <p:tgtEl>
                                          <p:spTgt spid="19"/>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linds(horizontal)">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linds(horizontal)">
                                      <p:cBhvr>
                                        <p:cTn id="24" dur="500"/>
                                        <p:tgtEl>
                                          <p:spTgt spid="7"/>
                                        </p:tgtEl>
                                      </p:cBhvr>
                                    </p:animEffect>
                                  </p:childTnLst>
                                </p:cTn>
                              </p:par>
                              <p:par>
                                <p:cTn id="25" presetID="3" presetClass="entr" presetSubtype="1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linds(horizontal)">
                                      <p:cBhvr>
                                        <p:cTn id="27" dur="500"/>
                                        <p:tgtEl>
                                          <p:spTgt spid="14"/>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blinds(horizontal)">
                                      <p:cBhvr>
                                        <p:cTn id="30" dur="500"/>
                                        <p:tgtEl>
                                          <p:spTgt spid="30"/>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linds(horizontal)">
                                      <p:cBhvr>
                                        <p:cTn id="35" dur="500"/>
                                        <p:tgtEl>
                                          <p:spTgt spid="10"/>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blinds(horizontal)">
                                      <p:cBhvr>
                                        <p:cTn id="38" dur="500"/>
                                        <p:tgtEl>
                                          <p:spTgt spid="8"/>
                                        </p:tgtEl>
                                      </p:cBhvr>
                                    </p:animEffect>
                                  </p:childTnLst>
                                </p:cTn>
                              </p:par>
                              <p:par>
                                <p:cTn id="39" presetID="3" presetClass="entr" presetSubtype="10"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blinds(horizontal)">
                                      <p:cBhvr>
                                        <p:cTn id="41" dur="500"/>
                                        <p:tgtEl>
                                          <p:spTgt spid="15"/>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blinds(horizontal)">
                                      <p:cBhvr>
                                        <p:cTn id="44" dur="500"/>
                                        <p:tgtEl>
                                          <p:spTgt spid="27"/>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blinds(horizontal)">
                                      <p:cBhvr>
                                        <p:cTn id="49" dur="500"/>
                                        <p:tgtEl>
                                          <p:spTgt spid="11"/>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blinds(horizontal)">
                                      <p:cBhvr>
                                        <p:cTn id="52" dur="500"/>
                                        <p:tgtEl>
                                          <p:spTgt spid="38"/>
                                        </p:tgtEl>
                                      </p:cBhvr>
                                    </p:animEffect>
                                  </p:childTnLst>
                                </p:cTn>
                              </p:par>
                              <p:par>
                                <p:cTn id="53" presetID="3" presetClass="entr" presetSubtype="10" fill="hold" nodeType="with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blinds(horizontal)">
                                      <p:cBhvr>
                                        <p:cTn id="55" dur="500"/>
                                        <p:tgtEl>
                                          <p:spTgt spid="37"/>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blinds(horizontal)">
                                      <p:cBhvr>
                                        <p:cTn id="58" dur="500"/>
                                        <p:tgtEl>
                                          <p:spTgt spid="28"/>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blinds(horizontal)">
                                      <p:cBhvr>
                                        <p:cTn id="63" dur="500"/>
                                        <p:tgtEl>
                                          <p:spTgt spid="12"/>
                                        </p:tgtEl>
                                      </p:cBhvr>
                                    </p:animEffect>
                                  </p:childTnLst>
                                </p:cTn>
                              </p:par>
                            </p:childTnLst>
                          </p:cTn>
                        </p:par>
                      </p:childTnLst>
                    </p:cTn>
                  </p:par>
                  <p:par>
                    <p:cTn id="64" fill="hold">
                      <p:stCondLst>
                        <p:cond delay="indefinite"/>
                      </p:stCondLst>
                      <p:childTnLst>
                        <p:par>
                          <p:cTn id="65" fill="hold">
                            <p:stCondLst>
                              <p:cond delay="0"/>
                            </p:stCondLst>
                            <p:childTnLst>
                              <p:par>
                                <p:cTn id="66" presetID="3" presetClass="entr" presetSubtype="10" fill="hold" grpId="0" nodeType="click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blinds(horizontal)">
                                      <p:cBhvr>
                                        <p:cTn id="68" dur="500"/>
                                        <p:tgtEl>
                                          <p:spTgt spid="9"/>
                                        </p:tgtEl>
                                      </p:cBhvr>
                                    </p:animEffect>
                                  </p:childTnLst>
                                </p:cTn>
                              </p:par>
                            </p:childTnLst>
                          </p:cTn>
                        </p:par>
                      </p:childTnLst>
                    </p:cTn>
                  </p:par>
                  <p:par>
                    <p:cTn id="69" fill="hold">
                      <p:stCondLst>
                        <p:cond delay="indefinite"/>
                      </p:stCondLst>
                      <p:childTnLst>
                        <p:par>
                          <p:cTn id="70" fill="hold">
                            <p:stCondLst>
                              <p:cond delay="0"/>
                            </p:stCondLst>
                            <p:childTnLst>
                              <p:par>
                                <p:cTn id="71" presetID="3" presetClass="entr" presetSubtype="10" fill="hold" grpId="0" nodeType="clickEffect">
                                  <p:stCondLst>
                                    <p:cond delay="0"/>
                                  </p:stCondLst>
                                  <p:childTnLst>
                                    <p:set>
                                      <p:cBhvr>
                                        <p:cTn id="72" dur="1" fill="hold">
                                          <p:stCondLst>
                                            <p:cond delay="0"/>
                                          </p:stCondLst>
                                        </p:cTn>
                                        <p:tgtEl>
                                          <p:spTgt spid="13"/>
                                        </p:tgtEl>
                                        <p:attrNameLst>
                                          <p:attrName>style.visibility</p:attrName>
                                        </p:attrNameLst>
                                      </p:cBhvr>
                                      <p:to>
                                        <p:strVal val="visible"/>
                                      </p:to>
                                    </p:set>
                                    <p:animEffect transition="in" filter="blinds(horizontal)">
                                      <p:cBhvr>
                                        <p:cTn id="73" dur="500"/>
                                        <p:tgtEl>
                                          <p:spTgt spid="13"/>
                                        </p:tgtEl>
                                      </p:cBhvr>
                                    </p:animEffect>
                                  </p:childTnLst>
                                </p:cTn>
                              </p:par>
                            </p:childTnLst>
                          </p:cTn>
                        </p:par>
                      </p:childTnLst>
                    </p:cTn>
                  </p:par>
                  <p:par>
                    <p:cTn id="74" fill="hold">
                      <p:stCondLst>
                        <p:cond delay="indefinite"/>
                      </p:stCondLst>
                      <p:childTnLst>
                        <p:par>
                          <p:cTn id="75" fill="hold">
                            <p:stCondLst>
                              <p:cond delay="0"/>
                            </p:stCondLst>
                            <p:childTnLst>
                              <p:par>
                                <p:cTn id="76" presetID="3" presetClass="entr" presetSubtype="10" fill="hold" grpId="0" nodeType="clickEffect">
                                  <p:stCondLst>
                                    <p:cond delay="0"/>
                                  </p:stCondLst>
                                  <p:childTnLst>
                                    <p:set>
                                      <p:cBhvr>
                                        <p:cTn id="77" dur="1" fill="hold">
                                          <p:stCondLst>
                                            <p:cond delay="0"/>
                                          </p:stCondLst>
                                        </p:cTn>
                                        <p:tgtEl>
                                          <p:spTgt spid="21"/>
                                        </p:tgtEl>
                                        <p:attrNameLst>
                                          <p:attrName>style.visibility</p:attrName>
                                        </p:attrNameLst>
                                      </p:cBhvr>
                                      <p:to>
                                        <p:strVal val="visible"/>
                                      </p:to>
                                    </p:set>
                                    <p:animEffect transition="in" filter="blinds(horizontal)">
                                      <p:cBhvr>
                                        <p:cTn id="7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27" grpId="0" bldLvl="0" animBg="1"/>
      <p:bldP spid="28" grpId="0" bldLvl="0" animBg="1"/>
      <p:bldP spid="30" grpId="0" bldLvl="0" animBg="1"/>
      <p:bldP spid="9" grpId="0" bldLvl="0" animBg="1"/>
      <p:bldP spid="38" grpId="0"/>
      <p:bldP spid="10" grpId="0"/>
      <p:bldP spid="11" grpId="0"/>
      <p:bldP spid="12" grpId="0"/>
      <p:bldP spid="13" grpId="0"/>
      <p:bldP spid="16" grpId="0"/>
      <p:bldP spid="17" grpId="0"/>
      <p:bldP spid="18" grpId="0"/>
      <p:bldP spid="19" grpId="0"/>
      <p:bldP spid="20" grpId="0"/>
      <p:bldP spid="21"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文本框 65"/>
          <p:cNvSpPr txBox="1"/>
          <p:nvPr/>
        </p:nvSpPr>
        <p:spPr>
          <a:xfrm>
            <a:off x="2906395" y="3629025"/>
            <a:ext cx="9486265" cy="524510"/>
          </a:xfrm>
          <a:prstGeom prst="rect">
            <a:avLst/>
          </a:prstGeom>
          <a:noFill/>
        </p:spPr>
        <p:txBody>
          <a:bodyPr wrap="square" rtlCol="0" anchor="t">
            <a:spAutoFit/>
          </a:bodyPr>
          <a:lstStyle/>
          <a:p>
            <a:pPr algn="l" defTabSz="914400" fontAlgn="auto">
              <a:lnSpc>
                <a:spcPts val="3380"/>
              </a:lnSpc>
            </a:pPr>
            <a:r>
              <a:rPr lang="zh-CN" altLang="en-US" sz="2400" b="1">
                <a:solidFill>
                  <a:sysClr val="windowText" lastClr="000000"/>
                </a:solidFill>
                <a:latin typeface="宋体" panose="02010600030101010101" pitchFamily="2" charset="-122"/>
                <a:cs typeface="宋体" panose="02010600030101010101" pitchFamily="2" charset="-122"/>
                <a:sym typeface="等线" panose="02010600030101010101" charset="-122"/>
              </a:rPr>
              <a:t>在敌后抗日根据地推行“</a:t>
            </a:r>
            <a:r>
              <a:rPr lang="zh-CN" altLang="en-US" sz="2400" b="1">
                <a:solidFill>
                  <a:srgbClr val="FF0000"/>
                </a:solidFill>
                <a:latin typeface="宋体" panose="02010600030101010101" pitchFamily="2" charset="-122"/>
                <a:cs typeface="宋体" panose="02010600030101010101" pitchFamily="2" charset="-122"/>
                <a:sym typeface="等线" panose="02010600030101010101" charset="-122"/>
              </a:rPr>
              <a:t>三光</a:t>
            </a:r>
            <a:r>
              <a:rPr lang="zh-CN" altLang="en-US" sz="2400" b="1">
                <a:solidFill>
                  <a:sysClr val="windowText" lastClr="000000"/>
                </a:solidFill>
                <a:latin typeface="宋体" panose="02010600030101010101" pitchFamily="2" charset="-122"/>
                <a:cs typeface="宋体" panose="02010600030101010101" pitchFamily="2" charset="-122"/>
                <a:sym typeface="等线" panose="02010600030101010101" charset="-122"/>
              </a:rPr>
              <a:t>”政策和“</a:t>
            </a:r>
            <a:r>
              <a:rPr lang="zh-CN" altLang="en-US" sz="2400" b="1">
                <a:solidFill>
                  <a:srgbClr val="FF0000"/>
                </a:solidFill>
                <a:latin typeface="宋体" panose="02010600030101010101" pitchFamily="2" charset="-122"/>
                <a:cs typeface="宋体" panose="02010600030101010101" pitchFamily="2" charset="-122"/>
                <a:sym typeface="等线" panose="02010600030101010101" charset="-122"/>
              </a:rPr>
              <a:t>治安强化运动</a:t>
            </a:r>
            <a:r>
              <a:rPr lang="zh-CN" altLang="en-US" sz="2400" b="1">
                <a:solidFill>
                  <a:sysClr val="windowText" lastClr="000000"/>
                </a:solidFill>
                <a:latin typeface="宋体" panose="02010600030101010101" pitchFamily="2" charset="-122"/>
                <a:cs typeface="宋体" panose="02010600030101010101" pitchFamily="2" charset="-122"/>
                <a:sym typeface="等线" panose="02010600030101010101" charset="-122"/>
              </a:rPr>
              <a:t>”和</a:t>
            </a:r>
            <a:r>
              <a:rPr lang="en-US" altLang="zh-CN" sz="2400" b="1">
                <a:solidFill>
                  <a:sysClr val="windowText" lastClr="000000"/>
                </a:solidFill>
                <a:latin typeface="宋体" panose="02010600030101010101" pitchFamily="2" charset="-122"/>
                <a:cs typeface="宋体" panose="02010600030101010101" pitchFamily="2" charset="-122"/>
                <a:sym typeface="Arial" panose="020B0604020202020204" pitchFamily="34" charset="0"/>
              </a:rPr>
              <a:t>“</a:t>
            </a:r>
            <a:r>
              <a:rPr lang="zh-CN" altLang="en-US" sz="2400" b="1">
                <a:solidFill>
                  <a:srgbClr val="FF0000"/>
                </a:solidFill>
                <a:latin typeface="宋体" panose="02010600030101010101" pitchFamily="2" charset="-122"/>
                <a:cs typeface="宋体" panose="02010600030101010101" pitchFamily="2" charset="-122"/>
                <a:sym typeface="等线" panose="02010600030101010101" charset="-122"/>
              </a:rPr>
              <a:t>扫荡</a:t>
            </a:r>
            <a:r>
              <a:rPr lang="en-US" altLang="zh-CN" sz="2400" b="1">
                <a:solidFill>
                  <a:srgbClr val="FF0000"/>
                </a:solidFill>
                <a:latin typeface="宋体" panose="02010600030101010101" pitchFamily="2" charset="-122"/>
                <a:cs typeface="宋体" panose="02010600030101010101" pitchFamily="2" charset="-122"/>
                <a:sym typeface="Arial" panose="020B0604020202020204" pitchFamily="34" charset="0"/>
              </a:rPr>
              <a:t>”</a:t>
            </a:r>
            <a:endParaRPr lang="zh-CN" altLang="en-US" sz="2200" b="1" err="1">
              <a:latin typeface="宋体" panose="02010600030101010101" pitchFamily="2" charset="-122"/>
              <a:cs typeface="+mn-ea"/>
            </a:endParaRPr>
          </a:p>
        </p:txBody>
      </p:sp>
      <p:grpSp>
        <p:nvGrpSpPr>
          <p:cNvPr id="4" name="组合 3"/>
          <p:cNvGrpSpPr/>
          <p:nvPr/>
        </p:nvGrpSpPr>
        <p:grpSpPr>
          <a:xfrm>
            <a:off x="-6350" y="6319520"/>
            <a:ext cx="12198350" cy="516890"/>
            <a:chOff x="-10" y="9952"/>
            <a:chExt cx="19210" cy="814"/>
          </a:xfrm>
          <a:solidFill>
            <a:srgbClr val="EC5F74">
              <a:lumMod val="20000"/>
              <a:lumOff val="80000"/>
            </a:srgbClr>
          </a:solidFill>
        </p:grpSpPr>
        <p:sp>
          <p:nvSpPr>
            <p:cNvPr id="5" name="文本框 4"/>
            <p:cNvSpPr txBox="1"/>
            <p:nvPr>
              <p:custDataLst>
                <p:tags r:id="rId18"/>
              </p:custDataLst>
            </p:nvPr>
          </p:nvSpPr>
          <p:spPr>
            <a:xfrm>
              <a:off x="-10" y="9976"/>
              <a:ext cx="19211" cy="791"/>
            </a:xfrm>
            <a:prstGeom prst="rect">
              <a:avLst/>
            </a:prstGeom>
            <a:grpFill/>
          </p:spPr>
          <p:txBody>
            <a:bodyPr vert="horz" wrap="square" lIns="91440" tIns="45720" rIns="91440" bIns="45720" numCol="1" spcCol="0" rtlCol="0" fromWordArt="0" anchor="t" anchorCtr="0" forceAA="0" compatLnSpc="0">
              <a:noAutofit/>
            </a:bodyPr>
            <a:lstStyle>
              <a:lvl1pPr algn="l" defTabSz="914400" rtl="0" eaLnBrk="1" latinLnBrk="0" hangingPunct="1">
                <a:lnSpc>
                  <a:spcPct val="90000"/>
                </a:lnSpc>
                <a:spcBef>
                  <a:spcPct val="0"/>
                </a:spcBef>
                <a:buNone/>
                <a:defRPr sz="4400" kern="1200">
                  <a:solidFill>
                    <a:sysClr val="windowText" lastClr="000000"/>
                  </a:solidFill>
                  <a:latin typeface="Calibri" panose="020F0502020204030204"/>
                  <a:ea typeface="微软雅黑" panose="020B0503020204020204" charset="-122"/>
                  <a:cs typeface="微软雅黑" panose="020B0503020204020204" charset="-122"/>
                </a:defRPr>
              </a:lvl1pPr>
            </a:lstStyle>
            <a:p>
              <a:pPr lvl="0" algn="l">
                <a:lnSpc>
                  <a:spcPct val="100000"/>
                </a:lnSpc>
                <a:buClrTx/>
                <a:buSzTx/>
                <a:buFontTx/>
              </a:pPr>
              <a:r>
                <a:rPr lang="zh-CN" altLang="zh-CN" sz="2400" b="1">
                  <a:latin typeface="仿宋" panose="02010609060101010101" charset="-122"/>
                  <a:ea typeface="仿宋" panose="02010609060101010101" charset="-122"/>
                  <a:cs typeface="楷体" panose="02010609060101010101" pitchFamily="49" charset="-122"/>
                  <a:sym typeface="Arial" panose="020B0604020202020204" pitchFamily="34" charset="0"/>
                </a:rPr>
                <a:t>  </a:t>
              </a:r>
              <a:r>
                <a:rPr lang="zh-CN" altLang="zh-CN" sz="2400" b="1">
                  <a:latin typeface="仿宋" panose="02010609060101010101" charset="-122"/>
                  <a:ea typeface="仿宋" panose="02010609060101010101" charset="-122"/>
                  <a:cs typeface="楷体" panose="02010609060101010101" pitchFamily="49" charset="-122"/>
                  <a:sym typeface="等线" panose="02010600030101010101" charset="-122"/>
                </a:rPr>
                <a:t>考情分析</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zh-CN" sz="2400" b="1">
                  <a:solidFill>
                    <a:sysClr val="windowText" lastClr="000000"/>
                  </a:solidFill>
                  <a:latin typeface="仿宋" panose="02010609060101010101" charset="-122"/>
                  <a:ea typeface="仿宋" panose="02010609060101010101" charset="-122"/>
                  <a:cs typeface="楷体" panose="02010609060101010101" pitchFamily="49" charset="-122"/>
                  <a:sym typeface="微软雅黑" panose="020B0503020204020204" charset="-122"/>
                </a:rPr>
                <a:t>阶段特征</a:t>
              </a:r>
              <a:r>
                <a:rPr lang="en-US" altLang="zh-CN" sz="2400" b="1">
                  <a:solidFill>
                    <a:sysClr val="windowText" lastClr="000000"/>
                  </a:solidFill>
                  <a:latin typeface="仿宋" panose="02010609060101010101" charset="-122"/>
                  <a:ea typeface="仿宋" panose="02010609060101010101" charset="-122"/>
                  <a:cs typeface="楷体" panose="02010609060101010101" pitchFamily="49" charset="-122"/>
                  <a:sym typeface="微软雅黑" panose="020B0503020204020204" charset="-122"/>
                </a:rPr>
                <a:t>          </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微软雅黑" panose="020B0503020204020204" charset="-122"/>
                </a:rPr>
                <a:t>夯实</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等线" panose="02010600030101010101" charset="-122"/>
                </a:rPr>
                <a:t>基础</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en-US" sz="2400" b="1">
                  <a:solidFill>
                    <a:srgbClr val="000000"/>
                  </a:solidFill>
                  <a:latin typeface="仿宋" panose="02010609060101010101" charset="-122"/>
                  <a:ea typeface="仿宋" panose="02010609060101010101" charset="-122"/>
                  <a:cs typeface="Times New Roman" panose="02020603050405020304" charset="0"/>
                  <a:sym typeface="等线" panose="02010600030101010101" charset="-122"/>
                </a:rPr>
                <a:t>高考真题</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en-US" sz="2400" b="1">
                  <a:solidFill>
                    <a:srgbClr val="000000"/>
                  </a:solidFill>
                  <a:latin typeface="仿宋" panose="02010609060101010101" charset="-122"/>
                  <a:ea typeface="仿宋" panose="02010609060101010101" charset="-122"/>
                  <a:cs typeface="Times New Roman" panose="02020603050405020304" charset="0"/>
                  <a:sym typeface="等线" panose="02010600030101010101" charset="-122"/>
                </a:rPr>
                <a:t>链接选必</a:t>
              </a: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sym typeface="微软雅黑" panose="020B0503020204020204" charset="-122"/>
              </a:endParaRPr>
            </a:p>
          </p:txBody>
        </p:sp>
        <p:cxnSp>
          <p:nvCxnSpPr>
            <p:cNvPr id="22" name="直接连接符 21"/>
            <p:cNvCxnSpPr/>
            <p:nvPr/>
          </p:nvCxnSpPr>
          <p:spPr>
            <a:xfrm>
              <a:off x="2977" y="9952"/>
              <a:ext cx="16" cy="815"/>
            </a:xfrm>
            <a:prstGeom prst="line">
              <a:avLst/>
            </a:prstGeom>
            <a:grpFill/>
            <a:ln w="12700" cap="flat" cmpd="sng" algn="ctr">
              <a:solidFill>
                <a:sysClr val="window" lastClr="FFFFFF"/>
              </a:solidFill>
              <a:prstDash val="solid"/>
              <a:miter lim="800000"/>
            </a:ln>
            <a:effectLst/>
          </p:spPr>
        </p:cxnSp>
        <p:cxnSp>
          <p:nvCxnSpPr>
            <p:cNvPr id="23" name="直接连接符 22"/>
            <p:cNvCxnSpPr/>
            <p:nvPr/>
          </p:nvCxnSpPr>
          <p:spPr>
            <a:xfrm>
              <a:off x="7227" y="9952"/>
              <a:ext cx="16" cy="815"/>
            </a:xfrm>
            <a:prstGeom prst="line">
              <a:avLst/>
            </a:prstGeom>
            <a:grpFill/>
            <a:ln w="12700" cap="flat" cmpd="sng" algn="ctr">
              <a:solidFill>
                <a:sysClr val="window" lastClr="FFFFFF"/>
              </a:solidFill>
              <a:prstDash val="solid"/>
              <a:miter lim="800000"/>
            </a:ln>
            <a:effectLst/>
          </p:spPr>
        </p:cxnSp>
        <p:cxnSp>
          <p:nvCxnSpPr>
            <p:cNvPr id="24" name="直接连接符 23"/>
            <p:cNvCxnSpPr/>
            <p:nvPr/>
          </p:nvCxnSpPr>
          <p:spPr>
            <a:xfrm>
              <a:off x="11121" y="9952"/>
              <a:ext cx="16" cy="815"/>
            </a:xfrm>
            <a:prstGeom prst="line">
              <a:avLst/>
            </a:prstGeom>
            <a:grpFill/>
            <a:ln w="12700" cap="flat" cmpd="sng" algn="ctr">
              <a:solidFill>
                <a:sysClr val="window" lastClr="FFFFFF"/>
              </a:solidFill>
              <a:prstDash val="solid"/>
              <a:miter lim="800000"/>
            </a:ln>
            <a:effectLst/>
          </p:spPr>
        </p:cxnSp>
        <p:cxnSp>
          <p:nvCxnSpPr>
            <p:cNvPr id="62" name="直接连接符 61"/>
            <p:cNvCxnSpPr/>
            <p:nvPr/>
          </p:nvCxnSpPr>
          <p:spPr>
            <a:xfrm>
              <a:off x="15150" y="9952"/>
              <a:ext cx="16" cy="815"/>
            </a:xfrm>
            <a:prstGeom prst="line">
              <a:avLst/>
            </a:prstGeom>
            <a:grpFill/>
            <a:ln w="12700" cap="flat" cmpd="sng" algn="ctr">
              <a:solidFill>
                <a:sysClr val="window" lastClr="FFFFFF"/>
              </a:solidFill>
              <a:prstDash val="solid"/>
              <a:miter lim="800000"/>
            </a:ln>
            <a:effectLst/>
          </p:spPr>
        </p:cxnSp>
      </p:grpSp>
      <p:grpSp>
        <p:nvGrpSpPr>
          <p:cNvPr id="25" name="组合 24"/>
          <p:cNvGrpSpPr/>
          <p:nvPr/>
        </p:nvGrpSpPr>
        <p:grpSpPr>
          <a:xfrm>
            <a:off x="18415" y="5080"/>
            <a:ext cx="2480310" cy="622935"/>
            <a:chOff x="271" y="34"/>
            <a:chExt cx="3906" cy="981"/>
          </a:xfrm>
        </p:grpSpPr>
        <p:sp>
          <p:nvSpPr>
            <p:cNvPr id="26" name="矩形"/>
            <p:cNvSpPr/>
            <p:nvPr/>
          </p:nvSpPr>
          <p:spPr>
            <a:xfrm>
              <a:off x="271" y="34"/>
              <a:ext cx="3866" cy="820"/>
            </a:xfrm>
            <a:prstGeom prst="rect">
              <a:avLst/>
            </a:prstGeom>
            <a:solidFill>
              <a:schemeClr val="accent1">
                <a:lumMod val="40000"/>
                <a:lumOff val="60000"/>
              </a:schemeClr>
            </a:solidFill>
            <a:ln w="9525" cap="flat" cmpd="sng">
              <a:noFill/>
              <a:prstDash val="solid"/>
              <a:miter/>
            </a:ln>
          </p:spPr>
          <p:txBody>
            <a:bodyPr vert="horz" wrap="square" lIns="91417" tIns="45708" rIns="91417" bIns="45708" anchor="t" anchorCtr="0">
              <a:spAutoFit/>
            </a:bodyPr>
            <a:lstStyle/>
            <a:p>
              <a:pPr marL="0" indent="0" algn="l">
                <a:lnSpc>
                  <a:spcPct val="100000"/>
                </a:lnSpc>
                <a:spcBef>
                  <a:spcPts val="0"/>
                </a:spcBef>
                <a:spcAft>
                  <a:spcPts val="0"/>
                </a:spcAft>
                <a:buNone/>
              </a:pPr>
              <a:r>
                <a:rPr lang="zh-CN" altLang="en-US" sz="2800" b="1" i="0" u="none" strike="noStrike" kern="1200" cap="none" spc="0" baseline="0">
                  <a:solidFill>
                    <a:sysClr val="windowText" lastClr="000000"/>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一、日本侵华</a:t>
              </a:r>
            </a:p>
          </p:txBody>
        </p:sp>
        <p:cxnSp>
          <p:nvCxnSpPr>
            <p:cNvPr id="31" name="直接连接符 30"/>
            <p:cNvCxnSpPr/>
            <p:nvPr>
              <p:custDataLst>
                <p:tags r:id="rId17"/>
              </p:custDataLst>
            </p:nvPr>
          </p:nvCxnSpPr>
          <p:spPr>
            <a:xfrm flipV="1">
              <a:off x="271" y="983"/>
              <a:ext cx="3906" cy="32"/>
            </a:xfrm>
            <a:prstGeom prst="line">
              <a:avLst/>
            </a:prstGeom>
            <a:noFill/>
            <a:ln w="12700" cap="flat" cmpd="sng" algn="ctr">
              <a:solidFill>
                <a:schemeClr val="accent1">
                  <a:lumMod val="75000"/>
                </a:schemeClr>
              </a:solidFill>
              <a:prstDash val="solid"/>
              <a:miter lim="800000"/>
            </a:ln>
            <a:effectLst/>
          </p:spPr>
        </p:cxnSp>
      </p:grpSp>
      <p:sp>
        <p:nvSpPr>
          <p:cNvPr id="32" name="文本框 31"/>
          <p:cNvSpPr txBox="1"/>
          <p:nvPr/>
        </p:nvSpPr>
        <p:spPr>
          <a:xfrm>
            <a:off x="123190" y="709930"/>
            <a:ext cx="2350770" cy="460375"/>
          </a:xfrm>
          <a:prstGeom prst="rect">
            <a:avLst/>
          </a:prstGeom>
          <a:noFill/>
        </p:spPr>
        <p:txBody>
          <a:bodyPr wrap="square" rtlCol="0">
            <a:spAutoFit/>
          </a:bodyPr>
          <a:lstStyle/>
          <a:p>
            <a:pPr algn="l"/>
            <a:r>
              <a:rPr lang="en-US" altLang="zh-CN"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3</a:t>
            </a:r>
            <a:r>
              <a:rPr lang="zh-CN" altLang="en-US"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等线" panose="02010600030101010101" charset="-122"/>
              </a:rPr>
              <a:t>、侵华暴行</a:t>
            </a:r>
          </a:p>
        </p:txBody>
      </p:sp>
      <p:graphicFrame>
        <p:nvGraphicFramePr>
          <p:cNvPr id="20" name="Group 34"/>
          <p:cNvGraphicFramePr>
            <a:graphicFrameLocks noGrp="1"/>
          </p:cNvGraphicFramePr>
          <p:nvPr>
            <p:custDataLst>
              <p:tags r:id="rId2"/>
            </p:custDataLst>
          </p:nvPr>
        </p:nvGraphicFramePr>
        <p:xfrm>
          <a:off x="141605" y="1467485"/>
          <a:ext cx="11908155" cy="4763135"/>
        </p:xfrm>
        <a:graphic>
          <a:graphicData uri="http://schemas.openxmlformats.org/drawingml/2006/table">
            <a:tbl>
              <a:tblPr>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effectLst/>
                <a:tableStyleId>{5940675A-B579-460E-94D1-54222C63F5DA}</a:tableStyleId>
              </a:tblPr>
              <a:tblGrid>
                <a:gridCol w="1138555"/>
                <a:gridCol w="1717675"/>
                <a:gridCol w="9051925"/>
              </a:tblGrid>
              <a:tr h="426720">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en-US" sz="2200" b="1" baseline="0">
                        <a:ln>
                          <a:noFill/>
                        </a:ln>
                        <a:solidFill>
                          <a:sysClr val="windowText" lastClr="000000"/>
                        </a:solidFill>
                        <a:effectLst/>
                        <a:uFillTx/>
                        <a:latin typeface="仿宋" panose="02010609060101010101" charset="-122"/>
                        <a:ea typeface="仿宋" panose="02010609060101010101" charset="-122"/>
                      </a:endParaRPr>
                    </a:p>
                  </a:txBody>
                  <a:tcPr anchor="ctr" anchorCtr="1" horzOverflow="overflow">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18870">
                        <a:lumMod val="20000"/>
                        <a:lumOff val="80000"/>
                      </a:srgbClr>
                    </a:solidFill>
                  </a:tcPr>
                </a:tc>
                <a:tc>
                  <a:txBody>
                    <a:bodyPr/>
                    <a:lstStyle/>
                    <a:p>
                      <a:pPr algn="ctr" defTabSz="914400">
                        <a:buClrTx/>
                        <a:buSzTx/>
                        <a:buFontTx/>
                        <a:buNone/>
                      </a:pPr>
                      <a:r>
                        <a:rPr lang="zh-CN" altLang="en-US" sz="2400" b="1">
                          <a:gradFill>
                            <a:gsLst>
                              <a:gs pos="0">
                                <a:srgbClr val="012D86"/>
                              </a:gs>
                              <a:gs pos="100000">
                                <a:srgbClr val="0E2557"/>
                              </a:gs>
                            </a:gsLst>
                            <a:lin scaled="0"/>
                          </a:gradFill>
                          <a:latin typeface="仿宋" panose="02010609060101010101" charset="-122"/>
                          <a:ea typeface="仿宋" panose="02010609060101010101" charset="-122"/>
                          <a:cs typeface="宋体" panose="02010600030101010101" pitchFamily="2" charset="-122"/>
                        </a:rPr>
                        <a:t>方针</a:t>
                      </a:r>
                    </a:p>
                  </a:txBody>
                  <a:tcPr marL="51435" marR="51435" marT="0" marB="0" anchor="ct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18870">
                        <a:lumMod val="20000"/>
                        <a:lumOff val="80000"/>
                      </a:srgbClr>
                    </a:solidFill>
                  </a:tcPr>
                </a:tc>
                <a:tc>
                  <a:txBody>
                    <a:bodyPr/>
                    <a:lstStyle/>
                    <a:p>
                      <a:pPr algn="ctr" defTabSz="914400">
                        <a:buClrTx/>
                        <a:buSzTx/>
                        <a:buFontTx/>
                        <a:buNone/>
                      </a:pPr>
                      <a:r>
                        <a:rPr lang="zh-CN" altLang="en-US" sz="2400" b="1">
                          <a:gradFill>
                            <a:gsLst>
                              <a:gs pos="0">
                                <a:srgbClr val="012D86"/>
                              </a:gs>
                              <a:gs pos="100000">
                                <a:srgbClr val="0E2557"/>
                              </a:gs>
                            </a:gsLst>
                            <a:lin scaled="0"/>
                          </a:gradFill>
                          <a:latin typeface="仿宋" panose="02010609060101010101" charset="-122"/>
                          <a:ea typeface="仿宋" panose="02010609060101010101" charset="-122"/>
                          <a:cs typeface="宋体" panose="02010600030101010101" pitchFamily="2" charset="-122"/>
                        </a:rPr>
                        <a:t>侵略暴行</a:t>
                      </a:r>
                    </a:p>
                  </a:txBody>
                  <a:tcPr marL="51435" marR="51435" marT="0" marB="0" anchor="ct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18870">
                        <a:lumMod val="20000"/>
                        <a:lumOff val="80000"/>
                      </a:srgbClr>
                    </a:solidFill>
                  </a:tcPr>
                </a:tc>
              </a:tr>
              <a:tr h="535940">
                <a:tc>
                  <a:txBody>
                    <a:bodyPr/>
                    <a:lstStyle/>
                    <a:p>
                      <a:pPr indent="0" algn="l">
                        <a:buNone/>
                      </a:pPr>
                      <a:r>
                        <a:rPr lang="zh-CN" altLang="en-US" sz="2400" b="1">
                          <a:gradFill>
                            <a:gsLst>
                              <a:gs pos="0">
                                <a:srgbClr val="012D86"/>
                              </a:gs>
                              <a:gs pos="100000">
                                <a:srgbClr val="0E2557"/>
                              </a:gs>
                            </a:gsLst>
                            <a:lin scaled="0"/>
                          </a:gradFill>
                          <a:latin typeface="仿宋" panose="02010609060101010101" charset="-122"/>
                          <a:ea typeface="仿宋" panose="02010609060101010101" charset="-122"/>
                          <a:cs typeface="宋体" panose="02010600030101010101" pitchFamily="2" charset="-122"/>
                          <a:sym typeface="+mn-ea"/>
                        </a:rPr>
                        <a:t>政治上</a:t>
                      </a:r>
                      <a:endParaRPr lang="zh-CN" altLang="en-US" sz="2400" b="1">
                        <a:gradFill>
                          <a:gsLst>
                            <a:gs pos="0">
                              <a:srgbClr val="012D86"/>
                            </a:gs>
                            <a:gs pos="100000">
                              <a:srgbClr val="0E2557"/>
                            </a:gs>
                          </a:gsLst>
                          <a:lin scaled="0"/>
                        </a:gradFill>
                        <a:latin typeface="仿宋" panose="02010609060101010101" charset="-122"/>
                        <a:ea typeface="仿宋" panose="02010609060101010101" charset="-122"/>
                        <a:cs typeface="宋体" panose="02010600030101010101" pitchFamily="2" charset="-122"/>
                      </a:endParaRPr>
                    </a:p>
                  </a:txBody>
                  <a:tcPr marL="51435" marR="51435" marT="0" marB="0" anchor="ct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a:lstStyle/>
                    <a:p>
                      <a:pPr marR="0" lvl="0" indent="0" algn="l" defTabSz="914400" rtl="0" fontAlgn="auto">
                        <a:lnSpc>
                          <a:spcPts val="3380"/>
                        </a:lnSpc>
                        <a:spcBef>
                          <a:spcPct val="0"/>
                        </a:spcBef>
                        <a:spcAft>
                          <a:spcPct val="0"/>
                        </a:spcAft>
                        <a:buClrTx/>
                        <a:buSzTx/>
                        <a:buFontTx/>
                        <a:buNone/>
                        <a:defRPr/>
                      </a:pPr>
                      <a:endParaRPr lang="en-US" sz="2400" b="1" kern="1200">
                        <a:solidFill>
                          <a:sysClr val="windowText" lastClr="000000"/>
                        </a:solidFill>
                        <a:latin typeface="仿宋" panose="02010609060101010101" charset="-122"/>
                        <a:ea typeface="仿宋" panose="02010609060101010101" charset="-122"/>
                        <a:cs typeface="仿宋" panose="02010609060101010101" charset="-122"/>
                      </a:endParaRP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a:lstStyle/>
                    <a:p>
                      <a:pPr marR="0" lvl="0" indent="0" algn="l" defTabSz="914400" rtl="0" fontAlgn="auto">
                        <a:lnSpc>
                          <a:spcPts val="3380"/>
                        </a:lnSpc>
                        <a:spcBef>
                          <a:spcPct val="0"/>
                        </a:spcBef>
                        <a:spcAft>
                          <a:spcPct val="0"/>
                        </a:spcAft>
                        <a:buClrTx/>
                        <a:buSzTx/>
                        <a:buFontTx/>
                        <a:buNone/>
                        <a:defRPr/>
                      </a:pPr>
                      <a:endParaRPr lang="en-US" altLang="en-US" sz="2400" b="1" kern="1200">
                        <a:solidFill>
                          <a:sysClr val="windowText" lastClr="000000"/>
                        </a:solidFill>
                        <a:latin typeface="仿宋" panose="02010609060101010101" charset="-122"/>
                        <a:ea typeface="仿宋" panose="02010609060101010101" charset="-122"/>
                        <a:cs typeface="仿宋" panose="02010609060101010101" charset="-122"/>
                      </a:endParaRP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r>
              <a:tr h="1097915">
                <a:tc rowSpan="2">
                  <a:txBody>
                    <a:bodyPr/>
                    <a:lstStyle/>
                    <a:p>
                      <a:pPr algn="l">
                        <a:buClrTx/>
                        <a:buSzTx/>
                        <a:buFontTx/>
                        <a:buNone/>
                      </a:pPr>
                      <a:r>
                        <a:rPr lang="zh-CN" altLang="en-US" sz="2400" b="1">
                          <a:gradFill>
                            <a:gsLst>
                              <a:gs pos="0">
                                <a:srgbClr val="012D86"/>
                              </a:gs>
                              <a:gs pos="100000">
                                <a:srgbClr val="0E2557"/>
                              </a:gs>
                            </a:gsLst>
                            <a:lin scaled="0"/>
                          </a:gradFill>
                          <a:latin typeface="仿宋" panose="02010609060101010101" charset="-122"/>
                          <a:ea typeface="仿宋" panose="02010609060101010101" charset="-122"/>
                          <a:cs typeface="宋体" panose="02010600030101010101" pitchFamily="2" charset="-122"/>
                        </a:rPr>
                        <a:t>经济上</a:t>
                      </a:r>
                    </a:p>
                  </a:txBody>
                  <a:tcPr marL="51435" marR="51435" marT="0" marB="0" anchor="ct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rowSpan="2">
                  <a:txBody>
                    <a:bodyPr/>
                    <a:lstStyle/>
                    <a:p>
                      <a:pPr marR="0" lvl="0" indent="0" algn="l" defTabSz="914400" rtl="0" fontAlgn="auto">
                        <a:lnSpc>
                          <a:spcPts val="3380"/>
                        </a:lnSpc>
                        <a:spcBef>
                          <a:spcPct val="0"/>
                        </a:spcBef>
                        <a:spcAft>
                          <a:spcPct val="0"/>
                        </a:spcAft>
                        <a:buClrTx/>
                        <a:buSzTx/>
                        <a:buFontTx/>
                        <a:buNone/>
                        <a:defRPr/>
                      </a:pPr>
                      <a:endParaRPr lang="en-US" altLang="en-US" sz="2400" b="1" kern="1200">
                        <a:solidFill>
                          <a:sysClr val="windowText" lastClr="000000"/>
                        </a:solidFill>
                        <a:latin typeface="仿宋" panose="02010609060101010101" charset="-122"/>
                        <a:ea typeface="仿宋" panose="02010609060101010101" charset="-122"/>
                        <a:cs typeface="仿宋" panose="02010609060101010101" charset="-122"/>
                      </a:endParaRP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a:lstStyle/>
                    <a:p>
                      <a:pPr marR="0" lvl="0" indent="0" algn="l" defTabSz="914400" rtl="0" fontAlgn="auto">
                        <a:lnSpc>
                          <a:spcPts val="3380"/>
                        </a:lnSpc>
                        <a:spcBef>
                          <a:spcPct val="0"/>
                        </a:spcBef>
                        <a:spcAft>
                          <a:spcPct val="0"/>
                        </a:spcAft>
                        <a:buClrTx/>
                        <a:buSzTx/>
                        <a:buFontTx/>
                        <a:buNone/>
                        <a:defRPr/>
                      </a:pPr>
                      <a:endParaRPr lang="en-US" altLang="en-US" sz="2400" b="1" kern="1200">
                        <a:solidFill>
                          <a:sysClr val="windowText" lastClr="000000"/>
                        </a:solidFill>
                        <a:latin typeface="仿宋" panose="02010609060101010101" charset="-122"/>
                        <a:ea typeface="仿宋" panose="02010609060101010101" charset="-122"/>
                        <a:cs typeface="仿宋" panose="02010609060101010101" charset="-122"/>
                      </a:endParaRP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r>
              <a:tr h="662305">
                <a:tc vMerge="1">
                  <a:txBody>
                    <a:bodyPr/>
                    <a:lstStyle/>
                    <a:p>
                      <a:endParaRPr lang="zh-CN"/>
                    </a:p>
                  </a:txBody>
                  <a:tcPr marL="51435" marR="51435" marT="0" marB="0" anchor="ct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vMerge="1">
                  <a:txBody>
                    <a:bodyPr/>
                    <a:lstStyle/>
                    <a:p>
                      <a:endParaRPr lang="zh-CN"/>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a:lstStyle/>
                    <a:p>
                      <a:pPr marR="0" lvl="0" indent="0" algn="l" defTabSz="914400" rtl="0" fontAlgn="auto">
                        <a:lnSpc>
                          <a:spcPts val="3380"/>
                        </a:lnSpc>
                        <a:spcBef>
                          <a:spcPct val="0"/>
                        </a:spcBef>
                        <a:spcAft>
                          <a:spcPct val="0"/>
                        </a:spcAft>
                        <a:buClrTx/>
                        <a:buSzTx/>
                        <a:buFontTx/>
                        <a:buNone/>
                        <a:defRPr/>
                      </a:pPr>
                      <a:endParaRPr lang="en-US" altLang="en-US" sz="2400" b="1" kern="1200">
                        <a:solidFill>
                          <a:sysClr val="windowText" lastClr="000000"/>
                        </a:solidFill>
                        <a:latin typeface="仿宋" panose="02010609060101010101" charset="-122"/>
                        <a:ea typeface="仿宋" panose="02010609060101010101" charset="-122"/>
                        <a:cs typeface="仿宋" panose="02010609060101010101" charset="-122"/>
                      </a:endParaRP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r>
              <a:tr h="672465">
                <a:tc>
                  <a:txBody>
                    <a:bodyPr/>
                    <a:lstStyle/>
                    <a:p>
                      <a:pPr algn="l">
                        <a:buClrTx/>
                        <a:buSzTx/>
                        <a:buFontTx/>
                        <a:buNone/>
                      </a:pPr>
                      <a:r>
                        <a:rPr lang="zh-CN" altLang="en-US" sz="2400" b="1">
                          <a:gradFill>
                            <a:gsLst>
                              <a:gs pos="0">
                                <a:srgbClr val="012D86"/>
                              </a:gs>
                              <a:gs pos="100000">
                                <a:srgbClr val="0E2557"/>
                              </a:gs>
                            </a:gsLst>
                            <a:lin scaled="0"/>
                          </a:gradFill>
                          <a:latin typeface="仿宋" panose="02010609060101010101" charset="-122"/>
                          <a:ea typeface="仿宋" panose="02010609060101010101" charset="-122"/>
                          <a:cs typeface="宋体" panose="02010600030101010101" pitchFamily="2" charset="-122"/>
                        </a:rPr>
                        <a:t>文化上</a:t>
                      </a:r>
                    </a:p>
                  </a:txBody>
                  <a:tcPr marL="51435" marR="51435" marT="0" marB="0" anchor="ct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a:lstStyle/>
                    <a:p>
                      <a:pPr marR="0" lvl="0" indent="0" algn="l" defTabSz="914400" rtl="0" fontAlgn="auto">
                        <a:lnSpc>
                          <a:spcPts val="3380"/>
                        </a:lnSpc>
                        <a:spcBef>
                          <a:spcPct val="0"/>
                        </a:spcBef>
                        <a:spcAft>
                          <a:spcPct val="0"/>
                        </a:spcAft>
                        <a:buClrTx/>
                        <a:buSzTx/>
                        <a:buFontTx/>
                        <a:buNone/>
                        <a:defRPr/>
                      </a:pPr>
                      <a:endParaRPr lang="en-US" altLang="en-US" sz="2400" b="1" kern="1200">
                        <a:solidFill>
                          <a:sysClr val="windowText" lastClr="000000"/>
                        </a:solidFill>
                        <a:latin typeface="仿宋" panose="02010609060101010101" charset="-122"/>
                        <a:ea typeface="仿宋" panose="02010609060101010101" charset="-122"/>
                        <a:cs typeface="仿宋" panose="02010609060101010101" charset="-122"/>
                      </a:endParaRP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a:lstStyle/>
                    <a:p>
                      <a:pPr marR="0" lvl="0" indent="0" algn="l" defTabSz="914400" rtl="0" fontAlgn="auto">
                        <a:lnSpc>
                          <a:spcPts val="3380"/>
                        </a:lnSpc>
                        <a:spcBef>
                          <a:spcPct val="0"/>
                        </a:spcBef>
                        <a:spcAft>
                          <a:spcPct val="0"/>
                        </a:spcAft>
                        <a:buClrTx/>
                        <a:buSzTx/>
                        <a:buFontTx/>
                        <a:buNone/>
                        <a:defRPr/>
                      </a:pPr>
                      <a:endParaRPr lang="en-US" altLang="en-US" sz="2400" b="1" kern="1200">
                        <a:solidFill>
                          <a:sysClr val="windowText" lastClr="000000"/>
                        </a:solidFill>
                        <a:latin typeface="仿宋" panose="02010609060101010101" charset="-122"/>
                        <a:ea typeface="仿宋" panose="02010609060101010101" charset="-122"/>
                        <a:cs typeface="仿宋" panose="02010609060101010101" charset="-122"/>
                      </a:endParaRP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r>
              <a:tr h="1367790">
                <a:tc>
                  <a:txBody>
                    <a:bodyPr/>
                    <a:lstStyle/>
                    <a:p>
                      <a:pPr algn="l">
                        <a:buClrTx/>
                        <a:buSzTx/>
                        <a:buFontTx/>
                        <a:buNone/>
                      </a:pPr>
                      <a:r>
                        <a:rPr lang="zh-CN" altLang="en-US" sz="2400" b="1">
                          <a:gradFill>
                            <a:gsLst>
                              <a:gs pos="0">
                                <a:srgbClr val="012D86"/>
                              </a:gs>
                              <a:gs pos="100000">
                                <a:srgbClr val="0E2557"/>
                              </a:gs>
                            </a:gsLst>
                            <a:lin scaled="0"/>
                          </a:gradFill>
                          <a:latin typeface="仿宋" panose="02010609060101010101" charset="-122"/>
                          <a:ea typeface="仿宋" panose="02010609060101010101" charset="-122"/>
                          <a:cs typeface="宋体" panose="02010600030101010101" pitchFamily="2" charset="-122"/>
                        </a:rPr>
                        <a:t>军事上</a:t>
                      </a:r>
                    </a:p>
                  </a:txBody>
                  <a:tcPr marL="51435" marR="51435" marT="0" marB="0" anchor="ct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a:lstStyle/>
                    <a:p>
                      <a:pPr marR="0" lvl="0" indent="0" algn="l" defTabSz="914400" rtl="0" fontAlgn="auto">
                        <a:lnSpc>
                          <a:spcPts val="3380"/>
                        </a:lnSpc>
                        <a:spcBef>
                          <a:spcPct val="0"/>
                        </a:spcBef>
                        <a:spcAft>
                          <a:spcPct val="0"/>
                        </a:spcAft>
                        <a:buClrTx/>
                        <a:buSzTx/>
                        <a:buFontTx/>
                        <a:buNone/>
                        <a:defRPr/>
                      </a:pPr>
                      <a:endParaRPr lang="en-US" altLang="en-US" sz="2400" b="1" kern="1200">
                        <a:solidFill>
                          <a:sysClr val="windowText" lastClr="000000"/>
                        </a:solidFill>
                        <a:latin typeface="仿宋" panose="02010609060101010101" charset="-122"/>
                        <a:ea typeface="仿宋" panose="02010609060101010101" charset="-122"/>
                        <a:cs typeface="仿宋" panose="02010609060101010101" charset="-122"/>
                      </a:endParaRP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a:lstStyle/>
                    <a:p>
                      <a:pPr marR="0" lvl="0" indent="0" algn="l" defTabSz="914400" rtl="0" fontAlgn="auto">
                        <a:lnSpc>
                          <a:spcPts val="3380"/>
                        </a:lnSpc>
                        <a:spcBef>
                          <a:spcPct val="0"/>
                        </a:spcBef>
                        <a:spcAft>
                          <a:spcPct val="0"/>
                        </a:spcAft>
                        <a:buClrTx/>
                        <a:buSzTx/>
                        <a:buFontTx/>
                        <a:buNone/>
                        <a:defRPr/>
                      </a:pPr>
                      <a:endParaRPr lang="en-US" altLang="en-US" sz="2400" b="1" kern="1200">
                        <a:solidFill>
                          <a:sysClr val="windowText" lastClr="000000"/>
                        </a:solidFill>
                        <a:latin typeface="仿宋" panose="02010609060101010101" charset="-122"/>
                        <a:ea typeface="仿宋" panose="02010609060101010101" charset="-122"/>
                        <a:cs typeface="仿宋" panose="02010609060101010101" charset="-122"/>
                      </a:endParaRP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r>
            </a:tbl>
          </a:graphicData>
        </a:graphic>
      </p:graphicFrame>
      <p:sp>
        <p:nvSpPr>
          <p:cNvPr id="10" name="文本框 9"/>
          <p:cNvSpPr txBox="1"/>
          <p:nvPr/>
        </p:nvSpPr>
        <p:spPr>
          <a:xfrm>
            <a:off x="1243965" y="1904365"/>
            <a:ext cx="1662430" cy="460375"/>
          </a:xfrm>
          <a:prstGeom prst="rect">
            <a:avLst/>
          </a:prstGeom>
          <a:noFill/>
        </p:spPr>
        <p:txBody>
          <a:bodyPr wrap="square" rtlCol="0" anchor="t">
            <a:spAutoFit/>
          </a:bodyPr>
          <a:lstStyle/>
          <a:p>
            <a:r>
              <a:rPr lang="en-US" altLang="zh-CN" sz="2400" b="1" err="1">
                <a:solidFill>
                  <a:srgbClr val="FF0000"/>
                </a:solidFill>
                <a:latin typeface="宋体" panose="02010600030101010101" pitchFamily="2" charset="-122"/>
                <a:cs typeface="+mn-ea"/>
                <a:sym typeface="+mn-ea"/>
              </a:rPr>
              <a:t>以华</a:t>
            </a:r>
            <a:r>
              <a:rPr lang="zh-CN" altLang="en-US" sz="2400" b="1" err="1">
                <a:solidFill>
                  <a:srgbClr val="FF0000"/>
                </a:solidFill>
                <a:latin typeface="宋体" panose="02010600030101010101" pitchFamily="2" charset="-122"/>
                <a:cs typeface="+mn-ea"/>
                <a:sym typeface="+mn-ea"/>
              </a:rPr>
              <a:t>治</a:t>
            </a:r>
            <a:r>
              <a:rPr lang="en-US" altLang="zh-CN" sz="2400" b="1" err="1">
                <a:solidFill>
                  <a:srgbClr val="FF0000"/>
                </a:solidFill>
                <a:latin typeface="宋体" panose="02010600030101010101" pitchFamily="2" charset="-122"/>
                <a:cs typeface="+mn-ea"/>
                <a:sym typeface="+mn-ea"/>
              </a:rPr>
              <a:t>华</a:t>
            </a:r>
          </a:p>
        </p:txBody>
      </p:sp>
      <p:sp>
        <p:nvSpPr>
          <p:cNvPr id="11" name="文本框 10"/>
          <p:cNvSpPr txBox="1"/>
          <p:nvPr/>
        </p:nvSpPr>
        <p:spPr>
          <a:xfrm>
            <a:off x="3048000" y="1904365"/>
            <a:ext cx="9001125" cy="429895"/>
          </a:xfrm>
          <a:prstGeom prst="rect">
            <a:avLst/>
          </a:prstGeom>
          <a:noFill/>
        </p:spPr>
        <p:txBody>
          <a:bodyPr wrap="square" rtlCol="0" anchor="t">
            <a:spAutoFit/>
          </a:bodyPr>
          <a:lstStyle/>
          <a:p>
            <a:pPr algn="l" defTabSz="892175"/>
            <a:r>
              <a:rPr lang="zh-CN" altLang="en-US" sz="2200" b="1" err="1">
                <a:latin typeface="宋体" panose="02010600030101010101" pitchFamily="2" charset="-122"/>
                <a:cs typeface="+mn-ea"/>
                <a:sym typeface="微软雅黑" panose="020B0503020204020204" charset="-122"/>
              </a:rPr>
              <a:t>在占领区</a:t>
            </a:r>
            <a:r>
              <a:rPr lang="zh-CN" altLang="en-US" sz="2200" b="1" err="1">
                <a:solidFill>
                  <a:srgbClr val="FF0000"/>
                </a:solidFill>
                <a:latin typeface="宋体" panose="02010600030101010101" pitchFamily="2" charset="-122"/>
                <a:cs typeface="+mn-ea"/>
                <a:sym typeface="微软雅黑" panose="020B0503020204020204" charset="-122"/>
              </a:rPr>
              <a:t>扶植傀儡政权</a:t>
            </a:r>
            <a:r>
              <a:rPr lang="zh-CN" altLang="en-US" sz="2200" b="1" err="1">
                <a:latin typeface="宋体" panose="02010600030101010101" pitchFamily="2" charset="-122"/>
                <a:cs typeface="+mn-ea"/>
                <a:sym typeface="微软雅黑" panose="020B0503020204020204" charset="-122"/>
              </a:rPr>
              <a:t>：</a:t>
            </a:r>
            <a:r>
              <a:rPr lang="zh-CN" altLang="en-US" sz="2200" b="1" err="1">
                <a:latin typeface="宋体" panose="02010600030101010101" pitchFamily="2" charset="-122"/>
                <a:cs typeface="+mn-ea"/>
                <a:sym typeface="宋体" panose="02010600030101010101" pitchFamily="2" charset="-122"/>
              </a:rPr>
              <a:t>1932年，</a:t>
            </a:r>
            <a:r>
              <a:rPr lang="zh-CN" altLang="en-US" sz="2200" b="1" err="1">
                <a:solidFill>
                  <a:srgbClr val="FF0000"/>
                </a:solidFill>
                <a:latin typeface="宋体" panose="02010600030101010101" pitchFamily="2" charset="-122"/>
                <a:cs typeface="+mn-ea"/>
                <a:sym typeface="宋体" panose="02010600030101010101" pitchFamily="2" charset="-122"/>
              </a:rPr>
              <a:t>伪满洲</a:t>
            </a:r>
            <a:r>
              <a:rPr lang="zh-CN" altLang="en-US" sz="2200" b="1" err="1">
                <a:latin typeface="宋体" panose="02010600030101010101" pitchFamily="2" charset="-122"/>
                <a:cs typeface="+mn-ea"/>
                <a:sym typeface="宋体" panose="02010600030101010101" pitchFamily="2" charset="-122"/>
              </a:rPr>
              <a:t>；1940年 </a:t>
            </a:r>
            <a:r>
              <a:rPr lang="zh-CN" altLang="en-US" sz="2200" b="1" err="1">
                <a:solidFill>
                  <a:srgbClr val="FF0000"/>
                </a:solidFill>
                <a:latin typeface="宋体" panose="02010600030101010101" pitchFamily="2" charset="-122"/>
                <a:cs typeface="+mn-ea"/>
                <a:sym typeface="宋体" panose="02010600030101010101" pitchFamily="2" charset="-122"/>
              </a:rPr>
              <a:t>汪伪政权</a:t>
            </a:r>
            <a:endParaRPr lang="zh-CN" altLang="en-US" sz="2200" b="1" err="1">
              <a:latin typeface="宋体" panose="02010600030101010101" pitchFamily="2" charset="-122"/>
              <a:cs typeface="+mn-ea"/>
              <a:sym typeface="宋体" panose="02010600030101010101" pitchFamily="2" charset="-122"/>
            </a:endParaRPr>
          </a:p>
        </p:txBody>
      </p:sp>
      <p:sp>
        <p:nvSpPr>
          <p:cNvPr id="12" name="文本框 11"/>
          <p:cNvSpPr txBox="1"/>
          <p:nvPr/>
        </p:nvSpPr>
        <p:spPr>
          <a:xfrm>
            <a:off x="1243965" y="2620645"/>
            <a:ext cx="1662430" cy="460375"/>
          </a:xfrm>
          <a:prstGeom prst="rect">
            <a:avLst/>
          </a:prstGeom>
          <a:noFill/>
        </p:spPr>
        <p:txBody>
          <a:bodyPr wrap="square" rtlCol="0" anchor="t">
            <a:spAutoFit/>
          </a:bodyPr>
          <a:lstStyle/>
          <a:p>
            <a:r>
              <a:rPr sz="2400" b="1" err="1">
                <a:solidFill>
                  <a:srgbClr val="FF0000"/>
                </a:solidFill>
                <a:latin typeface="宋体" panose="02010600030101010101" pitchFamily="2" charset="-122"/>
                <a:cs typeface="+mn-ea"/>
                <a:sym typeface="+mn-ea"/>
              </a:rPr>
              <a:t>以战养战</a:t>
            </a:r>
          </a:p>
        </p:txBody>
      </p:sp>
      <p:sp>
        <p:nvSpPr>
          <p:cNvPr id="13" name="文本框 12"/>
          <p:cNvSpPr txBox="1"/>
          <p:nvPr/>
        </p:nvSpPr>
        <p:spPr>
          <a:xfrm>
            <a:off x="3048000" y="2418715"/>
            <a:ext cx="9272270" cy="1106805"/>
          </a:xfrm>
          <a:prstGeom prst="rect">
            <a:avLst/>
          </a:prstGeom>
          <a:noFill/>
        </p:spPr>
        <p:txBody>
          <a:bodyPr wrap="square" rtlCol="0" anchor="t">
            <a:spAutoFit/>
          </a:bodyPr>
          <a:lstStyle/>
          <a:p>
            <a:pPr algn="l" defTabSz="892175"/>
            <a:r>
              <a:rPr lang="zh-CN" altLang="en-US" sz="2200" b="1">
                <a:gradFill>
                  <a:gsLst>
                    <a:gs pos="0">
                      <a:srgbClr val="012D86"/>
                    </a:gs>
                    <a:gs pos="100000">
                      <a:srgbClr val="0E2557"/>
                    </a:gs>
                  </a:gsLst>
                  <a:lin scaled="0"/>
                </a:gradFill>
                <a:latin typeface="宋体" panose="02010600030101010101" pitchFamily="2" charset="-122"/>
                <a:cs typeface="宋体" panose="02010600030101010101" pitchFamily="2" charset="-122"/>
                <a:sym typeface="宋体" panose="02010600030101010101" pitchFamily="2" charset="-122"/>
              </a:rPr>
              <a:t>占领区：①</a:t>
            </a:r>
            <a:r>
              <a:rPr lang="zh-CN" altLang="en-US" sz="2200" b="1">
                <a:latin typeface="宋体" panose="02010600030101010101" pitchFamily="2" charset="-122"/>
                <a:cs typeface="宋体" panose="02010600030101010101" pitchFamily="2" charset="-122"/>
                <a:sym typeface="宋体" panose="02010600030101010101" pitchFamily="2" charset="-122"/>
              </a:rPr>
              <a:t>野蛮的</a:t>
            </a:r>
            <a:r>
              <a:rPr lang="zh-CN" altLang="en-US" sz="2200" b="1" err="1">
                <a:solidFill>
                  <a:srgbClr val="FF0000"/>
                </a:solidFill>
                <a:latin typeface="宋体" panose="02010600030101010101" pitchFamily="2" charset="-122"/>
                <a:cs typeface="+mn-ea"/>
                <a:sym typeface="宋体" panose="02010600030101010101" pitchFamily="2" charset="-122"/>
              </a:rPr>
              <a:t>经济掠夺</a:t>
            </a:r>
            <a:r>
              <a:rPr lang="zh-CN" altLang="en-US" sz="2200" b="1">
                <a:latin typeface="宋体" panose="02010600030101010101" pitchFamily="2" charset="-122"/>
                <a:cs typeface="宋体" panose="02010600030101010101" pitchFamily="2" charset="-122"/>
                <a:sym typeface="宋体" panose="02010600030101010101" pitchFamily="2" charset="-122"/>
              </a:rPr>
              <a:t>；</a:t>
            </a:r>
          </a:p>
          <a:p>
            <a:pPr algn="l" defTabSz="892175"/>
            <a:r>
              <a:rPr lang="zh-CN" altLang="en-US" sz="2200" b="1">
                <a:latin typeface="宋体" panose="02010600030101010101" pitchFamily="2" charset="-122"/>
                <a:cs typeface="宋体" panose="02010600030101010101" pitchFamily="2" charset="-122"/>
                <a:sym typeface="宋体" panose="02010600030101010101" pitchFamily="2" charset="-122"/>
              </a:rPr>
              <a:t> </a:t>
            </a:r>
            <a:r>
              <a:rPr lang="en-US" altLang="zh-CN" sz="2200" b="1">
                <a:latin typeface="宋体" panose="02010600030101010101" pitchFamily="2" charset="-122"/>
                <a:cs typeface="宋体" panose="02010600030101010101" pitchFamily="2" charset="-122"/>
                <a:sym typeface="宋体" panose="02010600030101010101" pitchFamily="2" charset="-122"/>
              </a:rPr>
              <a:t>       </a:t>
            </a:r>
            <a:r>
              <a:rPr lang="zh-CN" altLang="en-US" sz="2200" b="1">
                <a:latin typeface="宋体" panose="02010600030101010101" pitchFamily="2" charset="-122"/>
                <a:cs typeface="宋体" panose="02010600030101010101" pitchFamily="2" charset="-122"/>
                <a:sym typeface="宋体" panose="02010600030101010101" pitchFamily="2" charset="-122"/>
              </a:rPr>
              <a:t>②实行“</a:t>
            </a:r>
            <a:r>
              <a:rPr lang="zh-CN" altLang="en-US" sz="2200" b="1" err="1">
                <a:solidFill>
                  <a:srgbClr val="FF0000"/>
                </a:solidFill>
                <a:latin typeface="宋体" panose="02010600030101010101" pitchFamily="2" charset="-122"/>
                <a:cs typeface="+mn-ea"/>
                <a:sym typeface="宋体" panose="02010600030101010101" pitchFamily="2" charset="-122"/>
              </a:rPr>
              <a:t>粮食统制</a:t>
            </a:r>
            <a:r>
              <a:rPr lang="zh-CN" altLang="en-US" sz="2200" b="1">
                <a:latin typeface="宋体" panose="02010600030101010101" pitchFamily="2" charset="-122"/>
                <a:cs typeface="宋体" panose="02010600030101010101" pitchFamily="2" charset="-122"/>
                <a:sym typeface="宋体" panose="02010600030101010101" pitchFamily="2" charset="-122"/>
              </a:rPr>
              <a:t>”，强行“</a:t>
            </a:r>
            <a:r>
              <a:rPr lang="zh-CN" altLang="en-US" sz="2200" b="1" err="1">
                <a:solidFill>
                  <a:srgbClr val="FF0000"/>
                </a:solidFill>
                <a:latin typeface="宋体" panose="02010600030101010101" pitchFamily="2" charset="-122"/>
                <a:cs typeface="+mn-ea"/>
                <a:sym typeface="宋体" panose="02010600030101010101" pitchFamily="2" charset="-122"/>
              </a:rPr>
              <a:t>征购”和“配给”</a:t>
            </a:r>
            <a:r>
              <a:rPr lang="zh-CN" altLang="en-US" sz="2200" b="1">
                <a:latin typeface="宋体" panose="02010600030101010101" pitchFamily="2" charset="-122"/>
                <a:cs typeface="宋体" panose="02010600030101010101" pitchFamily="2" charset="-122"/>
                <a:sym typeface="宋体" panose="02010600030101010101" pitchFamily="2" charset="-122"/>
              </a:rPr>
              <a:t>；</a:t>
            </a:r>
          </a:p>
          <a:p>
            <a:pPr algn="l" defTabSz="892175"/>
            <a:r>
              <a:rPr lang="zh-CN" altLang="en-US" sz="2200" b="1">
                <a:latin typeface="宋体" panose="02010600030101010101" pitchFamily="2" charset="-122"/>
                <a:cs typeface="宋体" panose="02010600030101010101" pitchFamily="2" charset="-122"/>
                <a:sym typeface="宋体" panose="02010600030101010101" pitchFamily="2" charset="-122"/>
              </a:rPr>
              <a:t> </a:t>
            </a:r>
            <a:r>
              <a:rPr lang="en-US" altLang="zh-CN" sz="2200" b="1">
                <a:latin typeface="宋体" panose="02010600030101010101" pitchFamily="2" charset="-122"/>
                <a:cs typeface="宋体" panose="02010600030101010101" pitchFamily="2" charset="-122"/>
                <a:sym typeface="宋体" panose="02010600030101010101" pitchFamily="2" charset="-122"/>
              </a:rPr>
              <a:t>       </a:t>
            </a:r>
            <a:r>
              <a:rPr lang="zh-CN" altLang="en-US" sz="2200" b="1">
                <a:solidFill>
                  <a:sysClr val="windowText" lastClr="000000"/>
                </a:solidFill>
                <a:latin typeface="宋体" panose="02010600030101010101" pitchFamily="2" charset="-122"/>
                <a:cs typeface="宋体" panose="02010600030101010101" pitchFamily="2" charset="-122"/>
                <a:sym typeface="等线" panose="02010600030101010101" charset="-122"/>
              </a:rPr>
              <a:t>③</a:t>
            </a:r>
            <a:r>
              <a:rPr lang="en-US" altLang="zh-CN" sz="2200" b="1">
                <a:solidFill>
                  <a:srgbClr val="FF0000"/>
                </a:solidFill>
                <a:latin typeface="宋体" panose="02010600030101010101" pitchFamily="2" charset="-122"/>
                <a:cs typeface="宋体" panose="02010600030101010101" pitchFamily="2" charset="-122"/>
                <a:sym typeface="+mn-ea"/>
              </a:rPr>
              <a:t>强迫青壮年</a:t>
            </a:r>
            <a:r>
              <a:rPr lang="zh-CN" altLang="en-US" sz="2200" b="1">
                <a:solidFill>
                  <a:sysClr val="windowText" lastClr="000000"/>
                </a:solidFill>
                <a:latin typeface="宋体" panose="02010600030101010101" pitchFamily="2" charset="-122"/>
                <a:cs typeface="宋体" panose="02010600030101010101" pitchFamily="2" charset="-122"/>
                <a:sym typeface="+mn-ea"/>
              </a:rPr>
              <a:t>到日本和中国东北</a:t>
            </a:r>
            <a:r>
              <a:rPr lang="en-US" altLang="zh-CN" sz="2200" b="1">
                <a:solidFill>
                  <a:srgbClr val="FF0000"/>
                </a:solidFill>
                <a:latin typeface="宋体" panose="02010600030101010101" pitchFamily="2" charset="-122"/>
                <a:cs typeface="宋体" panose="02010600030101010101" pitchFamily="2" charset="-122"/>
                <a:sym typeface="+mn-ea"/>
              </a:rPr>
              <a:t>做苦力</a:t>
            </a:r>
            <a:endParaRPr lang="zh-CN" altLang="en-US" sz="2200" b="1" err="1">
              <a:latin typeface="宋体" panose="02010600030101010101" pitchFamily="2" charset="-122"/>
              <a:cs typeface="宋体" panose="02010600030101010101" pitchFamily="2" charset="-122"/>
            </a:endParaRPr>
          </a:p>
        </p:txBody>
      </p:sp>
      <p:sp>
        <p:nvSpPr>
          <p:cNvPr id="21" name="文本框 20"/>
          <p:cNvSpPr txBox="1"/>
          <p:nvPr/>
        </p:nvSpPr>
        <p:spPr>
          <a:xfrm>
            <a:off x="1243965" y="4257040"/>
            <a:ext cx="1662430" cy="460375"/>
          </a:xfrm>
          <a:prstGeom prst="rect">
            <a:avLst/>
          </a:prstGeom>
          <a:noFill/>
        </p:spPr>
        <p:txBody>
          <a:bodyPr wrap="square" rtlCol="0" anchor="t">
            <a:spAutoFit/>
          </a:bodyPr>
          <a:lstStyle/>
          <a:p>
            <a:r>
              <a:rPr sz="2400" b="1" err="1">
                <a:solidFill>
                  <a:srgbClr val="FF0000"/>
                </a:solidFill>
                <a:latin typeface="宋体" panose="02010600030101010101" pitchFamily="2" charset="-122"/>
                <a:cs typeface="+mn-ea"/>
                <a:sym typeface="+mn-ea"/>
              </a:rPr>
              <a:t>奴化教育</a:t>
            </a:r>
          </a:p>
        </p:txBody>
      </p:sp>
      <p:sp>
        <p:nvSpPr>
          <p:cNvPr id="27" name="文本框 26"/>
          <p:cNvSpPr txBox="1"/>
          <p:nvPr/>
        </p:nvSpPr>
        <p:spPr>
          <a:xfrm>
            <a:off x="3048000" y="4257675"/>
            <a:ext cx="9269730" cy="429895"/>
          </a:xfrm>
          <a:prstGeom prst="rect">
            <a:avLst/>
          </a:prstGeom>
          <a:noFill/>
        </p:spPr>
        <p:txBody>
          <a:bodyPr wrap="square" rtlCol="0" anchor="t">
            <a:spAutoFit/>
          </a:bodyPr>
          <a:lstStyle/>
          <a:p>
            <a:pPr algn="l" defTabSz="892175"/>
            <a:r>
              <a:rPr lang="zh-CN" altLang="en-US" sz="2200" b="1" err="1">
                <a:solidFill>
                  <a:srgbClr val="FF0000"/>
                </a:solidFill>
                <a:latin typeface="宋体" panose="02010600030101010101" pitchFamily="2" charset="-122"/>
                <a:cs typeface="+mn-ea"/>
              </a:rPr>
              <a:t>消磨</a:t>
            </a:r>
            <a:r>
              <a:rPr lang="zh-CN" altLang="en-US" sz="2200" b="1" err="1">
                <a:latin typeface="宋体" panose="02010600030101010101" pitchFamily="2" charset="-122"/>
                <a:cs typeface="+mn-ea"/>
              </a:rPr>
              <a:t>、</a:t>
            </a:r>
            <a:r>
              <a:rPr lang="zh-CN" altLang="en-US" sz="2200" b="1" err="1">
                <a:solidFill>
                  <a:srgbClr val="FF0000"/>
                </a:solidFill>
                <a:latin typeface="宋体" panose="02010600030101010101" pitchFamily="2" charset="-122"/>
                <a:cs typeface="+mn-ea"/>
              </a:rPr>
              <a:t>摧残</a:t>
            </a:r>
            <a:r>
              <a:rPr lang="zh-CN" altLang="en-US" sz="2200" b="1" err="1">
                <a:latin typeface="宋体" panose="02010600030101010101" pitchFamily="2" charset="-122"/>
                <a:cs typeface="+mn-ea"/>
              </a:rPr>
              <a:t>中国人民的</a:t>
            </a:r>
            <a:r>
              <a:rPr lang="zh-CN" altLang="en-US" sz="2200" b="1" err="1">
                <a:solidFill>
                  <a:srgbClr val="FF0000"/>
                </a:solidFill>
                <a:latin typeface="宋体" panose="02010600030101010101" pitchFamily="2" charset="-122"/>
                <a:cs typeface="+mn-ea"/>
              </a:rPr>
              <a:t>民族意识</a:t>
            </a:r>
            <a:r>
              <a:rPr lang="zh-CN" altLang="en-US" sz="2200" b="1" err="1">
                <a:latin typeface="宋体" panose="02010600030101010101" pitchFamily="2" charset="-122"/>
                <a:cs typeface="+mn-ea"/>
              </a:rPr>
              <a:t>和</a:t>
            </a:r>
            <a:r>
              <a:rPr lang="zh-CN" altLang="en-US" sz="2200" b="1" err="1">
                <a:solidFill>
                  <a:srgbClr val="FF0000"/>
                </a:solidFill>
                <a:latin typeface="宋体" panose="02010600030101010101" pitchFamily="2" charset="-122"/>
                <a:cs typeface="+mn-ea"/>
              </a:rPr>
              <a:t>反抗意识</a:t>
            </a:r>
            <a:r>
              <a:rPr lang="zh-CN" altLang="en-US" sz="2200" b="1" err="1">
                <a:latin typeface="宋体" panose="02010600030101010101" pitchFamily="2" charset="-122"/>
                <a:cs typeface="+mn-ea"/>
              </a:rPr>
              <a:t>，让沦陷区人民甘心</a:t>
            </a:r>
            <a:r>
              <a:rPr lang="zh-CN" altLang="en-US" sz="2200" b="1" err="1">
                <a:solidFill>
                  <a:srgbClr val="FF0000"/>
                </a:solidFill>
                <a:latin typeface="宋体" panose="02010600030101010101" pitchFamily="2" charset="-122"/>
                <a:cs typeface="+mn-ea"/>
              </a:rPr>
              <a:t>作亡国奴。</a:t>
            </a:r>
            <a:endParaRPr lang="zh-CN" altLang="en-US" sz="2200" b="1" err="1">
              <a:latin typeface="宋体" panose="02010600030101010101" pitchFamily="2" charset="-122"/>
              <a:cs typeface="+mn-ea"/>
            </a:endParaRPr>
          </a:p>
        </p:txBody>
      </p:sp>
      <p:grpSp>
        <p:nvGrpSpPr>
          <p:cNvPr id="30" name="组合 29"/>
          <p:cNvGrpSpPr/>
          <p:nvPr>
            <p:custDataLst>
              <p:tags r:id="rId3"/>
            </p:custDataLst>
          </p:nvPr>
        </p:nvGrpSpPr>
        <p:grpSpPr>
          <a:xfrm>
            <a:off x="2966188" y="678746"/>
            <a:ext cx="9043059" cy="3474690"/>
            <a:chOff x="3051" y="4062"/>
            <a:chExt cx="15641" cy="6237"/>
          </a:xfrm>
        </p:grpSpPr>
        <p:grpSp>
          <p:nvGrpSpPr>
            <p:cNvPr id="33" name="组合 32"/>
            <p:cNvGrpSpPr/>
            <p:nvPr>
              <p:custDataLst>
                <p:tags r:id="rId11"/>
              </p:custDataLst>
            </p:nvPr>
          </p:nvGrpSpPr>
          <p:grpSpPr>
            <a:xfrm>
              <a:off x="3051" y="4062"/>
              <a:ext cx="11168" cy="6237"/>
              <a:chOff x="1595" y="4350"/>
              <a:chExt cx="5560" cy="6237"/>
            </a:xfrm>
          </p:grpSpPr>
          <p:pic>
            <p:nvPicPr>
              <p:cNvPr id="34" name="图片 3"/>
              <p:cNvPicPr>
                <a:picLocks noChangeAspect="1" noChangeArrowheads="1"/>
              </p:cNvPicPr>
              <p:nvPr>
                <p:custDataLst>
                  <p:tags r:id="rId13"/>
                </p:custDataLst>
              </p:nvPr>
            </p:nvPicPr>
            <p:blipFill>
              <a:blip r:embed="rId20">
                <a:grayscl/>
              </a:blip>
              <a:stretch>
                <a:fillRect/>
              </a:stretch>
            </p:blipFill>
            <p:spPr bwMode="auto">
              <a:xfrm>
                <a:off x="1595" y="6585"/>
                <a:ext cx="2695" cy="4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S19SGZTBZWGYXJCGYSLS18.eps"/>
              <p:cNvPicPr>
                <a:picLocks noChangeAspect="1"/>
              </p:cNvPicPr>
              <p:nvPr>
                <p:custDataLst>
                  <p:tags r:id="rId14"/>
                </p:custDataLst>
              </p:nvPr>
            </p:nvPicPr>
            <p:blipFill>
              <a:blip r:embed="rId21"/>
              <a:stretch>
                <a:fillRect/>
              </a:stretch>
            </p:blipFill>
            <p:spPr>
              <a:xfrm>
                <a:off x="1595" y="4350"/>
                <a:ext cx="2766" cy="2251"/>
              </a:xfrm>
              <a:prstGeom prst="rect">
                <a:avLst/>
              </a:prstGeom>
              <a:noFill/>
              <a:ln w="9525">
                <a:noFill/>
              </a:ln>
            </p:spPr>
          </p:pic>
          <p:pic>
            <p:nvPicPr>
              <p:cNvPr id="36" name="内容占位符 66563" descr="奴化教育"/>
              <p:cNvPicPr>
                <a:picLocks noGrp="1" noChangeAspect="1"/>
              </p:cNvPicPr>
              <p:nvPr>
                <p:custDataLst>
                  <p:tags r:id="rId15"/>
                </p:custDataLst>
              </p:nvPr>
            </p:nvPicPr>
            <p:blipFill>
              <a:blip r:embed="rId22"/>
              <a:stretch>
                <a:fillRect/>
              </a:stretch>
            </p:blipFill>
            <p:spPr>
              <a:xfrm>
                <a:off x="4361" y="4351"/>
                <a:ext cx="2794" cy="3048"/>
              </a:xfrm>
              <a:prstGeom prst="rect">
                <a:avLst/>
              </a:prstGeom>
              <a:noFill/>
              <a:ln w="9525">
                <a:noFill/>
              </a:ln>
            </p:spPr>
          </p:pic>
          <p:pic>
            <p:nvPicPr>
              <p:cNvPr id="37" name="内容占位符 66562" descr="一名日本军官正教中国孩子学写日语字母"/>
              <p:cNvPicPr>
                <a:picLocks noGrp="1" noChangeAspect="1"/>
              </p:cNvPicPr>
              <p:nvPr>
                <p:custDataLst>
                  <p:tags r:id="rId16"/>
                </p:custDataLst>
              </p:nvPr>
            </p:nvPicPr>
            <p:blipFill>
              <a:blip r:embed="rId23"/>
              <a:stretch>
                <a:fillRect/>
              </a:stretch>
            </p:blipFill>
            <p:spPr>
              <a:xfrm>
                <a:off x="4290" y="7536"/>
                <a:ext cx="2795" cy="3051"/>
              </a:xfrm>
              <a:prstGeom prst="rect">
                <a:avLst/>
              </a:prstGeom>
              <a:noFill/>
              <a:ln w="9525">
                <a:noFill/>
              </a:ln>
            </p:spPr>
          </p:pic>
        </p:grpSp>
        <p:sp>
          <p:nvSpPr>
            <p:cNvPr id="38" name="文本框 37"/>
            <p:cNvSpPr txBox="1"/>
            <p:nvPr>
              <p:custDataLst>
                <p:tags r:id="rId12"/>
              </p:custDataLst>
            </p:nvPr>
          </p:nvSpPr>
          <p:spPr>
            <a:xfrm>
              <a:off x="14075" y="4226"/>
              <a:ext cx="4617" cy="5541"/>
            </a:xfrm>
            <a:prstGeom prst="rect">
              <a:avLst/>
            </a:prstGeom>
            <a:solidFill>
              <a:schemeClr val="accent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wrap="square" rtlCol="0" anchor="t">
              <a:spAutoFit/>
            </a:bodyPr>
            <a:lstStyle/>
            <a:p>
              <a:pPr indent="0" defTabSz="609600" fontAlgn="auto">
                <a:lnSpc>
                  <a:spcPts val="5840"/>
                </a:lnSpc>
              </a:pPr>
              <a:r>
                <a:rPr lang="zh-CN" altLang="en-US" sz="3200" b="1">
                  <a:solidFill>
                    <a:schemeClr val="tx1"/>
                  </a:solidFill>
                  <a:latin typeface="仿宋" panose="02010609060101010101" charset="-122"/>
                  <a:ea typeface="仿宋" panose="02010609060101010101" charset="-122"/>
                  <a:sym typeface="Arial" panose="020B0604020202020204" pitchFamily="34" charset="0"/>
                </a:rPr>
                <a:t>灭人之国，</a:t>
              </a:r>
            </a:p>
            <a:p>
              <a:pPr indent="0" defTabSz="609600" fontAlgn="auto">
                <a:lnSpc>
                  <a:spcPts val="5840"/>
                </a:lnSpc>
              </a:pPr>
              <a:r>
                <a:rPr lang="zh-CN" altLang="en-US" sz="3200" b="1">
                  <a:solidFill>
                    <a:schemeClr val="tx1"/>
                  </a:solidFill>
                  <a:latin typeface="仿宋" panose="02010609060101010101" charset="-122"/>
                  <a:ea typeface="仿宋" panose="02010609060101010101" charset="-122"/>
                  <a:sym typeface="Arial" panose="020B0604020202020204" pitchFamily="34" charset="0"/>
                </a:rPr>
                <a:t>必先去其史；欲灭其族，</a:t>
              </a:r>
            </a:p>
            <a:p>
              <a:pPr indent="0" defTabSz="609600" fontAlgn="auto">
                <a:lnSpc>
                  <a:spcPts val="5840"/>
                </a:lnSpc>
              </a:pPr>
              <a:r>
                <a:rPr lang="zh-CN" altLang="en-US" sz="3200" b="1">
                  <a:solidFill>
                    <a:schemeClr val="tx1"/>
                  </a:solidFill>
                  <a:latin typeface="仿宋" panose="02010609060101010101" charset="-122"/>
                  <a:ea typeface="仿宋" panose="02010609060101010101" charset="-122"/>
                  <a:sym typeface="Arial" panose="020B0604020202020204" pitchFamily="34" charset="0"/>
                </a:rPr>
                <a:t>必先灭其文化。</a:t>
              </a:r>
            </a:p>
          </p:txBody>
        </p:sp>
      </p:grpSp>
      <p:grpSp>
        <p:nvGrpSpPr>
          <p:cNvPr id="14" name="组合 13"/>
          <p:cNvGrpSpPr/>
          <p:nvPr/>
        </p:nvGrpSpPr>
        <p:grpSpPr>
          <a:xfrm>
            <a:off x="4394200" y="3522345"/>
            <a:ext cx="7654290" cy="2866390"/>
            <a:chOff x="609" y="4832"/>
            <a:chExt cx="12054" cy="4514"/>
          </a:xfrm>
        </p:grpSpPr>
        <p:grpSp>
          <p:nvGrpSpPr>
            <p:cNvPr id="17" name="组合 16"/>
            <p:cNvGrpSpPr/>
            <p:nvPr>
              <p:custDataLst>
                <p:tags r:id="rId5"/>
              </p:custDataLst>
            </p:nvPr>
          </p:nvGrpSpPr>
          <p:grpSpPr>
            <a:xfrm>
              <a:off x="7067" y="4832"/>
              <a:ext cx="5597" cy="4515"/>
              <a:chOff x="7118" y="3985"/>
              <a:chExt cx="5922" cy="6085"/>
            </a:xfrm>
          </p:grpSpPr>
          <p:pic>
            <p:nvPicPr>
              <p:cNvPr id="101" name="图片 100"/>
              <p:cNvPicPr/>
              <p:nvPr>
                <p:custDataLst>
                  <p:tags r:id="rId9"/>
                </p:custDataLst>
              </p:nvPr>
            </p:nvPicPr>
            <p:blipFill>
              <a:blip r:embed="rId24"/>
              <a:stretch>
                <a:fillRect/>
              </a:stretch>
            </p:blipFill>
            <p:spPr>
              <a:xfrm>
                <a:off x="7118" y="3985"/>
                <a:ext cx="5922" cy="4937"/>
              </a:xfrm>
              <a:prstGeom prst="rect">
                <a:avLst/>
              </a:prstGeom>
              <a:noFill/>
              <a:ln w="9525">
                <a:noFill/>
              </a:ln>
            </p:spPr>
          </p:pic>
          <p:sp>
            <p:nvSpPr>
              <p:cNvPr id="15" name="矩形 14"/>
              <p:cNvSpPr/>
              <p:nvPr>
                <p:custDataLst>
                  <p:tags r:id="rId10"/>
                </p:custDataLst>
              </p:nvPr>
            </p:nvSpPr>
            <p:spPr>
              <a:xfrm>
                <a:off x="7118" y="9108"/>
                <a:ext cx="5864" cy="96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l">
                  <a:buClrTx/>
                  <a:buSzTx/>
                  <a:buFontTx/>
                </a:pPr>
                <a:r>
                  <a:rPr lang="en-US" altLang="zh-CN" sz="2000" b="1">
                    <a:solidFill>
                      <a:schemeClr val="tx1"/>
                    </a:solidFill>
                    <a:latin typeface="仿宋" panose="02010609060101010101" charset="-122"/>
                    <a:ea typeface="仿宋" panose="02010609060101010101" charset="-122"/>
                    <a:cs typeface="仿宋" panose="02010609060101010101" charset="-122"/>
                    <a:sym typeface="Arial" panose="020B0604020202020204" pitchFamily="34" charset="0"/>
                  </a:rPr>
                  <a:t>1940年3月30日汪伪南京国民政府成立</a:t>
                </a:r>
              </a:p>
            </p:txBody>
          </p:sp>
        </p:grpSp>
        <p:grpSp>
          <p:nvGrpSpPr>
            <p:cNvPr id="16" name="组合 15"/>
            <p:cNvGrpSpPr/>
            <p:nvPr>
              <p:custDataLst>
                <p:tags r:id="rId6"/>
              </p:custDataLst>
            </p:nvPr>
          </p:nvGrpSpPr>
          <p:grpSpPr>
            <a:xfrm>
              <a:off x="609" y="4832"/>
              <a:ext cx="6284" cy="4378"/>
              <a:chOff x="9878" y="3287"/>
              <a:chExt cx="6857" cy="5900"/>
            </a:xfrm>
          </p:grpSpPr>
          <p:pic>
            <p:nvPicPr>
              <p:cNvPr id="43" name="图片 42"/>
              <p:cNvPicPr>
                <a:picLocks noChangeAspect="1"/>
              </p:cNvPicPr>
              <p:nvPr>
                <p:custDataLst>
                  <p:tags r:id="rId7"/>
                </p:custDataLst>
              </p:nvPr>
            </p:nvPicPr>
            <p:blipFill>
              <a:blip r:embed="rId25"/>
              <a:stretch>
                <a:fillRect/>
              </a:stretch>
            </p:blipFill>
            <p:spPr>
              <a:xfrm>
                <a:off x="9879" y="3287"/>
                <a:ext cx="6856" cy="4936"/>
              </a:xfrm>
              <a:prstGeom prst="rect">
                <a:avLst/>
              </a:prstGeom>
            </p:spPr>
          </p:pic>
          <p:sp>
            <p:nvSpPr>
              <p:cNvPr id="40" name="矩形 39"/>
              <p:cNvSpPr/>
              <p:nvPr>
                <p:custDataLst>
                  <p:tags r:id="rId8"/>
                </p:custDataLst>
              </p:nvPr>
            </p:nvSpPr>
            <p:spPr>
              <a:xfrm>
                <a:off x="9878" y="8224"/>
                <a:ext cx="6857" cy="9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auto">
                  <a:lnSpc>
                    <a:spcPct val="100000"/>
                  </a:lnSpc>
                </a:pPr>
                <a:r>
                  <a:rPr lang="en-US" altLang="zh-CN" sz="2000" b="1">
                    <a:solidFill>
                      <a:schemeClr val="tx1"/>
                    </a:solidFill>
                    <a:latin typeface="仿宋" panose="02010609060101010101" charset="-122"/>
                    <a:ea typeface="仿宋" panose="02010609060101010101" charset="-122"/>
                    <a:cs typeface="仿宋" panose="02010609060101010101" charset="-122"/>
                    <a:sym typeface="Arial" panose="020B0604020202020204" pitchFamily="34" charset="0"/>
                  </a:rPr>
                  <a:t>1</a:t>
                </a:r>
                <a:r>
                  <a:rPr sz="2000" b="1">
                    <a:solidFill>
                      <a:schemeClr val="tx1"/>
                    </a:solidFill>
                    <a:latin typeface="仿宋" panose="02010609060101010101" charset="-122"/>
                    <a:ea typeface="仿宋" panose="02010609060101010101" charset="-122"/>
                    <a:cs typeface="仿宋" panose="02010609060101010101" charset="-122"/>
                    <a:sym typeface="Arial" panose="020B0604020202020204" pitchFamily="34" charset="0"/>
                  </a:rPr>
                  <a:t>932年3月1日</a:t>
                </a:r>
                <a:r>
                  <a:rPr lang="zh-CN" sz="2000" b="1">
                    <a:solidFill>
                      <a:schemeClr val="tx1"/>
                    </a:solidFill>
                    <a:latin typeface="仿宋" panose="02010609060101010101" charset="-122"/>
                    <a:ea typeface="仿宋" panose="02010609060101010101" charset="-122"/>
                    <a:cs typeface="仿宋" panose="02010609060101010101" charset="-122"/>
                    <a:sym typeface="Arial" panose="020B0604020202020204" pitchFamily="34" charset="0"/>
                  </a:rPr>
                  <a:t>吉林长春成立伪满洲国傀儡政权</a:t>
                </a:r>
              </a:p>
            </p:txBody>
          </p:sp>
        </p:grpSp>
      </p:grpSp>
      <p:pic>
        <p:nvPicPr>
          <p:cNvPr id="19" name="图片 18"/>
          <p:cNvPicPr>
            <a:picLocks noChangeAspect="1"/>
          </p:cNvPicPr>
          <p:nvPr>
            <p:custDataLst>
              <p:tags r:id="rId4"/>
            </p:custDataLst>
          </p:nvPr>
        </p:nvPicPr>
        <p:blipFill>
          <a:blip r:embed="rId26"/>
          <a:stretch>
            <a:fillRect/>
          </a:stretch>
        </p:blipFill>
        <p:spPr>
          <a:xfrm>
            <a:off x="3906520" y="679450"/>
            <a:ext cx="7933690" cy="2958465"/>
          </a:xfrm>
          <a:prstGeom prst="rect">
            <a:avLst/>
          </a:prstGeom>
          <a:solidFill>
            <a:schemeClr val="bg2"/>
          </a:solidFill>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linds(horizontal)">
                                      <p:cBhvr>
                                        <p:cTn id="17" dur="500"/>
                                        <p:tgtEl>
                                          <p:spTgt spid="11"/>
                                        </p:tgtEl>
                                      </p:cBhvr>
                                    </p:animEffect>
                                  </p:childTnLst>
                                </p:cTn>
                              </p:par>
                            </p:childTnLst>
                          </p:cTn>
                        </p:par>
                        <p:par>
                          <p:cTn id="18" fill="hold">
                            <p:stCondLst>
                              <p:cond delay="500"/>
                            </p:stCondLst>
                            <p:childTnLst>
                              <p:par>
                                <p:cTn id="19" presetID="3" presetClass="entr" presetSubtype="10"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linds(horizontal)">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linds(horizontal)">
                                      <p:cBhvr>
                                        <p:cTn id="26" dur="500"/>
                                        <p:tgtEl>
                                          <p:spTgt spid="12"/>
                                        </p:tgtEl>
                                      </p:cBhvr>
                                    </p:animEffect>
                                  </p:childTnLst>
                                </p:cTn>
                              </p:par>
                              <p:par>
                                <p:cTn id="27" presetID="3" presetClass="exit" presetSubtype="10" fill="hold" nodeType="withEffect">
                                  <p:stCondLst>
                                    <p:cond delay="0"/>
                                  </p:stCondLst>
                                  <p:childTnLst>
                                    <p:animEffect transition="out" filter="blinds(horizontal)">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linds(horizontal)">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66"/>
                                        </p:tgtEl>
                                        <p:attrNameLst>
                                          <p:attrName>style.visibility</p:attrName>
                                        </p:attrNameLst>
                                      </p:cBhvr>
                                      <p:to>
                                        <p:strVal val="visible"/>
                                      </p:to>
                                    </p:set>
                                    <p:animEffect transition="in" filter="blinds(horizontal)">
                                      <p:cBhvr>
                                        <p:cTn id="39" dur="500"/>
                                        <p:tgtEl>
                                          <p:spTgt spid="66"/>
                                        </p:tgtEl>
                                      </p:cBhvr>
                                    </p:animEffect>
                                  </p:childTnLst>
                                </p:cTn>
                              </p:par>
                            </p:childTnLst>
                          </p:cTn>
                        </p:par>
                        <p:par>
                          <p:cTn id="40" fill="hold">
                            <p:stCondLst>
                              <p:cond delay="500"/>
                            </p:stCondLst>
                            <p:childTnLst>
                              <p:par>
                                <p:cTn id="41" presetID="3" presetClass="entr" presetSubtype="10" fill="hold" nodeType="after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blinds(horizontal)">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blinds(horizontal)">
                                      <p:cBhvr>
                                        <p:cTn id="48" dur="500"/>
                                        <p:tgtEl>
                                          <p:spTgt spid="21"/>
                                        </p:tgtEl>
                                      </p:cBhvr>
                                    </p:animEffect>
                                  </p:childTnLst>
                                </p:cTn>
                              </p:par>
                            </p:childTnLst>
                          </p:cTn>
                        </p:par>
                        <p:par>
                          <p:cTn id="49" fill="hold">
                            <p:stCondLst>
                              <p:cond delay="500"/>
                            </p:stCondLst>
                            <p:childTnLst>
                              <p:par>
                                <p:cTn id="50" presetID="3" presetClass="entr" presetSubtype="10" fill="hold" nodeType="after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blinds(horizontal)">
                                      <p:cBhvr>
                                        <p:cTn id="52" dur="500"/>
                                        <p:tgtEl>
                                          <p:spTgt spid="30"/>
                                        </p:tgtEl>
                                      </p:cBhvr>
                                    </p:animEffect>
                                  </p:childTnLst>
                                </p:cTn>
                              </p:par>
                              <p:par>
                                <p:cTn id="53" presetID="3" presetClass="exit" presetSubtype="10" fill="hold" nodeType="withEffect">
                                  <p:stCondLst>
                                    <p:cond delay="0"/>
                                  </p:stCondLst>
                                  <p:childTnLst>
                                    <p:animEffect transition="out" filter="blinds(horizontal)">
                                      <p:cBhvr>
                                        <p:cTn id="54" dur="500"/>
                                        <p:tgtEl>
                                          <p:spTgt spid="19"/>
                                        </p:tgtEl>
                                      </p:cBhvr>
                                    </p:animEffect>
                                    <p:set>
                                      <p:cBhvr>
                                        <p:cTn id="55" dur="1" fill="hold">
                                          <p:stCondLst>
                                            <p:cond delay="499"/>
                                          </p:stCondLst>
                                        </p:cTn>
                                        <p:tgtEl>
                                          <p:spTgt spid="19"/>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3" presetClass="entr" presetSubtype="10" fill="hold" grpId="0" nodeType="click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blinds(horizontal)">
                                      <p:cBhvr>
                                        <p:cTn id="6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10" grpId="0"/>
      <p:bldP spid="11" grpId="0"/>
      <p:bldP spid="12" grpId="0"/>
      <p:bldP spid="13" grpId="0"/>
      <p:bldP spid="21" grpId="0"/>
      <p:bldP spid="2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文本框 67"/>
          <p:cNvSpPr txBox="1"/>
          <p:nvPr/>
        </p:nvSpPr>
        <p:spPr>
          <a:xfrm>
            <a:off x="123190" y="709930"/>
            <a:ext cx="2350770" cy="460375"/>
          </a:xfrm>
          <a:prstGeom prst="rect">
            <a:avLst/>
          </a:prstGeom>
          <a:noFill/>
        </p:spPr>
        <p:txBody>
          <a:bodyPr wrap="square" rtlCol="0">
            <a:spAutoFit/>
          </a:bodyPr>
          <a:lstStyle/>
          <a:p>
            <a:pPr algn="l"/>
            <a:r>
              <a:rPr lang="en-US" altLang="zh-CN"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3</a:t>
            </a:r>
            <a:r>
              <a:rPr lang="zh-CN" altLang="en-US"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等线" panose="02010600030101010101" charset="-122"/>
              </a:rPr>
              <a:t>、侵华暴行</a:t>
            </a:r>
          </a:p>
        </p:txBody>
      </p:sp>
      <p:grpSp>
        <p:nvGrpSpPr>
          <p:cNvPr id="4" name="组合 3"/>
          <p:cNvGrpSpPr/>
          <p:nvPr/>
        </p:nvGrpSpPr>
        <p:grpSpPr>
          <a:xfrm>
            <a:off x="-6350" y="6319520"/>
            <a:ext cx="12198350" cy="516890"/>
            <a:chOff x="-10" y="9952"/>
            <a:chExt cx="19210" cy="814"/>
          </a:xfrm>
          <a:solidFill>
            <a:srgbClr val="EC5F74">
              <a:lumMod val="20000"/>
              <a:lumOff val="80000"/>
            </a:srgbClr>
          </a:solidFill>
        </p:grpSpPr>
        <p:sp>
          <p:nvSpPr>
            <p:cNvPr id="5" name="文本框 4"/>
            <p:cNvSpPr txBox="1"/>
            <p:nvPr>
              <p:custDataLst>
                <p:tags r:id="rId38"/>
              </p:custDataLst>
            </p:nvPr>
          </p:nvSpPr>
          <p:spPr>
            <a:xfrm>
              <a:off x="-10" y="9976"/>
              <a:ext cx="19211" cy="791"/>
            </a:xfrm>
            <a:prstGeom prst="rect">
              <a:avLst/>
            </a:prstGeom>
            <a:grpFill/>
          </p:spPr>
          <p:txBody>
            <a:bodyPr vert="horz" wrap="square" lIns="91440" tIns="45720" rIns="91440" bIns="45720" numCol="1" spcCol="0" rtlCol="0" fromWordArt="0" anchor="t" anchorCtr="0" forceAA="0" compatLnSpc="0">
              <a:noAutofit/>
            </a:bodyPr>
            <a:lstStyle>
              <a:lvl1pPr algn="l" defTabSz="914400" rtl="0" eaLnBrk="1" latinLnBrk="0" hangingPunct="1">
                <a:lnSpc>
                  <a:spcPct val="90000"/>
                </a:lnSpc>
                <a:spcBef>
                  <a:spcPct val="0"/>
                </a:spcBef>
                <a:buNone/>
                <a:defRPr sz="4400" kern="1200">
                  <a:solidFill>
                    <a:sysClr val="windowText" lastClr="000000"/>
                  </a:solidFill>
                  <a:latin typeface="Calibri" panose="020F0502020204030204"/>
                  <a:ea typeface="微软雅黑" panose="020B0503020204020204" charset="-122"/>
                  <a:cs typeface="微软雅黑" panose="020B0503020204020204" charset="-122"/>
                </a:defRPr>
              </a:lvl1pPr>
            </a:lstStyle>
            <a:p>
              <a:pPr lvl="0" algn="l">
                <a:lnSpc>
                  <a:spcPct val="100000"/>
                </a:lnSpc>
                <a:buClrTx/>
                <a:buSzTx/>
                <a:buFontTx/>
              </a:pPr>
              <a:r>
                <a:rPr lang="zh-CN" altLang="zh-CN" sz="2400" b="1">
                  <a:latin typeface="仿宋" panose="02010609060101010101" charset="-122"/>
                  <a:ea typeface="仿宋" panose="02010609060101010101" charset="-122"/>
                  <a:cs typeface="楷体" panose="02010609060101010101" pitchFamily="49" charset="-122"/>
                  <a:sym typeface="Arial" panose="020B0604020202020204" pitchFamily="34" charset="0"/>
                </a:rPr>
                <a:t>  </a:t>
              </a:r>
              <a:r>
                <a:rPr lang="zh-CN" altLang="zh-CN" sz="2400" b="1">
                  <a:latin typeface="仿宋" panose="02010609060101010101" charset="-122"/>
                  <a:ea typeface="仿宋" panose="02010609060101010101" charset="-122"/>
                  <a:cs typeface="楷体" panose="02010609060101010101" pitchFamily="49" charset="-122"/>
                  <a:sym typeface="等线" panose="02010600030101010101" charset="-122"/>
                </a:rPr>
                <a:t>考情分析</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zh-CN" sz="2400" b="1">
                  <a:solidFill>
                    <a:sysClr val="windowText" lastClr="000000"/>
                  </a:solidFill>
                  <a:latin typeface="仿宋" panose="02010609060101010101" charset="-122"/>
                  <a:ea typeface="仿宋" panose="02010609060101010101" charset="-122"/>
                  <a:cs typeface="楷体" panose="02010609060101010101" pitchFamily="49" charset="-122"/>
                  <a:sym typeface="微软雅黑" panose="020B0503020204020204" charset="-122"/>
                </a:rPr>
                <a:t>阶段特征</a:t>
              </a:r>
              <a:r>
                <a:rPr lang="en-US" altLang="zh-CN" sz="2400" b="1">
                  <a:solidFill>
                    <a:sysClr val="windowText" lastClr="000000"/>
                  </a:solidFill>
                  <a:latin typeface="仿宋" panose="02010609060101010101" charset="-122"/>
                  <a:ea typeface="仿宋" panose="02010609060101010101" charset="-122"/>
                  <a:cs typeface="楷体" panose="02010609060101010101" pitchFamily="49" charset="-122"/>
                  <a:sym typeface="微软雅黑" panose="020B0503020204020204" charset="-122"/>
                </a:rPr>
                <a:t>          </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微软雅黑" panose="020B0503020204020204" charset="-122"/>
                </a:rPr>
                <a:t>夯实</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等线" panose="02010600030101010101" charset="-122"/>
                </a:rPr>
                <a:t>基础</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en-US" sz="2400" b="1">
                  <a:solidFill>
                    <a:srgbClr val="000000"/>
                  </a:solidFill>
                  <a:latin typeface="仿宋" panose="02010609060101010101" charset="-122"/>
                  <a:ea typeface="仿宋" panose="02010609060101010101" charset="-122"/>
                  <a:cs typeface="Times New Roman" panose="02020603050405020304" charset="0"/>
                  <a:sym typeface="等线" panose="02010600030101010101" charset="-122"/>
                </a:rPr>
                <a:t>高考真题</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en-US" sz="2400" b="1">
                  <a:solidFill>
                    <a:srgbClr val="000000"/>
                  </a:solidFill>
                  <a:latin typeface="仿宋" panose="02010609060101010101" charset="-122"/>
                  <a:ea typeface="仿宋" panose="02010609060101010101" charset="-122"/>
                  <a:cs typeface="Times New Roman" panose="02020603050405020304" charset="0"/>
                  <a:sym typeface="等线" panose="02010600030101010101" charset="-122"/>
                </a:rPr>
                <a:t>链接选必</a:t>
              </a: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sym typeface="微软雅黑" panose="020B0503020204020204" charset="-122"/>
              </a:endParaRPr>
            </a:p>
          </p:txBody>
        </p:sp>
        <p:cxnSp>
          <p:nvCxnSpPr>
            <p:cNvPr id="22" name="直接连接符 21"/>
            <p:cNvCxnSpPr/>
            <p:nvPr/>
          </p:nvCxnSpPr>
          <p:spPr>
            <a:xfrm>
              <a:off x="2977" y="9952"/>
              <a:ext cx="16" cy="815"/>
            </a:xfrm>
            <a:prstGeom prst="line">
              <a:avLst/>
            </a:prstGeom>
            <a:grpFill/>
            <a:ln w="12700" cap="flat" cmpd="sng" algn="ctr">
              <a:solidFill>
                <a:sysClr val="window" lastClr="FFFFFF"/>
              </a:solidFill>
              <a:prstDash val="solid"/>
              <a:miter lim="800000"/>
            </a:ln>
            <a:effectLst/>
          </p:spPr>
        </p:cxnSp>
        <p:cxnSp>
          <p:nvCxnSpPr>
            <p:cNvPr id="23" name="直接连接符 22"/>
            <p:cNvCxnSpPr/>
            <p:nvPr/>
          </p:nvCxnSpPr>
          <p:spPr>
            <a:xfrm>
              <a:off x="7227" y="9952"/>
              <a:ext cx="16" cy="815"/>
            </a:xfrm>
            <a:prstGeom prst="line">
              <a:avLst/>
            </a:prstGeom>
            <a:grpFill/>
            <a:ln w="12700" cap="flat" cmpd="sng" algn="ctr">
              <a:solidFill>
                <a:sysClr val="window" lastClr="FFFFFF"/>
              </a:solidFill>
              <a:prstDash val="solid"/>
              <a:miter lim="800000"/>
            </a:ln>
            <a:effectLst/>
          </p:spPr>
        </p:cxnSp>
        <p:cxnSp>
          <p:nvCxnSpPr>
            <p:cNvPr id="24" name="直接连接符 23"/>
            <p:cNvCxnSpPr/>
            <p:nvPr/>
          </p:nvCxnSpPr>
          <p:spPr>
            <a:xfrm>
              <a:off x="11121" y="9952"/>
              <a:ext cx="16" cy="815"/>
            </a:xfrm>
            <a:prstGeom prst="line">
              <a:avLst/>
            </a:prstGeom>
            <a:grpFill/>
            <a:ln w="12700" cap="flat" cmpd="sng" algn="ctr">
              <a:solidFill>
                <a:sysClr val="window" lastClr="FFFFFF"/>
              </a:solidFill>
              <a:prstDash val="solid"/>
              <a:miter lim="800000"/>
            </a:ln>
            <a:effectLst/>
          </p:spPr>
        </p:cxnSp>
        <p:cxnSp>
          <p:nvCxnSpPr>
            <p:cNvPr id="62" name="直接连接符 61"/>
            <p:cNvCxnSpPr/>
            <p:nvPr/>
          </p:nvCxnSpPr>
          <p:spPr>
            <a:xfrm>
              <a:off x="15150" y="9952"/>
              <a:ext cx="16" cy="815"/>
            </a:xfrm>
            <a:prstGeom prst="line">
              <a:avLst/>
            </a:prstGeom>
            <a:grpFill/>
            <a:ln w="12700" cap="flat" cmpd="sng" algn="ctr">
              <a:solidFill>
                <a:sysClr val="window" lastClr="FFFFFF"/>
              </a:solidFill>
              <a:prstDash val="solid"/>
              <a:miter lim="800000"/>
            </a:ln>
            <a:effectLst/>
          </p:spPr>
        </p:cxnSp>
      </p:grpSp>
      <p:grpSp>
        <p:nvGrpSpPr>
          <p:cNvPr id="25" name="组合 24"/>
          <p:cNvGrpSpPr/>
          <p:nvPr/>
        </p:nvGrpSpPr>
        <p:grpSpPr>
          <a:xfrm>
            <a:off x="18415" y="5080"/>
            <a:ext cx="2480310" cy="622935"/>
            <a:chOff x="271" y="34"/>
            <a:chExt cx="3906" cy="981"/>
          </a:xfrm>
        </p:grpSpPr>
        <p:sp>
          <p:nvSpPr>
            <p:cNvPr id="26" name="矩形"/>
            <p:cNvSpPr/>
            <p:nvPr/>
          </p:nvSpPr>
          <p:spPr>
            <a:xfrm>
              <a:off x="271" y="34"/>
              <a:ext cx="3866" cy="820"/>
            </a:xfrm>
            <a:prstGeom prst="rect">
              <a:avLst/>
            </a:prstGeom>
            <a:solidFill>
              <a:schemeClr val="accent1">
                <a:lumMod val="40000"/>
                <a:lumOff val="60000"/>
              </a:schemeClr>
            </a:solidFill>
            <a:ln w="9525" cap="flat" cmpd="sng">
              <a:noFill/>
              <a:prstDash val="solid"/>
              <a:miter/>
            </a:ln>
          </p:spPr>
          <p:txBody>
            <a:bodyPr vert="horz" wrap="square" lIns="91417" tIns="45708" rIns="91417" bIns="45708" anchor="t" anchorCtr="0">
              <a:spAutoFit/>
            </a:bodyPr>
            <a:lstStyle/>
            <a:p>
              <a:pPr marL="0" indent="0" algn="l">
                <a:lnSpc>
                  <a:spcPct val="100000"/>
                </a:lnSpc>
                <a:spcBef>
                  <a:spcPts val="0"/>
                </a:spcBef>
                <a:spcAft>
                  <a:spcPts val="0"/>
                </a:spcAft>
                <a:buNone/>
              </a:pPr>
              <a:r>
                <a:rPr lang="zh-CN" altLang="en-US" sz="2800" b="1" i="0" u="none" strike="noStrike" kern="1200" cap="none" spc="0" baseline="0">
                  <a:solidFill>
                    <a:sysClr val="windowText" lastClr="000000"/>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一、日本侵华</a:t>
              </a:r>
            </a:p>
          </p:txBody>
        </p:sp>
        <p:cxnSp>
          <p:nvCxnSpPr>
            <p:cNvPr id="31" name="直接连接符 30"/>
            <p:cNvCxnSpPr/>
            <p:nvPr>
              <p:custDataLst>
                <p:tags r:id="rId37"/>
              </p:custDataLst>
            </p:nvPr>
          </p:nvCxnSpPr>
          <p:spPr>
            <a:xfrm flipV="1">
              <a:off x="271" y="983"/>
              <a:ext cx="3906" cy="32"/>
            </a:xfrm>
            <a:prstGeom prst="line">
              <a:avLst/>
            </a:prstGeom>
            <a:noFill/>
            <a:ln w="12700" cap="flat" cmpd="sng" algn="ctr">
              <a:solidFill>
                <a:schemeClr val="accent1">
                  <a:lumMod val="75000"/>
                </a:schemeClr>
              </a:solidFill>
              <a:prstDash val="solid"/>
              <a:miter lim="800000"/>
            </a:ln>
            <a:effectLst/>
          </p:spPr>
        </p:cxnSp>
      </p:grpSp>
      <p:sp>
        <p:nvSpPr>
          <p:cNvPr id="6" name="文本框 5"/>
          <p:cNvSpPr txBox="1"/>
          <p:nvPr>
            <p:custDataLst>
              <p:tags r:id="rId2"/>
            </p:custDataLst>
          </p:nvPr>
        </p:nvSpPr>
        <p:spPr>
          <a:xfrm>
            <a:off x="242570" y="1081405"/>
            <a:ext cx="1997710" cy="460375"/>
          </a:xfrm>
          <a:prstGeom prst="rect">
            <a:avLst/>
          </a:prstGeom>
          <a:noFill/>
        </p:spPr>
        <p:txBody>
          <a:bodyPr wrap="square" rtlCol="0">
            <a:spAutoFit/>
          </a:bodyPr>
          <a:lstStyle/>
          <a:p>
            <a:r>
              <a:rPr lang="zh-CN" altLang="en-US"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rPr>
              <a:t>(3)侵华暴行：</a:t>
            </a:r>
          </a:p>
        </p:txBody>
      </p:sp>
      <p:graphicFrame>
        <p:nvGraphicFramePr>
          <p:cNvPr id="20" name="Group 34"/>
          <p:cNvGraphicFramePr>
            <a:graphicFrameLocks noGrp="1"/>
          </p:cNvGraphicFramePr>
          <p:nvPr>
            <p:custDataLst>
              <p:tags r:id="rId3"/>
            </p:custDataLst>
          </p:nvPr>
        </p:nvGraphicFramePr>
        <p:xfrm>
          <a:off x="141605" y="1467485"/>
          <a:ext cx="11908155" cy="4763135"/>
        </p:xfrm>
        <a:graphic>
          <a:graphicData uri="http://schemas.openxmlformats.org/drawingml/2006/table">
            <a:tbl>
              <a:tblPr>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effectLst/>
                <a:tableStyleId>{5940675A-B579-460E-94D1-54222C63F5DA}</a:tableStyleId>
              </a:tblPr>
              <a:tblGrid>
                <a:gridCol w="1138555"/>
                <a:gridCol w="1717675"/>
                <a:gridCol w="9051925"/>
              </a:tblGrid>
              <a:tr h="426720">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en-US" sz="2200" b="1" baseline="0">
                        <a:ln>
                          <a:noFill/>
                        </a:ln>
                        <a:solidFill>
                          <a:sysClr val="windowText" lastClr="000000"/>
                        </a:solidFill>
                        <a:effectLst/>
                        <a:uFillTx/>
                        <a:latin typeface="仿宋" panose="02010609060101010101" charset="-122"/>
                        <a:ea typeface="仿宋" panose="02010609060101010101" charset="-122"/>
                      </a:endParaRPr>
                    </a:p>
                  </a:txBody>
                  <a:tcPr anchor="ctr" anchorCtr="1" horzOverflow="overflow">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18870">
                        <a:lumMod val="20000"/>
                        <a:lumOff val="80000"/>
                      </a:srgbClr>
                    </a:solidFill>
                  </a:tcPr>
                </a:tc>
                <a:tc>
                  <a:txBody>
                    <a:bodyPr/>
                    <a:lstStyle/>
                    <a:p>
                      <a:pPr algn="ctr" defTabSz="914400">
                        <a:buClrTx/>
                        <a:buSzTx/>
                        <a:buFontTx/>
                        <a:buNone/>
                      </a:pPr>
                      <a:r>
                        <a:rPr lang="zh-CN" altLang="en-US" sz="2400" b="1">
                          <a:gradFill>
                            <a:gsLst>
                              <a:gs pos="0">
                                <a:srgbClr val="012D86"/>
                              </a:gs>
                              <a:gs pos="100000">
                                <a:srgbClr val="0E2557"/>
                              </a:gs>
                            </a:gsLst>
                            <a:lin scaled="0"/>
                          </a:gradFill>
                          <a:latin typeface="仿宋" panose="02010609060101010101" charset="-122"/>
                          <a:ea typeface="仿宋" panose="02010609060101010101" charset="-122"/>
                          <a:cs typeface="宋体" panose="02010600030101010101" pitchFamily="2" charset="-122"/>
                        </a:rPr>
                        <a:t>方针</a:t>
                      </a:r>
                    </a:p>
                  </a:txBody>
                  <a:tcPr marL="51435" marR="51435" marT="0" marB="0" anchor="ct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18870">
                        <a:lumMod val="20000"/>
                        <a:lumOff val="80000"/>
                      </a:srgbClr>
                    </a:solidFill>
                  </a:tcPr>
                </a:tc>
                <a:tc>
                  <a:txBody>
                    <a:bodyPr/>
                    <a:lstStyle/>
                    <a:p>
                      <a:pPr algn="ctr" defTabSz="914400">
                        <a:buClrTx/>
                        <a:buSzTx/>
                        <a:buFontTx/>
                        <a:buNone/>
                      </a:pPr>
                      <a:r>
                        <a:rPr lang="zh-CN" altLang="en-US" sz="2400" b="1">
                          <a:gradFill>
                            <a:gsLst>
                              <a:gs pos="0">
                                <a:srgbClr val="012D86"/>
                              </a:gs>
                              <a:gs pos="100000">
                                <a:srgbClr val="0E2557"/>
                              </a:gs>
                            </a:gsLst>
                            <a:lin scaled="0"/>
                          </a:gradFill>
                          <a:latin typeface="仿宋" panose="02010609060101010101" charset="-122"/>
                          <a:ea typeface="仿宋" panose="02010609060101010101" charset="-122"/>
                          <a:cs typeface="宋体" panose="02010600030101010101" pitchFamily="2" charset="-122"/>
                        </a:rPr>
                        <a:t>侵略暴行</a:t>
                      </a:r>
                    </a:p>
                  </a:txBody>
                  <a:tcPr marL="51435" marR="51435" marT="0" marB="0" anchor="ct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18870">
                        <a:lumMod val="20000"/>
                        <a:lumOff val="80000"/>
                      </a:srgbClr>
                    </a:solidFill>
                  </a:tcPr>
                </a:tc>
              </a:tr>
              <a:tr h="535940">
                <a:tc>
                  <a:txBody>
                    <a:bodyPr/>
                    <a:lstStyle/>
                    <a:p>
                      <a:pPr indent="0" algn="l">
                        <a:buNone/>
                      </a:pPr>
                      <a:r>
                        <a:rPr lang="zh-CN" altLang="en-US" sz="2400" b="1">
                          <a:gradFill>
                            <a:gsLst>
                              <a:gs pos="0">
                                <a:srgbClr val="012D86"/>
                              </a:gs>
                              <a:gs pos="100000">
                                <a:srgbClr val="0E2557"/>
                              </a:gs>
                            </a:gsLst>
                            <a:lin scaled="0"/>
                          </a:gradFill>
                          <a:latin typeface="仿宋" panose="02010609060101010101" charset="-122"/>
                          <a:ea typeface="仿宋" panose="02010609060101010101" charset="-122"/>
                          <a:cs typeface="宋体" panose="02010600030101010101" pitchFamily="2" charset="-122"/>
                          <a:sym typeface="+mn-ea"/>
                        </a:rPr>
                        <a:t>政治上</a:t>
                      </a:r>
                      <a:endParaRPr lang="zh-CN" altLang="en-US" sz="2400" b="1">
                        <a:gradFill>
                          <a:gsLst>
                            <a:gs pos="0">
                              <a:srgbClr val="012D86"/>
                            </a:gs>
                            <a:gs pos="100000">
                              <a:srgbClr val="0E2557"/>
                            </a:gs>
                          </a:gsLst>
                          <a:lin scaled="0"/>
                        </a:gradFill>
                        <a:latin typeface="仿宋" panose="02010609060101010101" charset="-122"/>
                        <a:ea typeface="仿宋" panose="02010609060101010101" charset="-122"/>
                        <a:cs typeface="宋体" panose="02010600030101010101" pitchFamily="2" charset="-122"/>
                      </a:endParaRPr>
                    </a:p>
                  </a:txBody>
                  <a:tcPr marL="51435" marR="51435" marT="0" marB="0" anchor="ct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a:lstStyle/>
                    <a:p>
                      <a:pPr marR="0" lvl="0" indent="0" algn="l" defTabSz="914400" rtl="0" fontAlgn="auto">
                        <a:lnSpc>
                          <a:spcPts val="3380"/>
                        </a:lnSpc>
                        <a:spcBef>
                          <a:spcPct val="0"/>
                        </a:spcBef>
                        <a:spcAft>
                          <a:spcPct val="0"/>
                        </a:spcAft>
                        <a:buClrTx/>
                        <a:buSzTx/>
                        <a:buFontTx/>
                        <a:buNone/>
                        <a:defRPr/>
                      </a:pPr>
                      <a:endParaRPr lang="en-US" sz="2400" b="1" kern="1200">
                        <a:solidFill>
                          <a:sysClr val="windowText" lastClr="000000"/>
                        </a:solidFill>
                        <a:latin typeface="仿宋" panose="02010609060101010101" charset="-122"/>
                        <a:ea typeface="仿宋" panose="02010609060101010101" charset="-122"/>
                        <a:cs typeface="仿宋" panose="02010609060101010101" charset="-122"/>
                      </a:endParaRP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a:lstStyle/>
                    <a:p>
                      <a:pPr marR="0" lvl="0" indent="0" algn="l" defTabSz="914400" rtl="0" fontAlgn="auto">
                        <a:lnSpc>
                          <a:spcPts val="3380"/>
                        </a:lnSpc>
                        <a:spcBef>
                          <a:spcPct val="0"/>
                        </a:spcBef>
                        <a:spcAft>
                          <a:spcPct val="0"/>
                        </a:spcAft>
                        <a:buClrTx/>
                        <a:buSzTx/>
                        <a:buFontTx/>
                        <a:buNone/>
                        <a:defRPr/>
                      </a:pPr>
                      <a:endParaRPr lang="en-US" altLang="en-US" sz="2400" b="1" kern="1200">
                        <a:solidFill>
                          <a:sysClr val="windowText" lastClr="000000"/>
                        </a:solidFill>
                        <a:latin typeface="仿宋" panose="02010609060101010101" charset="-122"/>
                        <a:ea typeface="仿宋" panose="02010609060101010101" charset="-122"/>
                        <a:cs typeface="仿宋" panose="02010609060101010101" charset="-122"/>
                      </a:endParaRP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r>
              <a:tr h="1097915">
                <a:tc rowSpan="2">
                  <a:txBody>
                    <a:bodyPr/>
                    <a:lstStyle/>
                    <a:p>
                      <a:pPr algn="l">
                        <a:buClrTx/>
                        <a:buSzTx/>
                        <a:buFontTx/>
                        <a:buNone/>
                      </a:pPr>
                      <a:r>
                        <a:rPr lang="zh-CN" altLang="en-US" sz="2400" b="1">
                          <a:gradFill>
                            <a:gsLst>
                              <a:gs pos="0">
                                <a:srgbClr val="012D86"/>
                              </a:gs>
                              <a:gs pos="100000">
                                <a:srgbClr val="0E2557"/>
                              </a:gs>
                            </a:gsLst>
                            <a:lin scaled="0"/>
                          </a:gradFill>
                          <a:latin typeface="仿宋" panose="02010609060101010101" charset="-122"/>
                          <a:ea typeface="仿宋" panose="02010609060101010101" charset="-122"/>
                          <a:cs typeface="宋体" panose="02010600030101010101" pitchFamily="2" charset="-122"/>
                        </a:rPr>
                        <a:t>经济上</a:t>
                      </a:r>
                    </a:p>
                  </a:txBody>
                  <a:tcPr marL="51435" marR="51435" marT="0" marB="0" anchor="ct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rowSpan="2">
                  <a:txBody>
                    <a:bodyPr/>
                    <a:lstStyle/>
                    <a:p>
                      <a:pPr marR="0" lvl="0" indent="0" algn="l" defTabSz="914400" rtl="0" fontAlgn="auto">
                        <a:lnSpc>
                          <a:spcPts val="3380"/>
                        </a:lnSpc>
                        <a:spcBef>
                          <a:spcPct val="0"/>
                        </a:spcBef>
                        <a:spcAft>
                          <a:spcPct val="0"/>
                        </a:spcAft>
                        <a:buClrTx/>
                        <a:buSzTx/>
                        <a:buFontTx/>
                        <a:buNone/>
                        <a:defRPr/>
                      </a:pPr>
                      <a:endParaRPr lang="en-US" altLang="en-US" sz="2400" b="1" kern="1200">
                        <a:solidFill>
                          <a:sysClr val="windowText" lastClr="000000"/>
                        </a:solidFill>
                        <a:latin typeface="仿宋" panose="02010609060101010101" charset="-122"/>
                        <a:ea typeface="仿宋" panose="02010609060101010101" charset="-122"/>
                        <a:cs typeface="仿宋" panose="02010609060101010101" charset="-122"/>
                      </a:endParaRP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a:lstStyle/>
                    <a:p>
                      <a:pPr marR="0" lvl="0" indent="0" algn="l" defTabSz="914400" rtl="0" fontAlgn="auto">
                        <a:lnSpc>
                          <a:spcPts val="3380"/>
                        </a:lnSpc>
                        <a:spcBef>
                          <a:spcPct val="0"/>
                        </a:spcBef>
                        <a:spcAft>
                          <a:spcPct val="0"/>
                        </a:spcAft>
                        <a:buClrTx/>
                        <a:buSzTx/>
                        <a:buFontTx/>
                        <a:buNone/>
                        <a:defRPr/>
                      </a:pPr>
                      <a:endParaRPr lang="en-US" altLang="en-US" sz="2400" b="1" kern="1200">
                        <a:solidFill>
                          <a:sysClr val="windowText" lastClr="000000"/>
                        </a:solidFill>
                        <a:latin typeface="仿宋" panose="02010609060101010101" charset="-122"/>
                        <a:ea typeface="仿宋" panose="02010609060101010101" charset="-122"/>
                        <a:cs typeface="仿宋" panose="02010609060101010101" charset="-122"/>
                      </a:endParaRP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r>
              <a:tr h="662305">
                <a:tc vMerge="1">
                  <a:txBody>
                    <a:bodyPr/>
                    <a:lstStyle/>
                    <a:p>
                      <a:endParaRPr lang="zh-CN"/>
                    </a:p>
                  </a:txBody>
                  <a:tcPr marL="51435" marR="51435" marT="0" marB="0" anchor="ct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vMerge="1">
                  <a:txBody>
                    <a:bodyPr/>
                    <a:lstStyle/>
                    <a:p>
                      <a:endParaRPr lang="zh-CN"/>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a:lstStyle/>
                    <a:p>
                      <a:pPr marR="0" lvl="0" indent="0" algn="l" defTabSz="914400" rtl="0" fontAlgn="auto">
                        <a:lnSpc>
                          <a:spcPts val="3380"/>
                        </a:lnSpc>
                        <a:spcBef>
                          <a:spcPct val="0"/>
                        </a:spcBef>
                        <a:spcAft>
                          <a:spcPct val="0"/>
                        </a:spcAft>
                        <a:buClrTx/>
                        <a:buSzTx/>
                        <a:buFontTx/>
                        <a:buNone/>
                        <a:defRPr/>
                      </a:pPr>
                      <a:endParaRPr lang="en-US" altLang="en-US" sz="2400" b="1" kern="1200">
                        <a:solidFill>
                          <a:sysClr val="windowText" lastClr="000000"/>
                        </a:solidFill>
                        <a:latin typeface="仿宋" panose="02010609060101010101" charset="-122"/>
                        <a:ea typeface="仿宋" panose="02010609060101010101" charset="-122"/>
                        <a:cs typeface="仿宋" panose="02010609060101010101" charset="-122"/>
                      </a:endParaRP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r>
              <a:tr h="672465">
                <a:tc>
                  <a:txBody>
                    <a:bodyPr/>
                    <a:lstStyle/>
                    <a:p>
                      <a:pPr algn="l">
                        <a:buClrTx/>
                        <a:buSzTx/>
                        <a:buFontTx/>
                        <a:buNone/>
                      </a:pPr>
                      <a:r>
                        <a:rPr lang="zh-CN" altLang="en-US" sz="2400" b="1">
                          <a:gradFill>
                            <a:gsLst>
                              <a:gs pos="0">
                                <a:srgbClr val="012D86"/>
                              </a:gs>
                              <a:gs pos="100000">
                                <a:srgbClr val="0E2557"/>
                              </a:gs>
                            </a:gsLst>
                            <a:lin scaled="0"/>
                          </a:gradFill>
                          <a:latin typeface="仿宋" panose="02010609060101010101" charset="-122"/>
                          <a:ea typeface="仿宋" panose="02010609060101010101" charset="-122"/>
                          <a:cs typeface="宋体" panose="02010600030101010101" pitchFamily="2" charset="-122"/>
                        </a:rPr>
                        <a:t>文化上</a:t>
                      </a:r>
                    </a:p>
                  </a:txBody>
                  <a:tcPr marL="51435" marR="51435" marT="0" marB="0" anchor="ct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a:lstStyle/>
                    <a:p>
                      <a:pPr marR="0" lvl="0" indent="0" algn="l" defTabSz="914400" rtl="0" fontAlgn="auto">
                        <a:lnSpc>
                          <a:spcPts val="3380"/>
                        </a:lnSpc>
                        <a:spcBef>
                          <a:spcPct val="0"/>
                        </a:spcBef>
                        <a:spcAft>
                          <a:spcPct val="0"/>
                        </a:spcAft>
                        <a:buClrTx/>
                        <a:buSzTx/>
                        <a:buFontTx/>
                        <a:buNone/>
                        <a:defRPr/>
                      </a:pPr>
                      <a:endParaRPr lang="en-US" altLang="en-US" sz="2400" b="1" kern="1200">
                        <a:solidFill>
                          <a:sysClr val="windowText" lastClr="000000"/>
                        </a:solidFill>
                        <a:latin typeface="仿宋" panose="02010609060101010101" charset="-122"/>
                        <a:ea typeface="仿宋" panose="02010609060101010101" charset="-122"/>
                        <a:cs typeface="仿宋" panose="02010609060101010101" charset="-122"/>
                      </a:endParaRP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a:lstStyle/>
                    <a:p>
                      <a:pPr marR="0" lvl="0" indent="0" algn="l" defTabSz="914400" rtl="0" fontAlgn="auto">
                        <a:lnSpc>
                          <a:spcPts val="3380"/>
                        </a:lnSpc>
                        <a:spcBef>
                          <a:spcPct val="0"/>
                        </a:spcBef>
                        <a:spcAft>
                          <a:spcPct val="0"/>
                        </a:spcAft>
                        <a:buClrTx/>
                        <a:buSzTx/>
                        <a:buFontTx/>
                        <a:buNone/>
                        <a:defRPr/>
                      </a:pPr>
                      <a:endParaRPr lang="en-US" altLang="en-US" sz="2400" b="1" kern="1200">
                        <a:solidFill>
                          <a:sysClr val="windowText" lastClr="000000"/>
                        </a:solidFill>
                        <a:latin typeface="仿宋" panose="02010609060101010101" charset="-122"/>
                        <a:ea typeface="仿宋" panose="02010609060101010101" charset="-122"/>
                        <a:cs typeface="仿宋" panose="02010609060101010101" charset="-122"/>
                      </a:endParaRP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r>
              <a:tr h="1367790">
                <a:tc>
                  <a:txBody>
                    <a:bodyPr/>
                    <a:lstStyle/>
                    <a:p>
                      <a:pPr algn="l">
                        <a:buClrTx/>
                        <a:buSzTx/>
                        <a:buFontTx/>
                        <a:buNone/>
                      </a:pPr>
                      <a:r>
                        <a:rPr lang="zh-CN" altLang="en-US" sz="2400" b="1">
                          <a:gradFill>
                            <a:gsLst>
                              <a:gs pos="0">
                                <a:srgbClr val="012D86"/>
                              </a:gs>
                              <a:gs pos="100000">
                                <a:srgbClr val="0E2557"/>
                              </a:gs>
                            </a:gsLst>
                            <a:lin scaled="0"/>
                          </a:gradFill>
                          <a:latin typeface="仿宋" panose="02010609060101010101" charset="-122"/>
                          <a:ea typeface="仿宋" panose="02010609060101010101" charset="-122"/>
                          <a:cs typeface="宋体" panose="02010600030101010101" pitchFamily="2" charset="-122"/>
                        </a:rPr>
                        <a:t>军事上</a:t>
                      </a:r>
                    </a:p>
                  </a:txBody>
                  <a:tcPr marL="51435" marR="51435" marT="0" marB="0" anchor="ct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a:lstStyle/>
                    <a:p>
                      <a:pPr marR="0" lvl="0" indent="0" algn="l" defTabSz="914400" rtl="0" fontAlgn="auto">
                        <a:lnSpc>
                          <a:spcPts val="3380"/>
                        </a:lnSpc>
                        <a:spcBef>
                          <a:spcPct val="0"/>
                        </a:spcBef>
                        <a:spcAft>
                          <a:spcPct val="0"/>
                        </a:spcAft>
                        <a:buClrTx/>
                        <a:buSzTx/>
                        <a:buFontTx/>
                        <a:buNone/>
                        <a:defRPr/>
                      </a:pPr>
                      <a:endParaRPr lang="en-US" altLang="en-US" sz="2400" b="1" kern="1200">
                        <a:solidFill>
                          <a:sysClr val="windowText" lastClr="000000"/>
                        </a:solidFill>
                        <a:latin typeface="仿宋" panose="02010609060101010101" charset="-122"/>
                        <a:ea typeface="仿宋" panose="02010609060101010101" charset="-122"/>
                        <a:cs typeface="仿宋" panose="02010609060101010101" charset="-122"/>
                      </a:endParaRP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a:lstStyle/>
                    <a:p>
                      <a:pPr marR="0" lvl="0" indent="0" algn="l" defTabSz="914400" rtl="0" fontAlgn="auto">
                        <a:lnSpc>
                          <a:spcPts val="3380"/>
                        </a:lnSpc>
                        <a:spcBef>
                          <a:spcPct val="0"/>
                        </a:spcBef>
                        <a:spcAft>
                          <a:spcPct val="0"/>
                        </a:spcAft>
                        <a:buClrTx/>
                        <a:buSzTx/>
                        <a:buFontTx/>
                        <a:buNone/>
                        <a:defRPr/>
                      </a:pPr>
                      <a:endParaRPr lang="en-US" altLang="en-US" sz="2400" b="1" kern="1200">
                        <a:solidFill>
                          <a:sysClr val="windowText" lastClr="000000"/>
                        </a:solidFill>
                        <a:latin typeface="仿宋" panose="02010609060101010101" charset="-122"/>
                        <a:ea typeface="仿宋" panose="02010609060101010101" charset="-122"/>
                        <a:cs typeface="仿宋" panose="02010609060101010101" charset="-122"/>
                      </a:endParaRP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r>
            </a:tbl>
          </a:graphicData>
        </a:graphic>
      </p:graphicFrame>
      <p:sp>
        <p:nvSpPr>
          <p:cNvPr id="10" name="文本框 9"/>
          <p:cNvSpPr txBox="1"/>
          <p:nvPr/>
        </p:nvSpPr>
        <p:spPr>
          <a:xfrm>
            <a:off x="1243965" y="1904365"/>
            <a:ext cx="1662430" cy="460375"/>
          </a:xfrm>
          <a:prstGeom prst="rect">
            <a:avLst/>
          </a:prstGeom>
          <a:noFill/>
        </p:spPr>
        <p:txBody>
          <a:bodyPr wrap="square" rtlCol="0" anchor="t">
            <a:spAutoFit/>
          </a:bodyPr>
          <a:lstStyle/>
          <a:p>
            <a:r>
              <a:rPr lang="en-US" altLang="zh-CN" sz="2400" b="1" err="1">
                <a:solidFill>
                  <a:srgbClr val="FF0000"/>
                </a:solidFill>
                <a:latin typeface="宋体" panose="02010600030101010101" pitchFamily="2" charset="-122"/>
                <a:cs typeface="+mn-ea"/>
                <a:sym typeface="+mn-ea"/>
              </a:rPr>
              <a:t>以华</a:t>
            </a:r>
            <a:r>
              <a:rPr lang="zh-CN" altLang="en-US" sz="2400" b="1" err="1">
                <a:solidFill>
                  <a:srgbClr val="FF0000"/>
                </a:solidFill>
                <a:latin typeface="宋体" panose="02010600030101010101" pitchFamily="2" charset="-122"/>
                <a:cs typeface="+mn-ea"/>
                <a:sym typeface="+mn-ea"/>
              </a:rPr>
              <a:t>治</a:t>
            </a:r>
            <a:r>
              <a:rPr lang="en-US" altLang="zh-CN" sz="2400" b="1" err="1">
                <a:solidFill>
                  <a:srgbClr val="FF0000"/>
                </a:solidFill>
                <a:latin typeface="宋体" panose="02010600030101010101" pitchFamily="2" charset="-122"/>
                <a:cs typeface="+mn-ea"/>
                <a:sym typeface="+mn-ea"/>
              </a:rPr>
              <a:t>华</a:t>
            </a:r>
          </a:p>
        </p:txBody>
      </p:sp>
      <p:sp>
        <p:nvSpPr>
          <p:cNvPr id="11" name="文本框 10"/>
          <p:cNvSpPr txBox="1"/>
          <p:nvPr/>
        </p:nvSpPr>
        <p:spPr>
          <a:xfrm>
            <a:off x="3048000" y="1904365"/>
            <a:ext cx="9001125" cy="429895"/>
          </a:xfrm>
          <a:prstGeom prst="rect">
            <a:avLst/>
          </a:prstGeom>
          <a:noFill/>
        </p:spPr>
        <p:txBody>
          <a:bodyPr wrap="square" rtlCol="0" anchor="t">
            <a:spAutoFit/>
          </a:bodyPr>
          <a:lstStyle/>
          <a:p>
            <a:pPr algn="l" defTabSz="892175"/>
            <a:r>
              <a:rPr lang="zh-CN" altLang="en-US" sz="2200" b="1" err="1">
                <a:latin typeface="宋体" panose="02010600030101010101" pitchFamily="2" charset="-122"/>
                <a:cs typeface="+mn-ea"/>
                <a:sym typeface="微软雅黑" panose="020B0503020204020204" charset="-122"/>
              </a:rPr>
              <a:t>在占领区</a:t>
            </a:r>
            <a:r>
              <a:rPr lang="zh-CN" altLang="en-US" sz="2200" b="1" err="1">
                <a:solidFill>
                  <a:srgbClr val="FF0000"/>
                </a:solidFill>
                <a:latin typeface="宋体" panose="02010600030101010101" pitchFamily="2" charset="-122"/>
                <a:cs typeface="+mn-ea"/>
                <a:sym typeface="微软雅黑" panose="020B0503020204020204" charset="-122"/>
              </a:rPr>
              <a:t>扶植傀儡政权</a:t>
            </a:r>
            <a:r>
              <a:rPr lang="zh-CN" altLang="en-US" sz="2200" b="1" err="1">
                <a:latin typeface="宋体" panose="02010600030101010101" pitchFamily="2" charset="-122"/>
                <a:cs typeface="+mn-ea"/>
                <a:sym typeface="微软雅黑" panose="020B0503020204020204" charset="-122"/>
              </a:rPr>
              <a:t>：</a:t>
            </a:r>
            <a:r>
              <a:rPr lang="zh-CN" altLang="en-US" sz="2200" b="1" err="1">
                <a:latin typeface="宋体" panose="02010600030101010101" pitchFamily="2" charset="-122"/>
                <a:cs typeface="+mn-ea"/>
                <a:sym typeface="宋体" panose="02010600030101010101" pitchFamily="2" charset="-122"/>
              </a:rPr>
              <a:t>1932年，</a:t>
            </a:r>
            <a:r>
              <a:rPr lang="zh-CN" altLang="en-US" sz="2200" b="1" err="1">
                <a:solidFill>
                  <a:srgbClr val="FF0000"/>
                </a:solidFill>
                <a:latin typeface="宋体" panose="02010600030101010101" pitchFamily="2" charset="-122"/>
                <a:cs typeface="+mn-ea"/>
                <a:sym typeface="宋体" panose="02010600030101010101" pitchFamily="2" charset="-122"/>
              </a:rPr>
              <a:t>伪满洲</a:t>
            </a:r>
            <a:r>
              <a:rPr lang="zh-CN" altLang="en-US" sz="2200" b="1" err="1">
                <a:latin typeface="宋体" panose="02010600030101010101" pitchFamily="2" charset="-122"/>
                <a:cs typeface="+mn-ea"/>
                <a:sym typeface="宋体" panose="02010600030101010101" pitchFamily="2" charset="-122"/>
              </a:rPr>
              <a:t>；1940年 </a:t>
            </a:r>
            <a:r>
              <a:rPr lang="zh-CN" altLang="en-US" sz="2200" b="1" err="1">
                <a:solidFill>
                  <a:srgbClr val="FF0000"/>
                </a:solidFill>
                <a:latin typeface="宋体" panose="02010600030101010101" pitchFamily="2" charset="-122"/>
                <a:cs typeface="+mn-ea"/>
                <a:sym typeface="宋体" panose="02010600030101010101" pitchFamily="2" charset="-122"/>
              </a:rPr>
              <a:t>汪伪政权</a:t>
            </a:r>
            <a:endParaRPr lang="zh-CN" altLang="en-US" sz="2200" b="1" err="1">
              <a:latin typeface="宋体" panose="02010600030101010101" pitchFamily="2" charset="-122"/>
              <a:cs typeface="+mn-ea"/>
              <a:sym typeface="宋体" panose="02010600030101010101" pitchFamily="2" charset="-122"/>
            </a:endParaRPr>
          </a:p>
        </p:txBody>
      </p:sp>
      <p:sp>
        <p:nvSpPr>
          <p:cNvPr id="12" name="文本框 11"/>
          <p:cNvSpPr txBox="1"/>
          <p:nvPr/>
        </p:nvSpPr>
        <p:spPr>
          <a:xfrm>
            <a:off x="1243965" y="2620645"/>
            <a:ext cx="1662430" cy="460375"/>
          </a:xfrm>
          <a:prstGeom prst="rect">
            <a:avLst/>
          </a:prstGeom>
          <a:noFill/>
        </p:spPr>
        <p:txBody>
          <a:bodyPr wrap="square" rtlCol="0" anchor="t">
            <a:spAutoFit/>
          </a:bodyPr>
          <a:lstStyle/>
          <a:p>
            <a:r>
              <a:rPr sz="2400" b="1" err="1">
                <a:solidFill>
                  <a:srgbClr val="FF0000"/>
                </a:solidFill>
                <a:latin typeface="宋体" panose="02010600030101010101" pitchFamily="2" charset="-122"/>
                <a:cs typeface="+mn-ea"/>
                <a:sym typeface="+mn-ea"/>
              </a:rPr>
              <a:t>以战养战</a:t>
            </a:r>
          </a:p>
        </p:txBody>
      </p:sp>
      <p:sp>
        <p:nvSpPr>
          <p:cNvPr id="13" name="文本框 12"/>
          <p:cNvSpPr txBox="1"/>
          <p:nvPr/>
        </p:nvSpPr>
        <p:spPr>
          <a:xfrm>
            <a:off x="3048000" y="2418715"/>
            <a:ext cx="9272270" cy="1106805"/>
          </a:xfrm>
          <a:prstGeom prst="rect">
            <a:avLst/>
          </a:prstGeom>
          <a:noFill/>
        </p:spPr>
        <p:txBody>
          <a:bodyPr wrap="square" rtlCol="0" anchor="t">
            <a:spAutoFit/>
          </a:bodyPr>
          <a:lstStyle/>
          <a:p>
            <a:pPr algn="l" defTabSz="892175"/>
            <a:r>
              <a:rPr lang="zh-CN" altLang="en-US" sz="2200" b="1">
                <a:gradFill>
                  <a:gsLst>
                    <a:gs pos="0">
                      <a:srgbClr val="012D86"/>
                    </a:gs>
                    <a:gs pos="100000">
                      <a:srgbClr val="0E2557"/>
                    </a:gs>
                  </a:gsLst>
                  <a:lin scaled="0"/>
                </a:gradFill>
                <a:latin typeface="宋体" panose="02010600030101010101" pitchFamily="2" charset="-122"/>
                <a:cs typeface="宋体" panose="02010600030101010101" pitchFamily="2" charset="-122"/>
                <a:sym typeface="宋体" panose="02010600030101010101" pitchFamily="2" charset="-122"/>
              </a:rPr>
              <a:t>占领区：①</a:t>
            </a:r>
            <a:r>
              <a:rPr lang="zh-CN" altLang="en-US" sz="2200" b="1">
                <a:latin typeface="宋体" panose="02010600030101010101" pitchFamily="2" charset="-122"/>
                <a:cs typeface="宋体" panose="02010600030101010101" pitchFamily="2" charset="-122"/>
                <a:sym typeface="宋体" panose="02010600030101010101" pitchFamily="2" charset="-122"/>
              </a:rPr>
              <a:t>野蛮的</a:t>
            </a:r>
            <a:r>
              <a:rPr lang="zh-CN" altLang="en-US" sz="2200" b="1" err="1">
                <a:solidFill>
                  <a:srgbClr val="FF0000"/>
                </a:solidFill>
                <a:latin typeface="宋体" panose="02010600030101010101" pitchFamily="2" charset="-122"/>
                <a:cs typeface="+mn-ea"/>
                <a:sym typeface="宋体" panose="02010600030101010101" pitchFamily="2" charset="-122"/>
              </a:rPr>
              <a:t>经济掠夺</a:t>
            </a:r>
            <a:r>
              <a:rPr lang="zh-CN" altLang="en-US" sz="2200" b="1">
                <a:latin typeface="宋体" panose="02010600030101010101" pitchFamily="2" charset="-122"/>
                <a:cs typeface="宋体" panose="02010600030101010101" pitchFamily="2" charset="-122"/>
                <a:sym typeface="宋体" panose="02010600030101010101" pitchFamily="2" charset="-122"/>
              </a:rPr>
              <a:t>；</a:t>
            </a:r>
          </a:p>
          <a:p>
            <a:pPr algn="l" defTabSz="892175"/>
            <a:r>
              <a:rPr lang="zh-CN" altLang="en-US" sz="2200" b="1">
                <a:latin typeface="宋体" panose="02010600030101010101" pitchFamily="2" charset="-122"/>
                <a:cs typeface="宋体" panose="02010600030101010101" pitchFamily="2" charset="-122"/>
                <a:sym typeface="宋体" panose="02010600030101010101" pitchFamily="2" charset="-122"/>
              </a:rPr>
              <a:t> </a:t>
            </a:r>
            <a:r>
              <a:rPr lang="en-US" altLang="zh-CN" sz="2200" b="1">
                <a:latin typeface="宋体" panose="02010600030101010101" pitchFamily="2" charset="-122"/>
                <a:cs typeface="宋体" panose="02010600030101010101" pitchFamily="2" charset="-122"/>
                <a:sym typeface="宋体" panose="02010600030101010101" pitchFamily="2" charset="-122"/>
              </a:rPr>
              <a:t>       </a:t>
            </a:r>
            <a:r>
              <a:rPr lang="zh-CN" altLang="en-US" sz="2200" b="1">
                <a:latin typeface="宋体" panose="02010600030101010101" pitchFamily="2" charset="-122"/>
                <a:cs typeface="宋体" panose="02010600030101010101" pitchFamily="2" charset="-122"/>
                <a:sym typeface="宋体" panose="02010600030101010101" pitchFamily="2" charset="-122"/>
              </a:rPr>
              <a:t>②实行“</a:t>
            </a:r>
            <a:r>
              <a:rPr lang="zh-CN" altLang="en-US" sz="2200" b="1" err="1">
                <a:solidFill>
                  <a:srgbClr val="FF0000"/>
                </a:solidFill>
                <a:latin typeface="宋体" panose="02010600030101010101" pitchFamily="2" charset="-122"/>
                <a:cs typeface="+mn-ea"/>
                <a:sym typeface="宋体" panose="02010600030101010101" pitchFamily="2" charset="-122"/>
              </a:rPr>
              <a:t>粮食统制</a:t>
            </a:r>
            <a:r>
              <a:rPr lang="zh-CN" altLang="en-US" sz="2200" b="1">
                <a:latin typeface="宋体" panose="02010600030101010101" pitchFamily="2" charset="-122"/>
                <a:cs typeface="宋体" panose="02010600030101010101" pitchFamily="2" charset="-122"/>
                <a:sym typeface="宋体" panose="02010600030101010101" pitchFamily="2" charset="-122"/>
              </a:rPr>
              <a:t>”，强行“</a:t>
            </a:r>
            <a:r>
              <a:rPr lang="zh-CN" altLang="en-US" sz="2200" b="1" err="1">
                <a:solidFill>
                  <a:srgbClr val="FF0000"/>
                </a:solidFill>
                <a:latin typeface="宋体" panose="02010600030101010101" pitchFamily="2" charset="-122"/>
                <a:cs typeface="+mn-ea"/>
                <a:sym typeface="宋体" panose="02010600030101010101" pitchFamily="2" charset="-122"/>
              </a:rPr>
              <a:t>征购”和“配给”</a:t>
            </a:r>
            <a:r>
              <a:rPr lang="zh-CN" altLang="en-US" sz="2200" b="1">
                <a:latin typeface="宋体" panose="02010600030101010101" pitchFamily="2" charset="-122"/>
                <a:cs typeface="宋体" panose="02010600030101010101" pitchFamily="2" charset="-122"/>
                <a:sym typeface="宋体" panose="02010600030101010101" pitchFamily="2" charset="-122"/>
              </a:rPr>
              <a:t>；</a:t>
            </a:r>
          </a:p>
          <a:p>
            <a:pPr algn="l" defTabSz="892175"/>
            <a:r>
              <a:rPr lang="zh-CN" altLang="en-US" sz="2200" b="1">
                <a:latin typeface="宋体" panose="02010600030101010101" pitchFamily="2" charset="-122"/>
                <a:cs typeface="宋体" panose="02010600030101010101" pitchFamily="2" charset="-122"/>
                <a:sym typeface="宋体" panose="02010600030101010101" pitchFamily="2" charset="-122"/>
              </a:rPr>
              <a:t> </a:t>
            </a:r>
            <a:r>
              <a:rPr lang="en-US" altLang="zh-CN" sz="2200" b="1">
                <a:latin typeface="宋体" panose="02010600030101010101" pitchFamily="2" charset="-122"/>
                <a:cs typeface="宋体" panose="02010600030101010101" pitchFamily="2" charset="-122"/>
                <a:sym typeface="宋体" panose="02010600030101010101" pitchFamily="2" charset="-122"/>
              </a:rPr>
              <a:t>       </a:t>
            </a:r>
            <a:r>
              <a:rPr lang="zh-CN" altLang="en-US" sz="2200" b="1">
                <a:solidFill>
                  <a:sysClr val="windowText" lastClr="000000"/>
                </a:solidFill>
                <a:latin typeface="宋体" panose="02010600030101010101" pitchFamily="2" charset="-122"/>
                <a:cs typeface="宋体" panose="02010600030101010101" pitchFamily="2" charset="-122"/>
                <a:sym typeface="等线" panose="02010600030101010101" charset="-122"/>
              </a:rPr>
              <a:t>③</a:t>
            </a:r>
            <a:r>
              <a:rPr lang="en-US" altLang="zh-CN" sz="2200" b="1">
                <a:solidFill>
                  <a:srgbClr val="FF0000"/>
                </a:solidFill>
                <a:latin typeface="宋体" panose="02010600030101010101" pitchFamily="2" charset="-122"/>
                <a:cs typeface="宋体" panose="02010600030101010101" pitchFamily="2" charset="-122"/>
                <a:sym typeface="+mn-ea"/>
              </a:rPr>
              <a:t>强迫青壮年</a:t>
            </a:r>
            <a:r>
              <a:rPr lang="zh-CN" altLang="en-US" sz="2200" b="1">
                <a:solidFill>
                  <a:sysClr val="windowText" lastClr="000000"/>
                </a:solidFill>
                <a:latin typeface="宋体" panose="02010600030101010101" pitchFamily="2" charset="-122"/>
                <a:cs typeface="宋体" panose="02010600030101010101" pitchFamily="2" charset="-122"/>
                <a:sym typeface="+mn-ea"/>
              </a:rPr>
              <a:t>到日本和中国东北</a:t>
            </a:r>
            <a:r>
              <a:rPr lang="en-US" altLang="zh-CN" sz="2200" b="1">
                <a:solidFill>
                  <a:srgbClr val="FF0000"/>
                </a:solidFill>
                <a:latin typeface="宋体" panose="02010600030101010101" pitchFamily="2" charset="-122"/>
                <a:cs typeface="宋体" panose="02010600030101010101" pitchFamily="2" charset="-122"/>
                <a:sym typeface="+mn-ea"/>
              </a:rPr>
              <a:t>做苦力</a:t>
            </a:r>
            <a:endParaRPr lang="zh-CN" altLang="en-US" sz="2200" b="1" err="1">
              <a:latin typeface="宋体" panose="02010600030101010101" pitchFamily="2" charset="-122"/>
              <a:cs typeface="宋体" panose="02010600030101010101" pitchFamily="2" charset="-122"/>
            </a:endParaRPr>
          </a:p>
        </p:txBody>
      </p:sp>
      <p:sp>
        <p:nvSpPr>
          <p:cNvPr id="21" name="文本框 20"/>
          <p:cNvSpPr txBox="1"/>
          <p:nvPr/>
        </p:nvSpPr>
        <p:spPr>
          <a:xfrm>
            <a:off x="1243965" y="4257040"/>
            <a:ext cx="1662430" cy="460375"/>
          </a:xfrm>
          <a:prstGeom prst="rect">
            <a:avLst/>
          </a:prstGeom>
          <a:noFill/>
        </p:spPr>
        <p:txBody>
          <a:bodyPr wrap="square" rtlCol="0" anchor="t">
            <a:spAutoFit/>
          </a:bodyPr>
          <a:lstStyle/>
          <a:p>
            <a:r>
              <a:rPr sz="2400" b="1" err="1">
                <a:solidFill>
                  <a:srgbClr val="FF0000"/>
                </a:solidFill>
                <a:latin typeface="宋体" panose="02010600030101010101" pitchFamily="2" charset="-122"/>
                <a:cs typeface="+mn-ea"/>
                <a:sym typeface="+mn-ea"/>
              </a:rPr>
              <a:t>奴化教育</a:t>
            </a:r>
          </a:p>
        </p:txBody>
      </p:sp>
      <p:sp>
        <p:nvSpPr>
          <p:cNvPr id="27" name="文本框 26"/>
          <p:cNvSpPr txBox="1"/>
          <p:nvPr/>
        </p:nvSpPr>
        <p:spPr>
          <a:xfrm>
            <a:off x="2922905" y="4290060"/>
            <a:ext cx="9269730" cy="429895"/>
          </a:xfrm>
          <a:prstGeom prst="rect">
            <a:avLst/>
          </a:prstGeom>
          <a:noFill/>
        </p:spPr>
        <p:txBody>
          <a:bodyPr wrap="square" rtlCol="0" anchor="t">
            <a:spAutoFit/>
          </a:bodyPr>
          <a:lstStyle/>
          <a:p>
            <a:pPr algn="l" defTabSz="892175"/>
            <a:r>
              <a:rPr lang="zh-CN" altLang="en-US" sz="2200" b="1" err="1">
                <a:solidFill>
                  <a:srgbClr val="FF0000"/>
                </a:solidFill>
                <a:latin typeface="宋体" panose="02010600030101010101" pitchFamily="2" charset="-122"/>
                <a:cs typeface="+mn-ea"/>
              </a:rPr>
              <a:t>消磨</a:t>
            </a:r>
            <a:r>
              <a:rPr lang="zh-CN" altLang="en-US" sz="2200" b="1" err="1">
                <a:latin typeface="宋体" panose="02010600030101010101" pitchFamily="2" charset="-122"/>
                <a:cs typeface="+mn-ea"/>
              </a:rPr>
              <a:t>、</a:t>
            </a:r>
            <a:r>
              <a:rPr lang="zh-CN" altLang="en-US" sz="2200" b="1" err="1">
                <a:solidFill>
                  <a:srgbClr val="FF0000"/>
                </a:solidFill>
                <a:latin typeface="宋体" panose="02010600030101010101" pitchFamily="2" charset="-122"/>
                <a:cs typeface="+mn-ea"/>
              </a:rPr>
              <a:t>摧残</a:t>
            </a:r>
            <a:r>
              <a:rPr lang="zh-CN" altLang="en-US" sz="2200" b="1" err="1">
                <a:latin typeface="宋体" panose="02010600030101010101" pitchFamily="2" charset="-122"/>
                <a:cs typeface="+mn-ea"/>
              </a:rPr>
              <a:t>中国人民的</a:t>
            </a:r>
            <a:r>
              <a:rPr lang="zh-CN" altLang="en-US" sz="2200" b="1" err="1">
                <a:solidFill>
                  <a:srgbClr val="FF0000"/>
                </a:solidFill>
                <a:latin typeface="宋体" panose="02010600030101010101" pitchFamily="2" charset="-122"/>
                <a:cs typeface="+mn-ea"/>
              </a:rPr>
              <a:t>民族意识</a:t>
            </a:r>
            <a:r>
              <a:rPr lang="zh-CN" altLang="en-US" sz="2200" b="1" err="1">
                <a:latin typeface="宋体" panose="02010600030101010101" pitchFamily="2" charset="-122"/>
                <a:cs typeface="+mn-ea"/>
              </a:rPr>
              <a:t>和</a:t>
            </a:r>
            <a:r>
              <a:rPr lang="zh-CN" altLang="en-US" sz="2200" b="1" err="1">
                <a:solidFill>
                  <a:srgbClr val="FF0000"/>
                </a:solidFill>
                <a:latin typeface="宋体" panose="02010600030101010101" pitchFamily="2" charset="-122"/>
                <a:cs typeface="+mn-ea"/>
              </a:rPr>
              <a:t>反抗意识</a:t>
            </a:r>
            <a:r>
              <a:rPr lang="zh-CN" altLang="en-US" sz="2200" b="1" err="1">
                <a:latin typeface="宋体" panose="02010600030101010101" pitchFamily="2" charset="-122"/>
                <a:cs typeface="+mn-ea"/>
              </a:rPr>
              <a:t>，让沦陷区人民甘心</a:t>
            </a:r>
            <a:r>
              <a:rPr lang="zh-CN" altLang="en-US" sz="2200" b="1" err="1">
                <a:solidFill>
                  <a:srgbClr val="FF0000"/>
                </a:solidFill>
                <a:latin typeface="宋体" panose="02010600030101010101" pitchFamily="2" charset="-122"/>
                <a:cs typeface="+mn-ea"/>
              </a:rPr>
              <a:t>作亡国奴。</a:t>
            </a:r>
            <a:endParaRPr lang="zh-CN" altLang="en-US" sz="2200" b="1" err="1">
              <a:latin typeface="宋体" panose="02010600030101010101" pitchFamily="2" charset="-122"/>
              <a:cs typeface="+mn-ea"/>
            </a:endParaRPr>
          </a:p>
        </p:txBody>
      </p:sp>
      <p:sp>
        <p:nvSpPr>
          <p:cNvPr id="66" name="文本框 65"/>
          <p:cNvSpPr txBox="1"/>
          <p:nvPr/>
        </p:nvSpPr>
        <p:spPr>
          <a:xfrm>
            <a:off x="2906395" y="3629025"/>
            <a:ext cx="9486265" cy="524510"/>
          </a:xfrm>
          <a:prstGeom prst="rect">
            <a:avLst/>
          </a:prstGeom>
          <a:noFill/>
        </p:spPr>
        <p:txBody>
          <a:bodyPr wrap="square" rtlCol="0" anchor="t">
            <a:spAutoFit/>
          </a:bodyPr>
          <a:lstStyle/>
          <a:p>
            <a:pPr algn="l" defTabSz="914400" fontAlgn="auto">
              <a:lnSpc>
                <a:spcPts val="3380"/>
              </a:lnSpc>
            </a:pPr>
            <a:r>
              <a:rPr lang="zh-CN" altLang="en-US" sz="2400" b="1">
                <a:solidFill>
                  <a:sysClr val="windowText" lastClr="000000"/>
                </a:solidFill>
                <a:latin typeface="宋体" panose="02010600030101010101" pitchFamily="2" charset="-122"/>
                <a:cs typeface="宋体" panose="02010600030101010101" pitchFamily="2" charset="-122"/>
                <a:sym typeface="等线" panose="02010600030101010101" charset="-122"/>
              </a:rPr>
              <a:t>在敌后抗日根据地推行“</a:t>
            </a:r>
            <a:r>
              <a:rPr lang="zh-CN" altLang="en-US" sz="2400" b="1">
                <a:solidFill>
                  <a:srgbClr val="FF0000"/>
                </a:solidFill>
                <a:latin typeface="宋体" panose="02010600030101010101" pitchFamily="2" charset="-122"/>
                <a:cs typeface="宋体" panose="02010600030101010101" pitchFamily="2" charset="-122"/>
                <a:sym typeface="等线" panose="02010600030101010101" charset="-122"/>
              </a:rPr>
              <a:t>三光</a:t>
            </a:r>
            <a:r>
              <a:rPr lang="zh-CN" altLang="en-US" sz="2400" b="1">
                <a:solidFill>
                  <a:sysClr val="windowText" lastClr="000000"/>
                </a:solidFill>
                <a:latin typeface="宋体" panose="02010600030101010101" pitchFamily="2" charset="-122"/>
                <a:cs typeface="宋体" panose="02010600030101010101" pitchFamily="2" charset="-122"/>
                <a:sym typeface="等线" panose="02010600030101010101" charset="-122"/>
              </a:rPr>
              <a:t>”政策和“</a:t>
            </a:r>
            <a:r>
              <a:rPr lang="zh-CN" altLang="en-US" sz="2400" b="1">
                <a:solidFill>
                  <a:srgbClr val="FF0000"/>
                </a:solidFill>
                <a:latin typeface="宋体" panose="02010600030101010101" pitchFamily="2" charset="-122"/>
                <a:cs typeface="宋体" panose="02010600030101010101" pitchFamily="2" charset="-122"/>
                <a:sym typeface="等线" panose="02010600030101010101" charset="-122"/>
              </a:rPr>
              <a:t>治安强化运动</a:t>
            </a:r>
            <a:r>
              <a:rPr lang="zh-CN" altLang="en-US" sz="2400" b="1">
                <a:solidFill>
                  <a:sysClr val="windowText" lastClr="000000"/>
                </a:solidFill>
                <a:latin typeface="宋体" panose="02010600030101010101" pitchFamily="2" charset="-122"/>
                <a:cs typeface="宋体" panose="02010600030101010101" pitchFamily="2" charset="-122"/>
                <a:sym typeface="等线" panose="02010600030101010101" charset="-122"/>
              </a:rPr>
              <a:t>”和</a:t>
            </a:r>
            <a:r>
              <a:rPr lang="en-US" altLang="zh-CN" sz="2400" b="1">
                <a:solidFill>
                  <a:sysClr val="windowText" lastClr="000000"/>
                </a:solidFill>
                <a:latin typeface="宋体" panose="02010600030101010101" pitchFamily="2" charset="-122"/>
                <a:cs typeface="宋体" panose="02010600030101010101" pitchFamily="2" charset="-122"/>
                <a:sym typeface="Arial" panose="020B0604020202020204" pitchFamily="34" charset="0"/>
              </a:rPr>
              <a:t>“</a:t>
            </a:r>
            <a:r>
              <a:rPr lang="zh-CN" altLang="en-US" sz="2400" b="1">
                <a:solidFill>
                  <a:srgbClr val="FF0000"/>
                </a:solidFill>
                <a:latin typeface="宋体" panose="02010600030101010101" pitchFamily="2" charset="-122"/>
                <a:cs typeface="宋体" panose="02010600030101010101" pitchFamily="2" charset="-122"/>
                <a:sym typeface="等线" panose="02010600030101010101" charset="-122"/>
              </a:rPr>
              <a:t>扫荡</a:t>
            </a:r>
            <a:r>
              <a:rPr lang="en-US" altLang="zh-CN" sz="2400" b="1">
                <a:solidFill>
                  <a:srgbClr val="FF0000"/>
                </a:solidFill>
                <a:latin typeface="宋体" panose="02010600030101010101" pitchFamily="2" charset="-122"/>
                <a:cs typeface="宋体" panose="02010600030101010101" pitchFamily="2" charset="-122"/>
                <a:sym typeface="Arial" panose="020B0604020202020204" pitchFamily="34" charset="0"/>
              </a:rPr>
              <a:t>”</a:t>
            </a:r>
            <a:endParaRPr lang="zh-CN" altLang="en-US" sz="2200" b="1" err="1">
              <a:latin typeface="宋体" panose="02010600030101010101" pitchFamily="2" charset="-122"/>
              <a:cs typeface="+mn-ea"/>
            </a:endParaRPr>
          </a:p>
        </p:txBody>
      </p:sp>
      <p:sp>
        <p:nvSpPr>
          <p:cNvPr id="2" name="文本框 1"/>
          <p:cNvSpPr txBox="1"/>
          <p:nvPr>
            <p:custDataLst>
              <p:tags r:id="rId4"/>
            </p:custDataLst>
          </p:nvPr>
        </p:nvSpPr>
        <p:spPr>
          <a:xfrm>
            <a:off x="2922905" y="4855845"/>
            <a:ext cx="3422650" cy="524510"/>
          </a:xfrm>
          <a:prstGeom prst="rect">
            <a:avLst/>
          </a:prstGeom>
          <a:noFill/>
        </p:spPr>
        <p:txBody>
          <a:bodyPr wrap="square" rtlCol="0">
            <a:spAutoFit/>
          </a:bodyPr>
          <a:lstStyle/>
          <a:p>
            <a:pPr fontAlgn="auto">
              <a:lnSpc>
                <a:spcPts val="3380"/>
              </a:lnSpc>
            </a:pPr>
            <a:r>
              <a:rPr lang="en-US" altLang="zh-CN" sz="2400" b="1">
                <a:solidFill>
                  <a:srgbClr val="FF0000"/>
                </a:solidFill>
                <a:latin typeface="宋体" panose="02010600030101010101" pitchFamily="2" charset="-122"/>
                <a:cs typeface="宋体" panose="02010600030101010101" pitchFamily="2" charset="-122"/>
                <a:sym typeface="+mn-ea"/>
              </a:rPr>
              <a:t>①</a:t>
            </a:r>
            <a:r>
              <a:rPr lang="zh-CN" altLang="en-US" sz="2400" b="1">
                <a:solidFill>
                  <a:srgbClr val="FF0000"/>
                </a:solidFill>
                <a:latin typeface="宋体" panose="02010600030101010101" pitchFamily="2" charset="-122"/>
                <a:ea typeface="宋体" panose="02010600030101010101" pitchFamily="2" charset="-122"/>
                <a:cs typeface="宋体" panose="02010600030101010101" pitchFamily="2" charset="-122"/>
              </a:rPr>
              <a:t>重庆</a:t>
            </a:r>
            <a:r>
              <a:rPr lang="zh-CN" altLang="en-US" sz="2400" b="1">
                <a:latin typeface="宋体" panose="02010600030101010101" pitchFamily="2" charset="-122"/>
                <a:ea typeface="宋体" panose="02010600030101010101" pitchFamily="2" charset="-122"/>
                <a:cs typeface="宋体" panose="02010600030101010101" pitchFamily="2" charset="-122"/>
              </a:rPr>
              <a:t>大</a:t>
            </a:r>
            <a:r>
              <a:rPr lang="zh-CN" altLang="en-US" sz="2400" b="1">
                <a:solidFill>
                  <a:srgbClr val="FF0000"/>
                </a:solidFill>
                <a:latin typeface="宋体" panose="02010600030101010101" pitchFamily="2" charset="-122"/>
                <a:ea typeface="宋体" panose="02010600030101010101" pitchFamily="2" charset="-122"/>
                <a:cs typeface="宋体" panose="02010600030101010101" pitchFamily="2" charset="-122"/>
              </a:rPr>
              <a:t>轰炸；</a:t>
            </a:r>
            <a:endParaRPr lang="zh-CN" altLang="en-US" sz="2400" b="1">
              <a:latin typeface="宋体" panose="02010600030101010101" pitchFamily="2" charset="-122"/>
              <a:ea typeface="宋体" panose="02010600030101010101" pitchFamily="2" charset="-122"/>
              <a:cs typeface="宋体" panose="02010600030101010101" pitchFamily="2" charset="-122"/>
              <a:sym typeface="等线" panose="02010600030101010101" charset="-122"/>
            </a:endParaRPr>
          </a:p>
        </p:txBody>
      </p:sp>
      <p:grpSp>
        <p:nvGrpSpPr>
          <p:cNvPr id="3" name="组合 2"/>
          <p:cNvGrpSpPr/>
          <p:nvPr/>
        </p:nvGrpSpPr>
        <p:grpSpPr>
          <a:xfrm>
            <a:off x="1003300" y="340995"/>
            <a:ext cx="11189970" cy="4391854"/>
            <a:chOff x="1738" y="1589"/>
            <a:chExt cx="17622" cy="7699"/>
          </a:xfrm>
        </p:grpSpPr>
        <p:grpSp>
          <p:nvGrpSpPr>
            <p:cNvPr id="111618" name="组合 5"/>
            <p:cNvGrpSpPr/>
            <p:nvPr>
              <p:custDataLst>
                <p:tags r:id="rId33"/>
              </p:custDataLst>
            </p:nvPr>
          </p:nvGrpSpPr>
          <p:grpSpPr>
            <a:xfrm>
              <a:off x="1738" y="1589"/>
              <a:ext cx="17621" cy="5214"/>
              <a:chOff x="-169944" y="939943"/>
              <a:chExt cx="10154064" cy="3077692"/>
            </a:xfrm>
          </p:grpSpPr>
          <p:pic>
            <p:nvPicPr>
              <p:cNvPr id="111619" name="图片 4"/>
              <p:cNvPicPr>
                <a:picLocks noChangeAspect="1"/>
              </p:cNvPicPr>
              <p:nvPr>
                <p:custDataLst>
                  <p:tags r:id="rId35"/>
                </p:custDataLst>
              </p:nvPr>
            </p:nvPicPr>
            <p:blipFill>
              <a:blip r:embed="rId40"/>
              <a:stretch>
                <a:fillRect/>
              </a:stretch>
            </p:blipFill>
            <p:spPr>
              <a:xfrm>
                <a:off x="4872225" y="939943"/>
                <a:ext cx="5111895" cy="3073750"/>
              </a:xfrm>
              <a:prstGeom prst="rect">
                <a:avLst/>
              </a:prstGeom>
              <a:noFill/>
              <a:ln w="9525">
                <a:noFill/>
              </a:ln>
            </p:spPr>
          </p:pic>
          <p:pic>
            <p:nvPicPr>
              <p:cNvPr id="111620" name="图片 3"/>
              <p:cNvPicPr>
                <a:picLocks noChangeAspect="1"/>
              </p:cNvPicPr>
              <p:nvPr>
                <p:custDataLst>
                  <p:tags r:id="rId36"/>
                </p:custDataLst>
              </p:nvPr>
            </p:nvPicPr>
            <p:blipFill>
              <a:blip r:embed="rId41"/>
              <a:stretch>
                <a:fillRect/>
              </a:stretch>
            </p:blipFill>
            <p:spPr>
              <a:xfrm>
                <a:off x="-169944" y="939943"/>
                <a:ext cx="4818009" cy="3077692"/>
              </a:xfrm>
              <a:prstGeom prst="rect">
                <a:avLst/>
              </a:prstGeom>
              <a:noFill/>
              <a:ln w="9525">
                <a:noFill/>
              </a:ln>
            </p:spPr>
          </p:pic>
        </p:grpSp>
        <p:sp>
          <p:nvSpPr>
            <p:cNvPr id="7" name="文本框 6"/>
            <p:cNvSpPr txBox="1"/>
            <p:nvPr>
              <p:custDataLst>
                <p:tags r:id="rId34"/>
              </p:custDataLst>
            </p:nvPr>
          </p:nvSpPr>
          <p:spPr>
            <a:xfrm>
              <a:off x="1739" y="6638"/>
              <a:ext cx="17621" cy="2650"/>
            </a:xfrm>
            <a:prstGeom prst="rect">
              <a:avLst/>
            </a:prstGeom>
            <a:solidFill>
              <a:sysClr val="windowText" lastClr="000000"/>
            </a:solidFill>
            <a:ln w="9525">
              <a:noFill/>
            </a:ln>
          </p:spPr>
          <p:txBody>
            <a:bodyPr wrap="square" anchor="t">
              <a:spAutoFit/>
            </a:bodyPr>
            <a:lstStyle/>
            <a:p>
              <a:pPr algn="just">
                <a:lnSpc>
                  <a:spcPct val="105000"/>
                </a:lnSpc>
              </a:pPr>
              <a:r>
                <a:rPr lang="zh-CN" altLang="en-US" sz="2200" b="1">
                  <a:solidFill>
                    <a:sysClr val="window" lastClr="FFFFFF"/>
                  </a:solidFill>
                  <a:latin typeface="仿宋" panose="02010609060101010101" charset="-122"/>
                  <a:ea typeface="仿宋" panose="02010609060101010101" charset="-122"/>
                  <a:cs typeface="仿宋" panose="02010609060101010101" charset="-122"/>
                </a:rPr>
                <a:t>    1938年10月4日，日本正式轰炸重庆市区，从1939年1月开始，日机空袭迅速升级，对重庆的轰炸愈来愈猛烈。</a:t>
              </a:r>
              <a:r>
                <a:rPr lang="zh-CN" altLang="en-US" sz="2200" b="1">
                  <a:solidFill>
                    <a:srgbClr val="FF0000"/>
                  </a:solidFill>
                  <a:latin typeface="仿宋" panose="02010609060101010101" charset="-122"/>
                  <a:ea typeface="仿宋" panose="02010609060101010101" charset="-122"/>
                  <a:cs typeface="仿宋" panose="02010609060101010101" charset="-122"/>
                </a:rPr>
                <a:t>重庆大轰炸被认为是与南京大屠杀同等性质的事件</a:t>
              </a:r>
              <a:r>
                <a:rPr lang="zh-CN" altLang="en-US" sz="2200" b="1">
                  <a:solidFill>
                    <a:sysClr val="window" lastClr="FFFFFF"/>
                  </a:solidFill>
                  <a:latin typeface="仿宋" panose="02010609060101010101" charset="-122"/>
                  <a:ea typeface="仿宋" panose="02010609060101010101" charset="-122"/>
                  <a:cs typeface="仿宋" panose="02010609060101010101" charset="-122"/>
                </a:rPr>
                <a:t>。据不完全统计，日机空袭重庆共达218次，出动飞机9513架次，投弹21593枚，炸死市民11889人、炸伤14100人，炸毁房屋3万多幢，30所大中学校曾被轰炸。</a:t>
              </a:r>
            </a:p>
          </p:txBody>
        </p:sp>
      </p:grpSp>
      <p:grpSp>
        <p:nvGrpSpPr>
          <p:cNvPr id="8" name="组合 7"/>
          <p:cNvGrpSpPr/>
          <p:nvPr>
            <p:custDataLst>
              <p:tags r:id="rId5"/>
            </p:custDataLst>
          </p:nvPr>
        </p:nvGrpSpPr>
        <p:grpSpPr>
          <a:xfrm>
            <a:off x="5176378" y="885969"/>
            <a:ext cx="3168353" cy="2285868"/>
            <a:chOff x="663418" y="660684"/>
            <a:chExt cx="1284484" cy="1044684"/>
          </a:xfrm>
        </p:grpSpPr>
        <p:sp>
          <p:nvSpPr>
            <p:cNvPr id="9" name="椭圆 8"/>
            <p:cNvSpPr/>
            <p:nvPr>
              <p:custDataLst>
                <p:tags r:id="rId31"/>
              </p:custDataLst>
            </p:nvPr>
          </p:nvSpPr>
          <p:spPr>
            <a:xfrm>
              <a:off x="663418" y="660684"/>
              <a:ext cx="1284484" cy="1044684"/>
            </a:xfrm>
            <a:prstGeom prst="ellipse">
              <a:avLst/>
            </a:prstGeom>
            <a:solidFill>
              <a:srgbClr val="103154"/>
            </a:solidFill>
            <a:effectLst>
              <a:outerShdw blurRad="40000" dist="23000" dir="5400000" rotWithShape="0">
                <a:srgbClr val="000000">
                  <a:alpha val="35000"/>
                </a:srgbClr>
              </a:outerShdw>
            </a:effectLst>
          </p:spPr>
          <p:txBody>
            <a:bodyPr/>
            <a:lstStyle/>
            <a:p>
              <a:endParaRPr sz="1800"/>
            </a:p>
          </p:txBody>
        </p:sp>
        <p:sp>
          <p:nvSpPr>
            <p:cNvPr id="28" name="椭圆 4"/>
            <p:cNvSpPr txBox="1"/>
            <p:nvPr>
              <p:custDataLst>
                <p:tags r:id="rId32"/>
              </p:custDataLst>
            </p:nvPr>
          </p:nvSpPr>
          <p:spPr>
            <a:xfrm>
              <a:off x="688980" y="797231"/>
              <a:ext cx="1227449" cy="738704"/>
            </a:xfrm>
            <a:prstGeom prst="rect">
              <a:avLst/>
            </a:prstGeom>
            <a:noFill/>
            <a:effectLst/>
          </p:spPr>
          <p:txBody>
            <a:bodyPr spcFirstLastPara="0" vert="horz" wrap="square" lIns="15240" tIns="15240" rIns="15240" bIns="15240" numCol="1" spcCol="1270" anchor="ctr" anchorCtr="0">
              <a:noAutofit/>
            </a:bodyPr>
            <a:lstStyle/>
            <a:p>
              <a:pPr algn="ctr" defTabSz="1066800">
                <a:lnSpc>
                  <a:spcPct val="90000"/>
                </a:lnSpc>
                <a:spcBef>
                  <a:spcPct val="0"/>
                </a:spcBef>
                <a:spcAft>
                  <a:spcPct val="35000"/>
                </a:spcAft>
              </a:pPr>
              <a:r>
                <a:rPr lang="zh-CN" altLang="en-US" sz="4400">
                  <a:solidFill>
                    <a:srgbClr val="C00000"/>
                  </a:solidFill>
                  <a:latin typeface="隶书" panose="02010509060101010101" pitchFamily="49" charset="-122"/>
                  <a:ea typeface="隶书" panose="02010509060101010101" pitchFamily="49" charset="-122"/>
                </a:rPr>
                <a:t>重庆</a:t>
              </a:r>
              <a:endParaRPr lang="en-US" altLang="zh-CN" sz="4400">
                <a:solidFill>
                  <a:srgbClr val="C00000"/>
                </a:solidFill>
                <a:latin typeface="隶书" panose="02010509060101010101" pitchFamily="49" charset="-122"/>
                <a:ea typeface="隶书" panose="02010509060101010101" pitchFamily="49" charset="-122"/>
              </a:endParaRPr>
            </a:p>
            <a:p>
              <a:pPr algn="ctr" defTabSz="1066800">
                <a:lnSpc>
                  <a:spcPct val="90000"/>
                </a:lnSpc>
                <a:spcBef>
                  <a:spcPct val="0"/>
                </a:spcBef>
                <a:spcAft>
                  <a:spcPct val="35000"/>
                </a:spcAft>
              </a:pPr>
              <a:r>
                <a:rPr lang="zh-CN" altLang="en-US" sz="4400">
                  <a:solidFill>
                    <a:srgbClr val="C00000"/>
                  </a:solidFill>
                  <a:latin typeface="隶书" panose="02010509060101010101" pitchFamily="49" charset="-122"/>
                  <a:ea typeface="隶书" panose="02010509060101010101" pitchFamily="49" charset="-122"/>
                </a:rPr>
                <a:t>大轰炸</a:t>
              </a:r>
            </a:p>
          </p:txBody>
        </p:sp>
      </p:grpSp>
      <p:sp>
        <p:nvSpPr>
          <p:cNvPr id="58" name="文本框 57"/>
          <p:cNvSpPr txBox="1"/>
          <p:nvPr>
            <p:custDataLst>
              <p:tags r:id="rId6"/>
            </p:custDataLst>
          </p:nvPr>
        </p:nvSpPr>
        <p:spPr>
          <a:xfrm>
            <a:off x="2906395" y="5263515"/>
            <a:ext cx="3571240" cy="524510"/>
          </a:xfrm>
          <a:prstGeom prst="rect">
            <a:avLst/>
          </a:prstGeom>
          <a:noFill/>
        </p:spPr>
        <p:txBody>
          <a:bodyPr wrap="square" rtlCol="0">
            <a:spAutoFit/>
          </a:bodyPr>
          <a:lstStyle/>
          <a:p>
            <a:pPr fontAlgn="auto">
              <a:lnSpc>
                <a:spcPts val="3380"/>
              </a:lnSpc>
            </a:pPr>
            <a:r>
              <a:rPr lang="zh-CN" altLang="en-US" sz="2400" b="1">
                <a:solidFill>
                  <a:sysClr val="windowText" lastClr="000000"/>
                </a:solidFill>
                <a:latin typeface="宋体" panose="02010600030101010101" pitchFamily="2" charset="-122"/>
                <a:cs typeface="宋体" panose="02010600030101010101" pitchFamily="2" charset="-122"/>
                <a:sym typeface="等线" panose="02010600030101010101" charset="-122"/>
              </a:rPr>
              <a:t>②</a:t>
            </a:r>
            <a:r>
              <a:rPr lang="zh-CN" altLang="en-US" sz="2400" b="1">
                <a:solidFill>
                  <a:srgbClr val="FF0000"/>
                </a:solidFill>
                <a:latin typeface="宋体" panose="02010600030101010101" pitchFamily="2" charset="-122"/>
                <a:ea typeface="宋体" panose="02010600030101010101" pitchFamily="2" charset="-122"/>
                <a:cs typeface="宋体" panose="02010600030101010101" pitchFamily="2" charset="-122"/>
              </a:rPr>
              <a:t>细菌战；</a:t>
            </a:r>
            <a:endParaRPr lang="en-US" altLang="zh-CN" sz="2400" b="1">
              <a:solidFill>
                <a:srgbClr val="FF0000"/>
              </a:solidFill>
              <a:latin typeface="宋体" panose="02010600030101010101" pitchFamily="2" charset="-122"/>
              <a:ea typeface="宋体" panose="02010600030101010101" pitchFamily="2" charset="-122"/>
              <a:cs typeface="宋体" panose="02010600030101010101" pitchFamily="2" charset="-122"/>
            </a:endParaRPr>
          </a:p>
        </p:txBody>
      </p:sp>
      <p:sp>
        <p:nvSpPr>
          <p:cNvPr id="18434" name="Rectangle 9"/>
          <p:cNvSpPr/>
          <p:nvPr>
            <p:custDataLst>
              <p:tags r:id="rId7"/>
            </p:custDataLst>
          </p:nvPr>
        </p:nvSpPr>
        <p:spPr>
          <a:xfrm>
            <a:off x="2557145" y="434340"/>
            <a:ext cx="4392613" cy="521970"/>
          </a:xfrm>
          <a:prstGeom prst="rect">
            <a:avLst/>
          </a:prstGeom>
          <a:solidFill>
            <a:srgbClr val="44546A">
              <a:lumMod val="20000"/>
              <a:lumOff val="80000"/>
            </a:srgbClr>
          </a:solidFill>
          <a:ln w="9525">
            <a:noFill/>
          </a:ln>
        </p:spPr>
        <p:txBody>
          <a:bodyPr>
            <a:spAutoFit/>
          </a:bodyPr>
          <a:lstStyle/>
          <a:p>
            <a:pPr>
              <a:buClr>
                <a:srgbClr val="CC0000"/>
              </a:buClr>
              <a:buSzPct val="80000"/>
              <a:buFont typeface="Wingdings" panose="05000000000000000000" pitchFamily="2" charset="2"/>
              <a:buChar char="l"/>
            </a:pPr>
            <a:r>
              <a:rPr lang="zh-CN" altLang="en-US" sz="2800" b="1">
                <a:effectLst/>
                <a:latin typeface="仿宋" panose="02010609060101010101" charset="-122"/>
                <a:ea typeface="仿宋" panose="02010609060101010101" charset="-122"/>
              </a:rPr>
              <a:t>日军七三一细菌部队</a:t>
            </a:r>
          </a:p>
        </p:txBody>
      </p:sp>
      <p:grpSp>
        <p:nvGrpSpPr>
          <p:cNvPr id="41" name="组合 40"/>
          <p:cNvGrpSpPr/>
          <p:nvPr/>
        </p:nvGrpSpPr>
        <p:grpSpPr>
          <a:xfrm>
            <a:off x="365125" y="8255"/>
            <a:ext cx="11826875" cy="3893185"/>
            <a:chOff x="151" y="0"/>
            <a:chExt cx="18625" cy="6131"/>
          </a:xfrm>
        </p:grpSpPr>
        <p:sp>
          <p:nvSpPr>
            <p:cNvPr id="18435" name="Rectangle 10"/>
            <p:cNvSpPr/>
            <p:nvPr>
              <p:custDataLst>
                <p:tags r:id="rId29"/>
              </p:custDataLst>
            </p:nvPr>
          </p:nvSpPr>
          <p:spPr>
            <a:xfrm>
              <a:off x="151" y="1506"/>
              <a:ext cx="13022" cy="4239"/>
            </a:xfrm>
            <a:prstGeom prst="rect">
              <a:avLst/>
            </a:prstGeom>
            <a:solidFill>
              <a:srgbClr val="44546A">
                <a:lumMod val="20000"/>
                <a:lumOff val="80000"/>
              </a:srgbClr>
            </a:solidFill>
            <a:ln w="9525">
              <a:noFill/>
            </a:ln>
          </p:spPr>
          <p:txBody>
            <a:bodyPr wrap="square">
              <a:spAutoFit/>
            </a:bodyPr>
            <a:lstStyle/>
            <a:p>
              <a:pPr indent="0" eaLnBrk="0" fontAlgn="auto" hangingPunct="0">
                <a:lnSpc>
                  <a:spcPts val="3380"/>
                </a:lnSpc>
                <a:buFontTx/>
              </a:pPr>
              <a:r>
                <a:rPr lang="en-US" altLang="zh-CN" sz="2400" b="1">
                  <a:effectLst/>
                  <a:latin typeface="仿宋" panose="02010609060101010101" charset="-122"/>
                  <a:ea typeface="仿宋" panose="02010609060101010101" charset="-122"/>
                  <a:cs typeface="仿宋" panose="02010609060101010101" charset="-122"/>
                </a:rPr>
                <a:t>   </a:t>
              </a:r>
              <a:r>
                <a:rPr lang="en-US" altLang="zh-CN" sz="2200" b="1">
                  <a:effectLst/>
                  <a:latin typeface="仿宋" panose="02010609060101010101" charset="-122"/>
                  <a:ea typeface="仿宋" panose="02010609060101010101" charset="-122"/>
                  <a:cs typeface="仿宋" panose="02010609060101010101" charset="-122"/>
                </a:rPr>
                <a:t> </a:t>
              </a:r>
              <a:r>
                <a:rPr lang="zh-CN" altLang="en-US" sz="2200" b="1">
                  <a:effectLst/>
                  <a:latin typeface="仿宋" panose="02010609060101010101" charset="-122"/>
                  <a:ea typeface="仿宋" panose="02010609060101010101" charset="-122"/>
                  <a:cs typeface="仿宋" panose="02010609060101010101" charset="-122"/>
                </a:rPr>
                <a:t>日本军国主义者制造了“九、一八”事变占领了东北三省成立了伪“满洲国”。很快就在中国</a:t>
              </a:r>
              <a:r>
                <a:rPr lang="zh-CN" altLang="en-US" sz="2200" b="1">
                  <a:solidFill>
                    <a:srgbClr val="FF0000"/>
                  </a:solidFill>
                  <a:effectLst/>
                  <a:latin typeface="仿宋" panose="02010609060101010101" charset="-122"/>
                  <a:ea typeface="仿宋" panose="02010609060101010101" charset="-122"/>
                  <a:cs typeface="仿宋" panose="02010609060101010101" charset="-122"/>
                </a:rPr>
                <a:t>哈尔滨</a:t>
              </a:r>
              <a:r>
                <a:rPr lang="zh-CN" altLang="en-US" sz="2200" b="1">
                  <a:effectLst/>
                  <a:latin typeface="仿宋" panose="02010609060101010101" charset="-122"/>
                  <a:ea typeface="仿宋" panose="02010609060101010101" charset="-122"/>
                  <a:cs typeface="仿宋" panose="02010609060101010101" charset="-122"/>
                </a:rPr>
                <a:t>市郊的</a:t>
              </a:r>
              <a:r>
                <a:rPr lang="zh-CN" altLang="en-US" sz="2200" b="1">
                  <a:solidFill>
                    <a:srgbClr val="FF0000"/>
                  </a:solidFill>
                  <a:effectLst/>
                  <a:latin typeface="仿宋" panose="02010609060101010101" charset="-122"/>
                  <a:ea typeface="仿宋" panose="02010609060101010101" charset="-122"/>
                  <a:cs typeface="仿宋" panose="02010609060101010101" charset="-122"/>
                </a:rPr>
                <a:t>平房</a:t>
              </a:r>
              <a:r>
                <a:rPr lang="zh-CN" altLang="en-US" sz="2200" b="1">
                  <a:effectLst/>
                  <a:latin typeface="仿宋" panose="02010609060101010101" charset="-122"/>
                  <a:ea typeface="仿宋" panose="02010609060101010101" charset="-122"/>
                  <a:cs typeface="仿宋" panose="02010609060101010101" charset="-122"/>
                </a:rPr>
                <a:t>秘密建立了细菌研究部队</a:t>
              </a:r>
              <a:r>
                <a:rPr lang="en-US" altLang="zh-CN" sz="2200" b="1">
                  <a:effectLst/>
                  <a:latin typeface="仿宋" panose="02010609060101010101" charset="-122"/>
                  <a:ea typeface="仿宋" panose="02010609060101010101" charset="-122"/>
                  <a:cs typeface="仿宋" panose="02010609060101010101" charset="-122"/>
                </a:rPr>
                <a:t>——“</a:t>
              </a:r>
              <a:r>
                <a:rPr lang="zh-CN" altLang="en-US" sz="2200" b="1">
                  <a:solidFill>
                    <a:srgbClr val="FF0000"/>
                  </a:solidFill>
                  <a:effectLst/>
                  <a:latin typeface="仿宋" panose="02010609060101010101" charset="-122"/>
                  <a:ea typeface="仿宋" panose="02010609060101010101" charset="-122"/>
                  <a:cs typeface="仿宋" panose="02010609060101010101" charset="-122"/>
                </a:rPr>
                <a:t>满洲第七三一部队</a:t>
              </a:r>
              <a:r>
                <a:rPr lang="zh-CN" altLang="en-US" sz="2200" b="1">
                  <a:effectLst/>
                  <a:latin typeface="仿宋" panose="02010609060101010101" charset="-122"/>
                  <a:ea typeface="仿宋" panose="02010609060101010101" charset="-122"/>
                  <a:cs typeface="仿宋" panose="02010609060101010101" charset="-122"/>
                </a:rPr>
                <a:t>”。他们疯狂地大量繁殖</a:t>
              </a:r>
              <a:r>
                <a:rPr lang="zh-CN" altLang="en-US" sz="2200" b="1">
                  <a:solidFill>
                    <a:srgbClr val="FF0000"/>
                  </a:solidFill>
                  <a:effectLst/>
                  <a:latin typeface="仿宋" panose="02010609060101010101" charset="-122"/>
                  <a:ea typeface="仿宋" panose="02010609060101010101" charset="-122"/>
                  <a:cs typeface="仿宋" panose="02010609060101010101" charset="-122"/>
                </a:rPr>
                <a:t>鼠疫、霍乱、伤寒、炭疽和赤痢</a:t>
              </a:r>
              <a:r>
                <a:rPr lang="zh-CN" altLang="en-US" sz="2200" b="1">
                  <a:effectLst/>
                  <a:latin typeface="仿宋" panose="02010609060101010101" charset="-122"/>
                  <a:ea typeface="仿宋" panose="02010609060101010101" charset="-122"/>
                  <a:cs typeface="仿宋" panose="02010609060101010101" charset="-122"/>
                </a:rPr>
                <a:t>等传染细菌，应用于</a:t>
              </a:r>
              <a:r>
                <a:rPr lang="zh-CN" altLang="en-US" sz="2200" b="1">
                  <a:solidFill>
                    <a:srgbClr val="FF0000"/>
                  </a:solidFill>
                  <a:effectLst/>
                  <a:latin typeface="仿宋" panose="02010609060101010101" charset="-122"/>
                  <a:ea typeface="仿宋" panose="02010609060101010101" charset="-122"/>
                  <a:cs typeface="仿宋" panose="02010609060101010101" charset="-122"/>
                </a:rPr>
                <a:t>研制杀人武器</a:t>
              </a:r>
              <a:r>
                <a:rPr lang="zh-CN" altLang="en-US" sz="2200" b="1">
                  <a:effectLst/>
                  <a:latin typeface="仿宋" panose="02010609060101010101" charset="-122"/>
                  <a:ea typeface="仿宋" panose="02010609060101010101" charset="-122"/>
                  <a:cs typeface="仿宋" panose="02010609060101010101" charset="-122"/>
                </a:rPr>
                <a:t>，并惨绝人寰的以当时的爱国人士及普通老百姓为研究对象，进行</a:t>
              </a:r>
              <a:r>
                <a:rPr lang="zh-CN" altLang="en-US" sz="2200" b="1">
                  <a:solidFill>
                    <a:srgbClr val="FF0000"/>
                  </a:solidFill>
                  <a:effectLst/>
                  <a:latin typeface="仿宋" panose="02010609060101010101" charset="-122"/>
                  <a:ea typeface="仿宋" panose="02010609060101010101" charset="-122"/>
                  <a:cs typeface="仿宋" panose="02010609060101010101" charset="-122"/>
                </a:rPr>
                <a:t>细菌实验</a:t>
              </a:r>
              <a:r>
                <a:rPr lang="zh-CN" altLang="en-US" sz="2200" b="1">
                  <a:effectLst/>
                  <a:latin typeface="仿宋" panose="02010609060101010101" charset="-122"/>
                  <a:ea typeface="仿宋" panose="02010609060101010101" charset="-122"/>
                  <a:cs typeface="仿宋" panose="02010609060101010101" charset="-122"/>
                </a:rPr>
                <a:t>，惨杀中国人。</a:t>
              </a:r>
            </a:p>
          </p:txBody>
        </p:sp>
        <p:pic>
          <p:nvPicPr>
            <p:cNvPr id="18436" name="Picture 3" descr="鼠疫患者尸体解剖"/>
            <p:cNvPicPr>
              <a:picLocks noChangeAspect="1"/>
            </p:cNvPicPr>
            <p:nvPr>
              <p:custDataLst>
                <p:tags r:id="rId30"/>
              </p:custDataLst>
            </p:nvPr>
          </p:nvPicPr>
          <p:blipFill>
            <a:blip r:embed="rId42"/>
            <a:stretch>
              <a:fillRect/>
            </a:stretch>
          </p:blipFill>
          <p:spPr>
            <a:xfrm>
              <a:off x="13322" y="0"/>
              <a:ext cx="5454" cy="6131"/>
            </a:xfrm>
            <a:prstGeom prst="rect">
              <a:avLst/>
            </a:prstGeom>
            <a:noFill/>
            <a:ln w="9525">
              <a:noFill/>
            </a:ln>
          </p:spPr>
        </p:pic>
      </p:grpSp>
      <p:grpSp>
        <p:nvGrpSpPr>
          <p:cNvPr id="18" name="组合 17"/>
          <p:cNvGrpSpPr/>
          <p:nvPr/>
        </p:nvGrpSpPr>
        <p:grpSpPr>
          <a:xfrm>
            <a:off x="10415905" y="4198620"/>
            <a:ext cx="12181840" cy="2405380"/>
            <a:chOff x="297" y="6787"/>
            <a:chExt cx="19184" cy="3788"/>
          </a:xfrm>
        </p:grpSpPr>
        <p:pic>
          <p:nvPicPr>
            <p:cNvPr id="54" name="Picture 3" descr="对儿童的活体解剖"/>
            <p:cNvPicPr>
              <a:picLocks noChangeAspect="1"/>
            </p:cNvPicPr>
            <p:nvPr>
              <p:custDataLst>
                <p:tags r:id="rId26"/>
              </p:custDataLst>
            </p:nvPr>
          </p:nvPicPr>
          <p:blipFill>
            <a:blip r:embed="rId43"/>
            <a:stretch>
              <a:fillRect/>
            </a:stretch>
          </p:blipFill>
          <p:spPr>
            <a:xfrm>
              <a:off x="297" y="6869"/>
              <a:ext cx="6280" cy="3699"/>
            </a:xfrm>
            <a:prstGeom prst="rect">
              <a:avLst/>
            </a:prstGeom>
            <a:ln>
              <a:noFill/>
            </a:ln>
            <a:effectLst>
              <a:softEdge rad="112500"/>
            </a:effectLst>
          </p:spPr>
        </p:pic>
        <p:pic>
          <p:nvPicPr>
            <p:cNvPr id="56" name="图片 172034" descr="082434~1"/>
            <p:cNvPicPr>
              <a:picLocks noChangeAspect="1"/>
            </p:cNvPicPr>
            <p:nvPr>
              <p:custDataLst>
                <p:tags r:id="rId27"/>
              </p:custDataLst>
            </p:nvPr>
          </p:nvPicPr>
          <p:blipFill>
            <a:blip r:embed="rId44"/>
            <a:stretch>
              <a:fillRect/>
            </a:stretch>
          </p:blipFill>
          <p:spPr>
            <a:xfrm>
              <a:off x="13155" y="6969"/>
              <a:ext cx="6326" cy="3599"/>
            </a:xfrm>
            <a:prstGeom prst="rect">
              <a:avLst/>
            </a:prstGeom>
            <a:ln>
              <a:noFill/>
            </a:ln>
            <a:effectLst>
              <a:softEdge rad="112500"/>
            </a:effectLst>
          </p:spPr>
        </p:pic>
        <p:pic>
          <p:nvPicPr>
            <p:cNvPr id="57" name="图片 56"/>
            <p:cNvPicPr>
              <a:picLocks noChangeAspect="1"/>
            </p:cNvPicPr>
            <p:nvPr>
              <p:custDataLst>
                <p:tags r:id="rId28"/>
              </p:custDataLst>
            </p:nvPr>
          </p:nvPicPr>
          <p:blipFill>
            <a:blip r:embed="rId45">
              <a:extLst>
                <a:ext uri="{28A0092B-C50C-407E-A947-70E740481C1C}">
                  <a14:useLocalDpi xmlns:a14="http://schemas.microsoft.com/office/drawing/2010/main" val="0"/>
                </a:ext>
              </a:extLst>
            </a:blip>
            <a:stretch>
              <a:fillRect/>
            </a:stretch>
          </p:blipFill>
          <p:spPr>
            <a:xfrm>
              <a:off x="6577" y="6787"/>
              <a:ext cx="6578" cy="3788"/>
            </a:xfrm>
            <a:prstGeom prst="rect">
              <a:avLst/>
            </a:prstGeom>
            <a:ln>
              <a:noFill/>
            </a:ln>
            <a:effectLst>
              <a:softEdge rad="112500"/>
            </a:effectLst>
          </p:spPr>
        </p:pic>
      </p:grpSp>
      <p:sp>
        <p:nvSpPr>
          <p:cNvPr id="52" name="文本框 51"/>
          <p:cNvSpPr txBox="1"/>
          <p:nvPr>
            <p:custDataLst>
              <p:tags r:id="rId8"/>
            </p:custDataLst>
          </p:nvPr>
        </p:nvSpPr>
        <p:spPr>
          <a:xfrm>
            <a:off x="95885" y="3429000"/>
            <a:ext cx="11826875" cy="932815"/>
          </a:xfrm>
          <a:prstGeom prst="rect">
            <a:avLst/>
          </a:prstGeom>
          <a:solidFill>
            <a:sysClr val="windowText" lastClr="000000"/>
          </a:solidFill>
          <a:ln>
            <a:noFill/>
          </a:ln>
        </p:spPr>
        <p:style>
          <a:lnRef idx="0">
            <a:scrgbClr r="0" g="0" b="0"/>
          </a:lnRef>
          <a:fillRef idx="0">
            <a:scrgbClr r="0" g="0" b="0"/>
          </a:fillRef>
          <a:effectRef idx="0">
            <a:scrgbClr r="0" g="0" b="0"/>
          </a:effectRef>
          <a:fontRef idx="minor">
            <a:sysClr val="window" lastClr="FFFFFF"/>
          </a:fontRef>
        </p:style>
        <p:txBody>
          <a:bodyPr wrap="square">
            <a:noAutofit/>
          </a:bodyPr>
          <a:lstStyle/>
          <a:p>
            <a:pPr indent="0" defTabSz="609600" fontAlgn="auto">
              <a:lnSpc>
                <a:spcPts val="3380"/>
              </a:lnSpc>
            </a:pPr>
            <a:r>
              <a:rPr lang="zh-CN" altLang="en-US" sz="2400" b="1">
                <a:solidFill>
                  <a:srgbClr val="FFFFFF"/>
                </a:solidFill>
                <a:latin typeface="仿宋" panose="02010609060101010101" charset="-122"/>
                <a:ea typeface="仿宋" panose="02010609060101010101" charset="-122"/>
                <a:cs typeface="仿宋" panose="02010609060101010101" charset="-122"/>
              </a:rPr>
              <a:t>日军实施细菌攻击作战，造成290多个市县旗鼠疫、霍乱、伤寒等疫病爆发，致使中国237万余人患病，其中死亡约65万人。</a:t>
            </a:r>
            <a:r>
              <a:rPr lang="en-US" altLang="zh-CN" sz="2400" b="1">
                <a:solidFill>
                  <a:srgbClr val="FFFFFF"/>
                </a:solidFill>
                <a:latin typeface="仿宋" panose="02010609060101010101" charset="-122"/>
                <a:ea typeface="仿宋" panose="02010609060101010101" charset="-122"/>
                <a:cs typeface="仿宋" panose="02010609060101010101" charset="-122"/>
              </a:rPr>
              <a:t>    </a:t>
            </a:r>
            <a:r>
              <a:rPr lang="zh-CN" altLang="en-US" sz="2400" b="1">
                <a:solidFill>
                  <a:srgbClr val="FFFFFF"/>
                </a:solidFill>
                <a:latin typeface="仿宋" panose="02010609060101010101" charset="-122"/>
                <a:ea typeface="仿宋" panose="02010609060101010101" charset="-122"/>
                <a:cs typeface="仿宋" panose="02010609060101010101" charset="-122"/>
              </a:rPr>
              <a:t>——《日本侵华细菌战研究报告》</a:t>
            </a:r>
          </a:p>
        </p:txBody>
      </p:sp>
      <p:grpSp>
        <p:nvGrpSpPr>
          <p:cNvPr id="29" name="组合 28"/>
          <p:cNvGrpSpPr/>
          <p:nvPr>
            <p:custDataLst>
              <p:tags r:id="rId9"/>
            </p:custDataLst>
          </p:nvPr>
        </p:nvGrpSpPr>
        <p:grpSpPr>
          <a:xfrm>
            <a:off x="5239485" y="2202519"/>
            <a:ext cx="2664297" cy="2285868"/>
            <a:chOff x="1240349" y="1011060"/>
            <a:chExt cx="1164503" cy="1044684"/>
          </a:xfrm>
        </p:grpSpPr>
        <p:sp>
          <p:nvSpPr>
            <p:cNvPr id="59" name="椭圆 58"/>
            <p:cNvSpPr/>
            <p:nvPr>
              <p:custDataLst>
                <p:tags r:id="rId24"/>
              </p:custDataLst>
            </p:nvPr>
          </p:nvSpPr>
          <p:spPr>
            <a:xfrm>
              <a:off x="1240349" y="1011060"/>
              <a:ext cx="1164503" cy="1044684"/>
            </a:xfrm>
            <a:prstGeom prst="ellipse">
              <a:avLst/>
            </a:prstGeom>
            <a:solidFill>
              <a:sysClr val="windowText" lastClr="000000"/>
            </a:solidFill>
          </p:spPr>
          <p:style>
            <a:lnRef idx="0">
              <a:sysClr val="window" lastClr="FFFFFF">
                <a:hueOff val="0"/>
                <a:satOff val="0"/>
                <a:lumOff val="0"/>
                <a:alphaOff val="0"/>
              </a:sysClr>
            </a:lnRef>
            <a:fillRef idx="3">
              <a:scrgbClr r="0" g="0" b="0"/>
            </a:fillRef>
            <a:effectRef idx="2">
              <a:srgbClr val="A5A5A5">
                <a:hueOff val="0"/>
                <a:satOff val="0"/>
                <a:lumOff val="0"/>
                <a:alphaOff val="0"/>
              </a:srgbClr>
            </a:effectRef>
            <a:fontRef idx="minor">
              <a:sysClr val="window" lastClr="FFFFFF"/>
            </a:fontRef>
          </p:style>
          <p:txBody>
            <a:bodyPr/>
            <a:lstStyle/>
            <a:p>
              <a:endParaRPr b="1">
                <a:solidFill>
                  <a:sysClr val="window" lastClr="FFFFFF"/>
                </a:solidFill>
                <a:latin typeface="仿宋" panose="02010609060101010101" charset="-122"/>
                <a:ea typeface="仿宋" panose="02010609060101010101" charset="-122"/>
              </a:endParaRPr>
            </a:p>
          </p:txBody>
        </p:sp>
        <p:sp>
          <p:nvSpPr>
            <p:cNvPr id="60" name="椭圆 4"/>
            <p:cNvSpPr txBox="1"/>
            <p:nvPr>
              <p:custDataLst>
                <p:tags r:id="rId25"/>
              </p:custDataLst>
            </p:nvPr>
          </p:nvSpPr>
          <p:spPr>
            <a:xfrm>
              <a:off x="1426080" y="1164340"/>
              <a:ext cx="944191" cy="738704"/>
            </a:xfrm>
            <a:prstGeom prst="rect">
              <a:avLst/>
            </a:prstGeom>
          </p:spPr>
          <p:style>
            <a:lnRef idx="0">
              <a:scrgbClr r="0" g="0" b="0"/>
            </a:lnRef>
            <a:fillRef idx="0">
              <a:scrgbClr r="0" g="0" b="0"/>
            </a:fillRef>
            <a:effectRef idx="0">
              <a:scrgbClr r="0" g="0" b="0"/>
            </a:effectRef>
            <a:fontRef idx="minor">
              <a:sysClr val="window" lastClr="FFFFFF"/>
            </a:fontRef>
          </p:style>
          <p:txBody>
            <a:bodyPr spcFirstLastPara="0" vert="horz" wrap="square" lIns="15240" tIns="15240" rIns="15240" bIns="15240" numCol="1" spcCol="1270" anchor="ctr" anchorCtr="0">
              <a:noAutofit/>
            </a:bodyPr>
            <a:lstStyle/>
            <a:p>
              <a:pPr algn="ctr" defTabSz="1066800">
                <a:lnSpc>
                  <a:spcPct val="90000"/>
                </a:lnSpc>
                <a:spcBef>
                  <a:spcPct val="0"/>
                </a:spcBef>
                <a:spcAft>
                  <a:spcPct val="35000"/>
                </a:spcAft>
              </a:pPr>
              <a:r>
                <a:rPr lang="zh-CN" altLang="en-US" sz="4400" b="1">
                  <a:solidFill>
                    <a:srgbClr val="C00000"/>
                  </a:solidFill>
                  <a:latin typeface="仿宋" panose="02010609060101010101" charset="-122"/>
                  <a:ea typeface="仿宋" panose="02010609060101010101" charset="-122"/>
                </a:rPr>
                <a:t>细菌战</a:t>
              </a:r>
            </a:p>
          </p:txBody>
        </p:sp>
      </p:grpSp>
      <p:sp>
        <p:nvSpPr>
          <p:cNvPr id="39" name="文本框 38"/>
          <p:cNvSpPr txBox="1"/>
          <p:nvPr>
            <p:custDataLst>
              <p:tags r:id="rId10"/>
            </p:custDataLst>
          </p:nvPr>
        </p:nvSpPr>
        <p:spPr>
          <a:xfrm>
            <a:off x="2906395" y="5709285"/>
            <a:ext cx="3571240" cy="524510"/>
          </a:xfrm>
          <a:prstGeom prst="rect">
            <a:avLst/>
          </a:prstGeom>
          <a:noFill/>
        </p:spPr>
        <p:txBody>
          <a:bodyPr wrap="square" rtlCol="0">
            <a:spAutoFit/>
          </a:bodyPr>
          <a:lstStyle/>
          <a:p>
            <a:pPr fontAlgn="auto">
              <a:lnSpc>
                <a:spcPts val="3380"/>
              </a:lnSpc>
            </a:pPr>
            <a:r>
              <a:rPr lang="zh-CN" altLang="en-US" sz="2400" b="1">
                <a:latin typeface="宋体" panose="02010600030101010101" pitchFamily="2" charset="-122"/>
                <a:cs typeface="宋体" panose="02010600030101010101" pitchFamily="2" charset="-122"/>
                <a:sym typeface="+mn-ea"/>
              </a:rPr>
              <a:t>③</a:t>
            </a:r>
            <a:r>
              <a:rPr lang="zh-CN" altLang="en-US" sz="2400" b="1">
                <a:solidFill>
                  <a:srgbClr val="FF0000"/>
                </a:solidFill>
                <a:latin typeface="宋体" panose="02010600030101010101" pitchFamily="2" charset="-122"/>
                <a:ea typeface="宋体" panose="02010600030101010101" pitchFamily="2" charset="-122"/>
                <a:cs typeface="宋体" panose="02010600030101010101" pitchFamily="2" charset="-122"/>
              </a:rPr>
              <a:t>南京大屠杀。</a:t>
            </a:r>
            <a:endParaRPr lang="en-US" altLang="zh-CN" sz="2400" b="1">
              <a:solidFill>
                <a:srgbClr val="FF0000"/>
              </a:solidFill>
              <a:latin typeface="宋体" panose="02010600030101010101" pitchFamily="2" charset="-122"/>
              <a:ea typeface="宋体" panose="02010600030101010101" pitchFamily="2" charset="-122"/>
              <a:cs typeface="宋体" panose="02010600030101010101" pitchFamily="2" charset="-122"/>
            </a:endParaRPr>
          </a:p>
        </p:txBody>
      </p:sp>
      <p:grpSp>
        <p:nvGrpSpPr>
          <p:cNvPr id="55" name="组合 54"/>
          <p:cNvGrpSpPr/>
          <p:nvPr/>
        </p:nvGrpSpPr>
        <p:grpSpPr>
          <a:xfrm>
            <a:off x="1243965" y="1018540"/>
            <a:ext cx="10031095" cy="3447415"/>
            <a:chOff x="6475" y="4865"/>
            <a:chExt cx="15797" cy="4992"/>
          </a:xfrm>
        </p:grpSpPr>
        <p:pic>
          <p:nvPicPr>
            <p:cNvPr id="42" name="图片 41"/>
            <p:cNvPicPr>
              <a:picLocks noChangeAspect="1"/>
            </p:cNvPicPr>
            <p:nvPr/>
          </p:nvPicPr>
          <p:blipFill>
            <a:blip r:embed="rId46"/>
            <a:srcRect t="11841"/>
            <a:stretch>
              <a:fillRect/>
            </a:stretch>
          </p:blipFill>
          <p:spPr>
            <a:xfrm>
              <a:off x="6475" y="4865"/>
              <a:ext cx="15797" cy="4992"/>
            </a:xfrm>
            <a:prstGeom prst="rect">
              <a:avLst/>
            </a:prstGeom>
          </p:spPr>
        </p:pic>
        <p:sp>
          <p:nvSpPr>
            <p:cNvPr id="44" name="文本框 43"/>
            <p:cNvSpPr txBox="1"/>
            <p:nvPr/>
          </p:nvSpPr>
          <p:spPr>
            <a:xfrm>
              <a:off x="7779" y="9229"/>
              <a:ext cx="4137" cy="577"/>
            </a:xfrm>
            <a:prstGeom prst="rect">
              <a:avLst/>
            </a:prstGeom>
            <a:noFill/>
          </p:spPr>
          <p:txBody>
            <a:bodyPr wrap="square" rtlCol="0">
              <a:spAutoFit/>
            </a:bodyPr>
            <a:lstStyle/>
            <a:p>
              <a:pPr algn="r"/>
              <a:r>
                <a:rPr lang="zh-CN" altLang="en-US" sz="2000" b="1">
                  <a:solidFill>
                    <a:sysClr val="window" lastClr="FFFFFF"/>
                  </a:solidFill>
                  <a:latin typeface="仿宋" panose="02010609060101010101" charset="-122"/>
                  <a:ea typeface="仿宋" panose="02010609060101010101" charset="-122"/>
                </a:rPr>
                <a:t>油画《重庆大轰炸》</a:t>
              </a:r>
            </a:p>
          </p:txBody>
        </p:sp>
      </p:grpSp>
      <p:grpSp>
        <p:nvGrpSpPr>
          <p:cNvPr id="45" name="组合 44"/>
          <p:cNvGrpSpPr/>
          <p:nvPr/>
        </p:nvGrpSpPr>
        <p:grpSpPr>
          <a:xfrm>
            <a:off x="2072005" y="1380680"/>
            <a:ext cx="10199812" cy="3156163"/>
            <a:chOff x="3031" y="6049"/>
            <a:chExt cx="16063" cy="4970"/>
          </a:xfrm>
        </p:grpSpPr>
        <p:sp>
          <p:nvSpPr>
            <p:cNvPr id="46" name="文本框 6"/>
            <p:cNvSpPr txBox="1"/>
            <p:nvPr>
              <p:custDataLst>
                <p:tags r:id="rId16"/>
              </p:custDataLst>
            </p:nvPr>
          </p:nvSpPr>
          <p:spPr>
            <a:xfrm>
              <a:off x="3031" y="6374"/>
              <a:ext cx="8203" cy="4641"/>
            </a:xfrm>
            <a:prstGeom prst="rect">
              <a:avLst/>
            </a:prstGeom>
            <a:solidFill>
              <a:srgbClr val="44546A">
                <a:lumMod val="20000"/>
                <a:lumOff val="80000"/>
              </a:srgbClr>
            </a:solidFill>
            <a:ln w="12700" cmpd="sng">
              <a:solidFill>
                <a:srgbClr val="000000"/>
              </a:solidFill>
              <a:prstDash val="solid"/>
            </a:ln>
          </p:spPr>
          <p:txBody>
            <a:bodyPr wrap="square" lIns="91440" tIns="45720" rIns="91440" bIns="45720" rtlCol="0" anchor="t">
              <a:noAutofit/>
            </a:bodyPr>
            <a:lstStyle/>
            <a:p>
              <a:pPr lvl="0" fontAlgn="auto">
                <a:lnSpc>
                  <a:spcPts val="3300"/>
                </a:lnSpc>
              </a:pPr>
              <a:r>
                <a:rPr lang="zh-CN" altLang="en-US" sz="2200" b="1" smtClean="0">
                  <a:solidFill>
                    <a:prstClr val="black"/>
                  </a:solidFill>
                  <a:latin typeface="仿宋" panose="02010609060101010101" charset="-122"/>
                  <a:ea typeface="仿宋" panose="02010609060101010101" charset="-122"/>
                  <a:cs typeface="仿宋" panose="02010609060101010101" charset="-122"/>
                  <a:sym typeface="微软雅黑" panose="020B0503020204020204" charset="-122"/>
                </a:rPr>
                <a:t>材料</a:t>
              </a:r>
              <a:r>
                <a:rPr lang="en-US" altLang="zh-CN" sz="2200" b="1" smtClean="0">
                  <a:solidFill>
                    <a:prstClr val="black"/>
                  </a:solidFill>
                  <a:latin typeface="仿宋" panose="02010609060101010101" charset="-122"/>
                  <a:ea typeface="仿宋" panose="02010609060101010101" charset="-122"/>
                  <a:cs typeface="仿宋" panose="02010609060101010101" charset="-122"/>
                  <a:sym typeface="微软雅黑" panose="020B0503020204020204" charset="-122"/>
                </a:rPr>
                <a:t>  1937</a:t>
              </a:r>
              <a:r>
                <a:rPr lang="zh-CN" altLang="en-US" sz="2200" b="1">
                  <a:solidFill>
                    <a:prstClr val="black"/>
                  </a:solidFill>
                  <a:latin typeface="仿宋" panose="02010609060101010101" charset="-122"/>
                  <a:ea typeface="仿宋" panose="02010609060101010101" charset="-122"/>
                  <a:cs typeface="仿宋" panose="02010609060101010101" charset="-122"/>
                  <a:sym typeface="微软雅黑" panose="020B0503020204020204" charset="-122"/>
                </a:rPr>
                <a:t>年</a:t>
              </a:r>
              <a:r>
                <a:rPr lang="en-US" altLang="zh-CN" sz="2200" b="1">
                  <a:solidFill>
                    <a:prstClr val="black"/>
                  </a:solidFill>
                  <a:latin typeface="仿宋" panose="02010609060101010101" charset="-122"/>
                  <a:ea typeface="仿宋" panose="02010609060101010101" charset="-122"/>
                  <a:cs typeface="仿宋" panose="02010609060101010101" charset="-122"/>
                  <a:sym typeface="微软雅黑" panose="020B0503020204020204" charset="-122"/>
                </a:rPr>
                <a:t>12</a:t>
              </a:r>
              <a:r>
                <a:rPr lang="zh-CN" altLang="en-US" sz="2200" b="1">
                  <a:solidFill>
                    <a:prstClr val="black"/>
                  </a:solidFill>
                  <a:latin typeface="仿宋" panose="02010609060101010101" charset="-122"/>
                  <a:ea typeface="仿宋" panose="02010609060101010101" charset="-122"/>
                  <a:cs typeface="仿宋" panose="02010609060101010101" charset="-122"/>
                  <a:sym typeface="微软雅黑" panose="020B0503020204020204" charset="-122"/>
                </a:rPr>
                <a:t>月</a:t>
              </a:r>
              <a:r>
                <a:rPr lang="en-US" altLang="zh-CN" sz="2200" b="1">
                  <a:solidFill>
                    <a:prstClr val="black"/>
                  </a:solidFill>
                  <a:latin typeface="仿宋" panose="02010609060101010101" charset="-122"/>
                  <a:ea typeface="仿宋" panose="02010609060101010101" charset="-122"/>
                  <a:cs typeface="仿宋" panose="02010609060101010101" charset="-122"/>
                  <a:sym typeface="微软雅黑" panose="020B0503020204020204" charset="-122"/>
                </a:rPr>
                <a:t>13</a:t>
              </a:r>
              <a:r>
                <a:rPr lang="zh-CN" altLang="en-US" sz="2200" b="1">
                  <a:solidFill>
                    <a:prstClr val="black"/>
                  </a:solidFill>
                  <a:latin typeface="仿宋" panose="02010609060101010101" charset="-122"/>
                  <a:ea typeface="仿宋" panose="02010609060101010101" charset="-122"/>
                  <a:cs typeface="仿宋" panose="02010609060101010101" charset="-122"/>
                  <a:sym typeface="微软雅黑" panose="020B0503020204020204" charset="-122"/>
                </a:rPr>
                <a:t>日至</a:t>
              </a:r>
              <a:r>
                <a:rPr lang="en-US" altLang="zh-CN" sz="2200" b="1">
                  <a:solidFill>
                    <a:prstClr val="black"/>
                  </a:solidFill>
                  <a:latin typeface="仿宋" panose="02010609060101010101" charset="-122"/>
                  <a:ea typeface="仿宋" panose="02010609060101010101" charset="-122"/>
                  <a:cs typeface="仿宋" panose="02010609060101010101" charset="-122"/>
                  <a:sym typeface="微软雅黑" panose="020B0503020204020204" charset="-122"/>
                </a:rPr>
                <a:t>1938</a:t>
              </a:r>
              <a:r>
                <a:rPr lang="zh-CN" altLang="en-US" sz="2200" b="1">
                  <a:solidFill>
                    <a:prstClr val="black"/>
                  </a:solidFill>
                  <a:latin typeface="仿宋" panose="02010609060101010101" charset="-122"/>
                  <a:ea typeface="仿宋" panose="02010609060101010101" charset="-122"/>
                  <a:cs typeface="仿宋" panose="02010609060101010101" charset="-122"/>
                  <a:sym typeface="微软雅黑" panose="020B0503020204020204" charset="-122"/>
                </a:rPr>
                <a:t>年</a:t>
              </a:r>
              <a:r>
                <a:rPr lang="en-US" altLang="zh-CN" sz="2200" b="1">
                  <a:solidFill>
                    <a:prstClr val="black"/>
                  </a:solidFill>
                  <a:latin typeface="仿宋" panose="02010609060101010101" charset="-122"/>
                  <a:ea typeface="仿宋" panose="02010609060101010101" charset="-122"/>
                  <a:cs typeface="仿宋" panose="02010609060101010101" charset="-122"/>
                  <a:sym typeface="微软雅黑" panose="020B0503020204020204" charset="-122"/>
                </a:rPr>
                <a:t>2</a:t>
              </a:r>
              <a:r>
                <a:rPr lang="zh-CN" altLang="en-US" sz="2200" b="1">
                  <a:solidFill>
                    <a:prstClr val="black"/>
                  </a:solidFill>
                  <a:latin typeface="仿宋" panose="02010609060101010101" charset="-122"/>
                  <a:ea typeface="仿宋" panose="02010609060101010101" charset="-122"/>
                  <a:cs typeface="仿宋" panose="02010609060101010101" charset="-122"/>
                  <a:sym typeface="微软雅黑" panose="020B0503020204020204" charset="-122"/>
                </a:rPr>
                <a:t>月，日军进占</a:t>
              </a:r>
              <a:r>
                <a:rPr lang="zh-CN" altLang="en-US" sz="2200" b="1" smtClean="0">
                  <a:solidFill>
                    <a:prstClr val="black"/>
                  </a:solidFill>
                  <a:latin typeface="仿宋" panose="02010609060101010101" charset="-122"/>
                  <a:ea typeface="仿宋" panose="02010609060101010101" charset="-122"/>
                  <a:cs typeface="仿宋" panose="02010609060101010101" charset="-122"/>
                  <a:sym typeface="微软雅黑" panose="020B0503020204020204" charset="-122"/>
                </a:rPr>
                <a:t>南京城。为</a:t>
              </a:r>
              <a:r>
                <a:rPr lang="zh-CN" altLang="en-US" sz="2200" b="1" smtClean="0">
                  <a:solidFill>
                    <a:srgbClr val="FF0000"/>
                  </a:solidFill>
                  <a:latin typeface="仿宋" panose="02010609060101010101" charset="-122"/>
                  <a:ea typeface="仿宋" panose="02010609060101010101" charset="-122"/>
                  <a:cs typeface="仿宋" panose="02010609060101010101" charset="-122"/>
                  <a:sym typeface="微软雅黑" panose="020B0503020204020204" charset="-122"/>
                </a:rPr>
                <a:t>摧毁</a:t>
              </a:r>
              <a:r>
                <a:rPr lang="zh-CN" altLang="en-US" sz="2200" b="1" smtClean="0">
                  <a:solidFill>
                    <a:prstClr val="black"/>
                  </a:solidFill>
                  <a:latin typeface="仿宋" panose="02010609060101010101" charset="-122"/>
                  <a:ea typeface="仿宋" panose="02010609060101010101" charset="-122"/>
                  <a:cs typeface="仿宋" panose="02010609060101010101" charset="-122"/>
                  <a:sym typeface="微软雅黑" panose="020B0503020204020204" charset="-122"/>
                </a:rPr>
                <a:t>中国人民</a:t>
              </a:r>
              <a:r>
                <a:rPr lang="zh-CN" altLang="en-US" sz="2200" b="1" smtClean="0">
                  <a:solidFill>
                    <a:srgbClr val="FF0000"/>
                  </a:solidFill>
                  <a:latin typeface="仿宋" panose="02010609060101010101" charset="-122"/>
                  <a:ea typeface="仿宋" panose="02010609060101010101" charset="-122"/>
                  <a:cs typeface="仿宋" panose="02010609060101010101" charset="-122"/>
                  <a:sym typeface="微软雅黑" panose="020B0503020204020204" charset="-122"/>
                </a:rPr>
                <a:t>意志</a:t>
              </a:r>
              <a:r>
                <a:rPr lang="zh-CN" altLang="en-US" sz="2200" b="1" smtClean="0">
                  <a:solidFill>
                    <a:prstClr val="black"/>
                  </a:solidFill>
                  <a:latin typeface="仿宋" panose="02010609060101010101" charset="-122"/>
                  <a:ea typeface="仿宋" panose="02010609060101010101" charset="-122"/>
                  <a:cs typeface="仿宋" panose="02010609060101010101" charset="-122"/>
                  <a:sym typeface="微软雅黑" panose="020B0503020204020204" charset="-122"/>
                </a:rPr>
                <a:t>，在华中派遣军司令松井石根和第6师团长谷寿夫指挥下，以</a:t>
              </a:r>
              <a:r>
                <a:rPr lang="zh-CN" altLang="en-US" sz="2200" b="1" smtClean="0">
                  <a:solidFill>
                    <a:srgbClr val="FF0000"/>
                  </a:solidFill>
                  <a:latin typeface="仿宋" panose="02010609060101010101" charset="-122"/>
                  <a:ea typeface="仿宋" panose="02010609060101010101" charset="-122"/>
                  <a:cs typeface="仿宋" panose="02010609060101010101" charset="-122"/>
                  <a:sym typeface="微软雅黑" panose="020B0503020204020204" charset="-122"/>
                </a:rPr>
                <a:t>泄</a:t>
              </a:r>
              <a:r>
                <a:rPr lang="zh-CN" altLang="en-US" sz="2200" b="1" smtClean="0">
                  <a:solidFill>
                    <a:prstClr val="black"/>
                  </a:solidFill>
                  <a:latin typeface="仿宋" panose="02010609060101010101" charset="-122"/>
                  <a:ea typeface="仿宋" panose="02010609060101010101" charset="-122"/>
                  <a:cs typeface="仿宋" panose="02010609060101010101" charset="-122"/>
                  <a:sym typeface="微软雅黑" panose="020B0503020204020204" charset="-122"/>
                </a:rPr>
                <a:t>“三个月灭亡中国”计划失败的</a:t>
              </a:r>
              <a:r>
                <a:rPr lang="zh-CN" altLang="en-US" sz="2200" b="1" smtClean="0">
                  <a:solidFill>
                    <a:srgbClr val="FF0000"/>
                  </a:solidFill>
                  <a:latin typeface="仿宋" panose="02010609060101010101" charset="-122"/>
                  <a:ea typeface="仿宋" panose="02010609060101010101" charset="-122"/>
                  <a:cs typeface="仿宋" panose="02010609060101010101" charset="-122"/>
                  <a:sym typeface="微软雅黑" panose="020B0503020204020204" charset="-122"/>
                </a:rPr>
                <a:t>愤恨，</a:t>
              </a:r>
              <a:r>
                <a:rPr lang="zh-CN" altLang="en-US" sz="2200" b="1" smtClean="0">
                  <a:solidFill>
                    <a:prstClr val="black"/>
                  </a:solidFill>
                  <a:latin typeface="仿宋" panose="02010609060101010101" charset="-122"/>
                  <a:ea typeface="仿宋" panose="02010609060101010101" charset="-122"/>
                  <a:cs typeface="仿宋" panose="02010609060101010101" charset="-122"/>
                  <a:sym typeface="微软雅黑" panose="020B0503020204020204" charset="-122"/>
                </a:rPr>
                <a:t>日本侵略者对</a:t>
              </a:r>
              <a:r>
                <a:rPr lang="zh-CN" altLang="en-US" sz="2200" b="1">
                  <a:solidFill>
                    <a:prstClr val="black"/>
                  </a:solidFill>
                  <a:latin typeface="仿宋" panose="02010609060101010101" charset="-122"/>
                  <a:ea typeface="仿宋" panose="02010609060101010101" charset="-122"/>
                  <a:cs typeface="仿宋" panose="02010609060101010101" charset="-122"/>
                  <a:sym typeface="微软雅黑" panose="020B0503020204020204" charset="-122"/>
                </a:rPr>
                <a:t>我手无寸铁的同胞进行了长达</a:t>
              </a:r>
              <a:r>
                <a:rPr lang="en-US" altLang="zh-CN" sz="2200" b="1">
                  <a:solidFill>
                    <a:prstClr val="black"/>
                  </a:solidFill>
                  <a:latin typeface="仿宋" panose="02010609060101010101" charset="-122"/>
                  <a:ea typeface="仿宋" panose="02010609060101010101" charset="-122"/>
                  <a:cs typeface="仿宋" panose="02010609060101010101" charset="-122"/>
                  <a:sym typeface="微软雅黑" panose="020B0503020204020204" charset="-122"/>
                </a:rPr>
                <a:t>6</a:t>
              </a:r>
              <a:r>
                <a:rPr lang="zh-CN" altLang="en-US" sz="2200" b="1">
                  <a:solidFill>
                    <a:prstClr val="black"/>
                  </a:solidFill>
                  <a:latin typeface="仿宋" panose="02010609060101010101" charset="-122"/>
                  <a:ea typeface="仿宋" panose="02010609060101010101" charset="-122"/>
                  <a:cs typeface="仿宋" panose="02010609060101010101" charset="-122"/>
                  <a:sym typeface="微软雅黑" panose="020B0503020204020204" charset="-122"/>
                </a:rPr>
                <a:t>周惨绝人寰的</a:t>
              </a:r>
              <a:r>
                <a:rPr lang="zh-CN" altLang="en-US" sz="2200" b="1">
                  <a:solidFill>
                    <a:srgbClr val="FF0000"/>
                  </a:solidFill>
                  <a:latin typeface="仿宋" panose="02010609060101010101" charset="-122"/>
                  <a:ea typeface="仿宋" panose="02010609060101010101" charset="-122"/>
                  <a:cs typeface="仿宋" panose="02010609060101010101" charset="-122"/>
                  <a:sym typeface="微软雅黑" panose="020B0503020204020204" charset="-122"/>
                </a:rPr>
                <a:t>大规模屠杀</a:t>
              </a:r>
              <a:r>
                <a:rPr lang="zh-CN" altLang="en-US" sz="2200" b="1">
                  <a:solidFill>
                    <a:prstClr val="black"/>
                  </a:solidFill>
                  <a:latin typeface="仿宋" panose="02010609060101010101" charset="-122"/>
                  <a:ea typeface="仿宋" panose="02010609060101010101" charset="-122"/>
                  <a:cs typeface="仿宋" panose="02010609060101010101" charset="-122"/>
                  <a:sym typeface="微软雅黑" panose="020B0503020204020204" charset="-122"/>
                </a:rPr>
                <a:t>。 </a:t>
              </a:r>
              <a:endParaRPr lang="zh-CN" altLang="en-US" sz="2200" b="1">
                <a:latin typeface="仿宋" panose="02010609060101010101" charset="-122"/>
                <a:ea typeface="仿宋" panose="02010609060101010101" charset="-122"/>
                <a:cs typeface="仿宋" panose="02010609060101010101" charset="-122"/>
                <a:sym typeface="微软雅黑" panose="020B0503020204020204" charset="-122"/>
              </a:endParaRPr>
            </a:p>
          </p:txBody>
        </p:sp>
        <p:grpSp>
          <p:nvGrpSpPr>
            <p:cNvPr id="61" name="组合 60"/>
            <p:cNvGrpSpPr/>
            <p:nvPr/>
          </p:nvGrpSpPr>
          <p:grpSpPr>
            <a:xfrm>
              <a:off x="11396" y="6049"/>
              <a:ext cx="7698" cy="4970"/>
              <a:chOff x="6680" y="5898"/>
              <a:chExt cx="12581" cy="4970"/>
            </a:xfrm>
          </p:grpSpPr>
          <p:sp>
            <p:nvSpPr>
              <p:cNvPr id="63505" name="文本框 30"/>
              <p:cNvSpPr txBox="1"/>
              <p:nvPr>
                <p:custDataLst>
                  <p:tags r:id="rId17"/>
                </p:custDataLst>
              </p:nvPr>
            </p:nvSpPr>
            <p:spPr>
              <a:xfrm>
                <a:off x="6680" y="9902"/>
                <a:ext cx="2408" cy="580"/>
              </a:xfrm>
              <a:prstGeom prst="rect">
                <a:avLst/>
              </a:prstGeom>
              <a:noFill/>
              <a:ln w="9525">
                <a:noFill/>
              </a:ln>
            </p:spPr>
            <p:txBody>
              <a:bodyPr>
                <a:spAutoFit/>
              </a:bodyPr>
              <a:lstStyle/>
              <a:p>
                <a:r>
                  <a:rPr lang="zh-CN" altLang="en-US" sz="1800" b="1">
                    <a:solidFill>
                      <a:sysClr val="window" lastClr="FFFFFF"/>
                    </a:solidFill>
                    <a:latin typeface="仿宋" panose="02010609060101010101" charset="-122"/>
                    <a:ea typeface="仿宋" panose="02010609060101010101" charset="-122"/>
                  </a:rPr>
                  <a:t>朝香宫鸠彦</a:t>
                </a:r>
              </a:p>
            </p:txBody>
          </p:sp>
          <p:grpSp>
            <p:nvGrpSpPr>
              <p:cNvPr id="63" name="组合 35"/>
              <p:cNvGrpSpPr/>
              <p:nvPr>
                <p:custDataLst>
                  <p:tags r:id="rId18"/>
                </p:custDataLst>
              </p:nvPr>
            </p:nvGrpSpPr>
            <p:grpSpPr>
              <a:xfrm>
                <a:off x="6681" y="5898"/>
                <a:ext cx="6162" cy="4965"/>
                <a:chOff x="1408" y="1405"/>
                <a:chExt cx="6162" cy="6165"/>
              </a:xfrm>
            </p:grpSpPr>
            <p:pic>
              <p:nvPicPr>
                <p:cNvPr id="63502" name="图片 25"/>
                <p:cNvPicPr>
                  <a:picLocks noChangeAspect="1"/>
                </p:cNvPicPr>
                <p:nvPr>
                  <p:custDataLst>
                    <p:tags r:id="rId22"/>
                  </p:custDataLst>
                </p:nvPr>
              </p:nvPicPr>
              <p:blipFill>
                <a:blip r:embed="rId47"/>
                <a:stretch>
                  <a:fillRect/>
                </a:stretch>
              </p:blipFill>
              <p:spPr>
                <a:xfrm>
                  <a:off x="1408" y="1405"/>
                  <a:ext cx="6162" cy="6165"/>
                </a:xfrm>
                <a:prstGeom prst="rect">
                  <a:avLst/>
                </a:prstGeom>
                <a:noFill/>
                <a:ln w="9525">
                  <a:noFill/>
                </a:ln>
              </p:spPr>
            </p:pic>
            <p:sp>
              <p:nvSpPr>
                <p:cNvPr id="63503" name="文本框 32"/>
                <p:cNvSpPr txBox="1"/>
                <p:nvPr>
                  <p:custDataLst>
                    <p:tags r:id="rId23"/>
                  </p:custDataLst>
                </p:nvPr>
              </p:nvSpPr>
              <p:spPr>
                <a:xfrm>
                  <a:off x="1409" y="6707"/>
                  <a:ext cx="3439" cy="720"/>
                </a:xfrm>
                <a:prstGeom prst="rect">
                  <a:avLst/>
                </a:prstGeom>
                <a:noFill/>
                <a:ln w="9525">
                  <a:noFill/>
                </a:ln>
              </p:spPr>
              <p:txBody>
                <a:bodyPr wrap="square">
                  <a:spAutoFit/>
                </a:bodyPr>
                <a:lstStyle/>
                <a:p>
                  <a:r>
                    <a:rPr lang="zh-CN" altLang="en-US" sz="1800" b="1">
                      <a:solidFill>
                        <a:sysClr val="window" lastClr="FFFFFF"/>
                      </a:solidFill>
                      <a:latin typeface="仿宋" panose="02010609060101010101" charset="-122"/>
                      <a:ea typeface="仿宋" panose="02010609060101010101" charset="-122"/>
                    </a:rPr>
                    <a:t>松井石根</a:t>
                  </a:r>
                </a:p>
              </p:txBody>
            </p:sp>
          </p:grpSp>
          <p:grpSp>
            <p:nvGrpSpPr>
              <p:cNvPr id="64" name="组合 37"/>
              <p:cNvGrpSpPr/>
              <p:nvPr>
                <p:custDataLst>
                  <p:tags r:id="rId19"/>
                </p:custDataLst>
              </p:nvPr>
            </p:nvGrpSpPr>
            <p:grpSpPr>
              <a:xfrm>
                <a:off x="12817" y="5945"/>
                <a:ext cx="6444" cy="4924"/>
                <a:chOff x="7596" y="1466"/>
                <a:chExt cx="6441" cy="6114"/>
              </a:xfrm>
            </p:grpSpPr>
            <p:pic>
              <p:nvPicPr>
                <p:cNvPr id="63500" name="图片 29"/>
                <p:cNvPicPr>
                  <a:picLocks noChangeAspect="1"/>
                </p:cNvPicPr>
                <p:nvPr>
                  <p:custDataLst>
                    <p:tags r:id="rId20"/>
                  </p:custDataLst>
                </p:nvPr>
              </p:nvPicPr>
              <p:blipFill>
                <a:blip r:embed="rId48"/>
                <a:stretch>
                  <a:fillRect/>
                </a:stretch>
              </p:blipFill>
              <p:spPr>
                <a:xfrm>
                  <a:off x="7596" y="1466"/>
                  <a:ext cx="6440" cy="6114"/>
                </a:xfrm>
                <a:prstGeom prst="rect">
                  <a:avLst/>
                </a:prstGeom>
                <a:noFill/>
                <a:ln w="9525">
                  <a:noFill/>
                </a:ln>
              </p:spPr>
            </p:pic>
            <p:sp>
              <p:nvSpPr>
                <p:cNvPr id="63501" name="文本框 36"/>
                <p:cNvSpPr txBox="1"/>
                <p:nvPr>
                  <p:custDataLst>
                    <p:tags r:id="rId21"/>
                  </p:custDataLst>
                </p:nvPr>
              </p:nvSpPr>
              <p:spPr>
                <a:xfrm>
                  <a:off x="11630" y="6474"/>
                  <a:ext cx="2407" cy="720"/>
                </a:xfrm>
                <a:prstGeom prst="rect">
                  <a:avLst/>
                </a:prstGeom>
                <a:noFill/>
                <a:ln w="9525">
                  <a:noFill/>
                </a:ln>
              </p:spPr>
              <p:txBody>
                <a:bodyPr>
                  <a:spAutoFit/>
                </a:bodyPr>
                <a:lstStyle/>
                <a:p>
                  <a:r>
                    <a:rPr lang="zh-CN" altLang="en-US" sz="1800" b="1">
                      <a:solidFill>
                        <a:sysClr val="window" lastClr="FFFFFF"/>
                      </a:solidFill>
                      <a:latin typeface="仿宋" panose="02010609060101010101" charset="-122"/>
                      <a:ea typeface="仿宋" panose="02010609060101010101" charset="-122"/>
                    </a:rPr>
                    <a:t>谷寿夫</a:t>
                  </a:r>
                </a:p>
              </p:txBody>
            </p:sp>
          </p:grpSp>
        </p:grpSp>
      </p:grpSp>
      <p:grpSp>
        <p:nvGrpSpPr>
          <p:cNvPr id="47" name="组合 46"/>
          <p:cNvGrpSpPr/>
          <p:nvPr/>
        </p:nvGrpSpPr>
        <p:grpSpPr>
          <a:xfrm>
            <a:off x="605019" y="1240743"/>
            <a:ext cx="11271387" cy="3473493"/>
            <a:chOff x="296" y="3582"/>
            <a:chExt cx="17750" cy="5470"/>
          </a:xfrm>
        </p:grpSpPr>
        <p:grpSp>
          <p:nvGrpSpPr>
            <p:cNvPr id="48" name="组合 47"/>
            <p:cNvGrpSpPr/>
            <p:nvPr/>
          </p:nvGrpSpPr>
          <p:grpSpPr>
            <a:xfrm>
              <a:off x="296" y="3582"/>
              <a:ext cx="17649" cy="3692"/>
              <a:chOff x="293" y="2077"/>
              <a:chExt cx="18713" cy="5236"/>
            </a:xfrm>
          </p:grpSpPr>
          <p:pic>
            <p:nvPicPr>
              <p:cNvPr id="49" name="图片 48"/>
              <p:cNvPicPr>
                <a:picLocks noChangeAspect="1"/>
              </p:cNvPicPr>
              <p:nvPr>
                <p:custDataLst>
                  <p:tags r:id="rId12"/>
                </p:custDataLst>
              </p:nvPr>
            </p:nvPicPr>
            <p:blipFill>
              <a:blip r:embed="rId49"/>
              <a:srcRect l="7643" r="4637"/>
              <a:stretch>
                <a:fillRect/>
              </a:stretch>
            </p:blipFill>
            <p:spPr>
              <a:xfrm>
                <a:off x="12263" y="2210"/>
                <a:ext cx="6743" cy="5103"/>
              </a:xfrm>
              <a:prstGeom prst="rect">
                <a:avLst/>
              </a:prstGeom>
            </p:spPr>
          </p:pic>
          <p:grpSp>
            <p:nvGrpSpPr>
              <p:cNvPr id="50" name="组合 49"/>
              <p:cNvGrpSpPr/>
              <p:nvPr/>
            </p:nvGrpSpPr>
            <p:grpSpPr>
              <a:xfrm>
                <a:off x="293" y="2077"/>
                <a:ext cx="11969" cy="5121"/>
                <a:chOff x="293" y="2077"/>
                <a:chExt cx="11969" cy="5121"/>
              </a:xfrm>
            </p:grpSpPr>
            <p:pic>
              <p:nvPicPr>
                <p:cNvPr id="51" name="图片 50"/>
                <p:cNvPicPr>
                  <a:picLocks noChangeAspect="1"/>
                </p:cNvPicPr>
                <p:nvPr>
                  <p:custDataLst>
                    <p:tags r:id="rId13"/>
                  </p:custDataLst>
                </p:nvPr>
              </p:nvPicPr>
              <p:blipFill>
                <a:blip r:embed="rId50"/>
                <a:stretch>
                  <a:fillRect/>
                </a:stretch>
              </p:blipFill>
              <p:spPr>
                <a:xfrm>
                  <a:off x="959" y="2077"/>
                  <a:ext cx="7219" cy="5102"/>
                </a:xfrm>
                <a:prstGeom prst="rect">
                  <a:avLst/>
                </a:prstGeom>
              </p:spPr>
            </p:pic>
            <p:sp>
              <p:nvSpPr>
                <p:cNvPr id="53" name="文本框 6"/>
                <p:cNvSpPr txBox="1"/>
                <p:nvPr>
                  <p:custDataLst>
                    <p:tags r:id="rId14"/>
                  </p:custDataLst>
                </p:nvPr>
              </p:nvSpPr>
              <p:spPr>
                <a:xfrm>
                  <a:off x="293" y="2077"/>
                  <a:ext cx="921" cy="5102"/>
                </a:xfrm>
                <a:prstGeom prst="rect">
                  <a:avLst/>
                </a:prstGeom>
              </p:spPr>
              <p:style>
                <a:lnRef idx="2">
                  <a:schemeClr val="dk1">
                    <a:shade val="50000"/>
                  </a:schemeClr>
                </a:lnRef>
                <a:fillRef idx="1">
                  <a:schemeClr val="dk1"/>
                </a:fillRef>
                <a:effectRef idx="0">
                  <a:schemeClr val="dk1"/>
                </a:effectRef>
                <a:fontRef idx="minor">
                  <a:schemeClr val="lt1"/>
                </a:fontRef>
              </p:style>
              <p:txBody>
                <a:bodyPr vert="eaVert" wrap="square" rtlCol="0">
                  <a:spAutoFit/>
                </a:bodyPr>
                <a:lstStyle>
                  <a:defPPr>
                    <a:defRPr lang="zh-CN"/>
                  </a:defPPr>
                  <a:lvl1pPr marL="0" algn="l" defTabSz="914400" rtl="0" eaLnBrk="1" latinLnBrk="0" hangingPunct="1">
                    <a:defRPr sz="1800" kern="1200">
                      <a:solidFill>
                        <a:schemeClr val="lt1"/>
                      </a:solidFill>
                      <a:latin typeface="Calibri" panose="020F0502020204030204"/>
                      <a:ea typeface="微软雅黑" panose="020B0503020204020204" charset="-122"/>
                      <a:cs typeface="Arial" panose="020B0604020202020204" pitchFamily="34" charset="0"/>
                    </a:defRPr>
                  </a:lvl1pPr>
                  <a:lvl2pPr marL="457200" algn="l" defTabSz="914400" rtl="0" eaLnBrk="1" latinLnBrk="0" hangingPunct="1">
                    <a:defRPr sz="1800" kern="1200">
                      <a:solidFill>
                        <a:schemeClr val="lt1"/>
                      </a:solidFill>
                      <a:latin typeface="Calibri" panose="020F0502020204030204"/>
                      <a:ea typeface="微软雅黑" panose="020B0503020204020204" charset="-122"/>
                      <a:cs typeface="Arial" panose="020B0604020202020204" pitchFamily="34" charset="0"/>
                    </a:defRPr>
                  </a:lvl2pPr>
                  <a:lvl3pPr marL="914400" algn="l" defTabSz="914400" rtl="0" eaLnBrk="1" latinLnBrk="0" hangingPunct="1">
                    <a:defRPr sz="1800" kern="1200">
                      <a:solidFill>
                        <a:schemeClr val="lt1"/>
                      </a:solidFill>
                      <a:latin typeface="Calibri" panose="020F0502020204030204"/>
                      <a:ea typeface="微软雅黑" panose="020B0503020204020204" charset="-122"/>
                      <a:cs typeface="Arial" panose="020B0604020202020204" pitchFamily="34" charset="0"/>
                    </a:defRPr>
                  </a:lvl3pPr>
                  <a:lvl4pPr marL="1371600" algn="l" defTabSz="914400" rtl="0" eaLnBrk="1" latinLnBrk="0" hangingPunct="1">
                    <a:defRPr sz="1800" kern="1200">
                      <a:solidFill>
                        <a:schemeClr val="lt1"/>
                      </a:solidFill>
                      <a:latin typeface="Calibri" panose="020F0502020204030204"/>
                      <a:ea typeface="微软雅黑" panose="020B0503020204020204" charset="-122"/>
                      <a:cs typeface="Arial" panose="020B0604020202020204" pitchFamily="34" charset="0"/>
                    </a:defRPr>
                  </a:lvl4pPr>
                  <a:lvl5pPr marL="1828800" algn="l" defTabSz="914400" rtl="0" eaLnBrk="1" latinLnBrk="0" hangingPunct="1">
                    <a:defRPr sz="1800" kern="1200">
                      <a:solidFill>
                        <a:schemeClr val="lt1"/>
                      </a:solidFill>
                      <a:latin typeface="Calibri" panose="020F0502020204030204"/>
                      <a:ea typeface="微软雅黑" panose="020B0503020204020204" charset="-122"/>
                      <a:cs typeface="Arial" panose="020B0604020202020204" pitchFamily="34" charset="0"/>
                    </a:defRPr>
                  </a:lvl5pPr>
                  <a:lvl6pPr marL="2286000" algn="l" defTabSz="914400" rtl="0" eaLnBrk="1" latinLnBrk="0" hangingPunct="1">
                    <a:defRPr sz="1800" kern="1200">
                      <a:solidFill>
                        <a:schemeClr val="lt1"/>
                      </a:solidFill>
                      <a:latin typeface="Calibri" panose="020F0502020204030204"/>
                      <a:ea typeface="微软雅黑" panose="020B0503020204020204" charset="-122"/>
                      <a:cs typeface="Arial" panose="020B0604020202020204" pitchFamily="34" charset="0"/>
                    </a:defRPr>
                  </a:lvl6pPr>
                  <a:lvl7pPr marL="2743200" algn="l" defTabSz="914400" rtl="0" eaLnBrk="1" latinLnBrk="0" hangingPunct="1">
                    <a:defRPr sz="1800" kern="1200">
                      <a:solidFill>
                        <a:schemeClr val="lt1"/>
                      </a:solidFill>
                      <a:latin typeface="Calibri" panose="020F0502020204030204"/>
                      <a:ea typeface="微软雅黑" panose="020B0503020204020204" charset="-122"/>
                      <a:cs typeface="Arial" panose="020B0604020202020204" pitchFamily="34" charset="0"/>
                    </a:defRPr>
                  </a:lvl7pPr>
                  <a:lvl8pPr marL="3200400" algn="l" defTabSz="914400" rtl="0" eaLnBrk="1" latinLnBrk="0" hangingPunct="1">
                    <a:defRPr sz="1800" kern="1200">
                      <a:solidFill>
                        <a:schemeClr val="lt1"/>
                      </a:solidFill>
                      <a:latin typeface="Calibri" panose="020F0502020204030204"/>
                      <a:ea typeface="微软雅黑" panose="020B0503020204020204" charset="-122"/>
                      <a:cs typeface="Arial" panose="020B0604020202020204" pitchFamily="34" charset="0"/>
                    </a:defRPr>
                  </a:lvl8pPr>
                  <a:lvl9pPr marL="3657600" algn="l" defTabSz="914400" rtl="0" eaLnBrk="1" latinLnBrk="0" hangingPunct="1">
                    <a:defRPr sz="1800" kern="1200">
                      <a:solidFill>
                        <a:schemeClr val="lt1"/>
                      </a:solidFill>
                      <a:latin typeface="Calibri" panose="020F0502020204030204"/>
                      <a:ea typeface="微软雅黑" panose="020B0503020204020204" charset="-122"/>
                      <a:cs typeface="Arial" panose="020B0604020202020204" pitchFamily="34" charset="0"/>
                    </a:defRPr>
                  </a:lvl9pPr>
                </a:lstStyle>
                <a:p>
                  <a:pPr algn="ctr"/>
                  <a:r>
                    <a:rPr lang="zh-CN" altLang="en-US" sz="2400">
                      <a:solidFill>
                        <a:schemeClr val="lt1"/>
                      </a:solidFill>
                      <a:latin typeface="仿宋" panose="02010609060101010101" charset="-122"/>
                      <a:ea typeface="仿宋" panose="02010609060101010101" charset="-122"/>
                      <a:sym typeface="Arial" panose="020B0604020202020204" pitchFamily="34" charset="0"/>
                    </a:rPr>
                    <a:t>南京大屠杀</a:t>
                  </a:r>
                </a:p>
              </p:txBody>
            </p:sp>
            <p:pic>
              <p:nvPicPr>
                <p:cNvPr id="65" name="图片 64"/>
                <p:cNvPicPr>
                  <a:picLocks noChangeAspect="1"/>
                </p:cNvPicPr>
                <p:nvPr>
                  <p:custDataLst>
                    <p:tags r:id="rId15"/>
                  </p:custDataLst>
                </p:nvPr>
              </p:nvPicPr>
              <p:blipFill>
                <a:blip r:embed="rId51"/>
                <a:stretch>
                  <a:fillRect/>
                </a:stretch>
              </p:blipFill>
              <p:spPr>
                <a:xfrm>
                  <a:off x="8180" y="2095"/>
                  <a:ext cx="4082" cy="5103"/>
                </a:xfrm>
                <a:prstGeom prst="rect">
                  <a:avLst/>
                </a:prstGeom>
              </p:spPr>
            </p:pic>
          </p:grpSp>
        </p:grpSp>
        <p:sp>
          <p:nvSpPr>
            <p:cNvPr id="67" name="文本框 7"/>
            <p:cNvSpPr txBox="1"/>
            <p:nvPr>
              <p:custDataLst>
                <p:tags r:id="rId11"/>
              </p:custDataLst>
            </p:nvPr>
          </p:nvSpPr>
          <p:spPr>
            <a:xfrm>
              <a:off x="459" y="6861"/>
              <a:ext cx="17587" cy="2191"/>
            </a:xfrm>
            <a:prstGeom prst="rect">
              <a:avLst/>
            </a:prstGeom>
            <a:solidFill>
              <a:schemeClr val="bg1">
                <a:lumMod val="95000"/>
              </a:schemeClr>
            </a:solidFill>
            <a:ln>
              <a:solidFill>
                <a:schemeClr val="tx2"/>
              </a:solidFill>
            </a:ln>
          </p:spPr>
          <p:txBody>
            <a:bodyPr wrap="square" anchor="t">
              <a:spAutoFit/>
            </a:bodyPr>
            <a:lstStyle/>
            <a:p>
              <a:pPr indent="-342900" algn="just" fontAlgn="auto">
                <a:lnSpc>
                  <a:spcPts val="3380"/>
                </a:lnSpc>
                <a:spcBef>
                  <a:spcPct val="0"/>
                </a:spcBef>
                <a:spcAft>
                  <a:spcPct val="0"/>
                </a:spcAft>
                <a:buFont typeface="Wingdings" panose="05000000000000000000" charset="0"/>
                <a:buChar char="u"/>
              </a:pPr>
              <a:r>
                <a:rPr lang="zh-CN" altLang="en-US" sz="2400" b="1">
                  <a:latin typeface="仿宋" panose="02010609060101010101" charset="-122"/>
                  <a:ea typeface="仿宋" panose="02010609060101010101" charset="-122"/>
                  <a:cs typeface="仿宋" panose="02010609060101010101" charset="-122"/>
                  <a:sym typeface="Arial" panose="020B0604020202020204" pitchFamily="34" charset="0"/>
                </a:rPr>
                <a:t>据不完全统计，在抗日战争期间，中国军民死伤3500多万人；按1937年的比值折算，中国直接经济损失1000多亿美元，间接经济损失5000多亿美元。</a:t>
              </a:r>
            </a:p>
            <a:p>
              <a:pPr indent="0" algn="r" fontAlgn="auto">
                <a:lnSpc>
                  <a:spcPts val="3380"/>
                </a:lnSpc>
                <a:spcBef>
                  <a:spcPct val="0"/>
                </a:spcBef>
                <a:spcAft>
                  <a:spcPct val="0"/>
                </a:spcAft>
                <a:buFont typeface="Wingdings" panose="05000000000000000000" charset="0"/>
                <a:buNone/>
              </a:pPr>
              <a:r>
                <a:rPr lang="zh-CN" altLang="en-US" b="1">
                  <a:latin typeface="仿宋" panose="02010609060101010101" charset="-122"/>
                  <a:ea typeface="仿宋" panose="02010609060101010101" charset="-122"/>
                  <a:cs typeface="仿宋" panose="02010609060101010101" charset="-122"/>
                  <a:sym typeface="Arial" panose="020B0604020202020204" pitchFamily="34" charset="0"/>
                </a:rPr>
                <a:t>——李忠杰《抗日战争时期中国人口伤亡和财产损失调研丛书》</a:t>
              </a:r>
              <a:endParaRPr lang="zh-CN" b="1">
                <a:latin typeface="仿宋" panose="02010609060101010101" charset="-122"/>
                <a:ea typeface="仿宋" panose="02010609060101010101" charset="-122"/>
                <a:cs typeface="仿宋" panose="02010609060101010101" charset="-122"/>
                <a:sym typeface="Arial" panose="020B0604020202020204" pitchFamily="34" charset="0"/>
              </a:endParaRPr>
            </a:p>
          </p:txBody>
        </p:sp>
      </p:gr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nodeType="clickEffect">
                                  <p:stCondLst>
                                    <p:cond delay="0"/>
                                  </p:stCondLst>
                                  <p:childTnLst>
                                    <p:animEffect transition="out" filter="blinds(horizontal)">
                                      <p:cBhvr>
                                        <p:cTn id="21" dur="500"/>
                                        <p:tgtEl>
                                          <p:spTgt spid="3"/>
                                        </p:tgtEl>
                                      </p:cBhvr>
                                    </p:animEffect>
                                    <p:set>
                                      <p:cBhvr>
                                        <p:cTn id="22" dur="1" fill="hold">
                                          <p:stCondLst>
                                            <p:cond delay="499"/>
                                          </p:stCondLst>
                                        </p:cTn>
                                        <p:tgtEl>
                                          <p:spTgt spid="3"/>
                                        </p:tgtEl>
                                        <p:attrNameLst>
                                          <p:attrName>style.visibility</p:attrName>
                                        </p:attrNameLst>
                                      </p:cBhvr>
                                      <p:to>
                                        <p:strVal val="hidden"/>
                                      </p:to>
                                    </p:set>
                                  </p:childTnLst>
                                </p:cTn>
                              </p:par>
                              <p:par>
                                <p:cTn id="23" presetID="3" presetClass="exit" presetSubtype="10" fill="hold" nodeType="withEffect">
                                  <p:stCondLst>
                                    <p:cond delay="0"/>
                                  </p:stCondLst>
                                  <p:childTnLst>
                                    <p:animEffect transition="out" filter="blinds(horizontal)">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par>
                                <p:cTn id="26" presetID="3" presetClass="entr" presetSubtype="10" fill="hold" nodeType="with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blinds(horizontal)">
                                      <p:cBhvr>
                                        <p:cTn id="28" dur="500"/>
                                        <p:tgtEl>
                                          <p:spTgt spid="55"/>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xit" presetSubtype="10" fill="hold" nodeType="clickEffect">
                                  <p:stCondLst>
                                    <p:cond delay="0"/>
                                  </p:stCondLst>
                                  <p:childTnLst>
                                    <p:animEffect transition="out" filter="blinds(horizontal)">
                                      <p:cBhvr>
                                        <p:cTn id="32" dur="500"/>
                                        <p:tgtEl>
                                          <p:spTgt spid="55"/>
                                        </p:tgtEl>
                                      </p:cBhvr>
                                    </p:animEffect>
                                    <p:set>
                                      <p:cBhvr>
                                        <p:cTn id="33" dur="1" fill="hold">
                                          <p:stCondLst>
                                            <p:cond delay="499"/>
                                          </p:stCondLst>
                                        </p:cTn>
                                        <p:tgtEl>
                                          <p:spTgt spid="55"/>
                                        </p:tgtEl>
                                        <p:attrNameLst>
                                          <p:attrName>style.visibility</p:attrName>
                                        </p:attrNameLst>
                                      </p:cBhvr>
                                      <p:to>
                                        <p:strVal val="hidden"/>
                                      </p:to>
                                    </p:set>
                                  </p:childTnLst>
                                </p:cTn>
                              </p:par>
                              <p:par>
                                <p:cTn id="34" presetID="3" presetClass="entr" presetSubtype="10" fill="hold" grpId="0" nodeType="with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blinds(horizontal)">
                                      <p:cBhvr>
                                        <p:cTn id="36" dur="500"/>
                                        <p:tgtEl>
                                          <p:spTgt spid="58"/>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18434"/>
                                        </p:tgtEl>
                                        <p:attrNameLst>
                                          <p:attrName>style.visibility</p:attrName>
                                        </p:attrNameLst>
                                      </p:cBhvr>
                                      <p:to>
                                        <p:strVal val="visible"/>
                                      </p:to>
                                    </p:set>
                                    <p:animEffect transition="in" filter="blinds(horizontal)">
                                      <p:cBhvr>
                                        <p:cTn id="41" dur="500"/>
                                        <p:tgtEl>
                                          <p:spTgt spid="18434"/>
                                        </p:tgtEl>
                                      </p:cBhvr>
                                    </p:animEffect>
                                  </p:childTnLst>
                                </p:cTn>
                              </p:par>
                              <p:par>
                                <p:cTn id="42" presetID="3" presetClass="entr" presetSubtype="10" fill="hold" nodeType="withEffect">
                                  <p:stCondLst>
                                    <p:cond delay="0"/>
                                  </p:stCondLst>
                                  <p:childTnLst>
                                    <p:set>
                                      <p:cBhvr>
                                        <p:cTn id="43" dur="1" fill="hold">
                                          <p:stCondLst>
                                            <p:cond delay="0"/>
                                          </p:stCondLst>
                                        </p:cTn>
                                        <p:tgtEl>
                                          <p:spTgt spid="41"/>
                                        </p:tgtEl>
                                        <p:attrNameLst>
                                          <p:attrName>style.visibility</p:attrName>
                                        </p:attrNameLst>
                                      </p:cBhvr>
                                      <p:to>
                                        <p:strVal val="visible"/>
                                      </p:to>
                                    </p:set>
                                    <p:animEffect transition="in" filter="blinds(horizontal)">
                                      <p:cBhvr>
                                        <p:cTn id="44" dur="500"/>
                                        <p:tgtEl>
                                          <p:spTgt spid="41"/>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blinds(horizontal)">
                                      <p:cBhvr>
                                        <p:cTn id="49" dur="500"/>
                                        <p:tgtEl>
                                          <p:spTgt spid="18"/>
                                        </p:tgtEl>
                                      </p:cBhvr>
                                    </p:animEffect>
                                  </p:childTnLst>
                                </p:cTn>
                              </p:par>
                            </p:childTnLst>
                          </p:cTn>
                        </p:par>
                        <p:par>
                          <p:cTn id="50" fill="hold">
                            <p:stCondLst>
                              <p:cond delay="500"/>
                            </p:stCondLst>
                            <p:childTnLst>
                              <p:par>
                                <p:cTn id="51" presetID="0" presetClass="path" presetSubtype="0" accel="50000" decel="50000" fill="hold" nodeType="afterEffect">
                                  <p:stCondLst>
                                    <p:cond delay="0"/>
                                  </p:stCondLst>
                                  <p:childTnLst>
                                    <p:animMotion origin="layout" path="M -0.395885 0.000277778 L -0.867604 0.00648148 " pathEditMode="relative" rAng="0" ptsTypes="">
                                      <p:cBhvr>
                                        <p:cTn id="52" dur="2000" fill="hold"/>
                                        <p:tgtEl>
                                          <p:spTgt spid="18"/>
                                        </p:tgtEl>
                                        <p:attrNameLst>
                                          <p:attrName>ppt_x</p:attrName>
                                          <p:attrName>ppt_y</p:attrName>
                                        </p:attrNameLst>
                                      </p:cBhvr>
                                      <p:rCtr x="-25000" y="400"/>
                                    </p:animMotion>
                                  </p:childTnLst>
                                </p:cTn>
                              </p:par>
                            </p:childTnLst>
                          </p:cTn>
                        </p:par>
                        <p:par>
                          <p:cTn id="53" fill="hold">
                            <p:stCondLst>
                              <p:cond delay="2500"/>
                            </p:stCondLst>
                            <p:childTnLst>
                              <p:par>
                                <p:cTn id="54" presetID="3" presetClass="entr" presetSubtype="10" fill="hold" grpId="0" nodeType="afterEffect">
                                  <p:stCondLst>
                                    <p:cond delay="0"/>
                                  </p:stCondLst>
                                  <p:childTnLst>
                                    <p:set>
                                      <p:cBhvr>
                                        <p:cTn id="55" dur="1" fill="hold">
                                          <p:stCondLst>
                                            <p:cond delay="0"/>
                                          </p:stCondLst>
                                        </p:cTn>
                                        <p:tgtEl>
                                          <p:spTgt spid="52"/>
                                        </p:tgtEl>
                                        <p:attrNameLst>
                                          <p:attrName>style.visibility</p:attrName>
                                        </p:attrNameLst>
                                      </p:cBhvr>
                                      <p:to>
                                        <p:strVal val="visible"/>
                                      </p:to>
                                    </p:set>
                                    <p:animEffect transition="in" filter="blinds(horizontal)">
                                      <p:cBhvr>
                                        <p:cTn id="56" dur="500"/>
                                        <p:tgtEl>
                                          <p:spTgt spid="52"/>
                                        </p:tgtEl>
                                      </p:cBhvr>
                                    </p:animEffect>
                                  </p:childTnLst>
                                </p:cTn>
                              </p:par>
                            </p:childTnLst>
                          </p:cTn>
                        </p:par>
                      </p:childTnLst>
                    </p:cTn>
                  </p:par>
                  <p:par>
                    <p:cTn id="57" fill="hold">
                      <p:stCondLst>
                        <p:cond delay="indefinite"/>
                      </p:stCondLst>
                      <p:childTnLst>
                        <p:par>
                          <p:cTn id="58" fill="hold">
                            <p:stCondLst>
                              <p:cond delay="0"/>
                            </p:stCondLst>
                            <p:childTnLst>
                              <p:par>
                                <p:cTn id="59" presetID="3" presetClass="entr" presetSubtype="10" fill="hold" nodeType="click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blinds(horizontal)">
                                      <p:cBhvr>
                                        <p:cTn id="61" dur="500"/>
                                        <p:tgtEl>
                                          <p:spTgt spid="29"/>
                                        </p:tgtEl>
                                      </p:cBhvr>
                                    </p:animEffect>
                                  </p:childTnLst>
                                </p:cTn>
                              </p:par>
                            </p:childTnLst>
                          </p:cTn>
                        </p:par>
                      </p:childTnLst>
                    </p:cTn>
                  </p:par>
                  <p:par>
                    <p:cTn id="62" fill="hold">
                      <p:stCondLst>
                        <p:cond delay="indefinite"/>
                      </p:stCondLst>
                      <p:childTnLst>
                        <p:par>
                          <p:cTn id="63" fill="hold">
                            <p:stCondLst>
                              <p:cond delay="0"/>
                            </p:stCondLst>
                            <p:childTnLst>
                              <p:par>
                                <p:cTn id="64" presetID="3" presetClass="entr" presetSubtype="10" fill="hold" grpId="0" nodeType="clickEffect">
                                  <p:stCondLst>
                                    <p:cond delay="0"/>
                                  </p:stCondLst>
                                  <p:childTnLst>
                                    <p:set>
                                      <p:cBhvr>
                                        <p:cTn id="65" dur="1" fill="hold">
                                          <p:stCondLst>
                                            <p:cond delay="0"/>
                                          </p:stCondLst>
                                        </p:cTn>
                                        <p:tgtEl>
                                          <p:spTgt spid="39"/>
                                        </p:tgtEl>
                                        <p:attrNameLst>
                                          <p:attrName>style.visibility</p:attrName>
                                        </p:attrNameLst>
                                      </p:cBhvr>
                                      <p:to>
                                        <p:strVal val="visible"/>
                                      </p:to>
                                    </p:set>
                                    <p:animEffect transition="in" filter="blinds(horizontal)">
                                      <p:cBhvr>
                                        <p:cTn id="66" dur="500"/>
                                        <p:tgtEl>
                                          <p:spTgt spid="39"/>
                                        </p:tgtEl>
                                      </p:cBhvr>
                                    </p:animEffect>
                                  </p:childTnLst>
                                </p:cTn>
                              </p:par>
                              <p:par>
                                <p:cTn id="67" presetID="3" presetClass="exit" presetSubtype="10" fill="hold" grpId="1" nodeType="withEffect">
                                  <p:stCondLst>
                                    <p:cond delay="0"/>
                                  </p:stCondLst>
                                  <p:childTnLst>
                                    <p:animEffect transition="out" filter="blinds(horizontal)">
                                      <p:cBhvr>
                                        <p:cTn id="68" dur="500"/>
                                        <p:tgtEl>
                                          <p:spTgt spid="18434"/>
                                        </p:tgtEl>
                                      </p:cBhvr>
                                    </p:animEffect>
                                    <p:set>
                                      <p:cBhvr>
                                        <p:cTn id="69" dur="1" fill="hold">
                                          <p:stCondLst>
                                            <p:cond delay="499"/>
                                          </p:stCondLst>
                                        </p:cTn>
                                        <p:tgtEl>
                                          <p:spTgt spid="18434"/>
                                        </p:tgtEl>
                                        <p:attrNameLst>
                                          <p:attrName>style.visibility</p:attrName>
                                        </p:attrNameLst>
                                      </p:cBhvr>
                                      <p:to>
                                        <p:strVal val="hidden"/>
                                      </p:to>
                                    </p:set>
                                  </p:childTnLst>
                                </p:cTn>
                              </p:par>
                              <p:par>
                                <p:cTn id="70" presetID="3" presetClass="exit" presetSubtype="10" fill="hold" nodeType="withEffect">
                                  <p:stCondLst>
                                    <p:cond delay="0"/>
                                  </p:stCondLst>
                                  <p:childTnLst>
                                    <p:animEffect transition="out" filter="blinds(horizontal)">
                                      <p:cBhvr>
                                        <p:cTn id="71" dur="500"/>
                                        <p:tgtEl>
                                          <p:spTgt spid="29"/>
                                        </p:tgtEl>
                                      </p:cBhvr>
                                    </p:animEffect>
                                    <p:set>
                                      <p:cBhvr>
                                        <p:cTn id="72" dur="1" fill="hold">
                                          <p:stCondLst>
                                            <p:cond delay="499"/>
                                          </p:stCondLst>
                                        </p:cTn>
                                        <p:tgtEl>
                                          <p:spTgt spid="29"/>
                                        </p:tgtEl>
                                        <p:attrNameLst>
                                          <p:attrName>style.visibility</p:attrName>
                                        </p:attrNameLst>
                                      </p:cBhvr>
                                      <p:to>
                                        <p:strVal val="hidden"/>
                                      </p:to>
                                    </p:set>
                                  </p:childTnLst>
                                </p:cTn>
                              </p:par>
                              <p:par>
                                <p:cTn id="73" presetID="3" presetClass="exit" presetSubtype="10" fill="hold" grpId="1" nodeType="withEffect">
                                  <p:stCondLst>
                                    <p:cond delay="0"/>
                                  </p:stCondLst>
                                  <p:childTnLst>
                                    <p:animEffect transition="out" filter="blinds(horizontal)">
                                      <p:cBhvr>
                                        <p:cTn id="74" dur="500"/>
                                        <p:tgtEl>
                                          <p:spTgt spid="52"/>
                                        </p:tgtEl>
                                      </p:cBhvr>
                                    </p:animEffect>
                                    <p:set>
                                      <p:cBhvr>
                                        <p:cTn id="75" dur="1" fill="hold">
                                          <p:stCondLst>
                                            <p:cond delay="499"/>
                                          </p:stCondLst>
                                        </p:cTn>
                                        <p:tgtEl>
                                          <p:spTgt spid="52"/>
                                        </p:tgtEl>
                                        <p:attrNameLst>
                                          <p:attrName>style.visibility</p:attrName>
                                        </p:attrNameLst>
                                      </p:cBhvr>
                                      <p:to>
                                        <p:strVal val="hidden"/>
                                      </p:to>
                                    </p:set>
                                  </p:childTnLst>
                                </p:cTn>
                              </p:par>
                              <p:par>
                                <p:cTn id="76" presetID="3" presetClass="exit" presetSubtype="10" fill="hold" nodeType="withEffect">
                                  <p:stCondLst>
                                    <p:cond delay="0"/>
                                  </p:stCondLst>
                                  <p:childTnLst>
                                    <p:animEffect transition="out" filter="blinds(horizontal)">
                                      <p:cBhvr>
                                        <p:cTn id="77" dur="500"/>
                                        <p:tgtEl>
                                          <p:spTgt spid="18"/>
                                        </p:tgtEl>
                                      </p:cBhvr>
                                    </p:animEffect>
                                    <p:set>
                                      <p:cBhvr>
                                        <p:cTn id="78" dur="1" fill="hold">
                                          <p:stCondLst>
                                            <p:cond delay="499"/>
                                          </p:stCondLst>
                                        </p:cTn>
                                        <p:tgtEl>
                                          <p:spTgt spid="18"/>
                                        </p:tgtEl>
                                        <p:attrNameLst>
                                          <p:attrName>style.visibility</p:attrName>
                                        </p:attrNameLst>
                                      </p:cBhvr>
                                      <p:to>
                                        <p:strVal val="hidden"/>
                                      </p:to>
                                    </p:set>
                                  </p:childTnLst>
                                </p:cTn>
                              </p:par>
                              <p:par>
                                <p:cTn id="79" presetID="3" presetClass="exit" presetSubtype="10" fill="hold" nodeType="withEffect">
                                  <p:stCondLst>
                                    <p:cond delay="0"/>
                                  </p:stCondLst>
                                  <p:childTnLst>
                                    <p:animEffect transition="out" filter="blinds(horizontal)">
                                      <p:cBhvr>
                                        <p:cTn id="80" dur="500"/>
                                        <p:tgtEl>
                                          <p:spTgt spid="41"/>
                                        </p:tgtEl>
                                      </p:cBhvr>
                                    </p:animEffect>
                                    <p:set>
                                      <p:cBhvr>
                                        <p:cTn id="81" dur="1" fill="hold">
                                          <p:stCondLst>
                                            <p:cond delay="499"/>
                                          </p:stCondLst>
                                        </p:cTn>
                                        <p:tgtEl>
                                          <p:spTgt spid="41"/>
                                        </p:tgtEl>
                                        <p:attrNameLst>
                                          <p:attrName>style.visibility</p:attrName>
                                        </p:attrNameLst>
                                      </p:cBhvr>
                                      <p:to>
                                        <p:strVal val="hidden"/>
                                      </p:to>
                                    </p:set>
                                  </p:childTnLst>
                                </p:cTn>
                              </p:par>
                            </p:childTnLst>
                          </p:cTn>
                        </p:par>
                        <p:par>
                          <p:cTn id="82" fill="hold">
                            <p:stCondLst>
                              <p:cond delay="500"/>
                            </p:stCondLst>
                            <p:childTnLst>
                              <p:par>
                                <p:cTn id="83" presetID="3" presetClass="entr" presetSubtype="10" fill="hold" nodeType="afterEffect">
                                  <p:stCondLst>
                                    <p:cond delay="0"/>
                                  </p:stCondLst>
                                  <p:childTnLst>
                                    <p:set>
                                      <p:cBhvr>
                                        <p:cTn id="84" dur="1" fill="hold">
                                          <p:stCondLst>
                                            <p:cond delay="0"/>
                                          </p:stCondLst>
                                        </p:cTn>
                                        <p:tgtEl>
                                          <p:spTgt spid="45"/>
                                        </p:tgtEl>
                                        <p:attrNameLst>
                                          <p:attrName>style.visibility</p:attrName>
                                        </p:attrNameLst>
                                      </p:cBhvr>
                                      <p:to>
                                        <p:strVal val="visible"/>
                                      </p:to>
                                    </p:set>
                                    <p:animEffect transition="in" filter="blinds(horizontal)">
                                      <p:cBhvr>
                                        <p:cTn id="85" dur="500"/>
                                        <p:tgtEl>
                                          <p:spTgt spid="45"/>
                                        </p:tgtEl>
                                      </p:cBhvr>
                                    </p:animEffect>
                                  </p:childTnLst>
                                </p:cTn>
                              </p:par>
                            </p:childTnLst>
                          </p:cTn>
                        </p:par>
                      </p:childTnLst>
                    </p:cTn>
                  </p:par>
                  <p:par>
                    <p:cTn id="86" fill="hold">
                      <p:stCondLst>
                        <p:cond delay="indefinite"/>
                      </p:stCondLst>
                      <p:childTnLst>
                        <p:par>
                          <p:cTn id="87" fill="hold">
                            <p:stCondLst>
                              <p:cond delay="0"/>
                            </p:stCondLst>
                            <p:childTnLst>
                              <p:par>
                                <p:cTn id="88" presetID="3" presetClass="exit" presetSubtype="10" fill="hold" nodeType="clickEffect">
                                  <p:stCondLst>
                                    <p:cond delay="0"/>
                                  </p:stCondLst>
                                  <p:childTnLst>
                                    <p:animEffect transition="out" filter="blinds(horizontal)">
                                      <p:cBhvr>
                                        <p:cTn id="89" dur="500"/>
                                        <p:tgtEl>
                                          <p:spTgt spid="45"/>
                                        </p:tgtEl>
                                      </p:cBhvr>
                                    </p:animEffect>
                                    <p:set>
                                      <p:cBhvr>
                                        <p:cTn id="90" dur="1" fill="hold">
                                          <p:stCondLst>
                                            <p:cond delay="499"/>
                                          </p:stCondLst>
                                        </p:cTn>
                                        <p:tgtEl>
                                          <p:spTgt spid="45"/>
                                        </p:tgtEl>
                                        <p:attrNameLst>
                                          <p:attrName>style.visibility</p:attrName>
                                        </p:attrNameLst>
                                      </p:cBhvr>
                                      <p:to>
                                        <p:strVal val="hidden"/>
                                      </p:to>
                                    </p:set>
                                  </p:childTnLst>
                                </p:cTn>
                              </p:par>
                              <p:par>
                                <p:cTn id="91" presetID="3" presetClass="entr" presetSubtype="10" fill="hold" nodeType="withEffect">
                                  <p:stCondLst>
                                    <p:cond delay="0"/>
                                  </p:stCondLst>
                                  <p:childTnLst>
                                    <p:set>
                                      <p:cBhvr>
                                        <p:cTn id="92" dur="1" fill="hold">
                                          <p:stCondLst>
                                            <p:cond delay="0"/>
                                          </p:stCondLst>
                                        </p:cTn>
                                        <p:tgtEl>
                                          <p:spTgt spid="47"/>
                                        </p:tgtEl>
                                        <p:attrNameLst>
                                          <p:attrName>style.visibility</p:attrName>
                                        </p:attrNameLst>
                                      </p:cBhvr>
                                      <p:to>
                                        <p:strVal val="visible"/>
                                      </p:to>
                                    </p:set>
                                    <p:animEffect transition="in" filter="blinds(horizontal)">
                                      <p:cBhvr>
                                        <p:cTn id="93"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8" grpId="0"/>
      <p:bldP spid="18434" grpId="0" animBg="1"/>
      <p:bldP spid="18434" grpId="1" animBg="1"/>
      <p:bldP spid="52" grpId="0" bldLvl="0" animBg="1"/>
      <p:bldP spid="52" grpId="1" animBg="1"/>
      <p:bldP spid="3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6350" y="6319520"/>
            <a:ext cx="12198350" cy="516890"/>
            <a:chOff x="-10" y="9952"/>
            <a:chExt cx="19210" cy="814"/>
          </a:xfrm>
          <a:solidFill>
            <a:srgbClr val="EC5F74">
              <a:lumMod val="20000"/>
              <a:lumOff val="80000"/>
            </a:srgbClr>
          </a:solidFill>
        </p:grpSpPr>
        <p:sp>
          <p:nvSpPr>
            <p:cNvPr id="5" name="文本框 4"/>
            <p:cNvSpPr txBox="1"/>
            <p:nvPr>
              <p:custDataLst>
                <p:tags r:id="rId13"/>
              </p:custDataLst>
            </p:nvPr>
          </p:nvSpPr>
          <p:spPr>
            <a:xfrm>
              <a:off x="-10" y="9976"/>
              <a:ext cx="19211" cy="791"/>
            </a:xfrm>
            <a:prstGeom prst="rect">
              <a:avLst/>
            </a:prstGeom>
            <a:grpFill/>
          </p:spPr>
          <p:txBody>
            <a:bodyPr vert="horz" wrap="square" lIns="91440" tIns="45720" rIns="91440" bIns="45720" numCol="1" spcCol="0" rtlCol="0" fromWordArt="0" anchor="t" anchorCtr="0" forceAA="0" compatLnSpc="0">
              <a:noAutofit/>
            </a:bodyPr>
            <a:lstStyle>
              <a:lvl1pPr algn="l" defTabSz="914400" rtl="0" eaLnBrk="1" latinLnBrk="0" hangingPunct="1">
                <a:lnSpc>
                  <a:spcPct val="90000"/>
                </a:lnSpc>
                <a:spcBef>
                  <a:spcPct val="0"/>
                </a:spcBef>
                <a:buNone/>
                <a:defRPr sz="4400" kern="1200">
                  <a:solidFill>
                    <a:sysClr val="windowText" lastClr="000000"/>
                  </a:solidFill>
                  <a:latin typeface="Calibri" panose="020F0502020204030204"/>
                  <a:ea typeface="微软雅黑" panose="020B0503020204020204" charset="-122"/>
                  <a:cs typeface="微软雅黑" panose="020B0503020204020204" charset="-122"/>
                </a:defRPr>
              </a:lvl1pPr>
            </a:lstStyle>
            <a:p>
              <a:pPr lvl="0" algn="l">
                <a:lnSpc>
                  <a:spcPct val="100000"/>
                </a:lnSpc>
                <a:buClrTx/>
                <a:buSzTx/>
                <a:buFontTx/>
              </a:pPr>
              <a:r>
                <a:rPr lang="zh-CN" altLang="zh-CN" sz="2400" b="1">
                  <a:latin typeface="仿宋" panose="02010609060101010101" charset="-122"/>
                  <a:ea typeface="仿宋" panose="02010609060101010101" charset="-122"/>
                  <a:cs typeface="楷体" panose="02010609060101010101" pitchFamily="49" charset="-122"/>
                  <a:sym typeface="Arial" panose="020B0604020202020204" pitchFamily="34" charset="0"/>
                </a:rPr>
                <a:t>  </a:t>
              </a:r>
              <a:r>
                <a:rPr lang="zh-CN" altLang="zh-CN" sz="2400" b="1">
                  <a:latin typeface="仿宋" panose="02010609060101010101" charset="-122"/>
                  <a:ea typeface="仿宋" panose="02010609060101010101" charset="-122"/>
                  <a:cs typeface="楷体" panose="02010609060101010101" pitchFamily="49" charset="-122"/>
                  <a:sym typeface="等线" panose="02010600030101010101" charset="-122"/>
                </a:rPr>
                <a:t>考情分析</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zh-CN" sz="2400" b="1">
                  <a:solidFill>
                    <a:sysClr val="windowText" lastClr="000000"/>
                  </a:solidFill>
                  <a:latin typeface="仿宋" panose="02010609060101010101" charset="-122"/>
                  <a:ea typeface="仿宋" panose="02010609060101010101" charset="-122"/>
                  <a:cs typeface="楷体" panose="02010609060101010101" pitchFamily="49" charset="-122"/>
                  <a:sym typeface="微软雅黑" panose="020B0503020204020204" charset="-122"/>
                </a:rPr>
                <a:t>阶段特征</a:t>
              </a:r>
              <a:r>
                <a:rPr lang="en-US" altLang="zh-CN" sz="2400" b="1">
                  <a:solidFill>
                    <a:sysClr val="windowText" lastClr="000000"/>
                  </a:solidFill>
                  <a:latin typeface="仿宋" panose="02010609060101010101" charset="-122"/>
                  <a:ea typeface="仿宋" panose="02010609060101010101" charset="-122"/>
                  <a:cs typeface="楷体" panose="02010609060101010101" pitchFamily="49" charset="-122"/>
                  <a:sym typeface="微软雅黑" panose="020B0503020204020204" charset="-122"/>
                </a:rPr>
                <a:t>          </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微软雅黑" panose="020B0503020204020204" charset="-122"/>
                </a:rPr>
                <a:t>夯实</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等线" panose="02010600030101010101" charset="-122"/>
                </a:rPr>
                <a:t>基础</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en-US" sz="2400" b="1">
                  <a:solidFill>
                    <a:srgbClr val="000000"/>
                  </a:solidFill>
                  <a:latin typeface="仿宋" panose="02010609060101010101" charset="-122"/>
                  <a:ea typeface="仿宋" panose="02010609060101010101" charset="-122"/>
                  <a:cs typeface="Times New Roman" panose="02020603050405020304" charset="0"/>
                  <a:sym typeface="等线" panose="02010600030101010101" charset="-122"/>
                </a:rPr>
                <a:t>高考真题</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en-US" sz="2400" b="1">
                  <a:solidFill>
                    <a:srgbClr val="000000"/>
                  </a:solidFill>
                  <a:latin typeface="仿宋" panose="02010609060101010101" charset="-122"/>
                  <a:ea typeface="仿宋" panose="02010609060101010101" charset="-122"/>
                  <a:cs typeface="Times New Roman" panose="02020603050405020304" charset="0"/>
                  <a:sym typeface="等线" panose="02010600030101010101" charset="-122"/>
                </a:rPr>
                <a:t>链接选必</a:t>
              </a: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sym typeface="微软雅黑" panose="020B0503020204020204" charset="-122"/>
              </a:endParaRPr>
            </a:p>
          </p:txBody>
        </p:sp>
        <p:cxnSp>
          <p:nvCxnSpPr>
            <p:cNvPr id="22" name="直接连接符 21"/>
            <p:cNvCxnSpPr/>
            <p:nvPr/>
          </p:nvCxnSpPr>
          <p:spPr>
            <a:xfrm>
              <a:off x="2977" y="9952"/>
              <a:ext cx="16" cy="815"/>
            </a:xfrm>
            <a:prstGeom prst="line">
              <a:avLst/>
            </a:prstGeom>
            <a:grpFill/>
            <a:ln w="12700" cap="flat" cmpd="sng" algn="ctr">
              <a:solidFill>
                <a:sysClr val="window" lastClr="FFFFFF"/>
              </a:solidFill>
              <a:prstDash val="solid"/>
              <a:miter lim="800000"/>
            </a:ln>
            <a:effectLst/>
          </p:spPr>
        </p:cxnSp>
        <p:cxnSp>
          <p:nvCxnSpPr>
            <p:cNvPr id="23" name="直接连接符 22"/>
            <p:cNvCxnSpPr/>
            <p:nvPr/>
          </p:nvCxnSpPr>
          <p:spPr>
            <a:xfrm>
              <a:off x="7227" y="9952"/>
              <a:ext cx="16" cy="815"/>
            </a:xfrm>
            <a:prstGeom prst="line">
              <a:avLst/>
            </a:prstGeom>
            <a:grpFill/>
            <a:ln w="12700" cap="flat" cmpd="sng" algn="ctr">
              <a:solidFill>
                <a:sysClr val="window" lastClr="FFFFFF"/>
              </a:solidFill>
              <a:prstDash val="solid"/>
              <a:miter lim="800000"/>
            </a:ln>
            <a:effectLst/>
          </p:spPr>
        </p:cxnSp>
        <p:cxnSp>
          <p:nvCxnSpPr>
            <p:cNvPr id="24" name="直接连接符 23"/>
            <p:cNvCxnSpPr/>
            <p:nvPr/>
          </p:nvCxnSpPr>
          <p:spPr>
            <a:xfrm>
              <a:off x="11121" y="9952"/>
              <a:ext cx="16" cy="815"/>
            </a:xfrm>
            <a:prstGeom prst="line">
              <a:avLst/>
            </a:prstGeom>
            <a:grpFill/>
            <a:ln w="12700" cap="flat" cmpd="sng" algn="ctr">
              <a:solidFill>
                <a:sysClr val="window" lastClr="FFFFFF"/>
              </a:solidFill>
              <a:prstDash val="solid"/>
              <a:miter lim="800000"/>
            </a:ln>
            <a:effectLst/>
          </p:spPr>
        </p:cxnSp>
        <p:cxnSp>
          <p:nvCxnSpPr>
            <p:cNvPr id="62" name="直接连接符 61"/>
            <p:cNvCxnSpPr/>
            <p:nvPr/>
          </p:nvCxnSpPr>
          <p:spPr>
            <a:xfrm>
              <a:off x="15150" y="9952"/>
              <a:ext cx="16" cy="815"/>
            </a:xfrm>
            <a:prstGeom prst="line">
              <a:avLst/>
            </a:prstGeom>
            <a:grpFill/>
            <a:ln w="12700" cap="flat" cmpd="sng" algn="ctr">
              <a:solidFill>
                <a:sysClr val="window" lastClr="FFFFFF"/>
              </a:solidFill>
              <a:prstDash val="solid"/>
              <a:miter lim="800000"/>
            </a:ln>
            <a:effectLst/>
          </p:spPr>
        </p:cxnSp>
      </p:grpSp>
      <p:grpSp>
        <p:nvGrpSpPr>
          <p:cNvPr id="25" name="组合 24"/>
          <p:cNvGrpSpPr/>
          <p:nvPr/>
        </p:nvGrpSpPr>
        <p:grpSpPr>
          <a:xfrm>
            <a:off x="18415" y="5080"/>
            <a:ext cx="2480310" cy="622935"/>
            <a:chOff x="271" y="34"/>
            <a:chExt cx="3906" cy="981"/>
          </a:xfrm>
        </p:grpSpPr>
        <p:sp>
          <p:nvSpPr>
            <p:cNvPr id="26" name="矩形"/>
            <p:cNvSpPr/>
            <p:nvPr/>
          </p:nvSpPr>
          <p:spPr>
            <a:xfrm>
              <a:off x="271" y="34"/>
              <a:ext cx="3866" cy="820"/>
            </a:xfrm>
            <a:prstGeom prst="rect">
              <a:avLst/>
            </a:prstGeom>
            <a:solidFill>
              <a:schemeClr val="accent1">
                <a:lumMod val="40000"/>
                <a:lumOff val="60000"/>
              </a:schemeClr>
            </a:solidFill>
            <a:ln w="9525" cap="flat" cmpd="sng">
              <a:noFill/>
              <a:prstDash val="solid"/>
              <a:miter/>
            </a:ln>
          </p:spPr>
          <p:txBody>
            <a:bodyPr vert="horz" wrap="square" lIns="91417" tIns="45708" rIns="91417" bIns="45708" anchor="t" anchorCtr="0">
              <a:spAutoFit/>
            </a:bodyPr>
            <a:lstStyle/>
            <a:p>
              <a:pPr marL="0" indent="0" algn="l">
                <a:lnSpc>
                  <a:spcPct val="100000"/>
                </a:lnSpc>
                <a:spcBef>
                  <a:spcPts val="0"/>
                </a:spcBef>
                <a:spcAft>
                  <a:spcPts val="0"/>
                </a:spcAft>
                <a:buNone/>
              </a:pPr>
              <a:r>
                <a:rPr lang="zh-CN" altLang="en-US" sz="2800" b="1" i="0" u="none" strike="noStrike" kern="1200" cap="none" spc="0" baseline="0">
                  <a:solidFill>
                    <a:sysClr val="windowText" lastClr="000000"/>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一、日本侵华</a:t>
              </a:r>
            </a:p>
          </p:txBody>
        </p:sp>
        <p:cxnSp>
          <p:nvCxnSpPr>
            <p:cNvPr id="31" name="直接连接符 30"/>
            <p:cNvCxnSpPr/>
            <p:nvPr>
              <p:custDataLst>
                <p:tags r:id="rId12"/>
              </p:custDataLst>
            </p:nvPr>
          </p:nvCxnSpPr>
          <p:spPr>
            <a:xfrm flipV="1">
              <a:off x="271" y="983"/>
              <a:ext cx="3906" cy="32"/>
            </a:xfrm>
            <a:prstGeom prst="line">
              <a:avLst/>
            </a:prstGeom>
            <a:noFill/>
            <a:ln w="12700" cap="flat" cmpd="sng" algn="ctr">
              <a:solidFill>
                <a:schemeClr val="accent1">
                  <a:lumMod val="75000"/>
                </a:schemeClr>
              </a:solidFill>
              <a:prstDash val="solid"/>
              <a:miter lim="800000"/>
            </a:ln>
            <a:effectLst/>
          </p:spPr>
        </p:cxnSp>
      </p:grpSp>
      <p:sp>
        <p:nvSpPr>
          <p:cNvPr id="6" name="文本框 5"/>
          <p:cNvSpPr txBox="1"/>
          <p:nvPr>
            <p:custDataLst>
              <p:tags r:id="rId2"/>
            </p:custDataLst>
          </p:nvPr>
        </p:nvSpPr>
        <p:spPr>
          <a:xfrm>
            <a:off x="5043170" y="2432050"/>
            <a:ext cx="6929755" cy="3992245"/>
          </a:xfrm>
          <a:prstGeom prst="rect">
            <a:avLst/>
          </a:prstGeom>
          <a:noFill/>
          <a:ln w="12700" cmpd="sng">
            <a:solidFill>
              <a:schemeClr val="accent1">
                <a:shade val="50000"/>
              </a:schemeClr>
            </a:solidFill>
            <a:prstDash val="solid"/>
          </a:ln>
        </p:spPr>
        <p:txBody>
          <a:bodyPr wrap="square">
            <a:spAutoFit/>
          </a:bodyPr>
          <a:lstStyle/>
          <a:p>
            <a:pPr>
              <a:lnSpc>
                <a:spcPts val="3380"/>
              </a:lnSpc>
            </a:pPr>
            <a:r>
              <a:rPr lang="zh-CN" altLang="en-US" sz="2400" b="1" smtClean="0">
                <a:latin typeface="仿宋" panose="02010609060101010101" charset="-122"/>
                <a:ea typeface="仿宋" panose="02010609060101010101" charset="-122"/>
                <a:cs typeface="仿宋" panose="02010609060101010101" charset="-122"/>
                <a:sym typeface="Arial" panose="020B0604020202020204" pitchFamily="34" charset="0"/>
              </a:rPr>
              <a:t>   靖国神社</a:t>
            </a:r>
            <a:r>
              <a:rPr lang="zh-CN" altLang="en-US" sz="2400" b="1">
                <a:latin typeface="仿宋" panose="02010609060101010101" charset="-122"/>
                <a:ea typeface="仿宋" panose="02010609060101010101" charset="-122"/>
                <a:cs typeface="仿宋" panose="02010609060101010101" charset="-122"/>
                <a:sym typeface="Arial" panose="020B0604020202020204" pitchFamily="34" charset="0"/>
              </a:rPr>
              <a:t>是位于日本东京的一座神社，奉明治天皇之谕而建。该神社供奉自明治维新时代以来为日本战死的士兵及军属，大多数是在日本侵华战争（</a:t>
            </a:r>
            <a:r>
              <a:rPr lang="en-US" altLang="zh-CN" sz="2400" b="1">
                <a:latin typeface="仿宋" panose="02010609060101010101" charset="-122"/>
                <a:ea typeface="仿宋" panose="02010609060101010101" charset="-122"/>
                <a:cs typeface="仿宋" panose="02010609060101010101" charset="-122"/>
                <a:sym typeface="Arial" panose="020B0604020202020204" pitchFamily="34" charset="0"/>
              </a:rPr>
              <a:t>1931-1945</a:t>
            </a:r>
            <a:r>
              <a:rPr lang="zh-CN" altLang="en-US" sz="2400" b="1">
                <a:latin typeface="仿宋" panose="02010609060101010101" charset="-122"/>
                <a:ea typeface="仿宋" panose="02010609060101010101" charset="-122"/>
                <a:cs typeface="仿宋" panose="02010609060101010101" charset="-122"/>
                <a:sym typeface="Arial" panose="020B0604020202020204" pitchFamily="34" charset="0"/>
              </a:rPr>
              <a:t>）及太平洋战争（</a:t>
            </a:r>
            <a:r>
              <a:rPr lang="en-US" altLang="zh-CN" sz="2400" b="1">
                <a:latin typeface="仿宋" panose="02010609060101010101" charset="-122"/>
                <a:ea typeface="仿宋" panose="02010609060101010101" charset="-122"/>
                <a:cs typeface="仿宋" panose="02010609060101010101" charset="-122"/>
                <a:sym typeface="Arial" panose="020B0604020202020204" pitchFamily="34" charset="0"/>
              </a:rPr>
              <a:t>1941-1945</a:t>
            </a:r>
            <a:r>
              <a:rPr lang="zh-CN" altLang="en-US" sz="2400" b="1">
                <a:latin typeface="仿宋" panose="02010609060101010101" charset="-122"/>
                <a:ea typeface="仿宋" panose="02010609060101010101" charset="-122"/>
                <a:cs typeface="仿宋" panose="02010609060101010101" charset="-122"/>
                <a:sym typeface="Arial" panose="020B0604020202020204" pitchFamily="34" charset="0"/>
              </a:rPr>
              <a:t>）中阵亡的日军官兵， </a:t>
            </a:r>
            <a:r>
              <a:rPr lang="zh-CN" altLang="en-US" sz="2400" b="1">
                <a:solidFill>
                  <a:srgbClr val="FF0000"/>
                </a:solidFill>
                <a:latin typeface="仿宋" panose="02010609060101010101" charset="-122"/>
                <a:ea typeface="仿宋" panose="02010609060101010101" charset="-122"/>
                <a:cs typeface="仿宋" panose="02010609060101010101" charset="-122"/>
                <a:sym typeface="Arial" panose="020B0604020202020204" pitchFamily="34" charset="0"/>
              </a:rPr>
              <a:t>包括 </a:t>
            </a:r>
            <a:r>
              <a:rPr lang="en-US" altLang="zh-CN" sz="2400" b="1">
                <a:solidFill>
                  <a:srgbClr val="FF0000"/>
                </a:solidFill>
                <a:latin typeface="仿宋" panose="02010609060101010101" charset="-122"/>
                <a:ea typeface="仿宋" panose="02010609060101010101" charset="-122"/>
                <a:cs typeface="仿宋" panose="02010609060101010101" charset="-122"/>
                <a:sym typeface="Arial" panose="020B0604020202020204" pitchFamily="34" charset="0"/>
              </a:rPr>
              <a:t>14</a:t>
            </a:r>
            <a:r>
              <a:rPr lang="zh-CN" altLang="en-US" sz="2400" b="1">
                <a:solidFill>
                  <a:srgbClr val="FF0000"/>
                </a:solidFill>
                <a:latin typeface="仿宋" panose="02010609060101010101" charset="-122"/>
                <a:ea typeface="仿宋" panose="02010609060101010101" charset="-122"/>
                <a:cs typeface="仿宋" panose="02010609060101010101" charset="-122"/>
                <a:sym typeface="Arial" panose="020B0604020202020204" pitchFamily="34" charset="0"/>
              </a:rPr>
              <a:t>位经远东国际军事法庭审判的甲级战犯也供奉在靖国神社内</a:t>
            </a:r>
            <a:r>
              <a:rPr lang="zh-CN" altLang="en-US" sz="2400" b="1">
                <a:latin typeface="仿宋" panose="02010609060101010101" charset="-122"/>
                <a:ea typeface="仿宋" panose="02010609060101010101" charset="-122"/>
                <a:cs typeface="仿宋" panose="02010609060101010101" charset="-122"/>
                <a:sym typeface="Arial" panose="020B0604020202020204" pitchFamily="34" charset="0"/>
              </a:rPr>
              <a:t>。</a:t>
            </a:r>
            <a:r>
              <a:rPr lang="en-US" altLang="zh-CN" sz="2400" b="1">
                <a:latin typeface="仿宋" panose="02010609060101010101" charset="-122"/>
                <a:ea typeface="仿宋" panose="02010609060101010101" charset="-122"/>
                <a:cs typeface="仿宋" panose="02010609060101010101" charset="-122"/>
                <a:sym typeface="Arial" panose="020B0604020202020204" pitchFamily="34" charset="0"/>
              </a:rPr>
              <a:t>2015</a:t>
            </a:r>
            <a:r>
              <a:rPr lang="zh-CN" altLang="en-US" sz="2400" b="1">
                <a:latin typeface="仿宋" panose="02010609060101010101" charset="-122"/>
                <a:ea typeface="仿宋" panose="02010609060101010101" charset="-122"/>
                <a:cs typeface="仿宋" panose="02010609060101010101" charset="-122"/>
                <a:sym typeface="Arial" panose="020B0604020202020204" pitchFamily="34" charset="0"/>
              </a:rPr>
              <a:t>年</a:t>
            </a:r>
            <a:r>
              <a:rPr lang="en-US" altLang="zh-CN" sz="2400" b="1">
                <a:latin typeface="仿宋" panose="02010609060101010101" charset="-122"/>
                <a:ea typeface="仿宋" panose="02010609060101010101" charset="-122"/>
                <a:cs typeface="仿宋" panose="02010609060101010101" charset="-122"/>
                <a:sym typeface="Arial" panose="020B0604020202020204" pitchFamily="34" charset="0"/>
              </a:rPr>
              <a:t>4</a:t>
            </a:r>
            <a:r>
              <a:rPr lang="zh-CN" altLang="en-US" sz="2400" b="1">
                <a:latin typeface="仿宋" panose="02010609060101010101" charset="-122"/>
                <a:ea typeface="仿宋" panose="02010609060101010101" charset="-122"/>
                <a:cs typeface="仿宋" panose="02010609060101010101" charset="-122"/>
                <a:sym typeface="Arial" panose="020B0604020202020204" pitchFamily="34" charset="0"/>
              </a:rPr>
              <a:t>月</a:t>
            </a:r>
            <a:r>
              <a:rPr lang="en-US" altLang="zh-CN" sz="2400" b="1">
                <a:latin typeface="仿宋" panose="02010609060101010101" charset="-122"/>
                <a:ea typeface="仿宋" panose="02010609060101010101" charset="-122"/>
                <a:cs typeface="仿宋" panose="02010609060101010101" charset="-122"/>
                <a:sym typeface="Arial" panose="020B0604020202020204" pitchFamily="34" charset="0"/>
              </a:rPr>
              <a:t>21</a:t>
            </a:r>
            <a:r>
              <a:rPr lang="zh-CN" altLang="en-US" sz="2400" b="1">
                <a:latin typeface="仿宋" panose="02010609060101010101" charset="-122"/>
                <a:ea typeface="仿宋" panose="02010609060101010101" charset="-122"/>
                <a:cs typeface="仿宋" panose="02010609060101010101" charset="-122"/>
                <a:sym typeface="Arial" panose="020B0604020202020204" pitchFamily="34" charset="0"/>
              </a:rPr>
              <a:t>日，日本首相安倍晋三参拜神社。</a:t>
            </a:r>
            <a:r>
              <a:rPr lang="en-US" altLang="zh-CN" sz="2400" b="1">
                <a:latin typeface="仿宋" panose="02010609060101010101" charset="-122"/>
                <a:ea typeface="仿宋" panose="02010609060101010101" charset="-122"/>
                <a:cs typeface="仿宋" panose="02010609060101010101" charset="-122"/>
                <a:sym typeface="Arial" panose="020B0604020202020204" pitchFamily="34" charset="0"/>
              </a:rPr>
              <a:t>2021</a:t>
            </a:r>
            <a:r>
              <a:rPr lang="zh-CN" altLang="en-US" sz="2400" b="1">
                <a:latin typeface="仿宋" panose="02010609060101010101" charset="-122"/>
                <a:ea typeface="仿宋" panose="02010609060101010101" charset="-122"/>
                <a:cs typeface="仿宋" panose="02010609060101010101" charset="-122"/>
                <a:sym typeface="Arial" panose="020B0604020202020204" pitchFamily="34" charset="0"/>
              </a:rPr>
              <a:t>年</a:t>
            </a:r>
            <a:r>
              <a:rPr lang="en-US" altLang="zh-CN" sz="2400" b="1">
                <a:latin typeface="仿宋" panose="02010609060101010101" charset="-122"/>
                <a:ea typeface="仿宋" panose="02010609060101010101" charset="-122"/>
                <a:cs typeface="仿宋" panose="02010609060101010101" charset="-122"/>
                <a:sym typeface="Arial" panose="020B0604020202020204" pitchFamily="34" charset="0"/>
              </a:rPr>
              <a:t>4</a:t>
            </a:r>
            <a:r>
              <a:rPr lang="zh-CN" altLang="en-US" sz="2400" b="1">
                <a:latin typeface="仿宋" panose="02010609060101010101" charset="-122"/>
                <a:ea typeface="仿宋" panose="02010609060101010101" charset="-122"/>
                <a:cs typeface="仿宋" panose="02010609060101010101" charset="-122"/>
                <a:sym typeface="Arial" panose="020B0604020202020204" pitchFamily="34" charset="0"/>
              </a:rPr>
              <a:t>月</a:t>
            </a:r>
            <a:r>
              <a:rPr lang="en-US" altLang="zh-CN" sz="2400" b="1">
                <a:latin typeface="仿宋" panose="02010609060101010101" charset="-122"/>
                <a:ea typeface="仿宋" panose="02010609060101010101" charset="-122"/>
                <a:cs typeface="仿宋" panose="02010609060101010101" charset="-122"/>
                <a:sym typeface="Arial" panose="020B0604020202020204" pitchFamily="34" charset="0"/>
              </a:rPr>
              <a:t>21</a:t>
            </a:r>
            <a:r>
              <a:rPr lang="zh-CN" altLang="en-US" sz="2400" b="1">
                <a:latin typeface="仿宋" panose="02010609060101010101" charset="-122"/>
                <a:ea typeface="仿宋" panose="02010609060101010101" charset="-122"/>
                <a:cs typeface="仿宋" panose="02010609060101010101" charset="-122"/>
                <a:sym typeface="Arial" panose="020B0604020202020204" pitchFamily="34" charset="0"/>
              </a:rPr>
              <a:t>日，日本首相菅义伟以“内阁总理大臣”的名义，参拜神社，</a:t>
            </a:r>
            <a:r>
              <a:rPr lang="en-US" altLang="zh-CN" sz="2400" b="1">
                <a:latin typeface="仿宋" panose="02010609060101010101" charset="-122"/>
                <a:ea typeface="仿宋" panose="02010609060101010101" charset="-122"/>
                <a:cs typeface="仿宋" panose="02010609060101010101" charset="-122"/>
                <a:sym typeface="Arial" panose="020B0604020202020204" pitchFamily="34" charset="0"/>
              </a:rPr>
              <a:t>8</a:t>
            </a:r>
            <a:r>
              <a:rPr lang="zh-CN" altLang="en-US" sz="2400" b="1">
                <a:latin typeface="仿宋" panose="02010609060101010101" charset="-122"/>
                <a:ea typeface="仿宋" panose="02010609060101010101" charset="-122"/>
                <a:cs typeface="仿宋" panose="02010609060101010101" charset="-122"/>
                <a:sym typeface="Arial" panose="020B0604020202020204" pitchFamily="34" charset="0"/>
              </a:rPr>
              <a:t>月</a:t>
            </a:r>
            <a:r>
              <a:rPr lang="en-US" altLang="zh-CN" sz="2400" b="1">
                <a:latin typeface="仿宋" panose="02010609060101010101" charset="-122"/>
                <a:ea typeface="仿宋" panose="02010609060101010101" charset="-122"/>
                <a:cs typeface="仿宋" panose="02010609060101010101" charset="-122"/>
                <a:sym typeface="Arial" panose="020B0604020202020204" pitchFamily="34" charset="0"/>
              </a:rPr>
              <a:t>15</a:t>
            </a:r>
            <a:r>
              <a:rPr lang="zh-CN" altLang="en-US" sz="2400" b="1">
                <a:latin typeface="仿宋" panose="02010609060101010101" charset="-122"/>
                <a:ea typeface="仿宋" panose="02010609060101010101" charset="-122"/>
                <a:cs typeface="仿宋" panose="02010609060101010101" charset="-122"/>
                <a:sym typeface="Arial" panose="020B0604020202020204" pitchFamily="34" charset="0"/>
              </a:rPr>
              <a:t>日，前首相安倍晋三参拜神社。</a:t>
            </a:r>
          </a:p>
        </p:txBody>
      </p:sp>
      <p:grpSp>
        <p:nvGrpSpPr>
          <p:cNvPr id="7" name="组合 6"/>
          <p:cNvGrpSpPr/>
          <p:nvPr>
            <p:custDataLst>
              <p:tags r:id="rId3"/>
            </p:custDataLst>
          </p:nvPr>
        </p:nvGrpSpPr>
        <p:grpSpPr>
          <a:xfrm>
            <a:off x="289804" y="2794667"/>
            <a:ext cx="4575810" cy="3539490"/>
            <a:chOff x="57844" y="1939757"/>
            <a:chExt cx="6715353" cy="4830748"/>
          </a:xfrm>
        </p:grpSpPr>
        <p:pic>
          <p:nvPicPr>
            <p:cNvPr id="8" name="图片 7"/>
            <p:cNvPicPr>
              <a:picLocks noChangeAspect="1"/>
            </p:cNvPicPr>
            <p:nvPr>
              <p:custDataLst>
                <p:tags r:id="rId10"/>
              </p:custDataLst>
            </p:nvPr>
          </p:nvPicPr>
          <p:blipFill>
            <a:blip r:embed="rId15"/>
            <a:stretch>
              <a:fillRect/>
            </a:stretch>
          </p:blipFill>
          <p:spPr>
            <a:xfrm>
              <a:off x="57844" y="1939757"/>
              <a:ext cx="6715353" cy="4830748"/>
            </a:xfrm>
            <a:prstGeom prst="rect">
              <a:avLst/>
            </a:prstGeom>
          </p:spPr>
        </p:pic>
        <p:sp>
          <p:nvSpPr>
            <p:cNvPr id="9" name="文本框 8"/>
            <p:cNvSpPr txBox="1"/>
            <p:nvPr>
              <p:custDataLst>
                <p:tags r:id="rId11"/>
              </p:custDataLst>
            </p:nvPr>
          </p:nvSpPr>
          <p:spPr>
            <a:xfrm>
              <a:off x="57844" y="1939757"/>
              <a:ext cx="2698229" cy="628327"/>
            </a:xfrm>
            <a:prstGeom prst="rect">
              <a:avLst/>
            </a:prstGeom>
            <a:noFill/>
          </p:spPr>
          <p:txBody>
            <a:bodyPr wrap="square" rtlCol="0">
              <a:spAutoFit/>
            </a:bodyPr>
            <a:lstStyle/>
            <a:p>
              <a:r>
                <a:rPr lang="zh-CN" altLang="en-US" sz="2400" b="1">
                  <a:solidFill>
                    <a:schemeClr val="tx1"/>
                  </a:solidFill>
                  <a:latin typeface="仿宋" panose="02010609060101010101" charset="-122"/>
                  <a:ea typeface="仿宋" panose="02010609060101010101" charset="-122"/>
                  <a:sym typeface="Arial" panose="020B0604020202020204" pitchFamily="34" charset="0"/>
                </a:rPr>
                <a:t>靖国神社</a:t>
              </a:r>
            </a:p>
          </p:txBody>
        </p:sp>
      </p:grpSp>
      <p:sp>
        <p:nvSpPr>
          <p:cNvPr id="10" name="文本框 9"/>
          <p:cNvSpPr txBox="1"/>
          <p:nvPr>
            <p:custDataLst>
              <p:tags r:id="rId4"/>
            </p:custDataLst>
          </p:nvPr>
        </p:nvSpPr>
        <p:spPr>
          <a:xfrm>
            <a:off x="289560" y="1427480"/>
            <a:ext cx="11574145" cy="958215"/>
          </a:xfrm>
          <a:prstGeom prst="rect">
            <a:avLst/>
          </a:prstGeom>
          <a:solidFill>
            <a:schemeClr val="accent2">
              <a:lumMod val="20000"/>
              <a:lumOff val="80000"/>
            </a:schemeClr>
          </a:solidFill>
        </p:spPr>
        <p:txBody>
          <a:bodyPr wrap="square" rtlCol="0" anchor="t">
            <a:spAutoFit/>
          </a:bodyPr>
          <a:lstStyle/>
          <a:p>
            <a:pPr algn="l">
              <a:lnSpc>
                <a:spcPts val="3380"/>
              </a:lnSpc>
            </a:pPr>
            <a:r>
              <a:rPr lang="zh-CN" altLang="en-US" sz="2400" b="1" smtClean="0">
                <a:latin typeface="仿宋" panose="02010609060101010101" charset="-122"/>
                <a:ea typeface="仿宋" panose="02010609060101010101" charset="-122"/>
                <a:cs typeface="仿宋" panose="02010609060101010101" charset="-122"/>
                <a:sym typeface="Arial" panose="020B0604020202020204" pitchFamily="34" charset="0"/>
              </a:rPr>
              <a:t>   日本</a:t>
            </a:r>
            <a:r>
              <a:rPr lang="zh-CN" altLang="en-US" sz="2400" b="1">
                <a:latin typeface="仿宋" panose="02010609060101010101" charset="-122"/>
                <a:ea typeface="仿宋" panose="02010609060101010101" charset="-122"/>
                <a:cs typeface="仿宋" panose="02010609060101010101" charset="-122"/>
                <a:sym typeface="Arial" panose="020B0604020202020204" pitchFamily="34" charset="0"/>
              </a:rPr>
              <a:t>少数人一直在进行</a:t>
            </a:r>
            <a:r>
              <a:rPr lang="zh-CN" altLang="en-US" sz="2400" b="1">
                <a:solidFill>
                  <a:srgbClr val="FF0000"/>
                </a:solidFill>
                <a:latin typeface="仿宋" panose="02010609060101010101" charset="-122"/>
                <a:ea typeface="仿宋" panose="02010609060101010101" charset="-122"/>
                <a:cs typeface="仿宋" panose="02010609060101010101" charset="-122"/>
                <a:sym typeface="Arial" panose="020B0604020202020204" pitchFamily="34" charset="0"/>
              </a:rPr>
              <a:t>篡改日军侵华史</a:t>
            </a:r>
            <a:r>
              <a:rPr lang="zh-CN" altLang="en-US" sz="2400" b="1">
                <a:latin typeface="仿宋" panose="02010609060101010101" charset="-122"/>
                <a:ea typeface="仿宋" panose="02010609060101010101" charset="-122"/>
                <a:cs typeface="仿宋" panose="02010609060101010101" charset="-122"/>
                <a:sym typeface="Arial" panose="020B0604020202020204" pitchFamily="34" charset="0"/>
              </a:rPr>
              <a:t>的活动，我们不能不</a:t>
            </a:r>
            <a:r>
              <a:rPr lang="zh-CN" altLang="en-US" sz="2400" b="1">
                <a:solidFill>
                  <a:srgbClr val="FF0000"/>
                </a:solidFill>
                <a:latin typeface="仿宋" panose="02010609060101010101" charset="-122"/>
                <a:ea typeface="仿宋" panose="02010609060101010101" charset="-122"/>
                <a:cs typeface="仿宋" panose="02010609060101010101" charset="-122"/>
                <a:sym typeface="Arial" panose="020B0604020202020204" pitchFamily="34" charset="0"/>
              </a:rPr>
              <a:t>提高警惕</a:t>
            </a:r>
            <a:r>
              <a:rPr lang="zh-CN" altLang="en-US" sz="2400" b="1">
                <a:latin typeface="仿宋" panose="02010609060101010101" charset="-122"/>
                <a:ea typeface="仿宋" panose="02010609060101010101" charset="-122"/>
                <a:cs typeface="仿宋" panose="02010609060101010101" charset="-122"/>
                <a:sym typeface="Arial" panose="020B0604020202020204" pitchFamily="34" charset="0"/>
              </a:rPr>
              <a:t>，及时予以</a:t>
            </a:r>
            <a:r>
              <a:rPr lang="zh-CN" altLang="en-US" sz="2400" b="1">
                <a:solidFill>
                  <a:srgbClr val="FF0000"/>
                </a:solidFill>
                <a:latin typeface="仿宋" panose="02010609060101010101" charset="-122"/>
                <a:ea typeface="仿宋" panose="02010609060101010101" charset="-122"/>
                <a:cs typeface="仿宋" panose="02010609060101010101" charset="-122"/>
                <a:sym typeface="Arial" panose="020B0604020202020204" pitchFamily="34" charset="0"/>
              </a:rPr>
              <a:t>揭露</a:t>
            </a:r>
            <a:r>
              <a:rPr lang="zh-CN" altLang="en-US" sz="2400" b="1">
                <a:latin typeface="仿宋" panose="02010609060101010101" charset="-122"/>
                <a:ea typeface="仿宋" panose="02010609060101010101" charset="-122"/>
                <a:cs typeface="仿宋" panose="02010609060101010101" charset="-122"/>
                <a:sym typeface="Arial" panose="020B0604020202020204" pitchFamily="34" charset="0"/>
              </a:rPr>
              <a:t>并用史实进行必要的</a:t>
            </a:r>
            <a:r>
              <a:rPr lang="zh-CN" altLang="en-US" sz="2400" b="1">
                <a:solidFill>
                  <a:srgbClr val="FF0000"/>
                </a:solidFill>
                <a:latin typeface="仿宋" panose="02010609060101010101" charset="-122"/>
                <a:ea typeface="仿宋" panose="02010609060101010101" charset="-122"/>
                <a:cs typeface="仿宋" panose="02010609060101010101" charset="-122"/>
                <a:sym typeface="Arial" panose="020B0604020202020204" pitchFamily="34" charset="0"/>
              </a:rPr>
              <a:t>驳斥</a:t>
            </a:r>
            <a:r>
              <a:rPr lang="en-US" altLang="zh-CN" sz="2400" b="1">
                <a:latin typeface="仿宋" panose="02010609060101010101" charset="-122"/>
                <a:ea typeface="仿宋" panose="02010609060101010101" charset="-122"/>
                <a:cs typeface="仿宋" panose="02010609060101010101" charset="-122"/>
                <a:sym typeface="Arial" panose="020B0604020202020204" pitchFamily="34" charset="0"/>
              </a:rPr>
              <a:t>,</a:t>
            </a:r>
            <a:r>
              <a:rPr lang="zh-CN" altLang="en-US" sz="2400" b="1">
                <a:latin typeface="仿宋" panose="02010609060101010101" charset="-122"/>
                <a:ea typeface="仿宋" panose="02010609060101010101" charset="-122"/>
                <a:cs typeface="仿宋" panose="02010609060101010101" charset="-122"/>
                <a:sym typeface="Arial" panose="020B0604020202020204" pitchFamily="34" charset="0"/>
              </a:rPr>
              <a:t>这是中日两国人民的共同责任。</a:t>
            </a:r>
            <a:endParaRPr sz="2400" b="1">
              <a:latin typeface="仿宋" panose="02010609060101010101" charset="-122"/>
              <a:ea typeface="仿宋" panose="02010609060101010101" charset="-122"/>
              <a:cs typeface="仿宋" panose="02010609060101010101" charset="-122"/>
              <a:sym typeface="Arial" panose="020B0604020202020204" pitchFamily="34" charset="0"/>
            </a:endParaRPr>
          </a:p>
        </p:txBody>
      </p:sp>
      <p:grpSp>
        <p:nvGrpSpPr>
          <p:cNvPr id="11" name="组合 10"/>
          <p:cNvGrpSpPr/>
          <p:nvPr>
            <p:custDataLst>
              <p:tags r:id="rId5"/>
            </p:custDataLst>
          </p:nvPr>
        </p:nvGrpSpPr>
        <p:grpSpPr>
          <a:xfrm>
            <a:off x="3371850" y="662305"/>
            <a:ext cx="3404180" cy="522238"/>
            <a:chOff x="0" y="-115"/>
            <a:chExt cx="16118" cy="1224"/>
          </a:xfrm>
        </p:grpSpPr>
        <p:sp>
          <p:nvSpPr>
            <p:cNvPr id="12" name="矩形 11"/>
            <p:cNvSpPr/>
            <p:nvPr>
              <p:custDataLst>
                <p:tags r:id="rId8"/>
              </p:custDataLst>
            </p:nvPr>
          </p:nvSpPr>
          <p:spPr>
            <a:xfrm>
              <a:off x="0" y="-114"/>
              <a:ext cx="15700" cy="1223"/>
            </a:xfrm>
            <a:prstGeom prst="rect">
              <a:avLst/>
            </a:prstGeom>
            <a:solidFill>
              <a:schemeClr val="accent2">
                <a:lumMod val="20000"/>
                <a:lumOff val="8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l" defTabSz="609600"/>
              <a:endParaRPr kumimoji="1" lang="zh-CN" altLang="en-US" sz="2800" b="1">
                <a:solidFill>
                  <a:schemeClr val="tx1"/>
                </a:solidFill>
                <a:latin typeface="仿宋" panose="02010609060101010101" charset="-122"/>
                <a:ea typeface="仿宋" panose="02010609060101010101" charset="-122"/>
                <a:sym typeface="Arial" panose="020B0604020202020204" pitchFamily="34" charset="0"/>
              </a:endParaRPr>
            </a:p>
          </p:txBody>
        </p:sp>
        <p:sp>
          <p:nvSpPr>
            <p:cNvPr id="13" name="文本框 12"/>
            <p:cNvSpPr txBox="1"/>
            <p:nvPr>
              <p:custDataLst>
                <p:tags r:id="rId9"/>
              </p:custDataLst>
            </p:nvPr>
          </p:nvSpPr>
          <p:spPr>
            <a:xfrm>
              <a:off x="0" y="-115"/>
              <a:ext cx="16118" cy="1223"/>
            </a:xfrm>
            <a:prstGeom prst="rect">
              <a:avLst/>
            </a:prstGeom>
            <a:noFill/>
          </p:spPr>
          <p:txBody>
            <a:bodyPr wrap="square" rtlCol="0">
              <a:spAutoFit/>
            </a:bodyPr>
            <a:lstStyle/>
            <a:p>
              <a:pPr algn="l" defTabSz="609600"/>
              <a:r>
                <a:rPr lang="zh-CN" altLang="en-US" sz="2800" b="1">
                  <a:solidFill>
                    <a:schemeClr val="tx1"/>
                  </a:solidFill>
                  <a:latin typeface="仿宋" panose="02010609060101010101" charset="-122"/>
                  <a:ea typeface="仿宋" panose="02010609060101010101" charset="-122"/>
                  <a:cs typeface="仿宋" panose="02010609060101010101" charset="-122"/>
                  <a:sym typeface="Arial" panose="020B0604020202020204" pitchFamily="34" charset="0"/>
                </a:rPr>
                <a:t>以史为鉴 珍爱和平</a:t>
              </a:r>
            </a:p>
          </p:txBody>
        </p:sp>
      </p:grpSp>
      <p:grpSp>
        <p:nvGrpSpPr>
          <p:cNvPr id="14" name="组合 13"/>
          <p:cNvGrpSpPr/>
          <p:nvPr/>
        </p:nvGrpSpPr>
        <p:grpSpPr>
          <a:xfrm>
            <a:off x="9133205" y="21590"/>
            <a:ext cx="3564255" cy="805180"/>
            <a:chOff x="14647" y="-4"/>
            <a:chExt cx="5613" cy="1268"/>
          </a:xfrm>
        </p:grpSpPr>
        <p:sp>
          <p:nvSpPr>
            <p:cNvPr id="15" name="泪滴形 14"/>
            <p:cNvSpPr/>
            <p:nvPr>
              <p:custDataLst>
                <p:tags r:id="rId6"/>
              </p:custDataLst>
            </p:nvPr>
          </p:nvSpPr>
          <p:spPr>
            <a:xfrm flipV="1">
              <a:off x="14647" y="-4"/>
              <a:ext cx="1256" cy="1268"/>
            </a:xfrm>
            <a:prstGeom prst="teardrop">
              <a:avLst/>
            </a:prstGeom>
            <a:gradFill flip="none" rotWithShape="1">
              <a:gsLst>
                <a:gs pos="0">
                  <a:srgbClr val="DE7557">
                    <a:tint val="66000"/>
                    <a:satMod val="160000"/>
                  </a:srgbClr>
                </a:gs>
                <a:gs pos="50000">
                  <a:srgbClr val="DE7557">
                    <a:tint val="44500"/>
                    <a:satMod val="160000"/>
                  </a:srgbClr>
                </a:gs>
                <a:gs pos="100000">
                  <a:srgbClr val="DE7557">
                    <a:tint val="23500"/>
                    <a:satMod val="160000"/>
                  </a:srgbClr>
                </a:gs>
              </a:gsLst>
              <a:lin ang="2700000" scaled="1"/>
            </a:gradFill>
            <a:ln w="25400" cap="flat" cmpd="sng" algn="ctr">
              <a:noFill/>
              <a:prstDash val="solid"/>
            </a:ln>
            <a:effectLst/>
          </p:spPr>
          <p:txBody>
            <a:bodyPr rtlCol="0" anchor="ctr"/>
            <a:lstStyle/>
            <a:p>
              <a:pPr algn="ctr"/>
              <a:endParaRPr lang="zh-CN" altLang="en-US">
                <a:solidFill>
                  <a:srgbClr val="56CA95">
                    <a:lumMod val="75000"/>
                  </a:srgbClr>
                </a:solidFill>
                <a:latin typeface="仿宋" panose="02010609060101010101" charset="-122"/>
                <a:ea typeface="仿宋" panose="02010609060101010101" charset="-122"/>
              </a:endParaRPr>
            </a:p>
          </p:txBody>
        </p:sp>
        <p:sp>
          <p:nvSpPr>
            <p:cNvPr id="16" name="文本框 42"/>
            <p:cNvSpPr txBox="1"/>
            <p:nvPr>
              <p:custDataLst>
                <p:tags r:id="rId7"/>
              </p:custDataLst>
            </p:nvPr>
          </p:nvSpPr>
          <p:spPr>
            <a:xfrm>
              <a:off x="14784" y="187"/>
              <a:ext cx="5477" cy="901"/>
            </a:xfrm>
            <a:prstGeom prst="rect">
              <a:avLst/>
            </a:prstGeom>
            <a:noFill/>
          </p:spPr>
          <p:txBody>
            <a:bodyPr wrap="none" lIns="0" tIns="0" rIns="0" bIns="0" rtlCol="0">
              <a:noAutofit/>
            </a:bodyPr>
            <a:lstStyle/>
            <a:p>
              <a:pPr algn="l">
                <a:lnSpc>
                  <a:spcPct val="110000"/>
                </a:lnSpc>
              </a:pPr>
              <a:r>
                <a:rPr lang="zh-CN" altLang="en-US" sz="2800" b="1">
                  <a:solidFill>
                    <a:srgbClr val="DE7557"/>
                  </a:solidFill>
                  <a:latin typeface="仿宋" panose="02010609060101010101" charset="-122"/>
                  <a:ea typeface="仿宋" panose="02010609060101010101" charset="-122"/>
                  <a:cs typeface="仿宋" panose="02010609060101010101" charset="-122"/>
                </a:rPr>
                <a:t>探究·知识拓展</a:t>
              </a:r>
            </a:p>
          </p:txBody>
        </p:sp>
      </p:gr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6350" y="6319520"/>
            <a:ext cx="12198350" cy="516890"/>
            <a:chOff x="-10" y="9952"/>
            <a:chExt cx="19210" cy="814"/>
          </a:xfrm>
          <a:solidFill>
            <a:srgbClr val="EC5F74">
              <a:lumMod val="20000"/>
              <a:lumOff val="80000"/>
            </a:srgbClr>
          </a:solidFill>
        </p:grpSpPr>
        <p:sp>
          <p:nvSpPr>
            <p:cNvPr id="5" name="文本框 4"/>
            <p:cNvSpPr txBox="1"/>
            <p:nvPr>
              <p:custDataLst>
                <p:tags r:id="rId13"/>
              </p:custDataLst>
            </p:nvPr>
          </p:nvSpPr>
          <p:spPr>
            <a:xfrm>
              <a:off x="-10" y="9976"/>
              <a:ext cx="19211" cy="791"/>
            </a:xfrm>
            <a:prstGeom prst="rect">
              <a:avLst/>
            </a:prstGeom>
            <a:grpFill/>
          </p:spPr>
          <p:txBody>
            <a:bodyPr vert="horz" wrap="square" lIns="91440" tIns="45720" rIns="91440" bIns="45720" numCol="1" spcCol="0" rtlCol="0" fromWordArt="0" anchor="t" anchorCtr="0" forceAA="0" compatLnSpc="0">
              <a:noAutofit/>
            </a:bodyPr>
            <a:lstStyle>
              <a:lvl1pPr algn="l" defTabSz="914400" rtl="0" eaLnBrk="1" latinLnBrk="0" hangingPunct="1">
                <a:lnSpc>
                  <a:spcPct val="90000"/>
                </a:lnSpc>
                <a:spcBef>
                  <a:spcPct val="0"/>
                </a:spcBef>
                <a:buNone/>
                <a:defRPr sz="4400" kern="1200">
                  <a:solidFill>
                    <a:sysClr val="windowText" lastClr="000000"/>
                  </a:solidFill>
                  <a:latin typeface="Calibri" panose="020F0502020204030204"/>
                  <a:ea typeface="微软雅黑" panose="020B0503020204020204" charset="-122"/>
                  <a:cs typeface="微软雅黑" panose="020B0503020204020204" charset="-122"/>
                </a:defRPr>
              </a:lvl1pPr>
            </a:lstStyle>
            <a:p>
              <a:pPr lvl="0" algn="l">
                <a:lnSpc>
                  <a:spcPct val="100000"/>
                </a:lnSpc>
                <a:buClrTx/>
                <a:buSzTx/>
                <a:buFontTx/>
              </a:pPr>
              <a:r>
                <a:rPr lang="zh-CN" altLang="zh-CN" sz="2400" b="1">
                  <a:latin typeface="仿宋" panose="02010609060101010101" charset="-122"/>
                  <a:ea typeface="仿宋" panose="02010609060101010101" charset="-122"/>
                  <a:cs typeface="楷体" panose="02010609060101010101" pitchFamily="49" charset="-122"/>
                  <a:sym typeface="Arial" panose="020B0604020202020204" pitchFamily="34" charset="0"/>
                </a:rPr>
                <a:t>  </a:t>
              </a:r>
              <a:r>
                <a:rPr lang="zh-CN" altLang="zh-CN" sz="2400" b="1">
                  <a:latin typeface="仿宋" panose="02010609060101010101" charset="-122"/>
                  <a:ea typeface="仿宋" panose="02010609060101010101" charset="-122"/>
                  <a:cs typeface="楷体" panose="02010609060101010101" pitchFamily="49" charset="-122"/>
                  <a:sym typeface="等线" panose="02010600030101010101" charset="-122"/>
                </a:rPr>
                <a:t>考情分析</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zh-CN" sz="2400" b="1">
                  <a:solidFill>
                    <a:sysClr val="windowText" lastClr="000000"/>
                  </a:solidFill>
                  <a:latin typeface="仿宋" panose="02010609060101010101" charset="-122"/>
                  <a:ea typeface="仿宋" panose="02010609060101010101" charset="-122"/>
                  <a:cs typeface="楷体" panose="02010609060101010101" pitchFamily="49" charset="-122"/>
                  <a:sym typeface="微软雅黑" panose="020B0503020204020204" charset="-122"/>
                </a:rPr>
                <a:t>阶段特征</a:t>
              </a:r>
              <a:r>
                <a:rPr lang="en-US" altLang="zh-CN" sz="2400" b="1">
                  <a:solidFill>
                    <a:sysClr val="windowText" lastClr="000000"/>
                  </a:solidFill>
                  <a:latin typeface="仿宋" panose="02010609060101010101" charset="-122"/>
                  <a:ea typeface="仿宋" panose="02010609060101010101" charset="-122"/>
                  <a:cs typeface="楷体" panose="02010609060101010101" pitchFamily="49" charset="-122"/>
                  <a:sym typeface="微软雅黑" panose="020B0503020204020204" charset="-122"/>
                </a:rPr>
                <a:t>          </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微软雅黑" panose="020B0503020204020204" charset="-122"/>
                </a:rPr>
                <a:t>夯实</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等线" panose="02010600030101010101" charset="-122"/>
                </a:rPr>
                <a:t>基础</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en-US" sz="2400" b="1">
                  <a:solidFill>
                    <a:srgbClr val="000000"/>
                  </a:solidFill>
                  <a:latin typeface="仿宋" panose="02010609060101010101" charset="-122"/>
                  <a:ea typeface="仿宋" panose="02010609060101010101" charset="-122"/>
                  <a:cs typeface="Times New Roman" panose="02020603050405020304" charset="0"/>
                  <a:sym typeface="等线" panose="02010600030101010101" charset="-122"/>
                </a:rPr>
                <a:t>高考真题</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en-US" sz="2400" b="1">
                  <a:solidFill>
                    <a:srgbClr val="000000"/>
                  </a:solidFill>
                  <a:latin typeface="仿宋" panose="02010609060101010101" charset="-122"/>
                  <a:ea typeface="仿宋" panose="02010609060101010101" charset="-122"/>
                  <a:cs typeface="Times New Roman" panose="02020603050405020304" charset="0"/>
                  <a:sym typeface="等线" panose="02010600030101010101" charset="-122"/>
                </a:rPr>
                <a:t>链接选必</a:t>
              </a: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sym typeface="微软雅黑" panose="020B0503020204020204" charset="-122"/>
              </a:endParaRPr>
            </a:p>
          </p:txBody>
        </p:sp>
        <p:cxnSp>
          <p:nvCxnSpPr>
            <p:cNvPr id="22" name="直接连接符 21"/>
            <p:cNvCxnSpPr/>
            <p:nvPr/>
          </p:nvCxnSpPr>
          <p:spPr>
            <a:xfrm>
              <a:off x="2977" y="9952"/>
              <a:ext cx="16" cy="815"/>
            </a:xfrm>
            <a:prstGeom prst="line">
              <a:avLst/>
            </a:prstGeom>
            <a:grpFill/>
            <a:ln w="12700" cap="flat" cmpd="sng" algn="ctr">
              <a:solidFill>
                <a:sysClr val="window" lastClr="FFFFFF"/>
              </a:solidFill>
              <a:prstDash val="solid"/>
              <a:miter lim="800000"/>
            </a:ln>
            <a:effectLst/>
          </p:spPr>
        </p:cxnSp>
        <p:cxnSp>
          <p:nvCxnSpPr>
            <p:cNvPr id="23" name="直接连接符 22"/>
            <p:cNvCxnSpPr/>
            <p:nvPr/>
          </p:nvCxnSpPr>
          <p:spPr>
            <a:xfrm>
              <a:off x="7227" y="9952"/>
              <a:ext cx="16" cy="815"/>
            </a:xfrm>
            <a:prstGeom prst="line">
              <a:avLst/>
            </a:prstGeom>
            <a:grpFill/>
            <a:ln w="12700" cap="flat" cmpd="sng" algn="ctr">
              <a:solidFill>
                <a:sysClr val="window" lastClr="FFFFFF"/>
              </a:solidFill>
              <a:prstDash val="solid"/>
              <a:miter lim="800000"/>
            </a:ln>
            <a:effectLst/>
          </p:spPr>
        </p:cxnSp>
        <p:cxnSp>
          <p:nvCxnSpPr>
            <p:cNvPr id="24" name="直接连接符 23"/>
            <p:cNvCxnSpPr/>
            <p:nvPr/>
          </p:nvCxnSpPr>
          <p:spPr>
            <a:xfrm>
              <a:off x="11121" y="9952"/>
              <a:ext cx="16" cy="815"/>
            </a:xfrm>
            <a:prstGeom prst="line">
              <a:avLst/>
            </a:prstGeom>
            <a:grpFill/>
            <a:ln w="12700" cap="flat" cmpd="sng" algn="ctr">
              <a:solidFill>
                <a:sysClr val="window" lastClr="FFFFFF"/>
              </a:solidFill>
              <a:prstDash val="solid"/>
              <a:miter lim="800000"/>
            </a:ln>
            <a:effectLst/>
          </p:spPr>
        </p:cxnSp>
        <p:cxnSp>
          <p:nvCxnSpPr>
            <p:cNvPr id="62" name="直接连接符 61"/>
            <p:cNvCxnSpPr/>
            <p:nvPr/>
          </p:nvCxnSpPr>
          <p:spPr>
            <a:xfrm>
              <a:off x="15150" y="9952"/>
              <a:ext cx="16" cy="815"/>
            </a:xfrm>
            <a:prstGeom prst="line">
              <a:avLst/>
            </a:prstGeom>
            <a:grpFill/>
            <a:ln w="12700" cap="flat" cmpd="sng" algn="ctr">
              <a:solidFill>
                <a:sysClr val="window" lastClr="FFFFFF"/>
              </a:solidFill>
              <a:prstDash val="solid"/>
              <a:miter lim="800000"/>
            </a:ln>
            <a:effectLst/>
          </p:spPr>
        </p:cxnSp>
      </p:grpSp>
      <p:grpSp>
        <p:nvGrpSpPr>
          <p:cNvPr id="25" name="组合 24"/>
          <p:cNvGrpSpPr/>
          <p:nvPr/>
        </p:nvGrpSpPr>
        <p:grpSpPr>
          <a:xfrm>
            <a:off x="18415" y="5080"/>
            <a:ext cx="2480310" cy="622935"/>
            <a:chOff x="271" y="34"/>
            <a:chExt cx="3906" cy="981"/>
          </a:xfrm>
        </p:grpSpPr>
        <p:sp>
          <p:nvSpPr>
            <p:cNvPr id="26" name="矩形"/>
            <p:cNvSpPr/>
            <p:nvPr/>
          </p:nvSpPr>
          <p:spPr>
            <a:xfrm>
              <a:off x="271" y="34"/>
              <a:ext cx="3866" cy="820"/>
            </a:xfrm>
            <a:prstGeom prst="rect">
              <a:avLst/>
            </a:prstGeom>
            <a:solidFill>
              <a:schemeClr val="accent1">
                <a:lumMod val="40000"/>
                <a:lumOff val="60000"/>
              </a:schemeClr>
            </a:solidFill>
            <a:ln w="9525" cap="flat" cmpd="sng">
              <a:noFill/>
              <a:prstDash val="solid"/>
              <a:miter/>
            </a:ln>
          </p:spPr>
          <p:txBody>
            <a:bodyPr vert="horz" wrap="square" lIns="91417" tIns="45708" rIns="91417" bIns="45708" anchor="t" anchorCtr="0">
              <a:spAutoFit/>
            </a:bodyPr>
            <a:lstStyle/>
            <a:p>
              <a:pPr marL="0" indent="0" algn="l">
                <a:lnSpc>
                  <a:spcPct val="100000"/>
                </a:lnSpc>
                <a:spcBef>
                  <a:spcPts val="0"/>
                </a:spcBef>
                <a:spcAft>
                  <a:spcPts val="0"/>
                </a:spcAft>
                <a:buNone/>
              </a:pPr>
              <a:r>
                <a:rPr lang="zh-CN" altLang="en-US" sz="2800" b="1" i="0" u="none" strike="noStrike" kern="1200" cap="none" spc="0" baseline="0">
                  <a:solidFill>
                    <a:sysClr val="windowText" lastClr="000000"/>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一、日本侵华</a:t>
              </a:r>
            </a:p>
          </p:txBody>
        </p:sp>
        <p:cxnSp>
          <p:nvCxnSpPr>
            <p:cNvPr id="31" name="直接连接符 30"/>
            <p:cNvCxnSpPr/>
            <p:nvPr>
              <p:custDataLst>
                <p:tags r:id="rId12"/>
              </p:custDataLst>
            </p:nvPr>
          </p:nvCxnSpPr>
          <p:spPr>
            <a:xfrm flipV="1">
              <a:off x="271" y="983"/>
              <a:ext cx="3906" cy="32"/>
            </a:xfrm>
            <a:prstGeom prst="line">
              <a:avLst/>
            </a:prstGeom>
            <a:noFill/>
            <a:ln w="12700" cap="flat" cmpd="sng" algn="ctr">
              <a:solidFill>
                <a:schemeClr val="accent1">
                  <a:lumMod val="75000"/>
                </a:schemeClr>
              </a:solidFill>
              <a:prstDash val="solid"/>
              <a:miter lim="800000"/>
            </a:ln>
            <a:effectLst/>
          </p:spPr>
        </p:cxnSp>
      </p:grpSp>
      <p:sp>
        <p:nvSpPr>
          <p:cNvPr id="10" name="文本框 9"/>
          <p:cNvSpPr txBox="1"/>
          <p:nvPr>
            <p:custDataLst>
              <p:tags r:id="rId2"/>
            </p:custDataLst>
          </p:nvPr>
        </p:nvSpPr>
        <p:spPr>
          <a:xfrm>
            <a:off x="289560" y="1427480"/>
            <a:ext cx="11574145" cy="958215"/>
          </a:xfrm>
          <a:prstGeom prst="rect">
            <a:avLst/>
          </a:prstGeom>
          <a:solidFill>
            <a:schemeClr val="accent2">
              <a:lumMod val="20000"/>
              <a:lumOff val="80000"/>
            </a:schemeClr>
          </a:solidFill>
        </p:spPr>
        <p:txBody>
          <a:bodyPr wrap="square" rtlCol="0" anchor="t">
            <a:spAutoFit/>
          </a:bodyPr>
          <a:lstStyle/>
          <a:p>
            <a:pPr algn="l">
              <a:lnSpc>
                <a:spcPts val="3380"/>
              </a:lnSpc>
            </a:pPr>
            <a:r>
              <a:rPr lang="zh-CN" altLang="en-US" sz="2400" b="1" smtClean="0">
                <a:latin typeface="仿宋" panose="02010609060101010101" charset="-122"/>
                <a:ea typeface="仿宋" panose="02010609060101010101" charset="-122"/>
                <a:cs typeface="仿宋" panose="02010609060101010101" charset="-122"/>
                <a:sym typeface="Arial" panose="020B0604020202020204" pitchFamily="34" charset="0"/>
              </a:rPr>
              <a:t>      </a:t>
            </a:r>
            <a:r>
              <a:rPr sz="2400" b="1">
                <a:latin typeface="仿宋" panose="02010609060101010101" charset="-122"/>
                <a:ea typeface="仿宋" panose="02010609060101010101" charset="-122"/>
                <a:cs typeface="仿宋" panose="02010609060101010101" charset="-122"/>
                <a:sym typeface="Arial" panose="020B0604020202020204" pitchFamily="34" charset="0"/>
              </a:rPr>
              <a:t>2014年2月27日，十二届全国人大常委会第七次会议经表决通过，将</a:t>
            </a:r>
            <a:r>
              <a:rPr sz="2400" b="1">
                <a:solidFill>
                  <a:srgbClr val="FF0000"/>
                </a:solidFill>
                <a:latin typeface="仿宋" panose="02010609060101010101" charset="-122"/>
                <a:ea typeface="仿宋" panose="02010609060101010101" charset="-122"/>
                <a:cs typeface="仿宋" panose="02010609060101010101" charset="-122"/>
                <a:sym typeface="Arial" panose="020B0604020202020204" pitchFamily="34" charset="0"/>
              </a:rPr>
              <a:t>12月13日</a:t>
            </a:r>
            <a:r>
              <a:rPr sz="2400" b="1">
                <a:latin typeface="仿宋" panose="02010609060101010101" charset="-122"/>
                <a:ea typeface="仿宋" panose="02010609060101010101" charset="-122"/>
                <a:cs typeface="仿宋" panose="02010609060101010101" charset="-122"/>
                <a:sym typeface="Arial" panose="020B0604020202020204" pitchFamily="34" charset="0"/>
              </a:rPr>
              <a:t>设立为南京大屠杀死难者</a:t>
            </a:r>
            <a:r>
              <a:rPr sz="2400" b="1">
                <a:solidFill>
                  <a:srgbClr val="FF0000"/>
                </a:solidFill>
                <a:latin typeface="仿宋" panose="02010609060101010101" charset="-122"/>
                <a:ea typeface="仿宋" panose="02010609060101010101" charset="-122"/>
                <a:cs typeface="仿宋" panose="02010609060101010101" charset="-122"/>
                <a:sym typeface="Arial" panose="020B0604020202020204" pitchFamily="34" charset="0"/>
              </a:rPr>
              <a:t>国家公祭日</a:t>
            </a:r>
            <a:r>
              <a:rPr sz="2400" b="1">
                <a:latin typeface="仿宋" panose="02010609060101010101" charset="-122"/>
                <a:ea typeface="仿宋" panose="02010609060101010101" charset="-122"/>
                <a:cs typeface="仿宋" panose="02010609060101010101" charset="-122"/>
                <a:sym typeface="Arial" panose="020B0604020202020204" pitchFamily="34" charset="0"/>
              </a:rPr>
              <a:t>。</a:t>
            </a:r>
            <a:endParaRPr lang="zh-CN" altLang="en-US" sz="2400" b="1">
              <a:latin typeface="仿宋" panose="02010609060101010101" charset="-122"/>
              <a:ea typeface="仿宋" panose="02010609060101010101" charset="-122"/>
              <a:cs typeface="仿宋" panose="02010609060101010101" charset="-122"/>
              <a:sym typeface="Arial" panose="020B0604020202020204" pitchFamily="34" charset="0"/>
            </a:endParaRPr>
          </a:p>
        </p:txBody>
      </p:sp>
      <p:grpSp>
        <p:nvGrpSpPr>
          <p:cNvPr id="11" name="组合 10"/>
          <p:cNvGrpSpPr/>
          <p:nvPr>
            <p:custDataLst>
              <p:tags r:id="rId3"/>
            </p:custDataLst>
          </p:nvPr>
        </p:nvGrpSpPr>
        <p:grpSpPr>
          <a:xfrm>
            <a:off x="3371850" y="662305"/>
            <a:ext cx="3404180" cy="522238"/>
            <a:chOff x="0" y="-115"/>
            <a:chExt cx="16118" cy="1224"/>
          </a:xfrm>
        </p:grpSpPr>
        <p:sp>
          <p:nvSpPr>
            <p:cNvPr id="12" name="矩形 11"/>
            <p:cNvSpPr/>
            <p:nvPr>
              <p:custDataLst>
                <p:tags r:id="rId10"/>
              </p:custDataLst>
            </p:nvPr>
          </p:nvSpPr>
          <p:spPr>
            <a:xfrm>
              <a:off x="0" y="-114"/>
              <a:ext cx="15700" cy="1223"/>
            </a:xfrm>
            <a:prstGeom prst="rect">
              <a:avLst/>
            </a:prstGeom>
            <a:solidFill>
              <a:schemeClr val="accent2">
                <a:lumMod val="20000"/>
                <a:lumOff val="8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l" defTabSz="609600"/>
              <a:endParaRPr kumimoji="1" lang="zh-CN" altLang="en-US" sz="2800" b="1">
                <a:solidFill>
                  <a:schemeClr val="tx1"/>
                </a:solidFill>
                <a:latin typeface="仿宋" panose="02010609060101010101" charset="-122"/>
                <a:ea typeface="仿宋" panose="02010609060101010101" charset="-122"/>
                <a:sym typeface="Arial" panose="020B0604020202020204" pitchFamily="34" charset="0"/>
              </a:endParaRPr>
            </a:p>
          </p:txBody>
        </p:sp>
        <p:sp>
          <p:nvSpPr>
            <p:cNvPr id="13" name="文本框 12"/>
            <p:cNvSpPr txBox="1"/>
            <p:nvPr>
              <p:custDataLst>
                <p:tags r:id="rId11"/>
              </p:custDataLst>
            </p:nvPr>
          </p:nvSpPr>
          <p:spPr>
            <a:xfrm>
              <a:off x="0" y="-115"/>
              <a:ext cx="16118" cy="1223"/>
            </a:xfrm>
            <a:prstGeom prst="rect">
              <a:avLst/>
            </a:prstGeom>
            <a:noFill/>
          </p:spPr>
          <p:txBody>
            <a:bodyPr wrap="square" rtlCol="0">
              <a:spAutoFit/>
            </a:bodyPr>
            <a:lstStyle/>
            <a:p>
              <a:pPr algn="l" defTabSz="609600"/>
              <a:r>
                <a:rPr lang="zh-CN" altLang="en-US" sz="2800" b="1">
                  <a:solidFill>
                    <a:schemeClr val="tx1"/>
                  </a:solidFill>
                  <a:latin typeface="仿宋" panose="02010609060101010101" charset="-122"/>
                  <a:ea typeface="仿宋" panose="02010609060101010101" charset="-122"/>
                  <a:cs typeface="仿宋" panose="02010609060101010101" charset="-122"/>
                  <a:sym typeface="Arial" panose="020B0604020202020204" pitchFamily="34" charset="0"/>
                </a:rPr>
                <a:t>以史为鉴 珍爱和平</a:t>
              </a:r>
            </a:p>
          </p:txBody>
        </p:sp>
      </p:grpSp>
      <p:grpSp>
        <p:nvGrpSpPr>
          <p:cNvPr id="14" name="组合 13"/>
          <p:cNvGrpSpPr/>
          <p:nvPr/>
        </p:nvGrpSpPr>
        <p:grpSpPr>
          <a:xfrm>
            <a:off x="9133205" y="21590"/>
            <a:ext cx="3564255" cy="805180"/>
            <a:chOff x="14647" y="-4"/>
            <a:chExt cx="5613" cy="1268"/>
          </a:xfrm>
        </p:grpSpPr>
        <p:sp>
          <p:nvSpPr>
            <p:cNvPr id="15" name="泪滴形 14"/>
            <p:cNvSpPr/>
            <p:nvPr>
              <p:custDataLst>
                <p:tags r:id="rId8"/>
              </p:custDataLst>
            </p:nvPr>
          </p:nvSpPr>
          <p:spPr>
            <a:xfrm flipV="1">
              <a:off x="14647" y="-4"/>
              <a:ext cx="1256" cy="1268"/>
            </a:xfrm>
            <a:prstGeom prst="teardrop">
              <a:avLst/>
            </a:prstGeom>
            <a:gradFill flip="none" rotWithShape="1">
              <a:gsLst>
                <a:gs pos="0">
                  <a:srgbClr val="DE7557">
                    <a:tint val="66000"/>
                    <a:satMod val="160000"/>
                  </a:srgbClr>
                </a:gs>
                <a:gs pos="50000">
                  <a:srgbClr val="DE7557">
                    <a:tint val="44500"/>
                    <a:satMod val="160000"/>
                  </a:srgbClr>
                </a:gs>
                <a:gs pos="100000">
                  <a:srgbClr val="DE7557">
                    <a:tint val="23500"/>
                    <a:satMod val="160000"/>
                  </a:srgbClr>
                </a:gs>
              </a:gsLst>
              <a:lin ang="2700000" scaled="1"/>
            </a:gradFill>
            <a:ln w="25400" cap="flat" cmpd="sng" algn="ctr">
              <a:noFill/>
              <a:prstDash val="solid"/>
            </a:ln>
            <a:effectLst/>
          </p:spPr>
          <p:txBody>
            <a:bodyPr rtlCol="0" anchor="ctr"/>
            <a:lstStyle/>
            <a:p>
              <a:pPr algn="ctr"/>
              <a:endParaRPr lang="zh-CN" altLang="en-US">
                <a:solidFill>
                  <a:srgbClr val="56CA95">
                    <a:lumMod val="75000"/>
                  </a:srgbClr>
                </a:solidFill>
                <a:latin typeface="仿宋" panose="02010609060101010101" charset="-122"/>
                <a:ea typeface="仿宋" panose="02010609060101010101" charset="-122"/>
              </a:endParaRPr>
            </a:p>
          </p:txBody>
        </p:sp>
        <p:sp>
          <p:nvSpPr>
            <p:cNvPr id="16" name="文本框 42"/>
            <p:cNvSpPr txBox="1"/>
            <p:nvPr>
              <p:custDataLst>
                <p:tags r:id="rId9"/>
              </p:custDataLst>
            </p:nvPr>
          </p:nvSpPr>
          <p:spPr>
            <a:xfrm>
              <a:off x="14784" y="187"/>
              <a:ext cx="5477" cy="901"/>
            </a:xfrm>
            <a:prstGeom prst="rect">
              <a:avLst/>
            </a:prstGeom>
            <a:noFill/>
          </p:spPr>
          <p:txBody>
            <a:bodyPr wrap="none" lIns="0" tIns="0" rIns="0" bIns="0" rtlCol="0">
              <a:noAutofit/>
            </a:bodyPr>
            <a:lstStyle/>
            <a:p>
              <a:pPr algn="l">
                <a:lnSpc>
                  <a:spcPct val="110000"/>
                </a:lnSpc>
              </a:pPr>
              <a:r>
                <a:rPr lang="zh-CN" altLang="en-US" sz="2800" b="1">
                  <a:solidFill>
                    <a:srgbClr val="DE7557"/>
                  </a:solidFill>
                  <a:latin typeface="仿宋" panose="02010609060101010101" charset="-122"/>
                  <a:ea typeface="仿宋" panose="02010609060101010101" charset="-122"/>
                  <a:cs typeface="仿宋" panose="02010609060101010101" charset="-122"/>
                </a:rPr>
                <a:t>探究·知识拓展</a:t>
              </a:r>
            </a:p>
          </p:txBody>
        </p:sp>
      </p:grpSp>
      <p:pic>
        <p:nvPicPr>
          <p:cNvPr id="23553" name="图片 2"/>
          <p:cNvPicPr>
            <a:picLocks noChangeAspect="1" noChangeArrowheads="1"/>
          </p:cNvPicPr>
          <p:nvPr>
            <p:custDataLst>
              <p:tags r:id="rId4"/>
            </p:custDataLst>
          </p:nvPr>
        </p:nvPicPr>
        <p:blipFill>
          <a:blip r:embed="rId15">
            <a:grayscl/>
          </a:blip>
          <a:stretch>
            <a:fillRect/>
          </a:stretch>
        </p:blipFill>
        <p:spPr bwMode="auto">
          <a:xfrm>
            <a:off x="7693025" y="2442210"/>
            <a:ext cx="3893820" cy="1599565"/>
          </a:xfrm>
          <a:prstGeom prst="rect">
            <a:avLst/>
          </a:prstGeom>
          <a:ln>
            <a:noFill/>
          </a:ln>
          <a:effectLst>
            <a:outerShdw blurRad="292100" dist="139700" dir="2700000" algn="tl" rotWithShape="0">
              <a:srgbClr val="333333">
                <a:alpha val="65000"/>
              </a:srgbClr>
            </a:outerShdw>
          </a:effectLst>
        </p:spPr>
      </p:pic>
      <p:pic>
        <p:nvPicPr>
          <p:cNvPr id="17" name="图片 16"/>
          <p:cNvPicPr>
            <a:picLocks noChangeAspect="1" noChangeArrowheads="1"/>
          </p:cNvPicPr>
          <p:nvPr>
            <p:custDataLst>
              <p:tags r:id="rId5"/>
            </p:custDataLst>
          </p:nvPr>
        </p:nvPicPr>
        <p:blipFill>
          <a:blip r:embed="rId16"/>
          <a:stretch>
            <a:fillRect/>
          </a:stretch>
        </p:blipFill>
        <p:spPr bwMode="auto">
          <a:xfrm>
            <a:off x="7747000" y="4213860"/>
            <a:ext cx="3919220" cy="17653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文本框 5"/>
          <p:cNvSpPr>
            <a:spLocks noChangeArrowheads="1"/>
          </p:cNvSpPr>
          <p:nvPr>
            <p:custDataLst>
              <p:tags r:id="rId6"/>
            </p:custDataLst>
          </p:nvPr>
        </p:nvSpPr>
        <p:spPr bwMode="auto">
          <a:xfrm>
            <a:off x="289560" y="2457450"/>
            <a:ext cx="7098665" cy="829945"/>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defTabSz="609600">
              <a:spcBef>
                <a:spcPct val="50000"/>
              </a:spcBef>
            </a:pPr>
            <a:r>
              <a:rPr lang="zh-CN" altLang="en-US" sz="2400" b="1">
                <a:solidFill>
                  <a:schemeClr val="tx1"/>
                </a:solidFill>
                <a:latin typeface="仿宋" panose="02010609060101010101" charset="-122"/>
                <a:ea typeface="仿宋" panose="02010609060101010101" charset="-122"/>
                <a:sym typeface="Arial" panose="020B0604020202020204" pitchFamily="34" charset="0"/>
              </a:rPr>
              <a:t>作为一名当代中国青年，我们应该如何对待这段惨痛的历史？应当如何处理好当今中日两国的关系？</a:t>
            </a:r>
          </a:p>
        </p:txBody>
      </p:sp>
      <p:sp>
        <p:nvSpPr>
          <p:cNvPr id="27" name="文本框 4"/>
          <p:cNvSpPr>
            <a:spLocks noChangeArrowheads="1"/>
          </p:cNvSpPr>
          <p:nvPr>
            <p:custDataLst>
              <p:tags r:id="rId7"/>
            </p:custDataLst>
          </p:nvPr>
        </p:nvSpPr>
        <p:spPr bwMode="auto">
          <a:xfrm>
            <a:off x="148590" y="3359150"/>
            <a:ext cx="7544435" cy="2691765"/>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a:spAutoFit/>
          </a:bodyPr>
          <a:lstStyle/>
          <a:p>
            <a:pPr defTabSz="609600">
              <a:lnSpc>
                <a:spcPts val="3380"/>
              </a:lnSpc>
              <a:spcBef>
                <a:spcPts val="0"/>
              </a:spcBef>
            </a:pPr>
            <a:r>
              <a:rPr lang="en-US" altLang="zh-CN" sz="2400" b="1">
                <a:solidFill>
                  <a:schemeClr val="tx1"/>
                </a:solidFill>
                <a:latin typeface="仿宋" panose="02010609060101010101" charset="-122"/>
                <a:ea typeface="仿宋" panose="02010609060101010101" charset="-122"/>
                <a:cs typeface="仿宋" panose="02010609060101010101" charset="-122"/>
                <a:sym typeface="Arial" panose="020B0604020202020204" pitchFamily="34" charset="0"/>
              </a:rPr>
              <a:t>⑴“</a:t>
            </a:r>
            <a:r>
              <a:rPr lang="zh-CN" altLang="en-US" sz="2400" b="1">
                <a:solidFill>
                  <a:srgbClr val="FF0000"/>
                </a:solidFill>
                <a:latin typeface="仿宋" panose="02010609060101010101" charset="-122"/>
                <a:ea typeface="仿宋" panose="02010609060101010101" charset="-122"/>
                <a:cs typeface="仿宋" panose="02010609060101010101" charset="-122"/>
                <a:sym typeface="Arial" panose="020B0604020202020204" pitchFamily="34" charset="0"/>
              </a:rPr>
              <a:t>前事不忘，后事之师</a:t>
            </a:r>
            <a:r>
              <a:rPr lang="zh-CN" altLang="en-US" sz="2400" b="1">
                <a:solidFill>
                  <a:schemeClr val="tx1"/>
                </a:solidFill>
                <a:latin typeface="仿宋" panose="02010609060101010101" charset="-122"/>
                <a:ea typeface="仿宋" panose="02010609060101010101" charset="-122"/>
                <a:cs typeface="仿宋" panose="02010609060101010101" charset="-122"/>
                <a:sym typeface="Arial" panose="020B0604020202020204" pitchFamily="34" charset="0"/>
              </a:rPr>
              <a:t>”，日本的侵华罪行不可饶恕，中日两国人民遭受巨大苦难的</a:t>
            </a:r>
            <a:r>
              <a:rPr lang="zh-CN" altLang="en-US" sz="2400" b="1">
                <a:solidFill>
                  <a:srgbClr val="FF0000"/>
                </a:solidFill>
                <a:latin typeface="仿宋" panose="02010609060101010101" charset="-122"/>
                <a:ea typeface="仿宋" panose="02010609060101010101" charset="-122"/>
                <a:cs typeface="仿宋" panose="02010609060101010101" charset="-122"/>
                <a:sym typeface="Arial" panose="020B0604020202020204" pitchFamily="34" charset="0"/>
              </a:rPr>
              <a:t>悲惨历史决不能重演。</a:t>
            </a:r>
          </a:p>
          <a:p>
            <a:pPr defTabSz="609600">
              <a:lnSpc>
                <a:spcPts val="3380"/>
              </a:lnSpc>
              <a:spcBef>
                <a:spcPts val="0"/>
              </a:spcBef>
            </a:pPr>
            <a:r>
              <a:rPr lang="zh-CN" altLang="en-US" sz="2400" b="1">
                <a:solidFill>
                  <a:schemeClr val="tx1"/>
                </a:solidFill>
                <a:latin typeface="仿宋" panose="02010609060101010101" charset="-122"/>
                <a:ea typeface="仿宋" panose="02010609060101010101" charset="-122"/>
                <a:cs typeface="仿宋" panose="02010609060101010101" charset="-122"/>
                <a:sym typeface="Arial" panose="020B0604020202020204" pitchFamily="34" charset="0"/>
              </a:rPr>
              <a:t>⑵</a:t>
            </a:r>
            <a:r>
              <a:rPr lang="zh-CN" altLang="en-US" sz="2400" b="1">
                <a:solidFill>
                  <a:srgbClr val="FF0000"/>
                </a:solidFill>
                <a:latin typeface="仿宋" panose="02010609060101010101" charset="-122"/>
                <a:ea typeface="仿宋" panose="02010609060101010101" charset="-122"/>
                <a:cs typeface="仿宋" panose="02010609060101010101" charset="-122"/>
                <a:sym typeface="Arial" panose="020B0604020202020204" pitchFamily="34" charset="0"/>
              </a:rPr>
              <a:t>勿忘国耻，警钟长鸣！</a:t>
            </a:r>
            <a:r>
              <a:rPr lang="zh-CN" altLang="en-US" sz="2400" b="1">
                <a:solidFill>
                  <a:schemeClr val="tx1"/>
                </a:solidFill>
                <a:latin typeface="仿宋" panose="02010609060101010101" charset="-122"/>
                <a:ea typeface="仿宋" panose="02010609060101010101" charset="-122"/>
                <a:cs typeface="仿宋" panose="02010609060101010101" charset="-122"/>
                <a:sym typeface="Arial" panose="020B0604020202020204" pitchFamily="34" charset="0"/>
              </a:rPr>
              <a:t>我们强调牢记历史并不是要延续仇恨，而是要</a:t>
            </a:r>
            <a:r>
              <a:rPr lang="zh-CN" altLang="en-US" sz="2400" b="1">
                <a:solidFill>
                  <a:srgbClr val="FF0000"/>
                </a:solidFill>
                <a:latin typeface="仿宋" panose="02010609060101010101" charset="-122"/>
                <a:ea typeface="仿宋" panose="02010609060101010101" charset="-122"/>
                <a:cs typeface="仿宋" panose="02010609060101010101" charset="-122"/>
                <a:sym typeface="Arial" panose="020B0604020202020204" pitchFamily="34" charset="0"/>
              </a:rPr>
              <a:t>以史为鉴、面向未来。</a:t>
            </a:r>
            <a:endParaRPr lang="zh-CN" altLang="en-US" sz="2400" b="1">
              <a:solidFill>
                <a:schemeClr val="tx1"/>
              </a:solidFill>
              <a:latin typeface="仿宋" panose="02010609060101010101" charset="-122"/>
              <a:ea typeface="仿宋" panose="02010609060101010101" charset="-122"/>
              <a:cs typeface="仿宋" panose="02010609060101010101" charset="-122"/>
              <a:sym typeface="Arial" panose="020B0604020202020204" pitchFamily="34" charset="0"/>
            </a:endParaRPr>
          </a:p>
          <a:p>
            <a:pPr defTabSz="609600">
              <a:lnSpc>
                <a:spcPts val="3380"/>
              </a:lnSpc>
              <a:spcBef>
                <a:spcPts val="0"/>
              </a:spcBef>
            </a:pPr>
            <a:r>
              <a:rPr lang="zh-CN" altLang="en-US" sz="2400" b="1">
                <a:solidFill>
                  <a:schemeClr val="tx1"/>
                </a:solidFill>
                <a:latin typeface="仿宋" panose="02010609060101010101" charset="-122"/>
                <a:ea typeface="仿宋" panose="02010609060101010101" charset="-122"/>
                <a:cs typeface="仿宋" panose="02010609060101010101" charset="-122"/>
                <a:sym typeface="Arial" panose="020B0604020202020204" pitchFamily="34" charset="0"/>
              </a:rPr>
              <a:t>⑶我们要用全面的观点</a:t>
            </a:r>
            <a:r>
              <a:rPr lang="zh-CN" altLang="en-US" sz="2400" b="1">
                <a:solidFill>
                  <a:srgbClr val="FF0000"/>
                </a:solidFill>
                <a:latin typeface="仿宋" panose="02010609060101010101" charset="-122"/>
                <a:ea typeface="仿宋" panose="02010609060101010101" charset="-122"/>
                <a:cs typeface="仿宋" panose="02010609060101010101" charset="-122"/>
                <a:sym typeface="Arial" panose="020B0604020202020204" pitchFamily="34" charset="0"/>
              </a:rPr>
              <a:t>理性</a:t>
            </a:r>
            <a:r>
              <a:rPr lang="zh-CN" altLang="en-US" sz="2400" b="1">
                <a:solidFill>
                  <a:schemeClr val="tx1"/>
                </a:solidFill>
                <a:latin typeface="仿宋" panose="02010609060101010101" charset="-122"/>
                <a:ea typeface="仿宋" panose="02010609060101010101" charset="-122"/>
                <a:cs typeface="仿宋" panose="02010609060101010101" charset="-122"/>
                <a:sym typeface="Arial" panose="020B0604020202020204" pitchFamily="34" charset="0"/>
              </a:rPr>
              <a:t>地</a:t>
            </a:r>
            <a:r>
              <a:rPr lang="zh-CN" altLang="en-US" sz="2400" b="1">
                <a:solidFill>
                  <a:srgbClr val="FF0000"/>
                </a:solidFill>
                <a:latin typeface="仿宋" panose="02010609060101010101" charset="-122"/>
                <a:ea typeface="仿宋" panose="02010609060101010101" charset="-122"/>
                <a:cs typeface="仿宋" panose="02010609060101010101" charset="-122"/>
                <a:sym typeface="Arial" panose="020B0604020202020204" pitchFamily="34" charset="0"/>
              </a:rPr>
              <a:t>分析日本侵华</a:t>
            </a:r>
            <a:r>
              <a:rPr lang="zh-CN" altLang="en-US" sz="2400" b="1">
                <a:solidFill>
                  <a:schemeClr val="tx1"/>
                </a:solidFill>
                <a:latin typeface="仿宋" panose="02010609060101010101" charset="-122"/>
                <a:ea typeface="仿宋" panose="02010609060101010101" charset="-122"/>
                <a:cs typeface="仿宋" panose="02010609060101010101" charset="-122"/>
                <a:sym typeface="Arial" panose="020B0604020202020204" pitchFamily="34" charset="0"/>
              </a:rPr>
              <a:t>史，才能</a:t>
            </a:r>
            <a:r>
              <a:rPr lang="zh-CN" altLang="en-US" sz="2400" b="1">
                <a:solidFill>
                  <a:srgbClr val="FF0000"/>
                </a:solidFill>
                <a:latin typeface="仿宋" panose="02010609060101010101" charset="-122"/>
                <a:ea typeface="仿宋" panose="02010609060101010101" charset="-122"/>
                <a:cs typeface="仿宋" panose="02010609060101010101" charset="-122"/>
                <a:sym typeface="Arial" panose="020B0604020202020204" pitchFamily="34" charset="0"/>
              </a:rPr>
              <a:t>牢记</a:t>
            </a:r>
            <a:r>
              <a:rPr lang="zh-CN" altLang="en-US" sz="2400" b="1">
                <a:solidFill>
                  <a:schemeClr val="tx1"/>
                </a:solidFill>
                <a:latin typeface="仿宋" panose="02010609060101010101" charset="-122"/>
                <a:ea typeface="仿宋" panose="02010609060101010101" charset="-122"/>
                <a:cs typeface="仿宋" panose="02010609060101010101" charset="-122"/>
                <a:sym typeface="Arial" panose="020B0604020202020204" pitchFamily="34" charset="0"/>
              </a:rPr>
              <a:t>历史</a:t>
            </a:r>
            <a:r>
              <a:rPr lang="zh-CN" altLang="en-US" sz="2400" b="1">
                <a:solidFill>
                  <a:srgbClr val="FF0000"/>
                </a:solidFill>
                <a:latin typeface="仿宋" panose="02010609060101010101" charset="-122"/>
                <a:ea typeface="仿宋" panose="02010609060101010101" charset="-122"/>
                <a:cs typeface="仿宋" panose="02010609060101010101" charset="-122"/>
                <a:sym typeface="Arial" panose="020B0604020202020204" pitchFamily="34" charset="0"/>
              </a:rPr>
              <a:t>教训</a:t>
            </a:r>
            <a:r>
              <a:rPr lang="zh-CN" altLang="en-US" sz="2400" b="1">
                <a:solidFill>
                  <a:schemeClr val="tx1"/>
                </a:solidFill>
                <a:latin typeface="仿宋" panose="02010609060101010101" charset="-122"/>
                <a:ea typeface="仿宋" panose="02010609060101010101" charset="-122"/>
                <a:cs typeface="仿宋" panose="02010609060101010101" charset="-122"/>
                <a:sym typeface="Arial" panose="020B0604020202020204" pitchFamily="34" charset="0"/>
              </a:rPr>
              <a:t>，</a:t>
            </a:r>
            <a:r>
              <a:rPr lang="zh-CN" altLang="en-US" sz="2400" b="1">
                <a:solidFill>
                  <a:srgbClr val="FF0000"/>
                </a:solidFill>
                <a:latin typeface="仿宋" panose="02010609060101010101" charset="-122"/>
                <a:ea typeface="仿宋" panose="02010609060101010101" charset="-122"/>
                <a:cs typeface="仿宋" panose="02010609060101010101" charset="-122"/>
                <a:sym typeface="Arial" panose="020B0604020202020204" pitchFamily="34" charset="0"/>
              </a:rPr>
              <a:t>珍惜今天</a:t>
            </a:r>
            <a:r>
              <a:rPr lang="zh-CN" altLang="en-US" sz="2400" b="1">
                <a:solidFill>
                  <a:schemeClr val="tx1"/>
                </a:solidFill>
                <a:latin typeface="仿宋" panose="02010609060101010101" charset="-122"/>
                <a:ea typeface="仿宋" panose="02010609060101010101" charset="-122"/>
                <a:cs typeface="仿宋" panose="02010609060101010101" charset="-122"/>
                <a:sym typeface="Arial" panose="020B0604020202020204" pitchFamily="34" charset="0"/>
              </a:rPr>
              <a:t>。</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linds(horizont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linds(horizontal)">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20" grpId="0" animBg="1"/>
      <p:bldP spid="27"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70485" y="91440"/>
            <a:ext cx="12046585" cy="3125470"/>
          </a:xfrm>
          <a:prstGeom prst="rect">
            <a:avLst/>
          </a:prstGeom>
          <a:noFill/>
        </p:spPr>
        <p:txBody>
          <a:bodyPr wrap="square" rtlCol="0">
            <a:spAutoFit/>
          </a:bodyPr>
          <a:lstStyle/>
          <a:p>
            <a:pPr fontAlgn="auto">
              <a:lnSpc>
                <a:spcPts val="3380"/>
              </a:lnSpc>
            </a:pPr>
            <a:r>
              <a:rPr lang="en-US" sz="2400" b="1">
                <a:latin typeface="宋体" panose="02010600030101010101" pitchFamily="2" charset="-122"/>
                <a:ea typeface="宋体" panose="02010600030101010101" pitchFamily="2" charset="-122"/>
                <a:cs typeface="宋体" panose="02010600030101010101" pitchFamily="2" charset="-122"/>
              </a:rPr>
              <a:t>1.</a:t>
            </a:r>
            <a:r>
              <a:rPr sz="2400" b="1">
                <a:latin typeface="宋体" panose="02010600030101010101" pitchFamily="2" charset="-122"/>
                <a:cs typeface="宋体" panose="02010600030101010101" pitchFamily="2" charset="-122"/>
              </a:rPr>
              <a:t>（2020.1·浙江高考·10）据战犯供词及日方资料，1940年下半年，日军细菌部队所生产的“副伤寒”70公斤“霍乱”50公斤、“鼠疫跳蚤”5公斤，都被运到南京去使用；10月，日军细菌部队在浙江宁波、金华、衢县等地实施细菌攻击，对中国人民犯下滔天罪行。结合所学，指出下列项中与之相关的是</a:t>
            </a:r>
          </a:p>
          <a:p>
            <a:pPr fontAlgn="auto">
              <a:lnSpc>
                <a:spcPts val="3380"/>
              </a:lnSpc>
            </a:pPr>
            <a:r>
              <a:rPr sz="2400" b="1">
                <a:latin typeface="宋体" panose="02010600030101010101" pitchFamily="2" charset="-122"/>
                <a:cs typeface="宋体" panose="02010600030101010101" pitchFamily="2" charset="-122"/>
              </a:rPr>
              <a:t>①日军在中国土地上研制细菌和化学武器</a:t>
            </a:r>
            <a:r>
              <a:rPr lang="en-US" sz="2400" b="1">
                <a:latin typeface="宋体" panose="02010600030101010101" pitchFamily="2" charset="-122"/>
                <a:cs typeface="宋体" panose="02010600030101010101" pitchFamily="2" charset="-122"/>
              </a:rPr>
              <a:t>  </a:t>
            </a:r>
            <a:r>
              <a:rPr sz="2400" b="1">
                <a:latin typeface="宋体" panose="02010600030101010101" pitchFamily="2" charset="-122"/>
                <a:cs typeface="宋体" panose="02010600030101010101" pitchFamily="2" charset="-122"/>
              </a:rPr>
              <a:t>②731部队是日军侵华的细菌部队</a:t>
            </a:r>
          </a:p>
          <a:p>
            <a:pPr fontAlgn="auto">
              <a:lnSpc>
                <a:spcPts val="3380"/>
              </a:lnSpc>
            </a:pPr>
            <a:r>
              <a:rPr sz="2400" b="1">
                <a:latin typeface="宋体" panose="02010600030101010101" pitchFamily="2" charset="-122"/>
                <a:cs typeface="宋体" panose="02010600030101010101" pitchFamily="2" charset="-122"/>
              </a:rPr>
              <a:t>③日军惨无人道地在中国进行活体试验    ④日军所为公然违反国际公法</a:t>
            </a:r>
          </a:p>
          <a:p>
            <a:pPr fontAlgn="auto">
              <a:lnSpc>
                <a:spcPts val="3380"/>
              </a:lnSpc>
            </a:pPr>
            <a:r>
              <a:rPr sz="2400" b="1">
                <a:latin typeface="宋体" panose="02010600030101010101" pitchFamily="2" charset="-122"/>
                <a:cs typeface="宋体" panose="02010600030101010101" pitchFamily="2" charset="-122"/>
              </a:rPr>
              <a:t>A．①③           B．②④           C．①③④           D．①②③④</a:t>
            </a:r>
          </a:p>
        </p:txBody>
      </p:sp>
      <p:sp>
        <p:nvSpPr>
          <p:cNvPr id="5" name="心形 4"/>
          <p:cNvSpPr/>
          <p:nvPr/>
        </p:nvSpPr>
        <p:spPr>
          <a:xfrm>
            <a:off x="8403908" y="2597785"/>
            <a:ext cx="754063" cy="619125"/>
          </a:xfrm>
          <a:prstGeom prst="heart">
            <a:avLst/>
          </a:prstGeom>
          <a:solidFill>
            <a:srgbClr val="FF0000"/>
          </a:solidFill>
          <a:ln>
            <a:solidFill>
              <a:srgbClr val="FF0000"/>
            </a:solid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fontAlgn="base"/>
            <a:endParaRPr lang="zh-CN" altLang="en-US" sz="1800" strike="noStrike" noProof="1"/>
          </a:p>
        </p:txBody>
      </p:sp>
      <p:sp>
        <p:nvSpPr>
          <p:cNvPr id="2" name="文本框 1"/>
          <p:cNvSpPr txBox="1"/>
          <p:nvPr>
            <p:custDataLst>
              <p:tags r:id="rId2"/>
            </p:custDataLst>
          </p:nvPr>
        </p:nvSpPr>
        <p:spPr>
          <a:xfrm>
            <a:off x="144145" y="3108325"/>
            <a:ext cx="11859895" cy="3125470"/>
          </a:xfrm>
          <a:prstGeom prst="rect">
            <a:avLst/>
          </a:prstGeom>
          <a:noFill/>
        </p:spPr>
        <p:txBody>
          <a:bodyPr wrap="square" rtlCol="0">
            <a:spAutoFit/>
          </a:bodyPr>
          <a:lstStyle/>
          <a:p>
            <a:pPr fontAlgn="auto">
              <a:lnSpc>
                <a:spcPts val="3380"/>
              </a:lnSpc>
            </a:pPr>
            <a:r>
              <a:rPr lang="en-US" sz="2400" b="1">
                <a:latin typeface="宋体" panose="02010600030101010101" pitchFamily="2" charset="-122"/>
                <a:ea typeface="宋体" panose="02010600030101010101" pitchFamily="2" charset="-122"/>
                <a:cs typeface="宋体" panose="02010600030101010101" pitchFamily="2" charset="-122"/>
              </a:rPr>
              <a:t>2</a:t>
            </a:r>
            <a:r>
              <a:rPr sz="2400" b="1">
                <a:latin typeface="宋体" panose="02010600030101010101" pitchFamily="2" charset="-122"/>
                <a:ea typeface="宋体" panose="02010600030101010101" pitchFamily="2" charset="-122"/>
                <a:cs typeface="宋体" panose="02010600030101010101" pitchFamily="2" charset="-122"/>
              </a:rPr>
              <a:t>.</a:t>
            </a:r>
            <a:r>
              <a:rPr sz="2400" b="1">
                <a:latin typeface="宋体" panose="02010600030101010101" pitchFamily="2" charset="-122"/>
                <a:cs typeface="宋体" panose="02010600030101010101" pitchFamily="2" charset="-122"/>
              </a:rPr>
              <a:t>（2021·重庆·统考高考真题）历史地图作为一种重要的文献资料，对于研究当时的历史有重要作用。如图是民国时期出版的某图书的版权页和正文中的一幅地图，它们反映出（</a:t>
            </a:r>
            <a:r>
              <a:rPr lang="en-US" sz="2400" b="1">
                <a:latin typeface="宋体" panose="02010600030101010101" pitchFamily="2" charset="-122"/>
                <a:cs typeface="宋体" panose="02010600030101010101" pitchFamily="2" charset="-122"/>
              </a:rPr>
              <a:t>    </a:t>
            </a:r>
            <a:r>
              <a:rPr sz="2400" b="1">
                <a:latin typeface="宋体" panose="02010600030101010101" pitchFamily="2" charset="-122"/>
                <a:cs typeface="宋体" panose="02010600030101010101" pitchFamily="2" charset="-122"/>
              </a:rPr>
              <a:t>）</a:t>
            </a:r>
          </a:p>
          <a:p>
            <a:pPr fontAlgn="auto">
              <a:lnSpc>
                <a:spcPts val="3380"/>
              </a:lnSpc>
            </a:pPr>
            <a:r>
              <a:rPr sz="2400" b="1">
                <a:latin typeface="宋体" panose="02010600030101010101" pitchFamily="2" charset="-122"/>
                <a:cs typeface="宋体" panose="02010600030101010101" pitchFamily="2" charset="-122"/>
              </a:rPr>
              <a:t>A．东北是日本侵华的新目标	          </a:t>
            </a:r>
          </a:p>
          <a:p>
            <a:pPr fontAlgn="auto">
              <a:lnSpc>
                <a:spcPts val="3380"/>
              </a:lnSpc>
            </a:pPr>
            <a:r>
              <a:rPr sz="2400" b="1">
                <a:latin typeface="宋体" panose="02010600030101010101" pitchFamily="2" charset="-122"/>
                <a:cs typeface="宋体" panose="02010600030101010101" pitchFamily="2" charset="-122"/>
              </a:rPr>
              <a:t>B．日本对华侵略的军事动向</a:t>
            </a:r>
          </a:p>
          <a:p>
            <a:pPr fontAlgn="auto">
              <a:lnSpc>
                <a:spcPts val="3380"/>
              </a:lnSpc>
            </a:pPr>
            <a:r>
              <a:rPr sz="2400" b="1">
                <a:latin typeface="宋体" panose="02010600030101010101" pitchFamily="2" charset="-122"/>
                <a:cs typeface="宋体" panose="02010600030101010101" pitchFamily="2" charset="-122"/>
              </a:rPr>
              <a:t>C．华北事变前日本对华领土的侵略情况	    </a:t>
            </a:r>
          </a:p>
          <a:p>
            <a:pPr fontAlgn="auto">
              <a:lnSpc>
                <a:spcPts val="3380"/>
              </a:lnSpc>
            </a:pPr>
            <a:r>
              <a:rPr sz="2400" b="1">
                <a:latin typeface="宋体" panose="02010600030101010101" pitchFamily="2" charset="-122"/>
                <a:cs typeface="宋体" panose="02010600030101010101" pitchFamily="2" charset="-122"/>
              </a:rPr>
              <a:t>D．划分势力范围是日本侵华的主要手段</a:t>
            </a:r>
          </a:p>
        </p:txBody>
      </p:sp>
      <p:sp>
        <p:nvSpPr>
          <p:cNvPr id="7" name="心形 6"/>
          <p:cNvSpPr/>
          <p:nvPr/>
        </p:nvSpPr>
        <p:spPr>
          <a:xfrm>
            <a:off x="70168" y="5200015"/>
            <a:ext cx="754063" cy="619125"/>
          </a:xfrm>
          <a:prstGeom prst="heart">
            <a:avLst/>
          </a:prstGeom>
          <a:solidFill>
            <a:srgbClr val="FF0000"/>
          </a:solidFill>
          <a:ln>
            <a:solidFill>
              <a:srgbClr val="FF0000"/>
            </a:solid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fontAlgn="base"/>
            <a:endParaRPr lang="zh-CN" altLang="en-US" sz="1800" strike="noStrike" noProof="1"/>
          </a:p>
        </p:txBody>
      </p:sp>
      <p:grpSp>
        <p:nvGrpSpPr>
          <p:cNvPr id="14" name="组合 13"/>
          <p:cNvGrpSpPr/>
          <p:nvPr/>
        </p:nvGrpSpPr>
        <p:grpSpPr>
          <a:xfrm>
            <a:off x="-6350" y="6319520"/>
            <a:ext cx="12198350" cy="516890"/>
            <a:chOff x="-10" y="9952"/>
            <a:chExt cx="19210" cy="814"/>
          </a:xfrm>
          <a:solidFill>
            <a:schemeClr val="accent6">
              <a:lumMod val="20000"/>
              <a:lumOff val="80000"/>
            </a:schemeClr>
          </a:solidFill>
        </p:grpSpPr>
        <p:sp>
          <p:nvSpPr>
            <p:cNvPr id="15" name="文本框 14"/>
            <p:cNvSpPr txBox="1"/>
            <p:nvPr>
              <p:custDataLst>
                <p:tags r:id="rId4"/>
              </p:custDataLst>
            </p:nvPr>
          </p:nvSpPr>
          <p:spPr>
            <a:xfrm>
              <a:off x="-10" y="9976"/>
              <a:ext cx="19211" cy="791"/>
            </a:xfrm>
            <a:prstGeom prst="rect">
              <a:avLst/>
            </a:prstGeom>
            <a:grpFill/>
          </p:spPr>
          <p:txBody>
            <a:bodyPr vert="horz" wrap="square" lIns="91440" tIns="45720" rIns="91440" bIns="45720" numCol="1" spcCol="0" rtlCol="0" fromWordArt="0" anchor="t" anchorCtr="0" forceAA="0" compatLnSpc="0">
              <a:noAutofit/>
            </a:bodyPr>
            <a:lstStyle>
              <a:lvl1pPr algn="l" defTabSz="914400" rtl="0" eaLnBrk="1" latinLnBrk="0" hangingPunct="1">
                <a:lnSpc>
                  <a:spcPct val="90000"/>
                </a:lnSpc>
                <a:spcBef>
                  <a:spcPct val="0"/>
                </a:spcBef>
                <a:buNone/>
                <a:defRPr sz="4400" kern="1200">
                  <a:solidFill>
                    <a:sysClr val="windowText" lastClr="000000"/>
                  </a:solidFill>
                  <a:latin typeface="Calibri" panose="020F0502020204030204"/>
                  <a:ea typeface="微软雅黑" panose="020B0503020204020204" charset="-122"/>
                  <a:cs typeface="微软雅黑" panose="020B0503020204020204" charset="-122"/>
                </a:defRPr>
              </a:lvl1pPr>
            </a:lstStyle>
            <a:p>
              <a:pPr lvl="0" algn="l">
                <a:lnSpc>
                  <a:spcPct val="100000"/>
                </a:lnSpc>
                <a:buClrTx/>
                <a:buSzTx/>
                <a:buFontTx/>
              </a:pPr>
              <a:r>
                <a:rPr lang="zh-CN" altLang="zh-CN" sz="2400" b="1">
                  <a:latin typeface="仿宋" panose="02010609060101010101" charset="-122"/>
                  <a:ea typeface="仿宋" panose="02010609060101010101" charset="-122"/>
                  <a:cs typeface="楷体" panose="02010609060101010101" pitchFamily="49" charset="-122"/>
                  <a:sym typeface="Arial" panose="020B0604020202020204" pitchFamily="34" charset="0"/>
                </a:rPr>
                <a:t>  </a:t>
              </a:r>
              <a:r>
                <a:rPr lang="zh-CN" altLang="zh-CN" sz="2400" b="1">
                  <a:latin typeface="仿宋" panose="02010609060101010101" charset="-122"/>
                  <a:ea typeface="仿宋" panose="02010609060101010101" charset="-122"/>
                  <a:cs typeface="楷体" panose="02010609060101010101" pitchFamily="49" charset="-122"/>
                  <a:sym typeface="等线" panose="02010600030101010101" charset="-122"/>
                </a:rPr>
                <a:t>考情分析</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zh-CN" sz="2400" b="1">
                  <a:solidFill>
                    <a:sysClr val="windowText" lastClr="000000"/>
                  </a:solidFill>
                  <a:latin typeface="仿宋" panose="02010609060101010101" charset="-122"/>
                  <a:ea typeface="仿宋" panose="02010609060101010101" charset="-122"/>
                  <a:cs typeface="楷体" panose="02010609060101010101" pitchFamily="49" charset="-122"/>
                  <a:sym typeface="微软雅黑" panose="020B0503020204020204" charset="-122"/>
                </a:rPr>
                <a:t>阶段特征</a:t>
              </a:r>
              <a:r>
                <a:rPr lang="en-US" altLang="zh-CN" sz="2400" b="1">
                  <a:solidFill>
                    <a:sysClr val="windowText" lastClr="000000"/>
                  </a:solidFill>
                  <a:latin typeface="仿宋" panose="02010609060101010101" charset="-122"/>
                  <a:ea typeface="仿宋" panose="02010609060101010101" charset="-122"/>
                  <a:cs typeface="楷体" panose="02010609060101010101" pitchFamily="49" charset="-122"/>
                  <a:sym typeface="微软雅黑" panose="020B0503020204020204" charset="-122"/>
                </a:rPr>
                <a:t>          </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微软雅黑" panose="020B0503020204020204" charset="-122"/>
                </a:rPr>
                <a:t>夯实</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等线" panose="02010600030101010101" charset="-122"/>
                </a:rPr>
                <a:t>基础</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等线" panose="02010600030101010101" charset="-122"/>
                </a:rPr>
                <a:t>高考真题</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en-US" sz="2400" b="1">
                  <a:solidFill>
                    <a:srgbClr val="000000"/>
                  </a:solidFill>
                  <a:latin typeface="仿宋" panose="02010609060101010101" charset="-122"/>
                  <a:ea typeface="仿宋" panose="02010609060101010101" charset="-122"/>
                  <a:cs typeface="Times New Roman" panose="02020603050405020304" charset="0"/>
                  <a:sym typeface="等线" panose="02010600030101010101" charset="-122"/>
                </a:rPr>
                <a:t>链接选必</a:t>
              </a: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sym typeface="微软雅黑" panose="020B0503020204020204" charset="-122"/>
              </a:endParaRPr>
            </a:p>
          </p:txBody>
        </p:sp>
        <p:cxnSp>
          <p:nvCxnSpPr>
            <p:cNvPr id="20" name="直接连接符 19"/>
            <p:cNvCxnSpPr/>
            <p:nvPr/>
          </p:nvCxnSpPr>
          <p:spPr>
            <a:xfrm>
              <a:off x="2977" y="9952"/>
              <a:ext cx="16" cy="815"/>
            </a:xfrm>
            <a:prstGeom prst="line">
              <a:avLst/>
            </a:prstGeom>
            <a:grpFill/>
            <a:ln w="12700" cmpd="sng">
              <a:solidFill>
                <a:sysClr val="window" lastClr="FFFFFF"/>
              </a:solidFill>
              <a:prstDash val="solid"/>
            </a:ln>
          </p:spPr>
          <p:style>
            <a:lnRef idx="2">
              <a:srgbClr val="4472C4"/>
            </a:lnRef>
            <a:fillRef idx="0">
              <a:srgbClr val="FFFFFF"/>
            </a:fillRef>
            <a:effectRef idx="0">
              <a:srgbClr val="FFFFFF"/>
            </a:effectRef>
            <a:fontRef idx="minor">
              <a:sysClr val="windowText" lastClr="000000"/>
            </a:fontRef>
          </p:style>
        </p:cxnSp>
        <p:cxnSp>
          <p:nvCxnSpPr>
            <p:cNvPr id="25" name="直接连接符 24"/>
            <p:cNvCxnSpPr/>
            <p:nvPr/>
          </p:nvCxnSpPr>
          <p:spPr>
            <a:xfrm>
              <a:off x="7227" y="9952"/>
              <a:ext cx="16" cy="815"/>
            </a:xfrm>
            <a:prstGeom prst="line">
              <a:avLst/>
            </a:prstGeom>
            <a:grpFill/>
            <a:ln w="12700" cmpd="sng">
              <a:solidFill>
                <a:sysClr val="window" lastClr="FFFFFF"/>
              </a:solidFill>
              <a:prstDash val="solid"/>
            </a:ln>
          </p:spPr>
          <p:style>
            <a:lnRef idx="2">
              <a:srgbClr val="4472C4"/>
            </a:lnRef>
            <a:fillRef idx="0">
              <a:srgbClr val="FFFFFF"/>
            </a:fillRef>
            <a:effectRef idx="0">
              <a:srgbClr val="FFFFFF"/>
            </a:effectRef>
            <a:fontRef idx="minor">
              <a:sysClr val="windowText" lastClr="000000"/>
            </a:fontRef>
          </p:style>
        </p:cxnSp>
        <p:cxnSp>
          <p:nvCxnSpPr>
            <p:cNvPr id="29" name="直接连接符 28"/>
            <p:cNvCxnSpPr/>
            <p:nvPr/>
          </p:nvCxnSpPr>
          <p:spPr>
            <a:xfrm>
              <a:off x="11121" y="9952"/>
              <a:ext cx="16" cy="815"/>
            </a:xfrm>
            <a:prstGeom prst="line">
              <a:avLst/>
            </a:prstGeom>
            <a:grpFill/>
            <a:ln w="12700" cmpd="sng">
              <a:solidFill>
                <a:sysClr val="window" lastClr="FFFFFF"/>
              </a:solidFill>
              <a:prstDash val="solid"/>
            </a:ln>
          </p:spPr>
          <p:style>
            <a:lnRef idx="2">
              <a:srgbClr val="4472C4"/>
            </a:lnRef>
            <a:fillRef idx="0">
              <a:srgbClr val="FFFFFF"/>
            </a:fillRef>
            <a:effectRef idx="0">
              <a:srgbClr val="FFFFFF"/>
            </a:effectRef>
            <a:fontRef idx="minor">
              <a:sysClr val="windowText" lastClr="000000"/>
            </a:fontRef>
          </p:style>
        </p:cxnSp>
        <p:cxnSp>
          <p:nvCxnSpPr>
            <p:cNvPr id="30" name="直接连接符 29"/>
            <p:cNvCxnSpPr/>
            <p:nvPr/>
          </p:nvCxnSpPr>
          <p:spPr>
            <a:xfrm>
              <a:off x="15150" y="9952"/>
              <a:ext cx="16" cy="815"/>
            </a:xfrm>
            <a:prstGeom prst="line">
              <a:avLst/>
            </a:prstGeom>
            <a:grpFill/>
            <a:ln w="12700" cmpd="sng">
              <a:solidFill>
                <a:sysClr val="window" lastClr="FFFFFF"/>
              </a:solidFill>
              <a:prstDash val="solid"/>
            </a:ln>
          </p:spPr>
          <p:style>
            <a:lnRef idx="2">
              <a:srgbClr val="4472C4"/>
            </a:lnRef>
            <a:fillRef idx="0">
              <a:srgbClr val="FFFFFF"/>
            </a:fillRef>
            <a:effectRef idx="0">
              <a:srgbClr val="FFFFFF"/>
            </a:effectRef>
            <a:fontRef idx="minor">
              <a:sysClr val="windowText" lastClr="000000"/>
            </a:fontRef>
          </p:style>
        </p:cxnSp>
      </p:grpSp>
      <p:pic>
        <p:nvPicPr>
          <p:cNvPr id="100003" name="图片 100003"/>
          <p:cNvPicPr>
            <a:picLocks noChangeAspect="1"/>
          </p:cNvPicPr>
          <p:nvPr>
            <p:custDataLst>
              <p:tags r:id="rId3"/>
            </p:custDataLst>
          </p:nvPr>
        </p:nvPicPr>
        <p:blipFill>
          <a:blip r:embed="rId6"/>
          <a:stretch>
            <a:fillRect/>
          </a:stretch>
        </p:blipFill>
        <p:spPr>
          <a:xfrm>
            <a:off x="5726430" y="4066540"/>
            <a:ext cx="6277610" cy="2096770"/>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linds(horizontal)">
                                      <p:cBhvr>
                                        <p:cTn id="11" dur="500"/>
                                        <p:tgtEl>
                                          <p:spTgt spid="2"/>
                                        </p:tgtEl>
                                      </p:cBhvr>
                                    </p:animEffect>
                                  </p:childTnLst>
                                </p:cTn>
                              </p:par>
                              <p:par>
                                <p:cTn id="12" presetID="3" presetClass="entr" presetSubtype="10" fill="hold" nodeType="withEffect">
                                  <p:stCondLst>
                                    <p:cond delay="0"/>
                                  </p:stCondLst>
                                  <p:childTnLst>
                                    <p:set>
                                      <p:cBhvr>
                                        <p:cTn id="13" dur="1" fill="hold">
                                          <p:stCondLst>
                                            <p:cond delay="0"/>
                                          </p:stCondLst>
                                        </p:cTn>
                                        <p:tgtEl>
                                          <p:spTgt spid="100003"/>
                                        </p:tgtEl>
                                        <p:attrNameLst>
                                          <p:attrName>style.visibility</p:attrName>
                                        </p:attrNameLst>
                                      </p:cBhvr>
                                      <p:to>
                                        <p:strVal val="visible"/>
                                      </p:to>
                                    </p:set>
                                    <p:animEffect transition="in" filter="blinds(horizontal)">
                                      <p:cBhvr>
                                        <p:cTn id="14" dur="500"/>
                                        <p:tgtEl>
                                          <p:spTgt spid="100003"/>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linds(horizont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2" grpId="0"/>
      <p:bldP spid="7"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6350" y="6319520"/>
            <a:ext cx="12198350" cy="516890"/>
            <a:chOff x="-10" y="9952"/>
            <a:chExt cx="19210" cy="814"/>
          </a:xfrm>
          <a:solidFill>
            <a:srgbClr val="EC5F74">
              <a:lumMod val="20000"/>
              <a:lumOff val="80000"/>
            </a:srgbClr>
          </a:solidFill>
        </p:grpSpPr>
        <p:sp>
          <p:nvSpPr>
            <p:cNvPr id="5" name="文本框 4"/>
            <p:cNvSpPr txBox="1"/>
            <p:nvPr>
              <p:custDataLst>
                <p:tags r:id="rId10"/>
              </p:custDataLst>
            </p:nvPr>
          </p:nvSpPr>
          <p:spPr>
            <a:xfrm>
              <a:off x="-10" y="9976"/>
              <a:ext cx="19211" cy="791"/>
            </a:xfrm>
            <a:prstGeom prst="rect">
              <a:avLst/>
            </a:prstGeom>
            <a:grpFill/>
          </p:spPr>
          <p:txBody>
            <a:bodyPr vert="horz" wrap="square" lIns="91440" tIns="45720" rIns="91440" bIns="45720" numCol="1" spcCol="0" rtlCol="0" fromWordArt="0" anchor="t" anchorCtr="0" forceAA="0" compatLnSpc="0">
              <a:noAutofit/>
            </a:bodyPr>
            <a:lstStyle>
              <a:lvl1pPr algn="l" defTabSz="914400" rtl="0" eaLnBrk="1" latinLnBrk="0" hangingPunct="1">
                <a:lnSpc>
                  <a:spcPct val="90000"/>
                </a:lnSpc>
                <a:spcBef>
                  <a:spcPct val="0"/>
                </a:spcBef>
                <a:buNone/>
                <a:defRPr sz="4400" kern="1200">
                  <a:solidFill>
                    <a:sysClr val="windowText" lastClr="000000"/>
                  </a:solidFill>
                  <a:latin typeface="Calibri" panose="020F0502020204030204"/>
                  <a:ea typeface="微软雅黑" panose="020B0503020204020204" charset="-122"/>
                  <a:cs typeface="微软雅黑" panose="020B0503020204020204" charset="-122"/>
                </a:defRPr>
              </a:lvl1pPr>
            </a:lstStyle>
            <a:p>
              <a:pPr lvl="0" algn="l">
                <a:lnSpc>
                  <a:spcPct val="100000"/>
                </a:lnSpc>
                <a:buClrTx/>
                <a:buSzTx/>
                <a:buFontTx/>
              </a:pPr>
              <a:r>
                <a:rPr lang="zh-CN" altLang="zh-CN" sz="2400" b="1">
                  <a:latin typeface="仿宋" panose="02010609060101010101" charset="-122"/>
                  <a:ea typeface="仿宋" panose="02010609060101010101" charset="-122"/>
                  <a:cs typeface="楷体" panose="02010609060101010101" pitchFamily="49" charset="-122"/>
                  <a:sym typeface="Arial" panose="020B0604020202020204" pitchFamily="34" charset="0"/>
                </a:rPr>
                <a:t>  </a:t>
              </a:r>
              <a:r>
                <a:rPr lang="zh-CN" altLang="zh-CN" sz="2400" b="1">
                  <a:latin typeface="仿宋" panose="02010609060101010101" charset="-122"/>
                  <a:ea typeface="仿宋" panose="02010609060101010101" charset="-122"/>
                  <a:cs typeface="楷体" panose="02010609060101010101" pitchFamily="49" charset="-122"/>
                  <a:sym typeface="等线" panose="02010600030101010101" charset="-122"/>
                </a:rPr>
                <a:t>考情分析</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zh-CN" sz="2400" b="1">
                  <a:solidFill>
                    <a:sysClr val="windowText" lastClr="000000"/>
                  </a:solidFill>
                  <a:latin typeface="仿宋" panose="02010609060101010101" charset="-122"/>
                  <a:ea typeface="仿宋" panose="02010609060101010101" charset="-122"/>
                  <a:cs typeface="楷体" panose="02010609060101010101" pitchFamily="49" charset="-122"/>
                  <a:sym typeface="微软雅黑" panose="020B0503020204020204" charset="-122"/>
                </a:rPr>
                <a:t>阶段特征</a:t>
              </a:r>
              <a:r>
                <a:rPr lang="en-US" altLang="zh-CN" sz="2400" b="1">
                  <a:solidFill>
                    <a:sysClr val="windowText" lastClr="000000"/>
                  </a:solidFill>
                  <a:latin typeface="仿宋" panose="02010609060101010101" charset="-122"/>
                  <a:ea typeface="仿宋" panose="02010609060101010101" charset="-122"/>
                  <a:cs typeface="楷体" panose="02010609060101010101" pitchFamily="49" charset="-122"/>
                  <a:sym typeface="微软雅黑" panose="020B0503020204020204" charset="-122"/>
                </a:rPr>
                <a:t>          </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微软雅黑" panose="020B0503020204020204" charset="-122"/>
                </a:rPr>
                <a:t>夯实</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等线" panose="02010600030101010101" charset="-122"/>
                </a:rPr>
                <a:t>基础</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en-US" sz="2400" b="1">
                  <a:solidFill>
                    <a:srgbClr val="000000"/>
                  </a:solidFill>
                  <a:latin typeface="仿宋" panose="02010609060101010101" charset="-122"/>
                  <a:ea typeface="仿宋" panose="02010609060101010101" charset="-122"/>
                  <a:cs typeface="Times New Roman" panose="02020603050405020304" charset="0"/>
                  <a:sym typeface="等线" panose="02010600030101010101" charset="-122"/>
                </a:rPr>
                <a:t>高考真题</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en-US" sz="2400" b="1">
                  <a:solidFill>
                    <a:srgbClr val="000000"/>
                  </a:solidFill>
                  <a:latin typeface="仿宋" panose="02010609060101010101" charset="-122"/>
                  <a:ea typeface="仿宋" panose="02010609060101010101" charset="-122"/>
                  <a:cs typeface="Times New Roman" panose="02020603050405020304" charset="0"/>
                  <a:sym typeface="等线" panose="02010600030101010101" charset="-122"/>
                </a:rPr>
                <a:t>链接选必</a:t>
              </a: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sym typeface="微软雅黑" panose="020B0503020204020204" charset="-122"/>
              </a:endParaRPr>
            </a:p>
          </p:txBody>
        </p:sp>
        <p:cxnSp>
          <p:nvCxnSpPr>
            <p:cNvPr id="22" name="直接连接符 21"/>
            <p:cNvCxnSpPr/>
            <p:nvPr/>
          </p:nvCxnSpPr>
          <p:spPr>
            <a:xfrm>
              <a:off x="2977" y="9952"/>
              <a:ext cx="16" cy="815"/>
            </a:xfrm>
            <a:prstGeom prst="line">
              <a:avLst/>
            </a:prstGeom>
            <a:grpFill/>
            <a:ln w="12700" cap="flat" cmpd="sng" algn="ctr">
              <a:solidFill>
                <a:sysClr val="window" lastClr="FFFFFF"/>
              </a:solidFill>
              <a:prstDash val="solid"/>
              <a:miter lim="800000"/>
            </a:ln>
            <a:effectLst/>
          </p:spPr>
        </p:cxnSp>
        <p:cxnSp>
          <p:nvCxnSpPr>
            <p:cNvPr id="23" name="直接连接符 22"/>
            <p:cNvCxnSpPr/>
            <p:nvPr/>
          </p:nvCxnSpPr>
          <p:spPr>
            <a:xfrm>
              <a:off x="7227" y="9952"/>
              <a:ext cx="16" cy="815"/>
            </a:xfrm>
            <a:prstGeom prst="line">
              <a:avLst/>
            </a:prstGeom>
            <a:grpFill/>
            <a:ln w="12700" cap="flat" cmpd="sng" algn="ctr">
              <a:solidFill>
                <a:sysClr val="window" lastClr="FFFFFF"/>
              </a:solidFill>
              <a:prstDash val="solid"/>
              <a:miter lim="800000"/>
            </a:ln>
            <a:effectLst/>
          </p:spPr>
        </p:cxnSp>
        <p:cxnSp>
          <p:nvCxnSpPr>
            <p:cNvPr id="24" name="直接连接符 23"/>
            <p:cNvCxnSpPr/>
            <p:nvPr/>
          </p:nvCxnSpPr>
          <p:spPr>
            <a:xfrm>
              <a:off x="11121" y="9952"/>
              <a:ext cx="16" cy="815"/>
            </a:xfrm>
            <a:prstGeom prst="line">
              <a:avLst/>
            </a:prstGeom>
            <a:grpFill/>
            <a:ln w="12700" cap="flat" cmpd="sng" algn="ctr">
              <a:solidFill>
                <a:sysClr val="window" lastClr="FFFFFF"/>
              </a:solidFill>
              <a:prstDash val="solid"/>
              <a:miter lim="800000"/>
            </a:ln>
            <a:effectLst/>
          </p:spPr>
        </p:cxnSp>
        <p:cxnSp>
          <p:nvCxnSpPr>
            <p:cNvPr id="62" name="直接连接符 61"/>
            <p:cNvCxnSpPr/>
            <p:nvPr/>
          </p:nvCxnSpPr>
          <p:spPr>
            <a:xfrm>
              <a:off x="15150" y="9952"/>
              <a:ext cx="16" cy="815"/>
            </a:xfrm>
            <a:prstGeom prst="line">
              <a:avLst/>
            </a:prstGeom>
            <a:grpFill/>
            <a:ln w="12700" cap="flat" cmpd="sng" algn="ctr">
              <a:solidFill>
                <a:sysClr val="window" lastClr="FFFFFF"/>
              </a:solidFill>
              <a:prstDash val="solid"/>
              <a:miter lim="800000"/>
            </a:ln>
            <a:effectLst/>
          </p:spPr>
        </p:cxnSp>
      </p:grpSp>
      <p:grpSp>
        <p:nvGrpSpPr>
          <p:cNvPr id="25" name="组合 24"/>
          <p:cNvGrpSpPr/>
          <p:nvPr/>
        </p:nvGrpSpPr>
        <p:grpSpPr>
          <a:xfrm>
            <a:off x="18415" y="5080"/>
            <a:ext cx="2480310" cy="622935"/>
            <a:chOff x="271" y="34"/>
            <a:chExt cx="3906" cy="981"/>
          </a:xfrm>
        </p:grpSpPr>
        <p:sp>
          <p:nvSpPr>
            <p:cNvPr id="26" name="矩形"/>
            <p:cNvSpPr/>
            <p:nvPr/>
          </p:nvSpPr>
          <p:spPr>
            <a:xfrm>
              <a:off x="271" y="34"/>
              <a:ext cx="3866" cy="820"/>
            </a:xfrm>
            <a:prstGeom prst="rect">
              <a:avLst/>
            </a:prstGeom>
            <a:solidFill>
              <a:schemeClr val="accent2">
                <a:lumMod val="40000"/>
                <a:lumOff val="60000"/>
              </a:schemeClr>
            </a:solidFill>
            <a:ln w="9525" cap="flat" cmpd="sng">
              <a:noFill/>
              <a:prstDash val="solid"/>
              <a:miter/>
            </a:ln>
          </p:spPr>
          <p:txBody>
            <a:bodyPr vert="horz" wrap="square" lIns="91417" tIns="45708" rIns="91417" bIns="45708" anchor="t" anchorCtr="0">
              <a:spAutoFit/>
            </a:bodyPr>
            <a:lstStyle/>
            <a:p>
              <a:pPr marL="0" indent="0" algn="l">
                <a:lnSpc>
                  <a:spcPct val="100000"/>
                </a:lnSpc>
                <a:spcBef>
                  <a:spcPts val="0"/>
                </a:spcBef>
                <a:spcAft>
                  <a:spcPts val="0"/>
                </a:spcAft>
                <a:buNone/>
              </a:pPr>
              <a:r>
                <a:rPr lang="zh-CN" altLang="en-US" sz="2800" b="1" i="0" u="none" strike="noStrike" kern="1200" cap="none" spc="0" baseline="0">
                  <a:solidFill>
                    <a:sysClr val="windowText" lastClr="000000"/>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二、局部抗战</a:t>
              </a:r>
            </a:p>
          </p:txBody>
        </p:sp>
        <p:cxnSp>
          <p:nvCxnSpPr>
            <p:cNvPr id="31" name="直接连接符 30"/>
            <p:cNvCxnSpPr/>
            <p:nvPr>
              <p:custDataLst>
                <p:tags r:id="rId9"/>
              </p:custDataLst>
            </p:nvPr>
          </p:nvCxnSpPr>
          <p:spPr>
            <a:xfrm flipV="1">
              <a:off x="271" y="983"/>
              <a:ext cx="3906" cy="32"/>
            </a:xfrm>
            <a:prstGeom prst="line">
              <a:avLst/>
            </a:prstGeom>
            <a:noFill/>
            <a:ln w="12700" cap="flat" cmpd="sng" algn="ctr">
              <a:solidFill>
                <a:schemeClr val="accent2">
                  <a:lumMod val="40000"/>
                  <a:lumOff val="60000"/>
                </a:schemeClr>
              </a:solidFill>
              <a:prstDash val="solid"/>
              <a:miter lim="800000"/>
            </a:ln>
            <a:effectLst/>
          </p:spPr>
        </p:cxnSp>
      </p:grpSp>
      <p:sp>
        <p:nvSpPr>
          <p:cNvPr id="32" name="文本框 31"/>
          <p:cNvSpPr txBox="1"/>
          <p:nvPr/>
        </p:nvSpPr>
        <p:spPr>
          <a:xfrm>
            <a:off x="123190" y="751205"/>
            <a:ext cx="2639695" cy="460375"/>
          </a:xfrm>
          <a:prstGeom prst="rect">
            <a:avLst/>
          </a:prstGeom>
          <a:noFill/>
        </p:spPr>
        <p:txBody>
          <a:bodyPr wrap="square" rtlCol="0">
            <a:spAutoFit/>
          </a:bodyPr>
          <a:lstStyle/>
          <a:p>
            <a:pPr algn="l"/>
            <a:r>
              <a:rPr lang="en-US" altLang="zh-CN"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1</a:t>
            </a:r>
            <a:r>
              <a:rPr lang="zh-CN" altLang="en-US"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等线" panose="02010600030101010101" charset="-122"/>
              </a:rPr>
              <a:t>、各界反应</a:t>
            </a:r>
          </a:p>
        </p:txBody>
      </p:sp>
      <p:graphicFrame>
        <p:nvGraphicFramePr>
          <p:cNvPr id="20" name="Group 34"/>
          <p:cNvGraphicFramePr>
            <a:graphicFrameLocks noGrp="1"/>
          </p:cNvGraphicFramePr>
          <p:nvPr>
            <p:custDataLst>
              <p:tags r:id="rId2"/>
            </p:custDataLst>
          </p:nvPr>
        </p:nvGraphicFramePr>
        <p:xfrm>
          <a:off x="123190" y="1335405"/>
          <a:ext cx="11918315" cy="4982210"/>
        </p:xfrm>
        <a:graphic>
          <a:graphicData uri="http://schemas.openxmlformats.org/drawingml/2006/table">
            <a:tbl>
              <a:tblPr>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effectLst/>
                <a:tableStyleId>{5940675A-B579-460E-94D1-54222C63F5DA}</a:tableStyleId>
              </a:tblPr>
              <a:tblGrid>
                <a:gridCol w="1421765"/>
                <a:gridCol w="10496550"/>
              </a:tblGrid>
              <a:tr h="402590">
                <a:tc>
                  <a:txBody>
                    <a:bodyPr/>
                    <a:lstStyle/>
                    <a:p>
                      <a:pPr marL="0" marR="0" lvl="0" indent="0" algn="ctr" defTabSz="914400" rtl="0" eaLnBrk="0" fontAlgn="base" latinLnBrk="0" hangingPunct="0">
                        <a:lnSpc>
                          <a:spcPct val="100000"/>
                        </a:lnSpc>
                        <a:spcBef>
                          <a:spcPct val="0"/>
                        </a:spcBef>
                        <a:spcAft>
                          <a:spcPct val="0"/>
                        </a:spcAft>
                        <a:buClrTx/>
                        <a:buSzTx/>
                        <a:buFontTx/>
                        <a:buNone/>
                      </a:pPr>
                      <a:r>
                        <a:rPr kumimoji="0" lang="zh-CN" altLang="en-US" sz="2400" b="1" u="none" strike="noStrike" cap="none" normalizeH="0" baseline="0">
                          <a:ln>
                            <a:noFill/>
                          </a:ln>
                          <a:solidFill>
                            <a:schemeClr val="tx1"/>
                          </a:solidFill>
                          <a:effectLst/>
                          <a:latin typeface="仿宋" panose="02010609060101010101" charset="-122"/>
                          <a:ea typeface="仿宋" panose="02010609060101010101" charset="-122"/>
                        </a:rPr>
                        <a:t>各界力量</a:t>
                      </a:r>
                    </a:p>
                  </a:txBody>
                  <a:tcPr marL="0" marR="0" marT="0" marB="0" anchor="ctr" horzOverflow="overflow">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18870">
                        <a:lumMod val="20000"/>
                        <a:lumOff val="80000"/>
                      </a:srgb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pPr>
                      <a:r>
                        <a:rPr kumimoji="0" lang="zh-CN" altLang="en-US" sz="2400" b="1" u="none" strike="noStrike" cap="none" normalizeH="0" baseline="0">
                          <a:ln>
                            <a:noFill/>
                          </a:ln>
                          <a:solidFill>
                            <a:schemeClr val="tx1"/>
                          </a:solidFill>
                          <a:effectLst/>
                          <a:latin typeface="仿宋" panose="02010609060101010101" charset="-122"/>
                          <a:ea typeface="仿宋" panose="02010609060101010101" charset="-122"/>
                        </a:rPr>
                        <a:t>对日侵略的反映</a:t>
                      </a:r>
                    </a:p>
                  </a:txBody>
                  <a:tcPr marL="0" marR="0" marT="0" marB="0" anchor="ctr" horzOverflow="overflow">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18870">
                        <a:lumMod val="20000"/>
                        <a:lumOff val="80000"/>
                      </a:srgbClr>
                    </a:solidFill>
                  </a:tcPr>
                </a:tc>
              </a:tr>
              <a:tr h="840740">
                <a:tc>
                  <a:txBody>
                    <a:bodyPr/>
                    <a:lstStyle/>
                    <a:p>
                      <a:pPr marL="0" marR="0" lvl="0" indent="0" algn="ctr" defTabSz="914400" rtl="0" eaLnBrk="0" fontAlgn="base" latinLnBrk="0" hangingPunct="0">
                        <a:lnSpc>
                          <a:spcPct val="100000"/>
                        </a:lnSpc>
                        <a:spcBef>
                          <a:spcPct val="0"/>
                        </a:spcBef>
                        <a:spcAft>
                          <a:spcPct val="0"/>
                        </a:spcAft>
                        <a:buClrTx/>
                        <a:buSzTx/>
                        <a:buFontTx/>
                        <a:buNone/>
                      </a:pPr>
                      <a:r>
                        <a:rPr kumimoji="0" lang="zh-CN" altLang="en-US" sz="2400" b="1" u="none" strike="noStrike" cap="none" normalizeH="0" baseline="0" smtClean="0">
                          <a:ln>
                            <a:noFill/>
                          </a:ln>
                          <a:effectLst/>
                          <a:latin typeface="仿宋" panose="02010609060101010101" charset="-122"/>
                          <a:ea typeface="仿宋" panose="02010609060101010101" charset="-122"/>
                        </a:rPr>
                        <a:t>国民党</a:t>
                      </a:r>
                    </a:p>
                  </a:txBody>
                  <a:tcPr marL="91422" marR="91422" marT="45712" marB="45712" anchor="ctr" horzOverflow="overflow">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a:lstStyle/>
                    <a:p>
                      <a:pPr marR="0" lvl="0" indent="0" algn="l" defTabSz="914400" rtl="0" fontAlgn="auto">
                        <a:lnSpc>
                          <a:spcPts val="3380"/>
                        </a:lnSpc>
                        <a:spcBef>
                          <a:spcPct val="0"/>
                        </a:spcBef>
                        <a:spcAft>
                          <a:spcPct val="0"/>
                        </a:spcAft>
                        <a:buClrTx/>
                        <a:buSzTx/>
                        <a:buFontTx/>
                        <a:buNone/>
                        <a:defRPr/>
                      </a:pPr>
                      <a:endParaRPr lang="en-US" altLang="en-US" sz="2400" b="1" kern="1200">
                        <a:solidFill>
                          <a:sysClr val="windowText" lastClr="000000"/>
                        </a:solidFill>
                        <a:latin typeface="仿宋" panose="02010609060101010101" charset="-122"/>
                        <a:ea typeface="仿宋" panose="02010609060101010101" charset="-122"/>
                        <a:cs typeface="仿宋" panose="02010609060101010101" charset="-122"/>
                      </a:endParaRP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r>
              <a:tr h="1254760">
                <a:tc>
                  <a:txBody>
                    <a:bodyPr/>
                    <a:lstStyle/>
                    <a:p>
                      <a:pPr marL="0" marR="0" lvl="0" indent="0" algn="ctr" defTabSz="914400" rtl="0" eaLnBrk="0" fontAlgn="base" latinLnBrk="0" hangingPunct="0">
                        <a:lnSpc>
                          <a:spcPct val="100000"/>
                        </a:lnSpc>
                        <a:spcBef>
                          <a:spcPct val="0"/>
                        </a:spcBef>
                        <a:spcAft>
                          <a:spcPct val="0"/>
                        </a:spcAft>
                        <a:buClrTx/>
                        <a:buSzTx/>
                        <a:buFontTx/>
                        <a:buNone/>
                      </a:pPr>
                      <a:r>
                        <a:rPr kumimoji="0" lang="zh-CN" sz="2400" b="1" u="none" strike="noStrike" cap="none" normalizeH="0" baseline="0" smtClean="0">
                          <a:ln>
                            <a:noFill/>
                          </a:ln>
                          <a:effectLst/>
                          <a:latin typeface="仿宋" panose="02010609060101010101" charset="-122"/>
                          <a:ea typeface="仿宋" panose="02010609060101010101" charset="-122"/>
                        </a:rPr>
                        <a:t>中国</a:t>
                      </a:r>
                    </a:p>
                    <a:p>
                      <a:pPr marL="0" marR="0" lvl="0" indent="0" algn="ctr" defTabSz="914400" rtl="0" eaLnBrk="0" fontAlgn="base" latinLnBrk="0" hangingPunct="0">
                        <a:lnSpc>
                          <a:spcPct val="100000"/>
                        </a:lnSpc>
                        <a:spcBef>
                          <a:spcPct val="0"/>
                        </a:spcBef>
                        <a:spcAft>
                          <a:spcPct val="0"/>
                        </a:spcAft>
                        <a:buClrTx/>
                        <a:buSzTx/>
                        <a:buFontTx/>
                        <a:buNone/>
                      </a:pPr>
                      <a:r>
                        <a:rPr kumimoji="0" lang="zh-CN" sz="2400" b="1" u="none" strike="noStrike" cap="none" normalizeH="0" baseline="0" smtClean="0">
                          <a:ln>
                            <a:noFill/>
                          </a:ln>
                          <a:effectLst/>
                          <a:latin typeface="仿宋" panose="02010609060101010101" charset="-122"/>
                          <a:ea typeface="仿宋" panose="02010609060101010101" charset="-122"/>
                        </a:rPr>
                        <a:t>共产党</a:t>
                      </a:r>
                    </a:p>
                  </a:txBody>
                  <a:tcPr marL="91422" marR="91422" marT="45712" marB="45712" anchor="ctr" horzOverflow="overflow">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a:lstStyle/>
                    <a:p>
                      <a:pPr marR="0" lvl="0" indent="0" algn="l" defTabSz="914400" rtl="0" fontAlgn="auto">
                        <a:lnSpc>
                          <a:spcPts val="3380"/>
                        </a:lnSpc>
                        <a:spcBef>
                          <a:spcPct val="0"/>
                        </a:spcBef>
                        <a:spcAft>
                          <a:spcPct val="0"/>
                        </a:spcAft>
                        <a:buClrTx/>
                        <a:buSzTx/>
                        <a:buFontTx/>
                        <a:buNone/>
                        <a:defRPr/>
                      </a:pPr>
                      <a:endParaRPr lang="en-US" altLang="en-US" sz="2400" b="1" kern="1200">
                        <a:solidFill>
                          <a:sysClr val="windowText" lastClr="000000"/>
                        </a:solidFill>
                        <a:latin typeface="仿宋" panose="02010609060101010101" charset="-122"/>
                        <a:ea typeface="仿宋" panose="02010609060101010101" charset="-122"/>
                        <a:cs typeface="仿宋" panose="02010609060101010101" charset="-122"/>
                      </a:endParaRP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r>
              <a:tr h="520700">
                <a:tc>
                  <a:txBody>
                    <a:bodyPr/>
                    <a:lstStyle/>
                    <a:p>
                      <a:pPr marL="0" marR="0" lvl="0" indent="0" algn="l" defTabSz="914400" rtl="0" eaLnBrk="0" fontAlgn="base" latinLnBrk="0" hangingPunct="0">
                        <a:lnSpc>
                          <a:spcPct val="100000"/>
                        </a:lnSpc>
                        <a:spcBef>
                          <a:spcPct val="0"/>
                        </a:spcBef>
                        <a:spcAft>
                          <a:spcPct val="0"/>
                        </a:spcAft>
                        <a:buClrTx/>
                        <a:buSzTx/>
                        <a:buFontTx/>
                        <a:buNone/>
                      </a:pPr>
                      <a:r>
                        <a:rPr kumimoji="0" lang="zh-CN" sz="2400" b="1" u="none" strike="noStrike" cap="none" spc="-150" normalizeH="0" baseline="0" smtClean="0">
                          <a:ln>
                            <a:noFill/>
                          </a:ln>
                          <a:effectLst/>
                          <a:latin typeface="仿宋" panose="02010609060101010101" charset="-122"/>
                          <a:ea typeface="仿宋" panose="02010609060101010101" charset="-122"/>
                        </a:rPr>
                        <a:t>东北军民</a:t>
                      </a:r>
                    </a:p>
                  </a:txBody>
                  <a:tcPr marL="91422" marR="91422" marT="45712" marB="45712" anchor="ctr" horzOverflow="overflow">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a:lstStyle/>
                    <a:p>
                      <a:pPr marR="0" lvl="0" indent="0" algn="l" defTabSz="914400" rtl="0" fontAlgn="auto">
                        <a:lnSpc>
                          <a:spcPts val="3380"/>
                        </a:lnSpc>
                        <a:spcBef>
                          <a:spcPct val="0"/>
                        </a:spcBef>
                        <a:spcAft>
                          <a:spcPct val="0"/>
                        </a:spcAft>
                        <a:buClrTx/>
                        <a:buSzTx/>
                        <a:buFontTx/>
                        <a:buNone/>
                        <a:defRPr/>
                      </a:pPr>
                      <a:endParaRPr lang="en-US" altLang="en-US" sz="2400" b="1" kern="1200">
                        <a:solidFill>
                          <a:sysClr val="windowText" lastClr="000000"/>
                        </a:solidFill>
                        <a:latin typeface="仿宋" panose="02010609060101010101" charset="-122"/>
                        <a:ea typeface="仿宋" panose="02010609060101010101" charset="-122"/>
                        <a:cs typeface="仿宋" panose="02010609060101010101" charset="-122"/>
                      </a:endParaRP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r>
              <a:tr h="783590">
                <a:tc>
                  <a:txBody>
                    <a:bodyPr/>
                    <a:lstStyle/>
                    <a:p>
                      <a:pPr marL="0" marR="0" lvl="0" indent="0" algn="l" defTabSz="914400" rtl="0" eaLnBrk="0" fontAlgn="base" latinLnBrk="0" hangingPunct="0">
                        <a:lnSpc>
                          <a:spcPct val="100000"/>
                        </a:lnSpc>
                        <a:spcBef>
                          <a:spcPct val="0"/>
                        </a:spcBef>
                        <a:spcAft>
                          <a:spcPct val="0"/>
                        </a:spcAft>
                        <a:buClrTx/>
                        <a:buSzTx/>
                        <a:buFontTx/>
                        <a:buNone/>
                      </a:pPr>
                      <a:r>
                        <a:rPr kumimoji="0" lang="zh-CN" altLang="en-US" sz="2400" b="1" u="none" strike="noStrike" cap="none" normalizeH="0" baseline="0" smtClean="0">
                          <a:ln>
                            <a:noFill/>
                          </a:ln>
                          <a:effectLst/>
                          <a:latin typeface="仿宋" panose="02010609060101010101" charset="-122"/>
                          <a:ea typeface="仿宋" panose="02010609060101010101" charset="-122"/>
                        </a:rPr>
                        <a:t>爱国学生</a:t>
                      </a:r>
                    </a:p>
                  </a:txBody>
                  <a:tcPr marL="91422" marR="91422" marT="45712" marB="45712" anchor="ctr" horzOverflow="overflow">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a:lstStyle/>
                    <a:p>
                      <a:pPr marR="0" lvl="0" indent="0" algn="l" defTabSz="914400" rtl="0" fontAlgn="auto">
                        <a:lnSpc>
                          <a:spcPts val="3380"/>
                        </a:lnSpc>
                        <a:spcBef>
                          <a:spcPct val="0"/>
                        </a:spcBef>
                        <a:spcAft>
                          <a:spcPct val="0"/>
                        </a:spcAft>
                        <a:buClrTx/>
                        <a:buSzTx/>
                        <a:buFontTx/>
                        <a:buNone/>
                        <a:defRPr/>
                      </a:pPr>
                      <a:endParaRPr lang="en-US" altLang="en-US" sz="2400" b="1" kern="1200">
                        <a:solidFill>
                          <a:sysClr val="windowText" lastClr="000000"/>
                        </a:solidFill>
                        <a:latin typeface="仿宋" panose="02010609060101010101" charset="-122"/>
                        <a:ea typeface="仿宋" panose="02010609060101010101" charset="-122"/>
                        <a:cs typeface="仿宋" panose="02010609060101010101" charset="-122"/>
                      </a:endParaRP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r>
              <a:tr h="1179830">
                <a:tc>
                  <a:txBody>
                    <a:bodyPr/>
                    <a:lstStyle/>
                    <a:p>
                      <a:pPr marL="0" marR="0" lvl="0" indent="0" algn="ctr" defTabSz="914400" rtl="0" eaLnBrk="0" fontAlgn="base" latinLnBrk="0" hangingPunct="0">
                        <a:lnSpc>
                          <a:spcPct val="100000"/>
                        </a:lnSpc>
                        <a:spcBef>
                          <a:spcPct val="0"/>
                        </a:spcBef>
                        <a:spcAft>
                          <a:spcPct val="0"/>
                        </a:spcAft>
                        <a:buClrTx/>
                        <a:buSzTx/>
                        <a:buFontTx/>
                        <a:buNone/>
                      </a:pPr>
                      <a:r>
                        <a:rPr kumimoji="0" lang="zh-CN" altLang="en-US" sz="2400" b="1" u="none" strike="noStrike" cap="none" normalizeH="0" baseline="0" smtClean="0">
                          <a:ln>
                            <a:noFill/>
                          </a:ln>
                          <a:effectLst/>
                          <a:latin typeface="仿宋" panose="02010609060101010101" charset="-122"/>
                          <a:ea typeface="仿宋" panose="02010609060101010101" charset="-122"/>
                        </a:rPr>
                        <a:t>国民党</a:t>
                      </a:r>
                      <a:endParaRPr kumimoji="0" lang="en-US" altLang="zh-CN" sz="2400" b="1" u="none" strike="noStrike" cap="none" normalizeH="0" baseline="0" smtClean="0">
                        <a:ln>
                          <a:noFill/>
                        </a:ln>
                        <a:effectLst/>
                        <a:latin typeface="仿宋" panose="02010609060101010101" charset="-122"/>
                        <a:ea typeface="仿宋" panose="02010609060101010101" charset="-122"/>
                      </a:endParaRPr>
                    </a:p>
                    <a:p>
                      <a:pPr marL="0" marR="0" lvl="0" indent="0" algn="ctr" defTabSz="914400" rtl="0" eaLnBrk="0" fontAlgn="base" latinLnBrk="0" hangingPunct="0">
                        <a:lnSpc>
                          <a:spcPct val="100000"/>
                        </a:lnSpc>
                        <a:spcBef>
                          <a:spcPct val="0"/>
                        </a:spcBef>
                        <a:spcAft>
                          <a:spcPct val="0"/>
                        </a:spcAft>
                        <a:buClrTx/>
                        <a:buSzTx/>
                        <a:buFontTx/>
                        <a:buNone/>
                      </a:pPr>
                      <a:r>
                        <a:rPr kumimoji="0" lang="zh-CN" altLang="en-US" sz="2400" b="1" u="none" strike="noStrike" cap="none" normalizeH="0" baseline="0" smtClean="0">
                          <a:ln>
                            <a:noFill/>
                          </a:ln>
                          <a:effectLst/>
                          <a:latin typeface="仿宋" panose="02010609060101010101" charset="-122"/>
                          <a:ea typeface="仿宋" panose="02010609060101010101" charset="-122"/>
                        </a:rPr>
                        <a:t>爱国官兵</a:t>
                      </a:r>
                    </a:p>
                  </a:txBody>
                  <a:tcPr marL="91422" marR="91422" marT="45712" marB="45712" anchor="ctr" horzOverflow="overflow">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a:lstStyle/>
                    <a:p>
                      <a:pPr marR="0" lvl="0" indent="0" algn="l" defTabSz="914400" rtl="0" fontAlgn="auto">
                        <a:lnSpc>
                          <a:spcPts val="3380"/>
                        </a:lnSpc>
                        <a:spcBef>
                          <a:spcPct val="0"/>
                        </a:spcBef>
                        <a:spcAft>
                          <a:spcPct val="0"/>
                        </a:spcAft>
                        <a:buClrTx/>
                        <a:buSzTx/>
                        <a:buFontTx/>
                        <a:buNone/>
                        <a:defRPr/>
                      </a:pPr>
                      <a:endParaRPr lang="en-US" altLang="en-US" sz="2400" b="1" kern="1200">
                        <a:solidFill>
                          <a:sysClr val="windowText" lastClr="000000"/>
                        </a:solidFill>
                        <a:latin typeface="仿宋" panose="02010609060101010101" charset="-122"/>
                        <a:ea typeface="仿宋" panose="02010609060101010101" charset="-122"/>
                        <a:cs typeface="仿宋" panose="02010609060101010101" charset="-122"/>
                      </a:endParaRP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r>
            </a:tbl>
          </a:graphicData>
        </a:graphic>
      </p:graphicFrame>
      <p:sp>
        <p:nvSpPr>
          <p:cNvPr id="7" name="文本框 6"/>
          <p:cNvSpPr txBox="1"/>
          <p:nvPr/>
        </p:nvSpPr>
        <p:spPr>
          <a:xfrm>
            <a:off x="1661160" y="1699260"/>
            <a:ext cx="10465435" cy="958215"/>
          </a:xfrm>
          <a:prstGeom prst="rect">
            <a:avLst/>
          </a:prstGeom>
          <a:noFill/>
          <a:ln w="19050" cmpd="sng">
            <a:noFill/>
            <a:prstDash val="sysDot"/>
          </a:ln>
        </p:spPr>
        <p:txBody>
          <a:bodyPr wrap="square" rtlCol="0" anchor="t">
            <a:spAutoFit/>
          </a:bodyPr>
          <a:lstStyle/>
          <a:p>
            <a:pPr indent="0" fontAlgn="auto">
              <a:lnSpc>
                <a:spcPts val="3380"/>
              </a:lnSpc>
            </a:pPr>
            <a:r>
              <a:rPr lang="zh-CN" altLang="en-US" sz="2400" b="1">
                <a:solidFill>
                  <a:sysClr val="windowText" lastClr="000000"/>
                </a:solidFill>
                <a:latin typeface="宋体" panose="02010600030101010101" pitchFamily="2" charset="-122"/>
                <a:ea typeface="宋体" panose="02010600030101010101" pitchFamily="2" charset="-122"/>
                <a:cs typeface="宋体" panose="02010600030101010101" pitchFamily="2" charset="-122"/>
              </a:rPr>
              <a:t>①坚持</a:t>
            </a:r>
            <a:r>
              <a:rPr lang="en-US" altLang="zh-CN" sz="2400" b="1">
                <a:solidFill>
                  <a:sysClr val="windowText" lastClr="000000"/>
                </a:solidFill>
                <a:latin typeface="宋体" panose="02010600030101010101" pitchFamily="2" charset="-122"/>
                <a:ea typeface="宋体" panose="02010600030101010101" pitchFamily="2" charset="-122"/>
                <a:cs typeface="宋体" panose="02010600030101010101" pitchFamily="2" charset="-122"/>
              </a:rPr>
              <a:t>“</a:t>
            </a:r>
            <a:r>
              <a:rPr lang="zh-CN" altLang="en-US" sz="2400" b="1">
                <a:solidFill>
                  <a:srgbClr val="FF0000"/>
                </a:solidFill>
                <a:latin typeface="宋体" panose="02010600030101010101" pitchFamily="2" charset="-122"/>
                <a:ea typeface="宋体" panose="02010600030101010101" pitchFamily="2" charset="-122"/>
                <a:cs typeface="黑体" panose="02010609060101010101" charset="-122"/>
              </a:rPr>
              <a:t>攘外必先安内</a:t>
            </a:r>
            <a:r>
              <a:rPr lang="en-US" altLang="zh-CN" sz="2400" b="1">
                <a:solidFill>
                  <a:sysClr val="windowText" lastClr="000000"/>
                </a:solidFill>
                <a:latin typeface="宋体" panose="02010600030101010101" pitchFamily="2" charset="-122"/>
                <a:ea typeface="宋体" panose="02010600030101010101" pitchFamily="2" charset="-122"/>
                <a:cs typeface="宋体" panose="02010600030101010101" pitchFamily="2" charset="-122"/>
              </a:rPr>
              <a:t>”</a:t>
            </a:r>
            <a:r>
              <a:rPr lang="zh-CN" altLang="en-US" sz="2400" b="1">
                <a:solidFill>
                  <a:sysClr val="windowText" lastClr="000000"/>
                </a:solidFill>
                <a:latin typeface="宋体" panose="02010600030101010101" pitchFamily="2" charset="-122"/>
                <a:ea typeface="宋体" panose="02010600030101010101" pitchFamily="2" charset="-122"/>
                <a:cs typeface="宋体" panose="02010600030101010101" pitchFamily="2" charset="-122"/>
              </a:rPr>
              <a:t>方针，主要力量</a:t>
            </a:r>
            <a:r>
              <a:rPr lang="zh-CN" altLang="en-US" sz="2400" b="1">
                <a:solidFill>
                  <a:srgbClr val="FF0000"/>
                </a:solidFill>
                <a:latin typeface="宋体" panose="02010600030101010101" pitchFamily="2" charset="-122"/>
                <a:ea typeface="宋体" panose="02010600030101010101" pitchFamily="2" charset="-122"/>
                <a:cs typeface="黑体" panose="02010609060101010101" charset="-122"/>
              </a:rPr>
              <a:t>围剿红军</a:t>
            </a:r>
            <a:r>
              <a:rPr lang="zh-CN" altLang="en-US" sz="2400" b="1">
                <a:solidFill>
                  <a:sysClr val="windowText" lastClr="000000"/>
                </a:solidFill>
                <a:latin typeface="宋体" panose="02010600030101010101" pitchFamily="2" charset="-122"/>
                <a:ea typeface="宋体" panose="02010600030101010101" pitchFamily="2" charset="-122"/>
                <a:cs typeface="宋体" panose="02010600030101010101" pitchFamily="2" charset="-122"/>
              </a:rPr>
              <a:t>，对日实行</a:t>
            </a:r>
            <a:r>
              <a:rPr lang="zh-CN" altLang="en-US" sz="2400" b="1">
                <a:solidFill>
                  <a:srgbClr val="FF0000"/>
                </a:solidFill>
                <a:latin typeface="宋体" panose="02010600030101010101" pitchFamily="2" charset="-122"/>
                <a:ea typeface="宋体" panose="02010600030101010101" pitchFamily="2" charset="-122"/>
                <a:cs typeface="黑体" panose="02010609060101010101" charset="-122"/>
              </a:rPr>
              <a:t>不抵抗</a:t>
            </a:r>
            <a:r>
              <a:rPr lang="zh-CN" altLang="en-US" sz="2400" b="1">
                <a:solidFill>
                  <a:sysClr val="windowText" lastClr="000000"/>
                </a:solidFill>
                <a:latin typeface="宋体" panose="02010600030101010101" pitchFamily="2" charset="-122"/>
                <a:ea typeface="宋体" panose="02010600030101010101" pitchFamily="2" charset="-122"/>
                <a:cs typeface="宋体" panose="02010600030101010101" pitchFamily="2" charset="-122"/>
              </a:rPr>
              <a:t>政策；②</a:t>
            </a:r>
            <a:r>
              <a:rPr lang="zh-CN" altLang="en-US" sz="2400" b="1">
                <a:solidFill>
                  <a:srgbClr val="FF0000"/>
                </a:solidFill>
                <a:latin typeface="宋体" panose="02010600030101010101" pitchFamily="2" charset="-122"/>
                <a:ea typeface="宋体" panose="02010600030101010101" pitchFamily="2" charset="-122"/>
                <a:cs typeface="黑体" panose="02010609060101010101" charset="-122"/>
              </a:rPr>
              <a:t>寄希望</a:t>
            </a:r>
            <a:r>
              <a:rPr lang="zh-CN" altLang="en-US" sz="2400" b="1">
                <a:solidFill>
                  <a:sysClr val="windowText" lastClr="000000"/>
                </a:solidFill>
                <a:latin typeface="宋体" panose="02010600030101010101" pitchFamily="2" charset="-122"/>
                <a:ea typeface="宋体" panose="02010600030101010101" pitchFamily="2" charset="-122"/>
                <a:cs typeface="宋体" panose="02010600030101010101" pitchFamily="2" charset="-122"/>
              </a:rPr>
              <a:t>于</a:t>
            </a:r>
            <a:r>
              <a:rPr lang="zh-CN" altLang="en-US" sz="2400" b="1">
                <a:solidFill>
                  <a:srgbClr val="FF0000"/>
                </a:solidFill>
                <a:latin typeface="宋体" panose="02010600030101010101" pitchFamily="2" charset="-122"/>
                <a:ea typeface="宋体" panose="02010600030101010101" pitchFamily="2" charset="-122"/>
                <a:cs typeface="黑体" panose="02010609060101010101" charset="-122"/>
              </a:rPr>
              <a:t>国联调停</a:t>
            </a:r>
            <a:r>
              <a:rPr lang="zh-CN" altLang="en-US" sz="2400" b="1">
                <a:solidFill>
                  <a:sysClr val="windowText" lastClr="000000"/>
                </a:solidFill>
                <a:latin typeface="宋体" panose="02010600030101010101" pitchFamily="2" charset="-122"/>
                <a:ea typeface="宋体" panose="02010600030101010101" pitchFamily="2" charset="-122"/>
                <a:cs typeface="宋体" panose="02010600030101010101" pitchFamily="2" charset="-122"/>
              </a:rPr>
              <a:t>迫使日本撤兵；</a:t>
            </a:r>
          </a:p>
        </p:txBody>
      </p:sp>
      <p:sp>
        <p:nvSpPr>
          <p:cNvPr id="13" name="文本框 13"/>
          <p:cNvSpPr txBox="1"/>
          <p:nvPr>
            <p:custDataLst>
              <p:tags r:id="rId3"/>
            </p:custDataLst>
          </p:nvPr>
        </p:nvSpPr>
        <p:spPr>
          <a:xfrm>
            <a:off x="1758950" y="2555240"/>
            <a:ext cx="9791700" cy="1120140"/>
          </a:xfrm>
          <a:prstGeom prst="rect">
            <a:avLst/>
          </a:prstGeom>
          <a:noFill/>
        </p:spPr>
        <p:txBody>
          <a:bodyPr wrap="square" rtlCol="0">
            <a:noAutofit/>
          </a:bodyPr>
          <a:lstStyle/>
          <a:p>
            <a:pPr lvl="0" algn="l" defTabSz="914400" eaLnBrk="0" hangingPunct="0">
              <a:lnSpc>
                <a:spcPts val="3300"/>
              </a:lnSpc>
              <a:spcBef>
                <a:spcPct val="0"/>
              </a:spcBef>
              <a:spcAft>
                <a:spcPct val="0"/>
              </a:spcAft>
            </a:pPr>
            <a:r>
              <a:rPr lang="zh-CN" altLang="en-US" sz="2400" b="1">
                <a:latin typeface="宋体" panose="02010600030101010101" pitchFamily="2" charset="-122"/>
                <a:cs typeface="宋体" panose="02010600030101010101" pitchFamily="2" charset="-122"/>
              </a:rPr>
              <a:t>①</a:t>
            </a:r>
            <a:r>
              <a:rPr lang="en-US" altLang="zh-CN" sz="2400" b="1">
                <a:latin typeface="宋体" panose="02010600030101010101" pitchFamily="2" charset="-122"/>
                <a:cs typeface="宋体" panose="02010600030101010101" pitchFamily="2" charset="-122"/>
              </a:rPr>
              <a:t>1935</a:t>
            </a:r>
            <a:r>
              <a:rPr lang="zh-CN" altLang="en-US" sz="2400" b="1">
                <a:latin typeface="宋体" panose="02010600030101010101" pitchFamily="2" charset="-122"/>
                <a:cs typeface="宋体" panose="02010600030101010101" pitchFamily="2" charset="-122"/>
              </a:rPr>
              <a:t>年</a:t>
            </a:r>
            <a:r>
              <a:rPr lang="en-US" altLang="zh-CN" sz="2400" b="1">
                <a:latin typeface="宋体" panose="02010600030101010101" pitchFamily="2" charset="-122"/>
                <a:cs typeface="宋体" panose="02010600030101010101" pitchFamily="2" charset="-122"/>
              </a:rPr>
              <a:t>,</a:t>
            </a:r>
            <a:r>
              <a:rPr lang="zh-CN" altLang="en-US" sz="2400" b="1">
                <a:latin typeface="宋体" panose="02010600030101010101" pitchFamily="2" charset="-122"/>
                <a:cs typeface="宋体" panose="02010600030101010101" pitchFamily="2" charset="-122"/>
              </a:rPr>
              <a:t>发表“</a:t>
            </a:r>
            <a:r>
              <a:rPr lang="zh-CN" altLang="en-US" sz="2400" b="1">
                <a:solidFill>
                  <a:srgbClr val="FF0000"/>
                </a:solidFill>
                <a:latin typeface="宋体" panose="02010600030101010101" pitchFamily="2" charset="-122"/>
                <a:cs typeface="宋体" panose="02010600030101010101" pitchFamily="2" charset="-122"/>
              </a:rPr>
              <a:t>八一宣言</a:t>
            </a:r>
            <a:r>
              <a:rPr lang="zh-CN" altLang="en-US" sz="2400" b="1">
                <a:latin typeface="宋体" panose="02010600030101010101" pitchFamily="2" charset="-122"/>
                <a:cs typeface="宋体" panose="02010600030101010101" pitchFamily="2" charset="-122"/>
              </a:rPr>
              <a:t>”，号召“停止内战，一致抗日”；</a:t>
            </a:r>
          </a:p>
          <a:p>
            <a:pPr lvl="0" algn="l" defTabSz="914400" eaLnBrk="0" hangingPunct="0">
              <a:lnSpc>
                <a:spcPts val="3300"/>
              </a:lnSpc>
              <a:spcBef>
                <a:spcPct val="0"/>
              </a:spcBef>
              <a:spcAft>
                <a:spcPct val="0"/>
              </a:spcAft>
            </a:pPr>
            <a:r>
              <a:rPr lang="zh-CN" altLang="en-US" sz="2400" b="1">
                <a:latin typeface="宋体" panose="02010600030101010101" pitchFamily="2" charset="-122"/>
                <a:cs typeface="宋体" panose="02010600030101010101" pitchFamily="2" charset="-122"/>
              </a:rPr>
              <a:t>②</a:t>
            </a:r>
            <a:r>
              <a:rPr lang="en-US" altLang="zh-CN" sz="2400" b="1">
                <a:latin typeface="宋体" panose="02010600030101010101" pitchFamily="2" charset="-122"/>
                <a:cs typeface="宋体" panose="02010600030101010101" pitchFamily="2" charset="-122"/>
              </a:rPr>
              <a:t>1935</a:t>
            </a:r>
            <a:r>
              <a:rPr lang="zh-CN" altLang="en-US" sz="2400" b="1" smtClean="0">
                <a:latin typeface="宋体" panose="02010600030101010101" pitchFamily="2" charset="-122"/>
                <a:cs typeface="宋体" panose="02010600030101010101" pitchFamily="2" charset="-122"/>
              </a:rPr>
              <a:t>年</a:t>
            </a:r>
            <a:r>
              <a:rPr lang="en-US" altLang="zh-CN" sz="2400" b="1">
                <a:latin typeface="宋体" panose="02010600030101010101" pitchFamily="2" charset="-122"/>
                <a:cs typeface="宋体" panose="02010600030101010101" pitchFamily="2" charset="-122"/>
              </a:rPr>
              <a:t>12</a:t>
            </a:r>
            <a:r>
              <a:rPr lang="zh-CN" altLang="en-US" sz="2400" b="1" smtClean="0">
                <a:latin typeface="宋体" panose="02010600030101010101" pitchFamily="2" charset="-122"/>
                <a:cs typeface="宋体" panose="02010600030101010101" pitchFamily="2" charset="-122"/>
              </a:rPr>
              <a:t>月</a:t>
            </a:r>
            <a:r>
              <a:rPr lang="zh-CN" altLang="en-US" sz="2400" b="1" smtClean="0">
                <a:solidFill>
                  <a:srgbClr val="FF0000"/>
                </a:solidFill>
                <a:latin typeface="宋体" panose="02010600030101010101" pitchFamily="2" charset="-122"/>
                <a:cs typeface="宋体" panose="02010600030101010101" pitchFamily="2" charset="-122"/>
              </a:rPr>
              <a:t>瓦窑堡</a:t>
            </a:r>
            <a:r>
              <a:rPr lang="zh-CN" altLang="en-US" sz="2400" b="1">
                <a:solidFill>
                  <a:srgbClr val="FF0000"/>
                </a:solidFill>
                <a:latin typeface="宋体" panose="02010600030101010101" pitchFamily="2" charset="-122"/>
                <a:cs typeface="宋体" panose="02010600030101010101" pitchFamily="2" charset="-122"/>
              </a:rPr>
              <a:t>会议</a:t>
            </a:r>
            <a:r>
              <a:rPr lang="zh-CN" altLang="en-US" sz="2400" b="1">
                <a:latin typeface="宋体" panose="02010600030101010101" pitchFamily="2" charset="-122"/>
                <a:cs typeface="宋体" panose="02010600030101010101" pitchFamily="2" charset="-122"/>
              </a:rPr>
              <a:t>，确定了建立抗日民族统一战线的方针；</a:t>
            </a:r>
          </a:p>
          <a:p>
            <a:pPr lvl="0" algn="l" defTabSz="914400" eaLnBrk="0" hangingPunct="0">
              <a:lnSpc>
                <a:spcPts val="3300"/>
              </a:lnSpc>
              <a:spcBef>
                <a:spcPct val="0"/>
              </a:spcBef>
              <a:spcAft>
                <a:spcPct val="0"/>
              </a:spcAft>
            </a:pPr>
            <a:r>
              <a:rPr lang="zh-CN" altLang="en-US" sz="2400" b="1">
                <a:latin typeface="宋体" panose="02010600030101010101" pitchFamily="2" charset="-122"/>
                <a:cs typeface="宋体" panose="02010600030101010101" pitchFamily="2" charset="-122"/>
                <a:sym typeface="宋体" panose="02010600030101010101" pitchFamily="2" charset="-122"/>
              </a:rPr>
              <a:t>③中共</a:t>
            </a:r>
            <a:r>
              <a:rPr lang="zh-CN" altLang="en-US" sz="2400" b="1">
                <a:solidFill>
                  <a:srgbClr val="FF0000"/>
                </a:solidFill>
                <a:latin typeface="宋体" panose="02010600030101010101" pitchFamily="2" charset="-122"/>
                <a:cs typeface="宋体" panose="02010600030101010101" pitchFamily="2" charset="-122"/>
                <a:sym typeface="宋体" panose="02010600030101010101" pitchFamily="2" charset="-122"/>
              </a:rPr>
              <a:t>领导了东北人民革命军</a:t>
            </a:r>
            <a:r>
              <a:rPr lang="zh-CN" altLang="en-US" sz="2400" b="1">
                <a:latin typeface="宋体" panose="02010600030101010101" pitchFamily="2" charset="-122"/>
                <a:cs typeface="宋体" panose="02010600030101010101" pitchFamily="2" charset="-122"/>
                <a:sym typeface="宋体" panose="02010600030101010101" pitchFamily="2" charset="-122"/>
              </a:rPr>
              <a:t>坚持抗战，牵制了大量日军</a:t>
            </a:r>
            <a:endParaRPr lang="zh-CN" altLang="en-US" sz="2400" b="1">
              <a:latin typeface="宋体" panose="02010600030101010101" pitchFamily="2" charset="-122"/>
              <a:cs typeface="宋体" panose="02010600030101010101" pitchFamily="2" charset="-122"/>
            </a:endParaRPr>
          </a:p>
          <a:p>
            <a:pPr lvl="0" algn="l" defTabSz="914400" eaLnBrk="0" hangingPunct="0">
              <a:lnSpc>
                <a:spcPts val="3300"/>
              </a:lnSpc>
              <a:spcBef>
                <a:spcPct val="0"/>
              </a:spcBef>
              <a:spcAft>
                <a:spcPct val="0"/>
              </a:spcAft>
            </a:pPr>
            <a:endParaRPr lang="en-US" altLang="zh-CN" sz="2400" b="1">
              <a:latin typeface="宋体" panose="02010600030101010101" pitchFamily="2" charset="-122"/>
              <a:cs typeface="宋体" panose="02010600030101010101" pitchFamily="2" charset="-122"/>
            </a:endParaRPr>
          </a:p>
          <a:p>
            <a:pPr lvl="0" algn="l" defTabSz="914400" eaLnBrk="0" hangingPunct="0">
              <a:lnSpc>
                <a:spcPts val="3300"/>
              </a:lnSpc>
              <a:spcBef>
                <a:spcPct val="0"/>
              </a:spcBef>
              <a:spcAft>
                <a:spcPct val="0"/>
              </a:spcAft>
            </a:pPr>
            <a:endParaRPr lang="zh-CN" altLang="en-US" sz="2400" b="1" smtClean="0">
              <a:latin typeface="宋体" panose="02010600030101010101" pitchFamily="2" charset="-122"/>
              <a:cs typeface="宋体" panose="02010600030101010101" pitchFamily="2" charset="-122"/>
            </a:endParaRPr>
          </a:p>
          <a:p>
            <a:pPr lvl="0" algn="l" defTabSz="914400" eaLnBrk="0" fontAlgn="base" hangingPunct="0">
              <a:lnSpc>
                <a:spcPts val="2000"/>
              </a:lnSpc>
              <a:spcBef>
                <a:spcPct val="0"/>
              </a:spcBef>
              <a:spcAft>
                <a:spcPct val="0"/>
              </a:spcAft>
            </a:pPr>
            <a:endParaRPr lang="zh-CN" altLang="en-US" sz="2400" b="1" smtClean="0">
              <a:latin typeface="宋体" panose="02010600030101010101" pitchFamily="2" charset="-122"/>
              <a:cs typeface="宋体" panose="02010600030101010101" pitchFamily="2" charset="-122"/>
            </a:endParaRPr>
          </a:p>
        </p:txBody>
      </p:sp>
      <p:sp>
        <p:nvSpPr>
          <p:cNvPr id="15" name="文本框 14"/>
          <p:cNvSpPr txBox="1"/>
          <p:nvPr>
            <p:custDataLst>
              <p:tags r:id="rId4"/>
            </p:custDataLst>
          </p:nvPr>
        </p:nvSpPr>
        <p:spPr>
          <a:xfrm>
            <a:off x="1661160" y="3832860"/>
            <a:ext cx="9665335" cy="460375"/>
          </a:xfrm>
          <a:prstGeom prst="rect">
            <a:avLst/>
          </a:prstGeom>
          <a:noFill/>
        </p:spPr>
        <p:txBody>
          <a:bodyPr wrap="square" rtlCol="0">
            <a:spAutoFit/>
          </a:bodyPr>
          <a:lstStyle/>
          <a:p>
            <a:r>
              <a:rPr lang="en-US" altLang="zh-CN" sz="2400" b="1">
                <a:latin typeface="宋体" panose="02010600030101010101" pitchFamily="2" charset="-122"/>
              </a:rPr>
              <a:t>由游击队改编而成的</a:t>
            </a:r>
            <a:r>
              <a:rPr lang="en-US" altLang="zh-CN" sz="2400" b="1">
                <a:solidFill>
                  <a:srgbClr val="FF0000"/>
                </a:solidFill>
                <a:latin typeface="宋体" panose="02010600030101010101" pitchFamily="2" charset="-122"/>
              </a:rPr>
              <a:t>东北人民革命军</a:t>
            </a:r>
            <a:r>
              <a:rPr lang="en-US" altLang="zh-CN" sz="2400" b="1">
                <a:latin typeface="宋体" panose="02010600030101010101" pitchFamily="2" charset="-122"/>
              </a:rPr>
              <a:t>在极端困苦的环境下坚持抗战</a:t>
            </a:r>
            <a:r>
              <a:rPr lang="zh-CN" altLang="en-US" sz="2400" b="1">
                <a:latin typeface="宋体" panose="02010600030101010101" pitchFamily="2" charset="-122"/>
              </a:rPr>
              <a:t>；</a:t>
            </a:r>
          </a:p>
        </p:txBody>
      </p:sp>
      <p:sp>
        <p:nvSpPr>
          <p:cNvPr id="16" name="文本框 15"/>
          <p:cNvSpPr txBox="1"/>
          <p:nvPr>
            <p:custDataLst>
              <p:tags r:id="rId5"/>
            </p:custDataLst>
          </p:nvPr>
        </p:nvSpPr>
        <p:spPr>
          <a:xfrm>
            <a:off x="1622425" y="4371340"/>
            <a:ext cx="10328275" cy="854075"/>
          </a:xfrm>
          <a:prstGeom prst="rect">
            <a:avLst/>
          </a:prstGeom>
          <a:noFill/>
        </p:spPr>
        <p:txBody>
          <a:bodyPr wrap="square" rtlCol="0">
            <a:noAutofit/>
          </a:bodyPr>
          <a:lstStyle/>
          <a:p>
            <a:r>
              <a:rPr lang="zh-CN" altLang="en-US" sz="2400" b="1">
                <a:latin typeface="宋体" panose="02010600030101010101" pitchFamily="2" charset="-122"/>
                <a:cs typeface="宋体" panose="02010600030101010101" pitchFamily="2" charset="-122"/>
                <a:sym typeface="宋体" panose="02010600030101010101" pitchFamily="2" charset="-122"/>
              </a:rPr>
              <a:t>针对日本制造的</a:t>
            </a:r>
            <a:r>
              <a:rPr lang="en-US" altLang="zh-CN" sz="2400" b="1">
                <a:latin typeface="宋体" panose="02010600030101010101" pitchFamily="2" charset="-122"/>
                <a:cs typeface="宋体" panose="02010600030101010101" pitchFamily="2" charset="-122"/>
                <a:sym typeface="+mn-ea"/>
              </a:rPr>
              <a:t>“</a:t>
            </a:r>
            <a:r>
              <a:rPr lang="zh-CN" altLang="en-US" sz="2400" b="1">
                <a:solidFill>
                  <a:srgbClr val="FF0000"/>
                </a:solidFill>
                <a:latin typeface="宋体" panose="02010600030101010101" pitchFamily="2" charset="-122"/>
                <a:cs typeface="宋体" panose="02010600030101010101" pitchFamily="2" charset="-122"/>
                <a:sym typeface="宋体" panose="02010600030101010101" pitchFamily="2" charset="-122"/>
              </a:rPr>
              <a:t>华北事变</a:t>
            </a:r>
            <a:r>
              <a:rPr lang="en-US" altLang="zh-CN" sz="2400" b="1">
                <a:solidFill>
                  <a:srgbClr val="FF0000"/>
                </a:solidFill>
                <a:latin typeface="宋体" panose="02010600030101010101" pitchFamily="2" charset="-122"/>
                <a:cs typeface="宋体" panose="02010600030101010101" pitchFamily="2" charset="-122"/>
                <a:sym typeface="+mn-ea"/>
              </a:rPr>
              <a:t>”</a:t>
            </a:r>
            <a:r>
              <a:rPr lang="zh-CN" altLang="en-US" sz="2400" b="1">
                <a:latin typeface="宋体" panose="02010600030101010101" pitchFamily="2" charset="-122"/>
                <a:cs typeface="宋体" panose="02010600030101010101" pitchFamily="2" charset="-122"/>
                <a:sym typeface="宋体" panose="02010600030101010101" pitchFamily="2" charset="-122"/>
              </a:rPr>
              <a:t>，</a:t>
            </a:r>
            <a:r>
              <a:rPr lang="en-US" altLang="zh-CN" sz="2400" b="1">
                <a:latin typeface="宋体" panose="02010600030101010101" pitchFamily="2" charset="-122"/>
                <a:cs typeface="宋体" panose="02010600030101010101" pitchFamily="2" charset="-122"/>
                <a:sym typeface="+mn-ea"/>
              </a:rPr>
              <a:t>1935年12月9日</a:t>
            </a:r>
            <a:r>
              <a:rPr lang="zh-CN" altLang="en-US" sz="2400" b="1">
                <a:latin typeface="宋体" panose="02010600030101010101" pitchFamily="2" charset="-122"/>
                <a:cs typeface="宋体" panose="02010600030101010101" pitchFamily="2" charset="-122"/>
                <a:sym typeface="宋体" panose="02010600030101010101" pitchFamily="2" charset="-122"/>
              </a:rPr>
              <a:t>，</a:t>
            </a:r>
            <a:r>
              <a:rPr lang="en-US" altLang="zh-CN" sz="2400" b="1">
                <a:latin typeface="宋体" panose="02010600030101010101" pitchFamily="2" charset="-122"/>
                <a:cs typeface="宋体" panose="02010600030101010101" pitchFamily="2" charset="-122"/>
                <a:sym typeface="+mn-ea"/>
              </a:rPr>
              <a:t>北平学生发动</a:t>
            </a:r>
            <a:r>
              <a:rPr lang="en-US" altLang="zh-CN" sz="2400" b="1">
                <a:solidFill>
                  <a:srgbClr val="FF0000"/>
                </a:solidFill>
                <a:latin typeface="宋体" panose="02010600030101010101" pitchFamily="2" charset="-122"/>
                <a:cs typeface="宋体" panose="02010600030101010101" pitchFamily="2" charset="-122"/>
                <a:sym typeface="+mn-ea"/>
              </a:rPr>
              <a:t>“一二·九”</a:t>
            </a:r>
            <a:r>
              <a:rPr lang="en-US" altLang="zh-CN" sz="2400" b="1">
                <a:latin typeface="宋体" panose="02010600030101010101" pitchFamily="2" charset="-122"/>
                <a:cs typeface="宋体" panose="02010600030101010101" pitchFamily="2" charset="-122"/>
                <a:sym typeface="+mn-ea"/>
              </a:rPr>
              <a:t>运动。这一运动</a:t>
            </a:r>
            <a:r>
              <a:rPr lang="en-US" altLang="zh-CN" sz="2400" b="1">
                <a:solidFill>
                  <a:srgbClr val="FF0000"/>
                </a:solidFill>
                <a:latin typeface="宋体" panose="02010600030101010101" pitchFamily="2" charset="-122"/>
                <a:cs typeface="宋体" panose="02010600030101010101" pitchFamily="2" charset="-122"/>
                <a:sym typeface="+mn-ea"/>
              </a:rPr>
              <a:t>促进了中华民族的新觉醒</a:t>
            </a:r>
            <a:r>
              <a:rPr lang="zh-CN" altLang="en-US" sz="2400" b="1">
                <a:solidFill>
                  <a:srgbClr val="FF0000"/>
                </a:solidFill>
                <a:latin typeface="宋体" panose="02010600030101010101" pitchFamily="2" charset="-122"/>
                <a:cs typeface="宋体" panose="02010600030101010101" pitchFamily="2" charset="-122"/>
                <a:sym typeface="宋体" panose="02010600030101010101" pitchFamily="2" charset="-122"/>
              </a:rPr>
              <a:t>，</a:t>
            </a:r>
            <a:r>
              <a:rPr lang="en-US" altLang="zh-CN" sz="2400" b="1">
                <a:solidFill>
                  <a:srgbClr val="FF0000"/>
                </a:solidFill>
                <a:latin typeface="宋体" panose="02010600030101010101" pitchFamily="2" charset="-122"/>
                <a:cs typeface="宋体" panose="02010600030101010101" pitchFamily="2" charset="-122"/>
                <a:sym typeface="+mn-ea"/>
              </a:rPr>
              <a:t>抗日救亡运动掀起高潮</a:t>
            </a:r>
            <a:r>
              <a:rPr lang="zh-CN" altLang="en-US" sz="2400" b="1">
                <a:solidFill>
                  <a:srgbClr val="FF0000"/>
                </a:solidFill>
                <a:latin typeface="宋体" panose="02010600030101010101" pitchFamily="2" charset="-122"/>
                <a:cs typeface="宋体" panose="02010600030101010101" pitchFamily="2" charset="-122"/>
                <a:sym typeface="+mn-ea"/>
              </a:rPr>
              <a:t>；</a:t>
            </a:r>
            <a:endParaRPr lang="en-US" altLang="zh-CN" sz="2400" b="1" i="0">
              <a:solidFill>
                <a:srgbClr val="FF0000"/>
              </a:solidFill>
              <a:latin typeface="宋体" panose="02010600030101010101" pitchFamily="2" charset="-122"/>
              <a:cs typeface="宋体" panose="02010600030101010101" pitchFamily="2" charset="-122"/>
            </a:endParaRPr>
          </a:p>
          <a:p>
            <a:endParaRPr lang="en-US" altLang="zh-CN" sz="2400" b="1" i="0">
              <a:solidFill>
                <a:srgbClr val="FF0000"/>
              </a:solidFill>
              <a:latin typeface="宋体" panose="02010600030101010101" pitchFamily="2" charset="-122"/>
              <a:cs typeface="宋体" panose="02010600030101010101" pitchFamily="2" charset="-122"/>
            </a:endParaRPr>
          </a:p>
        </p:txBody>
      </p:sp>
      <p:grpSp>
        <p:nvGrpSpPr>
          <p:cNvPr id="9" name="组合 8"/>
          <p:cNvGrpSpPr/>
          <p:nvPr/>
        </p:nvGrpSpPr>
        <p:grpSpPr>
          <a:xfrm>
            <a:off x="9057005" y="248920"/>
            <a:ext cx="2984500" cy="2306320"/>
            <a:chOff x="14106" y="96"/>
            <a:chExt cx="4700" cy="3632"/>
          </a:xfrm>
        </p:grpSpPr>
        <p:sp>
          <p:nvSpPr>
            <p:cNvPr id="18" name="文本框 17"/>
            <p:cNvSpPr txBox="1"/>
            <p:nvPr>
              <p:custDataLst>
                <p:tags r:id="rId7"/>
              </p:custDataLst>
            </p:nvPr>
          </p:nvSpPr>
          <p:spPr>
            <a:xfrm>
              <a:off x="14106" y="96"/>
              <a:ext cx="4700" cy="3632"/>
            </a:xfrm>
            <a:prstGeom prst="rect">
              <a:avLst/>
            </a:prstGeom>
            <a:solidFill>
              <a:schemeClr val="accent6">
                <a:lumMod val="40000"/>
                <a:lumOff val="60000"/>
              </a:schemeClr>
            </a:solidFill>
            <a:ln w="15875">
              <a:noFill/>
            </a:ln>
          </p:spPr>
          <p:txBody>
            <a:bodyPr wrap="square" rtlCol="0">
              <a:spAutoFit/>
            </a:bodyPr>
            <a:lstStyle/>
            <a:p>
              <a:pPr>
                <a:lnSpc>
                  <a:spcPct val="120000"/>
                </a:lnSpc>
              </a:pPr>
              <a:r>
                <a:rPr lang="en-US" altLang="zh-CN" sz="2400" b="1">
                  <a:solidFill>
                    <a:srgbClr val="1D41D5"/>
                  </a:solidFill>
                  <a:latin typeface="仿宋" panose="02010609060101010101" charset="-122"/>
                  <a:ea typeface="仿宋" panose="02010609060101010101" charset="-122"/>
                  <a:cs typeface="仿宋" panose="02010609060101010101" charset="-122"/>
                  <a:sym typeface="+mn-ea"/>
                </a:rPr>
                <a:t>“</a:t>
              </a:r>
              <a:r>
                <a:rPr lang="zh-CN" altLang="en-US" sz="2400" b="1">
                  <a:solidFill>
                    <a:srgbClr val="1D41D5"/>
                  </a:solidFill>
                  <a:latin typeface="仿宋" panose="02010609060101010101" charset="-122"/>
                  <a:ea typeface="仿宋" panose="02010609060101010101" charset="-122"/>
                  <a:cs typeface="仿宋" panose="02010609060101010101" charset="-122"/>
                  <a:sym typeface="宋体" panose="02010600030101010101" pitchFamily="2" charset="-122"/>
                </a:rPr>
                <a:t>八一宣言</a:t>
              </a:r>
              <a:r>
                <a:rPr lang="en-US" altLang="zh-CN" sz="2400" b="1">
                  <a:solidFill>
                    <a:srgbClr val="1D41D5"/>
                  </a:solidFill>
                  <a:latin typeface="仿宋" panose="02010609060101010101" charset="-122"/>
                  <a:ea typeface="仿宋" panose="02010609060101010101" charset="-122"/>
                  <a:cs typeface="仿宋" panose="02010609060101010101" charset="-122"/>
                  <a:sym typeface="+mn-ea"/>
                </a:rPr>
                <a:t>”</a:t>
              </a:r>
              <a:r>
                <a:rPr lang="zh-CN" altLang="en-US" sz="2400" b="1">
                  <a:solidFill>
                    <a:srgbClr val="1D41D5"/>
                  </a:solidFill>
                  <a:latin typeface="仿宋" panose="02010609060101010101" charset="-122"/>
                  <a:ea typeface="仿宋" panose="02010609060101010101" charset="-122"/>
                  <a:cs typeface="仿宋" panose="02010609060101010101" charset="-122"/>
                  <a:sym typeface="宋体" panose="02010600030101010101" pitchFamily="2" charset="-122"/>
                </a:rPr>
                <a:t>中提出中共抗日方针的变化：</a:t>
              </a:r>
              <a:endParaRPr lang="zh-CN" altLang="en-US" sz="2400" b="1">
                <a:solidFill>
                  <a:schemeClr val="bg1"/>
                </a:solidFill>
                <a:latin typeface="仿宋" panose="02010609060101010101" charset="-122"/>
                <a:ea typeface="仿宋" panose="02010609060101010101" charset="-122"/>
                <a:cs typeface="仿宋" panose="02010609060101010101" charset="-122"/>
              </a:endParaRPr>
            </a:p>
            <a:p>
              <a:pPr>
                <a:lnSpc>
                  <a:spcPct val="120000"/>
                </a:lnSpc>
              </a:pPr>
              <a:r>
                <a:rPr lang="en-US" altLang="zh-CN" sz="2400" b="1">
                  <a:solidFill>
                    <a:schemeClr val="bg1"/>
                  </a:solidFill>
                  <a:latin typeface="仿宋" panose="02010609060101010101" charset="-122"/>
                  <a:ea typeface="仿宋" panose="02010609060101010101" charset="-122"/>
                  <a:cs typeface="仿宋" panose="02010609060101010101" charset="-122"/>
                  <a:sym typeface="+mn-ea"/>
                </a:rPr>
                <a:t>  </a:t>
              </a:r>
              <a:r>
                <a:rPr lang="en-US" altLang="zh-CN" sz="2400" b="1">
                  <a:solidFill>
                    <a:srgbClr val="C00000"/>
                  </a:solidFill>
                  <a:latin typeface="仿宋" panose="02010609060101010101" charset="-122"/>
                  <a:ea typeface="仿宋" panose="02010609060101010101" charset="-122"/>
                  <a:cs typeface="仿宋" panose="02010609060101010101" charset="-122"/>
                  <a:sym typeface="+mn-ea"/>
                </a:rPr>
                <a:t>  </a:t>
              </a:r>
              <a:r>
                <a:rPr lang="zh-CN" altLang="en-US" sz="2400" b="1">
                  <a:solidFill>
                    <a:srgbClr val="C00000"/>
                  </a:solidFill>
                  <a:latin typeface="仿宋" panose="02010609060101010101" charset="-122"/>
                  <a:ea typeface="仿宋" panose="02010609060101010101" charset="-122"/>
                  <a:cs typeface="仿宋" panose="02010609060101010101" charset="-122"/>
                  <a:sym typeface="宋体" panose="02010600030101010101" pitchFamily="2" charset="-122"/>
                </a:rPr>
                <a:t>既抗日又反蒋</a:t>
              </a:r>
            </a:p>
            <a:p>
              <a:pPr>
                <a:lnSpc>
                  <a:spcPct val="120000"/>
                </a:lnSpc>
              </a:pPr>
              <a:r>
                <a:rPr lang="zh-CN" altLang="en-US" sz="2400" b="1">
                  <a:solidFill>
                    <a:srgbClr val="C00000"/>
                  </a:solidFill>
                  <a:latin typeface="仿宋" panose="02010609060101010101" charset="-122"/>
                  <a:ea typeface="仿宋" panose="02010609060101010101" charset="-122"/>
                  <a:cs typeface="仿宋" panose="02010609060101010101" charset="-122"/>
                  <a:sym typeface="宋体" panose="02010600030101010101" pitchFamily="2" charset="-122"/>
                </a:rPr>
                <a:t> </a:t>
              </a:r>
              <a:r>
                <a:rPr lang="en-US" altLang="zh-CN" sz="2400" b="1">
                  <a:solidFill>
                    <a:srgbClr val="C00000"/>
                  </a:solidFill>
                  <a:latin typeface="仿宋" panose="02010609060101010101" charset="-122"/>
                  <a:ea typeface="仿宋" panose="02010609060101010101" charset="-122"/>
                  <a:cs typeface="仿宋" panose="02010609060101010101" charset="-122"/>
                  <a:sym typeface="+mn-ea"/>
                </a:rPr>
                <a:t>                </a:t>
              </a:r>
            </a:p>
            <a:p>
              <a:pPr>
                <a:lnSpc>
                  <a:spcPct val="120000"/>
                </a:lnSpc>
              </a:pPr>
              <a:r>
                <a:rPr lang="en-US" altLang="zh-CN" sz="2400" b="1">
                  <a:solidFill>
                    <a:srgbClr val="C00000"/>
                  </a:solidFill>
                  <a:latin typeface="仿宋" panose="02010609060101010101" charset="-122"/>
                  <a:ea typeface="仿宋" panose="02010609060101010101" charset="-122"/>
                  <a:cs typeface="仿宋" panose="02010609060101010101" charset="-122"/>
                  <a:sym typeface="+mn-ea"/>
                </a:rPr>
                <a:t>       </a:t>
              </a:r>
              <a:r>
                <a:rPr lang="zh-CN" altLang="en-US" sz="2400" b="1">
                  <a:solidFill>
                    <a:srgbClr val="C00000"/>
                  </a:solidFill>
                  <a:latin typeface="仿宋" panose="02010609060101010101" charset="-122"/>
                  <a:ea typeface="仿宋" panose="02010609060101010101" charset="-122"/>
                  <a:cs typeface="仿宋" panose="02010609060101010101" charset="-122"/>
                  <a:sym typeface="宋体" panose="02010600030101010101" pitchFamily="2" charset="-122"/>
                </a:rPr>
                <a:t>联蒋抗日</a:t>
              </a:r>
              <a:r>
                <a:rPr lang="en-US" altLang="zh-CN" sz="2400" b="1">
                  <a:solidFill>
                    <a:srgbClr val="C00000"/>
                  </a:solidFill>
                  <a:latin typeface="仿宋" panose="02010609060101010101" charset="-122"/>
                  <a:ea typeface="仿宋" panose="02010609060101010101" charset="-122"/>
                  <a:cs typeface="仿宋" panose="02010609060101010101" charset="-122"/>
                  <a:sym typeface="+mn-ea"/>
                </a:rPr>
                <a:t>  </a:t>
              </a:r>
            </a:p>
          </p:txBody>
        </p:sp>
        <p:cxnSp>
          <p:nvCxnSpPr>
            <p:cNvPr id="8" name="直接箭头连接符 7"/>
            <p:cNvCxnSpPr/>
            <p:nvPr>
              <p:custDataLst>
                <p:tags r:id="rId8"/>
              </p:custDataLst>
            </p:nvPr>
          </p:nvCxnSpPr>
          <p:spPr>
            <a:xfrm flipH="1">
              <a:off x="16627" y="2393"/>
              <a:ext cx="0" cy="531"/>
            </a:xfrm>
            <a:prstGeom prst="straightConnector1">
              <a:avLst/>
            </a:prstGeom>
            <a:ln w="28575">
              <a:solidFill>
                <a:schemeClr val="tx1"/>
              </a:solidFill>
              <a:tailEnd type="arrow" w="med" len="med"/>
            </a:ln>
          </p:spPr>
          <p:style>
            <a:lnRef idx="3">
              <a:schemeClr val="accent6"/>
            </a:lnRef>
            <a:fillRef idx="0">
              <a:schemeClr val="accent6"/>
            </a:fillRef>
            <a:effectRef idx="2">
              <a:schemeClr val="accent6"/>
            </a:effectRef>
            <a:fontRef idx="minor">
              <a:schemeClr val="tx1"/>
            </a:fontRef>
          </p:style>
        </p:cxnSp>
      </p:grpSp>
      <p:sp>
        <p:nvSpPr>
          <p:cNvPr id="17" name="文本框 16"/>
          <p:cNvSpPr txBox="1"/>
          <p:nvPr>
            <p:custDataLst>
              <p:tags r:id="rId6"/>
            </p:custDataLst>
          </p:nvPr>
        </p:nvSpPr>
        <p:spPr>
          <a:xfrm>
            <a:off x="1524000" y="5137785"/>
            <a:ext cx="11315700" cy="1179830"/>
          </a:xfrm>
          <a:prstGeom prst="rect">
            <a:avLst/>
          </a:prstGeom>
          <a:noFill/>
        </p:spPr>
        <p:txBody>
          <a:bodyPr wrap="square" rtlCol="0" anchor="t">
            <a:noAutofit/>
          </a:bodyPr>
          <a:lstStyle/>
          <a:p>
            <a:pPr algn="l" fontAlgn="auto" latinLnBrk="1" hangingPunct="0">
              <a:lnSpc>
                <a:spcPts val="3080"/>
              </a:lnSpc>
              <a:buClrTx/>
              <a:buSzTx/>
              <a:buFontTx/>
              <a:buNone/>
            </a:pPr>
            <a:r>
              <a:rPr lang="zh-CN" altLang="en-US" sz="2200" b="1">
                <a:latin typeface="宋体" panose="02010600030101010101" pitchFamily="2" charset="-122"/>
                <a:cs typeface="宋体" panose="02010600030101010101" pitchFamily="2" charset="-122"/>
                <a:sym typeface="宋体" panose="02010600030101010101" pitchFamily="2" charset="-122"/>
              </a:rPr>
              <a:t>①</a:t>
            </a:r>
            <a:r>
              <a:rPr lang="en-US" sz="2200" b="1">
                <a:latin typeface="宋体" panose="02010600030101010101" pitchFamily="2" charset="-122"/>
                <a:cs typeface="宋体" panose="02010600030101010101" pitchFamily="2" charset="-122"/>
                <a:sym typeface="+mn-ea"/>
              </a:rPr>
              <a:t>1932年</a:t>
            </a:r>
            <a:r>
              <a:rPr lang="zh-CN" altLang="zh-CN" sz="2200" b="1" kern="100">
                <a:latin typeface="宋体" panose="02010600030101010101" pitchFamily="2" charset="-122"/>
                <a:cs typeface="宋体" panose="02010600030101010101" pitchFamily="2" charset="-122"/>
                <a:sym typeface="微软雅黑" panose="020B0503020204020204" charset="-122"/>
              </a:rPr>
              <a:t>一二八事变，</a:t>
            </a:r>
            <a:r>
              <a:rPr lang="en-US" sz="2200" b="1">
                <a:latin typeface="宋体" panose="02010600030101010101" pitchFamily="2" charset="-122"/>
                <a:cs typeface="宋体" panose="02010600030101010101" pitchFamily="2" charset="-122"/>
                <a:sym typeface="+mn-ea"/>
              </a:rPr>
              <a:t>驻守</a:t>
            </a:r>
            <a:r>
              <a:rPr lang="en-US" sz="2200" b="1">
                <a:solidFill>
                  <a:srgbClr val="FF0000"/>
                </a:solidFill>
                <a:latin typeface="宋体" panose="02010600030101010101" pitchFamily="2" charset="-122"/>
                <a:cs typeface="宋体" panose="02010600030101010101" pitchFamily="2" charset="-122"/>
                <a:sym typeface="+mn-ea"/>
              </a:rPr>
              <a:t>上海</a:t>
            </a:r>
            <a:r>
              <a:rPr lang="en-US" sz="2200" b="1">
                <a:latin typeface="宋体" panose="02010600030101010101" pitchFamily="2" charset="-122"/>
                <a:cs typeface="宋体" panose="02010600030101010101" pitchFamily="2" charset="-122"/>
                <a:sym typeface="+mn-ea"/>
              </a:rPr>
              <a:t>的</a:t>
            </a:r>
            <a:r>
              <a:rPr lang="en-US" sz="2200" b="1">
                <a:solidFill>
                  <a:srgbClr val="FF0000"/>
                </a:solidFill>
                <a:latin typeface="宋体" panose="02010600030101010101" pitchFamily="2" charset="-122"/>
                <a:cs typeface="宋体" panose="02010600030101010101" pitchFamily="2" charset="-122"/>
                <a:sym typeface="+mn-ea"/>
              </a:rPr>
              <a:t>十九路军</a:t>
            </a:r>
            <a:r>
              <a:rPr lang="en-US" sz="2200" b="1">
                <a:latin typeface="宋体" panose="02010600030101010101" pitchFamily="2" charset="-122"/>
                <a:cs typeface="宋体" panose="02010600030101010101" pitchFamily="2" charset="-122"/>
                <a:sym typeface="+mn-ea"/>
              </a:rPr>
              <a:t>奋起抵抗，得到全国民众积极支援</a:t>
            </a:r>
            <a:r>
              <a:rPr lang="zh-CN" altLang="en-US" sz="2200" b="1">
                <a:latin typeface="宋体" panose="02010600030101010101" pitchFamily="2" charset="-122"/>
                <a:cs typeface="宋体" panose="02010600030101010101" pitchFamily="2" charset="-122"/>
                <a:sym typeface="宋体" panose="02010600030101010101" pitchFamily="2" charset="-122"/>
              </a:rPr>
              <a:t>；</a:t>
            </a:r>
          </a:p>
          <a:p>
            <a:pPr algn="l">
              <a:lnSpc>
                <a:spcPts val="3080"/>
              </a:lnSpc>
              <a:spcBef>
                <a:spcPts val="0"/>
              </a:spcBef>
              <a:buClr>
                <a:sysClr val="window" lastClr="FFFFFF"/>
              </a:buClr>
              <a:buSzTx/>
              <a:buNone/>
            </a:pPr>
            <a:r>
              <a:rPr lang="zh-CN" altLang="en-US" sz="2200" b="1">
                <a:latin typeface="宋体" panose="02010600030101010101" pitchFamily="2" charset="-122"/>
                <a:cs typeface="宋体" panose="02010600030101010101" pitchFamily="2" charset="-122"/>
                <a:sym typeface="宋体" panose="02010600030101010101" pitchFamily="2" charset="-122"/>
              </a:rPr>
              <a:t>②</a:t>
            </a:r>
            <a:r>
              <a:rPr lang="en-US" altLang="zh-CN" sz="2200" b="1">
                <a:latin typeface="宋体" panose="02010600030101010101" pitchFamily="2" charset="-122"/>
                <a:cs typeface="宋体" panose="02010600030101010101" pitchFamily="2" charset="-122"/>
                <a:sym typeface="+mn-ea"/>
              </a:rPr>
              <a:t>1933</a:t>
            </a:r>
            <a:r>
              <a:rPr lang="zh-CN" altLang="en-US" sz="2200" b="1">
                <a:latin typeface="宋体" panose="02010600030101010101" pitchFamily="2" charset="-122"/>
                <a:cs typeface="宋体" panose="02010600030101010101" pitchFamily="2" charset="-122"/>
                <a:sym typeface="宋体" panose="02010600030101010101" pitchFamily="2" charset="-122"/>
              </a:rPr>
              <a:t>年</a:t>
            </a:r>
            <a:r>
              <a:rPr lang="en-US" altLang="zh-CN" sz="2200" b="1">
                <a:latin typeface="宋体" panose="02010600030101010101" pitchFamily="2" charset="-122"/>
                <a:cs typeface="宋体" panose="02010600030101010101" pitchFamily="2" charset="-122"/>
                <a:sym typeface="+mn-ea"/>
              </a:rPr>
              <a:t>,</a:t>
            </a:r>
            <a:r>
              <a:rPr lang="zh-CN" altLang="en-US" sz="2200" b="1">
                <a:solidFill>
                  <a:srgbClr val="FF0000"/>
                </a:solidFill>
                <a:latin typeface="宋体" panose="02010600030101010101" pitchFamily="2" charset="-122"/>
                <a:cs typeface="宋体" panose="02010600030101010101" pitchFamily="2" charset="-122"/>
                <a:sym typeface="Helvetica" pitchFamily="34" charset="0"/>
              </a:rPr>
              <a:t>日军</a:t>
            </a:r>
            <a:r>
              <a:rPr lang="zh-CN" altLang="en-US" sz="2200" b="1">
                <a:solidFill>
                  <a:sysClr val="windowText" lastClr="000000"/>
                </a:solidFill>
                <a:latin typeface="宋体" panose="02010600030101010101" pitchFamily="2" charset="-122"/>
                <a:cs typeface="宋体" panose="02010600030101010101" pitchFamily="2" charset="-122"/>
                <a:sym typeface="Helvetica" pitchFamily="34" charset="0"/>
              </a:rPr>
              <a:t>由东北</a:t>
            </a:r>
            <a:r>
              <a:rPr lang="zh-CN" altLang="en-US" sz="2200" b="1">
                <a:solidFill>
                  <a:srgbClr val="FF0000"/>
                </a:solidFill>
                <a:latin typeface="宋体" panose="02010600030101010101" pitchFamily="2" charset="-122"/>
                <a:cs typeface="宋体" panose="02010600030101010101" pitchFamily="2" charset="-122"/>
                <a:sym typeface="Helvetica" pitchFamily="34" charset="0"/>
              </a:rPr>
              <a:t>向长城</a:t>
            </a:r>
            <a:r>
              <a:rPr lang="zh-CN" altLang="en-US" sz="2200" b="1">
                <a:solidFill>
                  <a:sysClr val="windowText" lastClr="000000"/>
                </a:solidFill>
                <a:latin typeface="宋体" panose="02010600030101010101" pitchFamily="2" charset="-122"/>
                <a:cs typeface="宋体" panose="02010600030101010101" pitchFamily="2" charset="-122"/>
                <a:sym typeface="Helvetica" pitchFamily="34" charset="0"/>
              </a:rPr>
              <a:t>沿线</a:t>
            </a:r>
            <a:r>
              <a:rPr lang="zh-CN" altLang="en-US" sz="2200" b="1">
                <a:solidFill>
                  <a:srgbClr val="FF0000"/>
                </a:solidFill>
                <a:latin typeface="宋体" panose="02010600030101010101" pitchFamily="2" charset="-122"/>
                <a:cs typeface="宋体" panose="02010600030101010101" pitchFamily="2" charset="-122"/>
                <a:sym typeface="Helvetica" pitchFamily="34" charset="0"/>
              </a:rPr>
              <a:t>进犯</a:t>
            </a:r>
            <a:r>
              <a:rPr lang="zh-CN" altLang="en-US" sz="2200" b="1">
                <a:solidFill>
                  <a:sysClr val="windowText" lastClr="000000"/>
                </a:solidFill>
                <a:latin typeface="宋体" panose="02010600030101010101" pitchFamily="2" charset="-122"/>
                <a:cs typeface="宋体" panose="02010600030101010101" pitchFamily="2" charset="-122"/>
                <a:sym typeface="Helvetica" pitchFamily="34" charset="0"/>
              </a:rPr>
              <a:t>，遭到</a:t>
            </a:r>
            <a:r>
              <a:rPr lang="zh-CN" altLang="en-US" sz="2200" b="1">
                <a:solidFill>
                  <a:srgbClr val="FF0000"/>
                </a:solidFill>
                <a:latin typeface="宋体" panose="02010600030101010101" pitchFamily="2" charset="-122"/>
                <a:cs typeface="宋体" panose="02010600030101010101" pitchFamily="2" charset="-122"/>
                <a:sym typeface="Helvetica" pitchFamily="34" charset="0"/>
              </a:rPr>
              <a:t>中国军队顽强抵抗；</a:t>
            </a:r>
          </a:p>
          <a:p>
            <a:pPr algn="l">
              <a:lnSpc>
                <a:spcPts val="3080"/>
              </a:lnSpc>
              <a:spcBef>
                <a:spcPts val="0"/>
              </a:spcBef>
              <a:buClr>
                <a:sysClr val="window" lastClr="FFFFFF"/>
              </a:buClr>
              <a:buSzTx/>
              <a:buNone/>
            </a:pPr>
            <a:r>
              <a:rPr lang="zh-CN" altLang="en-US" sz="2200" b="1">
                <a:latin typeface="宋体" panose="02010600030101010101" pitchFamily="2" charset="-122"/>
                <a:cs typeface="宋体" panose="02010600030101010101" pitchFamily="2" charset="-122"/>
                <a:sym typeface="宋体" panose="02010600030101010101" pitchFamily="2" charset="-122"/>
              </a:rPr>
              <a:t>③1936</a:t>
            </a:r>
            <a:r>
              <a:rPr lang="zh-CN" altLang="en-US" sz="2200" b="1">
                <a:solidFill>
                  <a:srgbClr val="FF0000"/>
                </a:solidFill>
                <a:latin typeface="宋体" panose="02010600030101010101" pitchFamily="2" charset="-122"/>
                <a:cs typeface="宋体" panose="02010600030101010101" pitchFamily="2" charset="-122"/>
                <a:sym typeface="宋体" panose="02010600030101010101" pitchFamily="2" charset="-122"/>
              </a:rPr>
              <a:t>年西安事变</a:t>
            </a:r>
            <a:r>
              <a:rPr lang="zh-CN" altLang="en-US" sz="2200" b="1">
                <a:latin typeface="宋体" panose="02010600030101010101" pitchFamily="2" charset="-122"/>
                <a:cs typeface="宋体" panose="02010600030101010101" pitchFamily="2" charset="-122"/>
                <a:sym typeface="宋体" panose="02010600030101010101" pitchFamily="2" charset="-122"/>
              </a:rPr>
              <a:t>：</a:t>
            </a:r>
            <a:r>
              <a:rPr lang="zh-CN" altLang="en-US" sz="2200" b="1">
                <a:solidFill>
                  <a:srgbClr val="FF0000"/>
                </a:solidFill>
                <a:latin typeface="宋体" panose="02010600030101010101" pitchFamily="2" charset="-122"/>
                <a:cs typeface="宋体" panose="02010600030101010101" pitchFamily="2" charset="-122"/>
                <a:sym typeface="宋体" panose="02010600030101010101" pitchFamily="2" charset="-122"/>
              </a:rPr>
              <a:t>张学良</a:t>
            </a:r>
            <a:r>
              <a:rPr lang="zh-CN" altLang="en-US" sz="2200" b="1">
                <a:latin typeface="宋体" panose="02010600030101010101" pitchFamily="2" charset="-122"/>
                <a:cs typeface="宋体" panose="02010600030101010101" pitchFamily="2" charset="-122"/>
                <a:sym typeface="宋体" panose="02010600030101010101" pitchFamily="2" charset="-122"/>
              </a:rPr>
              <a:t>、</a:t>
            </a:r>
            <a:r>
              <a:rPr lang="zh-CN" altLang="en-US" sz="2200" b="1">
                <a:solidFill>
                  <a:srgbClr val="FF0000"/>
                </a:solidFill>
                <a:latin typeface="宋体" panose="02010600030101010101" pitchFamily="2" charset="-122"/>
                <a:cs typeface="宋体" panose="02010600030101010101" pitchFamily="2" charset="-122"/>
                <a:sym typeface="宋体" panose="02010600030101010101" pitchFamily="2" charset="-122"/>
              </a:rPr>
              <a:t>杨虎城</a:t>
            </a:r>
            <a:r>
              <a:rPr lang="zh-CN" altLang="en-US" sz="2200" b="1">
                <a:latin typeface="宋体" panose="02010600030101010101" pitchFamily="2" charset="-122"/>
                <a:cs typeface="宋体" panose="02010600030101010101" pitchFamily="2" charset="-122"/>
                <a:sym typeface="宋体" panose="02010600030101010101" pitchFamily="2" charset="-122"/>
              </a:rPr>
              <a:t>发动</a:t>
            </a:r>
            <a:r>
              <a:rPr lang="en-US" altLang="zh-CN" sz="2200" b="1">
                <a:latin typeface="宋体" panose="02010600030101010101" pitchFamily="2" charset="-122"/>
                <a:cs typeface="宋体" panose="02010600030101010101" pitchFamily="2" charset="-122"/>
                <a:sym typeface="宋体" panose="02010600030101010101" pitchFamily="2" charset="-122"/>
              </a:rPr>
              <a:t>,</a:t>
            </a:r>
            <a:r>
              <a:rPr lang="zh-CN" altLang="en-US" sz="2200" b="1">
                <a:latin typeface="宋体" panose="02010600030101010101" pitchFamily="2" charset="-122"/>
                <a:cs typeface="宋体" panose="02010600030101010101" pitchFamily="2" charset="-122"/>
                <a:sym typeface="宋体" panose="02010600030101010101" pitchFamily="2" charset="-122"/>
              </a:rPr>
              <a:t>迫使蒋介石“</a:t>
            </a:r>
            <a:r>
              <a:rPr lang="zh-CN" altLang="en-US" sz="2200" b="1">
                <a:solidFill>
                  <a:srgbClr val="FF0000"/>
                </a:solidFill>
                <a:latin typeface="宋体" panose="02010600030101010101" pitchFamily="2" charset="-122"/>
                <a:cs typeface="宋体" panose="02010600030101010101" pitchFamily="2" charset="-122"/>
                <a:sym typeface="宋体" panose="02010600030101010101" pitchFamily="2" charset="-122"/>
              </a:rPr>
              <a:t>停止内战,联共抗日</a:t>
            </a:r>
            <a:r>
              <a:rPr lang="en-US" altLang="zh-CN" sz="2200" b="1">
                <a:solidFill>
                  <a:srgbClr val="FF0000"/>
                </a:solidFill>
                <a:latin typeface="宋体" panose="02010600030101010101" pitchFamily="2" charset="-122"/>
                <a:cs typeface="宋体" panose="02010600030101010101" pitchFamily="2" charset="-122"/>
                <a:sym typeface="宋体" panose="02010600030101010101" pitchFamily="2" charset="-122"/>
              </a:rPr>
              <a:t>”</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linds(horizontal)">
                                      <p:cBhvr>
                                        <p:cTn id="17" dur="500"/>
                                        <p:tgtEl>
                                          <p:spTgt spid="13"/>
                                        </p:tgtEl>
                                      </p:cBhvr>
                                    </p:animEffect>
                                  </p:childTnLst>
                                </p:cTn>
                              </p:par>
                            </p:childTnLst>
                          </p:cTn>
                        </p:par>
                        <p:par>
                          <p:cTn id="18" fill="hold">
                            <p:stCondLst>
                              <p:cond delay="500"/>
                            </p:stCondLst>
                            <p:childTnLst>
                              <p:par>
                                <p:cTn id="19" presetID="3" presetClass="entr" presetSubtype="1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linds(horizont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15">
                                            <p:txEl>
                                              <p:pRg st="0" end="0"/>
                                            </p:txEl>
                                          </p:spTgt>
                                        </p:tgtEl>
                                        <p:attrNameLst>
                                          <p:attrName>style.visibility</p:attrName>
                                        </p:attrNameLst>
                                      </p:cBhvr>
                                      <p:to>
                                        <p:strVal val="visible"/>
                                      </p:to>
                                    </p:set>
                                    <p:animEffect transition="in" filter="blinds(horizontal)">
                                      <p:cBhvr>
                                        <p:cTn id="26" dur="500"/>
                                        <p:tgtEl>
                                          <p:spTgt spid="15">
                                            <p:txEl>
                                              <p:pRg st="0" end="0"/>
                                            </p:txEl>
                                          </p:spTgt>
                                        </p:tgtEl>
                                      </p:cBhvr>
                                    </p:animEffect>
                                  </p:childTnLst>
                                </p:cTn>
                              </p:par>
                            </p:childTnLst>
                          </p:cTn>
                        </p:par>
                        <p:par>
                          <p:cTn id="27" fill="hold">
                            <p:stCondLst>
                              <p:cond delay="500"/>
                            </p:stCondLst>
                            <p:childTnLst>
                              <p:par>
                                <p:cTn id="28" presetID="3" presetClass="exit" presetSubtype="10" fill="hold" nodeType="afterEffect">
                                  <p:stCondLst>
                                    <p:cond delay="0"/>
                                  </p:stCondLst>
                                  <p:childTnLst>
                                    <p:animEffect transition="out" filter="blinds(horizontal)">
                                      <p:cBhvr>
                                        <p:cTn id="29" dur="500"/>
                                        <p:tgtEl>
                                          <p:spTgt spid="9"/>
                                        </p:tgtEl>
                                      </p:cBhvr>
                                    </p:animEffect>
                                    <p:set>
                                      <p:cBhvr>
                                        <p:cTn id="30" dur="1" fill="hold">
                                          <p:stCondLst>
                                            <p:cond delay="499"/>
                                          </p:stCondLst>
                                        </p:cTn>
                                        <p:tgtEl>
                                          <p:spTgt spid="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linds(horizontal)">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blinds(horizontal)">
                                      <p:cBhvr>
                                        <p:cTn id="4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13" grpId="0"/>
      <p:bldP spid="16"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44780" y="330835"/>
            <a:ext cx="12155805" cy="2258695"/>
          </a:xfrm>
          <a:prstGeom prst="rect">
            <a:avLst/>
          </a:prstGeom>
          <a:noFill/>
        </p:spPr>
        <p:txBody>
          <a:bodyPr wrap="square" rtlCol="0">
            <a:spAutoFit/>
          </a:bodyPr>
          <a:lstStyle/>
          <a:p>
            <a:pPr fontAlgn="auto">
              <a:lnSpc>
                <a:spcPts val="3380"/>
              </a:lnSpc>
            </a:pPr>
            <a:r>
              <a:rPr lang="en-US" sz="2400" b="1">
                <a:latin typeface="宋体" panose="02010600030101010101" pitchFamily="2" charset="-122"/>
                <a:ea typeface="宋体" panose="02010600030101010101" pitchFamily="2" charset="-122"/>
                <a:cs typeface="宋体" panose="02010600030101010101" pitchFamily="2" charset="-122"/>
              </a:rPr>
              <a:t>3.</a:t>
            </a:r>
            <a:r>
              <a:rPr sz="2400" b="1">
                <a:latin typeface="宋体" panose="02010600030101010101" pitchFamily="2" charset="-122"/>
                <a:cs typeface="宋体" panose="02010600030101010101" pitchFamily="2" charset="-122"/>
              </a:rPr>
              <a:t>（2020·天津·高考真题）1894年，《点石斋画报》刊登了描绘甲午海战的时事画。1931年末，上海《良友》画报重刊此画并配文写道：“国难日亟，甲午惨剧重现目前……国人当如何造成光荣之历史，供后世读史者之回忆乎！”《良友》此举意在（    ）</a:t>
            </a:r>
          </a:p>
          <a:p>
            <a:pPr fontAlgn="auto">
              <a:lnSpc>
                <a:spcPts val="3380"/>
              </a:lnSpc>
            </a:pPr>
            <a:r>
              <a:rPr sz="2400" b="1">
                <a:latin typeface="宋体" panose="02010600030101010101" pitchFamily="2" charset="-122"/>
                <a:cs typeface="宋体" panose="02010600030101010101" pitchFamily="2" charset="-122"/>
              </a:rPr>
              <a:t>A．以史为鉴呼吁和平	B．借助时事鼓动变革</a:t>
            </a:r>
          </a:p>
          <a:p>
            <a:pPr fontAlgn="auto">
              <a:lnSpc>
                <a:spcPts val="3380"/>
              </a:lnSpc>
            </a:pPr>
            <a:r>
              <a:rPr sz="2400" b="1">
                <a:latin typeface="宋体" panose="02010600030101010101" pitchFamily="2" charset="-122"/>
                <a:cs typeface="宋体" panose="02010600030101010101" pitchFamily="2" charset="-122"/>
              </a:rPr>
              <a:t>C．抵制战争避免惨剧	D．激励民众共御外侮</a:t>
            </a:r>
          </a:p>
        </p:txBody>
      </p:sp>
      <p:sp>
        <p:nvSpPr>
          <p:cNvPr id="5" name="心形 4"/>
          <p:cNvSpPr/>
          <p:nvPr/>
        </p:nvSpPr>
        <p:spPr>
          <a:xfrm>
            <a:off x="3683318" y="2130425"/>
            <a:ext cx="754063" cy="619125"/>
          </a:xfrm>
          <a:prstGeom prst="heart">
            <a:avLst/>
          </a:prstGeom>
          <a:solidFill>
            <a:srgbClr val="FF0000"/>
          </a:solidFill>
          <a:ln>
            <a:solidFill>
              <a:srgbClr val="FF0000"/>
            </a:solid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fontAlgn="base"/>
            <a:endParaRPr lang="zh-CN" altLang="en-US" sz="1800" strike="noStrike" noProof="1"/>
          </a:p>
        </p:txBody>
      </p:sp>
      <p:sp>
        <p:nvSpPr>
          <p:cNvPr id="2" name="文本框 1"/>
          <p:cNvSpPr txBox="1"/>
          <p:nvPr>
            <p:custDataLst>
              <p:tags r:id="rId2"/>
            </p:custDataLst>
          </p:nvPr>
        </p:nvSpPr>
        <p:spPr>
          <a:xfrm>
            <a:off x="144145" y="2814955"/>
            <a:ext cx="11859895" cy="3125470"/>
          </a:xfrm>
          <a:prstGeom prst="rect">
            <a:avLst/>
          </a:prstGeom>
          <a:noFill/>
        </p:spPr>
        <p:txBody>
          <a:bodyPr wrap="square" rtlCol="0">
            <a:spAutoFit/>
          </a:bodyPr>
          <a:lstStyle/>
          <a:p>
            <a:pPr algn="l" fontAlgn="auto">
              <a:lnSpc>
                <a:spcPts val="3380"/>
              </a:lnSpc>
            </a:pPr>
            <a:r>
              <a:rPr lang="en-US" sz="2400" b="1">
                <a:latin typeface="宋体" panose="02010600030101010101" pitchFamily="2" charset="-122"/>
                <a:ea typeface="宋体" panose="02010600030101010101" pitchFamily="2" charset="-122"/>
                <a:cs typeface="宋体" panose="02010600030101010101" pitchFamily="2" charset="-122"/>
              </a:rPr>
              <a:t>4</a:t>
            </a:r>
            <a:r>
              <a:rPr sz="2400" b="1">
                <a:latin typeface="宋体" panose="02010600030101010101" pitchFamily="2" charset="-122"/>
                <a:ea typeface="宋体" panose="02010600030101010101" pitchFamily="2" charset="-122"/>
                <a:cs typeface="宋体" panose="02010600030101010101" pitchFamily="2" charset="-122"/>
              </a:rPr>
              <a:t>.</a:t>
            </a:r>
            <a:r>
              <a:rPr sz="2400" b="1">
                <a:latin typeface="宋体" panose="02010600030101010101" pitchFamily="2" charset="-122"/>
                <a:cs typeface="宋体" panose="02010600030101010101" pitchFamily="2" charset="-122"/>
              </a:rPr>
              <a:t>（2023·广东·统考高考真题）“三十年代初组织起来的左翼文化运动，已经冲破了原来左派的圈子，抗日救亡、反对内战、反对华北自治……等等口号，已经把成千上万的中小资产阶级和上层爱国人士吸引到我们的阵营中来了。”上述现象反映了</a:t>
            </a:r>
            <a:r>
              <a:rPr sz="2400" b="1">
                <a:latin typeface="宋体" panose="02010600030101010101" pitchFamily="2" charset="-122"/>
                <a:cs typeface="宋体" panose="02010600030101010101" pitchFamily="2" charset="-122"/>
                <a:sym typeface="+mn-ea"/>
              </a:rPr>
              <a:t>（</a:t>
            </a:r>
            <a:r>
              <a:rPr lang="en-US" sz="2400" b="1">
                <a:latin typeface="宋体" panose="02010600030101010101" pitchFamily="2" charset="-122"/>
                <a:cs typeface="宋体" panose="02010600030101010101" pitchFamily="2" charset="-122"/>
                <a:sym typeface="+mn-ea"/>
              </a:rPr>
              <a:t>    </a:t>
            </a:r>
            <a:r>
              <a:rPr sz="2400" b="1">
                <a:latin typeface="宋体" panose="02010600030101010101" pitchFamily="2" charset="-122"/>
                <a:cs typeface="宋体" panose="02010600030101010101" pitchFamily="2" charset="-122"/>
                <a:sym typeface="+mn-ea"/>
              </a:rPr>
              <a:t>）</a:t>
            </a:r>
            <a:endParaRPr sz="2400" b="1">
              <a:latin typeface="宋体" panose="02010600030101010101" pitchFamily="2" charset="-122"/>
              <a:cs typeface="宋体" panose="02010600030101010101" pitchFamily="2" charset="-122"/>
            </a:endParaRPr>
          </a:p>
          <a:p>
            <a:pPr fontAlgn="auto">
              <a:lnSpc>
                <a:spcPts val="3380"/>
              </a:lnSpc>
            </a:pPr>
            <a:r>
              <a:rPr sz="2400" b="1">
                <a:latin typeface="宋体" panose="02010600030101010101" pitchFamily="2" charset="-122"/>
                <a:cs typeface="宋体" panose="02010600030101010101" pitchFamily="2" charset="-122"/>
              </a:rPr>
              <a:t>A．九一八事变使民族危机空前严重</a:t>
            </a:r>
          </a:p>
          <a:p>
            <a:pPr fontAlgn="auto">
              <a:lnSpc>
                <a:spcPts val="3380"/>
              </a:lnSpc>
            </a:pPr>
            <a:r>
              <a:rPr sz="2400" b="1">
                <a:latin typeface="宋体" panose="02010600030101010101" pitchFamily="2" charset="-122"/>
                <a:cs typeface="宋体" panose="02010600030101010101" pitchFamily="2" charset="-122"/>
              </a:rPr>
              <a:t>B．一二·九运动促进了中华民族的新觉醒</a:t>
            </a:r>
          </a:p>
          <a:p>
            <a:pPr fontAlgn="auto">
              <a:lnSpc>
                <a:spcPts val="3380"/>
              </a:lnSpc>
            </a:pPr>
            <a:r>
              <a:rPr sz="2400" b="1">
                <a:latin typeface="宋体" panose="02010600030101010101" pitchFamily="2" charset="-122"/>
                <a:cs typeface="宋体" panose="02010600030101010101" pitchFamily="2" charset="-122"/>
              </a:rPr>
              <a:t>C．卢沟桥事变发生后全面抗战开始</a:t>
            </a:r>
          </a:p>
          <a:p>
            <a:pPr fontAlgn="auto">
              <a:lnSpc>
                <a:spcPts val="3380"/>
              </a:lnSpc>
            </a:pPr>
            <a:r>
              <a:rPr sz="2400" b="1">
                <a:latin typeface="宋体" panose="02010600030101010101" pitchFamily="2" charset="-122"/>
                <a:cs typeface="宋体" panose="02010600030101010101" pitchFamily="2" charset="-122"/>
              </a:rPr>
              <a:t>D．国共合作推动抗日民族统一战线形成</a:t>
            </a:r>
          </a:p>
        </p:txBody>
      </p:sp>
      <p:sp>
        <p:nvSpPr>
          <p:cNvPr id="7" name="心形 6"/>
          <p:cNvSpPr/>
          <p:nvPr/>
        </p:nvSpPr>
        <p:spPr>
          <a:xfrm>
            <a:off x="-317" y="4482465"/>
            <a:ext cx="754063" cy="619125"/>
          </a:xfrm>
          <a:prstGeom prst="heart">
            <a:avLst/>
          </a:prstGeom>
          <a:solidFill>
            <a:srgbClr val="FF0000"/>
          </a:solidFill>
          <a:ln>
            <a:solidFill>
              <a:srgbClr val="FF0000"/>
            </a:solid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fontAlgn="base"/>
            <a:endParaRPr lang="zh-CN" altLang="en-US" sz="1800" strike="noStrike" noProof="1"/>
          </a:p>
        </p:txBody>
      </p:sp>
      <p:sp>
        <p:nvSpPr>
          <p:cNvPr id="74756" name="Text Box 57"/>
          <p:cNvSpPr txBox="1">
            <a:spLocks noChangeArrowheads="1"/>
          </p:cNvSpPr>
          <p:nvPr>
            <p:custDataLst>
              <p:tags r:id="rId3"/>
            </p:custDataLst>
          </p:nvPr>
        </p:nvSpPr>
        <p:spPr bwMode="auto">
          <a:xfrm>
            <a:off x="9304338" y="4302760"/>
            <a:ext cx="2700337" cy="1814830"/>
          </a:xfrm>
          <a:prstGeom prst="rect">
            <a:avLst/>
          </a:prstGeom>
          <a:noFill/>
          <a:ln w="9525">
            <a:solidFill>
              <a:sysClr val="windowText" lastClr="000000"/>
            </a:solidFill>
            <a:miter lim="800000"/>
          </a:ln>
        </p:spPr>
        <p:txBody>
          <a:bodyPr>
            <a:spAutoFit/>
          </a:bodyPr>
          <a:lstStyle/>
          <a:p>
            <a:pPr>
              <a:lnSpc>
                <a:spcPts val="3360"/>
              </a:lnSpc>
            </a:pPr>
            <a:r>
              <a:rPr lang="zh-CN" altLang="en-US" sz="2400" b="1">
                <a:solidFill>
                  <a:srgbClr val="000000"/>
                </a:solidFill>
              </a:rPr>
              <a:t>一审</a:t>
            </a:r>
            <a:r>
              <a:rPr lang="zh-CN" altLang="en-US" sz="2400" b="1">
                <a:solidFill>
                  <a:srgbClr val="FF0000"/>
                </a:solidFill>
              </a:rPr>
              <a:t>时空</a:t>
            </a:r>
            <a:r>
              <a:rPr lang="zh-CN" altLang="en-US" sz="2400" b="1">
                <a:solidFill>
                  <a:srgbClr val="000000"/>
                </a:solidFill>
              </a:rPr>
              <a:t>和</a:t>
            </a:r>
            <a:r>
              <a:rPr lang="zh-CN" altLang="en-US" sz="2400" b="1">
                <a:solidFill>
                  <a:srgbClr val="FF0000"/>
                </a:solidFill>
              </a:rPr>
              <a:t>设问</a:t>
            </a:r>
            <a:endParaRPr lang="zh-CN" altLang="en-US" sz="2400" b="1">
              <a:solidFill>
                <a:srgbClr val="000000"/>
              </a:solidFill>
            </a:endParaRPr>
          </a:p>
          <a:p>
            <a:pPr>
              <a:lnSpc>
                <a:spcPts val="3360"/>
              </a:lnSpc>
            </a:pPr>
            <a:r>
              <a:rPr lang="zh-CN" altLang="en-US" sz="2400" b="1">
                <a:solidFill>
                  <a:srgbClr val="000000"/>
                </a:solidFill>
              </a:rPr>
              <a:t>二提主旨</a:t>
            </a:r>
            <a:r>
              <a:rPr lang="zh-CN" altLang="en-US" sz="2400" b="1">
                <a:solidFill>
                  <a:srgbClr val="FF0000"/>
                </a:solidFill>
              </a:rPr>
              <a:t>关键词</a:t>
            </a:r>
            <a:endParaRPr lang="zh-CN" altLang="en-US" sz="2400" b="1">
              <a:solidFill>
                <a:srgbClr val="000000"/>
              </a:solidFill>
            </a:endParaRPr>
          </a:p>
          <a:p>
            <a:pPr>
              <a:lnSpc>
                <a:spcPts val="3360"/>
              </a:lnSpc>
            </a:pPr>
            <a:r>
              <a:rPr lang="zh-CN" altLang="en-US" sz="2400" b="1">
                <a:solidFill>
                  <a:srgbClr val="000000"/>
                </a:solidFill>
              </a:rPr>
              <a:t>三用</a:t>
            </a:r>
            <a:r>
              <a:rPr lang="zh-CN" altLang="en-US" sz="2400" b="1">
                <a:solidFill>
                  <a:srgbClr val="FF0000"/>
                </a:solidFill>
              </a:rPr>
              <a:t>排除三原则</a:t>
            </a:r>
            <a:endParaRPr lang="zh-CN" altLang="en-US" sz="2400" b="1">
              <a:solidFill>
                <a:srgbClr val="000000"/>
              </a:solidFill>
            </a:endParaRPr>
          </a:p>
          <a:p>
            <a:pPr>
              <a:lnSpc>
                <a:spcPts val="3360"/>
              </a:lnSpc>
            </a:pPr>
            <a:r>
              <a:rPr lang="zh-CN" altLang="en-US" sz="2400" b="1">
                <a:solidFill>
                  <a:srgbClr val="000000"/>
                </a:solidFill>
              </a:rPr>
              <a:t>四比选项</a:t>
            </a:r>
            <a:r>
              <a:rPr lang="zh-CN" altLang="en-US" sz="2400" b="1">
                <a:solidFill>
                  <a:srgbClr val="FF0000"/>
                </a:solidFill>
              </a:rPr>
              <a:t>定答案</a:t>
            </a:r>
            <a:endParaRPr lang="zh-CN" altLang="en-US" sz="2400" b="1">
              <a:solidFill>
                <a:srgbClr val="000000"/>
              </a:solidFill>
            </a:endParaRPr>
          </a:p>
        </p:txBody>
      </p:sp>
      <p:grpSp>
        <p:nvGrpSpPr>
          <p:cNvPr id="14" name="组合 13"/>
          <p:cNvGrpSpPr/>
          <p:nvPr/>
        </p:nvGrpSpPr>
        <p:grpSpPr>
          <a:xfrm>
            <a:off x="-6350" y="6319520"/>
            <a:ext cx="12198350" cy="516890"/>
            <a:chOff x="-10" y="9952"/>
            <a:chExt cx="19210" cy="814"/>
          </a:xfrm>
          <a:solidFill>
            <a:schemeClr val="accent6">
              <a:lumMod val="20000"/>
              <a:lumOff val="80000"/>
            </a:schemeClr>
          </a:solidFill>
        </p:grpSpPr>
        <p:sp>
          <p:nvSpPr>
            <p:cNvPr id="15" name="文本框 14"/>
            <p:cNvSpPr txBox="1"/>
            <p:nvPr>
              <p:custDataLst>
                <p:tags r:id="rId4"/>
              </p:custDataLst>
            </p:nvPr>
          </p:nvSpPr>
          <p:spPr>
            <a:xfrm>
              <a:off x="-10" y="9976"/>
              <a:ext cx="19211" cy="791"/>
            </a:xfrm>
            <a:prstGeom prst="rect">
              <a:avLst/>
            </a:prstGeom>
            <a:grpFill/>
          </p:spPr>
          <p:txBody>
            <a:bodyPr vert="horz" wrap="square" lIns="91440" tIns="45720" rIns="91440" bIns="45720" numCol="1" spcCol="0" rtlCol="0" fromWordArt="0" anchor="t" anchorCtr="0" forceAA="0" compatLnSpc="0">
              <a:noAutofit/>
            </a:bodyPr>
            <a:lstStyle>
              <a:lvl1pPr algn="l" defTabSz="914400" rtl="0" eaLnBrk="1" latinLnBrk="0" hangingPunct="1">
                <a:lnSpc>
                  <a:spcPct val="90000"/>
                </a:lnSpc>
                <a:spcBef>
                  <a:spcPct val="0"/>
                </a:spcBef>
                <a:buNone/>
                <a:defRPr sz="4400" kern="1200">
                  <a:solidFill>
                    <a:sysClr val="windowText" lastClr="000000"/>
                  </a:solidFill>
                  <a:latin typeface="Calibri" panose="020F0502020204030204"/>
                  <a:ea typeface="微软雅黑" panose="020B0503020204020204" charset="-122"/>
                  <a:cs typeface="微软雅黑" panose="020B0503020204020204" charset="-122"/>
                </a:defRPr>
              </a:lvl1pPr>
            </a:lstStyle>
            <a:p>
              <a:pPr lvl="0" algn="l">
                <a:lnSpc>
                  <a:spcPct val="100000"/>
                </a:lnSpc>
                <a:buClrTx/>
                <a:buSzTx/>
                <a:buFontTx/>
              </a:pPr>
              <a:r>
                <a:rPr lang="zh-CN" altLang="zh-CN" sz="2400" b="1">
                  <a:latin typeface="仿宋" panose="02010609060101010101" charset="-122"/>
                  <a:ea typeface="仿宋" panose="02010609060101010101" charset="-122"/>
                  <a:cs typeface="楷体" panose="02010609060101010101" pitchFamily="49" charset="-122"/>
                  <a:sym typeface="Arial" panose="020B0604020202020204" pitchFamily="34" charset="0"/>
                </a:rPr>
                <a:t>  </a:t>
              </a:r>
              <a:r>
                <a:rPr lang="zh-CN" altLang="zh-CN" sz="2400" b="1">
                  <a:latin typeface="仿宋" panose="02010609060101010101" charset="-122"/>
                  <a:ea typeface="仿宋" panose="02010609060101010101" charset="-122"/>
                  <a:cs typeface="楷体" panose="02010609060101010101" pitchFamily="49" charset="-122"/>
                  <a:sym typeface="等线" panose="02010600030101010101" charset="-122"/>
                </a:rPr>
                <a:t>考情分析</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zh-CN" sz="2400" b="1">
                  <a:solidFill>
                    <a:sysClr val="windowText" lastClr="000000"/>
                  </a:solidFill>
                  <a:latin typeface="仿宋" panose="02010609060101010101" charset="-122"/>
                  <a:ea typeface="仿宋" panose="02010609060101010101" charset="-122"/>
                  <a:cs typeface="楷体" panose="02010609060101010101" pitchFamily="49" charset="-122"/>
                  <a:sym typeface="微软雅黑" panose="020B0503020204020204" charset="-122"/>
                </a:rPr>
                <a:t>阶段特征</a:t>
              </a:r>
              <a:r>
                <a:rPr lang="en-US" altLang="zh-CN" sz="2400" b="1">
                  <a:solidFill>
                    <a:sysClr val="windowText" lastClr="000000"/>
                  </a:solidFill>
                  <a:latin typeface="仿宋" panose="02010609060101010101" charset="-122"/>
                  <a:ea typeface="仿宋" panose="02010609060101010101" charset="-122"/>
                  <a:cs typeface="楷体" panose="02010609060101010101" pitchFamily="49" charset="-122"/>
                  <a:sym typeface="微软雅黑" panose="020B0503020204020204" charset="-122"/>
                </a:rPr>
                <a:t>          </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微软雅黑" panose="020B0503020204020204" charset="-122"/>
                </a:rPr>
                <a:t>夯实</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等线" panose="02010600030101010101" charset="-122"/>
                </a:rPr>
                <a:t>基础</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等线" panose="02010600030101010101" charset="-122"/>
                </a:rPr>
                <a:t>高考真题</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en-US" sz="2400" b="1">
                  <a:solidFill>
                    <a:srgbClr val="000000"/>
                  </a:solidFill>
                  <a:latin typeface="仿宋" panose="02010609060101010101" charset="-122"/>
                  <a:ea typeface="仿宋" panose="02010609060101010101" charset="-122"/>
                  <a:cs typeface="Times New Roman" panose="02020603050405020304" charset="0"/>
                  <a:sym typeface="等线" panose="02010600030101010101" charset="-122"/>
                </a:rPr>
                <a:t>链接选必</a:t>
              </a: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sym typeface="微软雅黑" panose="020B0503020204020204" charset="-122"/>
              </a:endParaRPr>
            </a:p>
          </p:txBody>
        </p:sp>
        <p:cxnSp>
          <p:nvCxnSpPr>
            <p:cNvPr id="20" name="直接连接符 19"/>
            <p:cNvCxnSpPr/>
            <p:nvPr/>
          </p:nvCxnSpPr>
          <p:spPr>
            <a:xfrm>
              <a:off x="2977" y="9952"/>
              <a:ext cx="16" cy="815"/>
            </a:xfrm>
            <a:prstGeom prst="line">
              <a:avLst/>
            </a:prstGeom>
            <a:grpFill/>
            <a:ln w="12700" cmpd="sng">
              <a:solidFill>
                <a:sysClr val="window" lastClr="FFFFFF"/>
              </a:solidFill>
              <a:prstDash val="solid"/>
            </a:ln>
          </p:spPr>
          <p:style>
            <a:lnRef idx="2">
              <a:srgbClr val="4472C4"/>
            </a:lnRef>
            <a:fillRef idx="0">
              <a:srgbClr val="FFFFFF"/>
            </a:fillRef>
            <a:effectRef idx="0">
              <a:srgbClr val="FFFFFF"/>
            </a:effectRef>
            <a:fontRef idx="minor">
              <a:sysClr val="windowText" lastClr="000000"/>
            </a:fontRef>
          </p:style>
        </p:cxnSp>
        <p:cxnSp>
          <p:nvCxnSpPr>
            <p:cNvPr id="25" name="直接连接符 24"/>
            <p:cNvCxnSpPr/>
            <p:nvPr/>
          </p:nvCxnSpPr>
          <p:spPr>
            <a:xfrm>
              <a:off x="7227" y="9952"/>
              <a:ext cx="16" cy="815"/>
            </a:xfrm>
            <a:prstGeom prst="line">
              <a:avLst/>
            </a:prstGeom>
            <a:grpFill/>
            <a:ln w="12700" cmpd="sng">
              <a:solidFill>
                <a:sysClr val="window" lastClr="FFFFFF"/>
              </a:solidFill>
              <a:prstDash val="solid"/>
            </a:ln>
          </p:spPr>
          <p:style>
            <a:lnRef idx="2">
              <a:srgbClr val="4472C4"/>
            </a:lnRef>
            <a:fillRef idx="0">
              <a:srgbClr val="FFFFFF"/>
            </a:fillRef>
            <a:effectRef idx="0">
              <a:srgbClr val="FFFFFF"/>
            </a:effectRef>
            <a:fontRef idx="minor">
              <a:sysClr val="windowText" lastClr="000000"/>
            </a:fontRef>
          </p:style>
        </p:cxnSp>
        <p:cxnSp>
          <p:nvCxnSpPr>
            <p:cNvPr id="29" name="直接连接符 28"/>
            <p:cNvCxnSpPr/>
            <p:nvPr/>
          </p:nvCxnSpPr>
          <p:spPr>
            <a:xfrm>
              <a:off x="11121" y="9952"/>
              <a:ext cx="16" cy="815"/>
            </a:xfrm>
            <a:prstGeom prst="line">
              <a:avLst/>
            </a:prstGeom>
            <a:grpFill/>
            <a:ln w="12700" cmpd="sng">
              <a:solidFill>
                <a:sysClr val="window" lastClr="FFFFFF"/>
              </a:solidFill>
              <a:prstDash val="solid"/>
            </a:ln>
          </p:spPr>
          <p:style>
            <a:lnRef idx="2">
              <a:srgbClr val="4472C4"/>
            </a:lnRef>
            <a:fillRef idx="0">
              <a:srgbClr val="FFFFFF"/>
            </a:fillRef>
            <a:effectRef idx="0">
              <a:srgbClr val="FFFFFF"/>
            </a:effectRef>
            <a:fontRef idx="minor">
              <a:sysClr val="windowText" lastClr="000000"/>
            </a:fontRef>
          </p:style>
        </p:cxnSp>
        <p:cxnSp>
          <p:nvCxnSpPr>
            <p:cNvPr id="30" name="直接连接符 29"/>
            <p:cNvCxnSpPr/>
            <p:nvPr/>
          </p:nvCxnSpPr>
          <p:spPr>
            <a:xfrm>
              <a:off x="15150" y="9952"/>
              <a:ext cx="16" cy="815"/>
            </a:xfrm>
            <a:prstGeom prst="line">
              <a:avLst/>
            </a:prstGeom>
            <a:grpFill/>
            <a:ln w="12700" cmpd="sng">
              <a:solidFill>
                <a:sysClr val="window" lastClr="FFFFFF"/>
              </a:solidFill>
              <a:prstDash val="solid"/>
            </a:ln>
          </p:spPr>
          <p:style>
            <a:lnRef idx="2">
              <a:srgbClr val="4472C4"/>
            </a:lnRef>
            <a:fillRef idx="0">
              <a:srgbClr val="FFFFFF"/>
            </a:fillRef>
            <a:effectRef idx="0">
              <a:srgbClr val="FFFFFF"/>
            </a:effectRef>
            <a:fontRef idx="minor">
              <a:sysClr val="windowText" lastClr="000000"/>
            </a:fontRef>
          </p:style>
        </p:cxnSp>
      </p:gr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linds(horizont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linds(horizont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2" grpId="0"/>
      <p:bldP spid="7"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6350" y="0"/>
            <a:ext cx="12155805" cy="2691765"/>
          </a:xfrm>
          <a:prstGeom prst="rect">
            <a:avLst/>
          </a:prstGeom>
          <a:noFill/>
        </p:spPr>
        <p:txBody>
          <a:bodyPr wrap="square" rtlCol="0">
            <a:spAutoFit/>
          </a:bodyPr>
          <a:lstStyle/>
          <a:p>
            <a:pPr fontAlgn="auto">
              <a:lnSpc>
                <a:spcPts val="3380"/>
              </a:lnSpc>
            </a:pPr>
            <a:r>
              <a:rPr lang="en-US" sz="2400" b="1">
                <a:latin typeface="宋体" panose="02010600030101010101" pitchFamily="2" charset="-122"/>
                <a:ea typeface="宋体" panose="02010600030101010101" pitchFamily="2" charset="-122"/>
                <a:cs typeface="宋体" panose="02010600030101010101" pitchFamily="2" charset="-122"/>
              </a:rPr>
              <a:t>5.</a:t>
            </a:r>
            <a:r>
              <a:rPr sz="2400" b="1">
                <a:latin typeface="宋体" panose="02010600030101010101" pitchFamily="2" charset="-122"/>
                <a:cs typeface="宋体" panose="02010600030101010101" pitchFamily="2" charset="-122"/>
              </a:rPr>
              <a:t>（2022·全国乙卷）20世纪30年代，中共中央决定将苏维埃工农共和国改变为苏维埃人民共和国，政策调整为：给一切革命的小资产阶级及其知识分子以选举权和被选举权，停止没收富农的土地及财产，允许有产阶级代表参加苏区政权管理工作，等等。上述调整（    ）</a:t>
            </a:r>
          </a:p>
          <a:p>
            <a:pPr fontAlgn="auto">
              <a:lnSpc>
                <a:spcPts val="3380"/>
              </a:lnSpc>
            </a:pPr>
            <a:r>
              <a:rPr lang="en-US" sz="2400" b="1">
                <a:latin typeface="宋体" panose="02010600030101010101" pitchFamily="2" charset="-122"/>
                <a:cs typeface="宋体" panose="02010600030101010101" pitchFamily="2" charset="-122"/>
              </a:rPr>
              <a:t> </a:t>
            </a:r>
            <a:r>
              <a:rPr sz="2400" b="1">
                <a:latin typeface="宋体" panose="02010600030101010101" pitchFamily="2" charset="-122"/>
                <a:cs typeface="宋体" panose="02010600030101010101" pitchFamily="2" charset="-122"/>
              </a:rPr>
              <a:t>A．适应建立抗日民族统一战线的需要	</a:t>
            </a:r>
            <a:r>
              <a:rPr lang="en-US" sz="2400" b="1">
                <a:latin typeface="宋体" panose="02010600030101010101" pitchFamily="2" charset="-122"/>
                <a:cs typeface="宋体" panose="02010600030101010101" pitchFamily="2" charset="-122"/>
              </a:rPr>
              <a:t>   </a:t>
            </a:r>
            <a:r>
              <a:rPr sz="2400" b="1">
                <a:latin typeface="宋体" panose="02010600030101010101" pitchFamily="2" charset="-122"/>
                <a:cs typeface="宋体" panose="02010600030101010101" pitchFamily="2" charset="-122"/>
              </a:rPr>
              <a:t>B．是为武装反抗国民党进行社会动员</a:t>
            </a:r>
          </a:p>
          <a:p>
            <a:pPr fontAlgn="auto">
              <a:lnSpc>
                <a:spcPts val="3380"/>
              </a:lnSpc>
            </a:pPr>
            <a:r>
              <a:rPr lang="en-US" sz="2400" b="1">
                <a:latin typeface="宋体" panose="02010600030101010101" pitchFamily="2" charset="-122"/>
                <a:cs typeface="宋体" panose="02010600030101010101" pitchFamily="2" charset="-122"/>
              </a:rPr>
              <a:t> </a:t>
            </a:r>
            <a:r>
              <a:rPr sz="2400" b="1">
                <a:latin typeface="宋体" panose="02010600030101010101" pitchFamily="2" charset="-122"/>
                <a:cs typeface="宋体" panose="02010600030101010101" pitchFamily="2" charset="-122"/>
              </a:rPr>
              <a:t>C．表明党的中心工作以夺取城市为目标</a:t>
            </a:r>
            <a:r>
              <a:rPr lang="en-US" sz="2400" b="1">
                <a:latin typeface="宋体" panose="02010600030101010101" pitchFamily="2" charset="-122"/>
                <a:cs typeface="宋体" panose="02010600030101010101" pitchFamily="2" charset="-122"/>
              </a:rPr>
              <a:t>   </a:t>
            </a:r>
            <a:r>
              <a:rPr sz="2400" b="1">
                <a:latin typeface="宋体" panose="02010600030101010101" pitchFamily="2" charset="-122"/>
                <a:cs typeface="宋体" panose="02010600030101010101" pitchFamily="2" charset="-122"/>
              </a:rPr>
              <a:t>D．为建立民主联合政府争取广泛的支持</a:t>
            </a:r>
          </a:p>
        </p:txBody>
      </p:sp>
      <p:sp>
        <p:nvSpPr>
          <p:cNvPr id="5" name="心形 4"/>
          <p:cNvSpPr/>
          <p:nvPr/>
        </p:nvSpPr>
        <p:spPr>
          <a:xfrm>
            <a:off x="-6667" y="1640840"/>
            <a:ext cx="754063" cy="619125"/>
          </a:xfrm>
          <a:prstGeom prst="heart">
            <a:avLst/>
          </a:prstGeom>
          <a:solidFill>
            <a:srgbClr val="FF0000"/>
          </a:solidFill>
          <a:ln>
            <a:solidFill>
              <a:srgbClr val="FF0000"/>
            </a:solid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fontAlgn="base"/>
            <a:endParaRPr lang="zh-CN" altLang="en-US" sz="1800" strike="noStrike" noProof="1"/>
          </a:p>
        </p:txBody>
      </p:sp>
      <p:sp>
        <p:nvSpPr>
          <p:cNvPr id="2" name="文本框 1"/>
          <p:cNvSpPr txBox="1"/>
          <p:nvPr>
            <p:custDataLst>
              <p:tags r:id="rId2"/>
            </p:custDataLst>
          </p:nvPr>
        </p:nvSpPr>
        <p:spPr>
          <a:xfrm>
            <a:off x="-6350" y="2928620"/>
            <a:ext cx="11859895" cy="1824990"/>
          </a:xfrm>
          <a:prstGeom prst="rect">
            <a:avLst/>
          </a:prstGeom>
          <a:noFill/>
        </p:spPr>
        <p:txBody>
          <a:bodyPr wrap="square" rtlCol="0">
            <a:spAutoFit/>
          </a:bodyPr>
          <a:lstStyle/>
          <a:p>
            <a:pPr algn="l" fontAlgn="auto">
              <a:lnSpc>
                <a:spcPts val="3380"/>
              </a:lnSpc>
            </a:pPr>
            <a:r>
              <a:rPr lang="en-US" sz="2400" b="1">
                <a:latin typeface="宋体" panose="02010600030101010101" pitchFamily="2" charset="-122"/>
                <a:ea typeface="宋体" panose="02010600030101010101" pitchFamily="2" charset="-122"/>
                <a:cs typeface="宋体" panose="02010600030101010101" pitchFamily="2" charset="-122"/>
              </a:rPr>
              <a:t>6</a:t>
            </a:r>
            <a:r>
              <a:rPr sz="2400" b="1">
                <a:latin typeface="宋体" panose="02010600030101010101" pitchFamily="2" charset="-122"/>
                <a:ea typeface="宋体" panose="02010600030101010101" pitchFamily="2" charset="-122"/>
                <a:cs typeface="宋体" panose="02010600030101010101" pitchFamily="2" charset="-122"/>
              </a:rPr>
              <a:t>.</a:t>
            </a:r>
            <a:r>
              <a:rPr sz="2400" b="1">
                <a:latin typeface="宋体" panose="02010600030101010101" pitchFamily="2" charset="-122"/>
                <a:cs typeface="宋体" panose="02010600030101010101" pitchFamily="2" charset="-122"/>
              </a:rPr>
              <a:t>（2022·浙江高考）一位抗日名将指挥察哈尔民众抗日同盟军，与日军血战五昼夜收复多伦，极大鼓舞了全国抗日力量。1934年，这位名将牺牲前写下正气浩然的绝命诗：恨不抗日死，留作今日羞。国破尚如此，我何惜此头！"这位抗日名将是</a:t>
            </a:r>
            <a:r>
              <a:rPr sz="2400" b="1">
                <a:latin typeface="宋体" panose="02010600030101010101" pitchFamily="2" charset="-122"/>
                <a:cs typeface="宋体" panose="02010600030101010101" pitchFamily="2" charset="-122"/>
                <a:sym typeface="+mn-ea"/>
              </a:rPr>
              <a:t>（    ）</a:t>
            </a:r>
            <a:endParaRPr sz="2400" b="1">
              <a:latin typeface="宋体" panose="02010600030101010101" pitchFamily="2" charset="-122"/>
              <a:cs typeface="宋体" panose="02010600030101010101" pitchFamily="2" charset="-122"/>
            </a:endParaRPr>
          </a:p>
          <a:p>
            <a:pPr algn="l" fontAlgn="auto">
              <a:lnSpc>
                <a:spcPts val="3380"/>
              </a:lnSpc>
            </a:pPr>
            <a:r>
              <a:rPr sz="2400" b="1">
                <a:latin typeface="宋体" panose="02010600030101010101" pitchFamily="2" charset="-122"/>
                <a:cs typeface="宋体" panose="02010600030101010101" pitchFamily="2" charset="-122"/>
              </a:rPr>
              <a:t>A．吉鸿昌	B．杨虎城	C．蔡廷错	D．张自忠</a:t>
            </a:r>
          </a:p>
        </p:txBody>
      </p:sp>
      <p:sp>
        <p:nvSpPr>
          <p:cNvPr id="7" name="心形 6"/>
          <p:cNvSpPr/>
          <p:nvPr/>
        </p:nvSpPr>
        <p:spPr>
          <a:xfrm>
            <a:off x="-317" y="4302760"/>
            <a:ext cx="754063" cy="619125"/>
          </a:xfrm>
          <a:prstGeom prst="heart">
            <a:avLst/>
          </a:prstGeom>
          <a:solidFill>
            <a:srgbClr val="FF0000"/>
          </a:solidFill>
          <a:ln>
            <a:solidFill>
              <a:srgbClr val="FF0000"/>
            </a:solid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fontAlgn="base"/>
            <a:endParaRPr lang="zh-CN" altLang="en-US" sz="1800" strike="noStrike" noProof="1"/>
          </a:p>
        </p:txBody>
      </p:sp>
      <p:sp>
        <p:nvSpPr>
          <p:cNvPr id="74756" name="Text Box 57"/>
          <p:cNvSpPr txBox="1">
            <a:spLocks noChangeArrowheads="1"/>
          </p:cNvSpPr>
          <p:nvPr>
            <p:custDataLst>
              <p:tags r:id="rId3"/>
            </p:custDataLst>
          </p:nvPr>
        </p:nvSpPr>
        <p:spPr bwMode="auto">
          <a:xfrm>
            <a:off x="9304338" y="4302760"/>
            <a:ext cx="2700337" cy="1814830"/>
          </a:xfrm>
          <a:prstGeom prst="rect">
            <a:avLst/>
          </a:prstGeom>
          <a:noFill/>
          <a:ln w="9525">
            <a:solidFill>
              <a:sysClr val="windowText" lastClr="000000"/>
            </a:solidFill>
            <a:miter lim="800000"/>
          </a:ln>
        </p:spPr>
        <p:txBody>
          <a:bodyPr>
            <a:spAutoFit/>
          </a:bodyPr>
          <a:lstStyle/>
          <a:p>
            <a:pPr>
              <a:lnSpc>
                <a:spcPts val="3360"/>
              </a:lnSpc>
            </a:pPr>
            <a:r>
              <a:rPr lang="zh-CN" altLang="en-US" sz="2400" b="1">
                <a:solidFill>
                  <a:srgbClr val="000000"/>
                </a:solidFill>
              </a:rPr>
              <a:t>一审</a:t>
            </a:r>
            <a:r>
              <a:rPr lang="zh-CN" altLang="en-US" sz="2400" b="1">
                <a:solidFill>
                  <a:srgbClr val="FF0000"/>
                </a:solidFill>
              </a:rPr>
              <a:t>时空</a:t>
            </a:r>
            <a:r>
              <a:rPr lang="zh-CN" altLang="en-US" sz="2400" b="1">
                <a:solidFill>
                  <a:srgbClr val="000000"/>
                </a:solidFill>
              </a:rPr>
              <a:t>和</a:t>
            </a:r>
            <a:r>
              <a:rPr lang="zh-CN" altLang="en-US" sz="2400" b="1">
                <a:solidFill>
                  <a:srgbClr val="FF0000"/>
                </a:solidFill>
              </a:rPr>
              <a:t>设问</a:t>
            </a:r>
            <a:endParaRPr lang="zh-CN" altLang="en-US" sz="2400" b="1">
              <a:solidFill>
                <a:srgbClr val="000000"/>
              </a:solidFill>
            </a:endParaRPr>
          </a:p>
          <a:p>
            <a:pPr>
              <a:lnSpc>
                <a:spcPts val="3360"/>
              </a:lnSpc>
            </a:pPr>
            <a:r>
              <a:rPr lang="zh-CN" altLang="en-US" sz="2400" b="1">
                <a:solidFill>
                  <a:srgbClr val="000000"/>
                </a:solidFill>
              </a:rPr>
              <a:t>二提主旨</a:t>
            </a:r>
            <a:r>
              <a:rPr lang="zh-CN" altLang="en-US" sz="2400" b="1">
                <a:solidFill>
                  <a:srgbClr val="FF0000"/>
                </a:solidFill>
              </a:rPr>
              <a:t>关键词</a:t>
            </a:r>
            <a:endParaRPr lang="zh-CN" altLang="en-US" sz="2400" b="1">
              <a:solidFill>
                <a:srgbClr val="000000"/>
              </a:solidFill>
            </a:endParaRPr>
          </a:p>
          <a:p>
            <a:pPr>
              <a:lnSpc>
                <a:spcPts val="3360"/>
              </a:lnSpc>
            </a:pPr>
            <a:r>
              <a:rPr lang="zh-CN" altLang="en-US" sz="2400" b="1">
                <a:solidFill>
                  <a:srgbClr val="000000"/>
                </a:solidFill>
              </a:rPr>
              <a:t>三用</a:t>
            </a:r>
            <a:r>
              <a:rPr lang="zh-CN" altLang="en-US" sz="2400" b="1">
                <a:solidFill>
                  <a:srgbClr val="FF0000"/>
                </a:solidFill>
              </a:rPr>
              <a:t>排除三原则</a:t>
            </a:r>
            <a:endParaRPr lang="zh-CN" altLang="en-US" sz="2400" b="1">
              <a:solidFill>
                <a:srgbClr val="000000"/>
              </a:solidFill>
            </a:endParaRPr>
          </a:p>
          <a:p>
            <a:pPr>
              <a:lnSpc>
                <a:spcPts val="3360"/>
              </a:lnSpc>
            </a:pPr>
            <a:r>
              <a:rPr lang="zh-CN" altLang="en-US" sz="2400" b="1">
                <a:solidFill>
                  <a:srgbClr val="000000"/>
                </a:solidFill>
              </a:rPr>
              <a:t>四比选项</a:t>
            </a:r>
            <a:r>
              <a:rPr lang="zh-CN" altLang="en-US" sz="2400" b="1">
                <a:solidFill>
                  <a:srgbClr val="FF0000"/>
                </a:solidFill>
              </a:rPr>
              <a:t>定答案</a:t>
            </a:r>
            <a:endParaRPr lang="zh-CN" altLang="en-US" sz="2400" b="1">
              <a:solidFill>
                <a:srgbClr val="000000"/>
              </a:solidFill>
            </a:endParaRPr>
          </a:p>
        </p:txBody>
      </p:sp>
      <p:grpSp>
        <p:nvGrpSpPr>
          <p:cNvPr id="14" name="组合 13"/>
          <p:cNvGrpSpPr/>
          <p:nvPr/>
        </p:nvGrpSpPr>
        <p:grpSpPr>
          <a:xfrm>
            <a:off x="-6350" y="6319520"/>
            <a:ext cx="12198350" cy="516890"/>
            <a:chOff x="-10" y="9952"/>
            <a:chExt cx="19210" cy="814"/>
          </a:xfrm>
          <a:solidFill>
            <a:schemeClr val="accent6">
              <a:lumMod val="20000"/>
              <a:lumOff val="80000"/>
            </a:schemeClr>
          </a:solidFill>
        </p:grpSpPr>
        <p:sp>
          <p:nvSpPr>
            <p:cNvPr id="15" name="文本框 14"/>
            <p:cNvSpPr txBox="1"/>
            <p:nvPr>
              <p:custDataLst>
                <p:tags r:id="rId4"/>
              </p:custDataLst>
            </p:nvPr>
          </p:nvSpPr>
          <p:spPr>
            <a:xfrm>
              <a:off x="-10" y="9976"/>
              <a:ext cx="19211" cy="791"/>
            </a:xfrm>
            <a:prstGeom prst="rect">
              <a:avLst/>
            </a:prstGeom>
            <a:grpFill/>
          </p:spPr>
          <p:txBody>
            <a:bodyPr vert="horz" wrap="square" lIns="91440" tIns="45720" rIns="91440" bIns="45720" numCol="1" spcCol="0" rtlCol="0" fromWordArt="0" anchor="t" anchorCtr="0" forceAA="0" compatLnSpc="0">
              <a:noAutofit/>
            </a:bodyPr>
            <a:lstStyle>
              <a:lvl1pPr algn="l" defTabSz="914400" rtl="0" eaLnBrk="1" latinLnBrk="0" hangingPunct="1">
                <a:lnSpc>
                  <a:spcPct val="90000"/>
                </a:lnSpc>
                <a:spcBef>
                  <a:spcPct val="0"/>
                </a:spcBef>
                <a:buNone/>
                <a:defRPr sz="4400" kern="1200">
                  <a:solidFill>
                    <a:sysClr val="windowText" lastClr="000000"/>
                  </a:solidFill>
                  <a:latin typeface="Calibri" panose="020F0502020204030204"/>
                  <a:ea typeface="微软雅黑" panose="020B0503020204020204" charset="-122"/>
                  <a:cs typeface="微软雅黑" panose="020B0503020204020204" charset="-122"/>
                </a:defRPr>
              </a:lvl1pPr>
            </a:lstStyle>
            <a:p>
              <a:pPr lvl="0" algn="l">
                <a:lnSpc>
                  <a:spcPct val="100000"/>
                </a:lnSpc>
                <a:buClrTx/>
                <a:buSzTx/>
                <a:buFontTx/>
              </a:pPr>
              <a:r>
                <a:rPr lang="zh-CN" altLang="zh-CN" sz="2400" b="1">
                  <a:latin typeface="仿宋" panose="02010609060101010101" charset="-122"/>
                  <a:ea typeface="仿宋" panose="02010609060101010101" charset="-122"/>
                  <a:cs typeface="楷体" panose="02010609060101010101" pitchFamily="49" charset="-122"/>
                  <a:sym typeface="Arial" panose="020B0604020202020204" pitchFamily="34" charset="0"/>
                </a:rPr>
                <a:t>  </a:t>
              </a:r>
              <a:r>
                <a:rPr lang="zh-CN" altLang="zh-CN" sz="2400" b="1">
                  <a:latin typeface="仿宋" panose="02010609060101010101" charset="-122"/>
                  <a:ea typeface="仿宋" panose="02010609060101010101" charset="-122"/>
                  <a:cs typeface="楷体" panose="02010609060101010101" pitchFamily="49" charset="-122"/>
                  <a:sym typeface="等线" panose="02010600030101010101" charset="-122"/>
                </a:rPr>
                <a:t>考情分析</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zh-CN" sz="2400" b="1">
                  <a:solidFill>
                    <a:sysClr val="windowText" lastClr="000000"/>
                  </a:solidFill>
                  <a:latin typeface="仿宋" panose="02010609060101010101" charset="-122"/>
                  <a:ea typeface="仿宋" panose="02010609060101010101" charset="-122"/>
                  <a:cs typeface="楷体" panose="02010609060101010101" pitchFamily="49" charset="-122"/>
                  <a:sym typeface="微软雅黑" panose="020B0503020204020204" charset="-122"/>
                </a:rPr>
                <a:t>阶段特征</a:t>
              </a:r>
              <a:r>
                <a:rPr lang="en-US" altLang="zh-CN" sz="2400" b="1">
                  <a:solidFill>
                    <a:sysClr val="windowText" lastClr="000000"/>
                  </a:solidFill>
                  <a:latin typeface="仿宋" panose="02010609060101010101" charset="-122"/>
                  <a:ea typeface="仿宋" panose="02010609060101010101" charset="-122"/>
                  <a:cs typeface="楷体" panose="02010609060101010101" pitchFamily="49" charset="-122"/>
                  <a:sym typeface="微软雅黑" panose="020B0503020204020204" charset="-122"/>
                </a:rPr>
                <a:t>          </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微软雅黑" panose="020B0503020204020204" charset="-122"/>
                </a:rPr>
                <a:t>夯实</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等线" panose="02010600030101010101" charset="-122"/>
                </a:rPr>
                <a:t>基础</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等线" panose="02010600030101010101" charset="-122"/>
                </a:rPr>
                <a:t>高考真题</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en-US" sz="2400" b="1">
                  <a:solidFill>
                    <a:srgbClr val="000000"/>
                  </a:solidFill>
                  <a:latin typeface="仿宋" panose="02010609060101010101" charset="-122"/>
                  <a:ea typeface="仿宋" panose="02010609060101010101" charset="-122"/>
                  <a:cs typeface="Times New Roman" panose="02020603050405020304" charset="0"/>
                  <a:sym typeface="等线" panose="02010600030101010101" charset="-122"/>
                </a:rPr>
                <a:t>链接选必</a:t>
              </a: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sym typeface="微软雅黑" panose="020B0503020204020204" charset="-122"/>
              </a:endParaRPr>
            </a:p>
          </p:txBody>
        </p:sp>
        <p:cxnSp>
          <p:nvCxnSpPr>
            <p:cNvPr id="20" name="直接连接符 19"/>
            <p:cNvCxnSpPr/>
            <p:nvPr/>
          </p:nvCxnSpPr>
          <p:spPr>
            <a:xfrm>
              <a:off x="2977" y="9952"/>
              <a:ext cx="16" cy="815"/>
            </a:xfrm>
            <a:prstGeom prst="line">
              <a:avLst/>
            </a:prstGeom>
            <a:grpFill/>
            <a:ln w="12700" cmpd="sng">
              <a:solidFill>
                <a:sysClr val="window" lastClr="FFFFFF"/>
              </a:solidFill>
              <a:prstDash val="solid"/>
            </a:ln>
          </p:spPr>
          <p:style>
            <a:lnRef idx="2">
              <a:srgbClr val="4472C4"/>
            </a:lnRef>
            <a:fillRef idx="0">
              <a:srgbClr val="FFFFFF"/>
            </a:fillRef>
            <a:effectRef idx="0">
              <a:srgbClr val="FFFFFF"/>
            </a:effectRef>
            <a:fontRef idx="minor">
              <a:sysClr val="windowText" lastClr="000000"/>
            </a:fontRef>
          </p:style>
        </p:cxnSp>
        <p:cxnSp>
          <p:nvCxnSpPr>
            <p:cNvPr id="25" name="直接连接符 24"/>
            <p:cNvCxnSpPr/>
            <p:nvPr/>
          </p:nvCxnSpPr>
          <p:spPr>
            <a:xfrm>
              <a:off x="7227" y="9952"/>
              <a:ext cx="16" cy="815"/>
            </a:xfrm>
            <a:prstGeom prst="line">
              <a:avLst/>
            </a:prstGeom>
            <a:grpFill/>
            <a:ln w="12700" cmpd="sng">
              <a:solidFill>
                <a:sysClr val="window" lastClr="FFFFFF"/>
              </a:solidFill>
              <a:prstDash val="solid"/>
            </a:ln>
          </p:spPr>
          <p:style>
            <a:lnRef idx="2">
              <a:srgbClr val="4472C4"/>
            </a:lnRef>
            <a:fillRef idx="0">
              <a:srgbClr val="FFFFFF"/>
            </a:fillRef>
            <a:effectRef idx="0">
              <a:srgbClr val="FFFFFF"/>
            </a:effectRef>
            <a:fontRef idx="minor">
              <a:sysClr val="windowText" lastClr="000000"/>
            </a:fontRef>
          </p:style>
        </p:cxnSp>
        <p:cxnSp>
          <p:nvCxnSpPr>
            <p:cNvPr id="29" name="直接连接符 28"/>
            <p:cNvCxnSpPr/>
            <p:nvPr/>
          </p:nvCxnSpPr>
          <p:spPr>
            <a:xfrm>
              <a:off x="11121" y="9952"/>
              <a:ext cx="16" cy="815"/>
            </a:xfrm>
            <a:prstGeom prst="line">
              <a:avLst/>
            </a:prstGeom>
            <a:grpFill/>
            <a:ln w="12700" cmpd="sng">
              <a:solidFill>
                <a:sysClr val="window" lastClr="FFFFFF"/>
              </a:solidFill>
              <a:prstDash val="solid"/>
            </a:ln>
          </p:spPr>
          <p:style>
            <a:lnRef idx="2">
              <a:srgbClr val="4472C4"/>
            </a:lnRef>
            <a:fillRef idx="0">
              <a:srgbClr val="FFFFFF"/>
            </a:fillRef>
            <a:effectRef idx="0">
              <a:srgbClr val="FFFFFF"/>
            </a:effectRef>
            <a:fontRef idx="minor">
              <a:sysClr val="windowText" lastClr="000000"/>
            </a:fontRef>
          </p:style>
        </p:cxnSp>
        <p:cxnSp>
          <p:nvCxnSpPr>
            <p:cNvPr id="30" name="直接连接符 29"/>
            <p:cNvCxnSpPr/>
            <p:nvPr/>
          </p:nvCxnSpPr>
          <p:spPr>
            <a:xfrm>
              <a:off x="15150" y="9952"/>
              <a:ext cx="16" cy="815"/>
            </a:xfrm>
            <a:prstGeom prst="line">
              <a:avLst/>
            </a:prstGeom>
            <a:grpFill/>
            <a:ln w="12700" cmpd="sng">
              <a:solidFill>
                <a:sysClr val="window" lastClr="FFFFFF"/>
              </a:solidFill>
              <a:prstDash val="solid"/>
            </a:ln>
          </p:spPr>
          <p:style>
            <a:lnRef idx="2">
              <a:srgbClr val="4472C4"/>
            </a:lnRef>
            <a:fillRef idx="0">
              <a:srgbClr val="FFFFFF"/>
            </a:fillRef>
            <a:effectRef idx="0">
              <a:srgbClr val="FFFFFF"/>
            </a:effectRef>
            <a:fontRef idx="minor">
              <a:sysClr val="windowText" lastClr="000000"/>
            </a:fontRef>
          </p:style>
        </p:cxnSp>
      </p:gr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linds(horizont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linds(horizont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2" grpId="0"/>
      <p:bldP spid="7"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custDataLst>
              <p:tags r:id="rId1"/>
            </p:custDataLst>
          </p:nvPr>
        </p:nvGrpSpPr>
        <p:grpSpPr>
          <a:xfrm>
            <a:off x="2884170" y="1323340"/>
            <a:ext cx="6513830" cy="5280025"/>
            <a:chOff x="4542" y="2084"/>
            <a:chExt cx="10258" cy="8315"/>
          </a:xfrm>
        </p:grpSpPr>
        <p:sp>
          <p:nvSpPr>
            <p:cNvPr id="4" name="椭圆 3"/>
            <p:cNvSpPr/>
            <p:nvPr>
              <p:custDataLst>
                <p:tags r:id="rId3"/>
              </p:custDataLst>
            </p:nvPr>
          </p:nvSpPr>
          <p:spPr>
            <a:xfrm>
              <a:off x="5012" y="2101"/>
              <a:ext cx="1152" cy="1152"/>
            </a:xfrm>
            <a:prstGeom prst="ellipse">
              <a:avLst/>
            </a:prstGeom>
            <a:gradFill flip="none" rotWithShape="1">
              <a:gsLst>
                <a:gs pos="0">
                  <a:srgbClr val="FFFFFF">
                    <a:lumMod val="95000"/>
                    <a:lumOff val="5000"/>
                  </a:srgbClr>
                </a:gs>
                <a:gs pos="0">
                  <a:srgbClr val="FFFFFF">
                    <a:lumMod val="75000"/>
                  </a:srgbClr>
                </a:gs>
                <a:gs pos="70000">
                  <a:srgbClr val="FAFAFA"/>
                </a:gs>
              </a:gsLst>
              <a:lin ang="8100000" scaled="1"/>
            </a:gradFill>
            <a:ln w="25400" cap="flat" cmpd="sng" algn="ctr">
              <a:solidFill>
                <a:srgbClr val="FFFFFF"/>
              </a:solidFill>
              <a:prstDash val="solid"/>
            </a:ln>
            <a:effectLst>
              <a:outerShdw blurRad="254000" dist="190500" dir="8100000" algn="tr" rotWithShape="0">
                <a:prstClr val="black">
                  <a:alpha val="15000"/>
                </a:prstClr>
              </a:outerShdw>
            </a:effectLst>
          </p:spPr>
          <p:txBody>
            <a:bodyPr rtlCol="0" anchor="ctr"/>
            <a:lstStyle/>
            <a:p>
              <a:pPr marL="0" marR="0" lvl="0" indent="0" algn="ctr" defTabSz="1219200" eaLnBrk="1" fontAlgn="auto" latinLnBrk="0" hangingPunct="1">
                <a:lnSpc>
                  <a:spcPct val="100000"/>
                </a:lnSpc>
                <a:spcBef>
                  <a:spcPct val="0"/>
                </a:spcBef>
                <a:spcAft>
                  <a:spcPct val="0"/>
                </a:spcAft>
                <a:buClrTx/>
                <a:buSzTx/>
                <a:buFontTx/>
                <a:buNone/>
                <a:defRPr/>
              </a:pPr>
              <a:endParaRPr kumimoji="0" lang="zh-CN" altLang="en-US" sz="2135" b="0" i="0" u="none" strike="noStrike" kern="0" cap="none" spc="0" normalizeH="0" baseline="0" noProof="0" smtClean="0">
                <a:ln>
                  <a:noFill/>
                </a:ln>
                <a:solidFill>
                  <a:srgbClr val="E93F30"/>
                </a:solidFill>
                <a:effectLst/>
                <a:uLnTx/>
                <a:uFillTx/>
                <a:latin typeface="Arial" panose="020B0604020202020204" pitchFamily="34" charset="0"/>
              </a:endParaRPr>
            </a:p>
          </p:txBody>
        </p:sp>
        <p:grpSp>
          <p:nvGrpSpPr>
            <p:cNvPr id="8" name="组合 7"/>
            <p:cNvGrpSpPr/>
            <p:nvPr>
              <p:custDataLst>
                <p:tags r:id="rId4"/>
              </p:custDataLst>
            </p:nvPr>
          </p:nvGrpSpPr>
          <p:grpSpPr>
            <a:xfrm>
              <a:off x="4542" y="2084"/>
              <a:ext cx="10258" cy="8315"/>
              <a:chOff x="4427" y="1454"/>
              <a:chExt cx="10258" cy="8315"/>
            </a:xfrm>
          </p:grpSpPr>
          <p:sp>
            <p:nvSpPr>
              <p:cNvPr id="2" name="剪去对角的矩形 1">
                <a:hlinkClick r:id="rId24" action="ppaction://hlinksldjump"/>
              </p:cNvPr>
              <p:cNvSpPr/>
              <p:nvPr>
                <p:custDataLst>
                  <p:tags r:id="rId5"/>
                </p:custDataLst>
              </p:nvPr>
            </p:nvSpPr>
            <p:spPr>
              <a:xfrm>
                <a:off x="4542" y="3010"/>
                <a:ext cx="10143" cy="1286"/>
              </a:xfrm>
              <a:prstGeom prst="snip2DiagRect">
                <a:avLst/>
              </a:prstGeom>
              <a:noFill/>
              <a:ln w="28575" cap="flat" cmpd="sng" algn="ctr">
                <a:solidFill>
                  <a:schemeClr val="accent5">
                    <a:lumMod val="75000"/>
                  </a:schemeClr>
                </a:solidFill>
                <a:prstDash val="solid"/>
                <a:miter lim="800000"/>
              </a:ln>
              <a:effectLst/>
            </p:spPr>
            <p:txBody>
              <a:bodyPr rtlCol="0" anchor="ctr">
                <a:noAutofit/>
                <a:scene3d>
                  <a:camera prst="orthographicFront"/>
                  <a:lightRig rig="threePt" dir="t"/>
                </a:scene3d>
                <a:sp3d extrusionH="57150">
                  <a:bevelT w="38100" h="38100"/>
                </a:sp3d>
              </a:bodyPr>
              <a:lstStyle/>
              <a:p>
                <a:pPr lvl="0" algn="ctr">
                  <a:buClrTx/>
                  <a:buSzTx/>
                  <a:buFontTx/>
                  <a:defRPr/>
                </a:pPr>
                <a:r>
                  <a:rPr lang="zh-CN" altLang="en-US" sz="4000" b="1" kern="0" smtClean="0">
                    <a:solidFill>
                      <a:schemeClr val="accent5">
                        <a:lumMod val="75000"/>
                      </a:schemeClr>
                    </a:solidFill>
                    <a:effectLst>
                      <a:reflection blurRad="6350" stA="50000" endA="300" endPos="50000" dist="29997" dir="5400000" sy="-100000" algn="bl" rotWithShape="0"/>
                    </a:effectLst>
                    <a:latin typeface="仿宋" panose="02010609060101010101" charset="-122"/>
                    <a:ea typeface="仿宋" panose="02010609060101010101" charset="-122"/>
                    <a:cs typeface="仿宋" panose="02010609060101010101" charset="-122"/>
                    <a:sym typeface="Calibri" panose="020F0502020204030204"/>
                  </a:rPr>
                  <a:t>通览  阶段特征</a:t>
                </a:r>
              </a:p>
            </p:txBody>
          </p:sp>
          <p:sp>
            <p:nvSpPr>
              <p:cNvPr id="21" name="剪去对角的矩形 20">
                <a:hlinkClick r:id="rId25" action="ppaction://hlinksldjump"/>
              </p:cNvPr>
              <p:cNvSpPr/>
              <p:nvPr>
                <p:custDataLst>
                  <p:tags r:id="rId6"/>
                </p:custDataLst>
              </p:nvPr>
            </p:nvSpPr>
            <p:spPr>
              <a:xfrm>
                <a:off x="4542" y="4871"/>
                <a:ext cx="10143" cy="1286"/>
              </a:xfrm>
              <a:prstGeom prst="snip2DiagRect">
                <a:avLst/>
              </a:prstGeom>
              <a:noFill/>
              <a:ln w="28575" cap="flat" cmpd="sng" algn="ctr">
                <a:solidFill>
                  <a:schemeClr val="accent5">
                    <a:lumMod val="75000"/>
                  </a:schemeClr>
                </a:solidFill>
                <a:prstDash val="solid"/>
                <a:miter lim="800000"/>
              </a:ln>
              <a:effectLst/>
            </p:spPr>
            <p:txBody>
              <a:bodyPr rtlCol="0" anchor="ctr">
                <a:noAutofit/>
                <a:scene3d>
                  <a:camera prst="orthographicFront"/>
                  <a:lightRig rig="threePt" dir="t"/>
                </a:scene3d>
                <a:sp3d extrusionH="57150">
                  <a:bevelT w="38100" h="38100"/>
                </a:sp3d>
              </a:bodyPr>
              <a:lstStyle/>
              <a:p>
                <a:pPr lvl="0" algn="ctr">
                  <a:buClrTx/>
                  <a:buSzTx/>
                  <a:buFontTx/>
                  <a:defRPr/>
                </a:pPr>
                <a:r>
                  <a:rPr lang="zh-CN" altLang="en-US" sz="4000" b="1" kern="0" smtClean="0">
                    <a:solidFill>
                      <a:schemeClr val="accent5">
                        <a:lumMod val="75000"/>
                      </a:schemeClr>
                    </a:solidFill>
                    <a:effectLst>
                      <a:reflection blurRad="6350" stA="50000" endA="300" endPos="50000" dist="29997" dir="5400000" sy="-100000" algn="bl" rotWithShape="0"/>
                    </a:effectLst>
                    <a:latin typeface="仿宋" panose="02010609060101010101" charset="-122"/>
                    <a:ea typeface="仿宋" panose="02010609060101010101" charset="-122"/>
                    <a:cs typeface="仿宋" panose="02010609060101010101" charset="-122"/>
                    <a:sym typeface="Calibri" panose="020F0502020204030204"/>
                  </a:rPr>
                  <a:t>夯实  基础知识</a:t>
                </a:r>
              </a:p>
            </p:txBody>
          </p:sp>
          <p:sp>
            <p:nvSpPr>
              <p:cNvPr id="22" name="剪去对角的矩形 21">
                <a:hlinkClick r:id="" action="ppaction://noaction"/>
              </p:cNvPr>
              <p:cNvSpPr/>
              <p:nvPr>
                <p:custDataLst>
                  <p:tags r:id="rId7"/>
                </p:custDataLst>
              </p:nvPr>
            </p:nvSpPr>
            <p:spPr>
              <a:xfrm>
                <a:off x="4542" y="6733"/>
                <a:ext cx="10143" cy="1286"/>
              </a:xfrm>
              <a:prstGeom prst="snip2DiagRect">
                <a:avLst/>
              </a:prstGeom>
              <a:noFill/>
              <a:ln w="28575" cap="flat" cmpd="sng" algn="ctr">
                <a:solidFill>
                  <a:schemeClr val="accent5">
                    <a:lumMod val="75000"/>
                  </a:schemeClr>
                </a:solidFill>
                <a:prstDash val="solid"/>
                <a:miter lim="800000"/>
              </a:ln>
              <a:effectLst/>
            </p:spPr>
            <p:txBody>
              <a:bodyPr rtlCol="0" anchor="ctr">
                <a:noAutofit/>
                <a:scene3d>
                  <a:camera prst="orthographicFront"/>
                  <a:lightRig rig="threePt" dir="t"/>
                </a:scene3d>
                <a:sp3d extrusionH="57150">
                  <a:bevelT w="38100" h="38100"/>
                </a:sp3d>
              </a:bodyPr>
              <a:lstStyle/>
              <a:p>
                <a:pPr lvl="0" algn="ctr">
                  <a:buClrTx/>
                  <a:buSzTx/>
                  <a:buFontTx/>
                  <a:defRPr/>
                </a:pPr>
                <a:r>
                  <a:rPr lang="zh-CN" altLang="en-US" sz="4000" b="1" kern="0" smtClean="0">
                    <a:solidFill>
                      <a:schemeClr val="accent5">
                        <a:lumMod val="75000"/>
                      </a:schemeClr>
                    </a:solidFill>
                    <a:effectLst>
                      <a:reflection blurRad="6350" stA="50000" endA="300" endPos="50000" dist="29997" dir="5400000" sy="-100000" algn="bl" rotWithShape="0"/>
                    </a:effectLst>
                    <a:latin typeface="仿宋" panose="02010609060101010101" charset="-122"/>
                    <a:ea typeface="仿宋" panose="02010609060101010101" charset="-122"/>
                    <a:cs typeface="仿宋" panose="02010609060101010101" charset="-122"/>
                    <a:sym typeface="Calibri" panose="020F0502020204030204"/>
                  </a:rPr>
                  <a:t>探讨 高考真题</a:t>
                </a:r>
              </a:p>
            </p:txBody>
          </p:sp>
          <p:grpSp>
            <p:nvGrpSpPr>
              <p:cNvPr id="18" name="组合 17"/>
              <p:cNvGrpSpPr/>
              <p:nvPr>
                <p:custDataLst>
                  <p:tags r:id="rId8"/>
                </p:custDataLst>
              </p:nvPr>
            </p:nvGrpSpPr>
            <p:grpSpPr>
              <a:xfrm>
                <a:off x="4895" y="3069"/>
                <a:ext cx="1152" cy="1152"/>
                <a:chOff x="3719461" y="657591"/>
                <a:chExt cx="672582" cy="672582"/>
              </a:xfrm>
            </p:grpSpPr>
            <p:sp>
              <p:nvSpPr>
                <p:cNvPr id="19" name="椭圆 18"/>
                <p:cNvSpPr/>
                <p:nvPr>
                  <p:custDataLst>
                    <p:tags r:id="rId21"/>
                  </p:custDataLst>
                </p:nvPr>
              </p:nvSpPr>
              <p:spPr>
                <a:xfrm>
                  <a:off x="3719461" y="657591"/>
                  <a:ext cx="672582" cy="672582"/>
                </a:xfrm>
                <a:prstGeom prst="ellipse">
                  <a:avLst/>
                </a:prstGeom>
                <a:gradFill flip="none" rotWithShape="1">
                  <a:gsLst>
                    <a:gs pos="0">
                      <a:srgbClr val="FFFFFF">
                        <a:lumMod val="95000"/>
                        <a:lumOff val="5000"/>
                      </a:srgbClr>
                    </a:gs>
                    <a:gs pos="0">
                      <a:srgbClr val="FFFFFF">
                        <a:lumMod val="75000"/>
                      </a:srgbClr>
                    </a:gs>
                    <a:gs pos="70000">
                      <a:srgbClr val="FAFAFA"/>
                    </a:gs>
                  </a:gsLst>
                  <a:lin ang="8100000" scaled="1"/>
                </a:gradFill>
                <a:ln w="25400" cap="flat" cmpd="sng" algn="ctr">
                  <a:solidFill>
                    <a:srgbClr val="FFFFFF"/>
                  </a:solidFill>
                  <a:prstDash val="solid"/>
                </a:ln>
                <a:effectLst>
                  <a:outerShdw blurRad="254000" dist="190500" dir="8100000" algn="tr" rotWithShape="0">
                    <a:prstClr val="black">
                      <a:alpha val="15000"/>
                    </a:prstClr>
                  </a:outerShdw>
                </a:effectLst>
              </p:spPr>
              <p:txBody>
                <a:bodyPr rtlCol="0" anchor="ctr"/>
                <a:lstStyle/>
                <a:p>
                  <a:pPr marL="0" marR="0" lvl="0" indent="0" algn="ctr" defTabSz="1219200" eaLnBrk="1" fontAlgn="auto" latinLnBrk="0" hangingPunct="1">
                    <a:lnSpc>
                      <a:spcPct val="100000"/>
                    </a:lnSpc>
                    <a:spcBef>
                      <a:spcPct val="0"/>
                    </a:spcBef>
                    <a:spcAft>
                      <a:spcPct val="0"/>
                    </a:spcAft>
                    <a:buClrTx/>
                    <a:buSzTx/>
                    <a:buFontTx/>
                    <a:buNone/>
                    <a:defRPr/>
                  </a:pPr>
                  <a:endParaRPr kumimoji="0" lang="zh-CN" altLang="en-US" sz="2135" b="1" i="0" u="none" strike="noStrike" kern="0" cap="none" spc="0" normalizeH="0" baseline="0" noProof="0" smtClean="0">
                    <a:ln>
                      <a:noFill/>
                    </a:ln>
                    <a:solidFill>
                      <a:schemeClr val="tx1"/>
                    </a:solidFill>
                    <a:effectLst/>
                    <a:uLnTx/>
                    <a:uFillTx/>
                    <a:latin typeface="仿宋" panose="02010609060101010101" charset="-122"/>
                    <a:ea typeface="仿宋" panose="02010609060101010101" charset="-122"/>
                  </a:endParaRPr>
                </a:p>
              </p:txBody>
            </p:sp>
            <p:sp>
              <p:nvSpPr>
                <p:cNvPr id="20" name="TextBox 7"/>
                <p:cNvSpPr txBox="1"/>
                <p:nvPr>
                  <p:custDataLst>
                    <p:tags r:id="rId22"/>
                  </p:custDataLst>
                </p:nvPr>
              </p:nvSpPr>
              <p:spPr>
                <a:xfrm>
                  <a:off x="3861604" y="687625"/>
                  <a:ext cx="388297" cy="612516"/>
                </a:xfrm>
                <a:prstGeom prst="rect">
                  <a:avLst/>
                </a:prstGeom>
                <a:noFill/>
              </p:spPr>
              <p:txBody>
                <a:bodyPr wrap="none" rtlCol="0" anchor="ctr">
                  <a:spAutoFit/>
                </a:bodyPr>
                <a:lstStyle/>
                <a:p>
                  <a:pPr marL="0" marR="0" lvl="0" indent="0" algn="ctr" defTabSz="1219200" eaLnBrk="1" fontAlgn="auto" latinLnBrk="0" hangingPunct="1">
                    <a:lnSpc>
                      <a:spcPct val="100000"/>
                    </a:lnSpc>
                    <a:spcBef>
                      <a:spcPct val="0"/>
                    </a:spcBef>
                    <a:spcAft>
                      <a:spcPct val="0"/>
                    </a:spcAft>
                    <a:buClrTx/>
                    <a:buSzTx/>
                    <a:buFontTx/>
                    <a:buNone/>
                    <a:defRPr/>
                  </a:pPr>
                  <a:r>
                    <a:rPr kumimoji="0" lang="en-US" altLang="zh-CN" sz="3735" b="1" i="0" u="none" strike="noStrike" kern="0" cap="none" spc="0" normalizeH="0" baseline="0" noProof="0" smtClean="0">
                      <a:ln>
                        <a:noFill/>
                      </a:ln>
                      <a:solidFill>
                        <a:schemeClr val="tx1"/>
                      </a:solidFill>
                      <a:effectLst>
                        <a:innerShdw blurRad="63500" dist="50800" dir="18900000">
                          <a:prstClr val="black">
                            <a:alpha val="30000"/>
                          </a:prstClr>
                        </a:innerShdw>
                      </a:effectLst>
                      <a:uLnTx/>
                      <a:uFillTx/>
                      <a:latin typeface="仿宋" panose="02010609060101010101" charset="-122"/>
                      <a:ea typeface="仿宋" panose="02010609060101010101" charset="-122"/>
                    </a:rPr>
                    <a:t>2</a:t>
                  </a:r>
                </a:p>
              </p:txBody>
            </p:sp>
          </p:grpSp>
          <p:grpSp>
            <p:nvGrpSpPr>
              <p:cNvPr id="23" name="组合 22"/>
              <p:cNvGrpSpPr/>
              <p:nvPr>
                <p:custDataLst>
                  <p:tags r:id="rId9"/>
                </p:custDataLst>
              </p:nvPr>
            </p:nvGrpSpPr>
            <p:grpSpPr>
              <a:xfrm>
                <a:off x="4895" y="4914"/>
                <a:ext cx="1152" cy="1152"/>
                <a:chOff x="3719461" y="1707122"/>
                <a:chExt cx="672582" cy="672582"/>
              </a:xfrm>
            </p:grpSpPr>
            <p:sp>
              <p:nvSpPr>
                <p:cNvPr id="25" name="椭圆 24"/>
                <p:cNvSpPr/>
                <p:nvPr>
                  <p:custDataLst>
                    <p:tags r:id="rId19"/>
                  </p:custDataLst>
                </p:nvPr>
              </p:nvSpPr>
              <p:spPr>
                <a:xfrm>
                  <a:off x="3719461" y="1707122"/>
                  <a:ext cx="672582" cy="672582"/>
                </a:xfrm>
                <a:prstGeom prst="ellipse">
                  <a:avLst/>
                </a:prstGeom>
                <a:gradFill flip="none" rotWithShape="1">
                  <a:gsLst>
                    <a:gs pos="0">
                      <a:srgbClr val="FFFFFF">
                        <a:lumMod val="95000"/>
                        <a:lumOff val="5000"/>
                      </a:srgbClr>
                    </a:gs>
                    <a:gs pos="0">
                      <a:srgbClr val="FFFFFF">
                        <a:lumMod val="75000"/>
                      </a:srgbClr>
                    </a:gs>
                    <a:gs pos="70000">
                      <a:srgbClr val="FAFAFA"/>
                    </a:gs>
                  </a:gsLst>
                  <a:lin ang="8100000" scaled="1"/>
                </a:gradFill>
                <a:ln w="25400" cap="flat" cmpd="sng" algn="ctr">
                  <a:solidFill>
                    <a:srgbClr val="FFFFFF"/>
                  </a:solidFill>
                  <a:prstDash val="solid"/>
                </a:ln>
                <a:effectLst>
                  <a:outerShdw blurRad="254000" dist="190500" dir="8100000" algn="tr" rotWithShape="0">
                    <a:prstClr val="black">
                      <a:alpha val="15000"/>
                    </a:prstClr>
                  </a:outerShdw>
                </a:effectLst>
              </p:spPr>
              <p:txBody>
                <a:bodyPr rtlCol="0" anchor="ctr"/>
                <a:lstStyle/>
                <a:p>
                  <a:pPr marL="0" marR="0" lvl="0" indent="0" algn="ctr" defTabSz="1219200" eaLnBrk="1" fontAlgn="auto" latinLnBrk="0" hangingPunct="1">
                    <a:lnSpc>
                      <a:spcPct val="100000"/>
                    </a:lnSpc>
                    <a:spcBef>
                      <a:spcPct val="0"/>
                    </a:spcBef>
                    <a:spcAft>
                      <a:spcPct val="0"/>
                    </a:spcAft>
                    <a:buClrTx/>
                    <a:buSzTx/>
                    <a:buFontTx/>
                    <a:buNone/>
                    <a:defRPr/>
                  </a:pPr>
                  <a:endParaRPr kumimoji="0" lang="zh-CN" altLang="en-US" sz="2135" b="1" i="0" u="none" strike="noStrike" kern="0" cap="none" spc="0" normalizeH="0" baseline="0" noProof="0" smtClean="0">
                    <a:ln>
                      <a:noFill/>
                    </a:ln>
                    <a:solidFill>
                      <a:schemeClr val="tx1"/>
                    </a:solidFill>
                    <a:effectLst/>
                    <a:uLnTx/>
                    <a:uFillTx/>
                    <a:latin typeface="仿宋" panose="02010609060101010101" charset="-122"/>
                    <a:ea typeface="仿宋" panose="02010609060101010101" charset="-122"/>
                  </a:endParaRPr>
                </a:p>
              </p:txBody>
            </p:sp>
            <p:sp>
              <p:nvSpPr>
                <p:cNvPr id="26" name="TextBox 10"/>
                <p:cNvSpPr txBox="1"/>
                <p:nvPr>
                  <p:custDataLst>
                    <p:tags r:id="rId20"/>
                  </p:custDataLst>
                </p:nvPr>
              </p:nvSpPr>
              <p:spPr>
                <a:xfrm>
                  <a:off x="3861606" y="1737156"/>
                  <a:ext cx="388297" cy="612516"/>
                </a:xfrm>
                <a:prstGeom prst="rect">
                  <a:avLst/>
                </a:prstGeom>
                <a:noFill/>
              </p:spPr>
              <p:txBody>
                <a:bodyPr wrap="none" rtlCol="0" anchor="ctr">
                  <a:spAutoFit/>
                </a:bodyPr>
                <a:lstStyle/>
                <a:p>
                  <a:pPr marL="0" marR="0" lvl="0" indent="0" algn="ctr" defTabSz="1219200" eaLnBrk="1" fontAlgn="auto" latinLnBrk="0" hangingPunct="1">
                    <a:lnSpc>
                      <a:spcPct val="100000"/>
                    </a:lnSpc>
                    <a:spcBef>
                      <a:spcPct val="0"/>
                    </a:spcBef>
                    <a:spcAft>
                      <a:spcPct val="0"/>
                    </a:spcAft>
                    <a:buClrTx/>
                    <a:buSzTx/>
                    <a:buFontTx/>
                    <a:buNone/>
                    <a:defRPr/>
                  </a:pPr>
                  <a:r>
                    <a:rPr kumimoji="0" lang="en-US" altLang="zh-CN" sz="3735" b="1" i="0" u="none" strike="noStrike" kern="0" cap="none" spc="0" normalizeH="0" baseline="0" noProof="0" smtClean="0">
                      <a:ln>
                        <a:noFill/>
                      </a:ln>
                      <a:solidFill>
                        <a:schemeClr val="tx1"/>
                      </a:solidFill>
                      <a:effectLst>
                        <a:innerShdw blurRad="63500" dist="50800" dir="18900000">
                          <a:prstClr val="black">
                            <a:alpha val="30000"/>
                          </a:prstClr>
                        </a:innerShdw>
                      </a:effectLst>
                      <a:uLnTx/>
                      <a:uFillTx/>
                      <a:latin typeface="仿宋" panose="02010609060101010101" charset="-122"/>
                      <a:ea typeface="仿宋" panose="02010609060101010101" charset="-122"/>
                    </a:rPr>
                    <a:t>3</a:t>
                  </a:r>
                </a:p>
              </p:txBody>
            </p:sp>
          </p:grpSp>
          <p:grpSp>
            <p:nvGrpSpPr>
              <p:cNvPr id="27" name="组合 26"/>
              <p:cNvGrpSpPr/>
              <p:nvPr>
                <p:custDataLst>
                  <p:tags r:id="rId10"/>
                </p:custDataLst>
              </p:nvPr>
            </p:nvGrpSpPr>
            <p:grpSpPr>
              <a:xfrm>
                <a:off x="4895" y="6774"/>
                <a:ext cx="1152" cy="1152"/>
                <a:chOff x="3719461" y="2756653"/>
                <a:chExt cx="672582" cy="672582"/>
              </a:xfrm>
            </p:grpSpPr>
            <p:sp>
              <p:nvSpPr>
                <p:cNvPr id="28" name="椭圆 27"/>
                <p:cNvSpPr/>
                <p:nvPr>
                  <p:custDataLst>
                    <p:tags r:id="rId17"/>
                  </p:custDataLst>
                </p:nvPr>
              </p:nvSpPr>
              <p:spPr>
                <a:xfrm>
                  <a:off x="3719461" y="2756653"/>
                  <a:ext cx="672582" cy="672582"/>
                </a:xfrm>
                <a:prstGeom prst="ellipse">
                  <a:avLst/>
                </a:prstGeom>
                <a:gradFill flip="none" rotWithShape="1">
                  <a:gsLst>
                    <a:gs pos="0">
                      <a:srgbClr val="FFFFFF">
                        <a:lumMod val="95000"/>
                        <a:lumOff val="5000"/>
                      </a:srgbClr>
                    </a:gs>
                    <a:gs pos="0">
                      <a:srgbClr val="FFFFFF">
                        <a:lumMod val="75000"/>
                      </a:srgbClr>
                    </a:gs>
                    <a:gs pos="70000">
                      <a:srgbClr val="FAFAFA"/>
                    </a:gs>
                  </a:gsLst>
                  <a:lin ang="8100000" scaled="1"/>
                </a:gradFill>
                <a:ln w="19050" cap="flat" cmpd="sng" algn="ctr">
                  <a:solidFill>
                    <a:srgbClr val="FFFFFF"/>
                  </a:solidFill>
                  <a:prstDash val="solid"/>
                </a:ln>
                <a:effectLst>
                  <a:outerShdw blurRad="254000" dist="190500" dir="8100000" algn="tr" rotWithShape="0">
                    <a:prstClr val="black">
                      <a:alpha val="15000"/>
                    </a:prstClr>
                  </a:outerShdw>
                </a:effectLst>
              </p:spPr>
              <p:txBody>
                <a:bodyPr rtlCol="0" anchor="ctr"/>
                <a:lstStyle/>
                <a:p>
                  <a:pPr marL="0" marR="0" lvl="0" indent="0" algn="ctr" defTabSz="1219200" eaLnBrk="1" fontAlgn="auto" latinLnBrk="0" hangingPunct="1">
                    <a:lnSpc>
                      <a:spcPct val="100000"/>
                    </a:lnSpc>
                    <a:spcBef>
                      <a:spcPct val="0"/>
                    </a:spcBef>
                    <a:spcAft>
                      <a:spcPct val="0"/>
                    </a:spcAft>
                    <a:buClrTx/>
                    <a:buSzTx/>
                    <a:buFontTx/>
                    <a:buNone/>
                    <a:defRPr/>
                  </a:pPr>
                  <a:endParaRPr kumimoji="0" lang="zh-CN" altLang="en-US" sz="2135" b="1" i="0" u="none" strike="noStrike" kern="0" cap="none" spc="0" normalizeH="0" baseline="0" noProof="0" smtClean="0">
                    <a:ln>
                      <a:noFill/>
                    </a:ln>
                    <a:solidFill>
                      <a:schemeClr val="tx1"/>
                    </a:solidFill>
                    <a:effectLst/>
                    <a:uLnTx/>
                    <a:uFillTx/>
                    <a:latin typeface="仿宋" panose="02010609060101010101" charset="-122"/>
                    <a:ea typeface="仿宋" panose="02010609060101010101" charset="-122"/>
                  </a:endParaRPr>
                </a:p>
              </p:txBody>
            </p:sp>
            <p:sp>
              <p:nvSpPr>
                <p:cNvPr id="31" name="TextBox 13"/>
                <p:cNvSpPr txBox="1"/>
                <p:nvPr>
                  <p:custDataLst>
                    <p:tags r:id="rId18"/>
                  </p:custDataLst>
                </p:nvPr>
              </p:nvSpPr>
              <p:spPr>
                <a:xfrm>
                  <a:off x="3861604" y="2786687"/>
                  <a:ext cx="388297" cy="612516"/>
                </a:xfrm>
                <a:prstGeom prst="rect">
                  <a:avLst/>
                </a:prstGeom>
                <a:noFill/>
              </p:spPr>
              <p:txBody>
                <a:bodyPr wrap="none" rtlCol="0" anchor="ctr">
                  <a:spAutoFit/>
                </a:bodyPr>
                <a:lstStyle/>
                <a:p>
                  <a:pPr marL="0" marR="0" lvl="0" indent="0" algn="ctr" defTabSz="1219200" eaLnBrk="1" fontAlgn="auto" latinLnBrk="0" hangingPunct="1">
                    <a:lnSpc>
                      <a:spcPct val="100000"/>
                    </a:lnSpc>
                    <a:spcBef>
                      <a:spcPct val="0"/>
                    </a:spcBef>
                    <a:spcAft>
                      <a:spcPct val="0"/>
                    </a:spcAft>
                    <a:buClrTx/>
                    <a:buSzTx/>
                    <a:buFontTx/>
                    <a:buNone/>
                    <a:defRPr/>
                  </a:pPr>
                  <a:r>
                    <a:rPr kumimoji="0" lang="en-US" altLang="zh-CN" sz="3735" b="1" i="0" u="none" strike="noStrike" kern="0" cap="none" spc="0" normalizeH="0" baseline="0" noProof="0" smtClean="0">
                      <a:ln>
                        <a:noFill/>
                      </a:ln>
                      <a:solidFill>
                        <a:schemeClr val="tx1"/>
                      </a:solidFill>
                      <a:effectLst>
                        <a:innerShdw blurRad="63500" dist="50800" dir="18900000">
                          <a:prstClr val="black">
                            <a:alpha val="30000"/>
                          </a:prstClr>
                        </a:innerShdw>
                      </a:effectLst>
                      <a:uLnTx/>
                      <a:uFillTx/>
                      <a:latin typeface="仿宋" panose="02010609060101010101" charset="-122"/>
                      <a:ea typeface="仿宋" panose="02010609060101010101" charset="-122"/>
                    </a:rPr>
                    <a:t>4</a:t>
                  </a:r>
                </a:p>
              </p:txBody>
            </p:sp>
          </p:grpSp>
          <p:sp>
            <p:nvSpPr>
              <p:cNvPr id="3" name="剪去对角的矩形 2">
                <a:hlinkClick r:id="rId24" action="ppaction://hlinksldjump"/>
              </p:cNvPr>
              <p:cNvSpPr/>
              <p:nvPr>
                <p:custDataLst>
                  <p:tags r:id="rId11"/>
                </p:custDataLst>
              </p:nvPr>
            </p:nvSpPr>
            <p:spPr>
              <a:xfrm>
                <a:off x="4543" y="1454"/>
                <a:ext cx="10143" cy="1286"/>
              </a:xfrm>
              <a:prstGeom prst="snip2DiagRect">
                <a:avLst/>
              </a:prstGeom>
              <a:noFill/>
              <a:ln w="28575" cap="flat" cmpd="sng" algn="ctr">
                <a:solidFill>
                  <a:schemeClr val="accent5">
                    <a:lumMod val="75000"/>
                  </a:schemeClr>
                </a:solidFill>
                <a:prstDash val="solid"/>
                <a:miter lim="800000"/>
              </a:ln>
              <a:effectLst/>
            </p:spPr>
            <p:txBody>
              <a:bodyPr rtlCol="0" anchor="ctr">
                <a:scene3d>
                  <a:camera prst="orthographicFront"/>
                  <a:lightRig rig="threePt" dir="t"/>
                </a:scene3d>
                <a:sp3d extrusionH="57150">
                  <a:bevelT w="38100" h="38100"/>
                </a:sp3d>
              </a:bodyPr>
              <a:lstStyle/>
              <a:p>
                <a:pPr lvl="0" algn="ctr">
                  <a:defRPr/>
                </a:pPr>
                <a:r>
                  <a:rPr lang="zh-CN" altLang="en-US" sz="4000" b="1" kern="0" smtClean="0">
                    <a:solidFill>
                      <a:schemeClr val="accent5">
                        <a:lumMod val="75000"/>
                      </a:schemeClr>
                    </a:solidFill>
                    <a:effectLst>
                      <a:reflection blurRad="6350" stA="50000" endA="300" endPos="50000" dist="29997" dir="5400000" sy="-100000" algn="bl" rotWithShape="0"/>
                    </a:effectLst>
                    <a:latin typeface="仿宋" panose="02010609060101010101" charset="-122"/>
                    <a:ea typeface="仿宋" panose="02010609060101010101" charset="-122"/>
                    <a:cs typeface="仿宋" panose="02010609060101010101" charset="-122"/>
                    <a:sym typeface="Calibri" panose="020F0502020204030204"/>
                  </a:rPr>
                  <a:t>扫描  考情分析</a:t>
                </a:r>
              </a:p>
            </p:txBody>
          </p:sp>
          <p:sp>
            <p:nvSpPr>
              <p:cNvPr id="5" name="TextBox 7"/>
              <p:cNvSpPr txBox="1"/>
              <p:nvPr>
                <p:custDataLst>
                  <p:tags r:id="rId12"/>
                </p:custDataLst>
              </p:nvPr>
            </p:nvSpPr>
            <p:spPr>
              <a:xfrm>
                <a:off x="5139" y="1574"/>
                <a:ext cx="665" cy="1049"/>
              </a:xfrm>
              <a:prstGeom prst="rect">
                <a:avLst/>
              </a:prstGeom>
              <a:noFill/>
            </p:spPr>
            <p:txBody>
              <a:bodyPr wrap="none" rtlCol="0" anchor="ctr">
                <a:spAutoFit/>
              </a:bodyPr>
              <a:lstStyle/>
              <a:p>
                <a:pPr marL="0" marR="0" lvl="0" indent="0" algn="ctr" defTabSz="1219200" eaLnBrk="1" fontAlgn="auto" latinLnBrk="0" hangingPunct="1">
                  <a:lnSpc>
                    <a:spcPct val="100000"/>
                  </a:lnSpc>
                  <a:spcBef>
                    <a:spcPct val="0"/>
                  </a:spcBef>
                  <a:spcAft>
                    <a:spcPct val="0"/>
                  </a:spcAft>
                  <a:buClrTx/>
                  <a:buSzTx/>
                  <a:buFontTx/>
                  <a:buNone/>
                  <a:defRPr/>
                </a:pPr>
                <a:r>
                  <a:rPr kumimoji="0" lang="en-US" altLang="zh-CN" sz="3735" b="1" i="0" u="none" strike="noStrike" kern="0" cap="none" spc="0" normalizeH="0" baseline="0" noProof="0" smtClean="0">
                    <a:ln>
                      <a:noFill/>
                    </a:ln>
                    <a:solidFill>
                      <a:schemeClr val="tx1"/>
                    </a:solidFill>
                    <a:effectLst>
                      <a:innerShdw blurRad="63500" dist="50800" dir="18900000">
                        <a:prstClr val="black">
                          <a:alpha val="30000"/>
                        </a:prstClr>
                      </a:innerShdw>
                    </a:effectLst>
                    <a:uLnTx/>
                    <a:uFillTx/>
                    <a:latin typeface="仿宋" panose="02010609060101010101" charset="-122"/>
                    <a:ea typeface="仿宋" panose="02010609060101010101" charset="-122"/>
                  </a:rPr>
                  <a:t>1</a:t>
                </a:r>
              </a:p>
            </p:txBody>
          </p:sp>
          <p:sp>
            <p:nvSpPr>
              <p:cNvPr id="6" name="剪去对角的矩形 5">
                <a:hlinkClick r:id="rId24" action="ppaction://hlinksldjump"/>
              </p:cNvPr>
              <p:cNvSpPr/>
              <p:nvPr>
                <p:custDataLst>
                  <p:tags r:id="rId13"/>
                </p:custDataLst>
              </p:nvPr>
            </p:nvSpPr>
            <p:spPr>
              <a:xfrm>
                <a:off x="4427" y="8483"/>
                <a:ext cx="10143" cy="1286"/>
              </a:xfrm>
              <a:prstGeom prst="snip2DiagRect">
                <a:avLst/>
              </a:prstGeom>
              <a:noFill/>
              <a:ln w="28575" cap="flat" cmpd="sng" algn="ctr">
                <a:solidFill>
                  <a:schemeClr val="accent5">
                    <a:lumMod val="75000"/>
                  </a:schemeClr>
                </a:solidFill>
                <a:prstDash val="solid"/>
                <a:miter lim="800000"/>
              </a:ln>
              <a:effectLst/>
            </p:spPr>
            <p:txBody>
              <a:bodyPr rtlCol="0" anchor="ctr">
                <a:noAutofit/>
                <a:scene3d>
                  <a:camera prst="orthographicFront"/>
                  <a:lightRig rig="threePt" dir="t"/>
                </a:scene3d>
                <a:sp3d extrusionH="57150">
                  <a:bevelT w="38100" h="38100"/>
                </a:sp3d>
              </a:bodyPr>
              <a:lstStyle/>
              <a:p>
                <a:pPr lvl="0" algn="ctr">
                  <a:buClrTx/>
                  <a:buSzTx/>
                  <a:buFontTx/>
                  <a:defRPr/>
                </a:pPr>
                <a:r>
                  <a:rPr lang="zh-CN" altLang="en-US" sz="4000" b="1" kern="0" smtClean="0">
                    <a:solidFill>
                      <a:schemeClr val="accent5">
                        <a:lumMod val="75000"/>
                      </a:schemeClr>
                    </a:solidFill>
                    <a:effectLst>
                      <a:reflection blurRad="6350" stA="50000" endA="300" endPos="50000" dist="29997" dir="5400000" sy="-100000" algn="bl" rotWithShape="0"/>
                    </a:effectLst>
                    <a:latin typeface="仿宋" panose="02010609060101010101" charset="-122"/>
                    <a:ea typeface="仿宋" panose="02010609060101010101" charset="-122"/>
                    <a:cs typeface="仿宋" panose="02010609060101010101" charset="-122"/>
                    <a:sym typeface="Calibri" panose="020F0502020204030204"/>
                  </a:rPr>
                  <a:t> 链接  模块选必</a:t>
                </a:r>
              </a:p>
            </p:txBody>
          </p:sp>
          <p:grpSp>
            <p:nvGrpSpPr>
              <p:cNvPr id="7" name="组合 6"/>
              <p:cNvGrpSpPr/>
              <p:nvPr>
                <p:custDataLst>
                  <p:tags r:id="rId14"/>
                </p:custDataLst>
              </p:nvPr>
            </p:nvGrpSpPr>
            <p:grpSpPr>
              <a:xfrm>
                <a:off x="4897" y="8583"/>
                <a:ext cx="1152" cy="1152"/>
                <a:chOff x="3719461" y="2756653"/>
                <a:chExt cx="672582" cy="672582"/>
              </a:xfrm>
            </p:grpSpPr>
            <p:sp>
              <p:nvSpPr>
                <p:cNvPr id="9" name="椭圆 8"/>
                <p:cNvSpPr/>
                <p:nvPr>
                  <p:custDataLst>
                    <p:tags r:id="rId15"/>
                  </p:custDataLst>
                </p:nvPr>
              </p:nvSpPr>
              <p:spPr>
                <a:xfrm>
                  <a:off x="3719461" y="2756653"/>
                  <a:ext cx="672582" cy="672582"/>
                </a:xfrm>
                <a:prstGeom prst="ellipse">
                  <a:avLst/>
                </a:prstGeom>
                <a:gradFill flip="none" rotWithShape="1">
                  <a:gsLst>
                    <a:gs pos="0">
                      <a:srgbClr val="FFFFFF">
                        <a:lumMod val="95000"/>
                        <a:lumOff val="5000"/>
                      </a:srgbClr>
                    </a:gs>
                    <a:gs pos="0">
                      <a:srgbClr val="FFFFFF">
                        <a:lumMod val="75000"/>
                      </a:srgbClr>
                    </a:gs>
                    <a:gs pos="70000">
                      <a:srgbClr val="FAFAFA"/>
                    </a:gs>
                  </a:gsLst>
                  <a:lin ang="8100000" scaled="1"/>
                </a:gradFill>
                <a:ln w="19050" cap="flat" cmpd="sng" algn="ctr">
                  <a:solidFill>
                    <a:srgbClr val="FFFFFF"/>
                  </a:solidFill>
                  <a:prstDash val="solid"/>
                </a:ln>
                <a:effectLst>
                  <a:outerShdw blurRad="254000" dist="190500" dir="8100000" algn="tr" rotWithShape="0">
                    <a:prstClr val="black">
                      <a:alpha val="15000"/>
                    </a:prstClr>
                  </a:outerShdw>
                </a:effectLst>
              </p:spPr>
              <p:txBody>
                <a:bodyPr rtlCol="0" anchor="ctr"/>
                <a:lstStyle/>
                <a:p>
                  <a:pPr marL="0" marR="0" lvl="0" indent="0" algn="ctr" defTabSz="1219200" eaLnBrk="1" fontAlgn="auto" latinLnBrk="0" hangingPunct="1">
                    <a:lnSpc>
                      <a:spcPct val="100000"/>
                    </a:lnSpc>
                    <a:spcBef>
                      <a:spcPct val="0"/>
                    </a:spcBef>
                    <a:spcAft>
                      <a:spcPct val="0"/>
                    </a:spcAft>
                    <a:buClrTx/>
                    <a:buSzTx/>
                    <a:buFontTx/>
                    <a:buNone/>
                    <a:defRPr/>
                  </a:pPr>
                  <a:endParaRPr kumimoji="0" lang="zh-CN" altLang="en-US" sz="2135" b="1" i="0" u="none" strike="noStrike" kern="0" cap="none" spc="0" normalizeH="0" baseline="0" noProof="0" smtClean="0">
                    <a:ln>
                      <a:noFill/>
                    </a:ln>
                    <a:solidFill>
                      <a:schemeClr val="tx1"/>
                    </a:solidFill>
                    <a:effectLst/>
                    <a:uLnTx/>
                    <a:uFillTx/>
                    <a:latin typeface="仿宋" panose="02010609060101010101" charset="-122"/>
                    <a:ea typeface="仿宋" panose="02010609060101010101" charset="-122"/>
                  </a:endParaRPr>
                </a:p>
              </p:txBody>
            </p:sp>
            <p:sp>
              <p:nvSpPr>
                <p:cNvPr id="10" name="TextBox 13"/>
                <p:cNvSpPr txBox="1"/>
                <p:nvPr>
                  <p:custDataLst>
                    <p:tags r:id="rId16"/>
                  </p:custDataLst>
                </p:nvPr>
              </p:nvSpPr>
              <p:spPr>
                <a:xfrm>
                  <a:off x="3861604" y="2786687"/>
                  <a:ext cx="388297" cy="612516"/>
                </a:xfrm>
                <a:prstGeom prst="rect">
                  <a:avLst/>
                </a:prstGeom>
                <a:noFill/>
              </p:spPr>
              <p:txBody>
                <a:bodyPr wrap="none" rtlCol="0" anchor="ctr">
                  <a:spAutoFit/>
                </a:bodyPr>
                <a:lstStyle/>
                <a:p>
                  <a:pPr marL="0" marR="0" lvl="0" indent="0" algn="ctr" defTabSz="1219200" eaLnBrk="1" fontAlgn="auto" latinLnBrk="0" hangingPunct="1">
                    <a:lnSpc>
                      <a:spcPct val="100000"/>
                    </a:lnSpc>
                    <a:spcBef>
                      <a:spcPct val="0"/>
                    </a:spcBef>
                    <a:spcAft>
                      <a:spcPct val="0"/>
                    </a:spcAft>
                    <a:buClrTx/>
                    <a:buSzTx/>
                    <a:buFontTx/>
                    <a:buNone/>
                    <a:defRPr/>
                  </a:pPr>
                  <a:r>
                    <a:rPr kumimoji="0" lang="en-US" altLang="zh-CN" sz="3735" b="1" i="0" u="none" strike="noStrike" kern="0" cap="none" spc="0" normalizeH="0" baseline="0" noProof="0" smtClean="0">
                      <a:ln>
                        <a:noFill/>
                      </a:ln>
                      <a:solidFill>
                        <a:schemeClr val="tx1"/>
                      </a:solidFill>
                      <a:effectLst>
                        <a:innerShdw blurRad="63500" dist="50800" dir="18900000">
                          <a:prstClr val="black">
                            <a:alpha val="30000"/>
                          </a:prstClr>
                        </a:innerShdw>
                      </a:effectLst>
                      <a:uLnTx/>
                      <a:uFillTx/>
                      <a:latin typeface="仿宋" panose="02010609060101010101" charset="-122"/>
                      <a:ea typeface="仿宋" panose="02010609060101010101" charset="-122"/>
                    </a:rPr>
                    <a:t>5</a:t>
                  </a:r>
                </a:p>
              </p:txBody>
            </p:sp>
          </p:grpSp>
        </p:grpSp>
      </p:grpSp>
      <p:sp>
        <p:nvSpPr>
          <p:cNvPr id="16390" name="WordArt 6"/>
          <p:cNvSpPr>
            <a:spLocks noChangeArrowheads="1" noChangeShapeType="1" noTextEdit="1"/>
          </p:cNvSpPr>
          <p:nvPr>
            <p:custDataLst>
              <p:tags r:id="rId2"/>
            </p:custDataLst>
          </p:nvPr>
        </p:nvSpPr>
        <p:spPr bwMode="auto">
          <a:xfrm>
            <a:off x="2053445" y="529454"/>
            <a:ext cx="7673312" cy="1256609"/>
          </a:xfrm>
          <a:prstGeom prst="rect">
            <a:avLst/>
          </a:prstGeom>
        </p:spPr>
        <p:txBody>
          <a:bodyPr spcFirstLastPara="1" wrap="none" fromWordArt="1">
            <a:prstTxWarp prst="textArchUp">
              <a:avLst>
                <a:gd name="adj" fmla="val 10800000"/>
              </a:avLst>
            </a:prstTxWarp>
          </a:bodyPr>
          <a:lstStyle/>
          <a:p>
            <a:pPr algn="ctr">
              <a:defRPr/>
            </a:pPr>
            <a:r>
              <a:rPr lang="en-US" altLang="zh-CN" sz="3600" kern="10">
                <a:ln w="9525">
                  <a:solidFill>
                    <a:srgbClr val="000000"/>
                  </a:solidFill>
                  <a:round/>
                </a:ln>
                <a:solidFill>
                  <a:srgbClr val="000000"/>
                </a:solidFill>
                <a:latin typeface="宋体" panose="02010600030101010101" pitchFamily="2" charset="-122"/>
                <a:ea typeface="宋体" panose="02010600030101010101" pitchFamily="2" charset="-122"/>
              </a:rPr>
              <a:t>2025</a:t>
            </a:r>
            <a:r>
              <a:rPr lang="zh-CN" altLang="en-US" sz="3600" kern="10">
                <a:ln w="9525">
                  <a:solidFill>
                    <a:srgbClr val="000000"/>
                  </a:solidFill>
                  <a:round/>
                </a:ln>
                <a:solidFill>
                  <a:srgbClr val="000000"/>
                </a:solidFill>
                <a:latin typeface="宋体" panose="02010600030101010101" pitchFamily="2" charset="-122"/>
                <a:ea typeface="宋体" panose="02010600030101010101" pitchFamily="2" charset="-122"/>
              </a:rPr>
              <a:t>年高考一轮通史复习</a:t>
            </a: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4579" name="文本框 8"/>
          <p:cNvSpPr txBox="1"/>
          <p:nvPr>
            <p:custDataLst>
              <p:tags r:id="rId2"/>
            </p:custDataLst>
          </p:nvPr>
        </p:nvSpPr>
        <p:spPr>
          <a:xfrm>
            <a:off x="127635" y="1062990"/>
            <a:ext cx="2371090" cy="3394710"/>
          </a:xfrm>
          <a:prstGeom prst="rect">
            <a:avLst/>
          </a:prstGeom>
          <a:noFill/>
          <a:ln w="9525">
            <a:noFill/>
          </a:ln>
        </p:spPr>
        <p:txBody>
          <a:bodyPr wrap="square" anchor="t" anchorCtr="0">
            <a:spAutoFit/>
          </a:bodyPr>
          <a:lstStyle/>
          <a:p>
            <a:pPr indent="0" defTabSz="685800" fontAlgn="auto">
              <a:lnSpc>
                <a:spcPts val="3680"/>
              </a:lnSpc>
              <a:spcAft>
                <a:spcPts val="0"/>
              </a:spcAft>
            </a:pPr>
            <a:r>
              <a:rPr lang="en-US" altLang="en-US"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微软雅黑" panose="020B0503020204020204" charset="-122"/>
              </a:rPr>
              <a:t>（</a:t>
            </a:r>
            <a:r>
              <a:rPr lang="en-US" altLang="zh-CN"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微软雅黑" panose="020B0503020204020204" charset="-122"/>
              </a:rPr>
              <a:t>1</a:t>
            </a:r>
            <a:r>
              <a:rPr lang="en-US" altLang="en-US"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微软雅黑" panose="020B0503020204020204" charset="-122"/>
              </a:rPr>
              <a:t>）背</a:t>
            </a:r>
            <a:r>
              <a:rPr lang="en-US" altLang="zh-CN"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微软雅黑" panose="020B0503020204020204" charset="-122"/>
              </a:rPr>
              <a:t>景</a:t>
            </a:r>
            <a:r>
              <a:rPr lang="zh-CN" altLang="en-US"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微软雅黑" panose="020B0503020204020204" charset="-122"/>
              </a:rPr>
              <a:t>：</a:t>
            </a:r>
          </a:p>
          <a:p>
            <a:pPr indent="0" defTabSz="685800" fontAlgn="auto">
              <a:lnSpc>
                <a:spcPts val="3680"/>
              </a:lnSpc>
              <a:spcAft>
                <a:spcPts val="0"/>
              </a:spcAft>
            </a:pPr>
            <a:endParaRPr lang="en-US" altLang="en-US"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微软雅黑" panose="020B0503020204020204" charset="-122"/>
            </a:endParaRPr>
          </a:p>
          <a:p>
            <a:pPr indent="0" defTabSz="685800" fontAlgn="auto">
              <a:lnSpc>
                <a:spcPts val="3680"/>
              </a:lnSpc>
              <a:spcAft>
                <a:spcPts val="0"/>
              </a:spcAft>
            </a:pPr>
            <a:endParaRPr lang="en-US" altLang="zh-CN"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微软雅黑" panose="020B0503020204020204" charset="-122"/>
            </a:endParaRPr>
          </a:p>
          <a:p>
            <a:pPr indent="0" defTabSz="685800" fontAlgn="auto">
              <a:lnSpc>
                <a:spcPts val="3680"/>
              </a:lnSpc>
              <a:spcAft>
                <a:spcPts val="0"/>
              </a:spcAft>
            </a:pPr>
            <a:endParaRPr lang="en-US" altLang="zh-CN"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微软雅黑" panose="020B0503020204020204" charset="-122"/>
            </a:endParaRPr>
          </a:p>
          <a:p>
            <a:pPr indent="0" defTabSz="685800" fontAlgn="auto">
              <a:lnSpc>
                <a:spcPts val="3680"/>
              </a:lnSpc>
              <a:spcAft>
                <a:spcPts val="0"/>
              </a:spcAft>
            </a:pPr>
            <a:endParaRPr lang="en-US" altLang="zh-CN"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微软雅黑" panose="020B0503020204020204" charset="-122"/>
            </a:endParaRPr>
          </a:p>
          <a:p>
            <a:pPr indent="0" defTabSz="685800" fontAlgn="auto">
              <a:lnSpc>
                <a:spcPts val="3680"/>
              </a:lnSpc>
              <a:spcAft>
                <a:spcPts val="0"/>
              </a:spcAft>
            </a:pPr>
            <a:r>
              <a:rPr lang="en-US" altLang="zh-CN"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微软雅黑" panose="020B0503020204020204" charset="-122"/>
              </a:rPr>
              <a:t>（2）过程：</a:t>
            </a:r>
          </a:p>
          <a:p>
            <a:pPr indent="0" defTabSz="685800" fontAlgn="auto">
              <a:lnSpc>
                <a:spcPts val="3680"/>
              </a:lnSpc>
              <a:spcAft>
                <a:spcPts val="0"/>
              </a:spcAft>
            </a:pPr>
            <a:endParaRPr lang="en-US" altLang="en-US"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微软雅黑" panose="020B0503020204020204" charset="-122"/>
            </a:endParaRPr>
          </a:p>
        </p:txBody>
      </p:sp>
      <p:grpSp>
        <p:nvGrpSpPr>
          <p:cNvPr id="16" name="组合 15"/>
          <p:cNvGrpSpPr/>
          <p:nvPr/>
        </p:nvGrpSpPr>
        <p:grpSpPr>
          <a:xfrm>
            <a:off x="8482965" y="175895"/>
            <a:ext cx="3515360" cy="5987415"/>
            <a:chOff x="13359" y="1080"/>
            <a:chExt cx="5536" cy="9429"/>
          </a:xfrm>
        </p:grpSpPr>
        <p:sp>
          <p:nvSpPr>
            <p:cNvPr id="3" name="文本框 2"/>
            <p:cNvSpPr txBox="1"/>
            <p:nvPr>
              <p:custDataLst>
                <p:tags r:id="rId11"/>
              </p:custDataLst>
            </p:nvPr>
          </p:nvSpPr>
          <p:spPr>
            <a:xfrm>
              <a:off x="13359" y="1080"/>
              <a:ext cx="5537" cy="2931"/>
            </a:xfrm>
            <a:prstGeom prst="rect">
              <a:avLst/>
            </a:prstGeom>
            <a:noFill/>
            <a:ln w="12700" cmpd="sng">
              <a:solidFill>
                <a:srgbClr val="002060"/>
              </a:solidFill>
              <a:prstDash val="solid"/>
            </a:ln>
          </p:spPr>
          <p:txBody>
            <a:bodyPr wrap="square" rtlCol="0">
              <a:spAutoFit/>
            </a:bodyPr>
            <a:lstStyle/>
            <a:p>
              <a:pPr algn="just" fontAlgn="auto">
                <a:lnSpc>
                  <a:spcPct val="115000"/>
                </a:lnSpc>
              </a:pPr>
              <a:r>
                <a:rPr lang="en-US" altLang="zh-CN" sz="2000" b="1">
                  <a:latin typeface="仿宋" panose="02010609060101010101" charset="-122"/>
                  <a:ea typeface="仿宋" panose="02010609060101010101" charset="-122"/>
                  <a:cs typeface="仿宋" panose="02010609060101010101" charset="-122"/>
                </a:rPr>
                <a:t>1936</a:t>
              </a:r>
              <a:r>
                <a:rPr lang="zh-CN" altLang="en-US" sz="2000" b="1">
                  <a:latin typeface="仿宋" panose="02010609060101010101" charset="-122"/>
                  <a:ea typeface="仿宋" panose="02010609060101010101" charset="-122"/>
                  <a:cs typeface="仿宋" panose="02010609060101010101" charset="-122"/>
                </a:rPr>
                <a:t>年</a:t>
              </a:r>
              <a:r>
                <a:rPr lang="en-US" altLang="zh-CN" sz="2000" b="1">
                  <a:latin typeface="仿宋" panose="02010609060101010101" charset="-122"/>
                  <a:ea typeface="仿宋" panose="02010609060101010101" charset="-122"/>
                  <a:cs typeface="仿宋" panose="02010609060101010101" charset="-122"/>
                </a:rPr>
                <a:t>12</a:t>
              </a:r>
              <a:r>
                <a:rPr lang="zh-CN" altLang="en-US" sz="2000" b="1">
                  <a:latin typeface="仿宋" panose="02010609060101010101" charset="-122"/>
                  <a:ea typeface="仿宋" panose="02010609060101010101" charset="-122"/>
                  <a:cs typeface="仿宋" panose="02010609060101010101" charset="-122"/>
                </a:rPr>
                <a:t>月，蒋介石亲赴西安逼迫张学良、杨虎城全力</a:t>
              </a:r>
              <a:r>
                <a:rPr lang="en-US" altLang="zh-CN" sz="2000" b="1">
                  <a:latin typeface="仿宋" panose="02010609060101010101" charset="-122"/>
                  <a:ea typeface="仿宋" panose="02010609060101010101" charset="-122"/>
                  <a:cs typeface="仿宋" panose="02010609060101010101" charset="-122"/>
                </a:rPr>
                <a:t>“</a:t>
              </a:r>
              <a:r>
                <a:rPr lang="zh-CN" altLang="en-US" sz="2000" b="1">
                  <a:latin typeface="仿宋" panose="02010609060101010101" charset="-122"/>
                  <a:ea typeface="仿宋" panose="02010609060101010101" charset="-122"/>
                  <a:cs typeface="仿宋" panose="02010609060101010101" charset="-122"/>
                </a:rPr>
                <a:t>剿共</a:t>
              </a:r>
              <a:r>
                <a:rPr lang="en-US" altLang="zh-CN" sz="2000" b="1">
                  <a:latin typeface="仿宋" panose="02010609060101010101" charset="-122"/>
                  <a:ea typeface="仿宋" panose="02010609060101010101" charset="-122"/>
                  <a:cs typeface="仿宋" panose="02010609060101010101" charset="-122"/>
                </a:rPr>
                <a:t>”</a:t>
              </a:r>
              <a:r>
                <a:rPr lang="zh-CN" altLang="en-US" sz="2000" b="1">
                  <a:latin typeface="仿宋" panose="02010609060101010101" charset="-122"/>
                  <a:ea typeface="仿宋" panose="02010609060101010101" charset="-122"/>
                  <a:cs typeface="仿宋" panose="02010609060101010101" charset="-122"/>
                </a:rPr>
                <a:t>。张学良和杨虎城在反复劝说无效后，发动</a:t>
              </a:r>
              <a:r>
                <a:rPr lang="en-US" altLang="zh-CN" sz="2000" b="1">
                  <a:latin typeface="仿宋" panose="02010609060101010101" charset="-122"/>
                  <a:ea typeface="仿宋" panose="02010609060101010101" charset="-122"/>
                  <a:cs typeface="仿宋" panose="02010609060101010101" charset="-122"/>
                </a:rPr>
                <a:t>“</a:t>
              </a:r>
              <a:r>
                <a:rPr lang="zh-CN" altLang="en-US" sz="2000" b="1">
                  <a:latin typeface="仿宋" panose="02010609060101010101" charset="-122"/>
                  <a:ea typeface="仿宋" panose="02010609060101010101" charset="-122"/>
                  <a:cs typeface="仿宋" panose="02010609060101010101" charset="-122"/>
                </a:rPr>
                <a:t>兵谏</a:t>
              </a:r>
              <a:r>
                <a:rPr lang="en-US" altLang="zh-CN" sz="2000" b="1">
                  <a:latin typeface="仿宋" panose="02010609060101010101" charset="-122"/>
                  <a:ea typeface="仿宋" panose="02010609060101010101" charset="-122"/>
                  <a:cs typeface="仿宋" panose="02010609060101010101" charset="-122"/>
                </a:rPr>
                <a:t>”</a:t>
              </a:r>
              <a:r>
                <a:rPr lang="zh-CN" altLang="en-US" sz="2000" b="1">
                  <a:latin typeface="仿宋" panose="02010609060101010101" charset="-122"/>
                  <a:ea typeface="仿宋" panose="02010609060101010101" charset="-122"/>
                  <a:cs typeface="仿宋" panose="02010609060101010101" charset="-122"/>
                </a:rPr>
                <a:t>，扣押蒋介石，以武力逼蒋抗日。</a:t>
              </a:r>
            </a:p>
          </p:txBody>
        </p:sp>
        <p:pic>
          <p:nvPicPr>
            <p:cNvPr id="9" name="图片 8" descr="西安事变"/>
            <p:cNvPicPr>
              <a:picLocks noChangeAspect="1"/>
            </p:cNvPicPr>
            <p:nvPr>
              <p:custDataLst>
                <p:tags r:id="rId12"/>
              </p:custDataLst>
            </p:nvPr>
          </p:nvPicPr>
          <p:blipFill>
            <a:blip r:embed="rId14"/>
            <a:stretch>
              <a:fillRect/>
            </a:stretch>
          </p:blipFill>
          <p:spPr>
            <a:xfrm>
              <a:off x="13530" y="4369"/>
              <a:ext cx="5194" cy="6140"/>
            </a:xfrm>
            <a:prstGeom prst="rect">
              <a:avLst/>
            </a:prstGeom>
          </p:spPr>
        </p:pic>
      </p:grpSp>
      <p:sp>
        <p:nvSpPr>
          <p:cNvPr id="7" name="文本框 6"/>
          <p:cNvSpPr txBox="1"/>
          <p:nvPr>
            <p:custDataLst>
              <p:tags r:id="rId3"/>
            </p:custDataLst>
          </p:nvPr>
        </p:nvSpPr>
        <p:spPr>
          <a:xfrm>
            <a:off x="117475" y="692150"/>
            <a:ext cx="3615055" cy="460375"/>
          </a:xfrm>
          <a:prstGeom prst="rect">
            <a:avLst/>
          </a:prstGeom>
          <a:noFill/>
        </p:spPr>
        <p:txBody>
          <a:bodyPr wrap="square" rtlCol="0">
            <a:spAutoFit/>
          </a:bodyPr>
          <a:lstStyle/>
          <a:p>
            <a:pPr algn="l"/>
            <a:r>
              <a:rPr lang="en-US" altLang="zh-CN"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mn-ea"/>
              </a:rPr>
              <a:t>2</a:t>
            </a:r>
            <a:r>
              <a:rPr lang="zh-CN" altLang="en-US"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mn-ea"/>
              </a:rPr>
              <a:t>、西安事变：</a:t>
            </a:r>
            <a:endParaRPr lang="en-US" altLang="zh-CN"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1" name="文本框 8"/>
          <p:cNvSpPr txBox="1"/>
          <p:nvPr>
            <p:custDataLst>
              <p:tags r:id="rId4"/>
            </p:custDataLst>
          </p:nvPr>
        </p:nvSpPr>
        <p:spPr>
          <a:xfrm>
            <a:off x="291465" y="1450975"/>
            <a:ext cx="2400935" cy="1583690"/>
          </a:xfrm>
          <a:prstGeom prst="rect">
            <a:avLst/>
          </a:prstGeom>
          <a:noFill/>
          <a:ln w="9525">
            <a:noFill/>
          </a:ln>
        </p:spPr>
        <p:txBody>
          <a:bodyPr wrap="square" anchor="t" anchorCtr="0">
            <a:spAutoFit/>
          </a:bodyPr>
          <a:lstStyle/>
          <a:p>
            <a:pPr defTabSz="685800" fontAlgn="auto">
              <a:lnSpc>
                <a:spcPts val="3880"/>
              </a:lnSpc>
              <a:spcAft>
                <a:spcPts val="0"/>
              </a:spcAft>
            </a:pPr>
            <a:r>
              <a:rPr lang="zh-CN" altLang="en-US"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微软雅黑" panose="020B0503020204020204" charset="-122"/>
              </a:rPr>
              <a:t>①</a:t>
            </a:r>
            <a:r>
              <a:rPr lang="en-US" altLang="zh-CN"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微软雅黑" panose="020B0503020204020204" charset="-122"/>
              </a:rPr>
              <a:t>根本原因：</a:t>
            </a:r>
          </a:p>
          <a:p>
            <a:pPr defTabSz="685800" fontAlgn="auto">
              <a:lnSpc>
                <a:spcPts val="3880"/>
              </a:lnSpc>
              <a:spcAft>
                <a:spcPts val="0"/>
              </a:spcAft>
            </a:pPr>
            <a:r>
              <a:rPr lang="en-US" altLang="zh-CN" sz="2400" b="1">
                <a:gradFill>
                  <a:gsLst>
                    <a:gs pos="0">
                      <a:srgbClr val="012D86"/>
                    </a:gs>
                    <a:gs pos="100000">
                      <a:srgbClr val="0E2557"/>
                    </a:gs>
                  </a:gsLst>
                  <a:lin scaled="0"/>
                </a:gradFill>
                <a:latin typeface="宋体" panose="02010600030101010101" pitchFamily="2" charset="-122"/>
                <a:cs typeface="宋体" panose="02010600030101010101" pitchFamily="2" charset="-122"/>
                <a:sym typeface="微软雅黑" panose="020B0503020204020204" charset="-122"/>
              </a:rPr>
              <a:t>②</a:t>
            </a:r>
            <a:r>
              <a:rPr lang="en-US" altLang="zh-CN"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微软雅黑" panose="020B0503020204020204" charset="-122"/>
              </a:rPr>
              <a:t>重要原因：</a:t>
            </a:r>
          </a:p>
          <a:p>
            <a:pPr defTabSz="685800" fontAlgn="auto">
              <a:lnSpc>
                <a:spcPts val="3880"/>
              </a:lnSpc>
              <a:spcAft>
                <a:spcPts val="0"/>
              </a:spcAft>
            </a:pPr>
            <a:r>
              <a:rPr lang="en-US" altLang="zh-CN" sz="2400" b="1">
                <a:gradFill>
                  <a:gsLst>
                    <a:gs pos="0">
                      <a:srgbClr val="012D86"/>
                    </a:gs>
                    <a:gs pos="100000">
                      <a:srgbClr val="0E2557"/>
                    </a:gs>
                  </a:gsLst>
                  <a:lin scaled="0"/>
                </a:gradFill>
                <a:latin typeface="宋体" panose="02010600030101010101" pitchFamily="2" charset="-122"/>
                <a:cs typeface="宋体" panose="02010600030101010101" pitchFamily="2" charset="-122"/>
                <a:sym typeface="微软雅黑" panose="020B0503020204020204" charset="-122"/>
              </a:rPr>
              <a:t>③</a:t>
            </a:r>
            <a:r>
              <a:rPr lang="en-US" altLang="zh-CN"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微软雅黑" panose="020B0503020204020204" charset="-122"/>
              </a:rPr>
              <a:t>直接原因：</a:t>
            </a:r>
            <a:endParaRPr lang="en-US" altLang="en-US" sz="2400" b="1">
              <a:solidFill>
                <a:srgbClr val="FF0000"/>
              </a:solidFill>
              <a:latin typeface="宋体" panose="02010600030101010101" pitchFamily="2" charset="-122"/>
              <a:ea typeface="宋体" panose="02010600030101010101" pitchFamily="2" charset="-122"/>
              <a:cs typeface="宋体" panose="02010600030101010101" pitchFamily="2" charset="-122"/>
              <a:sym typeface="微软雅黑" panose="020B0503020204020204" charset="-122"/>
            </a:endParaRPr>
          </a:p>
        </p:txBody>
      </p:sp>
      <p:sp>
        <p:nvSpPr>
          <p:cNvPr id="15" name="文本框 8"/>
          <p:cNvSpPr txBox="1"/>
          <p:nvPr>
            <p:custDataLst>
              <p:tags r:id="rId5"/>
            </p:custDataLst>
          </p:nvPr>
        </p:nvSpPr>
        <p:spPr>
          <a:xfrm>
            <a:off x="1900555" y="3463290"/>
            <a:ext cx="6419215" cy="958215"/>
          </a:xfrm>
          <a:prstGeom prst="rect">
            <a:avLst/>
          </a:prstGeom>
          <a:noFill/>
          <a:ln w="9525">
            <a:noFill/>
          </a:ln>
        </p:spPr>
        <p:txBody>
          <a:bodyPr wrap="square" anchor="t" anchorCtr="0">
            <a:spAutoFit/>
          </a:bodyPr>
          <a:lstStyle/>
          <a:p>
            <a:pPr indent="0" algn="l" defTabSz="685800" fontAlgn="auto">
              <a:lnSpc>
                <a:spcPts val="3380"/>
              </a:lnSpc>
              <a:spcAft>
                <a:spcPts val="0"/>
              </a:spcAft>
              <a:buClrTx/>
              <a:buSzTx/>
              <a:buNone/>
            </a:pPr>
            <a:r>
              <a:rPr lang="en-US" altLang="en-US" sz="2400" b="1">
                <a:latin typeface="宋体" panose="02010600030101010101" pitchFamily="2" charset="-122"/>
                <a:ea typeface="宋体" panose="02010600030101010101" pitchFamily="2" charset="-122"/>
                <a:cs typeface="宋体" panose="02010600030101010101" pitchFamily="2" charset="-122"/>
                <a:sym typeface="微软雅黑" panose="020B0503020204020204" charset="-122"/>
              </a:rPr>
              <a:t>①1936年12月12日，</a:t>
            </a:r>
            <a:r>
              <a:rPr lang="en-US" altLang="en-US" sz="2400" b="1">
                <a:solidFill>
                  <a:srgbClr val="FF0000"/>
                </a:solidFill>
                <a:latin typeface="宋体" panose="02010600030101010101" pitchFamily="2" charset="-122"/>
                <a:ea typeface="宋体" panose="02010600030101010101" pitchFamily="2" charset="-122"/>
                <a:cs typeface="宋体" panose="02010600030101010101" pitchFamily="2" charset="-122"/>
                <a:sym typeface="微软雅黑" panose="020B0503020204020204" charset="-122"/>
              </a:rPr>
              <a:t>张</a:t>
            </a:r>
            <a:r>
              <a:rPr lang="zh-CN" altLang="en-US" sz="2400" b="1">
                <a:solidFill>
                  <a:srgbClr val="FF0000"/>
                </a:solidFill>
                <a:latin typeface="宋体" panose="02010600030101010101" pitchFamily="2" charset="-122"/>
                <a:ea typeface="宋体" panose="02010600030101010101" pitchFamily="2" charset="-122"/>
                <a:cs typeface="宋体" panose="02010600030101010101" pitchFamily="2" charset="-122"/>
                <a:sym typeface="微软雅黑" panose="020B0503020204020204" charset="-122"/>
              </a:rPr>
              <a:t>、</a:t>
            </a:r>
            <a:r>
              <a:rPr lang="en-US" altLang="en-US" sz="2400" b="1">
                <a:solidFill>
                  <a:srgbClr val="FF0000"/>
                </a:solidFill>
                <a:latin typeface="宋体" panose="02010600030101010101" pitchFamily="2" charset="-122"/>
                <a:ea typeface="宋体" panose="02010600030101010101" pitchFamily="2" charset="-122"/>
                <a:cs typeface="宋体" panose="02010600030101010101" pitchFamily="2" charset="-122"/>
                <a:sym typeface="微软雅黑" panose="020B0503020204020204" charset="-122"/>
              </a:rPr>
              <a:t>杨</a:t>
            </a:r>
            <a:r>
              <a:rPr lang="en-US" altLang="en-US" sz="2400" b="1">
                <a:latin typeface="宋体" panose="02010600030101010101" pitchFamily="2" charset="-122"/>
                <a:ea typeface="宋体" panose="02010600030101010101" pitchFamily="2" charset="-122"/>
                <a:cs typeface="宋体" panose="02010600030101010101" pitchFamily="2" charset="-122"/>
                <a:sym typeface="微软雅黑" panose="020B0503020204020204" charset="-122"/>
              </a:rPr>
              <a:t>发动“</a:t>
            </a:r>
            <a:r>
              <a:rPr lang="en-US" altLang="en-US" sz="2400" b="1">
                <a:solidFill>
                  <a:srgbClr val="FF0000"/>
                </a:solidFill>
                <a:latin typeface="宋体" panose="02010600030101010101" pitchFamily="2" charset="-122"/>
                <a:ea typeface="宋体" panose="02010600030101010101" pitchFamily="2" charset="-122"/>
                <a:cs typeface="宋体" panose="02010600030101010101" pitchFamily="2" charset="-122"/>
                <a:sym typeface="微软雅黑" panose="020B0503020204020204" charset="-122"/>
              </a:rPr>
              <a:t>兵谏</a:t>
            </a:r>
            <a:r>
              <a:rPr lang="en-US" altLang="en-US" sz="2400" b="1">
                <a:latin typeface="宋体" panose="02010600030101010101" pitchFamily="2" charset="-122"/>
                <a:ea typeface="宋体" panose="02010600030101010101" pitchFamily="2" charset="-122"/>
                <a:cs typeface="宋体" panose="02010600030101010101" pitchFamily="2" charset="-122"/>
                <a:sym typeface="微软雅黑" panose="020B0503020204020204" charset="-122"/>
              </a:rPr>
              <a:t>”</a:t>
            </a:r>
            <a:r>
              <a:rPr lang="zh-CN" altLang="en-US" sz="2400" b="1">
                <a:latin typeface="宋体" panose="02010600030101010101" pitchFamily="2" charset="-122"/>
                <a:ea typeface="宋体" panose="02010600030101010101" pitchFamily="2" charset="-122"/>
                <a:cs typeface="宋体" panose="02010600030101010101" pitchFamily="2" charset="-122"/>
                <a:sym typeface="微软雅黑" panose="020B0503020204020204" charset="-122"/>
              </a:rPr>
              <a:t>；</a:t>
            </a:r>
            <a:endParaRPr lang="en-US" altLang="en-US" sz="2400" b="1">
              <a:latin typeface="宋体" panose="02010600030101010101" pitchFamily="2" charset="-122"/>
              <a:ea typeface="宋体" panose="02010600030101010101" pitchFamily="2" charset="-122"/>
              <a:cs typeface="宋体" panose="02010600030101010101" pitchFamily="2" charset="-122"/>
              <a:sym typeface="微软雅黑" panose="020B0503020204020204" charset="-122"/>
            </a:endParaRPr>
          </a:p>
          <a:p>
            <a:pPr indent="0" algn="l" defTabSz="685800" fontAlgn="auto">
              <a:lnSpc>
                <a:spcPts val="3380"/>
              </a:lnSpc>
              <a:spcAft>
                <a:spcPts val="0"/>
              </a:spcAft>
              <a:buClrTx/>
              <a:buSzTx/>
              <a:buNone/>
            </a:pPr>
            <a:r>
              <a:rPr lang="en-US" altLang="en-US" sz="2400" b="1">
                <a:latin typeface="宋体" panose="02010600030101010101" pitchFamily="2" charset="-122"/>
                <a:ea typeface="宋体" panose="02010600030101010101" pitchFamily="2" charset="-122"/>
                <a:cs typeface="宋体" panose="02010600030101010101" pitchFamily="2" charset="-122"/>
                <a:sym typeface="微软雅黑" panose="020B0503020204020204" charset="-122"/>
              </a:rPr>
              <a:t>②</a:t>
            </a:r>
            <a:r>
              <a:rPr lang="en-US" altLang="en-US" sz="2400" b="1">
                <a:solidFill>
                  <a:srgbClr val="FF0000"/>
                </a:solidFill>
                <a:latin typeface="宋体" panose="02010600030101010101" pitchFamily="2" charset="-122"/>
                <a:ea typeface="宋体" panose="02010600030101010101" pitchFamily="2" charset="-122"/>
                <a:cs typeface="宋体" panose="02010600030101010101" pitchFamily="2" charset="-122"/>
                <a:sym typeface="微软雅黑" panose="020B0503020204020204" charset="-122"/>
              </a:rPr>
              <a:t>中共</a:t>
            </a:r>
            <a:r>
              <a:rPr lang="zh-CN" altLang="en-US" sz="2400" b="1">
                <a:solidFill>
                  <a:srgbClr val="FF0000"/>
                </a:solidFill>
                <a:latin typeface="宋体" panose="02010600030101010101" pitchFamily="2" charset="-122"/>
                <a:ea typeface="宋体" panose="02010600030101010101" pitchFamily="2" charset="-122"/>
                <a:cs typeface="宋体" panose="02010600030101010101" pitchFamily="2" charset="-122"/>
                <a:sym typeface="微软雅黑" panose="020B0503020204020204" charset="-122"/>
              </a:rPr>
              <a:t>派周恩来与张、杨同国民政府谈判。</a:t>
            </a:r>
            <a:endParaRPr lang="en-US" altLang="en-US" sz="2400" b="1">
              <a:latin typeface="宋体" panose="02010600030101010101" pitchFamily="2" charset="-122"/>
              <a:ea typeface="宋体" panose="02010600030101010101" pitchFamily="2" charset="-122"/>
              <a:cs typeface="宋体" panose="02010600030101010101" pitchFamily="2" charset="-122"/>
              <a:sym typeface="微软雅黑" panose="020B0503020204020204" charset="-122"/>
            </a:endParaRPr>
          </a:p>
        </p:txBody>
      </p:sp>
      <p:sp>
        <p:nvSpPr>
          <p:cNvPr id="5" name="文本框 2"/>
          <p:cNvSpPr txBox="1"/>
          <p:nvPr/>
        </p:nvSpPr>
        <p:spPr>
          <a:xfrm>
            <a:off x="291465" y="4403725"/>
            <a:ext cx="8129905" cy="1895475"/>
          </a:xfrm>
          <a:prstGeom prst="rect">
            <a:avLst/>
          </a:prstGeom>
          <a:noFill/>
          <a:ln w="12700" cmpd="sng">
            <a:solidFill>
              <a:srgbClr val="002060"/>
            </a:solidFill>
            <a:prstDash val="solid"/>
          </a:ln>
        </p:spPr>
        <p:txBody>
          <a:bodyPr wrap="square" lIns="91477" tIns="45738" rIns="91477" bIns="45738" rtlCol="0" anchor="t">
            <a:noAutofit/>
          </a:bodyPr>
          <a:lstStyle/>
          <a:p>
            <a:pPr fontAlgn="auto">
              <a:lnSpc>
                <a:spcPts val="3380"/>
              </a:lnSpc>
            </a:pPr>
            <a:r>
              <a:rPr lang="zh-CN" sz="2400" b="1" err="1">
                <a:latin typeface="仿宋" panose="02010609060101010101" charset="-122"/>
                <a:ea typeface="仿宋" panose="02010609060101010101" charset="-122"/>
                <a:cs typeface="仿宋" panose="02010609060101010101" charset="-122"/>
                <a:sym typeface="宋体" panose="02010600030101010101" pitchFamily="2" charset="-122"/>
              </a:rPr>
              <a:t>材料</a:t>
            </a:r>
            <a:r>
              <a:rPr lang="en-US" altLang="zh-CN" sz="2400" b="1" err="1">
                <a:latin typeface="仿宋" panose="02010609060101010101" charset="-122"/>
                <a:ea typeface="仿宋" panose="02010609060101010101" charset="-122"/>
                <a:cs typeface="仿宋" panose="02010609060101010101" charset="-122"/>
                <a:sym typeface="宋体" panose="02010600030101010101" pitchFamily="2" charset="-122"/>
              </a:rPr>
              <a:t>1   </a:t>
            </a:r>
            <a:r>
              <a:rPr sz="2400" b="1" err="1">
                <a:latin typeface="仿宋" panose="02010609060101010101" charset="-122"/>
                <a:ea typeface="仿宋" panose="02010609060101010101" charset="-122"/>
                <a:cs typeface="仿宋" panose="02010609060101010101" charset="-122"/>
                <a:sym typeface="宋体" panose="02010600030101010101" pitchFamily="2" charset="-122"/>
              </a:rPr>
              <a:t>张学良</a:t>
            </a:r>
            <a:r>
              <a:rPr sz="2400" b="1" smtClean="0">
                <a:latin typeface="仿宋" panose="02010609060101010101" charset="-122"/>
                <a:ea typeface="仿宋" panose="02010609060101010101" charset="-122"/>
                <a:cs typeface="仿宋" panose="02010609060101010101" charset="-122"/>
                <a:sym typeface="宋体" panose="02010600030101010101" pitchFamily="2" charset="-122"/>
              </a:rPr>
              <a:t>：“</a:t>
            </a:r>
            <a:r>
              <a:rPr sz="2400" b="1" err="1" smtClean="0">
                <a:solidFill>
                  <a:srgbClr val="FF0000"/>
                </a:solidFill>
                <a:latin typeface="仿宋" panose="02010609060101010101" charset="-122"/>
                <a:ea typeface="仿宋" panose="02010609060101010101" charset="-122"/>
                <a:cs typeface="仿宋" panose="02010609060101010101" charset="-122"/>
                <a:sym typeface="宋体" panose="02010600030101010101" pitchFamily="2" charset="-122"/>
              </a:rPr>
              <a:t>当是时也</a:t>
            </a:r>
            <a:r>
              <a:rPr sz="2400" b="1" err="1" smtClean="0">
                <a:latin typeface="仿宋" panose="02010609060101010101" charset="-122"/>
                <a:ea typeface="仿宋" panose="02010609060101010101" charset="-122"/>
                <a:cs typeface="仿宋" panose="02010609060101010101" charset="-122"/>
                <a:sym typeface="宋体" panose="02010600030101010101" pitchFamily="2" charset="-122"/>
              </a:rPr>
              <a:t>，共产党之</a:t>
            </a:r>
            <a:r>
              <a:rPr sz="2400" b="1" err="1" smtClean="0">
                <a:solidFill>
                  <a:srgbClr val="FF0000"/>
                </a:solidFill>
                <a:latin typeface="仿宋" panose="02010609060101010101" charset="-122"/>
                <a:ea typeface="仿宋" panose="02010609060101010101" charset="-122"/>
                <a:cs typeface="仿宋" panose="02010609060101010101" charset="-122"/>
                <a:sym typeface="宋体" panose="02010600030101010101" pitchFamily="2" charset="-122"/>
              </a:rPr>
              <a:t>停止内战，共同抗日</a:t>
            </a:r>
            <a:r>
              <a:rPr sz="2400" b="1" err="1">
                <a:latin typeface="仿宋" panose="02010609060101010101" charset="-122"/>
                <a:ea typeface="仿宋" panose="02010609060101010101" charset="-122"/>
                <a:cs typeface="仿宋" panose="02010609060101010101" charset="-122"/>
                <a:sym typeface="宋体" panose="02010600030101010101" pitchFamily="2" charset="-122"/>
              </a:rPr>
              <a:t>，高唱入云，</a:t>
            </a:r>
            <a:r>
              <a:rPr sz="2400" b="1" err="1" smtClean="0">
                <a:solidFill>
                  <a:srgbClr val="FF0000"/>
                </a:solidFill>
                <a:latin typeface="仿宋" panose="02010609060101010101" charset="-122"/>
                <a:ea typeface="仿宋" panose="02010609060101010101" charset="-122"/>
                <a:cs typeface="仿宋" panose="02010609060101010101" charset="-122"/>
                <a:sym typeface="宋体" panose="02010600030101010101" pitchFamily="2" charset="-122"/>
              </a:rPr>
              <a:t>实攻我心</a:t>
            </a:r>
            <a:r>
              <a:rPr sz="2400" b="1" err="1">
                <a:latin typeface="仿宋" panose="02010609060101010101" charset="-122"/>
                <a:ea typeface="仿宋" panose="02010609060101010101" charset="-122"/>
                <a:cs typeface="仿宋" panose="02010609060101010101" charset="-122"/>
                <a:sym typeface="宋体" panose="02010600030101010101" pitchFamily="2" charset="-122"/>
              </a:rPr>
              <a:t>，不只对良个人，并</a:t>
            </a:r>
            <a:r>
              <a:rPr sz="2400" b="1" err="1" smtClean="0">
                <a:solidFill>
                  <a:srgbClr val="FF0000"/>
                </a:solidFill>
                <a:latin typeface="仿宋" panose="02010609060101010101" charset="-122"/>
                <a:ea typeface="仿宋" panose="02010609060101010101" charset="-122"/>
                <a:cs typeface="仿宋" panose="02010609060101010101" charset="-122"/>
                <a:sym typeface="宋体" panose="02010600030101010101" pitchFamily="2" charset="-122"/>
              </a:rPr>
              <a:t>已动摇大部分东北将士</a:t>
            </a:r>
            <a:r>
              <a:rPr sz="2400" b="1" err="1">
                <a:latin typeface="仿宋" panose="02010609060101010101" charset="-122"/>
                <a:ea typeface="仿宋" panose="02010609060101010101" charset="-122"/>
                <a:cs typeface="仿宋" panose="02010609060101010101" charset="-122"/>
                <a:sym typeface="宋体" panose="02010600030101010101" pitchFamily="2" charset="-122"/>
              </a:rPr>
              <a:t>，至少深入少壮者之心。”</a:t>
            </a:r>
            <a:endParaRPr sz="2400" b="1">
              <a:latin typeface="仿宋" panose="02010609060101010101" charset="-122"/>
              <a:ea typeface="仿宋" panose="02010609060101010101" charset="-122"/>
              <a:cs typeface="仿宋" panose="02010609060101010101" charset="-122"/>
              <a:sym typeface="宋体" panose="02010600030101010101" pitchFamily="2" charset="-122"/>
            </a:endParaRPr>
          </a:p>
          <a:p>
            <a:pPr fontAlgn="auto">
              <a:lnSpc>
                <a:spcPts val="3380"/>
              </a:lnSpc>
            </a:pPr>
            <a:r>
              <a:rPr lang="en-US" altLang="zh-CN" sz="2400" b="1">
                <a:gradFill>
                  <a:gsLst>
                    <a:gs pos="0">
                      <a:srgbClr val="012D86"/>
                    </a:gs>
                    <a:gs pos="100000">
                      <a:srgbClr val="0E2557"/>
                    </a:gs>
                  </a:gsLst>
                  <a:lin scaled="0"/>
                </a:gradFill>
                <a:latin typeface="宋体" panose="02010600030101010101" pitchFamily="2" charset="-122"/>
                <a:cs typeface="宋体" panose="02010600030101010101" pitchFamily="2" charset="-122"/>
                <a:sym typeface="宋体" panose="02010600030101010101" pitchFamily="2" charset="-122"/>
              </a:rPr>
              <a:t>    </a:t>
            </a:r>
            <a:r>
              <a:rPr sz="2000" b="1">
                <a:latin typeface="仿宋" panose="02010609060101010101" charset="-122"/>
                <a:ea typeface="仿宋" panose="02010609060101010101" charset="-122"/>
                <a:cs typeface="仿宋" panose="02010609060101010101" charset="-122"/>
                <a:sym typeface="宋体" panose="02010600030101010101" pitchFamily="2" charset="-122"/>
              </a:rPr>
              <a:t>——杨奎松《中国近代通史：内战与危机》</a:t>
            </a:r>
            <a:endParaRPr lang="zh-CN" altLang="en-US" sz="2000" b="1">
              <a:latin typeface="仿宋" panose="02010609060101010101" charset="-122"/>
              <a:ea typeface="仿宋" panose="02010609060101010101" charset="-122"/>
              <a:cs typeface="仿宋" panose="02010609060101010101" charset="-122"/>
              <a:sym typeface="宋体" panose="02010600030101010101" pitchFamily="2" charset="-122"/>
            </a:endParaRPr>
          </a:p>
        </p:txBody>
      </p:sp>
      <p:sp>
        <p:nvSpPr>
          <p:cNvPr id="12" name="文本框 8"/>
          <p:cNvSpPr txBox="1"/>
          <p:nvPr>
            <p:custDataLst>
              <p:tags r:id="rId6"/>
            </p:custDataLst>
          </p:nvPr>
        </p:nvSpPr>
        <p:spPr>
          <a:xfrm>
            <a:off x="2237740" y="2018665"/>
            <a:ext cx="5682615" cy="524510"/>
          </a:xfrm>
          <a:prstGeom prst="rect">
            <a:avLst/>
          </a:prstGeom>
          <a:noFill/>
          <a:ln w="9525">
            <a:noFill/>
          </a:ln>
        </p:spPr>
        <p:txBody>
          <a:bodyPr wrap="square" anchor="t" anchorCtr="0">
            <a:spAutoFit/>
          </a:bodyPr>
          <a:lstStyle/>
          <a:p>
            <a:pPr indent="0" defTabSz="685800" fontAlgn="auto">
              <a:lnSpc>
                <a:spcPts val="3380"/>
              </a:lnSpc>
              <a:spcAft>
                <a:spcPts val="0"/>
              </a:spcAft>
            </a:pPr>
            <a:r>
              <a:rPr lang="en-US" altLang="en-US" sz="2400" b="1">
                <a:latin typeface="宋体" panose="02010600030101010101" pitchFamily="2" charset="-122"/>
                <a:ea typeface="宋体" panose="02010600030101010101" pitchFamily="2" charset="-122"/>
                <a:cs typeface="宋体" panose="02010600030101010101" pitchFamily="2" charset="-122"/>
                <a:sym typeface="微软雅黑" panose="020B0503020204020204" charset="-122"/>
              </a:rPr>
              <a:t>中共</a:t>
            </a:r>
            <a:r>
              <a:rPr lang="en-US" altLang="en-US" sz="2400" b="1">
                <a:solidFill>
                  <a:srgbClr val="FF0000"/>
                </a:solidFill>
                <a:latin typeface="宋体" panose="02010600030101010101" pitchFamily="2" charset="-122"/>
                <a:ea typeface="宋体" panose="02010600030101010101" pitchFamily="2" charset="-122"/>
                <a:cs typeface="宋体" panose="02010600030101010101" pitchFamily="2" charset="-122"/>
                <a:sym typeface="微软雅黑" panose="020B0503020204020204" charset="-122"/>
              </a:rPr>
              <a:t>抗日民族统一战线政策</a:t>
            </a:r>
            <a:r>
              <a:rPr lang="en-US" altLang="en-US" sz="2400" b="1">
                <a:latin typeface="宋体" panose="02010600030101010101" pitchFamily="2" charset="-122"/>
                <a:ea typeface="宋体" panose="02010600030101010101" pitchFamily="2" charset="-122"/>
                <a:cs typeface="宋体" panose="02010600030101010101" pitchFamily="2" charset="-122"/>
                <a:sym typeface="微软雅黑" panose="020B0503020204020204" charset="-122"/>
              </a:rPr>
              <a:t>的</a:t>
            </a:r>
            <a:r>
              <a:rPr lang="en-US" altLang="en-US" sz="2400" b="1">
                <a:solidFill>
                  <a:srgbClr val="FF0000"/>
                </a:solidFill>
                <a:latin typeface="宋体" panose="02010600030101010101" pitchFamily="2" charset="-122"/>
                <a:ea typeface="宋体" panose="02010600030101010101" pitchFamily="2" charset="-122"/>
                <a:cs typeface="宋体" panose="02010600030101010101" pitchFamily="2" charset="-122"/>
                <a:sym typeface="微软雅黑" panose="020B0503020204020204" charset="-122"/>
              </a:rPr>
              <a:t>感召</a:t>
            </a:r>
            <a:r>
              <a:rPr lang="zh-CN" altLang="en-US" sz="2400" b="1">
                <a:solidFill>
                  <a:srgbClr val="FF0000"/>
                </a:solidFill>
                <a:latin typeface="宋体" panose="02010600030101010101" pitchFamily="2" charset="-122"/>
                <a:ea typeface="宋体" panose="02010600030101010101" pitchFamily="2" charset="-122"/>
                <a:cs typeface="宋体" panose="02010600030101010101" pitchFamily="2" charset="-122"/>
                <a:sym typeface="微软雅黑" panose="020B0503020204020204" charset="-122"/>
              </a:rPr>
              <a:t>；</a:t>
            </a:r>
          </a:p>
        </p:txBody>
      </p:sp>
      <p:sp>
        <p:nvSpPr>
          <p:cNvPr id="17" name="文本框 8"/>
          <p:cNvSpPr txBox="1"/>
          <p:nvPr>
            <p:custDataLst>
              <p:tags r:id="rId7"/>
            </p:custDataLst>
          </p:nvPr>
        </p:nvSpPr>
        <p:spPr>
          <a:xfrm>
            <a:off x="2164080" y="2548890"/>
            <a:ext cx="6506210" cy="958215"/>
          </a:xfrm>
          <a:prstGeom prst="rect">
            <a:avLst/>
          </a:prstGeom>
          <a:noFill/>
          <a:ln w="9525">
            <a:noFill/>
          </a:ln>
        </p:spPr>
        <p:txBody>
          <a:bodyPr wrap="square" anchor="t" anchorCtr="0">
            <a:spAutoFit/>
          </a:bodyPr>
          <a:lstStyle/>
          <a:p>
            <a:pPr indent="0" defTabSz="685800" fontAlgn="auto">
              <a:lnSpc>
                <a:spcPts val="3380"/>
              </a:lnSpc>
              <a:spcAft>
                <a:spcPts val="0"/>
              </a:spcAft>
            </a:pPr>
            <a:r>
              <a:rPr lang="en-US" altLang="en-US" sz="2400" b="1">
                <a:solidFill>
                  <a:srgbClr val="FF0000"/>
                </a:solidFill>
                <a:latin typeface="宋体" panose="02010600030101010101" pitchFamily="2" charset="-122"/>
                <a:ea typeface="宋体" panose="02010600030101010101" pitchFamily="2" charset="-122"/>
                <a:cs typeface="宋体" panose="02010600030101010101" pitchFamily="2" charset="-122"/>
                <a:sym typeface="微软雅黑" panose="020B0503020204020204" charset="-122"/>
              </a:rPr>
              <a:t>蒋介石</a:t>
            </a:r>
            <a:r>
              <a:rPr lang="en-US" altLang="en-US" sz="2400" b="1">
                <a:latin typeface="宋体" panose="02010600030101010101" pitchFamily="2" charset="-122"/>
                <a:ea typeface="宋体" panose="02010600030101010101" pitchFamily="2" charset="-122"/>
                <a:cs typeface="宋体" panose="02010600030101010101" pitchFamily="2" charset="-122"/>
                <a:sym typeface="微软雅黑" panose="020B0503020204020204" charset="-122"/>
              </a:rPr>
              <a:t>坚持</a:t>
            </a:r>
            <a:r>
              <a:rPr lang="en-US" altLang="en-US" sz="2400" b="1">
                <a:solidFill>
                  <a:srgbClr val="FF0000"/>
                </a:solidFill>
                <a:latin typeface="宋体" panose="02010600030101010101" pitchFamily="2" charset="-122"/>
                <a:ea typeface="宋体" panose="02010600030101010101" pitchFamily="2" charset="-122"/>
                <a:cs typeface="宋体" panose="02010600030101010101" pitchFamily="2" charset="-122"/>
                <a:sym typeface="微软雅黑" panose="020B0503020204020204" charset="-122"/>
              </a:rPr>
              <a:t>“剿共”，张、杨</a:t>
            </a:r>
            <a:r>
              <a:rPr lang="en-US" altLang="en-US" sz="2400" b="1">
                <a:latin typeface="宋体" panose="02010600030101010101" pitchFamily="2" charset="-122"/>
                <a:ea typeface="宋体" panose="02010600030101010101" pitchFamily="2" charset="-122"/>
                <a:cs typeface="宋体" panose="02010600030101010101" pitchFamily="2" charset="-122"/>
                <a:sym typeface="微软雅黑" panose="020B0503020204020204" charset="-122"/>
              </a:rPr>
              <a:t>反复劝说蒋介石的努力失败</a:t>
            </a:r>
            <a:r>
              <a:rPr lang="zh-CN" altLang="en-US" sz="2400" b="1">
                <a:latin typeface="宋体" panose="02010600030101010101" pitchFamily="2" charset="-122"/>
                <a:ea typeface="宋体" panose="02010600030101010101" pitchFamily="2" charset="-122"/>
                <a:cs typeface="宋体" panose="02010600030101010101" pitchFamily="2" charset="-122"/>
                <a:sym typeface="微软雅黑" panose="020B0503020204020204" charset="-122"/>
              </a:rPr>
              <a:t>。</a:t>
            </a:r>
          </a:p>
        </p:txBody>
      </p:sp>
      <p:grpSp>
        <p:nvGrpSpPr>
          <p:cNvPr id="23" name="组合 22"/>
          <p:cNvGrpSpPr/>
          <p:nvPr/>
        </p:nvGrpSpPr>
        <p:grpSpPr>
          <a:xfrm>
            <a:off x="-6350" y="6319520"/>
            <a:ext cx="12198350" cy="516890"/>
            <a:chOff x="-10" y="9952"/>
            <a:chExt cx="19210" cy="814"/>
          </a:xfrm>
          <a:solidFill>
            <a:srgbClr val="EC5F74">
              <a:lumMod val="20000"/>
              <a:lumOff val="80000"/>
            </a:srgbClr>
          </a:solidFill>
        </p:grpSpPr>
        <p:sp>
          <p:nvSpPr>
            <p:cNvPr id="24" name="文本框 23"/>
            <p:cNvSpPr txBox="1"/>
            <p:nvPr>
              <p:custDataLst>
                <p:tags r:id="rId10"/>
              </p:custDataLst>
            </p:nvPr>
          </p:nvSpPr>
          <p:spPr>
            <a:xfrm>
              <a:off x="-10" y="9976"/>
              <a:ext cx="19211" cy="791"/>
            </a:xfrm>
            <a:prstGeom prst="rect">
              <a:avLst/>
            </a:prstGeom>
            <a:grpFill/>
          </p:spPr>
          <p:txBody>
            <a:bodyPr vert="horz" wrap="square" lIns="91440" tIns="45720" rIns="91440" bIns="45720" numCol="1" spcCol="0" rtlCol="0" fromWordArt="0" anchor="t" anchorCtr="0" forceAA="0" compatLnSpc="0">
              <a:noAutofit/>
            </a:bodyPr>
            <a:lstStyle>
              <a:lvl1pPr algn="l" defTabSz="914400" rtl="0" eaLnBrk="1" latinLnBrk="0" hangingPunct="1">
                <a:lnSpc>
                  <a:spcPct val="90000"/>
                </a:lnSpc>
                <a:spcBef>
                  <a:spcPct val="0"/>
                </a:spcBef>
                <a:buNone/>
                <a:defRPr sz="4400" kern="1200">
                  <a:solidFill>
                    <a:sysClr val="windowText" lastClr="000000"/>
                  </a:solidFill>
                  <a:latin typeface="Calibri" panose="020F0502020204030204"/>
                  <a:ea typeface="微软雅黑" panose="020B0503020204020204" charset="-122"/>
                  <a:cs typeface="微软雅黑" panose="020B0503020204020204" charset="-122"/>
                </a:defRPr>
              </a:lvl1pPr>
            </a:lstStyle>
            <a:p>
              <a:pPr lvl="0" algn="l">
                <a:lnSpc>
                  <a:spcPct val="100000"/>
                </a:lnSpc>
                <a:buClrTx/>
                <a:buSzTx/>
                <a:buFontTx/>
              </a:pPr>
              <a:r>
                <a:rPr lang="zh-CN" altLang="zh-CN" sz="2400" b="1">
                  <a:latin typeface="仿宋" panose="02010609060101010101" charset="-122"/>
                  <a:ea typeface="仿宋" panose="02010609060101010101" charset="-122"/>
                  <a:cs typeface="楷体" panose="02010609060101010101" pitchFamily="49" charset="-122"/>
                  <a:sym typeface="Arial" panose="020B0604020202020204" pitchFamily="34" charset="0"/>
                </a:rPr>
                <a:t>  </a:t>
              </a:r>
              <a:r>
                <a:rPr lang="zh-CN" altLang="zh-CN" sz="2400" b="1">
                  <a:latin typeface="仿宋" panose="02010609060101010101" charset="-122"/>
                  <a:ea typeface="仿宋" panose="02010609060101010101" charset="-122"/>
                  <a:cs typeface="楷体" panose="02010609060101010101" pitchFamily="49" charset="-122"/>
                  <a:sym typeface="等线" panose="02010600030101010101" charset="-122"/>
                </a:rPr>
                <a:t>考情分析</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zh-CN" sz="2400" b="1">
                  <a:solidFill>
                    <a:sysClr val="windowText" lastClr="000000"/>
                  </a:solidFill>
                  <a:latin typeface="仿宋" panose="02010609060101010101" charset="-122"/>
                  <a:ea typeface="仿宋" panose="02010609060101010101" charset="-122"/>
                  <a:cs typeface="楷体" panose="02010609060101010101" pitchFamily="49" charset="-122"/>
                  <a:sym typeface="微软雅黑" panose="020B0503020204020204" charset="-122"/>
                </a:rPr>
                <a:t>阶段特征</a:t>
              </a:r>
              <a:r>
                <a:rPr lang="en-US" altLang="zh-CN" sz="2400" b="1">
                  <a:solidFill>
                    <a:sysClr val="windowText" lastClr="000000"/>
                  </a:solidFill>
                  <a:latin typeface="仿宋" panose="02010609060101010101" charset="-122"/>
                  <a:ea typeface="仿宋" panose="02010609060101010101" charset="-122"/>
                  <a:cs typeface="楷体" panose="02010609060101010101" pitchFamily="49" charset="-122"/>
                  <a:sym typeface="微软雅黑" panose="020B0503020204020204" charset="-122"/>
                </a:rPr>
                <a:t>          </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微软雅黑" panose="020B0503020204020204" charset="-122"/>
                </a:rPr>
                <a:t>夯实</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等线" panose="02010600030101010101" charset="-122"/>
                </a:rPr>
                <a:t>基础</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en-US" sz="2400" b="1">
                  <a:solidFill>
                    <a:srgbClr val="000000"/>
                  </a:solidFill>
                  <a:latin typeface="仿宋" panose="02010609060101010101" charset="-122"/>
                  <a:ea typeface="仿宋" panose="02010609060101010101" charset="-122"/>
                  <a:cs typeface="Times New Roman" panose="02020603050405020304" charset="0"/>
                  <a:sym typeface="等线" panose="02010600030101010101" charset="-122"/>
                </a:rPr>
                <a:t>高考真题</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en-US" sz="2400" b="1">
                  <a:solidFill>
                    <a:srgbClr val="000000"/>
                  </a:solidFill>
                  <a:latin typeface="仿宋" panose="02010609060101010101" charset="-122"/>
                  <a:ea typeface="仿宋" panose="02010609060101010101" charset="-122"/>
                  <a:cs typeface="Times New Roman" panose="02020603050405020304" charset="0"/>
                  <a:sym typeface="等线" panose="02010600030101010101" charset="-122"/>
                </a:rPr>
                <a:t>链接选必</a:t>
              </a: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sym typeface="微软雅黑" panose="020B0503020204020204" charset="-122"/>
              </a:endParaRPr>
            </a:p>
          </p:txBody>
        </p:sp>
        <p:cxnSp>
          <p:nvCxnSpPr>
            <p:cNvPr id="25" name="直接连接符 24"/>
            <p:cNvCxnSpPr/>
            <p:nvPr/>
          </p:nvCxnSpPr>
          <p:spPr>
            <a:xfrm>
              <a:off x="2977" y="9952"/>
              <a:ext cx="16" cy="815"/>
            </a:xfrm>
            <a:prstGeom prst="line">
              <a:avLst/>
            </a:prstGeom>
            <a:grpFill/>
            <a:ln w="12700" cap="flat" cmpd="sng" algn="ctr">
              <a:solidFill>
                <a:sysClr val="window" lastClr="FFFFFF"/>
              </a:solidFill>
              <a:prstDash val="solid"/>
              <a:miter lim="800000"/>
            </a:ln>
            <a:effectLst/>
          </p:spPr>
        </p:cxnSp>
        <p:cxnSp>
          <p:nvCxnSpPr>
            <p:cNvPr id="26" name="直接连接符 25"/>
            <p:cNvCxnSpPr/>
            <p:nvPr/>
          </p:nvCxnSpPr>
          <p:spPr>
            <a:xfrm>
              <a:off x="7227" y="9952"/>
              <a:ext cx="16" cy="815"/>
            </a:xfrm>
            <a:prstGeom prst="line">
              <a:avLst/>
            </a:prstGeom>
            <a:grpFill/>
            <a:ln w="12700" cap="flat" cmpd="sng" algn="ctr">
              <a:solidFill>
                <a:sysClr val="window" lastClr="FFFFFF"/>
              </a:solidFill>
              <a:prstDash val="solid"/>
              <a:miter lim="800000"/>
            </a:ln>
            <a:effectLst/>
          </p:spPr>
        </p:cxnSp>
        <p:cxnSp>
          <p:nvCxnSpPr>
            <p:cNvPr id="28" name="直接连接符 27"/>
            <p:cNvCxnSpPr/>
            <p:nvPr/>
          </p:nvCxnSpPr>
          <p:spPr>
            <a:xfrm>
              <a:off x="11121" y="9952"/>
              <a:ext cx="16" cy="815"/>
            </a:xfrm>
            <a:prstGeom prst="line">
              <a:avLst/>
            </a:prstGeom>
            <a:grpFill/>
            <a:ln w="12700" cap="flat" cmpd="sng" algn="ctr">
              <a:solidFill>
                <a:sysClr val="window" lastClr="FFFFFF"/>
              </a:solidFill>
              <a:prstDash val="solid"/>
              <a:miter lim="800000"/>
            </a:ln>
            <a:effectLst/>
          </p:spPr>
        </p:cxnSp>
        <p:cxnSp>
          <p:nvCxnSpPr>
            <p:cNvPr id="62" name="直接连接符 61"/>
            <p:cNvCxnSpPr/>
            <p:nvPr/>
          </p:nvCxnSpPr>
          <p:spPr>
            <a:xfrm>
              <a:off x="15150" y="9952"/>
              <a:ext cx="16" cy="815"/>
            </a:xfrm>
            <a:prstGeom prst="line">
              <a:avLst/>
            </a:prstGeom>
            <a:grpFill/>
            <a:ln w="12700" cap="flat" cmpd="sng" algn="ctr">
              <a:solidFill>
                <a:sysClr val="window" lastClr="FFFFFF"/>
              </a:solidFill>
              <a:prstDash val="solid"/>
              <a:miter lim="800000"/>
            </a:ln>
            <a:effectLst/>
          </p:spPr>
        </p:cxnSp>
      </p:grpSp>
      <p:grpSp>
        <p:nvGrpSpPr>
          <p:cNvPr id="29" name="组合 28"/>
          <p:cNvGrpSpPr/>
          <p:nvPr/>
        </p:nvGrpSpPr>
        <p:grpSpPr>
          <a:xfrm>
            <a:off x="18415" y="5080"/>
            <a:ext cx="2480310" cy="622935"/>
            <a:chOff x="271" y="34"/>
            <a:chExt cx="3906" cy="981"/>
          </a:xfrm>
        </p:grpSpPr>
        <p:sp>
          <p:nvSpPr>
            <p:cNvPr id="30" name="矩形"/>
            <p:cNvSpPr/>
            <p:nvPr/>
          </p:nvSpPr>
          <p:spPr>
            <a:xfrm>
              <a:off x="271" y="34"/>
              <a:ext cx="3866" cy="820"/>
            </a:xfrm>
            <a:prstGeom prst="rect">
              <a:avLst/>
            </a:prstGeom>
            <a:solidFill>
              <a:srgbClr val="ED7D31">
                <a:lumMod val="40000"/>
                <a:lumOff val="60000"/>
              </a:srgbClr>
            </a:solidFill>
            <a:ln w="9525" cap="flat" cmpd="sng">
              <a:noFill/>
              <a:prstDash val="solid"/>
              <a:miter/>
            </a:ln>
          </p:spPr>
          <p:txBody>
            <a:bodyPr vert="horz" wrap="square" lIns="91417" tIns="45708" rIns="91417" bIns="45708" anchor="t" anchorCtr="0">
              <a:spAutoFit/>
            </a:bodyPr>
            <a:lstStyle/>
            <a:p>
              <a:pPr marL="0" indent="0" algn="l">
                <a:lnSpc>
                  <a:spcPct val="100000"/>
                </a:lnSpc>
                <a:spcBef>
                  <a:spcPts val="0"/>
                </a:spcBef>
                <a:spcAft>
                  <a:spcPts val="0"/>
                </a:spcAft>
                <a:buNone/>
              </a:pPr>
              <a:r>
                <a:rPr lang="zh-CN" altLang="en-US" sz="2800" b="1" i="0" u="none" strike="noStrike" kern="1200" cap="none" spc="0" baseline="0">
                  <a:solidFill>
                    <a:sysClr val="windowText" lastClr="000000"/>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二、局部抗战</a:t>
              </a:r>
            </a:p>
          </p:txBody>
        </p:sp>
        <p:cxnSp>
          <p:nvCxnSpPr>
            <p:cNvPr id="31" name="直接连接符 30"/>
            <p:cNvCxnSpPr/>
            <p:nvPr>
              <p:custDataLst>
                <p:tags r:id="rId9"/>
              </p:custDataLst>
            </p:nvPr>
          </p:nvCxnSpPr>
          <p:spPr>
            <a:xfrm flipV="1">
              <a:off x="271" y="983"/>
              <a:ext cx="3906" cy="32"/>
            </a:xfrm>
            <a:prstGeom prst="line">
              <a:avLst/>
            </a:prstGeom>
            <a:noFill/>
            <a:ln w="12700" cap="flat" cmpd="sng" algn="ctr">
              <a:solidFill>
                <a:srgbClr val="ED7D31">
                  <a:lumMod val="40000"/>
                  <a:lumOff val="60000"/>
                </a:srgbClr>
              </a:solidFill>
              <a:prstDash val="solid"/>
              <a:miter lim="800000"/>
            </a:ln>
            <a:effectLst/>
          </p:spPr>
        </p:cxnSp>
      </p:grpSp>
      <p:sp>
        <p:nvSpPr>
          <p:cNvPr id="32" name="文本框 8"/>
          <p:cNvSpPr txBox="1"/>
          <p:nvPr>
            <p:custDataLst>
              <p:tags r:id="rId8"/>
            </p:custDataLst>
          </p:nvPr>
        </p:nvSpPr>
        <p:spPr>
          <a:xfrm>
            <a:off x="2237740" y="1494155"/>
            <a:ext cx="6432550" cy="524510"/>
          </a:xfrm>
          <a:prstGeom prst="rect">
            <a:avLst/>
          </a:prstGeom>
          <a:noFill/>
          <a:ln w="9525">
            <a:noFill/>
          </a:ln>
        </p:spPr>
        <p:txBody>
          <a:bodyPr wrap="square" anchor="t" anchorCtr="0">
            <a:spAutoFit/>
          </a:bodyPr>
          <a:lstStyle/>
          <a:p>
            <a:pPr indent="0" defTabSz="685800" fontAlgn="auto">
              <a:lnSpc>
                <a:spcPts val="3380"/>
              </a:lnSpc>
              <a:spcAft>
                <a:spcPts val="0"/>
              </a:spcAft>
            </a:pPr>
            <a:r>
              <a:rPr lang="zh-CN" altLang="en-US" sz="2400" b="1">
                <a:solidFill>
                  <a:srgbClr val="002060"/>
                </a:solidFill>
                <a:latin typeface="宋体" panose="02010600030101010101" pitchFamily="2" charset="-122"/>
                <a:cs typeface="宋体" panose="02010600030101010101" pitchFamily="2" charset="-122"/>
                <a:sym typeface="微软雅黑" panose="020B0503020204020204" charset="-122"/>
              </a:rPr>
              <a:t>日本侵华加剧，</a:t>
            </a:r>
            <a:r>
              <a:rPr lang="en-US" altLang="en-US" sz="2400" b="1">
                <a:solidFill>
                  <a:srgbClr val="FF0000"/>
                </a:solidFill>
                <a:latin typeface="宋体" panose="02010600030101010101" pitchFamily="2" charset="-122"/>
                <a:cs typeface="宋体" panose="02010600030101010101" pitchFamily="2" charset="-122"/>
                <a:sym typeface="微软雅黑" panose="020B0503020204020204" charset="-122"/>
              </a:rPr>
              <a:t>中日民族矛盾</a:t>
            </a:r>
            <a:r>
              <a:rPr lang="zh-CN" altLang="en-US" sz="2400" b="1">
                <a:latin typeface="宋体" panose="02010600030101010101" pitchFamily="2" charset="-122"/>
                <a:cs typeface="宋体" panose="02010600030101010101" pitchFamily="2" charset="-122"/>
                <a:sym typeface="微软雅黑" panose="020B0503020204020204" charset="-122"/>
              </a:rPr>
              <a:t>加剧</a:t>
            </a:r>
            <a:r>
              <a:rPr lang="en-US" altLang="en-US" sz="2400" b="1">
                <a:latin typeface="宋体" panose="02010600030101010101" pitchFamily="2" charset="-122"/>
                <a:cs typeface="宋体" panose="02010600030101010101" pitchFamily="2" charset="-122"/>
                <a:sym typeface="微软雅黑" panose="020B0503020204020204" charset="-122"/>
              </a:rPr>
              <a:t>；</a:t>
            </a:r>
            <a:endParaRPr lang="en-US" altLang="en-US" sz="2400" b="1">
              <a:solidFill>
                <a:srgbClr val="FF0000"/>
              </a:solidFill>
              <a:latin typeface="宋体" panose="02010600030101010101" pitchFamily="2" charset="-122"/>
              <a:cs typeface="宋体" panose="02010600030101010101" pitchFamily="2" charset="-122"/>
              <a:sym typeface="微软雅黑" panose="020B0503020204020204" charset="-122"/>
            </a:endParaRPr>
          </a:p>
        </p:txBody>
      </p:sp>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579"/>
                                        </p:tgtEl>
                                        <p:attrNameLst>
                                          <p:attrName>style.visibility</p:attrName>
                                        </p:attrNameLst>
                                      </p:cBhvr>
                                      <p:to>
                                        <p:strVal val="visible"/>
                                      </p:to>
                                    </p:set>
                                    <p:animEffect transition="in" filter="blinds(horizontal)">
                                      <p:cBhvr>
                                        <p:cTn id="7" dur="500"/>
                                        <p:tgtEl>
                                          <p:spTgt spid="2457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blinds(horizontal)">
                                      <p:cBhvr>
                                        <p:cTn id="17" dur="500"/>
                                        <p:tgtEl>
                                          <p:spTgt spid="32"/>
                                        </p:tgtEl>
                                      </p:cBhvr>
                                    </p:animEffect>
                                  </p:childTnLst>
                                </p:cTn>
                              </p:par>
                              <p:par>
                                <p:cTn id="18" presetID="3" presetClass="entr" presetSubtype="5"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linds(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linds(horizontal)">
                                      <p:cBhvr>
                                        <p:cTn id="25" dur="500"/>
                                        <p:tgtEl>
                                          <p:spTgt spid="12"/>
                                        </p:tgtEl>
                                      </p:cBhvr>
                                    </p:animEffect>
                                  </p:childTnLst>
                                </p:cTn>
                              </p:par>
                            </p:childTnLst>
                          </p:cTn>
                        </p:par>
                        <p:par>
                          <p:cTn id="26" fill="hold">
                            <p:stCondLst>
                              <p:cond delay="500"/>
                            </p:stCondLst>
                            <p:childTnLst>
                              <p:par>
                                <p:cTn id="27" presetID="3" presetClass="entr" presetSubtype="10" fill="hold"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linds(horizont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linds(horizontal)">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linds(horizontal)">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p:bldP spid="11" grpId="0"/>
      <p:bldP spid="15" grpId="0"/>
      <p:bldP spid="5" grpId="0" bldLvl="0" animBg="1"/>
      <p:bldP spid="12" grpId="0"/>
      <p:bldP spid="17" grpId="0"/>
      <p:bldP spid="3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4579" name="文本框 8"/>
          <p:cNvSpPr txBox="1"/>
          <p:nvPr>
            <p:custDataLst>
              <p:tags r:id="rId2"/>
            </p:custDataLst>
          </p:nvPr>
        </p:nvSpPr>
        <p:spPr>
          <a:xfrm>
            <a:off x="127635" y="1062990"/>
            <a:ext cx="2371090" cy="677545"/>
          </a:xfrm>
          <a:prstGeom prst="rect">
            <a:avLst/>
          </a:prstGeom>
          <a:noFill/>
          <a:ln w="9525">
            <a:noFill/>
          </a:ln>
        </p:spPr>
        <p:txBody>
          <a:bodyPr wrap="square" anchor="t" anchorCtr="0">
            <a:noAutofit/>
          </a:bodyPr>
          <a:lstStyle/>
          <a:p>
            <a:pPr indent="0" defTabSz="685800" fontAlgn="auto">
              <a:lnSpc>
                <a:spcPts val="3680"/>
              </a:lnSpc>
              <a:spcAft>
                <a:spcPts val="0"/>
              </a:spcAft>
            </a:pPr>
            <a:r>
              <a:rPr lang="en-US" altLang="zh-CN"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微软雅黑" panose="020B0503020204020204" charset="-122"/>
              </a:rPr>
              <a:t>（2）过程：</a:t>
            </a:r>
          </a:p>
          <a:p>
            <a:pPr indent="0" defTabSz="685800" fontAlgn="auto">
              <a:lnSpc>
                <a:spcPts val="3680"/>
              </a:lnSpc>
              <a:spcAft>
                <a:spcPts val="0"/>
              </a:spcAft>
            </a:pPr>
            <a:endParaRPr lang="en-US" altLang="zh-CN"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微软雅黑" panose="020B0503020204020204" charset="-122"/>
            </a:endParaRPr>
          </a:p>
        </p:txBody>
      </p:sp>
      <p:sp>
        <p:nvSpPr>
          <p:cNvPr id="2" name="文本框 1"/>
          <p:cNvSpPr txBox="1"/>
          <p:nvPr>
            <p:custDataLst>
              <p:tags r:id="rId3"/>
            </p:custDataLst>
          </p:nvPr>
        </p:nvSpPr>
        <p:spPr>
          <a:xfrm>
            <a:off x="127635" y="1578610"/>
            <a:ext cx="3324225" cy="460375"/>
          </a:xfrm>
          <a:prstGeom prst="rect">
            <a:avLst/>
          </a:prstGeom>
          <a:noFill/>
          <a:ln w="9525">
            <a:noFill/>
          </a:ln>
        </p:spPr>
        <p:txBody>
          <a:bodyPr wrap="square">
            <a:spAutoFit/>
          </a:bodyPr>
          <a:lstStyle/>
          <a:p>
            <a:pPr algn="l">
              <a:buClrTx/>
              <a:buSzTx/>
              <a:buFontTx/>
            </a:pPr>
            <a:r>
              <a:rPr lang="zh-CN" altLang="en-US" sz="2400" b="1">
                <a:gradFill>
                  <a:gsLst>
                    <a:gs pos="0">
                      <a:srgbClr val="012D86"/>
                    </a:gs>
                    <a:gs pos="100000">
                      <a:srgbClr val="0E2557"/>
                    </a:gs>
                  </a:gsLst>
                  <a:lin scaled="0"/>
                </a:gradFill>
                <a:latin typeface="仿宋" panose="02010609060101010101" charset="-122"/>
                <a:ea typeface="仿宋" panose="02010609060101010101" charset="-122"/>
                <a:cs typeface="宋体" panose="02010600030101010101" pitchFamily="2" charset="-122"/>
              </a:rPr>
              <a:t>各方反应及态度：</a:t>
            </a:r>
          </a:p>
        </p:txBody>
      </p:sp>
      <p:sp>
        <p:nvSpPr>
          <p:cNvPr id="4" name="文本框 3"/>
          <p:cNvSpPr txBox="1"/>
          <p:nvPr>
            <p:custDataLst>
              <p:tags r:id="rId4"/>
            </p:custDataLst>
          </p:nvPr>
        </p:nvSpPr>
        <p:spPr>
          <a:xfrm>
            <a:off x="1366520" y="2127250"/>
            <a:ext cx="5952490" cy="460375"/>
          </a:xfrm>
          <a:prstGeom prst="rect">
            <a:avLst/>
          </a:prstGeom>
          <a:noFill/>
        </p:spPr>
        <p:txBody>
          <a:bodyPr wrap="square" rtlCol="0" anchor="t">
            <a:spAutoFit/>
          </a:bodyPr>
          <a:lstStyle/>
          <a:p>
            <a:r>
              <a:rPr lang="zh-CN" altLang="en-US" sz="2400" b="1">
                <a:solidFill>
                  <a:srgbClr val="FF0000"/>
                </a:solidFill>
                <a:latin typeface="仿宋" panose="02010609060101010101" charset="-122"/>
                <a:ea typeface="仿宋" panose="02010609060101010101" charset="-122"/>
                <a:sym typeface="+mn-ea"/>
              </a:rPr>
              <a:t>挑拨</a:t>
            </a:r>
            <a:r>
              <a:rPr lang="zh-CN" altLang="en-US" sz="2400" b="1">
                <a:latin typeface="仿宋" panose="02010609060101010101" charset="-122"/>
                <a:ea typeface="仿宋" panose="02010609060101010101" charset="-122"/>
                <a:sym typeface="+mn-ea"/>
              </a:rPr>
              <a:t>国民党</a:t>
            </a:r>
            <a:r>
              <a:rPr lang="zh-CN" altLang="en-US" sz="2400" b="1">
                <a:solidFill>
                  <a:srgbClr val="FF0000"/>
                </a:solidFill>
                <a:latin typeface="仿宋" panose="02010609060101010101" charset="-122"/>
                <a:ea typeface="仿宋" panose="02010609060101010101" charset="-122"/>
                <a:sym typeface="+mn-ea"/>
              </a:rPr>
              <a:t>亲日派扩大内战</a:t>
            </a:r>
            <a:r>
              <a:rPr lang="zh-CN" altLang="en-US" sz="2400" b="1">
                <a:latin typeface="仿宋" panose="02010609060101010101" charset="-122"/>
                <a:ea typeface="仿宋" panose="02010609060101010101" charset="-122"/>
                <a:sym typeface="+mn-ea"/>
              </a:rPr>
              <a:t>，以扩大侵略</a:t>
            </a:r>
            <a:endParaRPr lang="zh-CN" altLang="en-US" sz="2400">
              <a:latin typeface="仿宋" panose="02010609060101010101" charset="-122"/>
              <a:ea typeface="仿宋" panose="02010609060101010101" charset="-122"/>
            </a:endParaRPr>
          </a:p>
        </p:txBody>
      </p:sp>
      <p:sp>
        <p:nvSpPr>
          <p:cNvPr id="8" name="文本框 7"/>
          <p:cNvSpPr txBox="1"/>
          <p:nvPr>
            <p:custDataLst>
              <p:tags r:id="rId5"/>
            </p:custDataLst>
          </p:nvPr>
        </p:nvSpPr>
        <p:spPr>
          <a:xfrm>
            <a:off x="1365885" y="2670810"/>
            <a:ext cx="5953125" cy="460375"/>
          </a:xfrm>
          <a:prstGeom prst="rect">
            <a:avLst/>
          </a:prstGeom>
          <a:noFill/>
        </p:spPr>
        <p:txBody>
          <a:bodyPr wrap="square" rtlCol="0" anchor="t">
            <a:spAutoFit/>
          </a:bodyPr>
          <a:lstStyle/>
          <a:p>
            <a:r>
              <a:rPr lang="zh-CN" altLang="en-US" sz="2400" b="1">
                <a:solidFill>
                  <a:srgbClr val="FF0000"/>
                </a:solidFill>
                <a:latin typeface="仿宋" panose="02010609060101010101" charset="-122"/>
                <a:ea typeface="仿宋" panose="02010609060101010101" charset="-122"/>
                <a:sym typeface="+mn-ea"/>
              </a:rPr>
              <a:t>担心</a:t>
            </a:r>
            <a:r>
              <a:rPr lang="zh-CN" altLang="en-US" sz="2400" b="1">
                <a:latin typeface="仿宋" panose="02010609060101010101" charset="-122"/>
                <a:ea typeface="仿宋" panose="02010609060101010101" charset="-122"/>
                <a:cs typeface="仿宋" panose="02010609060101010101" charset="-122"/>
                <a:sym typeface="+mn-ea"/>
              </a:rPr>
              <a:t>国民党亲日派掌权……</a:t>
            </a:r>
            <a:r>
              <a:rPr lang="zh-CN" altLang="en-US" sz="2400" b="1">
                <a:solidFill>
                  <a:srgbClr val="FF0000"/>
                </a:solidFill>
                <a:latin typeface="仿宋" panose="02010609060101010101" charset="-122"/>
                <a:ea typeface="仿宋" panose="02010609060101010101" charset="-122"/>
                <a:sym typeface="+mn-ea"/>
              </a:rPr>
              <a:t>主张和平解决</a:t>
            </a:r>
            <a:endParaRPr lang="zh-CN" altLang="en-US" sz="2400" b="1">
              <a:latin typeface="仿宋" panose="02010609060101010101" charset="-122"/>
              <a:ea typeface="仿宋" panose="02010609060101010101" charset="-122"/>
              <a:cs typeface="仿宋" panose="02010609060101010101" charset="-122"/>
              <a:sym typeface="+mn-ea"/>
            </a:endParaRPr>
          </a:p>
        </p:txBody>
      </p:sp>
      <p:sp>
        <p:nvSpPr>
          <p:cNvPr id="13" name="文本框 12"/>
          <p:cNvSpPr txBox="1"/>
          <p:nvPr>
            <p:custDataLst>
              <p:tags r:id="rId6"/>
            </p:custDataLst>
          </p:nvPr>
        </p:nvSpPr>
        <p:spPr>
          <a:xfrm>
            <a:off x="1612265" y="3216910"/>
            <a:ext cx="2290445" cy="460375"/>
          </a:xfrm>
          <a:prstGeom prst="rect">
            <a:avLst/>
          </a:prstGeom>
          <a:noFill/>
        </p:spPr>
        <p:txBody>
          <a:bodyPr wrap="square" rtlCol="0" anchor="t">
            <a:spAutoFit/>
          </a:bodyPr>
          <a:lstStyle/>
          <a:p>
            <a:pPr algn="l" fontAlgn="auto">
              <a:buClrTx/>
              <a:buSzTx/>
              <a:buFontTx/>
            </a:pPr>
            <a:r>
              <a:rPr lang="zh-CN" altLang="en-US" sz="2400" b="1">
                <a:latin typeface="仿宋" panose="02010609060101010101" charset="-122"/>
                <a:ea typeface="仿宋" panose="02010609060101010101" charset="-122"/>
                <a:sym typeface="+mn-ea"/>
              </a:rPr>
              <a:t>主张</a:t>
            </a:r>
            <a:r>
              <a:rPr lang="zh-CN" altLang="en-US" sz="2400" b="1">
                <a:solidFill>
                  <a:srgbClr val="FF0000"/>
                </a:solidFill>
                <a:latin typeface="仿宋" panose="02010609060101010101" charset="-122"/>
                <a:ea typeface="仿宋" panose="02010609060101010101" charset="-122"/>
                <a:sym typeface="+mn-ea"/>
              </a:rPr>
              <a:t>和平解决</a:t>
            </a:r>
            <a:endParaRPr lang="zh-CN" altLang="en-US" sz="2400" b="1">
              <a:solidFill>
                <a:schemeClr val="tx1"/>
              </a:solidFill>
              <a:latin typeface="仿宋" panose="02010609060101010101" charset="-122"/>
              <a:ea typeface="仿宋" panose="02010609060101010101" charset="-122"/>
              <a:sym typeface="+mn-ea"/>
            </a:endParaRPr>
          </a:p>
        </p:txBody>
      </p:sp>
      <p:grpSp>
        <p:nvGrpSpPr>
          <p:cNvPr id="22" name="组合 21"/>
          <p:cNvGrpSpPr/>
          <p:nvPr>
            <p:custDataLst>
              <p:tags r:id="rId7"/>
            </p:custDataLst>
          </p:nvPr>
        </p:nvGrpSpPr>
        <p:grpSpPr>
          <a:xfrm>
            <a:off x="315595" y="2112010"/>
            <a:ext cx="1153795" cy="2602230"/>
            <a:chOff x="944" y="6410"/>
            <a:chExt cx="1817" cy="4098"/>
          </a:xfrm>
        </p:grpSpPr>
        <p:sp>
          <p:nvSpPr>
            <p:cNvPr id="27" name="流程图: 可选过程 26"/>
            <p:cNvSpPr/>
            <p:nvPr>
              <p:custDataLst>
                <p:tags r:id="rId14"/>
              </p:custDataLst>
            </p:nvPr>
          </p:nvSpPr>
          <p:spPr>
            <a:xfrm>
              <a:off x="947" y="6410"/>
              <a:ext cx="1377" cy="618"/>
            </a:xfrm>
            <a:prstGeom prst="flowChartAlternateProcess">
              <a:avLst/>
            </a:prstGeom>
            <a:noFill/>
            <a:ln>
              <a:solidFill>
                <a:srgbClr val="005FA2"/>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solidFill>
                    <a:schemeClr val="tx1"/>
                  </a:solidFill>
                  <a:latin typeface="仿宋" panose="02010609060101010101" charset="-122"/>
                  <a:ea typeface="仿宋" panose="02010609060101010101" charset="-122"/>
                </a:rPr>
                <a:t>日本</a:t>
              </a:r>
            </a:p>
          </p:txBody>
        </p:sp>
        <p:sp>
          <p:nvSpPr>
            <p:cNvPr id="6" name="流程图: 可选过程 5"/>
            <p:cNvSpPr/>
            <p:nvPr>
              <p:custDataLst>
                <p:tags r:id="rId15"/>
              </p:custDataLst>
            </p:nvPr>
          </p:nvSpPr>
          <p:spPr>
            <a:xfrm>
              <a:off x="944" y="7279"/>
              <a:ext cx="1377" cy="618"/>
            </a:xfrm>
            <a:prstGeom prst="flowChartAlternateProcess">
              <a:avLst/>
            </a:prstGeom>
            <a:noFill/>
            <a:ln>
              <a:solidFill>
                <a:srgbClr val="005FA2"/>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solidFill>
                    <a:schemeClr val="tx1"/>
                  </a:solidFill>
                  <a:latin typeface="仿宋" panose="02010609060101010101" charset="-122"/>
                  <a:ea typeface="仿宋" panose="02010609060101010101" charset="-122"/>
                </a:rPr>
                <a:t>欧美</a:t>
              </a:r>
            </a:p>
          </p:txBody>
        </p:sp>
        <p:sp>
          <p:nvSpPr>
            <p:cNvPr id="14" name="流程图: 可选过程 13"/>
            <p:cNvSpPr/>
            <p:nvPr>
              <p:custDataLst>
                <p:tags r:id="rId16"/>
              </p:custDataLst>
            </p:nvPr>
          </p:nvSpPr>
          <p:spPr>
            <a:xfrm>
              <a:off x="944" y="8138"/>
              <a:ext cx="1815" cy="618"/>
            </a:xfrm>
            <a:prstGeom prst="flowChartAlternateProcess">
              <a:avLst/>
            </a:prstGeom>
            <a:noFill/>
            <a:ln>
              <a:solidFill>
                <a:srgbClr val="005FA2"/>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solidFill>
                    <a:schemeClr val="tx1"/>
                  </a:solidFill>
                  <a:latin typeface="仿宋" panose="02010609060101010101" charset="-122"/>
                  <a:ea typeface="仿宋" panose="02010609060101010101" charset="-122"/>
                </a:rPr>
                <a:t>宋美龄</a:t>
              </a:r>
            </a:p>
          </p:txBody>
        </p:sp>
        <p:sp>
          <p:nvSpPr>
            <p:cNvPr id="18" name="流程图: 可选过程 17"/>
            <p:cNvSpPr/>
            <p:nvPr>
              <p:custDataLst>
                <p:tags r:id="rId17"/>
              </p:custDataLst>
            </p:nvPr>
          </p:nvSpPr>
          <p:spPr>
            <a:xfrm>
              <a:off x="944" y="9014"/>
              <a:ext cx="1817" cy="618"/>
            </a:xfrm>
            <a:prstGeom prst="flowChartAlternateProcess">
              <a:avLst/>
            </a:prstGeom>
            <a:noFill/>
            <a:ln>
              <a:solidFill>
                <a:srgbClr val="005FA2"/>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solidFill>
                    <a:schemeClr val="tx1"/>
                  </a:solidFill>
                  <a:latin typeface="仿宋" panose="02010609060101010101" charset="-122"/>
                  <a:ea typeface="仿宋" panose="02010609060101010101" charset="-122"/>
                </a:rPr>
                <a:t>何应钦</a:t>
              </a:r>
            </a:p>
          </p:txBody>
        </p:sp>
        <p:sp>
          <p:nvSpPr>
            <p:cNvPr id="19" name="流程图: 可选过程 18"/>
            <p:cNvSpPr/>
            <p:nvPr>
              <p:custDataLst>
                <p:tags r:id="rId18"/>
              </p:custDataLst>
            </p:nvPr>
          </p:nvSpPr>
          <p:spPr>
            <a:xfrm>
              <a:off x="944" y="9890"/>
              <a:ext cx="1377" cy="618"/>
            </a:xfrm>
            <a:prstGeom prst="flowChartAlternateProcess">
              <a:avLst/>
            </a:prstGeom>
            <a:noFill/>
            <a:ln>
              <a:solidFill>
                <a:srgbClr val="005FA2"/>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solidFill>
                    <a:schemeClr val="tx1"/>
                  </a:solidFill>
                  <a:latin typeface="仿宋" panose="02010609060101010101" charset="-122"/>
                  <a:ea typeface="仿宋" panose="02010609060101010101" charset="-122"/>
                </a:rPr>
                <a:t>中共</a:t>
              </a:r>
            </a:p>
          </p:txBody>
        </p:sp>
      </p:grpSp>
      <p:sp>
        <p:nvSpPr>
          <p:cNvPr id="20" name="文本框 19"/>
          <p:cNvSpPr txBox="1"/>
          <p:nvPr>
            <p:custDataLst>
              <p:tags r:id="rId8"/>
            </p:custDataLst>
          </p:nvPr>
        </p:nvSpPr>
        <p:spPr>
          <a:xfrm>
            <a:off x="1612265" y="3763010"/>
            <a:ext cx="2792095" cy="460375"/>
          </a:xfrm>
          <a:prstGeom prst="rect">
            <a:avLst/>
          </a:prstGeom>
          <a:noFill/>
        </p:spPr>
        <p:txBody>
          <a:bodyPr wrap="square" rtlCol="0" anchor="t">
            <a:spAutoFit/>
          </a:bodyPr>
          <a:lstStyle/>
          <a:p>
            <a:pPr algn="l" fontAlgn="auto">
              <a:buClrTx/>
              <a:buSzTx/>
              <a:buFontTx/>
            </a:pPr>
            <a:r>
              <a:rPr lang="zh-CN" altLang="en-US" sz="2400" b="1">
                <a:latin typeface="仿宋" panose="02010609060101010101" charset="-122"/>
                <a:ea typeface="仿宋" panose="02010609060101010101" charset="-122"/>
                <a:sym typeface="+mn-ea"/>
              </a:rPr>
              <a:t>主张</a:t>
            </a:r>
            <a:r>
              <a:rPr lang="zh-CN" altLang="en-US" sz="2400" b="1">
                <a:solidFill>
                  <a:srgbClr val="FF0000"/>
                </a:solidFill>
                <a:latin typeface="仿宋" panose="02010609060101010101" charset="-122"/>
                <a:ea typeface="仿宋" panose="02010609060101010101" charset="-122"/>
                <a:sym typeface="+mn-ea"/>
              </a:rPr>
              <a:t>讨伐张</a:t>
            </a:r>
            <a:r>
              <a:rPr lang="zh-CN" altLang="en-US" sz="2400" b="1">
                <a:solidFill>
                  <a:schemeClr val="tx1"/>
                </a:solidFill>
                <a:latin typeface="仿宋" panose="02010609060101010101" charset="-122"/>
                <a:ea typeface="仿宋" panose="02010609060101010101" charset="-122"/>
                <a:sym typeface="+mn-ea"/>
              </a:rPr>
              <a:t>、</a:t>
            </a:r>
            <a:r>
              <a:rPr lang="zh-CN" altLang="en-US" sz="2400" b="1">
                <a:solidFill>
                  <a:srgbClr val="FF0000"/>
                </a:solidFill>
                <a:latin typeface="仿宋" panose="02010609060101010101" charset="-122"/>
                <a:ea typeface="仿宋" panose="02010609060101010101" charset="-122"/>
                <a:sym typeface="+mn-ea"/>
              </a:rPr>
              <a:t>扬</a:t>
            </a:r>
            <a:endParaRPr lang="zh-CN" altLang="en-US" sz="2400" b="1">
              <a:solidFill>
                <a:schemeClr val="tx1"/>
              </a:solidFill>
              <a:latin typeface="仿宋" panose="02010609060101010101" charset="-122"/>
              <a:ea typeface="仿宋" panose="02010609060101010101" charset="-122"/>
              <a:sym typeface="+mn-ea"/>
            </a:endParaRPr>
          </a:p>
        </p:txBody>
      </p:sp>
      <p:sp>
        <p:nvSpPr>
          <p:cNvPr id="21" name="文本框 20"/>
          <p:cNvSpPr txBox="1"/>
          <p:nvPr>
            <p:custDataLst>
              <p:tags r:id="rId9"/>
            </p:custDataLst>
          </p:nvPr>
        </p:nvSpPr>
        <p:spPr>
          <a:xfrm>
            <a:off x="1189990" y="4306570"/>
            <a:ext cx="6304280" cy="460375"/>
          </a:xfrm>
          <a:prstGeom prst="rect">
            <a:avLst/>
          </a:prstGeom>
          <a:noFill/>
        </p:spPr>
        <p:txBody>
          <a:bodyPr wrap="none" rtlCol="0" anchor="t">
            <a:spAutoFit/>
          </a:bodyPr>
          <a:lstStyle/>
          <a:p>
            <a:pPr algn="l" fontAlgn="auto">
              <a:buClrTx/>
              <a:buSzTx/>
              <a:buFontTx/>
            </a:pPr>
            <a:r>
              <a:rPr lang="zh-CN" altLang="en-US" sz="2400" b="1">
                <a:latin typeface="仿宋" panose="02010609060101010101" charset="-122"/>
                <a:ea typeface="仿宋" panose="02010609060101010101" charset="-122"/>
                <a:sym typeface="+mn-ea"/>
              </a:rPr>
              <a:t>从</a:t>
            </a:r>
            <a:r>
              <a:rPr lang="zh-CN" altLang="en-US" sz="2400" b="1">
                <a:solidFill>
                  <a:srgbClr val="FF0000"/>
                </a:solidFill>
                <a:latin typeface="仿宋" panose="02010609060101010101" charset="-122"/>
                <a:ea typeface="仿宋" panose="02010609060101010101" charset="-122"/>
                <a:sym typeface="+mn-ea"/>
              </a:rPr>
              <a:t>民族大义</a:t>
            </a:r>
            <a:r>
              <a:rPr lang="zh-CN" altLang="en-US" sz="2400" b="1">
                <a:latin typeface="仿宋" panose="02010609060101010101" charset="-122"/>
                <a:ea typeface="仿宋" panose="02010609060101010101" charset="-122"/>
                <a:sym typeface="+mn-ea"/>
              </a:rPr>
              <a:t>出发，由主张杀蒋到主张</a:t>
            </a:r>
            <a:r>
              <a:rPr lang="zh-CN" altLang="en-US" sz="2400" b="1">
                <a:solidFill>
                  <a:srgbClr val="FF0000"/>
                </a:solidFill>
                <a:latin typeface="仿宋" panose="02010609060101010101" charset="-122"/>
                <a:ea typeface="仿宋" panose="02010609060101010101" charset="-122"/>
                <a:sym typeface="+mn-ea"/>
              </a:rPr>
              <a:t>和平解决</a:t>
            </a:r>
            <a:endParaRPr lang="zh-CN" altLang="en-US" sz="2400" b="1">
              <a:latin typeface="仿宋" panose="02010609060101010101" charset="-122"/>
              <a:ea typeface="仿宋" panose="02010609060101010101" charset="-122"/>
              <a:sym typeface="+mn-ea"/>
            </a:endParaRPr>
          </a:p>
        </p:txBody>
      </p:sp>
      <p:sp>
        <p:nvSpPr>
          <p:cNvPr id="7" name="文本框 6"/>
          <p:cNvSpPr txBox="1"/>
          <p:nvPr>
            <p:custDataLst>
              <p:tags r:id="rId10"/>
            </p:custDataLst>
          </p:nvPr>
        </p:nvSpPr>
        <p:spPr>
          <a:xfrm>
            <a:off x="117475" y="692150"/>
            <a:ext cx="3615055" cy="460375"/>
          </a:xfrm>
          <a:prstGeom prst="rect">
            <a:avLst/>
          </a:prstGeom>
          <a:noFill/>
        </p:spPr>
        <p:txBody>
          <a:bodyPr wrap="square" rtlCol="0">
            <a:spAutoFit/>
          </a:bodyPr>
          <a:lstStyle/>
          <a:p>
            <a:pPr algn="l"/>
            <a:r>
              <a:rPr lang="en-US" altLang="zh-CN"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mn-ea"/>
              </a:rPr>
              <a:t>2</a:t>
            </a:r>
            <a:r>
              <a:rPr lang="zh-CN" altLang="en-US"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mn-ea"/>
              </a:rPr>
              <a:t>、西安事变：</a:t>
            </a:r>
            <a:endParaRPr lang="en-US" altLang="zh-CN"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mn-ea"/>
            </a:endParaRPr>
          </a:p>
        </p:txBody>
      </p:sp>
      <p:grpSp>
        <p:nvGrpSpPr>
          <p:cNvPr id="23" name="组合 22"/>
          <p:cNvGrpSpPr/>
          <p:nvPr/>
        </p:nvGrpSpPr>
        <p:grpSpPr>
          <a:xfrm>
            <a:off x="-6350" y="6319520"/>
            <a:ext cx="12198350" cy="516890"/>
            <a:chOff x="-10" y="9952"/>
            <a:chExt cx="19210" cy="814"/>
          </a:xfrm>
          <a:solidFill>
            <a:srgbClr val="EC5F74">
              <a:lumMod val="20000"/>
              <a:lumOff val="80000"/>
            </a:srgbClr>
          </a:solidFill>
        </p:grpSpPr>
        <p:sp>
          <p:nvSpPr>
            <p:cNvPr id="24" name="文本框 23"/>
            <p:cNvSpPr txBox="1"/>
            <p:nvPr>
              <p:custDataLst>
                <p:tags r:id="rId13"/>
              </p:custDataLst>
            </p:nvPr>
          </p:nvSpPr>
          <p:spPr>
            <a:xfrm>
              <a:off x="-10" y="9976"/>
              <a:ext cx="19211" cy="791"/>
            </a:xfrm>
            <a:prstGeom prst="rect">
              <a:avLst/>
            </a:prstGeom>
            <a:grpFill/>
          </p:spPr>
          <p:txBody>
            <a:bodyPr vert="horz" wrap="square" lIns="91440" tIns="45720" rIns="91440" bIns="45720" numCol="1" spcCol="0" rtlCol="0" fromWordArt="0" anchor="t" anchorCtr="0" forceAA="0" compatLnSpc="0">
              <a:noAutofit/>
            </a:bodyPr>
            <a:lstStyle>
              <a:lvl1pPr algn="l" defTabSz="914400" rtl="0" eaLnBrk="1" latinLnBrk="0" hangingPunct="1">
                <a:lnSpc>
                  <a:spcPct val="90000"/>
                </a:lnSpc>
                <a:spcBef>
                  <a:spcPct val="0"/>
                </a:spcBef>
                <a:buNone/>
                <a:defRPr sz="4400" kern="1200">
                  <a:solidFill>
                    <a:sysClr val="windowText" lastClr="000000"/>
                  </a:solidFill>
                  <a:latin typeface="Calibri" panose="020F0502020204030204"/>
                  <a:ea typeface="微软雅黑" panose="020B0503020204020204" charset="-122"/>
                  <a:cs typeface="微软雅黑" panose="020B0503020204020204" charset="-122"/>
                </a:defRPr>
              </a:lvl1pPr>
            </a:lstStyle>
            <a:p>
              <a:pPr lvl="0" algn="l">
                <a:lnSpc>
                  <a:spcPct val="100000"/>
                </a:lnSpc>
                <a:buClrTx/>
                <a:buSzTx/>
                <a:buFontTx/>
              </a:pPr>
              <a:r>
                <a:rPr lang="zh-CN" altLang="zh-CN" sz="2400" b="1">
                  <a:latin typeface="仿宋" panose="02010609060101010101" charset="-122"/>
                  <a:ea typeface="仿宋" panose="02010609060101010101" charset="-122"/>
                  <a:cs typeface="楷体" panose="02010609060101010101" pitchFamily="49" charset="-122"/>
                  <a:sym typeface="Arial" panose="020B0604020202020204" pitchFamily="34" charset="0"/>
                </a:rPr>
                <a:t>  </a:t>
              </a:r>
              <a:r>
                <a:rPr lang="zh-CN" altLang="zh-CN" sz="2400" b="1">
                  <a:latin typeface="仿宋" panose="02010609060101010101" charset="-122"/>
                  <a:ea typeface="仿宋" panose="02010609060101010101" charset="-122"/>
                  <a:cs typeface="楷体" panose="02010609060101010101" pitchFamily="49" charset="-122"/>
                  <a:sym typeface="等线" panose="02010600030101010101" charset="-122"/>
                </a:rPr>
                <a:t>考情分析</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zh-CN" sz="2400" b="1">
                  <a:solidFill>
                    <a:sysClr val="windowText" lastClr="000000"/>
                  </a:solidFill>
                  <a:latin typeface="仿宋" panose="02010609060101010101" charset="-122"/>
                  <a:ea typeface="仿宋" panose="02010609060101010101" charset="-122"/>
                  <a:cs typeface="楷体" panose="02010609060101010101" pitchFamily="49" charset="-122"/>
                  <a:sym typeface="微软雅黑" panose="020B0503020204020204" charset="-122"/>
                </a:rPr>
                <a:t>阶段特征</a:t>
              </a:r>
              <a:r>
                <a:rPr lang="en-US" altLang="zh-CN" sz="2400" b="1">
                  <a:solidFill>
                    <a:sysClr val="windowText" lastClr="000000"/>
                  </a:solidFill>
                  <a:latin typeface="仿宋" panose="02010609060101010101" charset="-122"/>
                  <a:ea typeface="仿宋" panose="02010609060101010101" charset="-122"/>
                  <a:cs typeface="楷体" panose="02010609060101010101" pitchFamily="49" charset="-122"/>
                  <a:sym typeface="微软雅黑" panose="020B0503020204020204" charset="-122"/>
                </a:rPr>
                <a:t>          </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微软雅黑" panose="020B0503020204020204" charset="-122"/>
                </a:rPr>
                <a:t>夯实</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等线" panose="02010600030101010101" charset="-122"/>
                </a:rPr>
                <a:t>基础</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en-US" sz="2400" b="1">
                  <a:solidFill>
                    <a:srgbClr val="000000"/>
                  </a:solidFill>
                  <a:latin typeface="仿宋" panose="02010609060101010101" charset="-122"/>
                  <a:ea typeface="仿宋" panose="02010609060101010101" charset="-122"/>
                  <a:cs typeface="Times New Roman" panose="02020603050405020304" charset="0"/>
                  <a:sym typeface="等线" panose="02010600030101010101" charset="-122"/>
                </a:rPr>
                <a:t>高考真题</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en-US" sz="2400" b="1">
                  <a:solidFill>
                    <a:srgbClr val="000000"/>
                  </a:solidFill>
                  <a:latin typeface="仿宋" panose="02010609060101010101" charset="-122"/>
                  <a:ea typeface="仿宋" panose="02010609060101010101" charset="-122"/>
                  <a:cs typeface="Times New Roman" panose="02020603050405020304" charset="0"/>
                  <a:sym typeface="等线" panose="02010600030101010101" charset="-122"/>
                </a:rPr>
                <a:t>链接选必</a:t>
              </a: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sym typeface="微软雅黑" panose="020B0503020204020204" charset="-122"/>
              </a:endParaRPr>
            </a:p>
          </p:txBody>
        </p:sp>
        <p:cxnSp>
          <p:nvCxnSpPr>
            <p:cNvPr id="25" name="直接连接符 24"/>
            <p:cNvCxnSpPr/>
            <p:nvPr/>
          </p:nvCxnSpPr>
          <p:spPr>
            <a:xfrm>
              <a:off x="2977" y="9952"/>
              <a:ext cx="16" cy="815"/>
            </a:xfrm>
            <a:prstGeom prst="line">
              <a:avLst/>
            </a:prstGeom>
            <a:grpFill/>
            <a:ln w="12700" cap="flat" cmpd="sng" algn="ctr">
              <a:solidFill>
                <a:sysClr val="window" lastClr="FFFFFF"/>
              </a:solidFill>
              <a:prstDash val="solid"/>
              <a:miter lim="800000"/>
            </a:ln>
            <a:effectLst/>
          </p:spPr>
        </p:cxnSp>
        <p:cxnSp>
          <p:nvCxnSpPr>
            <p:cNvPr id="26" name="直接连接符 25"/>
            <p:cNvCxnSpPr/>
            <p:nvPr/>
          </p:nvCxnSpPr>
          <p:spPr>
            <a:xfrm>
              <a:off x="7227" y="9952"/>
              <a:ext cx="16" cy="815"/>
            </a:xfrm>
            <a:prstGeom prst="line">
              <a:avLst/>
            </a:prstGeom>
            <a:grpFill/>
            <a:ln w="12700" cap="flat" cmpd="sng" algn="ctr">
              <a:solidFill>
                <a:sysClr val="window" lastClr="FFFFFF"/>
              </a:solidFill>
              <a:prstDash val="solid"/>
              <a:miter lim="800000"/>
            </a:ln>
            <a:effectLst/>
          </p:spPr>
        </p:cxnSp>
        <p:cxnSp>
          <p:nvCxnSpPr>
            <p:cNvPr id="28" name="直接连接符 27"/>
            <p:cNvCxnSpPr/>
            <p:nvPr/>
          </p:nvCxnSpPr>
          <p:spPr>
            <a:xfrm>
              <a:off x="11121" y="9952"/>
              <a:ext cx="16" cy="815"/>
            </a:xfrm>
            <a:prstGeom prst="line">
              <a:avLst/>
            </a:prstGeom>
            <a:grpFill/>
            <a:ln w="12700" cap="flat" cmpd="sng" algn="ctr">
              <a:solidFill>
                <a:sysClr val="window" lastClr="FFFFFF"/>
              </a:solidFill>
              <a:prstDash val="solid"/>
              <a:miter lim="800000"/>
            </a:ln>
            <a:effectLst/>
          </p:spPr>
        </p:cxnSp>
        <p:cxnSp>
          <p:nvCxnSpPr>
            <p:cNvPr id="62" name="直接连接符 61"/>
            <p:cNvCxnSpPr/>
            <p:nvPr/>
          </p:nvCxnSpPr>
          <p:spPr>
            <a:xfrm>
              <a:off x="15150" y="9952"/>
              <a:ext cx="16" cy="815"/>
            </a:xfrm>
            <a:prstGeom prst="line">
              <a:avLst/>
            </a:prstGeom>
            <a:grpFill/>
            <a:ln w="12700" cap="flat" cmpd="sng" algn="ctr">
              <a:solidFill>
                <a:sysClr val="window" lastClr="FFFFFF"/>
              </a:solidFill>
              <a:prstDash val="solid"/>
              <a:miter lim="800000"/>
            </a:ln>
            <a:effectLst/>
          </p:spPr>
        </p:cxnSp>
      </p:grpSp>
      <p:grpSp>
        <p:nvGrpSpPr>
          <p:cNvPr id="29" name="组合 28"/>
          <p:cNvGrpSpPr/>
          <p:nvPr/>
        </p:nvGrpSpPr>
        <p:grpSpPr>
          <a:xfrm>
            <a:off x="18415" y="5080"/>
            <a:ext cx="2480310" cy="622935"/>
            <a:chOff x="271" y="34"/>
            <a:chExt cx="3906" cy="981"/>
          </a:xfrm>
        </p:grpSpPr>
        <p:sp>
          <p:nvSpPr>
            <p:cNvPr id="30" name="矩形"/>
            <p:cNvSpPr/>
            <p:nvPr/>
          </p:nvSpPr>
          <p:spPr>
            <a:xfrm>
              <a:off x="271" y="34"/>
              <a:ext cx="3866" cy="820"/>
            </a:xfrm>
            <a:prstGeom prst="rect">
              <a:avLst/>
            </a:prstGeom>
            <a:solidFill>
              <a:srgbClr val="ED7D31">
                <a:lumMod val="40000"/>
                <a:lumOff val="60000"/>
              </a:srgbClr>
            </a:solidFill>
            <a:ln w="9525" cap="flat" cmpd="sng">
              <a:noFill/>
              <a:prstDash val="solid"/>
              <a:miter/>
            </a:ln>
          </p:spPr>
          <p:txBody>
            <a:bodyPr vert="horz" wrap="square" lIns="91417" tIns="45708" rIns="91417" bIns="45708" anchor="t" anchorCtr="0">
              <a:spAutoFit/>
            </a:bodyPr>
            <a:lstStyle/>
            <a:p>
              <a:pPr marL="0" indent="0" algn="l">
                <a:lnSpc>
                  <a:spcPct val="100000"/>
                </a:lnSpc>
                <a:spcBef>
                  <a:spcPts val="0"/>
                </a:spcBef>
                <a:spcAft>
                  <a:spcPts val="0"/>
                </a:spcAft>
                <a:buNone/>
              </a:pPr>
              <a:r>
                <a:rPr lang="zh-CN" altLang="en-US" sz="2800" b="1" i="0" u="none" strike="noStrike" kern="1200" cap="none" spc="0" baseline="0">
                  <a:solidFill>
                    <a:sysClr val="windowText" lastClr="000000"/>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二、局部抗战</a:t>
              </a:r>
            </a:p>
          </p:txBody>
        </p:sp>
        <p:cxnSp>
          <p:nvCxnSpPr>
            <p:cNvPr id="31" name="直接连接符 30"/>
            <p:cNvCxnSpPr/>
            <p:nvPr>
              <p:custDataLst>
                <p:tags r:id="rId12"/>
              </p:custDataLst>
            </p:nvPr>
          </p:nvCxnSpPr>
          <p:spPr>
            <a:xfrm flipV="1">
              <a:off x="271" y="983"/>
              <a:ext cx="3906" cy="32"/>
            </a:xfrm>
            <a:prstGeom prst="line">
              <a:avLst/>
            </a:prstGeom>
            <a:noFill/>
            <a:ln w="12700" cap="flat" cmpd="sng" algn="ctr">
              <a:solidFill>
                <a:srgbClr val="ED7D31">
                  <a:lumMod val="40000"/>
                  <a:lumOff val="60000"/>
                </a:srgbClr>
              </a:solidFill>
              <a:prstDash val="solid"/>
              <a:miter lim="800000"/>
            </a:ln>
            <a:effectLst/>
          </p:spPr>
        </p:cxnSp>
      </p:grpSp>
      <p:sp>
        <p:nvSpPr>
          <p:cNvPr id="10" name="文本框 9"/>
          <p:cNvSpPr txBox="1"/>
          <p:nvPr>
            <p:custDataLst>
              <p:tags r:id="rId11"/>
            </p:custDataLst>
          </p:nvPr>
        </p:nvSpPr>
        <p:spPr>
          <a:xfrm>
            <a:off x="7430770" y="607695"/>
            <a:ext cx="4583430" cy="5278120"/>
          </a:xfrm>
          <a:prstGeom prst="rect">
            <a:avLst/>
          </a:prstGeom>
          <a:noFill/>
          <a:ln>
            <a:solidFill>
              <a:srgbClr val="002060"/>
            </a:solidFill>
          </a:ln>
        </p:spPr>
        <p:txBody>
          <a:bodyPr wrap="square" rtlCol="0" anchor="t">
            <a:noAutofit/>
          </a:bodyPr>
          <a:lstStyle/>
          <a:p>
            <a:pPr>
              <a:lnSpc>
                <a:spcPts val="3380"/>
              </a:lnSpc>
            </a:pPr>
            <a:r>
              <a:rPr lang="zh-CN" altLang="en-US" sz="2400" b="1">
                <a:latin typeface="仿宋" panose="02010609060101010101" charset="-122"/>
                <a:ea typeface="仿宋" panose="02010609060101010101" charset="-122"/>
                <a:cs typeface="仿宋" panose="02010609060101010101" charset="-122"/>
                <a:sym typeface="微软雅黑" panose="020B0503020204020204" charset="-122"/>
              </a:rPr>
              <a:t>材料：面对错综复杂的政治形势，中共中央确定了和平解决西安事变的方针，派周恩来为代表，奔赴西安，与张学良、杨虎城一起，同国民政府代表举行谈判。</a:t>
            </a:r>
            <a:endParaRPr lang="zh-CN" altLang="en-US" sz="2400" b="1">
              <a:latin typeface="仿宋" panose="02010609060101010101" charset="-122"/>
              <a:ea typeface="仿宋" panose="02010609060101010101" charset="-122"/>
              <a:cs typeface="仿宋" panose="02010609060101010101" charset="-122"/>
            </a:endParaRPr>
          </a:p>
          <a:p>
            <a:pPr>
              <a:lnSpc>
                <a:spcPts val="3380"/>
              </a:lnSpc>
            </a:pPr>
            <a:r>
              <a:rPr lang="zh-CN" altLang="en-US" sz="2400" b="1">
                <a:latin typeface="仿宋" panose="02010609060101010101" charset="-122"/>
                <a:ea typeface="仿宋" panose="02010609060101010101" charset="-122"/>
                <a:cs typeface="仿宋" panose="02010609060101010101" charset="-122"/>
                <a:sym typeface="微软雅黑" panose="020B0503020204020204" charset="-122"/>
              </a:rPr>
              <a:t>苏联认为扣蒋行动“事实上促进国家之分裂，沦中国为外国侵略者之牺牲品”，但也支持和平解决事变。英美出于自身利益，需要中国牵制日本，力求维持蒋介石的统治，以免南京政府被亲日派控制，支持事变的和平解决。</a:t>
            </a:r>
          </a:p>
        </p:txBody>
      </p:sp>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8" grpId="0"/>
      <p:bldP spid="13" grpId="0"/>
      <p:bldP spid="20" grpId="0"/>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文本框 8"/>
          <p:cNvSpPr txBox="1"/>
          <p:nvPr/>
        </p:nvSpPr>
        <p:spPr>
          <a:xfrm>
            <a:off x="-92710" y="1056640"/>
            <a:ext cx="2371090" cy="1391285"/>
          </a:xfrm>
          <a:prstGeom prst="rect">
            <a:avLst/>
          </a:prstGeom>
          <a:noFill/>
          <a:ln w="9525">
            <a:noFill/>
          </a:ln>
        </p:spPr>
        <p:txBody>
          <a:bodyPr wrap="square" anchor="t" anchorCtr="0">
            <a:spAutoFit/>
          </a:bodyPr>
          <a:lstStyle/>
          <a:p>
            <a:pPr defTabSz="685800" fontAlgn="auto">
              <a:lnSpc>
                <a:spcPts val="3380"/>
              </a:lnSpc>
              <a:spcAft>
                <a:spcPts val="0"/>
              </a:spcAft>
            </a:pPr>
            <a:r>
              <a:rPr lang="en-US" altLang="en-US"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微软雅黑" panose="020B0503020204020204" charset="-122"/>
              </a:rPr>
              <a:t>（</a:t>
            </a:r>
            <a:r>
              <a:rPr lang="en-US" altLang="zh-CN"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微软雅黑" panose="020B0503020204020204" charset="-122"/>
              </a:rPr>
              <a:t>3</a:t>
            </a:r>
            <a:r>
              <a:rPr lang="en-US" altLang="en-US"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微软雅黑" panose="020B0503020204020204" charset="-122"/>
              </a:rPr>
              <a:t>）结果：</a:t>
            </a:r>
          </a:p>
          <a:p>
            <a:pPr defTabSz="685800" fontAlgn="auto">
              <a:lnSpc>
                <a:spcPts val="3380"/>
              </a:lnSpc>
              <a:spcAft>
                <a:spcPts val="0"/>
              </a:spcAft>
            </a:pPr>
            <a:endParaRPr lang="en-US" altLang="en-US"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微软雅黑" panose="020B0503020204020204" charset="-122"/>
            </a:endParaRPr>
          </a:p>
          <a:p>
            <a:pPr defTabSz="685800" fontAlgn="auto">
              <a:lnSpc>
                <a:spcPts val="3380"/>
              </a:lnSpc>
              <a:spcAft>
                <a:spcPts val="0"/>
              </a:spcAft>
            </a:pPr>
            <a:r>
              <a:rPr lang="en-US" altLang="en-US"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微软雅黑" panose="020B0503020204020204" charset="-122"/>
              </a:rPr>
              <a:t>（4）</a:t>
            </a:r>
            <a:r>
              <a:rPr lang="zh-CN" altLang="en-US"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微软雅黑" panose="020B0503020204020204" charset="-122"/>
              </a:rPr>
              <a:t>意义</a:t>
            </a:r>
            <a:r>
              <a:rPr lang="en-US" altLang="en-US"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微软雅黑" panose="020B0503020204020204" charset="-122"/>
              </a:rPr>
              <a:t>：</a:t>
            </a:r>
          </a:p>
        </p:txBody>
      </p:sp>
      <p:sp>
        <p:nvSpPr>
          <p:cNvPr id="4" name="文本框 8"/>
          <p:cNvSpPr txBox="1"/>
          <p:nvPr/>
        </p:nvSpPr>
        <p:spPr>
          <a:xfrm>
            <a:off x="1796415" y="923925"/>
            <a:ext cx="7278370" cy="958215"/>
          </a:xfrm>
          <a:prstGeom prst="rect">
            <a:avLst/>
          </a:prstGeom>
          <a:noFill/>
          <a:ln w="9525">
            <a:noFill/>
          </a:ln>
        </p:spPr>
        <p:txBody>
          <a:bodyPr wrap="square" anchor="t" anchorCtr="0">
            <a:spAutoFit/>
          </a:bodyPr>
          <a:lstStyle/>
          <a:p>
            <a:pPr algn="l" defTabSz="685800">
              <a:lnSpc>
                <a:spcPts val="3380"/>
              </a:lnSpc>
              <a:spcAft>
                <a:spcPts val="0"/>
              </a:spcAft>
              <a:buClrTx/>
              <a:buSzTx/>
              <a:buNone/>
            </a:pPr>
            <a:r>
              <a:rPr lang="en-US" altLang="en-US" sz="2400" b="1">
                <a:latin typeface="宋体" panose="02010600030101010101" pitchFamily="2" charset="-122"/>
                <a:ea typeface="宋体" panose="02010600030101010101" pitchFamily="2" charset="-122"/>
                <a:cs typeface="宋体" panose="02010600030101010101" pitchFamily="2" charset="-122"/>
                <a:sym typeface="微软雅黑" panose="020B0503020204020204" charset="-122"/>
              </a:rPr>
              <a:t>蒋介石</a:t>
            </a:r>
            <a:r>
              <a:rPr lang="en-US" altLang="en-US" sz="2400" b="1">
                <a:solidFill>
                  <a:srgbClr val="FF0000"/>
                </a:solidFill>
                <a:latin typeface="宋体" panose="02010600030101010101" pitchFamily="2" charset="-122"/>
                <a:ea typeface="宋体" panose="02010600030101010101" pitchFamily="2" charset="-122"/>
                <a:cs typeface="宋体" panose="02010600030101010101" pitchFamily="2" charset="-122"/>
                <a:sym typeface="微软雅黑" panose="020B0503020204020204" charset="-122"/>
              </a:rPr>
              <a:t>被迫接受</a:t>
            </a:r>
            <a:r>
              <a:rPr lang="en-US" altLang="en-US" sz="2400" b="1">
                <a:latin typeface="宋体" panose="02010600030101010101" pitchFamily="2" charset="-122"/>
                <a:ea typeface="宋体" panose="02010600030101010101" pitchFamily="2" charset="-122"/>
                <a:cs typeface="宋体" panose="02010600030101010101" pitchFamily="2" charset="-122"/>
                <a:sym typeface="微软雅黑" panose="020B0503020204020204" charset="-122"/>
              </a:rPr>
              <a:t>停止内战、联共抗日</a:t>
            </a:r>
            <a:r>
              <a:rPr lang="zh-CN" altLang="en-US" sz="2400" b="1">
                <a:latin typeface="宋体" panose="02010600030101010101" pitchFamily="2" charset="-122"/>
                <a:ea typeface="宋体" panose="02010600030101010101" pitchFamily="2" charset="-122"/>
                <a:cs typeface="宋体" panose="02010600030101010101" pitchFamily="2" charset="-122"/>
                <a:sym typeface="微软雅黑" panose="020B0503020204020204" charset="-122"/>
              </a:rPr>
              <a:t>，</a:t>
            </a:r>
          </a:p>
          <a:p>
            <a:pPr algn="l" defTabSz="685800">
              <a:lnSpc>
                <a:spcPts val="3380"/>
              </a:lnSpc>
              <a:spcAft>
                <a:spcPts val="0"/>
              </a:spcAft>
              <a:buClrTx/>
              <a:buSzTx/>
              <a:buNone/>
            </a:pPr>
            <a:r>
              <a:rPr lang="en-US" altLang="en-US" sz="2400" b="1">
                <a:solidFill>
                  <a:srgbClr val="FF0000"/>
                </a:solidFill>
                <a:latin typeface="宋体" panose="02010600030101010101" pitchFamily="2" charset="-122"/>
                <a:ea typeface="宋体" panose="02010600030101010101" pitchFamily="2" charset="-122"/>
                <a:cs typeface="宋体" panose="02010600030101010101" pitchFamily="2" charset="-122"/>
                <a:sym typeface="微软雅黑" panose="020B0503020204020204" charset="-122"/>
              </a:rPr>
              <a:t>西安事变和平解决。</a:t>
            </a:r>
          </a:p>
        </p:txBody>
      </p:sp>
      <p:pic>
        <p:nvPicPr>
          <p:cNvPr id="8" name="图片 7" descr="20060922170445345">
            <a:hlinkClick r:id="rId11"/>
          </p:cNvPr>
          <p:cNvPicPr>
            <a:picLocks noChangeAspect="1"/>
          </p:cNvPicPr>
          <p:nvPr>
            <p:custDataLst>
              <p:tags r:id="rId1"/>
            </p:custDataLst>
          </p:nvPr>
        </p:nvPicPr>
        <p:blipFill>
          <a:blip r:embed="rId12"/>
          <a:stretch>
            <a:fillRect/>
          </a:stretch>
        </p:blipFill>
        <p:spPr>
          <a:xfrm>
            <a:off x="9074785" y="3822065"/>
            <a:ext cx="3034030" cy="2926080"/>
          </a:xfrm>
          <a:prstGeom prst="rect">
            <a:avLst/>
          </a:prstGeom>
          <a:noFill/>
          <a:ln w="9525">
            <a:noFill/>
          </a:ln>
        </p:spPr>
      </p:pic>
      <p:sp>
        <p:nvSpPr>
          <p:cNvPr id="10245" name="文本框 4"/>
          <p:cNvSpPr txBox="1"/>
          <p:nvPr/>
        </p:nvSpPr>
        <p:spPr>
          <a:xfrm>
            <a:off x="1439545" y="1824355"/>
            <a:ext cx="7531735" cy="1391285"/>
          </a:xfrm>
          <a:prstGeom prst="rect">
            <a:avLst/>
          </a:prstGeom>
          <a:noFill/>
          <a:ln w="9525">
            <a:noFill/>
          </a:ln>
        </p:spPr>
        <p:txBody>
          <a:bodyPr wrap="square" anchor="t" anchorCtr="0">
            <a:spAutoFit/>
          </a:bodyPr>
          <a:lstStyle/>
          <a:p>
            <a:pPr defTabSz="685800" fontAlgn="auto">
              <a:lnSpc>
                <a:spcPts val="3380"/>
              </a:lnSpc>
              <a:spcAft>
                <a:spcPts val="0"/>
              </a:spcAft>
            </a:pPr>
            <a:r>
              <a:rPr lang="en-US" altLang="en-US" sz="2400" b="1">
                <a:latin typeface="宋体" panose="02010600030101010101" pitchFamily="2" charset="-122"/>
                <a:ea typeface="宋体" panose="02010600030101010101" pitchFamily="2" charset="-122"/>
                <a:sym typeface="微软雅黑" panose="020B0503020204020204" charset="-122"/>
              </a:rPr>
              <a:t>①</a:t>
            </a:r>
            <a:r>
              <a:rPr lang="zh-CN" altLang="en-US" sz="2400" b="1">
                <a:latin typeface="宋体" panose="02010600030101010101" pitchFamily="2" charset="-122"/>
                <a:ea typeface="宋体" panose="02010600030101010101" pitchFamily="2" charset="-122"/>
                <a:sym typeface="微软雅黑" panose="020B0503020204020204" charset="-122"/>
              </a:rPr>
              <a:t>西安事变的</a:t>
            </a:r>
            <a:r>
              <a:rPr lang="zh-CN" altLang="en-US" sz="2400" b="1">
                <a:solidFill>
                  <a:srgbClr val="FF0000"/>
                </a:solidFill>
                <a:latin typeface="宋体" panose="02010600030101010101" pitchFamily="2" charset="-122"/>
                <a:ea typeface="宋体" panose="02010600030101010101" pitchFamily="2" charset="-122"/>
                <a:sym typeface="微软雅黑" panose="020B0503020204020204" charset="-122"/>
              </a:rPr>
              <a:t>和平解决</a:t>
            </a:r>
            <a:r>
              <a:rPr lang="zh-CN" altLang="en-US" sz="2400" b="1">
                <a:latin typeface="宋体" panose="02010600030101010101" pitchFamily="2" charset="-122"/>
                <a:ea typeface="宋体" panose="02010600030101010101" pitchFamily="2" charset="-122"/>
                <a:sym typeface="微软雅黑" panose="020B0503020204020204" charset="-122"/>
              </a:rPr>
              <a:t>，成为</a:t>
            </a:r>
            <a:r>
              <a:rPr lang="en-US" altLang="en-US" sz="2400" b="1">
                <a:solidFill>
                  <a:srgbClr val="FF0000"/>
                </a:solidFill>
                <a:latin typeface="宋体" panose="02010600030101010101" pitchFamily="2" charset="-122"/>
                <a:ea typeface="宋体" panose="02010600030101010101" pitchFamily="2" charset="-122"/>
                <a:sym typeface="微软雅黑" panose="020B0503020204020204" charset="-122"/>
              </a:rPr>
              <a:t>扭转时局</a:t>
            </a:r>
            <a:r>
              <a:rPr lang="en-US" altLang="en-US" sz="2400" b="1">
                <a:latin typeface="宋体" panose="02010600030101010101" pitchFamily="2" charset="-122"/>
                <a:ea typeface="宋体" panose="02010600030101010101" pitchFamily="2" charset="-122"/>
                <a:sym typeface="微软雅黑" panose="020B0503020204020204" charset="-122"/>
              </a:rPr>
              <a:t>的</a:t>
            </a:r>
            <a:r>
              <a:rPr lang="en-US" altLang="en-US" sz="2400" b="1">
                <a:solidFill>
                  <a:srgbClr val="FF0000"/>
                </a:solidFill>
                <a:latin typeface="宋体" panose="02010600030101010101" pitchFamily="2" charset="-122"/>
                <a:ea typeface="宋体" panose="02010600030101010101" pitchFamily="2" charset="-122"/>
                <a:sym typeface="微软雅黑" panose="020B0503020204020204" charset="-122"/>
              </a:rPr>
              <a:t>枢纽</a:t>
            </a:r>
            <a:r>
              <a:rPr lang="zh-CN" altLang="en-US" sz="2400" b="1">
                <a:solidFill>
                  <a:srgbClr val="FF0000"/>
                </a:solidFill>
                <a:latin typeface="宋体" panose="02010600030101010101" pitchFamily="2" charset="-122"/>
                <a:ea typeface="宋体" panose="02010600030101010101" pitchFamily="2" charset="-122"/>
                <a:sym typeface="微软雅黑" panose="020B0503020204020204" charset="-122"/>
              </a:rPr>
              <a:t>；</a:t>
            </a:r>
            <a:endParaRPr lang="en-US" altLang="en-US" sz="2400" b="1">
              <a:solidFill>
                <a:srgbClr val="FF0000"/>
              </a:solidFill>
              <a:latin typeface="宋体" panose="02010600030101010101" pitchFamily="2" charset="-122"/>
              <a:ea typeface="宋体" panose="02010600030101010101" pitchFamily="2" charset="-122"/>
              <a:sym typeface="微软雅黑" panose="020B0503020204020204" charset="-122"/>
            </a:endParaRPr>
          </a:p>
          <a:p>
            <a:pPr defTabSz="685800" fontAlgn="auto">
              <a:lnSpc>
                <a:spcPts val="3380"/>
              </a:lnSpc>
              <a:spcAft>
                <a:spcPts val="0"/>
              </a:spcAft>
            </a:pPr>
            <a:r>
              <a:rPr lang="en-US" altLang="en-US" sz="2400" b="1">
                <a:latin typeface="宋体" panose="02010600030101010101" pitchFamily="2" charset="-122"/>
                <a:ea typeface="宋体" panose="02010600030101010101" pitchFamily="2" charset="-122"/>
                <a:sym typeface="微软雅黑" panose="020B0503020204020204" charset="-122"/>
              </a:rPr>
              <a:t>②促进了</a:t>
            </a:r>
            <a:r>
              <a:rPr lang="en-US" altLang="en-US" sz="2400" b="1">
                <a:solidFill>
                  <a:srgbClr val="FF0000"/>
                </a:solidFill>
                <a:latin typeface="宋体" panose="02010600030101010101" pitchFamily="2" charset="-122"/>
                <a:ea typeface="宋体" panose="02010600030101010101" pitchFamily="2" charset="-122"/>
                <a:sym typeface="微软雅黑" panose="020B0503020204020204" charset="-122"/>
              </a:rPr>
              <a:t>中共</a:t>
            </a:r>
            <a:r>
              <a:rPr lang="en-US" altLang="en-US" sz="2400" b="1">
                <a:latin typeface="宋体" panose="02010600030101010101" pitchFamily="2" charset="-122"/>
                <a:ea typeface="宋体" panose="02010600030101010101" pitchFamily="2" charset="-122"/>
                <a:sym typeface="微软雅黑" panose="020B0503020204020204" charset="-122"/>
              </a:rPr>
              <a:t>联</a:t>
            </a:r>
            <a:r>
              <a:rPr lang="en-US" altLang="en-US" sz="2400" b="1">
                <a:solidFill>
                  <a:srgbClr val="FF0000"/>
                </a:solidFill>
                <a:latin typeface="宋体" panose="02010600030101010101" pitchFamily="2" charset="-122"/>
                <a:ea typeface="宋体" panose="02010600030101010101" pitchFamily="2" charset="-122"/>
                <a:sym typeface="微软雅黑" panose="020B0503020204020204" charset="-122"/>
              </a:rPr>
              <a:t>蒋抗日方针</a:t>
            </a:r>
            <a:r>
              <a:rPr lang="en-US" altLang="en-US" sz="2400" b="1">
                <a:latin typeface="宋体" panose="02010600030101010101" pitchFamily="2" charset="-122"/>
                <a:ea typeface="宋体" panose="02010600030101010101" pitchFamily="2" charset="-122"/>
                <a:sym typeface="微软雅黑" panose="020B0503020204020204" charset="-122"/>
              </a:rPr>
              <a:t>的</a:t>
            </a:r>
            <a:r>
              <a:rPr lang="en-US" altLang="en-US" sz="2400" b="1">
                <a:solidFill>
                  <a:srgbClr val="FF0000"/>
                </a:solidFill>
                <a:latin typeface="宋体" panose="02010600030101010101" pitchFamily="2" charset="-122"/>
                <a:ea typeface="宋体" panose="02010600030101010101" pitchFamily="2" charset="-122"/>
                <a:sym typeface="微软雅黑" panose="020B0503020204020204" charset="-122"/>
              </a:rPr>
              <a:t>实现</a:t>
            </a:r>
            <a:r>
              <a:rPr lang="en-US" altLang="en-US" sz="2400" b="1">
                <a:latin typeface="宋体" panose="02010600030101010101" pitchFamily="2" charset="-122"/>
                <a:ea typeface="宋体" panose="02010600030101010101" pitchFamily="2" charset="-122"/>
                <a:sym typeface="微软雅黑" panose="020B0503020204020204" charset="-122"/>
              </a:rPr>
              <a:t>；</a:t>
            </a:r>
          </a:p>
          <a:p>
            <a:pPr defTabSz="685800" fontAlgn="auto">
              <a:lnSpc>
                <a:spcPts val="3380"/>
              </a:lnSpc>
              <a:spcAft>
                <a:spcPts val="0"/>
              </a:spcAft>
            </a:pPr>
            <a:r>
              <a:rPr lang="en-US" altLang="en-US" sz="2400" b="1">
                <a:latin typeface="宋体" panose="02010600030101010101" pitchFamily="2" charset="-122"/>
                <a:ea typeface="宋体" panose="02010600030101010101" pitchFamily="2" charset="-122"/>
                <a:sym typeface="微软雅黑" panose="020B0503020204020204" charset="-122"/>
              </a:rPr>
              <a:t>③标志着</a:t>
            </a:r>
            <a:r>
              <a:rPr lang="en-US" altLang="en-US" sz="2400" b="1">
                <a:solidFill>
                  <a:srgbClr val="FF0000"/>
                </a:solidFill>
                <a:latin typeface="宋体" panose="02010600030101010101" pitchFamily="2" charset="-122"/>
                <a:ea typeface="宋体" panose="02010600030101010101" pitchFamily="2" charset="-122"/>
                <a:sym typeface="微软雅黑" panose="020B0503020204020204" charset="-122"/>
              </a:rPr>
              <a:t>十年内战</a:t>
            </a:r>
            <a:r>
              <a:rPr lang="en-US" altLang="en-US" sz="2400" b="1">
                <a:latin typeface="宋体" panose="02010600030101010101" pitchFamily="2" charset="-122"/>
                <a:ea typeface="宋体" panose="02010600030101010101" pitchFamily="2" charset="-122"/>
                <a:sym typeface="微软雅黑" panose="020B0503020204020204" charset="-122"/>
              </a:rPr>
              <a:t>基本</a:t>
            </a:r>
            <a:r>
              <a:rPr lang="en-US" altLang="en-US" sz="2400" b="1">
                <a:solidFill>
                  <a:srgbClr val="FF0000"/>
                </a:solidFill>
                <a:latin typeface="宋体" panose="02010600030101010101" pitchFamily="2" charset="-122"/>
                <a:ea typeface="宋体" panose="02010600030101010101" pitchFamily="2" charset="-122"/>
                <a:sym typeface="微软雅黑" panose="020B0503020204020204" charset="-122"/>
              </a:rPr>
              <a:t>结束</a:t>
            </a:r>
            <a:r>
              <a:rPr lang="en-US" altLang="en-US" sz="2400" b="1">
                <a:latin typeface="宋体" panose="02010600030101010101" pitchFamily="2" charset="-122"/>
                <a:ea typeface="宋体" panose="02010600030101010101" pitchFamily="2" charset="-122"/>
                <a:sym typeface="微软雅黑" panose="020B0503020204020204" charset="-122"/>
              </a:rPr>
              <a:t>和</a:t>
            </a:r>
            <a:r>
              <a:rPr lang="en-US" altLang="en-US" sz="2400" b="1">
                <a:solidFill>
                  <a:srgbClr val="FF0000"/>
                </a:solidFill>
                <a:latin typeface="宋体" panose="02010600030101010101" pitchFamily="2" charset="-122"/>
                <a:ea typeface="宋体" panose="02010600030101010101" pitchFamily="2" charset="-122"/>
                <a:sym typeface="微软雅黑" panose="020B0503020204020204" charset="-122"/>
              </a:rPr>
              <a:t>抗日统一战线的初步形成。</a:t>
            </a:r>
          </a:p>
        </p:txBody>
      </p:sp>
      <p:sp>
        <p:nvSpPr>
          <p:cNvPr id="5" name="文本框 4"/>
          <p:cNvSpPr txBox="1"/>
          <p:nvPr/>
        </p:nvSpPr>
        <p:spPr>
          <a:xfrm>
            <a:off x="117475" y="683895"/>
            <a:ext cx="3615055" cy="460375"/>
          </a:xfrm>
          <a:prstGeom prst="rect">
            <a:avLst/>
          </a:prstGeom>
          <a:noFill/>
        </p:spPr>
        <p:txBody>
          <a:bodyPr wrap="square" rtlCol="0">
            <a:spAutoFit/>
          </a:bodyPr>
          <a:lstStyle/>
          <a:p>
            <a:pPr algn="l"/>
            <a:r>
              <a:rPr lang="en-US" altLang="zh-CN"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mn-ea"/>
              </a:rPr>
              <a:t>3</a:t>
            </a:r>
            <a:r>
              <a:rPr lang="zh-CN" altLang="en-US"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mn-ea"/>
              </a:rPr>
              <a:t>、西安事变：</a:t>
            </a:r>
            <a:endParaRPr lang="en-US" altLang="zh-CN"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mn-ea"/>
            </a:endParaRPr>
          </a:p>
        </p:txBody>
      </p:sp>
      <p:grpSp>
        <p:nvGrpSpPr>
          <p:cNvPr id="7" name="组合 6"/>
          <p:cNvGrpSpPr/>
          <p:nvPr>
            <p:custDataLst>
              <p:tags r:id="rId2"/>
            </p:custDataLst>
          </p:nvPr>
        </p:nvGrpSpPr>
        <p:grpSpPr>
          <a:xfrm>
            <a:off x="188595" y="3226435"/>
            <a:ext cx="8782685" cy="3213735"/>
            <a:chOff x="439" y="2098"/>
            <a:chExt cx="13831" cy="5061"/>
          </a:xfrm>
        </p:grpSpPr>
        <p:sp>
          <p:nvSpPr>
            <p:cNvPr id="9" name="文本框 8"/>
            <p:cNvSpPr txBox="1"/>
            <p:nvPr>
              <p:custDataLst>
                <p:tags r:id="rId8"/>
              </p:custDataLst>
            </p:nvPr>
          </p:nvSpPr>
          <p:spPr>
            <a:xfrm>
              <a:off x="442" y="2098"/>
              <a:ext cx="13828" cy="1840"/>
            </a:xfrm>
            <a:prstGeom prst="rect">
              <a:avLst/>
            </a:prstGeom>
            <a:ln w="12700" cmpd="sng">
              <a:solidFill>
                <a:srgbClr val="00518A"/>
              </a:solidFill>
              <a:prstDash val="solid"/>
            </a:ln>
          </p:spPr>
          <p:style>
            <a:lnRef idx="2">
              <a:srgbClr val="C30000"/>
            </a:lnRef>
            <a:fillRef idx="1">
              <a:srgbClr val="FFFFFF"/>
            </a:fillRef>
            <a:effectRef idx="0">
              <a:srgbClr val="C30000"/>
            </a:effectRef>
            <a:fontRef idx="minor">
              <a:srgbClr val="000000"/>
            </a:fontRef>
          </p:style>
          <p:txBody>
            <a:bodyPr wrap="square">
              <a:spAutoFit/>
            </a:bodyPr>
            <a:lstStyle/>
            <a:p>
              <a:pPr marR="0" lvl="0" indent="0" algn="just" defTabSz="914400" rtl="0" fontAlgn="auto">
                <a:lnSpc>
                  <a:spcPts val="2800"/>
                </a:lnSpc>
                <a:spcBef>
                  <a:spcPts val="0"/>
                </a:spcBef>
                <a:spcAft>
                  <a:spcPct val="0"/>
                </a:spcAft>
                <a:buClrTx/>
                <a:buSzTx/>
                <a:buFontTx/>
                <a:buNone/>
                <a:defRPr/>
              </a:pPr>
              <a:r>
                <a:rPr kumimoji="0" lang="zh-CN" sz="2000" b="1" i="0" u="none" strike="noStrike" kern="1200" cap="none" spc="0" normalizeH="0" baseline="0" noProof="1">
                  <a:ln>
                    <a:noFill/>
                  </a:ln>
                  <a:solidFill>
                    <a:srgbClr val="FF0000"/>
                  </a:solidFill>
                  <a:effectLst/>
                  <a:uLnTx/>
                  <a:uFillTx/>
                  <a:latin typeface="仿宋" panose="02010609060101010101" charset="-122"/>
                  <a:ea typeface="仿宋" panose="02010609060101010101" charset="-122"/>
                  <a:cs typeface="+mn-cs"/>
                </a:rPr>
                <a:t>中共的斡旋：</a:t>
              </a:r>
              <a:r>
                <a:rPr kumimoji="0" lang="zh-CN" sz="2000" b="1" i="0" u="none" strike="noStrike" kern="1200" cap="none" spc="0" normalizeH="0" baseline="0" noProof="1">
                  <a:ln>
                    <a:noFill/>
                  </a:ln>
                  <a:solidFill>
                    <a:srgbClr val="000000"/>
                  </a:solidFill>
                  <a:effectLst/>
                  <a:uLnTx/>
                  <a:uFillTx/>
                  <a:latin typeface="仿宋" panose="02010609060101010101" charset="-122"/>
                  <a:ea typeface="仿宋" panose="02010609060101010101" charset="-122"/>
                  <a:cs typeface="+mn-cs"/>
                </a:rPr>
                <a:t>面对错综复杂的政治形势，中共中央确定了</a:t>
              </a:r>
              <a:r>
                <a:rPr kumimoji="0" lang="zh-CN" sz="2000" b="1" i="0" u="none" strike="noStrike" kern="1200" cap="none" spc="0" normalizeH="0" baseline="0" noProof="1">
                  <a:ln>
                    <a:noFill/>
                  </a:ln>
                  <a:solidFill>
                    <a:srgbClr val="FF0000"/>
                  </a:solidFill>
                  <a:effectLst/>
                  <a:uLnTx/>
                  <a:uFillTx/>
                  <a:latin typeface="仿宋" panose="02010609060101010101" charset="-122"/>
                  <a:ea typeface="仿宋" panose="02010609060101010101" charset="-122"/>
                  <a:cs typeface="+mn-cs"/>
                </a:rPr>
                <a:t>和平解决西安事变</a:t>
              </a:r>
              <a:r>
                <a:rPr kumimoji="0" lang="zh-CN" sz="2000" b="1" i="0" u="none" strike="noStrike" kern="1200" cap="none" spc="0" normalizeH="0" baseline="0" noProof="1">
                  <a:ln>
                    <a:noFill/>
                  </a:ln>
                  <a:solidFill>
                    <a:srgbClr val="000000"/>
                  </a:solidFill>
                  <a:effectLst/>
                  <a:uLnTx/>
                  <a:uFillTx/>
                  <a:latin typeface="仿宋" panose="02010609060101010101" charset="-122"/>
                  <a:ea typeface="仿宋" panose="02010609060101010101" charset="-122"/>
                  <a:cs typeface="+mn-cs"/>
                </a:rPr>
                <a:t>的方针，派周恩来为代表，奔赴西安，与张学良、杨虎城一起，同国民政府代表举行谈判。</a:t>
              </a:r>
            </a:p>
          </p:txBody>
        </p:sp>
        <p:sp>
          <p:nvSpPr>
            <p:cNvPr id="10" name="文本框 9"/>
            <p:cNvSpPr txBox="1"/>
            <p:nvPr>
              <p:custDataLst>
                <p:tags r:id="rId9"/>
              </p:custDataLst>
            </p:nvPr>
          </p:nvSpPr>
          <p:spPr>
            <a:xfrm>
              <a:off x="439" y="4188"/>
              <a:ext cx="13831" cy="2971"/>
            </a:xfrm>
            <a:prstGeom prst="rect">
              <a:avLst/>
            </a:prstGeom>
            <a:ln w="12700" cmpd="sng">
              <a:solidFill>
                <a:srgbClr val="00518A"/>
              </a:solidFill>
              <a:prstDash val="solid"/>
            </a:ln>
          </p:spPr>
          <p:style>
            <a:lnRef idx="2">
              <a:srgbClr val="C30000"/>
            </a:lnRef>
            <a:fillRef idx="1">
              <a:srgbClr val="FFFFFF"/>
            </a:fillRef>
            <a:effectRef idx="0">
              <a:srgbClr val="C30000"/>
            </a:effectRef>
            <a:fontRef idx="minor">
              <a:srgbClr val="000000"/>
            </a:fontRef>
          </p:style>
          <p:txBody>
            <a:bodyPr wrap="square">
              <a:spAutoFit/>
            </a:bodyPr>
            <a:lstStyle/>
            <a:p>
              <a:pPr marR="0" lvl="0" indent="0" algn="just" defTabSz="914400" rtl="0" fontAlgn="base">
                <a:lnSpc>
                  <a:spcPts val="2800"/>
                </a:lnSpc>
                <a:spcBef>
                  <a:spcPts val="0"/>
                </a:spcBef>
                <a:spcAft>
                  <a:spcPct val="0"/>
                </a:spcAft>
                <a:buClrTx/>
                <a:buSzTx/>
                <a:buFontTx/>
                <a:buNone/>
                <a:defRPr/>
              </a:pPr>
              <a:r>
                <a:rPr kumimoji="0" lang="zh-CN" altLang="en-US" sz="2000" b="1" i="0" u="none" strike="noStrike" kern="1200" cap="none" spc="0" normalizeH="0" baseline="0" noProof="1">
                  <a:ln>
                    <a:noFill/>
                  </a:ln>
                  <a:solidFill>
                    <a:srgbClr val="000000"/>
                  </a:solidFill>
                  <a:effectLst/>
                  <a:uLnTx/>
                  <a:uFillTx/>
                  <a:latin typeface="仿宋" panose="02010609060101010101" charset="-122"/>
                  <a:ea typeface="仿宋" panose="02010609060101010101" charset="-122"/>
                  <a:cs typeface="仿宋" panose="02010609060101010101" charset="-122"/>
                </a:rPr>
                <a:t>（上午）十时许，周又来见余妻……余谓周曰：若尔等以后不再破坏统一，且听命中央，完全受余之统一指挥，则余不但不进剿，且与其他部队一视同仁。周答曰：红军必受蒋先生之指挥而且拥护中央之统一，决不破坏。</a:t>
              </a:r>
            </a:p>
            <a:p>
              <a:pPr marR="0" lvl="0" indent="0" algn="just" defTabSz="914400" rtl="0" fontAlgn="base">
                <a:lnSpc>
                  <a:spcPts val="2800"/>
                </a:lnSpc>
                <a:spcBef>
                  <a:spcPts val="0"/>
                </a:spcBef>
                <a:spcAft>
                  <a:spcPct val="0"/>
                </a:spcAft>
                <a:buClrTx/>
                <a:buSzTx/>
                <a:buFontTx/>
                <a:buNone/>
                <a:defRPr/>
              </a:pPr>
              <a:r>
                <a:rPr kumimoji="0" lang="zh-CN" altLang="en-US" sz="2000" b="1" i="0" u="none" strike="noStrike" kern="1200" cap="none" spc="0" normalizeH="0" baseline="0" noProof="1">
                  <a:ln>
                    <a:noFill/>
                  </a:ln>
                  <a:solidFill>
                    <a:srgbClr val="000000"/>
                  </a:solidFill>
                  <a:effectLst/>
                  <a:uLnTx/>
                  <a:uFillTx/>
                  <a:latin typeface="仿宋" panose="02010609060101010101" charset="-122"/>
                  <a:ea typeface="仿宋" panose="02010609060101010101" charset="-122"/>
                  <a:cs typeface="仿宋" panose="02010609060101010101" charset="-122"/>
                </a:rPr>
                <a:t>                  ——《蒋介石日记手稿》，1936年12月25日，转引自杨奎松《西安事变新探——张学良与中共关系之谜》，第374页。</a:t>
              </a:r>
            </a:p>
          </p:txBody>
        </p:sp>
      </p:grpSp>
      <p:sp>
        <p:nvSpPr>
          <p:cNvPr id="11" name="文本框 10"/>
          <p:cNvSpPr txBox="1"/>
          <p:nvPr>
            <p:custDataLst>
              <p:tags r:id="rId3"/>
            </p:custDataLst>
          </p:nvPr>
        </p:nvSpPr>
        <p:spPr>
          <a:xfrm>
            <a:off x="190500" y="4434205"/>
            <a:ext cx="8884285" cy="1043305"/>
          </a:xfrm>
          <a:prstGeom prst="rect">
            <a:avLst/>
          </a:prstGeom>
          <a:solidFill>
            <a:schemeClr val="accent5">
              <a:lumMod val="40000"/>
              <a:lumOff val="60000"/>
              <a:alpha val="84000"/>
            </a:schemeClr>
          </a:solidFill>
          <a:ln>
            <a:noFill/>
          </a:ln>
        </p:spPr>
        <p:style>
          <a:lnRef idx="2">
            <a:srgbClr val="3B3E4D"/>
          </a:lnRef>
          <a:fillRef idx="1">
            <a:srgbClr val="FFFFFF"/>
          </a:fillRef>
          <a:effectRef idx="0">
            <a:srgbClr val="3B3E4D"/>
          </a:effectRef>
          <a:fontRef idx="minor">
            <a:srgbClr val="000000"/>
          </a:fontRef>
        </p:style>
        <p:txBody>
          <a:bodyPr wrap="square">
            <a:spAutoFit/>
          </a:bodyPr>
          <a:lstStyle/>
          <a:p>
            <a:pPr marL="0" marR="0" lvl="0" indent="0" algn="just" defTabSz="914400" rtl="0" eaLnBrk="1" fontAlgn="auto" latinLnBrk="0" hangingPunct="1">
              <a:lnSpc>
                <a:spcPct val="125000"/>
              </a:lnSpc>
              <a:spcBef>
                <a:spcPct val="20000"/>
              </a:spcBef>
              <a:spcAft>
                <a:spcPct val="0"/>
              </a:spcAft>
              <a:buClrTx/>
              <a:buSzTx/>
              <a:buFontTx/>
              <a:buNone/>
              <a:defRPr/>
            </a:pPr>
            <a:r>
              <a:rPr kumimoji="0" lang="en-US" altLang="zh-CN" sz="2400" b="1" i="0" u="none" strike="noStrike" kern="1200" cap="none" spc="0" normalizeH="0" baseline="0" noProof="1">
                <a:ln>
                  <a:noFill/>
                </a:ln>
                <a:solidFill>
                  <a:srgbClr val="FF0000"/>
                </a:solidFill>
                <a:effectLst/>
                <a:uLnTx/>
                <a:uFillTx/>
                <a:latin typeface="仿宋" panose="02010609060101010101" charset="-122"/>
                <a:ea typeface="仿宋" panose="02010609060101010101" charset="-122"/>
                <a:cs typeface="仿宋" panose="02010609060101010101" charset="-122"/>
              </a:rPr>
              <a:t>    </a:t>
            </a:r>
            <a:r>
              <a:rPr kumimoji="0" lang="zh-CN" sz="2200" b="1" i="0" u="none" strike="noStrike" kern="1200" cap="none" spc="0" normalizeH="0" baseline="0" noProof="1">
                <a:ln>
                  <a:noFill/>
                </a:ln>
                <a:solidFill>
                  <a:srgbClr val="000000"/>
                </a:solidFill>
                <a:effectLst/>
                <a:uLnTx/>
                <a:uFillTx/>
                <a:latin typeface="仿宋" panose="02010609060101010101" charset="-122"/>
                <a:ea typeface="仿宋" panose="02010609060101010101" charset="-122"/>
                <a:cs typeface="仿宋" panose="02010609060101010101" charset="-122"/>
              </a:rPr>
              <a:t>经过各方努力，蒋介石被迫接受</a:t>
            </a:r>
            <a:r>
              <a:rPr kumimoji="0" lang="zh-CN" sz="2200" b="1" i="0" u="none" strike="noStrike" kern="1200" cap="none" spc="0" normalizeH="0" baseline="0" noProof="1">
                <a:ln>
                  <a:noFill/>
                </a:ln>
                <a:solidFill>
                  <a:srgbClr val="FF0000"/>
                </a:solidFill>
                <a:effectLst/>
                <a:uLnTx/>
                <a:uFillTx/>
                <a:latin typeface="仿宋" panose="02010609060101010101" charset="-122"/>
                <a:ea typeface="仿宋" panose="02010609060101010101" charset="-122"/>
                <a:cs typeface="仿宋" panose="02010609060101010101" charset="-122"/>
              </a:rPr>
              <a:t>停止内战、联共抗日</a:t>
            </a:r>
            <a:r>
              <a:rPr kumimoji="0" lang="zh-CN" sz="2200" b="1" i="0" u="none" strike="noStrike" kern="1200" cap="none" spc="0" normalizeH="0" baseline="0" noProof="1">
                <a:ln>
                  <a:noFill/>
                </a:ln>
                <a:solidFill>
                  <a:srgbClr val="000000"/>
                </a:solidFill>
                <a:effectLst/>
                <a:uLnTx/>
                <a:uFillTx/>
                <a:latin typeface="仿宋" panose="02010609060101010101" charset="-122"/>
                <a:ea typeface="仿宋" panose="02010609060101010101" charset="-122"/>
                <a:cs typeface="仿宋" panose="02010609060101010101" charset="-122"/>
              </a:rPr>
              <a:t>的主张。</a:t>
            </a:r>
          </a:p>
          <a:p>
            <a:pPr marL="0" marR="0" lvl="0" indent="0" algn="just" defTabSz="914400" rtl="0" eaLnBrk="1" fontAlgn="auto" latinLnBrk="0" hangingPunct="1">
              <a:lnSpc>
                <a:spcPct val="125000"/>
              </a:lnSpc>
              <a:spcBef>
                <a:spcPct val="20000"/>
              </a:spcBef>
              <a:spcAft>
                <a:spcPct val="0"/>
              </a:spcAft>
              <a:buClrTx/>
              <a:buSzTx/>
              <a:buFontTx/>
              <a:buNone/>
              <a:defRPr/>
            </a:pPr>
            <a:r>
              <a:rPr kumimoji="0" lang="zh-CN" sz="2200" b="1" i="0" u="none" strike="noStrike" kern="1200" cap="none" spc="0" normalizeH="0" baseline="0" noProof="1">
                <a:ln>
                  <a:noFill/>
                </a:ln>
                <a:solidFill>
                  <a:srgbClr val="000000"/>
                </a:solidFill>
                <a:effectLst/>
                <a:uLnTx/>
                <a:uFillTx/>
                <a:latin typeface="仿宋" panose="02010609060101010101" charset="-122"/>
                <a:ea typeface="仿宋" panose="02010609060101010101" charset="-122"/>
                <a:cs typeface="仿宋" panose="02010609060101010101" charset="-122"/>
              </a:rPr>
              <a:t>西安事变</a:t>
            </a:r>
            <a:r>
              <a:rPr kumimoji="0" lang="zh-CN" sz="2200" b="1" i="0" u="none" strike="noStrike" kern="1200" cap="none" spc="0" normalizeH="0" baseline="0" noProof="1">
                <a:ln>
                  <a:noFill/>
                </a:ln>
                <a:solidFill>
                  <a:srgbClr val="FF0000"/>
                </a:solidFill>
                <a:effectLst/>
                <a:uLnTx/>
                <a:uFillTx/>
                <a:latin typeface="仿宋" panose="02010609060101010101" charset="-122"/>
                <a:ea typeface="仿宋" panose="02010609060101010101" charset="-122"/>
                <a:cs typeface="仿宋" panose="02010609060101010101" charset="-122"/>
              </a:rPr>
              <a:t>得到和平解决</a:t>
            </a:r>
            <a:r>
              <a:rPr kumimoji="0" lang="zh-CN" sz="2200" b="1" i="0" u="none" strike="noStrike" kern="1200" cap="none" spc="0" normalizeH="0" baseline="0" noProof="1">
                <a:ln>
                  <a:noFill/>
                </a:ln>
                <a:solidFill>
                  <a:srgbClr val="000000"/>
                </a:solidFill>
                <a:effectLst/>
                <a:uLnTx/>
                <a:uFillTx/>
                <a:latin typeface="仿宋" panose="02010609060101010101" charset="-122"/>
                <a:ea typeface="仿宋" panose="02010609060101010101" charset="-122"/>
                <a:cs typeface="仿宋" panose="02010609060101010101" charset="-122"/>
              </a:rPr>
              <a:t>。</a:t>
            </a:r>
          </a:p>
        </p:txBody>
      </p:sp>
      <p:grpSp>
        <p:nvGrpSpPr>
          <p:cNvPr id="12" name="组合 11"/>
          <p:cNvGrpSpPr/>
          <p:nvPr/>
        </p:nvGrpSpPr>
        <p:grpSpPr>
          <a:xfrm>
            <a:off x="8406130" y="123825"/>
            <a:ext cx="3732530" cy="3608070"/>
            <a:chOff x="13238" y="195"/>
            <a:chExt cx="5878" cy="5682"/>
          </a:xfrm>
        </p:grpSpPr>
        <p:pic>
          <p:nvPicPr>
            <p:cNvPr id="10246" name="图片 4"/>
            <p:cNvPicPr/>
            <p:nvPr/>
          </p:nvPicPr>
          <p:blipFill>
            <a:blip r:embed="rId13"/>
            <a:srcRect l="55750"/>
            <a:stretch>
              <a:fillRect/>
            </a:stretch>
          </p:blipFill>
          <p:spPr>
            <a:xfrm>
              <a:off x="16164" y="195"/>
              <a:ext cx="2695" cy="2457"/>
            </a:xfrm>
            <a:prstGeom prst="rect">
              <a:avLst/>
            </a:prstGeom>
            <a:noFill/>
            <a:ln w="9525">
              <a:noFill/>
            </a:ln>
            <a:effectLst>
              <a:outerShdw dist="38100" dir="2699999" algn="tl" rotWithShape="0">
                <a:srgbClr val="000000">
                  <a:alpha val="39998"/>
                </a:srgbClr>
              </a:outerShdw>
            </a:effectLst>
          </p:spPr>
        </p:pic>
        <p:pic>
          <p:nvPicPr>
            <p:cNvPr id="10247" name="图片 4"/>
            <p:cNvPicPr/>
            <p:nvPr/>
          </p:nvPicPr>
          <p:blipFill>
            <a:blip r:embed="rId13"/>
            <a:srcRect r="55016"/>
            <a:stretch>
              <a:fillRect/>
            </a:stretch>
          </p:blipFill>
          <p:spPr>
            <a:xfrm>
              <a:off x="13238" y="209"/>
              <a:ext cx="2760" cy="2441"/>
            </a:xfrm>
            <a:prstGeom prst="rect">
              <a:avLst/>
            </a:prstGeom>
            <a:noFill/>
            <a:ln w="9525">
              <a:noFill/>
            </a:ln>
            <a:effectLst>
              <a:outerShdw dist="38100" dir="2699999" algn="tl" rotWithShape="0">
                <a:srgbClr val="000000">
                  <a:alpha val="39998"/>
                </a:srgbClr>
              </a:outerShdw>
            </a:effectLst>
          </p:spPr>
        </p:pic>
        <p:sp>
          <p:nvSpPr>
            <p:cNvPr id="17" name="文本框 16"/>
            <p:cNvSpPr txBox="1"/>
            <p:nvPr>
              <p:custDataLst>
                <p:tags r:id="rId7"/>
              </p:custDataLst>
            </p:nvPr>
          </p:nvSpPr>
          <p:spPr>
            <a:xfrm>
              <a:off x="14128" y="2761"/>
              <a:ext cx="4989" cy="3117"/>
            </a:xfrm>
            <a:prstGeom prst="rect">
              <a:avLst/>
            </a:prstGeom>
          </p:spPr>
          <p:style>
            <a:lnRef idx="0">
              <a:srgbClr val="000000"/>
            </a:lnRef>
            <a:fillRef idx="3">
              <a:srgbClr val="000000"/>
            </a:fillRef>
            <a:effectRef idx="3">
              <a:srgbClr val="000000"/>
            </a:effectRef>
            <a:fontRef idx="minor">
              <a:srgbClr val="FFFFFF"/>
            </a:fontRef>
          </p:style>
          <p:txBody>
            <a:bodyPr wrap="square" rtlCol="0">
              <a:no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仿宋" panose="02010609060101010101" charset="-122"/>
                  <a:ea typeface="仿宋" panose="02010609060101010101" charset="-122"/>
                  <a:cs typeface="仿宋" panose="02010609060101010101" charset="-122"/>
                </a:rPr>
                <a:t>  </a:t>
              </a:r>
              <a:r>
                <a:rPr kumimoji="0" lang="en-US" altLang="zh-CN" sz="20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仿宋" panose="02010609060101010101" charset="-122"/>
                  <a:ea typeface="仿宋" panose="02010609060101010101" charset="-122"/>
                  <a:cs typeface="仿宋" panose="02010609060101010101" charset="-122"/>
                </a:rPr>
                <a:t> </a:t>
              </a:r>
              <a:r>
                <a:rPr kumimoji="0" lang="zh-CN" altLang="en-US" sz="20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仿宋" panose="02010609060101010101" charset="-122"/>
                  <a:ea typeface="仿宋" panose="02010609060101010101" charset="-122"/>
                  <a:cs typeface="仿宋" panose="02010609060101010101" charset="-122"/>
                </a:rPr>
                <a:t>我的事情是到36岁</a:t>
              </a:r>
              <a:r>
                <a:rPr kumimoji="0" lang="zh-CN" alt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仿宋" panose="02010609060101010101" charset="-122"/>
                  <a:ea typeface="仿宋" panose="02010609060101010101" charset="-122"/>
                  <a:cs typeface="仿宋" panose="02010609060101010101" charset="-122"/>
                </a:rPr>
                <a:t>，以后就没有了。从21岁到36岁，</a:t>
              </a:r>
              <a:r>
                <a:rPr kumimoji="0" lang="zh-CN" altLang="en-US" sz="20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仿宋" panose="02010609060101010101" charset="-122"/>
                  <a:ea typeface="仿宋" panose="02010609060101010101" charset="-122"/>
                  <a:cs typeface="仿宋" panose="02010609060101010101" charset="-122"/>
                </a:rPr>
                <a:t>这就是我的生命</a:t>
              </a:r>
              <a:r>
                <a:rPr kumimoji="0" lang="zh-CN" alt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仿宋" panose="02010609060101010101" charset="-122"/>
                  <a:ea typeface="仿宋" panose="02010609060101010101" charset="-122"/>
                  <a:cs typeface="仿宋" panose="02010609060101010101" charset="-122"/>
                </a:rPr>
                <a:t>。</a:t>
              </a:r>
            </a:p>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仿宋" panose="02010609060101010101" charset="-122"/>
                  <a:ea typeface="仿宋" panose="02010609060101010101" charset="-122"/>
                  <a:cs typeface="仿宋" panose="02010609060101010101" charset="-122"/>
                </a:rPr>
                <a:t>      ——唐德刚编．张学良口述历史北京：中国档案出版社，2007：123</a:t>
              </a:r>
            </a:p>
          </p:txBody>
        </p:sp>
      </p:grpSp>
      <p:sp>
        <p:nvSpPr>
          <p:cNvPr id="13" name="矩形 12"/>
          <p:cNvSpPr/>
          <p:nvPr>
            <p:custDataLst>
              <p:tags r:id="rId4"/>
            </p:custDataLst>
          </p:nvPr>
        </p:nvSpPr>
        <p:spPr>
          <a:xfrm>
            <a:off x="2071370" y="3356610"/>
            <a:ext cx="4578350" cy="437515"/>
          </a:xfrm>
          <a:prstGeom prst="rect">
            <a:avLst/>
          </a:prstGeom>
          <a:solidFill>
            <a:srgbClr val="FF0000"/>
          </a:solidFill>
          <a:ln>
            <a:solidFill>
              <a:sysClr val="windowText" lastClr="000000"/>
            </a:solidFill>
            <a:prstDash val="lgDashDot"/>
          </a:ln>
        </p:spPr>
        <p:txBody>
          <a:bodyPr wrap="square" lIns="68580" tIns="34290" rIns="68580" bIns="34290">
            <a:spAutoFit/>
          </a:bodyPr>
          <a:lstStyle/>
          <a:p>
            <a:pPr algn="ctr" defTabSz="685165"/>
            <a:r>
              <a:rPr lang="zh-CN" altLang="en-US" sz="2400" b="1">
                <a:solidFill>
                  <a:sysClr val="window" lastClr="FFFFFF"/>
                </a:solidFill>
                <a:latin typeface="仿宋" panose="02010609060101010101" charset="-122"/>
                <a:ea typeface="仿宋" panose="02010609060101010101" charset="-122"/>
                <a:sym typeface="Helvetica" pitchFamily="34" charset="0"/>
              </a:rPr>
              <a:t>民族利益高于一切！</a:t>
            </a:r>
            <a:r>
              <a:rPr lang="zh-CN" altLang="en-US" sz="2400" b="1">
                <a:solidFill>
                  <a:sysClr val="window" lastClr="FFFFFF"/>
                </a:solidFill>
                <a:latin typeface="仿宋" panose="02010609060101010101" charset="-122"/>
                <a:ea typeface="仿宋" panose="02010609060101010101" charset="-122"/>
              </a:rPr>
              <a:t>和平解决！</a:t>
            </a:r>
          </a:p>
        </p:txBody>
      </p:sp>
      <p:grpSp>
        <p:nvGrpSpPr>
          <p:cNvPr id="23" name="组合 22"/>
          <p:cNvGrpSpPr/>
          <p:nvPr/>
        </p:nvGrpSpPr>
        <p:grpSpPr>
          <a:xfrm>
            <a:off x="-6350" y="6319520"/>
            <a:ext cx="12198350" cy="516890"/>
            <a:chOff x="-10" y="9952"/>
            <a:chExt cx="19210" cy="814"/>
          </a:xfrm>
          <a:solidFill>
            <a:srgbClr val="EC5F74">
              <a:lumMod val="20000"/>
              <a:lumOff val="80000"/>
            </a:srgbClr>
          </a:solidFill>
        </p:grpSpPr>
        <p:sp>
          <p:nvSpPr>
            <p:cNvPr id="24" name="文本框 23"/>
            <p:cNvSpPr txBox="1"/>
            <p:nvPr>
              <p:custDataLst>
                <p:tags r:id="rId6"/>
              </p:custDataLst>
            </p:nvPr>
          </p:nvSpPr>
          <p:spPr>
            <a:xfrm>
              <a:off x="-10" y="9976"/>
              <a:ext cx="19211" cy="791"/>
            </a:xfrm>
            <a:prstGeom prst="rect">
              <a:avLst/>
            </a:prstGeom>
            <a:grpFill/>
          </p:spPr>
          <p:txBody>
            <a:bodyPr vert="horz" wrap="square" lIns="91440" tIns="45720" rIns="91440" bIns="45720" numCol="1" spcCol="0" rtlCol="0" fromWordArt="0" anchor="t" anchorCtr="0" forceAA="0" compatLnSpc="0">
              <a:noAutofit/>
            </a:bodyPr>
            <a:lstStyle>
              <a:lvl1pPr algn="l" defTabSz="914400" rtl="0" eaLnBrk="1" latinLnBrk="0" hangingPunct="1">
                <a:lnSpc>
                  <a:spcPct val="90000"/>
                </a:lnSpc>
                <a:spcBef>
                  <a:spcPct val="0"/>
                </a:spcBef>
                <a:buNone/>
                <a:defRPr sz="4400" kern="1200">
                  <a:solidFill>
                    <a:sysClr val="windowText" lastClr="000000"/>
                  </a:solidFill>
                  <a:latin typeface="Calibri" panose="020F0502020204030204"/>
                  <a:ea typeface="微软雅黑" panose="020B0503020204020204" charset="-122"/>
                  <a:cs typeface="微软雅黑" panose="020B0503020204020204" charset="-122"/>
                </a:defRPr>
              </a:lvl1pPr>
            </a:lstStyle>
            <a:p>
              <a:pPr lvl="0" algn="l">
                <a:lnSpc>
                  <a:spcPct val="100000"/>
                </a:lnSpc>
                <a:buClrTx/>
                <a:buSzTx/>
                <a:buFontTx/>
              </a:pPr>
              <a:r>
                <a:rPr lang="zh-CN" altLang="zh-CN" sz="2400" b="1">
                  <a:latin typeface="仿宋" panose="02010609060101010101" charset="-122"/>
                  <a:ea typeface="仿宋" panose="02010609060101010101" charset="-122"/>
                  <a:cs typeface="楷体" panose="02010609060101010101" pitchFamily="49" charset="-122"/>
                  <a:sym typeface="Arial" panose="020B0604020202020204" pitchFamily="34" charset="0"/>
                </a:rPr>
                <a:t>  </a:t>
              </a:r>
              <a:r>
                <a:rPr lang="zh-CN" altLang="zh-CN" sz="2400" b="1">
                  <a:latin typeface="仿宋" panose="02010609060101010101" charset="-122"/>
                  <a:ea typeface="仿宋" panose="02010609060101010101" charset="-122"/>
                  <a:cs typeface="楷体" panose="02010609060101010101" pitchFamily="49" charset="-122"/>
                  <a:sym typeface="等线" panose="02010600030101010101" charset="-122"/>
                </a:rPr>
                <a:t>考情分析</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zh-CN" sz="2400" b="1">
                  <a:solidFill>
                    <a:sysClr val="windowText" lastClr="000000"/>
                  </a:solidFill>
                  <a:latin typeface="仿宋" panose="02010609060101010101" charset="-122"/>
                  <a:ea typeface="仿宋" panose="02010609060101010101" charset="-122"/>
                  <a:cs typeface="楷体" panose="02010609060101010101" pitchFamily="49" charset="-122"/>
                  <a:sym typeface="微软雅黑" panose="020B0503020204020204" charset="-122"/>
                </a:rPr>
                <a:t>阶段特征</a:t>
              </a:r>
              <a:r>
                <a:rPr lang="en-US" altLang="zh-CN" sz="2400" b="1">
                  <a:solidFill>
                    <a:sysClr val="windowText" lastClr="000000"/>
                  </a:solidFill>
                  <a:latin typeface="仿宋" panose="02010609060101010101" charset="-122"/>
                  <a:ea typeface="仿宋" panose="02010609060101010101" charset="-122"/>
                  <a:cs typeface="楷体" panose="02010609060101010101" pitchFamily="49" charset="-122"/>
                  <a:sym typeface="微软雅黑" panose="020B0503020204020204" charset="-122"/>
                </a:rPr>
                <a:t>          </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微软雅黑" panose="020B0503020204020204" charset="-122"/>
                </a:rPr>
                <a:t>夯实</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等线" panose="02010600030101010101" charset="-122"/>
                </a:rPr>
                <a:t>基础</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en-US" sz="2400" b="1">
                  <a:solidFill>
                    <a:srgbClr val="000000"/>
                  </a:solidFill>
                  <a:latin typeface="仿宋" panose="02010609060101010101" charset="-122"/>
                  <a:ea typeface="仿宋" panose="02010609060101010101" charset="-122"/>
                  <a:cs typeface="Times New Roman" panose="02020603050405020304" charset="0"/>
                  <a:sym typeface="等线" panose="02010600030101010101" charset="-122"/>
                </a:rPr>
                <a:t>高考真题</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en-US" sz="2400" b="1">
                  <a:solidFill>
                    <a:srgbClr val="000000"/>
                  </a:solidFill>
                  <a:latin typeface="仿宋" panose="02010609060101010101" charset="-122"/>
                  <a:ea typeface="仿宋" panose="02010609060101010101" charset="-122"/>
                  <a:cs typeface="Times New Roman" panose="02020603050405020304" charset="0"/>
                  <a:sym typeface="等线" panose="02010600030101010101" charset="-122"/>
                </a:rPr>
                <a:t>链接选必</a:t>
              </a: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sym typeface="微软雅黑" panose="020B0503020204020204" charset="-122"/>
              </a:endParaRPr>
            </a:p>
          </p:txBody>
        </p:sp>
        <p:cxnSp>
          <p:nvCxnSpPr>
            <p:cNvPr id="25" name="直接连接符 24"/>
            <p:cNvCxnSpPr/>
            <p:nvPr/>
          </p:nvCxnSpPr>
          <p:spPr>
            <a:xfrm>
              <a:off x="2977" y="9952"/>
              <a:ext cx="16" cy="815"/>
            </a:xfrm>
            <a:prstGeom prst="line">
              <a:avLst/>
            </a:prstGeom>
            <a:grpFill/>
            <a:ln w="12700" cap="flat" cmpd="sng" algn="ctr">
              <a:solidFill>
                <a:sysClr val="window" lastClr="FFFFFF"/>
              </a:solidFill>
              <a:prstDash val="solid"/>
              <a:miter lim="800000"/>
            </a:ln>
            <a:effectLst/>
          </p:spPr>
        </p:cxnSp>
        <p:cxnSp>
          <p:nvCxnSpPr>
            <p:cNvPr id="26" name="直接连接符 25"/>
            <p:cNvCxnSpPr/>
            <p:nvPr/>
          </p:nvCxnSpPr>
          <p:spPr>
            <a:xfrm>
              <a:off x="7227" y="9952"/>
              <a:ext cx="16" cy="815"/>
            </a:xfrm>
            <a:prstGeom prst="line">
              <a:avLst/>
            </a:prstGeom>
            <a:grpFill/>
            <a:ln w="12700" cap="flat" cmpd="sng" algn="ctr">
              <a:solidFill>
                <a:sysClr val="window" lastClr="FFFFFF"/>
              </a:solidFill>
              <a:prstDash val="solid"/>
              <a:miter lim="800000"/>
            </a:ln>
            <a:effectLst/>
          </p:spPr>
        </p:cxnSp>
        <p:cxnSp>
          <p:nvCxnSpPr>
            <p:cNvPr id="28" name="直接连接符 27"/>
            <p:cNvCxnSpPr/>
            <p:nvPr/>
          </p:nvCxnSpPr>
          <p:spPr>
            <a:xfrm>
              <a:off x="11121" y="9952"/>
              <a:ext cx="16" cy="815"/>
            </a:xfrm>
            <a:prstGeom prst="line">
              <a:avLst/>
            </a:prstGeom>
            <a:grpFill/>
            <a:ln w="12700" cap="flat" cmpd="sng" algn="ctr">
              <a:solidFill>
                <a:sysClr val="window" lastClr="FFFFFF"/>
              </a:solidFill>
              <a:prstDash val="solid"/>
              <a:miter lim="800000"/>
            </a:ln>
            <a:effectLst/>
          </p:spPr>
        </p:cxnSp>
        <p:cxnSp>
          <p:nvCxnSpPr>
            <p:cNvPr id="62" name="直接连接符 61"/>
            <p:cNvCxnSpPr/>
            <p:nvPr/>
          </p:nvCxnSpPr>
          <p:spPr>
            <a:xfrm>
              <a:off x="15150" y="9952"/>
              <a:ext cx="16" cy="815"/>
            </a:xfrm>
            <a:prstGeom prst="line">
              <a:avLst/>
            </a:prstGeom>
            <a:grpFill/>
            <a:ln w="12700" cap="flat" cmpd="sng" algn="ctr">
              <a:solidFill>
                <a:sysClr val="window" lastClr="FFFFFF"/>
              </a:solidFill>
              <a:prstDash val="solid"/>
              <a:miter lim="800000"/>
            </a:ln>
            <a:effectLst/>
          </p:spPr>
        </p:cxnSp>
      </p:grpSp>
      <p:grpSp>
        <p:nvGrpSpPr>
          <p:cNvPr id="29" name="组合 28"/>
          <p:cNvGrpSpPr/>
          <p:nvPr/>
        </p:nvGrpSpPr>
        <p:grpSpPr>
          <a:xfrm>
            <a:off x="18415" y="5080"/>
            <a:ext cx="2480310" cy="622935"/>
            <a:chOff x="271" y="34"/>
            <a:chExt cx="3906" cy="981"/>
          </a:xfrm>
        </p:grpSpPr>
        <p:sp>
          <p:nvSpPr>
            <p:cNvPr id="30" name="矩形"/>
            <p:cNvSpPr/>
            <p:nvPr/>
          </p:nvSpPr>
          <p:spPr>
            <a:xfrm>
              <a:off x="271" y="34"/>
              <a:ext cx="3866" cy="820"/>
            </a:xfrm>
            <a:prstGeom prst="rect">
              <a:avLst/>
            </a:prstGeom>
            <a:solidFill>
              <a:srgbClr val="ED7D31">
                <a:lumMod val="40000"/>
                <a:lumOff val="60000"/>
              </a:srgbClr>
            </a:solidFill>
            <a:ln w="9525" cap="flat" cmpd="sng">
              <a:noFill/>
              <a:prstDash val="solid"/>
              <a:miter/>
            </a:ln>
          </p:spPr>
          <p:txBody>
            <a:bodyPr vert="horz" wrap="square" lIns="91417" tIns="45708" rIns="91417" bIns="45708" anchor="t" anchorCtr="0">
              <a:spAutoFit/>
            </a:bodyPr>
            <a:lstStyle/>
            <a:p>
              <a:pPr marL="0" indent="0" algn="l">
                <a:lnSpc>
                  <a:spcPct val="100000"/>
                </a:lnSpc>
                <a:spcBef>
                  <a:spcPts val="0"/>
                </a:spcBef>
                <a:spcAft>
                  <a:spcPts val="0"/>
                </a:spcAft>
                <a:buNone/>
              </a:pPr>
              <a:r>
                <a:rPr lang="zh-CN" altLang="en-US" sz="2800" b="1" i="0" u="none" strike="noStrike" kern="1200" cap="none" spc="0" baseline="0">
                  <a:solidFill>
                    <a:sysClr val="windowText" lastClr="000000"/>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二、局部抗战</a:t>
              </a:r>
            </a:p>
          </p:txBody>
        </p:sp>
        <p:cxnSp>
          <p:nvCxnSpPr>
            <p:cNvPr id="31" name="直接连接符 30"/>
            <p:cNvCxnSpPr/>
            <p:nvPr>
              <p:custDataLst>
                <p:tags r:id="rId5"/>
              </p:custDataLst>
            </p:nvPr>
          </p:nvCxnSpPr>
          <p:spPr>
            <a:xfrm flipV="1">
              <a:off x="271" y="983"/>
              <a:ext cx="3906" cy="32"/>
            </a:xfrm>
            <a:prstGeom prst="line">
              <a:avLst/>
            </a:prstGeom>
            <a:noFill/>
            <a:ln w="12700" cap="flat" cmpd="sng" algn="ctr">
              <a:solidFill>
                <a:srgbClr val="ED7D31">
                  <a:lumMod val="40000"/>
                  <a:lumOff val="60000"/>
                </a:srgbClr>
              </a:solidFill>
              <a:prstDash val="solid"/>
              <a:miter lim="800000"/>
            </a:ln>
            <a:effectLst/>
          </p:spPr>
        </p:cxn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1"/>
                                        </p:tgtEl>
                                        <p:attrNameLst>
                                          <p:attrName>style.visibility</p:attrName>
                                        </p:attrNameLst>
                                      </p:cBhvr>
                                      <p:to>
                                        <p:strVal val="visible"/>
                                      </p:to>
                                    </p:set>
                                    <p:anim calcmode="discrete" valueType="clr">
                                      <p:cBhvr override="childStyle">
                                        <p:cTn id="7"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1"/>
                                        </p:tgtEl>
                                        <p:attrNameLst>
                                          <p:attrName>fillcolor</p:attrName>
                                        </p:attrNameLst>
                                      </p:cBhvr>
                                      <p:tavLst>
                                        <p:tav tm="0">
                                          <p:val>
                                            <p:clrVal>
                                              <a:schemeClr val="accent2"/>
                                            </p:clrVal>
                                          </p:val>
                                        </p:tav>
                                        <p:tav tm="50000">
                                          <p:val>
                                            <p:clrVal>
                                              <a:schemeClr val="hlink"/>
                                            </p:clrVal>
                                          </p:val>
                                        </p:tav>
                                      </p:tavLst>
                                    </p:anim>
                                    <p:set>
                                      <p:cBhvr>
                                        <p:cTn id="9" dur="80"/>
                                        <p:tgtEl>
                                          <p:spTgt spid="11"/>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linds(horizontal)">
                                      <p:cBhvr>
                                        <p:cTn id="14" dur="500"/>
                                        <p:tgtEl>
                                          <p:spTgt spid="4"/>
                                        </p:tgtEl>
                                      </p:cBhvr>
                                    </p:animEffect>
                                  </p:childTnLst>
                                </p:cTn>
                              </p:par>
                              <p:par>
                                <p:cTn id="15" presetID="3" presetClass="entr" presetSubtype="1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linds(horizontal)">
                                      <p:cBhvr>
                                        <p:cTn id="17" dur="500"/>
                                        <p:tgtEl>
                                          <p:spTgt spid="13"/>
                                        </p:tgtEl>
                                      </p:cBhvr>
                                    </p:animEffect>
                                  </p:childTnLst>
                                </p:cTn>
                              </p:par>
                            </p:childTnLst>
                          </p:cTn>
                        </p:par>
                        <p:par>
                          <p:cTn id="18" fill="hold">
                            <p:stCondLst>
                              <p:cond delay="500"/>
                            </p:stCondLst>
                            <p:childTnLst>
                              <p:par>
                                <p:cTn id="19" presetID="3" presetClass="entr" presetSubtype="10"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linds(horizontal)">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245"/>
                                        </p:tgtEl>
                                        <p:attrNameLst>
                                          <p:attrName>style.visibility</p:attrName>
                                        </p:attrNameLst>
                                      </p:cBhvr>
                                      <p:to>
                                        <p:strVal val="visible"/>
                                      </p:to>
                                    </p:set>
                                    <p:animEffect transition="in" filter="blinds(horizontal)">
                                      <p:cBhvr>
                                        <p:cTn id="26" dur="500"/>
                                        <p:tgtEl>
                                          <p:spTgt spid="102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245" grpId="0"/>
      <p:bldP spid="11" grpId="0" animBg="1"/>
      <p:bldP spid="13"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16840" y="607695"/>
            <a:ext cx="5978525" cy="460375"/>
          </a:xfrm>
          <a:prstGeom prst="rect">
            <a:avLst/>
          </a:prstGeom>
          <a:noFill/>
        </p:spPr>
        <p:txBody>
          <a:bodyPr wrap="square" rtlCol="0">
            <a:spAutoFit/>
          </a:bodyPr>
          <a:lstStyle/>
          <a:p>
            <a:pPr algn="l"/>
            <a:r>
              <a:rPr lang="zh-CN" sz="2400" b="1">
                <a:gradFill>
                  <a:gsLst>
                    <a:gs pos="0">
                      <a:srgbClr val="012D86"/>
                    </a:gs>
                    <a:gs pos="100000">
                      <a:srgbClr val="0E2557"/>
                    </a:gs>
                  </a:gsLst>
                  <a:lin scaled="0"/>
                </a:gradFill>
                <a:latin typeface="仿宋" panose="02010609060101010101" charset="-122"/>
                <a:ea typeface="仿宋" panose="02010609060101010101" charset="-122"/>
                <a:cs typeface="宋体" panose="02010600030101010101" pitchFamily="2" charset="-122"/>
                <a:sym typeface="+mn-ea"/>
              </a:rPr>
              <a:t>【探究思考】</a:t>
            </a:r>
            <a:r>
              <a:rPr lang="zh-CN" altLang="en-US" sz="2400" b="1">
                <a:gradFill>
                  <a:gsLst>
                    <a:gs pos="0">
                      <a:srgbClr val="012D86"/>
                    </a:gs>
                    <a:gs pos="100000">
                      <a:srgbClr val="0E2557"/>
                    </a:gs>
                  </a:gsLst>
                  <a:lin scaled="0"/>
                </a:gradFill>
                <a:latin typeface="仿宋" panose="02010609060101010101" charset="-122"/>
                <a:ea typeface="仿宋" panose="02010609060101010101" charset="-122"/>
                <a:cs typeface="宋体" panose="02010600030101010101" pitchFamily="2" charset="-122"/>
                <a:sym typeface="+mn-ea"/>
              </a:rPr>
              <a:t>局部抗战的特点及意义：</a:t>
            </a:r>
            <a:endParaRPr lang="en-US" altLang="zh-CN" sz="2400" b="1">
              <a:gradFill>
                <a:gsLst>
                  <a:gs pos="0">
                    <a:srgbClr val="012D86"/>
                  </a:gs>
                  <a:gs pos="100000">
                    <a:srgbClr val="0E2557"/>
                  </a:gs>
                </a:gsLst>
                <a:lin scaled="0"/>
              </a:gradFill>
              <a:latin typeface="仿宋" panose="02010609060101010101" charset="-122"/>
              <a:ea typeface="仿宋" panose="02010609060101010101" charset="-122"/>
              <a:cs typeface="宋体" panose="02010600030101010101" pitchFamily="2" charset="-122"/>
              <a:sym typeface="+mn-ea"/>
            </a:endParaRPr>
          </a:p>
        </p:txBody>
      </p:sp>
      <p:grpSp>
        <p:nvGrpSpPr>
          <p:cNvPr id="23" name="组合 22"/>
          <p:cNvGrpSpPr/>
          <p:nvPr/>
        </p:nvGrpSpPr>
        <p:grpSpPr>
          <a:xfrm>
            <a:off x="-6350" y="6319520"/>
            <a:ext cx="12198350" cy="516890"/>
            <a:chOff x="-10" y="9952"/>
            <a:chExt cx="19210" cy="814"/>
          </a:xfrm>
          <a:solidFill>
            <a:srgbClr val="EC5F74">
              <a:lumMod val="20000"/>
              <a:lumOff val="80000"/>
            </a:srgbClr>
          </a:solidFill>
        </p:grpSpPr>
        <p:sp>
          <p:nvSpPr>
            <p:cNvPr id="24" name="文本框 23"/>
            <p:cNvSpPr txBox="1"/>
            <p:nvPr>
              <p:custDataLst>
                <p:tags r:id="rId7"/>
              </p:custDataLst>
            </p:nvPr>
          </p:nvSpPr>
          <p:spPr>
            <a:xfrm>
              <a:off x="-10" y="9976"/>
              <a:ext cx="19211" cy="791"/>
            </a:xfrm>
            <a:prstGeom prst="rect">
              <a:avLst/>
            </a:prstGeom>
            <a:grpFill/>
          </p:spPr>
          <p:txBody>
            <a:bodyPr vert="horz" wrap="square" lIns="91440" tIns="45720" rIns="91440" bIns="45720" numCol="1" spcCol="0" rtlCol="0" fromWordArt="0" anchor="t" anchorCtr="0" forceAA="0" compatLnSpc="0">
              <a:noAutofit/>
            </a:bodyPr>
            <a:lstStyle>
              <a:lvl1pPr algn="l" defTabSz="914400" rtl="0" eaLnBrk="1" latinLnBrk="0" hangingPunct="1">
                <a:lnSpc>
                  <a:spcPct val="90000"/>
                </a:lnSpc>
                <a:spcBef>
                  <a:spcPct val="0"/>
                </a:spcBef>
                <a:buNone/>
                <a:defRPr sz="4400" kern="1200">
                  <a:solidFill>
                    <a:sysClr val="windowText" lastClr="000000"/>
                  </a:solidFill>
                  <a:latin typeface="Calibri" panose="020F0502020204030204"/>
                  <a:ea typeface="微软雅黑" panose="020B0503020204020204" charset="-122"/>
                  <a:cs typeface="微软雅黑" panose="020B0503020204020204" charset="-122"/>
                </a:defRPr>
              </a:lvl1pPr>
            </a:lstStyle>
            <a:p>
              <a:pPr lvl="0" algn="l">
                <a:lnSpc>
                  <a:spcPct val="100000"/>
                </a:lnSpc>
                <a:buClrTx/>
                <a:buSzTx/>
                <a:buFontTx/>
              </a:pPr>
              <a:r>
                <a:rPr lang="zh-CN" altLang="zh-CN" sz="2400" b="1">
                  <a:latin typeface="仿宋" panose="02010609060101010101" charset="-122"/>
                  <a:ea typeface="仿宋" panose="02010609060101010101" charset="-122"/>
                  <a:cs typeface="楷体" panose="02010609060101010101" pitchFamily="49" charset="-122"/>
                  <a:sym typeface="Arial" panose="020B0604020202020204" pitchFamily="34" charset="0"/>
                </a:rPr>
                <a:t>  </a:t>
              </a:r>
              <a:r>
                <a:rPr lang="zh-CN" altLang="zh-CN" sz="2400" b="1">
                  <a:latin typeface="仿宋" panose="02010609060101010101" charset="-122"/>
                  <a:ea typeface="仿宋" panose="02010609060101010101" charset="-122"/>
                  <a:cs typeface="楷体" panose="02010609060101010101" pitchFamily="49" charset="-122"/>
                  <a:sym typeface="等线" panose="02010600030101010101" charset="-122"/>
                </a:rPr>
                <a:t>考情分析</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zh-CN" sz="2400" b="1">
                  <a:solidFill>
                    <a:sysClr val="windowText" lastClr="000000"/>
                  </a:solidFill>
                  <a:latin typeface="仿宋" panose="02010609060101010101" charset="-122"/>
                  <a:ea typeface="仿宋" panose="02010609060101010101" charset="-122"/>
                  <a:cs typeface="楷体" panose="02010609060101010101" pitchFamily="49" charset="-122"/>
                  <a:sym typeface="微软雅黑" panose="020B0503020204020204" charset="-122"/>
                </a:rPr>
                <a:t>阶段特征</a:t>
              </a:r>
              <a:r>
                <a:rPr lang="en-US" altLang="zh-CN" sz="2400" b="1">
                  <a:solidFill>
                    <a:sysClr val="windowText" lastClr="000000"/>
                  </a:solidFill>
                  <a:latin typeface="仿宋" panose="02010609060101010101" charset="-122"/>
                  <a:ea typeface="仿宋" panose="02010609060101010101" charset="-122"/>
                  <a:cs typeface="楷体" panose="02010609060101010101" pitchFamily="49" charset="-122"/>
                  <a:sym typeface="微软雅黑" panose="020B0503020204020204" charset="-122"/>
                </a:rPr>
                <a:t>          </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微软雅黑" panose="020B0503020204020204" charset="-122"/>
                </a:rPr>
                <a:t>夯实</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等线" panose="02010600030101010101" charset="-122"/>
                </a:rPr>
                <a:t>基础</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en-US" sz="2400" b="1">
                  <a:solidFill>
                    <a:srgbClr val="000000"/>
                  </a:solidFill>
                  <a:latin typeface="仿宋" panose="02010609060101010101" charset="-122"/>
                  <a:ea typeface="仿宋" panose="02010609060101010101" charset="-122"/>
                  <a:cs typeface="Times New Roman" panose="02020603050405020304" charset="0"/>
                  <a:sym typeface="等线" panose="02010600030101010101" charset="-122"/>
                </a:rPr>
                <a:t>高考真题</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en-US" sz="2400" b="1">
                  <a:solidFill>
                    <a:srgbClr val="000000"/>
                  </a:solidFill>
                  <a:latin typeface="仿宋" panose="02010609060101010101" charset="-122"/>
                  <a:ea typeface="仿宋" panose="02010609060101010101" charset="-122"/>
                  <a:cs typeface="Times New Roman" panose="02020603050405020304" charset="0"/>
                  <a:sym typeface="等线" panose="02010600030101010101" charset="-122"/>
                </a:rPr>
                <a:t>链接选必</a:t>
              </a: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sym typeface="微软雅黑" panose="020B0503020204020204" charset="-122"/>
              </a:endParaRPr>
            </a:p>
          </p:txBody>
        </p:sp>
        <p:cxnSp>
          <p:nvCxnSpPr>
            <p:cNvPr id="25" name="直接连接符 24"/>
            <p:cNvCxnSpPr/>
            <p:nvPr/>
          </p:nvCxnSpPr>
          <p:spPr>
            <a:xfrm>
              <a:off x="2977" y="9952"/>
              <a:ext cx="16" cy="815"/>
            </a:xfrm>
            <a:prstGeom prst="line">
              <a:avLst/>
            </a:prstGeom>
            <a:grpFill/>
            <a:ln w="12700" cap="flat" cmpd="sng" algn="ctr">
              <a:solidFill>
                <a:sysClr val="window" lastClr="FFFFFF"/>
              </a:solidFill>
              <a:prstDash val="solid"/>
              <a:miter lim="800000"/>
            </a:ln>
            <a:effectLst/>
          </p:spPr>
        </p:cxnSp>
        <p:cxnSp>
          <p:nvCxnSpPr>
            <p:cNvPr id="26" name="直接连接符 25"/>
            <p:cNvCxnSpPr/>
            <p:nvPr/>
          </p:nvCxnSpPr>
          <p:spPr>
            <a:xfrm>
              <a:off x="7227" y="9952"/>
              <a:ext cx="16" cy="815"/>
            </a:xfrm>
            <a:prstGeom prst="line">
              <a:avLst/>
            </a:prstGeom>
            <a:grpFill/>
            <a:ln w="12700" cap="flat" cmpd="sng" algn="ctr">
              <a:solidFill>
                <a:sysClr val="window" lastClr="FFFFFF"/>
              </a:solidFill>
              <a:prstDash val="solid"/>
              <a:miter lim="800000"/>
            </a:ln>
            <a:effectLst/>
          </p:spPr>
        </p:cxnSp>
        <p:cxnSp>
          <p:nvCxnSpPr>
            <p:cNvPr id="28" name="直接连接符 27"/>
            <p:cNvCxnSpPr/>
            <p:nvPr/>
          </p:nvCxnSpPr>
          <p:spPr>
            <a:xfrm>
              <a:off x="11121" y="9952"/>
              <a:ext cx="16" cy="815"/>
            </a:xfrm>
            <a:prstGeom prst="line">
              <a:avLst/>
            </a:prstGeom>
            <a:grpFill/>
            <a:ln w="12700" cap="flat" cmpd="sng" algn="ctr">
              <a:solidFill>
                <a:sysClr val="window" lastClr="FFFFFF"/>
              </a:solidFill>
              <a:prstDash val="solid"/>
              <a:miter lim="800000"/>
            </a:ln>
            <a:effectLst/>
          </p:spPr>
        </p:cxnSp>
        <p:cxnSp>
          <p:nvCxnSpPr>
            <p:cNvPr id="62" name="直接连接符 61"/>
            <p:cNvCxnSpPr/>
            <p:nvPr/>
          </p:nvCxnSpPr>
          <p:spPr>
            <a:xfrm>
              <a:off x="15150" y="9952"/>
              <a:ext cx="16" cy="815"/>
            </a:xfrm>
            <a:prstGeom prst="line">
              <a:avLst/>
            </a:prstGeom>
            <a:grpFill/>
            <a:ln w="12700" cap="flat" cmpd="sng" algn="ctr">
              <a:solidFill>
                <a:sysClr val="window" lastClr="FFFFFF"/>
              </a:solidFill>
              <a:prstDash val="solid"/>
              <a:miter lim="800000"/>
            </a:ln>
            <a:effectLst/>
          </p:spPr>
        </p:cxnSp>
      </p:grpSp>
      <p:grpSp>
        <p:nvGrpSpPr>
          <p:cNvPr id="29" name="组合 28"/>
          <p:cNvGrpSpPr/>
          <p:nvPr/>
        </p:nvGrpSpPr>
        <p:grpSpPr>
          <a:xfrm>
            <a:off x="18415" y="5080"/>
            <a:ext cx="2480310" cy="622935"/>
            <a:chOff x="271" y="34"/>
            <a:chExt cx="3906" cy="981"/>
          </a:xfrm>
        </p:grpSpPr>
        <p:sp>
          <p:nvSpPr>
            <p:cNvPr id="30" name="矩形"/>
            <p:cNvSpPr/>
            <p:nvPr/>
          </p:nvSpPr>
          <p:spPr>
            <a:xfrm>
              <a:off x="271" y="34"/>
              <a:ext cx="3866" cy="820"/>
            </a:xfrm>
            <a:prstGeom prst="rect">
              <a:avLst/>
            </a:prstGeom>
            <a:solidFill>
              <a:srgbClr val="ED7D31">
                <a:lumMod val="40000"/>
                <a:lumOff val="60000"/>
              </a:srgbClr>
            </a:solidFill>
            <a:ln w="9525" cap="flat" cmpd="sng">
              <a:noFill/>
              <a:prstDash val="solid"/>
              <a:miter/>
            </a:ln>
          </p:spPr>
          <p:txBody>
            <a:bodyPr vert="horz" wrap="square" lIns="91417" tIns="45708" rIns="91417" bIns="45708" anchor="t" anchorCtr="0">
              <a:spAutoFit/>
            </a:bodyPr>
            <a:lstStyle/>
            <a:p>
              <a:pPr marL="0" indent="0" algn="l">
                <a:lnSpc>
                  <a:spcPct val="100000"/>
                </a:lnSpc>
                <a:spcBef>
                  <a:spcPts val="0"/>
                </a:spcBef>
                <a:spcAft>
                  <a:spcPts val="0"/>
                </a:spcAft>
                <a:buNone/>
              </a:pPr>
              <a:r>
                <a:rPr lang="zh-CN" altLang="en-US" sz="2800" b="1" i="0" u="none" strike="noStrike" kern="1200" cap="none" spc="0" baseline="0">
                  <a:solidFill>
                    <a:sysClr val="windowText" lastClr="000000"/>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二、局部抗战</a:t>
              </a:r>
            </a:p>
          </p:txBody>
        </p:sp>
        <p:cxnSp>
          <p:nvCxnSpPr>
            <p:cNvPr id="31" name="直接连接符 30"/>
            <p:cNvCxnSpPr/>
            <p:nvPr>
              <p:custDataLst>
                <p:tags r:id="rId6"/>
              </p:custDataLst>
            </p:nvPr>
          </p:nvCxnSpPr>
          <p:spPr>
            <a:xfrm flipV="1">
              <a:off x="271" y="983"/>
              <a:ext cx="3906" cy="32"/>
            </a:xfrm>
            <a:prstGeom prst="line">
              <a:avLst/>
            </a:prstGeom>
            <a:noFill/>
            <a:ln w="12700" cap="flat" cmpd="sng" algn="ctr">
              <a:solidFill>
                <a:srgbClr val="ED7D31">
                  <a:lumMod val="40000"/>
                  <a:lumOff val="60000"/>
                </a:srgbClr>
              </a:solidFill>
              <a:prstDash val="solid"/>
              <a:miter lim="800000"/>
            </a:ln>
            <a:effectLst/>
          </p:spPr>
        </p:cxnSp>
      </p:grpSp>
      <p:sp>
        <p:nvSpPr>
          <p:cNvPr id="2" name="文本框 1"/>
          <p:cNvSpPr txBox="1"/>
          <p:nvPr/>
        </p:nvSpPr>
        <p:spPr>
          <a:xfrm>
            <a:off x="116840" y="952500"/>
            <a:ext cx="2766060" cy="4071620"/>
          </a:xfrm>
          <a:prstGeom prst="rect">
            <a:avLst/>
          </a:prstGeom>
          <a:noFill/>
        </p:spPr>
        <p:txBody>
          <a:bodyPr wrap="square" rtlCol="0">
            <a:spAutoFit/>
          </a:bodyPr>
          <a:lstStyle/>
          <a:p>
            <a:pPr algn="l">
              <a:lnSpc>
                <a:spcPts val="3880"/>
              </a:lnSpc>
            </a:pPr>
            <a:r>
              <a:rPr lang="zh-CN" altLang="en-US" sz="2400" b="1">
                <a:gradFill>
                  <a:gsLst>
                    <a:gs pos="0">
                      <a:srgbClr val="012D86"/>
                    </a:gs>
                    <a:gs pos="100000">
                      <a:srgbClr val="0E2557"/>
                    </a:gs>
                  </a:gsLst>
                  <a:lin scaled="0"/>
                </a:gradFill>
                <a:latin typeface="仿宋" panose="02010609060101010101" charset="-122"/>
                <a:ea typeface="仿宋" panose="02010609060101010101" charset="-122"/>
                <a:cs typeface="宋体" panose="02010600030101010101" pitchFamily="2" charset="-122"/>
                <a:sym typeface="+mn-ea"/>
              </a:rPr>
              <a:t>⑴特点：</a:t>
            </a:r>
          </a:p>
          <a:p>
            <a:pPr algn="l">
              <a:lnSpc>
                <a:spcPts val="3880"/>
              </a:lnSpc>
            </a:pPr>
            <a:endParaRPr lang="zh-CN" altLang="en-US" sz="2400" b="1">
              <a:gradFill>
                <a:gsLst>
                  <a:gs pos="0">
                    <a:srgbClr val="012D86"/>
                  </a:gs>
                  <a:gs pos="100000">
                    <a:srgbClr val="0E2557"/>
                  </a:gs>
                </a:gsLst>
                <a:lin scaled="0"/>
              </a:gradFill>
              <a:latin typeface="仿宋" panose="02010609060101010101" charset="-122"/>
              <a:ea typeface="仿宋" panose="02010609060101010101" charset="-122"/>
              <a:cs typeface="宋体" panose="02010600030101010101" pitchFamily="2" charset="-122"/>
              <a:sym typeface="+mn-ea"/>
            </a:endParaRPr>
          </a:p>
          <a:p>
            <a:pPr algn="l">
              <a:lnSpc>
                <a:spcPts val="3880"/>
              </a:lnSpc>
            </a:pPr>
            <a:endParaRPr lang="zh-CN" altLang="en-US" sz="2400" b="1">
              <a:gradFill>
                <a:gsLst>
                  <a:gs pos="0">
                    <a:srgbClr val="012D86"/>
                  </a:gs>
                  <a:gs pos="100000">
                    <a:srgbClr val="0E2557"/>
                  </a:gs>
                </a:gsLst>
                <a:lin scaled="0"/>
              </a:gradFill>
              <a:latin typeface="仿宋" panose="02010609060101010101" charset="-122"/>
              <a:ea typeface="仿宋" panose="02010609060101010101" charset="-122"/>
              <a:cs typeface="宋体" panose="02010600030101010101" pitchFamily="2" charset="-122"/>
              <a:sym typeface="+mn-ea"/>
            </a:endParaRPr>
          </a:p>
          <a:p>
            <a:pPr algn="l">
              <a:lnSpc>
                <a:spcPts val="3880"/>
              </a:lnSpc>
            </a:pPr>
            <a:endParaRPr lang="zh-CN" altLang="en-US" sz="2400" b="1">
              <a:gradFill>
                <a:gsLst>
                  <a:gs pos="0">
                    <a:srgbClr val="012D86"/>
                  </a:gs>
                  <a:gs pos="100000">
                    <a:srgbClr val="0E2557"/>
                  </a:gs>
                </a:gsLst>
                <a:lin scaled="0"/>
              </a:gradFill>
              <a:latin typeface="仿宋" panose="02010609060101010101" charset="-122"/>
              <a:ea typeface="仿宋" panose="02010609060101010101" charset="-122"/>
              <a:cs typeface="宋体" panose="02010600030101010101" pitchFamily="2" charset="-122"/>
              <a:sym typeface="+mn-ea"/>
            </a:endParaRPr>
          </a:p>
          <a:p>
            <a:pPr algn="l">
              <a:lnSpc>
                <a:spcPts val="3880"/>
              </a:lnSpc>
            </a:pPr>
            <a:endParaRPr lang="zh-CN" altLang="en-US" sz="2400" b="1">
              <a:gradFill>
                <a:gsLst>
                  <a:gs pos="0">
                    <a:srgbClr val="012D86"/>
                  </a:gs>
                  <a:gs pos="100000">
                    <a:srgbClr val="0E2557"/>
                  </a:gs>
                </a:gsLst>
                <a:lin scaled="0"/>
              </a:gradFill>
              <a:latin typeface="仿宋" panose="02010609060101010101" charset="-122"/>
              <a:ea typeface="仿宋" panose="02010609060101010101" charset="-122"/>
              <a:cs typeface="宋体" panose="02010600030101010101" pitchFamily="2" charset="-122"/>
              <a:sym typeface="+mn-ea"/>
            </a:endParaRPr>
          </a:p>
          <a:p>
            <a:pPr algn="l">
              <a:lnSpc>
                <a:spcPts val="3880"/>
              </a:lnSpc>
            </a:pPr>
            <a:endParaRPr lang="zh-CN" altLang="en-US" sz="2400" b="1">
              <a:gradFill>
                <a:gsLst>
                  <a:gs pos="0">
                    <a:srgbClr val="012D86"/>
                  </a:gs>
                  <a:gs pos="100000">
                    <a:srgbClr val="0E2557"/>
                  </a:gs>
                </a:gsLst>
                <a:lin scaled="0"/>
              </a:gradFill>
              <a:latin typeface="仿宋" panose="02010609060101010101" charset="-122"/>
              <a:ea typeface="仿宋" panose="02010609060101010101" charset="-122"/>
              <a:cs typeface="宋体" panose="02010600030101010101" pitchFamily="2" charset="-122"/>
              <a:sym typeface="+mn-ea"/>
            </a:endParaRPr>
          </a:p>
          <a:p>
            <a:pPr algn="l">
              <a:lnSpc>
                <a:spcPts val="3880"/>
              </a:lnSpc>
            </a:pPr>
            <a:endParaRPr lang="zh-CN" altLang="en-US" sz="2400" b="1">
              <a:gradFill>
                <a:gsLst>
                  <a:gs pos="0">
                    <a:srgbClr val="012D86"/>
                  </a:gs>
                  <a:gs pos="100000">
                    <a:srgbClr val="0E2557"/>
                  </a:gs>
                </a:gsLst>
                <a:lin scaled="0"/>
              </a:gradFill>
              <a:latin typeface="仿宋" panose="02010609060101010101" charset="-122"/>
              <a:ea typeface="仿宋" panose="02010609060101010101" charset="-122"/>
              <a:cs typeface="宋体" panose="02010600030101010101" pitchFamily="2" charset="-122"/>
              <a:sym typeface="+mn-ea"/>
            </a:endParaRPr>
          </a:p>
          <a:p>
            <a:pPr algn="l">
              <a:lnSpc>
                <a:spcPts val="3880"/>
              </a:lnSpc>
            </a:pPr>
            <a:r>
              <a:rPr lang="zh-CN" altLang="en-US" sz="2400" b="1">
                <a:gradFill>
                  <a:gsLst>
                    <a:gs pos="0">
                      <a:srgbClr val="012D86"/>
                    </a:gs>
                    <a:gs pos="100000">
                      <a:srgbClr val="0E2557"/>
                    </a:gs>
                  </a:gsLst>
                  <a:lin scaled="0"/>
                </a:gradFill>
                <a:latin typeface="仿宋" panose="02010609060101010101" charset="-122"/>
                <a:ea typeface="仿宋" panose="02010609060101010101" charset="-122"/>
                <a:cs typeface="宋体" panose="02010600030101010101" pitchFamily="2" charset="-122"/>
                <a:sym typeface="+mn-ea"/>
              </a:rPr>
              <a:t>⑵意义：</a:t>
            </a:r>
            <a:endParaRPr lang="en-US" altLang="zh-CN" sz="2400" b="1">
              <a:gradFill>
                <a:gsLst>
                  <a:gs pos="0">
                    <a:srgbClr val="012D86"/>
                  </a:gs>
                  <a:gs pos="100000">
                    <a:srgbClr val="0E2557"/>
                  </a:gs>
                </a:gsLst>
                <a:lin scaled="0"/>
              </a:gradFill>
              <a:latin typeface="仿宋" panose="02010609060101010101" charset="-122"/>
              <a:ea typeface="仿宋" panose="02010609060101010101" charset="-122"/>
              <a:cs typeface="宋体" panose="02010600030101010101" pitchFamily="2" charset="-122"/>
              <a:sym typeface="+mn-ea"/>
            </a:endParaRPr>
          </a:p>
        </p:txBody>
      </p:sp>
      <p:sp>
        <p:nvSpPr>
          <p:cNvPr id="3" name="文本框 2"/>
          <p:cNvSpPr txBox="1"/>
          <p:nvPr>
            <p:custDataLst>
              <p:tags r:id="rId1"/>
            </p:custDataLst>
          </p:nvPr>
        </p:nvSpPr>
        <p:spPr>
          <a:xfrm>
            <a:off x="6982460" y="1297305"/>
            <a:ext cx="5133975" cy="4772660"/>
          </a:xfrm>
          <a:prstGeom prst="rect">
            <a:avLst/>
          </a:prstGeom>
          <a:noFill/>
          <a:ln w="12700" cmpd="sng">
            <a:solidFill>
              <a:schemeClr val="accent1">
                <a:shade val="50000"/>
              </a:schemeClr>
            </a:solidFill>
            <a:prstDash val="solid"/>
          </a:ln>
        </p:spPr>
        <p:txBody>
          <a:bodyPr wrap="square" rtlCol="0" anchor="t">
            <a:noAutofit/>
          </a:bodyPr>
          <a:lstStyle/>
          <a:p>
            <a:pPr marR="0" lvl="0" algn="l" defTabSz="914400" rtl="0">
              <a:lnSpc>
                <a:spcPts val="3300"/>
              </a:lnSpc>
              <a:spcBef>
                <a:spcPct val="0"/>
              </a:spcBef>
              <a:spcAft>
                <a:spcPct val="0"/>
              </a:spcAft>
              <a:buClrTx/>
              <a:buSzTx/>
              <a:buFontTx/>
              <a:buNone/>
            </a:pPr>
            <a:r>
              <a:rPr sz="2400" b="1" smtClean="0">
                <a:ln>
                  <a:noFill/>
                </a:ln>
                <a:effectLst/>
                <a:latin typeface="仿宋" panose="02010609060101010101" charset="-122"/>
                <a:ea typeface="仿宋" panose="02010609060101010101" charset="-122"/>
                <a:cs typeface="仿宋" panose="02010609060101010101" charset="-122"/>
              </a:rPr>
              <a:t>材料 九一八事变后，东北相继兴起为数众多的抗日</a:t>
            </a:r>
            <a:r>
              <a:rPr lang="zh-CN" sz="2400" b="1" smtClean="0">
                <a:ln>
                  <a:noFill/>
                </a:ln>
                <a:effectLst/>
                <a:latin typeface="仿宋" panose="02010609060101010101" charset="-122"/>
                <a:ea typeface="仿宋" panose="02010609060101010101" charset="-122"/>
                <a:cs typeface="仿宋" panose="02010609060101010101" charset="-122"/>
              </a:rPr>
              <a:t>义</a:t>
            </a:r>
            <a:r>
              <a:rPr sz="2400" b="1" smtClean="0">
                <a:ln>
                  <a:noFill/>
                </a:ln>
                <a:effectLst/>
                <a:latin typeface="仿宋" panose="02010609060101010101" charset="-122"/>
                <a:ea typeface="仿宋" panose="02010609060101010101" charset="-122"/>
                <a:cs typeface="仿宋" panose="02010609060101010101" charset="-122"/>
              </a:rPr>
              <a:t>勇军，揭开了东北抗日游击战争的序幕。中国共产党在东北组织了抗日游击队，后整编为东北抗日联军，中共中央多次发表宣言，号召工农红军和被压迫民众以民族革命战争驱逐日本帝国主义退出中国。中国工农商学兵各界民众团体和知名人士，纷纷发表通电，抗议日本的侵略暴行，要求民党政府抗日。</a:t>
            </a:r>
          </a:p>
          <a:p>
            <a:pPr marR="0" lvl="0" algn="l" defTabSz="914400" rtl="0">
              <a:lnSpc>
                <a:spcPts val="3300"/>
              </a:lnSpc>
              <a:spcBef>
                <a:spcPct val="0"/>
              </a:spcBef>
              <a:spcAft>
                <a:spcPct val="0"/>
              </a:spcAft>
              <a:buClrTx/>
              <a:buSzTx/>
              <a:buFontTx/>
              <a:buNone/>
            </a:pPr>
            <a:r>
              <a:rPr sz="2000" b="1" smtClean="0">
                <a:ln>
                  <a:noFill/>
                </a:ln>
                <a:effectLst/>
                <a:latin typeface="仿宋" panose="02010609060101010101" charset="-122"/>
                <a:ea typeface="仿宋" panose="02010609060101010101" charset="-122"/>
                <a:cs typeface="仿宋" panose="02010609060101010101" charset="-122"/>
              </a:rPr>
              <a:t>——摘编自张宪文主编《中国抗日战争史》</a:t>
            </a:r>
            <a:r>
              <a:rPr sz="2400" b="1" smtClean="0">
                <a:ln>
                  <a:noFill/>
                </a:ln>
                <a:effectLst/>
                <a:latin typeface="仿宋" panose="02010609060101010101" charset="-122"/>
                <a:ea typeface="仿宋" panose="02010609060101010101" charset="-122"/>
                <a:cs typeface="仿宋" panose="02010609060101010101" charset="-122"/>
              </a:rPr>
              <a:t> </a:t>
            </a:r>
            <a:r>
              <a:rPr lang="zh-CN" altLang="zh-CN" sz="2400" b="1" smtClean="0">
                <a:ln>
                  <a:noFill/>
                </a:ln>
                <a:effectLst/>
                <a:latin typeface="仿宋" panose="02010609060101010101" charset="-122"/>
                <a:ea typeface="仿宋" panose="02010609060101010101" charset="-122"/>
                <a:cs typeface="仿宋" panose="02010609060101010101" charset="-122"/>
                <a:sym typeface="宋体" panose="02010600030101010101" pitchFamily="2" charset="-122"/>
              </a:rPr>
              <a:t> </a:t>
            </a:r>
          </a:p>
        </p:txBody>
      </p:sp>
      <p:sp>
        <p:nvSpPr>
          <p:cNvPr id="7" name="文本框 6"/>
          <p:cNvSpPr txBox="1"/>
          <p:nvPr>
            <p:custDataLst>
              <p:tags r:id="rId2"/>
            </p:custDataLst>
          </p:nvPr>
        </p:nvSpPr>
        <p:spPr>
          <a:xfrm>
            <a:off x="225425" y="1380490"/>
            <a:ext cx="5608320" cy="3125470"/>
          </a:xfrm>
          <a:prstGeom prst="rect">
            <a:avLst/>
          </a:prstGeom>
          <a:noFill/>
        </p:spPr>
        <p:txBody>
          <a:bodyPr wrap="square" rtlCol="0">
            <a:spAutoFit/>
          </a:bodyPr>
          <a:lstStyle/>
          <a:p>
            <a:pPr algn="l">
              <a:lnSpc>
                <a:spcPts val="3380"/>
              </a:lnSpc>
            </a:pPr>
            <a:r>
              <a:rPr lang="zh-CN" sz="2400" b="1">
                <a:latin typeface="仿宋" panose="02010609060101010101" charset="-122"/>
                <a:ea typeface="仿宋" panose="02010609060101010101" charset="-122"/>
                <a:cs typeface="楷体_GB2312" charset="0"/>
                <a:sym typeface="+mn-ea"/>
              </a:rPr>
              <a:t>①中国</a:t>
            </a:r>
            <a:r>
              <a:rPr lang="zh-CN" sz="2400" b="1">
                <a:solidFill>
                  <a:srgbClr val="FF0000"/>
                </a:solidFill>
                <a:latin typeface="仿宋" panose="02010609060101010101" charset="-122"/>
                <a:ea typeface="仿宋" panose="02010609060101010101" charset="-122"/>
                <a:cs typeface="楷体_GB2312" charset="0"/>
                <a:sym typeface="+mn-ea"/>
              </a:rPr>
              <a:t>共产党作用</a:t>
            </a:r>
            <a:r>
              <a:rPr lang="zh-CN" sz="2400" b="1">
                <a:latin typeface="仿宋" panose="02010609060101010101" charset="-122"/>
                <a:ea typeface="仿宋" panose="02010609060101010101" charset="-122"/>
                <a:cs typeface="楷体_GB2312" charset="0"/>
                <a:sym typeface="+mn-ea"/>
              </a:rPr>
              <a:t>突出</a:t>
            </a:r>
            <a:r>
              <a:rPr lang="zh-CN" sz="2400" b="1" smtClean="0">
                <a:latin typeface="仿宋" panose="02010609060101010101" charset="-122"/>
                <a:ea typeface="仿宋" panose="02010609060101010101" charset="-122"/>
                <a:cs typeface="楷体_GB2312" charset="0"/>
                <a:sym typeface="+mn-ea"/>
              </a:rPr>
              <a:t>；</a:t>
            </a:r>
          </a:p>
          <a:p>
            <a:pPr algn="l">
              <a:lnSpc>
                <a:spcPts val="3380"/>
              </a:lnSpc>
            </a:pPr>
            <a:r>
              <a:rPr lang="zh-CN" sz="2400" b="1" smtClean="0">
                <a:latin typeface="仿宋" panose="02010609060101010101" charset="-122"/>
                <a:ea typeface="仿宋" panose="02010609060101010101" charset="-122"/>
                <a:cs typeface="楷体_GB2312" charset="0"/>
                <a:sym typeface="+mn-ea"/>
              </a:rPr>
              <a:t>②</a:t>
            </a:r>
            <a:r>
              <a:rPr lang="zh-CN" sz="2400" b="1">
                <a:solidFill>
                  <a:srgbClr val="FF0000"/>
                </a:solidFill>
                <a:latin typeface="仿宋" panose="02010609060101010101" charset="-122"/>
                <a:ea typeface="仿宋" panose="02010609060101010101" charset="-122"/>
                <a:cs typeface="楷体_GB2312" charset="0"/>
                <a:sym typeface="+mn-ea"/>
              </a:rPr>
              <a:t>地域</a:t>
            </a:r>
            <a:r>
              <a:rPr lang="zh-CN" sz="2400" b="1">
                <a:latin typeface="仿宋" panose="02010609060101010101" charset="-122"/>
                <a:ea typeface="仿宋" panose="02010609060101010101" charset="-122"/>
                <a:cs typeface="楷体_GB2312" charset="0"/>
                <a:sym typeface="+mn-ea"/>
              </a:rPr>
              <a:t>广泛，</a:t>
            </a:r>
            <a:r>
              <a:rPr lang="zh-CN" sz="2400" b="1">
                <a:solidFill>
                  <a:srgbClr val="FF0000"/>
                </a:solidFill>
                <a:latin typeface="仿宋" panose="02010609060101010101" charset="-122"/>
                <a:ea typeface="仿宋" panose="02010609060101010101" charset="-122"/>
                <a:cs typeface="楷体_GB2312" charset="0"/>
                <a:sym typeface="+mn-ea"/>
              </a:rPr>
              <a:t>波及全国</a:t>
            </a:r>
            <a:r>
              <a:rPr lang="zh-CN" sz="2400" b="1">
                <a:latin typeface="仿宋" panose="02010609060101010101" charset="-122"/>
                <a:ea typeface="仿宋" panose="02010609060101010101" charset="-122"/>
                <a:cs typeface="楷体_GB2312" charset="0"/>
                <a:sym typeface="+mn-ea"/>
              </a:rPr>
              <a:t>；</a:t>
            </a:r>
          </a:p>
          <a:p>
            <a:pPr algn="l">
              <a:lnSpc>
                <a:spcPts val="3380"/>
              </a:lnSpc>
            </a:pPr>
            <a:r>
              <a:rPr lang="zh-CN" sz="2400" b="1">
                <a:latin typeface="仿宋" panose="02010609060101010101" charset="-122"/>
                <a:ea typeface="仿宋" panose="02010609060101010101" charset="-122"/>
                <a:cs typeface="楷体_GB2312" charset="0"/>
                <a:sym typeface="+mn-ea"/>
              </a:rPr>
              <a:t>③抗战斗争</a:t>
            </a:r>
            <a:r>
              <a:rPr lang="zh-CN" sz="2400" b="1">
                <a:solidFill>
                  <a:srgbClr val="FF0000"/>
                </a:solidFill>
                <a:latin typeface="仿宋" panose="02010609060101010101" charset="-122"/>
                <a:ea typeface="仿宋" panose="02010609060101010101" charset="-122"/>
                <a:cs typeface="楷体_GB2312" charset="0"/>
                <a:sym typeface="+mn-ea"/>
              </a:rPr>
              <a:t>形式</a:t>
            </a:r>
            <a:r>
              <a:rPr lang="zh-CN" sz="2400" b="1">
                <a:latin typeface="仿宋" panose="02010609060101010101" charset="-122"/>
                <a:ea typeface="仿宋" panose="02010609060101010101" charset="-122"/>
                <a:cs typeface="楷体_GB2312" charset="0"/>
                <a:sym typeface="+mn-ea"/>
              </a:rPr>
              <a:t>多样</a:t>
            </a:r>
            <a:r>
              <a:rPr lang="zh-CN" sz="2400" b="1">
                <a:solidFill>
                  <a:srgbClr val="FF0000"/>
                </a:solidFill>
                <a:latin typeface="仿宋" panose="02010609060101010101" charset="-122"/>
                <a:ea typeface="仿宋" panose="02010609060101010101" charset="-122"/>
                <a:cs typeface="楷体_GB2312" charset="0"/>
                <a:sym typeface="+mn-ea"/>
              </a:rPr>
              <a:t>；</a:t>
            </a:r>
            <a:endParaRPr lang="zh-CN" sz="2400" b="1" smtClean="0">
              <a:latin typeface="仿宋" panose="02010609060101010101" charset="-122"/>
              <a:ea typeface="仿宋" panose="02010609060101010101" charset="-122"/>
              <a:cs typeface="楷体_GB2312" charset="0"/>
              <a:sym typeface="+mn-ea"/>
            </a:endParaRPr>
          </a:p>
          <a:p>
            <a:pPr algn="l">
              <a:lnSpc>
                <a:spcPts val="3380"/>
              </a:lnSpc>
            </a:pPr>
            <a:r>
              <a:rPr lang="zh-CN" sz="2400" b="1" smtClean="0">
                <a:latin typeface="仿宋" panose="02010609060101010101" charset="-122"/>
                <a:ea typeface="仿宋" panose="02010609060101010101" charset="-122"/>
                <a:cs typeface="楷体_GB2312" charset="0"/>
                <a:sym typeface="+mn-ea"/>
              </a:rPr>
              <a:t>④</a:t>
            </a:r>
            <a:r>
              <a:rPr lang="zh-CN" sz="2400" b="1">
                <a:solidFill>
                  <a:srgbClr val="FF0000"/>
                </a:solidFill>
                <a:latin typeface="仿宋" panose="02010609060101010101" charset="-122"/>
                <a:ea typeface="仿宋" panose="02010609060101010101" charset="-122"/>
                <a:cs typeface="楷体_GB2312" charset="0"/>
                <a:sym typeface="+mn-ea"/>
              </a:rPr>
              <a:t>参与阶层</a:t>
            </a:r>
            <a:r>
              <a:rPr lang="zh-CN" sz="2400" b="1" smtClean="0">
                <a:latin typeface="仿宋" panose="02010609060101010101" charset="-122"/>
                <a:ea typeface="仿宋" panose="02010609060101010101" charset="-122"/>
                <a:cs typeface="楷体_GB2312" charset="0"/>
                <a:sym typeface="+mn-ea"/>
              </a:rPr>
              <a:t>多，</a:t>
            </a:r>
            <a:r>
              <a:rPr lang="zh-CN" sz="2400" b="1">
                <a:solidFill>
                  <a:srgbClr val="FF0000"/>
                </a:solidFill>
                <a:latin typeface="仿宋" panose="02010609060101010101" charset="-122"/>
                <a:ea typeface="仿宋" panose="02010609060101010101" charset="-122"/>
                <a:cs typeface="楷体_GB2312" charset="0"/>
                <a:sym typeface="+mn-ea"/>
              </a:rPr>
              <a:t>群众基础广泛</a:t>
            </a:r>
            <a:r>
              <a:rPr lang="zh-CN" sz="2400" b="1" smtClean="0">
                <a:latin typeface="仿宋" panose="02010609060101010101" charset="-122"/>
                <a:ea typeface="仿宋" panose="02010609060101010101" charset="-122"/>
                <a:cs typeface="楷体_GB2312" charset="0"/>
                <a:sym typeface="+mn-ea"/>
              </a:rPr>
              <a:t>；</a:t>
            </a:r>
          </a:p>
          <a:p>
            <a:pPr algn="l">
              <a:lnSpc>
                <a:spcPts val="3380"/>
              </a:lnSpc>
            </a:pPr>
            <a:r>
              <a:rPr lang="zh-CN" sz="2400" b="1" smtClean="0">
                <a:latin typeface="仿宋" panose="02010609060101010101" charset="-122"/>
                <a:ea typeface="仿宋" panose="02010609060101010101" charset="-122"/>
                <a:cs typeface="楷体_GB2312" charset="0"/>
                <a:sym typeface="+mn-ea"/>
              </a:rPr>
              <a:t>⑤</a:t>
            </a:r>
            <a:r>
              <a:rPr lang="zh-CN" sz="2400" b="1">
                <a:solidFill>
                  <a:srgbClr val="FF0000"/>
                </a:solidFill>
                <a:latin typeface="仿宋" panose="02010609060101010101" charset="-122"/>
                <a:ea typeface="仿宋" panose="02010609060101010101" charset="-122"/>
                <a:cs typeface="楷体_GB2312" charset="0"/>
                <a:sym typeface="+mn-ea"/>
              </a:rPr>
              <a:t>抗日</a:t>
            </a:r>
            <a:r>
              <a:rPr lang="zh-CN" sz="2400" b="1">
                <a:latin typeface="仿宋" panose="02010609060101010101" charset="-122"/>
                <a:ea typeface="仿宋" panose="02010609060101010101" charset="-122"/>
                <a:cs typeface="楷体_GB2312" charset="0"/>
                <a:sym typeface="+mn-ea"/>
              </a:rPr>
              <a:t>与</a:t>
            </a:r>
            <a:r>
              <a:rPr lang="zh-CN" sz="2400" b="1">
                <a:solidFill>
                  <a:srgbClr val="FF0000"/>
                </a:solidFill>
                <a:latin typeface="仿宋" panose="02010609060101010101" charset="-122"/>
                <a:ea typeface="仿宋" panose="02010609060101010101" charset="-122"/>
                <a:cs typeface="楷体_GB2312" charset="0"/>
                <a:sym typeface="+mn-ea"/>
              </a:rPr>
              <a:t>反</a:t>
            </a:r>
            <a:r>
              <a:rPr lang="zh-CN" sz="2400" b="1">
                <a:latin typeface="仿宋" panose="02010609060101010101" charset="-122"/>
                <a:ea typeface="仿宋" panose="02010609060101010101" charset="-122"/>
                <a:cs typeface="楷体_GB2312" charset="0"/>
                <a:sym typeface="+mn-ea"/>
              </a:rPr>
              <a:t>蒋相</a:t>
            </a:r>
            <a:r>
              <a:rPr lang="zh-CN" sz="2400" b="1">
                <a:solidFill>
                  <a:srgbClr val="FF0000"/>
                </a:solidFill>
                <a:latin typeface="仿宋" panose="02010609060101010101" charset="-122"/>
                <a:ea typeface="仿宋" panose="02010609060101010101" charset="-122"/>
                <a:cs typeface="楷体_GB2312" charset="0"/>
                <a:sym typeface="+mn-ea"/>
              </a:rPr>
              <a:t>结合</a:t>
            </a:r>
            <a:r>
              <a:rPr lang="zh-CN" sz="2400" b="1" smtClean="0">
                <a:latin typeface="仿宋" panose="02010609060101010101" charset="-122"/>
                <a:ea typeface="仿宋" panose="02010609060101010101" charset="-122"/>
                <a:cs typeface="楷体_GB2312" charset="0"/>
                <a:sym typeface="+mn-ea"/>
              </a:rPr>
              <a:t>；</a:t>
            </a:r>
          </a:p>
          <a:p>
            <a:pPr algn="l">
              <a:lnSpc>
                <a:spcPts val="3380"/>
              </a:lnSpc>
            </a:pPr>
            <a:r>
              <a:rPr lang="zh-CN" sz="2400" b="1" smtClean="0">
                <a:latin typeface="仿宋" panose="02010609060101010101" charset="-122"/>
                <a:ea typeface="仿宋" panose="02010609060101010101" charset="-122"/>
                <a:cs typeface="楷体_GB2312" charset="0"/>
                <a:sym typeface="+mn-ea"/>
              </a:rPr>
              <a:t>⑥</a:t>
            </a:r>
            <a:r>
              <a:rPr lang="zh-CN" sz="2400" b="1">
                <a:solidFill>
                  <a:srgbClr val="FF0000"/>
                </a:solidFill>
                <a:latin typeface="仿宋" panose="02010609060101010101" charset="-122"/>
                <a:ea typeface="仿宋" panose="02010609060101010101" charset="-122"/>
                <a:cs typeface="楷体_GB2312" charset="0"/>
                <a:sym typeface="+mn-ea"/>
              </a:rPr>
              <a:t>缺乏国民政府</a:t>
            </a:r>
            <a:r>
              <a:rPr lang="zh-CN" sz="2400" b="1">
                <a:latin typeface="仿宋" panose="02010609060101010101" charset="-122"/>
                <a:ea typeface="仿宋" panose="02010609060101010101" charset="-122"/>
                <a:cs typeface="楷体_GB2312" charset="0"/>
                <a:sym typeface="+mn-ea"/>
              </a:rPr>
              <a:t>的</a:t>
            </a:r>
            <a:r>
              <a:rPr lang="zh-CN" sz="2400" b="1">
                <a:solidFill>
                  <a:srgbClr val="FF0000"/>
                </a:solidFill>
                <a:latin typeface="仿宋" panose="02010609060101010101" charset="-122"/>
                <a:ea typeface="仿宋" panose="02010609060101010101" charset="-122"/>
                <a:cs typeface="楷体_GB2312" charset="0"/>
                <a:sym typeface="+mn-ea"/>
              </a:rPr>
              <a:t>组织</a:t>
            </a:r>
            <a:r>
              <a:rPr lang="zh-CN" sz="2400" b="1">
                <a:latin typeface="仿宋" panose="02010609060101010101" charset="-122"/>
                <a:ea typeface="仿宋" panose="02010609060101010101" charset="-122"/>
                <a:cs typeface="楷体_GB2312" charset="0"/>
                <a:sym typeface="+mn-ea"/>
              </a:rPr>
              <a:t>和支持</a:t>
            </a:r>
            <a:r>
              <a:rPr lang="zh-CN" sz="2400" b="1">
                <a:solidFill>
                  <a:srgbClr val="FF0000"/>
                </a:solidFill>
                <a:latin typeface="仿宋" panose="02010609060101010101" charset="-122"/>
                <a:ea typeface="仿宋" panose="02010609060101010101" charset="-122"/>
                <a:cs typeface="楷体_GB2312" charset="0"/>
                <a:sym typeface="+mn-ea"/>
              </a:rPr>
              <a:t>；</a:t>
            </a:r>
            <a:endParaRPr lang="zh-CN" sz="2400" b="1">
              <a:latin typeface="仿宋" panose="02010609060101010101" charset="-122"/>
              <a:ea typeface="仿宋" panose="02010609060101010101" charset="-122"/>
              <a:cs typeface="楷体_GB2312" charset="0"/>
              <a:sym typeface="+mn-ea"/>
            </a:endParaRPr>
          </a:p>
          <a:p>
            <a:pPr algn="l">
              <a:lnSpc>
                <a:spcPts val="3380"/>
              </a:lnSpc>
            </a:pPr>
            <a:r>
              <a:rPr lang="zh-CN" sz="2400" b="1">
                <a:latin typeface="仿宋" panose="02010609060101010101" charset="-122"/>
                <a:ea typeface="仿宋" panose="02010609060101010101" charset="-122"/>
                <a:cs typeface="楷体_GB2312" charset="0"/>
                <a:sym typeface="+mn-ea"/>
              </a:rPr>
              <a:t>⑦主要抗日力量</a:t>
            </a:r>
            <a:r>
              <a:rPr lang="zh-CN" sz="2400" b="1">
                <a:solidFill>
                  <a:srgbClr val="FF0000"/>
                </a:solidFill>
                <a:latin typeface="仿宋" panose="02010609060101010101" charset="-122"/>
                <a:ea typeface="仿宋" panose="02010609060101010101" charset="-122"/>
                <a:cs typeface="楷体_GB2312" charset="0"/>
                <a:sym typeface="+mn-ea"/>
              </a:rPr>
              <a:t>未能有效地联合起来。</a:t>
            </a:r>
            <a:endParaRPr lang="zh-CN" altLang="en-US" sz="2400" b="1">
              <a:latin typeface="仿宋" panose="02010609060101010101" charset="-122"/>
              <a:ea typeface="仿宋" panose="02010609060101010101" charset="-122"/>
              <a:cs typeface="楷体_GB2312" charset="0"/>
              <a:sym typeface="+mn-ea"/>
            </a:endParaRPr>
          </a:p>
        </p:txBody>
      </p:sp>
      <p:sp>
        <p:nvSpPr>
          <p:cNvPr id="11" name="TextBox 6"/>
          <p:cNvSpPr txBox="1"/>
          <p:nvPr>
            <p:custDataLst>
              <p:tags r:id="rId3"/>
            </p:custDataLst>
          </p:nvPr>
        </p:nvSpPr>
        <p:spPr>
          <a:xfrm>
            <a:off x="1164590" y="4494530"/>
            <a:ext cx="5011420" cy="1824990"/>
          </a:xfrm>
          <a:prstGeom prst="rect">
            <a:avLst/>
          </a:prstGeom>
          <a:noFill/>
        </p:spPr>
        <p:txBody>
          <a:bodyPr wrap="square" rtlCol="0">
            <a:spAutoFit/>
          </a:bodyPr>
          <a:lstStyle/>
          <a:p>
            <a:pPr>
              <a:lnSpc>
                <a:spcPts val="3380"/>
              </a:lnSpc>
            </a:pPr>
            <a:r>
              <a:rPr lang="zh-CN" sz="2400" b="1">
                <a:latin typeface="仿宋" panose="02010609060101010101" charset="-122"/>
                <a:ea typeface="仿宋" panose="02010609060101010101" charset="-122"/>
                <a:cs typeface="楷体_GB2312" charset="0"/>
              </a:rPr>
              <a:t>①一定程度上</a:t>
            </a:r>
            <a:r>
              <a:rPr lang="zh-CN" sz="2400" b="1">
                <a:solidFill>
                  <a:srgbClr val="FF0000"/>
                </a:solidFill>
                <a:latin typeface="仿宋" panose="02010609060101010101" charset="-122"/>
                <a:ea typeface="仿宋" panose="02010609060101010101" charset="-122"/>
                <a:cs typeface="楷体_GB2312" charset="0"/>
              </a:rPr>
              <a:t>打击</a:t>
            </a:r>
            <a:r>
              <a:rPr lang="zh-CN" sz="2400" b="1">
                <a:latin typeface="仿宋" panose="02010609060101010101" charset="-122"/>
                <a:ea typeface="仿宋" panose="02010609060101010101" charset="-122"/>
                <a:cs typeface="楷体_GB2312" charset="0"/>
              </a:rPr>
              <a:t>了日本的</a:t>
            </a:r>
            <a:r>
              <a:rPr lang="zh-CN" sz="2400" b="1">
                <a:solidFill>
                  <a:srgbClr val="FF0000"/>
                </a:solidFill>
                <a:latin typeface="仿宋" panose="02010609060101010101" charset="-122"/>
                <a:ea typeface="仿宋" panose="02010609060101010101" charset="-122"/>
                <a:cs typeface="楷体_GB2312" charset="0"/>
              </a:rPr>
              <a:t>侵略</a:t>
            </a:r>
            <a:r>
              <a:rPr lang="zh-CN" sz="2400" b="1">
                <a:latin typeface="仿宋" panose="02010609060101010101" charset="-122"/>
                <a:ea typeface="仿宋" panose="02010609060101010101" charset="-122"/>
                <a:cs typeface="楷体_GB2312" charset="0"/>
              </a:rPr>
              <a:t>；</a:t>
            </a:r>
          </a:p>
          <a:p>
            <a:pPr>
              <a:lnSpc>
                <a:spcPts val="3380"/>
              </a:lnSpc>
            </a:pPr>
            <a:r>
              <a:rPr lang="zh-CN" sz="2400" b="1">
                <a:latin typeface="仿宋" panose="02010609060101010101" charset="-122"/>
                <a:ea typeface="仿宋" panose="02010609060101010101" charset="-122"/>
                <a:cs typeface="楷体_GB2312" charset="0"/>
              </a:rPr>
              <a:t>②利于</a:t>
            </a:r>
            <a:r>
              <a:rPr lang="zh-CN" sz="2400" b="1">
                <a:solidFill>
                  <a:srgbClr val="FF0000"/>
                </a:solidFill>
                <a:latin typeface="仿宋" panose="02010609060101010101" charset="-122"/>
                <a:ea typeface="仿宋" panose="02010609060101010101" charset="-122"/>
                <a:cs typeface="楷体_GB2312" charset="0"/>
              </a:rPr>
              <a:t>唤起民众觉醒</a:t>
            </a:r>
            <a:r>
              <a:rPr lang="zh-CN" sz="2400" b="1">
                <a:latin typeface="仿宋" panose="02010609060101010101" charset="-122"/>
                <a:ea typeface="仿宋" panose="02010609060101010101" charset="-122"/>
                <a:cs typeface="楷体_GB2312" charset="0"/>
              </a:rPr>
              <a:t>；</a:t>
            </a:r>
          </a:p>
          <a:p>
            <a:pPr>
              <a:lnSpc>
                <a:spcPts val="3380"/>
              </a:lnSpc>
            </a:pPr>
            <a:r>
              <a:rPr lang="zh-CN" sz="2400" b="1">
                <a:latin typeface="仿宋" panose="02010609060101010101" charset="-122"/>
                <a:ea typeface="仿宋" panose="02010609060101010101" charset="-122"/>
                <a:cs typeface="楷体_GB2312" charset="0"/>
              </a:rPr>
              <a:t>③促进了</a:t>
            </a:r>
            <a:r>
              <a:rPr lang="zh-CN" sz="2400" b="1">
                <a:solidFill>
                  <a:srgbClr val="FF0000"/>
                </a:solidFill>
                <a:latin typeface="仿宋" panose="02010609060101010101" charset="-122"/>
                <a:ea typeface="仿宋" panose="02010609060101010101" charset="-122"/>
                <a:cs typeface="楷体_GB2312" charset="0"/>
              </a:rPr>
              <a:t>民众奋起</a:t>
            </a:r>
            <a:r>
              <a:rPr lang="zh-CN" sz="2400" b="1">
                <a:latin typeface="仿宋" panose="02010609060101010101" charset="-122"/>
                <a:ea typeface="仿宋" panose="02010609060101010101" charset="-122"/>
                <a:cs typeface="楷体_GB2312" charset="0"/>
              </a:rPr>
              <a:t>与</a:t>
            </a:r>
            <a:r>
              <a:rPr lang="zh-CN" sz="2400" b="1">
                <a:solidFill>
                  <a:srgbClr val="FF0000"/>
                </a:solidFill>
                <a:latin typeface="仿宋" panose="02010609060101010101" charset="-122"/>
                <a:ea typeface="仿宋" panose="02010609060101010101" charset="-122"/>
                <a:cs typeface="楷体_GB2312" charset="0"/>
              </a:rPr>
              <a:t>抗日救亡运动</a:t>
            </a:r>
            <a:r>
              <a:rPr lang="zh-CN" sz="2400" b="1">
                <a:latin typeface="仿宋" panose="02010609060101010101" charset="-122"/>
                <a:ea typeface="仿宋" panose="02010609060101010101" charset="-122"/>
                <a:cs typeface="楷体_GB2312" charset="0"/>
              </a:rPr>
              <a:t>；</a:t>
            </a:r>
          </a:p>
          <a:p>
            <a:pPr>
              <a:lnSpc>
                <a:spcPts val="3380"/>
              </a:lnSpc>
            </a:pPr>
            <a:r>
              <a:rPr lang="zh-CN" sz="2400" b="1">
                <a:latin typeface="仿宋" panose="02010609060101010101" charset="-122"/>
                <a:ea typeface="仿宋" panose="02010609060101010101" charset="-122"/>
                <a:cs typeface="楷体_GB2312" charset="0"/>
              </a:rPr>
              <a:t>④推动了</a:t>
            </a:r>
            <a:r>
              <a:rPr lang="zh-CN" sz="2400" b="1">
                <a:solidFill>
                  <a:srgbClr val="FF0000"/>
                </a:solidFill>
                <a:latin typeface="仿宋" panose="02010609060101010101" charset="-122"/>
                <a:ea typeface="仿宋" panose="02010609060101010101" charset="-122"/>
                <a:cs typeface="楷体_GB2312" charset="0"/>
              </a:rPr>
              <a:t>抗日民族统一战线的建立</a:t>
            </a:r>
            <a:r>
              <a:rPr lang="zh-CN" sz="2400" b="1">
                <a:latin typeface="仿宋" panose="02010609060101010101" charset="-122"/>
                <a:ea typeface="仿宋" panose="02010609060101010101" charset="-122"/>
                <a:cs typeface="楷体_GB2312" charset="0"/>
              </a:rPr>
              <a:t>。</a:t>
            </a:r>
          </a:p>
        </p:txBody>
      </p:sp>
      <p:grpSp>
        <p:nvGrpSpPr>
          <p:cNvPr id="14" name="组合 13"/>
          <p:cNvGrpSpPr/>
          <p:nvPr/>
        </p:nvGrpSpPr>
        <p:grpSpPr>
          <a:xfrm>
            <a:off x="9133205" y="21590"/>
            <a:ext cx="3564255" cy="805180"/>
            <a:chOff x="14647" y="-4"/>
            <a:chExt cx="5613" cy="1268"/>
          </a:xfrm>
        </p:grpSpPr>
        <p:sp>
          <p:nvSpPr>
            <p:cNvPr id="15" name="泪滴形 14"/>
            <p:cNvSpPr/>
            <p:nvPr>
              <p:custDataLst>
                <p:tags r:id="rId4"/>
              </p:custDataLst>
            </p:nvPr>
          </p:nvSpPr>
          <p:spPr>
            <a:xfrm flipV="1">
              <a:off x="14647" y="-4"/>
              <a:ext cx="1256" cy="1268"/>
            </a:xfrm>
            <a:prstGeom prst="teardrop">
              <a:avLst/>
            </a:prstGeom>
            <a:gradFill flip="none" rotWithShape="1">
              <a:gsLst>
                <a:gs pos="0">
                  <a:srgbClr val="DE7557">
                    <a:tint val="66000"/>
                    <a:satMod val="160000"/>
                  </a:srgbClr>
                </a:gs>
                <a:gs pos="50000">
                  <a:srgbClr val="DE7557">
                    <a:tint val="44500"/>
                    <a:satMod val="160000"/>
                  </a:srgbClr>
                </a:gs>
                <a:gs pos="100000">
                  <a:srgbClr val="DE7557">
                    <a:tint val="23500"/>
                    <a:satMod val="160000"/>
                  </a:srgbClr>
                </a:gs>
              </a:gsLst>
              <a:lin ang="2700000" scaled="1"/>
            </a:gradFill>
            <a:ln w="25400" cap="flat" cmpd="sng" algn="ctr">
              <a:noFill/>
              <a:prstDash val="solid"/>
            </a:ln>
            <a:effectLst/>
          </p:spPr>
          <p:txBody>
            <a:bodyPr rtlCol="0" anchor="ctr"/>
            <a:lstStyle/>
            <a:p>
              <a:pPr algn="ctr"/>
              <a:endParaRPr lang="zh-CN" altLang="en-US">
                <a:solidFill>
                  <a:srgbClr val="56CA95">
                    <a:lumMod val="75000"/>
                  </a:srgbClr>
                </a:solidFill>
                <a:latin typeface="仿宋" panose="02010609060101010101" charset="-122"/>
                <a:ea typeface="仿宋" panose="02010609060101010101" charset="-122"/>
              </a:endParaRPr>
            </a:p>
          </p:txBody>
        </p:sp>
        <p:sp>
          <p:nvSpPr>
            <p:cNvPr id="16" name="文本框 42"/>
            <p:cNvSpPr txBox="1"/>
            <p:nvPr>
              <p:custDataLst>
                <p:tags r:id="rId5"/>
              </p:custDataLst>
            </p:nvPr>
          </p:nvSpPr>
          <p:spPr>
            <a:xfrm>
              <a:off x="14784" y="187"/>
              <a:ext cx="5477" cy="901"/>
            </a:xfrm>
            <a:prstGeom prst="rect">
              <a:avLst/>
            </a:prstGeom>
            <a:noFill/>
          </p:spPr>
          <p:txBody>
            <a:bodyPr wrap="none" lIns="0" tIns="0" rIns="0" bIns="0" rtlCol="0">
              <a:noAutofit/>
            </a:bodyPr>
            <a:lstStyle/>
            <a:p>
              <a:pPr algn="l">
                <a:lnSpc>
                  <a:spcPct val="110000"/>
                </a:lnSpc>
              </a:pPr>
              <a:r>
                <a:rPr lang="zh-CN" altLang="en-US" sz="2800" b="1">
                  <a:solidFill>
                    <a:srgbClr val="DE7557"/>
                  </a:solidFill>
                  <a:latin typeface="仿宋" panose="02010609060101010101" charset="-122"/>
                  <a:ea typeface="仿宋" panose="02010609060101010101" charset="-122"/>
                  <a:cs typeface="仿宋" panose="02010609060101010101" charset="-122"/>
                </a:rPr>
                <a:t>探究·知识拓展</a:t>
              </a: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linds(horizont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linds(horizontal)">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ldLvl="0" animBg="1"/>
      <p:bldP spid="7"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44780" y="330835"/>
            <a:ext cx="12155805" cy="2691765"/>
          </a:xfrm>
          <a:prstGeom prst="rect">
            <a:avLst/>
          </a:prstGeom>
          <a:noFill/>
        </p:spPr>
        <p:txBody>
          <a:bodyPr wrap="square" rtlCol="0">
            <a:spAutoFit/>
          </a:bodyPr>
          <a:lstStyle/>
          <a:p>
            <a:pPr fontAlgn="auto">
              <a:lnSpc>
                <a:spcPts val="3380"/>
              </a:lnSpc>
            </a:pPr>
            <a:r>
              <a:rPr lang="en-US" sz="2400" b="1">
                <a:latin typeface="宋体" panose="02010600030101010101" pitchFamily="2" charset="-122"/>
                <a:ea typeface="宋体" panose="02010600030101010101" pitchFamily="2" charset="-122"/>
                <a:cs typeface="宋体" panose="02010600030101010101" pitchFamily="2" charset="-122"/>
              </a:rPr>
              <a:t>7.</a:t>
            </a:r>
            <a:r>
              <a:rPr sz="2400" b="1">
                <a:latin typeface="宋体" panose="02010600030101010101" pitchFamily="2" charset="-122"/>
                <a:cs typeface="宋体" panose="02010600030101010101" pitchFamily="2" charset="-122"/>
              </a:rPr>
              <a:t>（2022·浙江高考）马克思说，人既是历史的“剧中人”，又是历史的“剧作者”。亲历西安事变和平解决的叶剑英元帅1979年故地重游，感慨系之，写下“西安捉蒋翻危局，内战吟成抗日诗。楼屋依然人半逝，小窗风雪立多时。”其中“内战吟成抗日诗”是指（    ）</a:t>
            </a:r>
          </a:p>
          <a:p>
            <a:pPr fontAlgn="auto">
              <a:lnSpc>
                <a:spcPts val="3380"/>
              </a:lnSpc>
            </a:pPr>
            <a:r>
              <a:rPr sz="2400" b="1">
                <a:latin typeface="宋体" panose="02010600030101010101" pitchFamily="2" charset="-122"/>
                <a:cs typeface="宋体" panose="02010600030101010101" pitchFamily="2" charset="-122"/>
              </a:rPr>
              <a:t>A．抗日游击战争	        B．北伐战争	</a:t>
            </a:r>
          </a:p>
          <a:p>
            <a:pPr fontAlgn="auto">
              <a:lnSpc>
                <a:spcPts val="3380"/>
              </a:lnSpc>
            </a:pPr>
            <a:r>
              <a:rPr sz="2400" b="1">
                <a:latin typeface="宋体" panose="02010600030101010101" pitchFamily="2" charset="-122"/>
                <a:cs typeface="宋体" panose="02010600030101010101" pitchFamily="2" charset="-122"/>
              </a:rPr>
              <a:t>C．国共两党合作抗日	  D．反蒋抗日</a:t>
            </a:r>
          </a:p>
        </p:txBody>
      </p:sp>
      <p:sp>
        <p:nvSpPr>
          <p:cNvPr id="5" name="心形 4"/>
          <p:cNvSpPr/>
          <p:nvPr/>
        </p:nvSpPr>
        <p:spPr>
          <a:xfrm>
            <a:off x="143828" y="2403475"/>
            <a:ext cx="754063" cy="619125"/>
          </a:xfrm>
          <a:prstGeom prst="heart">
            <a:avLst/>
          </a:prstGeom>
          <a:solidFill>
            <a:srgbClr val="FF0000"/>
          </a:solidFill>
          <a:ln>
            <a:solidFill>
              <a:srgbClr val="FF0000"/>
            </a:solid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fontAlgn="base"/>
            <a:endParaRPr lang="zh-CN" altLang="en-US" sz="1800" strike="noStrike" noProof="1"/>
          </a:p>
        </p:txBody>
      </p:sp>
      <p:sp>
        <p:nvSpPr>
          <p:cNvPr id="2" name="文本框 1"/>
          <p:cNvSpPr txBox="1"/>
          <p:nvPr>
            <p:custDataLst>
              <p:tags r:id="rId2"/>
            </p:custDataLst>
          </p:nvPr>
        </p:nvSpPr>
        <p:spPr>
          <a:xfrm>
            <a:off x="144145" y="3022600"/>
            <a:ext cx="11859895" cy="2691765"/>
          </a:xfrm>
          <a:prstGeom prst="rect">
            <a:avLst/>
          </a:prstGeom>
          <a:noFill/>
        </p:spPr>
        <p:txBody>
          <a:bodyPr wrap="square" rtlCol="0">
            <a:spAutoFit/>
          </a:bodyPr>
          <a:lstStyle/>
          <a:p>
            <a:pPr algn="l" fontAlgn="auto">
              <a:lnSpc>
                <a:spcPts val="3380"/>
              </a:lnSpc>
            </a:pPr>
            <a:r>
              <a:rPr lang="en-US" sz="2400" b="1">
                <a:latin typeface="宋体" panose="02010600030101010101" pitchFamily="2" charset="-122"/>
                <a:ea typeface="宋体" panose="02010600030101010101" pitchFamily="2" charset="-122"/>
                <a:cs typeface="宋体" panose="02010600030101010101" pitchFamily="2" charset="-122"/>
              </a:rPr>
              <a:t>8</a:t>
            </a:r>
            <a:r>
              <a:rPr sz="2400" b="1">
                <a:latin typeface="宋体" panose="02010600030101010101" pitchFamily="2" charset="-122"/>
                <a:ea typeface="宋体" panose="02010600030101010101" pitchFamily="2" charset="-122"/>
                <a:cs typeface="宋体" panose="02010600030101010101" pitchFamily="2" charset="-122"/>
              </a:rPr>
              <a:t>.</a:t>
            </a:r>
            <a:r>
              <a:rPr sz="2400" b="1">
                <a:latin typeface="宋体" panose="02010600030101010101" pitchFamily="2" charset="-122"/>
                <a:cs typeface="宋体" panose="02010600030101010101" pitchFamily="2" charset="-122"/>
              </a:rPr>
              <a:t>（2024·湖北模拟）1935年12月15日，傅斯年发表《中华民族是整个的》一文，指出：“我们中华民族，说一种话，写一种字，据同一的文化，行同一伦理，俨然是一个家族……我们老百姓的第一愿望是统一，第一要求是统一，最大的恐惧是不统一，最大的怨恨是对于破坏统一者。”文章旨在（　　）</a:t>
            </a:r>
          </a:p>
          <a:p>
            <a:pPr algn="l" fontAlgn="auto">
              <a:lnSpc>
                <a:spcPts val="3380"/>
              </a:lnSpc>
            </a:pPr>
            <a:r>
              <a:rPr sz="2400" b="1">
                <a:latin typeface="宋体" panose="02010600030101010101" pitchFamily="2" charset="-122"/>
                <a:cs typeface="宋体" panose="02010600030101010101" pitchFamily="2" charset="-122"/>
              </a:rPr>
              <a:t>A.揭露日本扩大侵华的阴谋　　　　　B.巩固抗日民族统一战线</a:t>
            </a:r>
          </a:p>
          <a:p>
            <a:pPr algn="l" fontAlgn="auto">
              <a:lnSpc>
                <a:spcPts val="3380"/>
              </a:lnSpc>
            </a:pPr>
            <a:r>
              <a:rPr sz="2400" b="1">
                <a:latin typeface="宋体" panose="02010600030101010101" pitchFamily="2" charset="-122"/>
                <a:cs typeface="宋体" panose="02010600030101010101" pitchFamily="2" charset="-122"/>
              </a:rPr>
              <a:t>C.要求政府收回东北的主权　　　　　D.推动全民族抗战的开始</a:t>
            </a:r>
          </a:p>
        </p:txBody>
      </p:sp>
      <p:sp>
        <p:nvSpPr>
          <p:cNvPr id="7" name="心形 6"/>
          <p:cNvSpPr/>
          <p:nvPr/>
        </p:nvSpPr>
        <p:spPr>
          <a:xfrm>
            <a:off x="-317" y="4689475"/>
            <a:ext cx="754063" cy="619125"/>
          </a:xfrm>
          <a:prstGeom prst="heart">
            <a:avLst/>
          </a:prstGeom>
          <a:solidFill>
            <a:srgbClr val="FF0000"/>
          </a:solidFill>
          <a:ln>
            <a:solidFill>
              <a:srgbClr val="FF0000"/>
            </a:solid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fontAlgn="base"/>
            <a:endParaRPr lang="zh-CN" altLang="en-US" sz="1800" strike="noStrike" noProof="1"/>
          </a:p>
        </p:txBody>
      </p:sp>
      <p:sp>
        <p:nvSpPr>
          <p:cNvPr id="74756" name="Text Box 57"/>
          <p:cNvSpPr txBox="1">
            <a:spLocks noChangeArrowheads="1"/>
          </p:cNvSpPr>
          <p:nvPr>
            <p:custDataLst>
              <p:tags r:id="rId3"/>
            </p:custDataLst>
          </p:nvPr>
        </p:nvSpPr>
        <p:spPr bwMode="auto">
          <a:xfrm>
            <a:off x="9304338" y="4302760"/>
            <a:ext cx="2700337" cy="1814830"/>
          </a:xfrm>
          <a:prstGeom prst="rect">
            <a:avLst/>
          </a:prstGeom>
          <a:noFill/>
          <a:ln w="9525">
            <a:solidFill>
              <a:sysClr val="windowText" lastClr="000000"/>
            </a:solidFill>
            <a:miter lim="800000"/>
          </a:ln>
        </p:spPr>
        <p:txBody>
          <a:bodyPr>
            <a:spAutoFit/>
          </a:bodyPr>
          <a:lstStyle/>
          <a:p>
            <a:pPr>
              <a:lnSpc>
                <a:spcPts val="3360"/>
              </a:lnSpc>
            </a:pPr>
            <a:r>
              <a:rPr lang="zh-CN" altLang="en-US" sz="2400" b="1">
                <a:solidFill>
                  <a:srgbClr val="000000"/>
                </a:solidFill>
              </a:rPr>
              <a:t>一审</a:t>
            </a:r>
            <a:r>
              <a:rPr lang="zh-CN" altLang="en-US" sz="2400" b="1">
                <a:solidFill>
                  <a:srgbClr val="FF0000"/>
                </a:solidFill>
              </a:rPr>
              <a:t>时空</a:t>
            </a:r>
            <a:r>
              <a:rPr lang="zh-CN" altLang="en-US" sz="2400" b="1">
                <a:solidFill>
                  <a:srgbClr val="000000"/>
                </a:solidFill>
              </a:rPr>
              <a:t>和</a:t>
            </a:r>
            <a:r>
              <a:rPr lang="zh-CN" altLang="en-US" sz="2400" b="1">
                <a:solidFill>
                  <a:srgbClr val="FF0000"/>
                </a:solidFill>
              </a:rPr>
              <a:t>设问</a:t>
            </a:r>
            <a:endParaRPr lang="zh-CN" altLang="en-US" sz="2400" b="1">
              <a:solidFill>
                <a:srgbClr val="000000"/>
              </a:solidFill>
            </a:endParaRPr>
          </a:p>
          <a:p>
            <a:pPr>
              <a:lnSpc>
                <a:spcPts val="3360"/>
              </a:lnSpc>
            </a:pPr>
            <a:r>
              <a:rPr lang="zh-CN" altLang="en-US" sz="2400" b="1">
                <a:solidFill>
                  <a:srgbClr val="000000"/>
                </a:solidFill>
              </a:rPr>
              <a:t>二提主旨</a:t>
            </a:r>
            <a:r>
              <a:rPr lang="zh-CN" altLang="en-US" sz="2400" b="1">
                <a:solidFill>
                  <a:srgbClr val="FF0000"/>
                </a:solidFill>
              </a:rPr>
              <a:t>关键词</a:t>
            </a:r>
            <a:endParaRPr lang="zh-CN" altLang="en-US" sz="2400" b="1">
              <a:solidFill>
                <a:srgbClr val="000000"/>
              </a:solidFill>
            </a:endParaRPr>
          </a:p>
          <a:p>
            <a:pPr>
              <a:lnSpc>
                <a:spcPts val="3360"/>
              </a:lnSpc>
            </a:pPr>
            <a:r>
              <a:rPr lang="zh-CN" altLang="en-US" sz="2400" b="1">
                <a:solidFill>
                  <a:srgbClr val="000000"/>
                </a:solidFill>
              </a:rPr>
              <a:t>三用</a:t>
            </a:r>
            <a:r>
              <a:rPr lang="zh-CN" altLang="en-US" sz="2400" b="1">
                <a:solidFill>
                  <a:srgbClr val="FF0000"/>
                </a:solidFill>
              </a:rPr>
              <a:t>排除三原则</a:t>
            </a:r>
            <a:endParaRPr lang="zh-CN" altLang="en-US" sz="2400" b="1">
              <a:solidFill>
                <a:srgbClr val="000000"/>
              </a:solidFill>
            </a:endParaRPr>
          </a:p>
          <a:p>
            <a:pPr>
              <a:lnSpc>
                <a:spcPts val="3360"/>
              </a:lnSpc>
            </a:pPr>
            <a:r>
              <a:rPr lang="zh-CN" altLang="en-US" sz="2400" b="1">
                <a:solidFill>
                  <a:srgbClr val="000000"/>
                </a:solidFill>
              </a:rPr>
              <a:t>四比选项</a:t>
            </a:r>
            <a:r>
              <a:rPr lang="zh-CN" altLang="en-US" sz="2400" b="1">
                <a:solidFill>
                  <a:srgbClr val="FF0000"/>
                </a:solidFill>
              </a:rPr>
              <a:t>定答案</a:t>
            </a:r>
            <a:endParaRPr lang="zh-CN" altLang="en-US" sz="2400" b="1">
              <a:solidFill>
                <a:srgbClr val="000000"/>
              </a:solidFill>
            </a:endParaRPr>
          </a:p>
        </p:txBody>
      </p:sp>
      <p:grpSp>
        <p:nvGrpSpPr>
          <p:cNvPr id="14" name="组合 13"/>
          <p:cNvGrpSpPr/>
          <p:nvPr/>
        </p:nvGrpSpPr>
        <p:grpSpPr>
          <a:xfrm>
            <a:off x="-6350" y="6319520"/>
            <a:ext cx="12198350" cy="516890"/>
            <a:chOff x="-10" y="9952"/>
            <a:chExt cx="19210" cy="814"/>
          </a:xfrm>
          <a:solidFill>
            <a:schemeClr val="accent6">
              <a:lumMod val="20000"/>
              <a:lumOff val="80000"/>
            </a:schemeClr>
          </a:solidFill>
        </p:grpSpPr>
        <p:sp>
          <p:nvSpPr>
            <p:cNvPr id="15" name="文本框 14"/>
            <p:cNvSpPr txBox="1"/>
            <p:nvPr>
              <p:custDataLst>
                <p:tags r:id="rId4"/>
              </p:custDataLst>
            </p:nvPr>
          </p:nvSpPr>
          <p:spPr>
            <a:xfrm>
              <a:off x="-10" y="9976"/>
              <a:ext cx="19211" cy="791"/>
            </a:xfrm>
            <a:prstGeom prst="rect">
              <a:avLst/>
            </a:prstGeom>
            <a:grpFill/>
          </p:spPr>
          <p:txBody>
            <a:bodyPr vert="horz" wrap="square" lIns="91440" tIns="45720" rIns="91440" bIns="45720" numCol="1" spcCol="0" rtlCol="0" fromWordArt="0" anchor="t" anchorCtr="0" forceAA="0" compatLnSpc="0">
              <a:noAutofit/>
            </a:bodyPr>
            <a:lstStyle>
              <a:lvl1pPr algn="l" defTabSz="914400" rtl="0" eaLnBrk="1" latinLnBrk="0" hangingPunct="1">
                <a:lnSpc>
                  <a:spcPct val="90000"/>
                </a:lnSpc>
                <a:spcBef>
                  <a:spcPct val="0"/>
                </a:spcBef>
                <a:buNone/>
                <a:defRPr sz="4400" kern="1200">
                  <a:solidFill>
                    <a:sysClr val="windowText" lastClr="000000"/>
                  </a:solidFill>
                  <a:latin typeface="Calibri" panose="020F0502020204030204"/>
                  <a:ea typeface="微软雅黑" panose="020B0503020204020204" charset="-122"/>
                  <a:cs typeface="微软雅黑" panose="020B0503020204020204" charset="-122"/>
                </a:defRPr>
              </a:lvl1pPr>
            </a:lstStyle>
            <a:p>
              <a:pPr lvl="0" algn="l">
                <a:lnSpc>
                  <a:spcPct val="100000"/>
                </a:lnSpc>
                <a:buClrTx/>
                <a:buSzTx/>
                <a:buFontTx/>
              </a:pPr>
              <a:r>
                <a:rPr lang="zh-CN" altLang="zh-CN" sz="2400" b="1">
                  <a:latin typeface="仿宋" panose="02010609060101010101" charset="-122"/>
                  <a:ea typeface="仿宋" panose="02010609060101010101" charset="-122"/>
                  <a:cs typeface="楷体" panose="02010609060101010101" pitchFamily="49" charset="-122"/>
                  <a:sym typeface="Arial" panose="020B0604020202020204" pitchFamily="34" charset="0"/>
                </a:rPr>
                <a:t>  </a:t>
              </a:r>
              <a:r>
                <a:rPr lang="zh-CN" altLang="zh-CN" sz="2400" b="1">
                  <a:latin typeface="仿宋" panose="02010609060101010101" charset="-122"/>
                  <a:ea typeface="仿宋" panose="02010609060101010101" charset="-122"/>
                  <a:cs typeface="楷体" panose="02010609060101010101" pitchFamily="49" charset="-122"/>
                  <a:sym typeface="等线" panose="02010600030101010101" charset="-122"/>
                </a:rPr>
                <a:t>考情分析</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zh-CN" sz="2400" b="1">
                  <a:solidFill>
                    <a:sysClr val="windowText" lastClr="000000"/>
                  </a:solidFill>
                  <a:latin typeface="仿宋" panose="02010609060101010101" charset="-122"/>
                  <a:ea typeface="仿宋" panose="02010609060101010101" charset="-122"/>
                  <a:cs typeface="楷体" panose="02010609060101010101" pitchFamily="49" charset="-122"/>
                  <a:sym typeface="微软雅黑" panose="020B0503020204020204" charset="-122"/>
                </a:rPr>
                <a:t>阶段特征</a:t>
              </a:r>
              <a:r>
                <a:rPr lang="en-US" altLang="zh-CN" sz="2400" b="1">
                  <a:solidFill>
                    <a:sysClr val="windowText" lastClr="000000"/>
                  </a:solidFill>
                  <a:latin typeface="仿宋" panose="02010609060101010101" charset="-122"/>
                  <a:ea typeface="仿宋" panose="02010609060101010101" charset="-122"/>
                  <a:cs typeface="楷体" panose="02010609060101010101" pitchFamily="49" charset="-122"/>
                  <a:sym typeface="微软雅黑" panose="020B0503020204020204" charset="-122"/>
                </a:rPr>
                <a:t>          </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微软雅黑" panose="020B0503020204020204" charset="-122"/>
                </a:rPr>
                <a:t>夯实</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等线" panose="02010600030101010101" charset="-122"/>
                </a:rPr>
                <a:t>基础</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等线" panose="02010600030101010101" charset="-122"/>
                </a:rPr>
                <a:t>高考真题</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en-US" sz="2400" b="1">
                  <a:solidFill>
                    <a:srgbClr val="000000"/>
                  </a:solidFill>
                  <a:latin typeface="仿宋" panose="02010609060101010101" charset="-122"/>
                  <a:ea typeface="仿宋" panose="02010609060101010101" charset="-122"/>
                  <a:cs typeface="Times New Roman" panose="02020603050405020304" charset="0"/>
                  <a:sym typeface="等线" panose="02010600030101010101" charset="-122"/>
                </a:rPr>
                <a:t>链接选必</a:t>
              </a: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sym typeface="微软雅黑" panose="020B0503020204020204" charset="-122"/>
              </a:endParaRPr>
            </a:p>
          </p:txBody>
        </p:sp>
        <p:cxnSp>
          <p:nvCxnSpPr>
            <p:cNvPr id="20" name="直接连接符 19"/>
            <p:cNvCxnSpPr/>
            <p:nvPr/>
          </p:nvCxnSpPr>
          <p:spPr>
            <a:xfrm>
              <a:off x="2977" y="9952"/>
              <a:ext cx="16" cy="815"/>
            </a:xfrm>
            <a:prstGeom prst="line">
              <a:avLst/>
            </a:prstGeom>
            <a:grpFill/>
            <a:ln w="12700" cmpd="sng">
              <a:solidFill>
                <a:sysClr val="window" lastClr="FFFFFF"/>
              </a:solidFill>
              <a:prstDash val="solid"/>
            </a:ln>
          </p:spPr>
          <p:style>
            <a:lnRef idx="2">
              <a:srgbClr val="4472C4"/>
            </a:lnRef>
            <a:fillRef idx="0">
              <a:srgbClr val="FFFFFF"/>
            </a:fillRef>
            <a:effectRef idx="0">
              <a:srgbClr val="FFFFFF"/>
            </a:effectRef>
            <a:fontRef idx="minor">
              <a:sysClr val="windowText" lastClr="000000"/>
            </a:fontRef>
          </p:style>
        </p:cxnSp>
        <p:cxnSp>
          <p:nvCxnSpPr>
            <p:cNvPr id="25" name="直接连接符 24"/>
            <p:cNvCxnSpPr/>
            <p:nvPr/>
          </p:nvCxnSpPr>
          <p:spPr>
            <a:xfrm>
              <a:off x="7227" y="9952"/>
              <a:ext cx="16" cy="815"/>
            </a:xfrm>
            <a:prstGeom prst="line">
              <a:avLst/>
            </a:prstGeom>
            <a:grpFill/>
            <a:ln w="12700" cmpd="sng">
              <a:solidFill>
                <a:sysClr val="window" lastClr="FFFFFF"/>
              </a:solidFill>
              <a:prstDash val="solid"/>
            </a:ln>
          </p:spPr>
          <p:style>
            <a:lnRef idx="2">
              <a:srgbClr val="4472C4"/>
            </a:lnRef>
            <a:fillRef idx="0">
              <a:srgbClr val="FFFFFF"/>
            </a:fillRef>
            <a:effectRef idx="0">
              <a:srgbClr val="FFFFFF"/>
            </a:effectRef>
            <a:fontRef idx="minor">
              <a:sysClr val="windowText" lastClr="000000"/>
            </a:fontRef>
          </p:style>
        </p:cxnSp>
        <p:cxnSp>
          <p:nvCxnSpPr>
            <p:cNvPr id="29" name="直接连接符 28"/>
            <p:cNvCxnSpPr/>
            <p:nvPr/>
          </p:nvCxnSpPr>
          <p:spPr>
            <a:xfrm>
              <a:off x="11121" y="9952"/>
              <a:ext cx="16" cy="815"/>
            </a:xfrm>
            <a:prstGeom prst="line">
              <a:avLst/>
            </a:prstGeom>
            <a:grpFill/>
            <a:ln w="12700" cmpd="sng">
              <a:solidFill>
                <a:sysClr val="window" lastClr="FFFFFF"/>
              </a:solidFill>
              <a:prstDash val="solid"/>
            </a:ln>
          </p:spPr>
          <p:style>
            <a:lnRef idx="2">
              <a:srgbClr val="4472C4"/>
            </a:lnRef>
            <a:fillRef idx="0">
              <a:srgbClr val="FFFFFF"/>
            </a:fillRef>
            <a:effectRef idx="0">
              <a:srgbClr val="FFFFFF"/>
            </a:effectRef>
            <a:fontRef idx="minor">
              <a:sysClr val="windowText" lastClr="000000"/>
            </a:fontRef>
          </p:style>
        </p:cxnSp>
        <p:cxnSp>
          <p:nvCxnSpPr>
            <p:cNvPr id="30" name="直接连接符 29"/>
            <p:cNvCxnSpPr/>
            <p:nvPr/>
          </p:nvCxnSpPr>
          <p:spPr>
            <a:xfrm>
              <a:off x="15150" y="9952"/>
              <a:ext cx="16" cy="815"/>
            </a:xfrm>
            <a:prstGeom prst="line">
              <a:avLst/>
            </a:prstGeom>
            <a:grpFill/>
            <a:ln w="12700" cmpd="sng">
              <a:solidFill>
                <a:sysClr val="window" lastClr="FFFFFF"/>
              </a:solidFill>
              <a:prstDash val="solid"/>
            </a:ln>
          </p:spPr>
          <p:style>
            <a:lnRef idx="2">
              <a:srgbClr val="4472C4"/>
            </a:lnRef>
            <a:fillRef idx="0">
              <a:srgbClr val="FFFFFF"/>
            </a:fillRef>
            <a:effectRef idx="0">
              <a:srgbClr val="FFFFFF"/>
            </a:effectRef>
            <a:fontRef idx="minor">
              <a:sysClr val="windowText" lastClr="000000"/>
            </a:fontRef>
          </p:style>
        </p:cxnSp>
      </p:gr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linds(horizont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linds(horizont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2" grpId="0"/>
      <p:bldP spid="7"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17475" y="692150"/>
            <a:ext cx="3615055" cy="460375"/>
          </a:xfrm>
          <a:prstGeom prst="rect">
            <a:avLst/>
          </a:prstGeom>
          <a:noFill/>
        </p:spPr>
        <p:txBody>
          <a:bodyPr wrap="square" rtlCol="0">
            <a:spAutoFit/>
          </a:bodyPr>
          <a:lstStyle/>
          <a:p>
            <a:pPr algn="l"/>
            <a:r>
              <a:rPr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mn-ea"/>
              </a:rPr>
              <a:t>㈠全面抗战开始</a:t>
            </a:r>
            <a:r>
              <a:rPr lang="zh-CN" altLang="en-US"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mn-ea"/>
            </a:endParaRPr>
          </a:p>
        </p:txBody>
      </p:sp>
      <p:grpSp>
        <p:nvGrpSpPr>
          <p:cNvPr id="23" name="组合 22"/>
          <p:cNvGrpSpPr/>
          <p:nvPr/>
        </p:nvGrpSpPr>
        <p:grpSpPr>
          <a:xfrm>
            <a:off x="-6350" y="6319520"/>
            <a:ext cx="12198350" cy="516890"/>
            <a:chOff x="-10" y="9952"/>
            <a:chExt cx="19210" cy="814"/>
          </a:xfrm>
          <a:solidFill>
            <a:srgbClr val="EC5F74">
              <a:lumMod val="20000"/>
              <a:lumOff val="80000"/>
            </a:srgbClr>
          </a:solidFill>
        </p:grpSpPr>
        <p:sp>
          <p:nvSpPr>
            <p:cNvPr id="24" name="文本框 23"/>
            <p:cNvSpPr txBox="1"/>
            <p:nvPr>
              <p:custDataLst>
                <p:tags r:id="rId8"/>
              </p:custDataLst>
            </p:nvPr>
          </p:nvSpPr>
          <p:spPr>
            <a:xfrm>
              <a:off x="-10" y="9976"/>
              <a:ext cx="19211" cy="791"/>
            </a:xfrm>
            <a:prstGeom prst="rect">
              <a:avLst/>
            </a:prstGeom>
            <a:grpFill/>
          </p:spPr>
          <p:txBody>
            <a:bodyPr vert="horz" wrap="square" lIns="91440" tIns="45720" rIns="91440" bIns="45720" numCol="1" spcCol="0" rtlCol="0" fromWordArt="0" anchor="t" anchorCtr="0" forceAA="0" compatLnSpc="0">
              <a:noAutofit/>
            </a:bodyPr>
            <a:lstStyle>
              <a:lvl1pPr algn="l" defTabSz="914400" rtl="0" eaLnBrk="1" latinLnBrk="0" hangingPunct="1">
                <a:lnSpc>
                  <a:spcPct val="90000"/>
                </a:lnSpc>
                <a:spcBef>
                  <a:spcPct val="0"/>
                </a:spcBef>
                <a:buNone/>
                <a:defRPr sz="4400" kern="1200">
                  <a:solidFill>
                    <a:sysClr val="windowText" lastClr="000000"/>
                  </a:solidFill>
                  <a:latin typeface="Calibri" panose="020F0502020204030204"/>
                  <a:ea typeface="微软雅黑" panose="020B0503020204020204" charset="-122"/>
                  <a:cs typeface="微软雅黑" panose="020B0503020204020204" charset="-122"/>
                </a:defRPr>
              </a:lvl1pPr>
            </a:lstStyle>
            <a:p>
              <a:pPr lvl="0" algn="l">
                <a:lnSpc>
                  <a:spcPct val="100000"/>
                </a:lnSpc>
                <a:buClrTx/>
                <a:buSzTx/>
                <a:buFontTx/>
              </a:pPr>
              <a:r>
                <a:rPr lang="zh-CN" altLang="zh-CN" sz="2400" b="1">
                  <a:latin typeface="仿宋" panose="02010609060101010101" charset="-122"/>
                  <a:ea typeface="仿宋" panose="02010609060101010101" charset="-122"/>
                  <a:cs typeface="楷体" panose="02010609060101010101" pitchFamily="49" charset="-122"/>
                  <a:sym typeface="Arial" panose="020B0604020202020204" pitchFamily="34" charset="0"/>
                </a:rPr>
                <a:t>  </a:t>
              </a:r>
              <a:r>
                <a:rPr lang="zh-CN" altLang="zh-CN" sz="2400" b="1">
                  <a:latin typeface="仿宋" panose="02010609060101010101" charset="-122"/>
                  <a:ea typeface="仿宋" panose="02010609060101010101" charset="-122"/>
                  <a:cs typeface="楷体" panose="02010609060101010101" pitchFamily="49" charset="-122"/>
                  <a:sym typeface="等线" panose="02010600030101010101" charset="-122"/>
                </a:rPr>
                <a:t>考情分析</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zh-CN" sz="2400" b="1">
                  <a:solidFill>
                    <a:sysClr val="windowText" lastClr="000000"/>
                  </a:solidFill>
                  <a:latin typeface="仿宋" panose="02010609060101010101" charset="-122"/>
                  <a:ea typeface="仿宋" panose="02010609060101010101" charset="-122"/>
                  <a:cs typeface="楷体" panose="02010609060101010101" pitchFamily="49" charset="-122"/>
                  <a:sym typeface="微软雅黑" panose="020B0503020204020204" charset="-122"/>
                </a:rPr>
                <a:t>阶段特征</a:t>
              </a:r>
              <a:r>
                <a:rPr lang="en-US" altLang="zh-CN" sz="2400" b="1">
                  <a:solidFill>
                    <a:sysClr val="windowText" lastClr="000000"/>
                  </a:solidFill>
                  <a:latin typeface="仿宋" panose="02010609060101010101" charset="-122"/>
                  <a:ea typeface="仿宋" panose="02010609060101010101" charset="-122"/>
                  <a:cs typeface="楷体" panose="02010609060101010101" pitchFamily="49" charset="-122"/>
                  <a:sym typeface="微软雅黑" panose="020B0503020204020204" charset="-122"/>
                </a:rPr>
                <a:t>          </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微软雅黑" panose="020B0503020204020204" charset="-122"/>
                </a:rPr>
                <a:t>夯实</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等线" panose="02010600030101010101" charset="-122"/>
                </a:rPr>
                <a:t>基础</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en-US" sz="2400" b="1">
                  <a:solidFill>
                    <a:srgbClr val="000000"/>
                  </a:solidFill>
                  <a:latin typeface="仿宋" panose="02010609060101010101" charset="-122"/>
                  <a:ea typeface="仿宋" panose="02010609060101010101" charset="-122"/>
                  <a:cs typeface="Times New Roman" panose="02020603050405020304" charset="0"/>
                  <a:sym typeface="等线" panose="02010600030101010101" charset="-122"/>
                </a:rPr>
                <a:t>高考真题</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en-US" sz="2400" b="1">
                  <a:solidFill>
                    <a:srgbClr val="000000"/>
                  </a:solidFill>
                  <a:latin typeface="仿宋" panose="02010609060101010101" charset="-122"/>
                  <a:ea typeface="仿宋" panose="02010609060101010101" charset="-122"/>
                  <a:cs typeface="Times New Roman" panose="02020603050405020304" charset="0"/>
                  <a:sym typeface="等线" panose="02010600030101010101" charset="-122"/>
                </a:rPr>
                <a:t>链接选必</a:t>
              </a: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sym typeface="微软雅黑" panose="020B0503020204020204" charset="-122"/>
              </a:endParaRPr>
            </a:p>
          </p:txBody>
        </p:sp>
        <p:cxnSp>
          <p:nvCxnSpPr>
            <p:cNvPr id="25" name="直接连接符 24"/>
            <p:cNvCxnSpPr/>
            <p:nvPr/>
          </p:nvCxnSpPr>
          <p:spPr>
            <a:xfrm>
              <a:off x="2977" y="9952"/>
              <a:ext cx="16" cy="815"/>
            </a:xfrm>
            <a:prstGeom prst="line">
              <a:avLst/>
            </a:prstGeom>
            <a:grpFill/>
            <a:ln w="12700" cap="flat" cmpd="sng" algn="ctr">
              <a:solidFill>
                <a:sysClr val="window" lastClr="FFFFFF"/>
              </a:solidFill>
              <a:prstDash val="solid"/>
              <a:miter lim="800000"/>
            </a:ln>
            <a:effectLst/>
          </p:spPr>
        </p:cxnSp>
        <p:cxnSp>
          <p:nvCxnSpPr>
            <p:cNvPr id="26" name="直接连接符 25"/>
            <p:cNvCxnSpPr/>
            <p:nvPr/>
          </p:nvCxnSpPr>
          <p:spPr>
            <a:xfrm>
              <a:off x="7227" y="9952"/>
              <a:ext cx="16" cy="815"/>
            </a:xfrm>
            <a:prstGeom prst="line">
              <a:avLst/>
            </a:prstGeom>
            <a:grpFill/>
            <a:ln w="12700" cap="flat" cmpd="sng" algn="ctr">
              <a:solidFill>
                <a:sysClr val="window" lastClr="FFFFFF"/>
              </a:solidFill>
              <a:prstDash val="solid"/>
              <a:miter lim="800000"/>
            </a:ln>
            <a:effectLst/>
          </p:spPr>
        </p:cxnSp>
        <p:cxnSp>
          <p:nvCxnSpPr>
            <p:cNvPr id="28" name="直接连接符 27"/>
            <p:cNvCxnSpPr/>
            <p:nvPr/>
          </p:nvCxnSpPr>
          <p:spPr>
            <a:xfrm>
              <a:off x="11121" y="9952"/>
              <a:ext cx="16" cy="815"/>
            </a:xfrm>
            <a:prstGeom prst="line">
              <a:avLst/>
            </a:prstGeom>
            <a:grpFill/>
            <a:ln w="12700" cap="flat" cmpd="sng" algn="ctr">
              <a:solidFill>
                <a:sysClr val="window" lastClr="FFFFFF"/>
              </a:solidFill>
              <a:prstDash val="solid"/>
              <a:miter lim="800000"/>
            </a:ln>
            <a:effectLst/>
          </p:spPr>
        </p:cxnSp>
        <p:cxnSp>
          <p:nvCxnSpPr>
            <p:cNvPr id="62" name="直接连接符 61"/>
            <p:cNvCxnSpPr/>
            <p:nvPr/>
          </p:nvCxnSpPr>
          <p:spPr>
            <a:xfrm>
              <a:off x="15150" y="9952"/>
              <a:ext cx="16" cy="815"/>
            </a:xfrm>
            <a:prstGeom prst="line">
              <a:avLst/>
            </a:prstGeom>
            <a:grpFill/>
            <a:ln w="12700" cap="flat" cmpd="sng" algn="ctr">
              <a:solidFill>
                <a:sysClr val="window" lastClr="FFFFFF"/>
              </a:solidFill>
              <a:prstDash val="solid"/>
              <a:miter lim="800000"/>
            </a:ln>
            <a:effectLst/>
          </p:spPr>
        </p:cxnSp>
      </p:grpSp>
      <p:grpSp>
        <p:nvGrpSpPr>
          <p:cNvPr id="29" name="组合 28"/>
          <p:cNvGrpSpPr/>
          <p:nvPr/>
        </p:nvGrpSpPr>
        <p:grpSpPr>
          <a:xfrm>
            <a:off x="18415" y="5080"/>
            <a:ext cx="4580890" cy="622935"/>
            <a:chOff x="271" y="34"/>
            <a:chExt cx="7214" cy="981"/>
          </a:xfrm>
        </p:grpSpPr>
        <p:sp>
          <p:nvSpPr>
            <p:cNvPr id="30" name="矩形"/>
            <p:cNvSpPr/>
            <p:nvPr/>
          </p:nvSpPr>
          <p:spPr>
            <a:xfrm>
              <a:off x="271" y="34"/>
              <a:ext cx="7214" cy="820"/>
            </a:xfrm>
            <a:prstGeom prst="rect">
              <a:avLst/>
            </a:prstGeom>
            <a:solidFill>
              <a:schemeClr val="accent6">
                <a:lumMod val="40000"/>
                <a:lumOff val="60000"/>
              </a:schemeClr>
            </a:solidFill>
            <a:ln w="9525" cap="flat" cmpd="sng">
              <a:noFill/>
              <a:prstDash val="solid"/>
              <a:miter/>
            </a:ln>
          </p:spPr>
          <p:txBody>
            <a:bodyPr vert="horz" wrap="square" lIns="91417" tIns="45708" rIns="91417" bIns="45708" anchor="t" anchorCtr="0">
              <a:spAutoFit/>
            </a:bodyPr>
            <a:lstStyle/>
            <a:p>
              <a:pPr marL="0" indent="0" algn="l">
                <a:lnSpc>
                  <a:spcPct val="100000"/>
                </a:lnSpc>
                <a:spcBef>
                  <a:spcPts val="0"/>
                </a:spcBef>
                <a:spcAft>
                  <a:spcPts val="0"/>
                </a:spcAft>
                <a:buNone/>
              </a:pPr>
              <a:r>
                <a:rPr lang="zh-CN" altLang="en-US" sz="2800" b="1" i="0" u="none" strike="noStrike" kern="1200" cap="none" spc="0" baseline="0">
                  <a:solidFill>
                    <a:sysClr val="windowText" lastClr="000000"/>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三、全面抗战（1937-1945）</a:t>
              </a:r>
            </a:p>
          </p:txBody>
        </p:sp>
        <p:cxnSp>
          <p:nvCxnSpPr>
            <p:cNvPr id="31" name="直接连接符 30"/>
            <p:cNvCxnSpPr/>
            <p:nvPr>
              <p:custDataLst>
                <p:tags r:id="rId7"/>
              </p:custDataLst>
            </p:nvPr>
          </p:nvCxnSpPr>
          <p:spPr>
            <a:xfrm flipV="1">
              <a:off x="271" y="983"/>
              <a:ext cx="7147" cy="32"/>
            </a:xfrm>
            <a:prstGeom prst="line">
              <a:avLst/>
            </a:prstGeom>
            <a:noFill/>
            <a:ln w="12700" cap="flat" cmpd="sng" algn="ctr">
              <a:solidFill>
                <a:schemeClr val="accent6">
                  <a:lumMod val="40000"/>
                  <a:lumOff val="60000"/>
                </a:schemeClr>
              </a:solidFill>
              <a:prstDash val="solid"/>
              <a:miter lim="800000"/>
            </a:ln>
            <a:effectLst/>
          </p:spPr>
        </p:cxnSp>
      </p:grpSp>
      <p:pic>
        <p:nvPicPr>
          <p:cNvPr id="2" name="图片 1"/>
          <p:cNvPicPr>
            <a:picLocks noChangeAspect="1"/>
          </p:cNvPicPr>
          <p:nvPr>
            <p:custDataLst>
              <p:tags r:id="rId1"/>
            </p:custDataLst>
          </p:nvPr>
        </p:nvPicPr>
        <p:blipFill>
          <a:blip r:embed="rId10"/>
          <a:stretch>
            <a:fillRect/>
          </a:stretch>
        </p:blipFill>
        <p:spPr>
          <a:xfrm>
            <a:off x="7109460" y="3622675"/>
            <a:ext cx="4824730" cy="2696845"/>
          </a:xfrm>
          <a:prstGeom prst="rect">
            <a:avLst/>
          </a:prstGeom>
        </p:spPr>
      </p:pic>
      <p:sp>
        <p:nvSpPr>
          <p:cNvPr id="3" name="文本框 11"/>
          <p:cNvSpPr txBox="1"/>
          <p:nvPr>
            <p:custDataLst>
              <p:tags r:id="rId2"/>
            </p:custDataLst>
          </p:nvPr>
        </p:nvSpPr>
        <p:spPr>
          <a:xfrm>
            <a:off x="5171440" y="4234815"/>
            <a:ext cx="1797050" cy="1889760"/>
          </a:xfrm>
          <a:prstGeom prst="rect">
            <a:avLst/>
          </a:prstGeom>
          <a:solidFill>
            <a:sysClr val="window" lastClr="FFFFFF"/>
          </a:solidFill>
          <a:ln w="9525" cap="flat" cmpd="sng">
            <a:noFill/>
            <a:prstDash val="solid"/>
            <a:round/>
            <a:headEnd type="none" w="med" len="med"/>
            <a:tailEnd type="none" w="med" len="med"/>
          </a:ln>
        </p:spPr>
        <p:txBody>
          <a:bodyPr wrap="square" anchor="t">
            <a:noAutofit/>
          </a:bodyPr>
          <a:lstStyle/>
          <a:p>
            <a:pPr algn="ctr">
              <a:lnSpc>
                <a:spcPct val="150000"/>
              </a:lnSpc>
            </a:pPr>
            <a:r>
              <a:rPr lang="en-US" altLang="zh-CN" sz="2400" b="1" smtClean="0">
                <a:solidFill>
                  <a:sysClr val="windowText" lastClr="000000"/>
                </a:solidFill>
                <a:latin typeface="仿宋" panose="02010609060101010101" charset="-122"/>
                <a:ea typeface="仿宋" panose="02010609060101010101" charset="-122"/>
                <a:cs typeface="仿宋" panose="02010609060101010101" charset="-122"/>
                <a:sym typeface="Arial" panose="020B0604020202020204" pitchFamily="34" charset="0"/>
              </a:rPr>
              <a:t>1937.7.7</a:t>
            </a:r>
          </a:p>
          <a:p>
            <a:pPr algn="ctr">
              <a:lnSpc>
                <a:spcPct val="150000"/>
              </a:lnSpc>
            </a:pPr>
            <a:r>
              <a:rPr lang="zh-CN" altLang="en-US" sz="2400" b="1" smtClean="0">
                <a:solidFill>
                  <a:sysClr val="windowText" lastClr="000000"/>
                </a:solidFill>
                <a:latin typeface="仿宋" panose="02010609060101010101" charset="-122"/>
                <a:ea typeface="仿宋" panose="02010609060101010101" charset="-122"/>
                <a:cs typeface="仿宋" panose="02010609060101010101" charset="-122"/>
                <a:sym typeface="Arial" panose="020B0604020202020204" pitchFamily="34" charset="0"/>
              </a:rPr>
              <a:t>卢沟桥</a:t>
            </a:r>
            <a:r>
              <a:rPr lang="zh-CN" altLang="en-US" sz="2400" b="1">
                <a:solidFill>
                  <a:sysClr val="windowText" lastClr="000000"/>
                </a:solidFill>
                <a:latin typeface="仿宋" panose="02010609060101010101" charset="-122"/>
                <a:ea typeface="仿宋" panose="02010609060101010101" charset="-122"/>
                <a:cs typeface="仿宋" panose="02010609060101010101" charset="-122"/>
                <a:sym typeface="Arial" panose="020B0604020202020204" pitchFamily="34" charset="0"/>
              </a:rPr>
              <a:t>事变</a:t>
            </a:r>
          </a:p>
          <a:p>
            <a:pPr algn="ctr">
              <a:lnSpc>
                <a:spcPct val="150000"/>
              </a:lnSpc>
            </a:pPr>
            <a:r>
              <a:rPr lang="zh-CN" altLang="en-US" sz="2400" b="1">
                <a:solidFill>
                  <a:sysClr val="windowText" lastClr="000000"/>
                </a:solidFill>
                <a:latin typeface="仿宋" panose="02010609060101010101" charset="-122"/>
                <a:ea typeface="仿宋" panose="02010609060101010101" charset="-122"/>
                <a:cs typeface="仿宋" panose="02010609060101010101" charset="-122"/>
                <a:sym typeface="Arial" panose="020B0604020202020204" pitchFamily="34" charset="0"/>
              </a:rPr>
              <a:t>（七七事变）</a:t>
            </a:r>
          </a:p>
        </p:txBody>
      </p:sp>
      <p:pic>
        <p:nvPicPr>
          <p:cNvPr id="12" name="图片 11"/>
          <p:cNvPicPr>
            <a:picLocks noChangeAspect="1"/>
          </p:cNvPicPr>
          <p:nvPr>
            <p:custDataLst>
              <p:tags r:id="rId3"/>
            </p:custDataLst>
          </p:nvPr>
        </p:nvPicPr>
        <p:blipFill>
          <a:blip r:embed="rId11"/>
          <a:srcRect l="7892" t="11328" r="4000" b="26366"/>
          <a:stretch>
            <a:fillRect/>
          </a:stretch>
        </p:blipFill>
        <p:spPr>
          <a:xfrm>
            <a:off x="238125" y="3566795"/>
            <a:ext cx="4792345" cy="2752725"/>
          </a:xfrm>
          <a:prstGeom prst="roundRect">
            <a:avLst>
              <a:gd name="adj" fmla="val 1298"/>
            </a:avLst>
          </a:prstGeom>
          <a:ln>
            <a:solidFill>
              <a:sysClr val="windowText" lastClr="000000"/>
            </a:solidFill>
          </a:ln>
        </p:spPr>
      </p:pic>
      <p:sp>
        <p:nvSpPr>
          <p:cNvPr id="5" name="文本框 4"/>
          <p:cNvSpPr txBox="1"/>
          <p:nvPr>
            <p:custDataLst>
              <p:tags r:id="rId4"/>
            </p:custDataLst>
          </p:nvPr>
        </p:nvSpPr>
        <p:spPr>
          <a:xfrm>
            <a:off x="420370" y="1152525"/>
            <a:ext cx="11513820" cy="460375"/>
          </a:xfrm>
          <a:prstGeom prst="rect">
            <a:avLst/>
          </a:prstGeom>
          <a:noFill/>
        </p:spPr>
        <p:txBody>
          <a:bodyPr wrap="square" rtlCol="0" anchor="t">
            <a:spAutoFit/>
          </a:bodyPr>
          <a:lstStyle/>
          <a:p>
            <a:pPr algn="just">
              <a:lnSpc>
                <a:spcPct val="100000"/>
              </a:lnSpc>
              <a:spcAft>
                <a:spcPct val="0"/>
              </a:spcAft>
              <a:tabLst>
                <a:tab pos="2250440" algn="l"/>
              </a:tabLst>
            </a:pPr>
            <a:r>
              <a:rPr lang="en-US" altLang="zh-CN" sz="2400" b="1" kern="100">
                <a:latin typeface="宋体" panose="02010600030101010101" pitchFamily="2" charset="-122"/>
                <a:cs typeface="宋体" panose="02010600030101010101" pitchFamily="2" charset="-122"/>
                <a:sym typeface="微软雅黑" panose="020B0503020204020204" charset="-122"/>
              </a:rPr>
              <a:t>1937</a:t>
            </a:r>
            <a:r>
              <a:rPr lang="zh-CN" altLang="zh-CN" sz="2400" b="1" kern="100">
                <a:latin typeface="宋体" panose="02010600030101010101" pitchFamily="2" charset="-122"/>
                <a:cs typeface="宋体" panose="02010600030101010101" pitchFamily="2" charset="-122"/>
                <a:sym typeface="微软雅黑" panose="020B0503020204020204" charset="-122"/>
              </a:rPr>
              <a:t>年</a:t>
            </a:r>
            <a:r>
              <a:rPr lang="en-US" altLang="zh-CN" sz="2400" b="1" kern="100">
                <a:latin typeface="宋体" panose="02010600030101010101" pitchFamily="2" charset="-122"/>
                <a:cs typeface="宋体" panose="02010600030101010101" pitchFamily="2" charset="-122"/>
                <a:sym typeface="微软雅黑" panose="020B0503020204020204" charset="-122"/>
              </a:rPr>
              <a:t>7</a:t>
            </a:r>
            <a:r>
              <a:rPr lang="zh-CN" altLang="zh-CN" sz="2400" b="1" kern="100">
                <a:latin typeface="宋体" panose="02010600030101010101" pitchFamily="2" charset="-122"/>
                <a:cs typeface="宋体" panose="02010600030101010101" pitchFamily="2" charset="-122"/>
                <a:sym typeface="微软雅黑" panose="020B0503020204020204" charset="-122"/>
              </a:rPr>
              <a:t>月</a:t>
            </a:r>
            <a:r>
              <a:rPr lang="en-US" altLang="zh-CN" sz="2400" b="1" kern="100">
                <a:latin typeface="宋体" panose="02010600030101010101" pitchFamily="2" charset="-122"/>
                <a:cs typeface="宋体" panose="02010600030101010101" pitchFamily="2" charset="-122"/>
                <a:sym typeface="微软雅黑" panose="020B0503020204020204" charset="-122"/>
              </a:rPr>
              <a:t>7</a:t>
            </a:r>
            <a:r>
              <a:rPr lang="zh-CN" altLang="zh-CN" sz="2400" b="1" kern="100">
                <a:latin typeface="宋体" panose="02010600030101010101" pitchFamily="2" charset="-122"/>
                <a:cs typeface="宋体" panose="02010600030101010101" pitchFamily="2" charset="-122"/>
                <a:sym typeface="微软雅黑" panose="020B0503020204020204" charset="-122"/>
              </a:rPr>
              <a:t>日，日军制造</a:t>
            </a:r>
            <a:r>
              <a:rPr lang="zh-CN" altLang="zh-CN" sz="2400" b="1" kern="100">
                <a:solidFill>
                  <a:srgbClr val="FF0000"/>
                </a:solidFill>
                <a:latin typeface="宋体" panose="02010600030101010101" pitchFamily="2" charset="-122"/>
                <a:cs typeface="宋体" panose="02010600030101010101" pitchFamily="2" charset="-122"/>
                <a:sym typeface="微软雅黑" panose="020B0503020204020204" charset="-122"/>
              </a:rPr>
              <a:t>卢沟桥事变</a:t>
            </a:r>
            <a:r>
              <a:rPr lang="zh-CN" altLang="zh-CN" sz="2400" b="1" kern="100">
                <a:latin typeface="宋体" panose="02010600030101010101" pitchFamily="2" charset="-122"/>
                <a:cs typeface="宋体" panose="02010600030101010101" pitchFamily="2" charset="-122"/>
                <a:sym typeface="微软雅黑" panose="020B0503020204020204" charset="-122"/>
              </a:rPr>
              <a:t>（又称七七事变），中国</a:t>
            </a:r>
            <a:r>
              <a:rPr lang="zh-CN" altLang="zh-CN" sz="2400" b="1" kern="100">
                <a:solidFill>
                  <a:srgbClr val="FF0000"/>
                </a:solidFill>
                <a:latin typeface="宋体" panose="02010600030101010101" pitchFamily="2" charset="-122"/>
                <a:cs typeface="宋体" panose="02010600030101010101" pitchFamily="2" charset="-122"/>
                <a:sym typeface="微软雅黑" panose="020B0503020204020204" charset="-122"/>
              </a:rPr>
              <a:t>全面抗战</a:t>
            </a:r>
            <a:r>
              <a:rPr lang="zh-CN" altLang="zh-CN" sz="2400" b="1" kern="100">
                <a:latin typeface="宋体" panose="02010600030101010101" pitchFamily="2" charset="-122"/>
                <a:cs typeface="宋体" panose="02010600030101010101" pitchFamily="2" charset="-122"/>
                <a:sym typeface="微软雅黑" panose="020B0503020204020204" charset="-122"/>
              </a:rPr>
              <a:t>由此</a:t>
            </a:r>
            <a:r>
              <a:rPr lang="zh-CN" altLang="zh-CN" sz="2400" b="1" kern="100">
                <a:solidFill>
                  <a:srgbClr val="FF0000"/>
                </a:solidFill>
                <a:latin typeface="宋体" panose="02010600030101010101" pitchFamily="2" charset="-122"/>
                <a:cs typeface="宋体" panose="02010600030101010101" pitchFamily="2" charset="-122"/>
                <a:sym typeface="微软雅黑" panose="020B0503020204020204" charset="-122"/>
              </a:rPr>
              <a:t>开始</a:t>
            </a:r>
            <a:r>
              <a:rPr lang="zh-CN" altLang="zh-CN" sz="2400" b="1" kern="100">
                <a:latin typeface="宋体" panose="02010600030101010101" pitchFamily="2" charset="-122"/>
                <a:cs typeface="宋体" panose="02010600030101010101" pitchFamily="2" charset="-122"/>
                <a:sym typeface="微软雅黑" panose="020B0503020204020204" charset="-122"/>
              </a:rPr>
              <a:t>。</a:t>
            </a:r>
          </a:p>
        </p:txBody>
      </p:sp>
      <p:sp>
        <p:nvSpPr>
          <p:cNvPr id="13" name="文本框 12"/>
          <p:cNvSpPr txBox="1"/>
          <p:nvPr>
            <p:custDataLst>
              <p:tags r:id="rId5"/>
            </p:custDataLst>
          </p:nvPr>
        </p:nvSpPr>
        <p:spPr>
          <a:xfrm>
            <a:off x="238125" y="1732915"/>
            <a:ext cx="4791710" cy="1714500"/>
          </a:xfrm>
          <a:prstGeom prst="rect">
            <a:avLst/>
          </a:prstGeom>
          <a:solidFill>
            <a:srgbClr val="FFC000">
              <a:lumMod val="20000"/>
              <a:lumOff val="80000"/>
            </a:srgbClr>
          </a:solidFill>
          <a:ln w="12700" cmpd="sng">
            <a:solidFill>
              <a:schemeClr val="accent1">
                <a:shade val="50000"/>
              </a:schemeClr>
            </a:solidFill>
            <a:prstDash val="solid"/>
          </a:ln>
        </p:spPr>
        <p:txBody>
          <a:bodyPr wrap="square" rtlCol="0" anchor="t">
            <a:spAutoFit/>
          </a:bodyPr>
          <a:lstStyle/>
          <a:p>
            <a:pPr>
              <a:lnSpc>
                <a:spcPct val="110000"/>
              </a:lnSpc>
            </a:pPr>
            <a:r>
              <a:rPr sz="24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rPr>
              <a:t>【名词解释】全面抗战</a:t>
            </a:r>
          </a:p>
          <a:p>
            <a:pPr>
              <a:lnSpc>
                <a:spcPct val="110000"/>
              </a:lnSpc>
            </a:pPr>
            <a:r>
              <a:rPr lang="zh-CN" altLang="en-US" sz="2400" b="1">
                <a:latin typeface="仿宋" panose="02010609060101010101" charset="-122"/>
                <a:ea typeface="仿宋" panose="02010609060101010101" charset="-122"/>
                <a:cs typeface="仿宋" panose="02010609060101010101" charset="-122"/>
              </a:rPr>
              <a:t>与局部抗战相对应</a:t>
            </a:r>
          </a:p>
          <a:p>
            <a:pPr>
              <a:lnSpc>
                <a:spcPct val="110000"/>
              </a:lnSpc>
            </a:pPr>
            <a:r>
              <a:rPr lang="zh-CN" altLang="en-US" sz="2400" b="1">
                <a:latin typeface="仿宋" panose="02010609060101010101" charset="-122"/>
                <a:ea typeface="仿宋" panose="02010609060101010101" charset="-122"/>
                <a:cs typeface="仿宋" panose="02010609060101010101" charset="-122"/>
              </a:rPr>
              <a:t>1931年 </a:t>
            </a:r>
            <a:r>
              <a:rPr sz="24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rPr>
              <a:t>九一八事变</a:t>
            </a:r>
            <a:r>
              <a:rPr lang="zh-CN" altLang="en-US" sz="2400" b="1">
                <a:latin typeface="仿宋" panose="02010609060101010101" charset="-122"/>
                <a:ea typeface="仿宋" panose="02010609060101010101" charset="-122"/>
                <a:cs typeface="仿宋" panose="02010609060101010101" charset="-122"/>
              </a:rPr>
              <a:t> </a:t>
            </a:r>
            <a:r>
              <a:rPr lang="en-US" altLang="zh-CN" sz="2400" b="1">
                <a:solidFill>
                  <a:srgbClr val="FF0000"/>
                </a:solidFill>
                <a:latin typeface="仿宋" panose="02010609060101010101" charset="-122"/>
                <a:ea typeface="仿宋" panose="02010609060101010101" charset="-122"/>
                <a:cs typeface="仿宋" panose="02010609060101010101" charset="-122"/>
              </a:rPr>
              <a:t>局部</a:t>
            </a:r>
            <a:r>
              <a:rPr lang="zh-CN" altLang="en-US" sz="2400" b="1">
                <a:latin typeface="仿宋" panose="02010609060101010101" charset="-122"/>
                <a:ea typeface="仿宋" panose="02010609060101010101" charset="-122"/>
                <a:cs typeface="仿宋" panose="02010609060101010101" charset="-122"/>
              </a:rPr>
              <a:t>抗战开始</a:t>
            </a:r>
          </a:p>
          <a:p>
            <a:pPr>
              <a:lnSpc>
                <a:spcPct val="110000"/>
              </a:lnSpc>
            </a:pPr>
            <a:r>
              <a:rPr lang="zh-CN" altLang="en-US" sz="2400" b="1">
                <a:latin typeface="仿宋" panose="02010609060101010101" charset="-122"/>
                <a:ea typeface="仿宋" panose="02010609060101010101" charset="-122"/>
                <a:cs typeface="仿宋" panose="02010609060101010101" charset="-122"/>
              </a:rPr>
              <a:t>→1937年 </a:t>
            </a:r>
            <a:r>
              <a:rPr sz="24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rPr>
              <a:t>七七事变</a:t>
            </a:r>
            <a:r>
              <a:rPr lang="zh-CN" altLang="en-US" sz="2400" b="1">
                <a:latin typeface="仿宋" panose="02010609060101010101" charset="-122"/>
                <a:ea typeface="仿宋" panose="02010609060101010101" charset="-122"/>
                <a:cs typeface="仿宋" panose="02010609060101010101" charset="-122"/>
              </a:rPr>
              <a:t> </a:t>
            </a:r>
            <a:r>
              <a:rPr lang="en-US" altLang="zh-CN" sz="2400" b="1">
                <a:solidFill>
                  <a:srgbClr val="FF0000"/>
                </a:solidFill>
                <a:latin typeface="仿宋" panose="02010609060101010101" charset="-122"/>
                <a:ea typeface="仿宋" panose="02010609060101010101" charset="-122"/>
                <a:cs typeface="仿宋" panose="02010609060101010101" charset="-122"/>
              </a:rPr>
              <a:t>全面</a:t>
            </a:r>
            <a:r>
              <a:rPr lang="zh-CN" altLang="en-US" sz="2400" b="1">
                <a:latin typeface="仿宋" panose="02010609060101010101" charset="-122"/>
                <a:ea typeface="仿宋" panose="02010609060101010101" charset="-122"/>
                <a:cs typeface="仿宋" panose="02010609060101010101" charset="-122"/>
              </a:rPr>
              <a:t>抗战开始</a:t>
            </a:r>
          </a:p>
        </p:txBody>
      </p:sp>
      <p:sp>
        <p:nvSpPr>
          <p:cNvPr id="14" name="文本框 13"/>
          <p:cNvSpPr txBox="1"/>
          <p:nvPr>
            <p:custDataLst>
              <p:tags r:id="rId6"/>
            </p:custDataLst>
          </p:nvPr>
        </p:nvSpPr>
        <p:spPr>
          <a:xfrm>
            <a:off x="5171440" y="1732915"/>
            <a:ext cx="6762750" cy="1714500"/>
          </a:xfrm>
          <a:prstGeom prst="rect">
            <a:avLst/>
          </a:prstGeom>
          <a:noFill/>
          <a:ln w="12700" cmpd="sng">
            <a:solidFill>
              <a:schemeClr val="accent1">
                <a:shade val="50000"/>
              </a:schemeClr>
            </a:solidFill>
            <a:prstDash val="solid"/>
          </a:ln>
        </p:spPr>
        <p:txBody>
          <a:bodyPr wrap="square" rtlCol="0" anchor="t">
            <a:spAutoFit/>
          </a:bodyPr>
          <a:lstStyle/>
          <a:p>
            <a:pPr>
              <a:lnSpc>
                <a:spcPct val="110000"/>
              </a:lnSpc>
            </a:pPr>
            <a:r>
              <a:rPr sz="24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rPr>
              <a:t>全面抗战阶段划分：</a:t>
            </a:r>
          </a:p>
          <a:p>
            <a:pPr>
              <a:lnSpc>
                <a:spcPct val="110000"/>
              </a:lnSpc>
            </a:pPr>
            <a:r>
              <a:rPr lang="zh-CN" altLang="en-US" sz="2400" b="1">
                <a:latin typeface="仿宋" panose="02010609060101010101" charset="-122"/>
                <a:ea typeface="仿宋" panose="02010609060101010101" charset="-122"/>
                <a:cs typeface="仿宋" panose="02010609060101010101" charset="-122"/>
              </a:rPr>
              <a:t>1937.7.7——1938.10        战略</a:t>
            </a:r>
            <a:r>
              <a:rPr lang="zh-CN" altLang="en-US" sz="2400" b="1">
                <a:solidFill>
                  <a:srgbClr val="FF0000"/>
                </a:solidFill>
                <a:latin typeface="仿宋" panose="02010609060101010101" charset="-122"/>
                <a:ea typeface="仿宋" panose="02010609060101010101" charset="-122"/>
                <a:cs typeface="仿宋" panose="02010609060101010101" charset="-122"/>
              </a:rPr>
              <a:t>防御</a:t>
            </a:r>
            <a:r>
              <a:rPr lang="zh-CN" altLang="en-US" sz="2400" b="1">
                <a:latin typeface="仿宋" panose="02010609060101010101" charset="-122"/>
                <a:ea typeface="仿宋" panose="02010609060101010101" charset="-122"/>
                <a:cs typeface="仿宋" panose="02010609060101010101" charset="-122"/>
              </a:rPr>
              <a:t>阶段</a:t>
            </a:r>
          </a:p>
          <a:p>
            <a:pPr>
              <a:lnSpc>
                <a:spcPct val="110000"/>
              </a:lnSpc>
            </a:pPr>
            <a:r>
              <a:rPr lang="zh-CN" altLang="en-US" sz="2400" b="1">
                <a:latin typeface="仿宋" panose="02010609060101010101" charset="-122"/>
                <a:ea typeface="仿宋" panose="02010609060101010101" charset="-122"/>
                <a:cs typeface="仿宋" panose="02010609060101010101" charset="-122"/>
              </a:rPr>
              <a:t>1938年10月——1943年7月    战略</a:t>
            </a:r>
            <a:r>
              <a:rPr lang="zh-CN" altLang="en-US" sz="2400" b="1">
                <a:solidFill>
                  <a:srgbClr val="FF0000"/>
                </a:solidFill>
                <a:latin typeface="仿宋" panose="02010609060101010101" charset="-122"/>
                <a:ea typeface="仿宋" panose="02010609060101010101" charset="-122"/>
                <a:cs typeface="仿宋" panose="02010609060101010101" charset="-122"/>
              </a:rPr>
              <a:t>相持</a:t>
            </a:r>
            <a:r>
              <a:rPr lang="zh-CN" altLang="en-US" sz="2400" b="1">
                <a:latin typeface="仿宋" panose="02010609060101010101" charset="-122"/>
                <a:ea typeface="仿宋" panose="02010609060101010101" charset="-122"/>
                <a:cs typeface="仿宋" panose="02010609060101010101" charset="-122"/>
              </a:rPr>
              <a:t>阶段</a:t>
            </a:r>
          </a:p>
          <a:p>
            <a:pPr>
              <a:lnSpc>
                <a:spcPct val="110000"/>
              </a:lnSpc>
            </a:pPr>
            <a:r>
              <a:rPr lang="zh-CN" altLang="en-US" sz="2400" b="1">
                <a:latin typeface="仿宋" panose="02010609060101010101" charset="-122"/>
                <a:ea typeface="仿宋" panose="02010609060101010101" charset="-122"/>
                <a:cs typeface="仿宋" panose="02010609060101010101" charset="-122"/>
              </a:rPr>
              <a:t>1943年7月——1945年8月     战略</a:t>
            </a:r>
            <a:r>
              <a:rPr lang="zh-CN" altLang="en-US" sz="2400" b="1">
                <a:solidFill>
                  <a:srgbClr val="FF0000"/>
                </a:solidFill>
                <a:latin typeface="仿宋" panose="02010609060101010101" charset="-122"/>
                <a:ea typeface="仿宋" panose="02010609060101010101" charset="-122"/>
                <a:cs typeface="仿宋" panose="02010609060101010101" charset="-122"/>
              </a:rPr>
              <a:t>反攻</a:t>
            </a:r>
            <a:r>
              <a:rPr lang="zh-CN" altLang="en-US" sz="2400" b="1">
                <a:latin typeface="仿宋" panose="02010609060101010101" charset="-122"/>
                <a:ea typeface="仿宋" panose="02010609060101010101" charset="-122"/>
                <a:cs typeface="仿宋" panose="02010609060101010101" charset="-122"/>
              </a:rPr>
              <a:t>阶段</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par>
                                <p:cTn id="11" presetID="3" presetClass="entr" presetSubtype="1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linds(horizontal)">
                                      <p:cBhvr>
                                        <p:cTn id="13" dur="500"/>
                                        <p:tgtEl>
                                          <p:spTgt spid="12"/>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linds(horizont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linds(horizont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linds(horizont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linds(horizontal)">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animBg="1"/>
      <p:bldP spid="5" grpId="0"/>
      <p:bldP spid="13" grpId="0" bldLvl="0" animBg="1"/>
      <p:bldP spid="14"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17475" y="692150"/>
            <a:ext cx="5765800" cy="460375"/>
          </a:xfrm>
          <a:prstGeom prst="rect">
            <a:avLst/>
          </a:prstGeom>
          <a:noFill/>
        </p:spPr>
        <p:txBody>
          <a:bodyPr wrap="square" rtlCol="0">
            <a:spAutoFit/>
          </a:bodyPr>
          <a:lstStyle/>
          <a:p>
            <a:pPr algn="l"/>
            <a:r>
              <a:rPr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mn-ea"/>
              </a:rPr>
              <a:t>㈡抗日民族统一战线的建立</a:t>
            </a:r>
            <a:r>
              <a:rPr lang="zh-CN" altLang="en-US"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mn-ea"/>
            </a:endParaRPr>
          </a:p>
        </p:txBody>
      </p:sp>
      <p:grpSp>
        <p:nvGrpSpPr>
          <p:cNvPr id="23" name="组合 22"/>
          <p:cNvGrpSpPr/>
          <p:nvPr/>
        </p:nvGrpSpPr>
        <p:grpSpPr>
          <a:xfrm>
            <a:off x="-6350" y="6319520"/>
            <a:ext cx="12198350" cy="516890"/>
            <a:chOff x="-10" y="9952"/>
            <a:chExt cx="19210" cy="814"/>
          </a:xfrm>
          <a:solidFill>
            <a:srgbClr val="EC5F74">
              <a:lumMod val="20000"/>
              <a:lumOff val="80000"/>
            </a:srgbClr>
          </a:solidFill>
        </p:grpSpPr>
        <p:sp>
          <p:nvSpPr>
            <p:cNvPr id="24" name="文本框 23"/>
            <p:cNvSpPr txBox="1"/>
            <p:nvPr>
              <p:custDataLst>
                <p:tags r:id="rId19"/>
              </p:custDataLst>
            </p:nvPr>
          </p:nvSpPr>
          <p:spPr>
            <a:xfrm>
              <a:off x="-10" y="9976"/>
              <a:ext cx="19211" cy="791"/>
            </a:xfrm>
            <a:prstGeom prst="rect">
              <a:avLst/>
            </a:prstGeom>
            <a:grpFill/>
          </p:spPr>
          <p:txBody>
            <a:bodyPr vert="horz" wrap="square" lIns="91440" tIns="45720" rIns="91440" bIns="45720" numCol="1" spcCol="0" rtlCol="0" fromWordArt="0" anchor="t" anchorCtr="0" forceAA="0" compatLnSpc="0">
              <a:noAutofit/>
            </a:bodyPr>
            <a:lstStyle>
              <a:lvl1pPr algn="l" defTabSz="914400" rtl="0" eaLnBrk="1" latinLnBrk="0" hangingPunct="1">
                <a:lnSpc>
                  <a:spcPct val="90000"/>
                </a:lnSpc>
                <a:spcBef>
                  <a:spcPct val="0"/>
                </a:spcBef>
                <a:buNone/>
                <a:defRPr sz="4400" kern="1200">
                  <a:solidFill>
                    <a:sysClr val="windowText" lastClr="000000"/>
                  </a:solidFill>
                  <a:latin typeface="Calibri" panose="020F0502020204030204"/>
                  <a:ea typeface="微软雅黑" panose="020B0503020204020204" charset="-122"/>
                  <a:cs typeface="微软雅黑" panose="020B0503020204020204" charset="-122"/>
                </a:defRPr>
              </a:lvl1pPr>
            </a:lstStyle>
            <a:p>
              <a:pPr lvl="0" algn="l">
                <a:lnSpc>
                  <a:spcPct val="100000"/>
                </a:lnSpc>
                <a:buClrTx/>
                <a:buSzTx/>
                <a:buFontTx/>
              </a:pPr>
              <a:r>
                <a:rPr lang="zh-CN" altLang="zh-CN" sz="2400" b="1">
                  <a:latin typeface="仿宋" panose="02010609060101010101" charset="-122"/>
                  <a:ea typeface="仿宋" panose="02010609060101010101" charset="-122"/>
                  <a:cs typeface="楷体" panose="02010609060101010101" pitchFamily="49" charset="-122"/>
                  <a:sym typeface="Arial" panose="020B0604020202020204" pitchFamily="34" charset="0"/>
                </a:rPr>
                <a:t>  </a:t>
              </a:r>
              <a:r>
                <a:rPr lang="zh-CN" altLang="zh-CN" sz="2400" b="1">
                  <a:latin typeface="仿宋" panose="02010609060101010101" charset="-122"/>
                  <a:ea typeface="仿宋" panose="02010609060101010101" charset="-122"/>
                  <a:cs typeface="楷体" panose="02010609060101010101" pitchFamily="49" charset="-122"/>
                  <a:sym typeface="等线" panose="02010600030101010101" charset="-122"/>
                </a:rPr>
                <a:t>考情分析</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zh-CN" sz="2400" b="1">
                  <a:solidFill>
                    <a:sysClr val="windowText" lastClr="000000"/>
                  </a:solidFill>
                  <a:latin typeface="仿宋" panose="02010609060101010101" charset="-122"/>
                  <a:ea typeface="仿宋" panose="02010609060101010101" charset="-122"/>
                  <a:cs typeface="楷体" panose="02010609060101010101" pitchFamily="49" charset="-122"/>
                  <a:sym typeface="微软雅黑" panose="020B0503020204020204" charset="-122"/>
                </a:rPr>
                <a:t>阶段特征</a:t>
              </a:r>
              <a:r>
                <a:rPr lang="en-US" altLang="zh-CN" sz="2400" b="1">
                  <a:solidFill>
                    <a:sysClr val="windowText" lastClr="000000"/>
                  </a:solidFill>
                  <a:latin typeface="仿宋" panose="02010609060101010101" charset="-122"/>
                  <a:ea typeface="仿宋" panose="02010609060101010101" charset="-122"/>
                  <a:cs typeface="楷体" panose="02010609060101010101" pitchFamily="49" charset="-122"/>
                  <a:sym typeface="微软雅黑" panose="020B0503020204020204" charset="-122"/>
                </a:rPr>
                <a:t>          </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微软雅黑" panose="020B0503020204020204" charset="-122"/>
                </a:rPr>
                <a:t>夯实</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等线" panose="02010600030101010101" charset="-122"/>
                </a:rPr>
                <a:t>基础</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en-US" sz="2400" b="1">
                  <a:solidFill>
                    <a:srgbClr val="000000"/>
                  </a:solidFill>
                  <a:latin typeface="仿宋" panose="02010609060101010101" charset="-122"/>
                  <a:ea typeface="仿宋" panose="02010609060101010101" charset="-122"/>
                  <a:cs typeface="Times New Roman" panose="02020603050405020304" charset="0"/>
                  <a:sym typeface="等线" panose="02010600030101010101" charset="-122"/>
                </a:rPr>
                <a:t>高考真题</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en-US" sz="2400" b="1">
                  <a:solidFill>
                    <a:srgbClr val="000000"/>
                  </a:solidFill>
                  <a:latin typeface="仿宋" panose="02010609060101010101" charset="-122"/>
                  <a:ea typeface="仿宋" panose="02010609060101010101" charset="-122"/>
                  <a:cs typeface="Times New Roman" panose="02020603050405020304" charset="0"/>
                  <a:sym typeface="等线" panose="02010600030101010101" charset="-122"/>
                </a:rPr>
                <a:t>链接选必</a:t>
              </a: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sym typeface="微软雅黑" panose="020B0503020204020204" charset="-122"/>
              </a:endParaRPr>
            </a:p>
          </p:txBody>
        </p:sp>
        <p:cxnSp>
          <p:nvCxnSpPr>
            <p:cNvPr id="25" name="直接连接符 24"/>
            <p:cNvCxnSpPr/>
            <p:nvPr/>
          </p:nvCxnSpPr>
          <p:spPr>
            <a:xfrm>
              <a:off x="2977" y="9952"/>
              <a:ext cx="16" cy="815"/>
            </a:xfrm>
            <a:prstGeom prst="line">
              <a:avLst/>
            </a:prstGeom>
            <a:grpFill/>
            <a:ln w="12700" cap="flat" cmpd="sng" algn="ctr">
              <a:solidFill>
                <a:sysClr val="window" lastClr="FFFFFF"/>
              </a:solidFill>
              <a:prstDash val="solid"/>
              <a:miter lim="800000"/>
            </a:ln>
            <a:effectLst/>
          </p:spPr>
        </p:cxnSp>
        <p:cxnSp>
          <p:nvCxnSpPr>
            <p:cNvPr id="26" name="直接连接符 25"/>
            <p:cNvCxnSpPr/>
            <p:nvPr/>
          </p:nvCxnSpPr>
          <p:spPr>
            <a:xfrm>
              <a:off x="7227" y="9952"/>
              <a:ext cx="16" cy="815"/>
            </a:xfrm>
            <a:prstGeom prst="line">
              <a:avLst/>
            </a:prstGeom>
            <a:grpFill/>
            <a:ln w="12700" cap="flat" cmpd="sng" algn="ctr">
              <a:solidFill>
                <a:sysClr val="window" lastClr="FFFFFF"/>
              </a:solidFill>
              <a:prstDash val="solid"/>
              <a:miter lim="800000"/>
            </a:ln>
            <a:effectLst/>
          </p:spPr>
        </p:cxnSp>
        <p:cxnSp>
          <p:nvCxnSpPr>
            <p:cNvPr id="28" name="直接连接符 27"/>
            <p:cNvCxnSpPr/>
            <p:nvPr/>
          </p:nvCxnSpPr>
          <p:spPr>
            <a:xfrm>
              <a:off x="11121" y="9952"/>
              <a:ext cx="16" cy="815"/>
            </a:xfrm>
            <a:prstGeom prst="line">
              <a:avLst/>
            </a:prstGeom>
            <a:grpFill/>
            <a:ln w="12700" cap="flat" cmpd="sng" algn="ctr">
              <a:solidFill>
                <a:sysClr val="window" lastClr="FFFFFF"/>
              </a:solidFill>
              <a:prstDash val="solid"/>
              <a:miter lim="800000"/>
            </a:ln>
            <a:effectLst/>
          </p:spPr>
        </p:cxnSp>
        <p:cxnSp>
          <p:nvCxnSpPr>
            <p:cNvPr id="62" name="直接连接符 61"/>
            <p:cNvCxnSpPr/>
            <p:nvPr/>
          </p:nvCxnSpPr>
          <p:spPr>
            <a:xfrm>
              <a:off x="15150" y="9952"/>
              <a:ext cx="16" cy="815"/>
            </a:xfrm>
            <a:prstGeom prst="line">
              <a:avLst/>
            </a:prstGeom>
            <a:grpFill/>
            <a:ln w="12700" cap="flat" cmpd="sng" algn="ctr">
              <a:solidFill>
                <a:sysClr val="window" lastClr="FFFFFF"/>
              </a:solidFill>
              <a:prstDash val="solid"/>
              <a:miter lim="800000"/>
            </a:ln>
            <a:effectLst/>
          </p:spPr>
        </p:cxnSp>
      </p:grpSp>
      <p:grpSp>
        <p:nvGrpSpPr>
          <p:cNvPr id="29" name="组合 28"/>
          <p:cNvGrpSpPr/>
          <p:nvPr/>
        </p:nvGrpSpPr>
        <p:grpSpPr>
          <a:xfrm>
            <a:off x="18415" y="5080"/>
            <a:ext cx="4580890" cy="622935"/>
            <a:chOff x="271" y="34"/>
            <a:chExt cx="7214" cy="981"/>
          </a:xfrm>
        </p:grpSpPr>
        <p:sp>
          <p:nvSpPr>
            <p:cNvPr id="30" name="矩形"/>
            <p:cNvSpPr/>
            <p:nvPr/>
          </p:nvSpPr>
          <p:spPr>
            <a:xfrm>
              <a:off x="271" y="34"/>
              <a:ext cx="7214" cy="820"/>
            </a:xfrm>
            <a:prstGeom prst="rect">
              <a:avLst/>
            </a:prstGeom>
            <a:solidFill>
              <a:schemeClr val="accent6">
                <a:lumMod val="40000"/>
                <a:lumOff val="60000"/>
              </a:schemeClr>
            </a:solidFill>
            <a:ln w="9525" cap="flat" cmpd="sng">
              <a:noFill/>
              <a:prstDash val="solid"/>
              <a:miter/>
            </a:ln>
          </p:spPr>
          <p:txBody>
            <a:bodyPr vert="horz" wrap="square" lIns="91417" tIns="45708" rIns="91417" bIns="45708" anchor="t" anchorCtr="0">
              <a:spAutoFit/>
            </a:bodyPr>
            <a:lstStyle/>
            <a:p>
              <a:pPr marL="0" indent="0" algn="l">
                <a:lnSpc>
                  <a:spcPct val="100000"/>
                </a:lnSpc>
                <a:spcBef>
                  <a:spcPts val="0"/>
                </a:spcBef>
                <a:spcAft>
                  <a:spcPts val="0"/>
                </a:spcAft>
                <a:buNone/>
              </a:pPr>
              <a:r>
                <a:rPr lang="zh-CN" altLang="en-US" sz="2800" b="1" i="0" u="none" strike="noStrike" kern="1200" cap="none" spc="0" baseline="0">
                  <a:solidFill>
                    <a:sysClr val="windowText" lastClr="000000"/>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三、全面抗战（1937-1945）</a:t>
              </a:r>
            </a:p>
          </p:txBody>
        </p:sp>
        <p:cxnSp>
          <p:nvCxnSpPr>
            <p:cNvPr id="31" name="直接连接符 30"/>
            <p:cNvCxnSpPr/>
            <p:nvPr>
              <p:custDataLst>
                <p:tags r:id="rId18"/>
              </p:custDataLst>
            </p:nvPr>
          </p:nvCxnSpPr>
          <p:spPr>
            <a:xfrm flipV="1">
              <a:off x="271" y="983"/>
              <a:ext cx="7147" cy="32"/>
            </a:xfrm>
            <a:prstGeom prst="line">
              <a:avLst/>
            </a:prstGeom>
            <a:noFill/>
            <a:ln w="12700" cap="flat" cmpd="sng" algn="ctr">
              <a:solidFill>
                <a:schemeClr val="accent6">
                  <a:lumMod val="40000"/>
                  <a:lumOff val="60000"/>
                </a:schemeClr>
              </a:solidFill>
              <a:prstDash val="solid"/>
              <a:miter lim="800000"/>
            </a:ln>
            <a:effectLst/>
          </p:spPr>
        </p:cxnSp>
      </p:grpSp>
      <p:graphicFrame>
        <p:nvGraphicFramePr>
          <p:cNvPr id="20" name="Group 34"/>
          <p:cNvGraphicFramePr>
            <a:graphicFrameLocks noGrp="1"/>
          </p:cNvGraphicFramePr>
          <p:nvPr>
            <p:custDataLst>
              <p:tags r:id="rId1"/>
            </p:custDataLst>
          </p:nvPr>
        </p:nvGraphicFramePr>
        <p:xfrm>
          <a:off x="117475" y="1172210"/>
          <a:ext cx="11924030" cy="5055870"/>
        </p:xfrm>
        <a:graphic>
          <a:graphicData uri="http://schemas.openxmlformats.org/drawingml/2006/table">
            <a:tbl>
              <a:tblPr>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effectLst/>
                <a:tableStyleId>{5940675A-B579-460E-94D1-54222C63F5DA}</a:tableStyleId>
              </a:tblPr>
              <a:tblGrid>
                <a:gridCol w="1422400"/>
                <a:gridCol w="10501630"/>
              </a:tblGrid>
              <a:tr h="401955">
                <a:tc>
                  <a:txBody>
                    <a:bodyPr/>
                    <a:lstStyle/>
                    <a:p>
                      <a:pPr indent="0" algn="ctr">
                        <a:lnSpc>
                          <a:spcPct val="110000"/>
                        </a:lnSpc>
                        <a:buNone/>
                      </a:pPr>
                      <a:r>
                        <a:rPr lang="zh-CN" altLang="en-US" sz="2400" b="1">
                          <a:solidFill>
                            <a:schemeClr val="tx1"/>
                          </a:solidFill>
                          <a:latin typeface="仿宋" panose="02010609060101010101" charset="-122"/>
                          <a:ea typeface="仿宋" panose="02010609060101010101" charset="-122"/>
                          <a:cs typeface="黑体" panose="02010609060101010101" charset="-122"/>
                        </a:rPr>
                        <a:t>过程</a:t>
                      </a:r>
                    </a:p>
                  </a:txBody>
                  <a:tcPr marL="68580" marR="68580" marT="0" marB="0">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18870">
                        <a:lumMod val="20000"/>
                        <a:lumOff val="80000"/>
                      </a:srgbClr>
                    </a:solidFill>
                  </a:tcPr>
                </a:tc>
                <a:tc>
                  <a:txBody>
                    <a:bodyPr/>
                    <a:lstStyle/>
                    <a:p>
                      <a:pPr indent="0" algn="ctr">
                        <a:lnSpc>
                          <a:spcPct val="110000"/>
                        </a:lnSpc>
                        <a:buNone/>
                      </a:pPr>
                      <a:r>
                        <a:rPr lang="en-US" sz="2400" b="1">
                          <a:solidFill>
                            <a:schemeClr val="tx1"/>
                          </a:solidFill>
                          <a:latin typeface="仿宋" panose="02010609060101010101" charset="-122"/>
                          <a:ea typeface="仿宋" panose="02010609060101010101" charset="-122"/>
                          <a:cs typeface="黑体" panose="02010609060101010101" charset="-122"/>
                        </a:rPr>
                        <a:t>内容</a:t>
                      </a:r>
                      <a:endParaRPr lang="en-US" altLang="en-US" sz="2400" b="1">
                        <a:solidFill>
                          <a:schemeClr val="tx1"/>
                        </a:solidFill>
                        <a:latin typeface="仿宋" panose="02010609060101010101" charset="-122"/>
                        <a:ea typeface="仿宋" panose="02010609060101010101" charset="-122"/>
                        <a:cs typeface="黑体" panose="02010609060101010101" charset="-122"/>
                      </a:endParaRPr>
                    </a:p>
                  </a:txBody>
                  <a:tcPr marL="68580" marR="68580" marT="0" marB="0">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18870">
                        <a:lumMod val="20000"/>
                        <a:lumOff val="80000"/>
                      </a:srgbClr>
                    </a:solidFill>
                  </a:tcPr>
                </a:tc>
              </a:tr>
              <a:tr h="928370">
                <a:tc>
                  <a:txBody>
                    <a:bodyPr/>
                    <a:lstStyle/>
                    <a:p>
                      <a:pPr indent="0" algn="ctr">
                        <a:lnSpc>
                          <a:spcPct val="110000"/>
                        </a:lnSpc>
                        <a:buNone/>
                      </a:pPr>
                      <a:r>
                        <a:rPr sz="2400" b="1">
                          <a:gradFill>
                            <a:gsLst>
                              <a:gs pos="0">
                                <a:srgbClr val="012D86"/>
                              </a:gs>
                              <a:gs pos="100000">
                                <a:srgbClr val="0E2557"/>
                              </a:gs>
                            </a:gsLst>
                            <a:lin scaled="0"/>
                          </a:gradFill>
                          <a:latin typeface="仿宋" panose="02010609060101010101" charset="-122"/>
                          <a:ea typeface="仿宋" panose="02010609060101010101" charset="-122"/>
                          <a:cs typeface="宋体" panose="02010600030101010101" pitchFamily="2" charset="-122"/>
                        </a:rPr>
                        <a:t>中共</a:t>
                      </a:r>
                    </a:p>
                    <a:p>
                      <a:pPr indent="0" algn="ctr">
                        <a:lnSpc>
                          <a:spcPct val="110000"/>
                        </a:lnSpc>
                        <a:buNone/>
                      </a:pPr>
                      <a:r>
                        <a:rPr sz="2400" b="1">
                          <a:gradFill>
                            <a:gsLst>
                              <a:gs pos="0">
                                <a:srgbClr val="012D86"/>
                              </a:gs>
                              <a:gs pos="100000">
                                <a:srgbClr val="0E2557"/>
                              </a:gs>
                            </a:gsLst>
                            <a:lin scaled="0"/>
                          </a:gradFill>
                          <a:latin typeface="仿宋" panose="02010609060101010101" charset="-122"/>
                          <a:ea typeface="仿宋" panose="02010609060101010101" charset="-122"/>
                          <a:cs typeface="宋体" panose="02010600030101010101" pitchFamily="2" charset="-122"/>
                        </a:rPr>
                        <a:t>首倡</a:t>
                      </a:r>
                    </a:p>
                  </a:txBody>
                  <a:tcPr marL="68580" marR="68580" marT="0" marB="0" anchor="ct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a:lstStyle/>
                    <a:p>
                      <a:pPr marR="0" lvl="0" indent="0" algn="l" defTabSz="914400" rtl="0" fontAlgn="auto">
                        <a:lnSpc>
                          <a:spcPts val="3380"/>
                        </a:lnSpc>
                        <a:spcBef>
                          <a:spcPct val="0"/>
                        </a:spcBef>
                        <a:spcAft>
                          <a:spcPct val="0"/>
                        </a:spcAft>
                        <a:buClrTx/>
                        <a:buSzTx/>
                        <a:buFontTx/>
                        <a:buNone/>
                        <a:defRPr/>
                      </a:pPr>
                      <a:endParaRPr lang="en-US" altLang="en-US" sz="2400" b="1" kern="1200">
                        <a:solidFill>
                          <a:sysClr val="windowText" lastClr="000000"/>
                        </a:solidFill>
                        <a:latin typeface="仿宋" panose="02010609060101010101" charset="-122"/>
                        <a:ea typeface="仿宋" panose="02010609060101010101" charset="-122"/>
                        <a:cs typeface="仿宋" panose="02010609060101010101" charset="-122"/>
                      </a:endParaRP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r>
              <a:tr h="829945">
                <a:tc>
                  <a:txBody>
                    <a:bodyPr/>
                    <a:lstStyle/>
                    <a:p>
                      <a:pPr indent="0" algn="ctr">
                        <a:lnSpc>
                          <a:spcPct val="110000"/>
                        </a:lnSpc>
                        <a:buNone/>
                      </a:pPr>
                      <a:r>
                        <a:rPr sz="2400" b="1">
                          <a:gradFill>
                            <a:gsLst>
                              <a:gs pos="0">
                                <a:srgbClr val="012D86"/>
                              </a:gs>
                              <a:gs pos="100000">
                                <a:srgbClr val="0E2557"/>
                              </a:gs>
                            </a:gsLst>
                            <a:lin scaled="0"/>
                          </a:gradFill>
                          <a:latin typeface="仿宋" panose="02010609060101010101" charset="-122"/>
                          <a:ea typeface="仿宋" panose="02010609060101010101" charset="-122"/>
                          <a:cs typeface="宋体" panose="02010600030101010101" pitchFamily="2" charset="-122"/>
                        </a:rPr>
                        <a:t>初步</a:t>
                      </a:r>
                    </a:p>
                    <a:p>
                      <a:pPr indent="0" algn="ctr">
                        <a:lnSpc>
                          <a:spcPct val="110000"/>
                        </a:lnSpc>
                        <a:buNone/>
                      </a:pPr>
                      <a:r>
                        <a:rPr sz="2400" b="1">
                          <a:gradFill>
                            <a:gsLst>
                              <a:gs pos="0">
                                <a:srgbClr val="012D86"/>
                              </a:gs>
                              <a:gs pos="100000">
                                <a:srgbClr val="0E2557"/>
                              </a:gs>
                            </a:gsLst>
                            <a:lin scaled="0"/>
                          </a:gradFill>
                          <a:latin typeface="仿宋" panose="02010609060101010101" charset="-122"/>
                          <a:ea typeface="仿宋" panose="02010609060101010101" charset="-122"/>
                          <a:cs typeface="宋体" panose="02010600030101010101" pitchFamily="2" charset="-122"/>
                        </a:rPr>
                        <a:t>形成</a:t>
                      </a:r>
                    </a:p>
                  </a:txBody>
                  <a:tcPr marL="68580" marR="68580" marT="0" marB="0" anchor="ct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a:lstStyle/>
                    <a:p>
                      <a:pPr marR="0" lvl="0" indent="0" algn="l" defTabSz="914400" rtl="0" fontAlgn="auto">
                        <a:lnSpc>
                          <a:spcPts val="3380"/>
                        </a:lnSpc>
                        <a:spcBef>
                          <a:spcPct val="0"/>
                        </a:spcBef>
                        <a:spcAft>
                          <a:spcPct val="0"/>
                        </a:spcAft>
                        <a:buClrTx/>
                        <a:buSzTx/>
                        <a:buFontTx/>
                        <a:buNone/>
                        <a:defRPr/>
                      </a:pPr>
                      <a:endParaRPr lang="en-US" altLang="en-US" sz="2400" b="1" kern="1200">
                        <a:solidFill>
                          <a:sysClr val="windowText" lastClr="000000"/>
                        </a:solidFill>
                        <a:latin typeface="仿宋" panose="02010609060101010101" charset="-122"/>
                        <a:ea typeface="仿宋" panose="02010609060101010101" charset="-122"/>
                        <a:cs typeface="仿宋" panose="02010609060101010101" charset="-122"/>
                      </a:endParaRP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r>
              <a:tr h="520700">
                <a:tc>
                  <a:txBody>
                    <a:bodyPr/>
                    <a:lstStyle/>
                    <a:p>
                      <a:pPr indent="0" algn="ctr">
                        <a:lnSpc>
                          <a:spcPct val="110000"/>
                        </a:lnSpc>
                        <a:buNone/>
                      </a:pPr>
                      <a:r>
                        <a:rPr sz="2400" b="1">
                          <a:gradFill>
                            <a:gsLst>
                              <a:gs pos="0">
                                <a:srgbClr val="012D86"/>
                              </a:gs>
                              <a:gs pos="100000">
                                <a:srgbClr val="0E2557"/>
                              </a:gs>
                            </a:gsLst>
                            <a:lin scaled="0"/>
                          </a:gradFill>
                          <a:latin typeface="仿宋" panose="02010609060101010101" charset="-122"/>
                          <a:ea typeface="仿宋" panose="02010609060101010101" charset="-122"/>
                          <a:cs typeface="宋体" panose="02010600030101010101" pitchFamily="2" charset="-122"/>
                        </a:rPr>
                        <a:t>蒋表态</a:t>
                      </a:r>
                    </a:p>
                  </a:txBody>
                  <a:tcPr marL="68580" marR="68580" marT="0" marB="0" anchor="ct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a:lstStyle/>
                    <a:p>
                      <a:pPr marR="0" lvl="0" indent="0" algn="l" defTabSz="914400" rtl="0" fontAlgn="auto">
                        <a:lnSpc>
                          <a:spcPts val="3380"/>
                        </a:lnSpc>
                        <a:spcBef>
                          <a:spcPct val="0"/>
                        </a:spcBef>
                        <a:spcAft>
                          <a:spcPct val="0"/>
                        </a:spcAft>
                        <a:buClrTx/>
                        <a:buSzTx/>
                        <a:buFontTx/>
                        <a:buNone/>
                        <a:defRPr/>
                      </a:pPr>
                      <a:endParaRPr lang="en-US" altLang="en-US" sz="2400" b="1" kern="1200">
                        <a:solidFill>
                          <a:sysClr val="windowText" lastClr="000000"/>
                        </a:solidFill>
                        <a:latin typeface="仿宋" panose="02010609060101010101" charset="-122"/>
                        <a:ea typeface="仿宋" panose="02010609060101010101" charset="-122"/>
                        <a:cs typeface="仿宋" panose="02010609060101010101" charset="-122"/>
                      </a:endParaRP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r>
              <a:tr h="548640">
                <a:tc>
                  <a:txBody>
                    <a:bodyPr/>
                    <a:lstStyle/>
                    <a:p>
                      <a:pPr indent="0" algn="ctr">
                        <a:lnSpc>
                          <a:spcPct val="110000"/>
                        </a:lnSpc>
                        <a:buNone/>
                      </a:pPr>
                      <a:r>
                        <a:rPr lang="zh-CN" sz="2400" b="1">
                          <a:gradFill>
                            <a:gsLst>
                              <a:gs pos="0">
                                <a:srgbClr val="012D86"/>
                              </a:gs>
                              <a:gs pos="100000">
                                <a:srgbClr val="0E2557"/>
                              </a:gs>
                            </a:gsLst>
                            <a:lin scaled="0"/>
                          </a:gradFill>
                          <a:latin typeface="仿宋" panose="02010609060101010101" charset="-122"/>
                          <a:ea typeface="仿宋" panose="02010609060101010101" charset="-122"/>
                          <a:cs typeface="宋体" panose="02010600030101010101" pitchFamily="2" charset="-122"/>
                        </a:rPr>
                        <a:t>确定路线</a:t>
                      </a:r>
                    </a:p>
                  </a:txBody>
                  <a:tcPr marL="68580" marR="68580" marT="0" marB="0" anchor="ct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a:lstStyle/>
                    <a:p>
                      <a:pPr marR="0" lvl="0" indent="0" algn="l" defTabSz="914400" rtl="0" fontAlgn="auto">
                        <a:lnSpc>
                          <a:spcPts val="3380"/>
                        </a:lnSpc>
                        <a:spcBef>
                          <a:spcPct val="0"/>
                        </a:spcBef>
                        <a:spcAft>
                          <a:spcPct val="0"/>
                        </a:spcAft>
                        <a:buClrTx/>
                        <a:buSzTx/>
                        <a:buFontTx/>
                        <a:buNone/>
                        <a:defRPr/>
                      </a:pPr>
                      <a:endParaRPr lang="en-US" altLang="en-US" sz="2400" b="1" kern="1200">
                        <a:solidFill>
                          <a:sysClr val="windowText" lastClr="000000"/>
                        </a:solidFill>
                        <a:latin typeface="仿宋" panose="02010609060101010101" charset="-122"/>
                        <a:ea typeface="仿宋" panose="02010609060101010101" charset="-122"/>
                        <a:cs typeface="仿宋" panose="02010609060101010101" charset="-122"/>
                      </a:endParaRP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r>
              <a:tr h="945515">
                <a:tc>
                  <a:txBody>
                    <a:bodyPr/>
                    <a:lstStyle/>
                    <a:p>
                      <a:pPr indent="0" algn="ctr">
                        <a:lnSpc>
                          <a:spcPct val="110000"/>
                        </a:lnSpc>
                        <a:buNone/>
                      </a:pPr>
                      <a:r>
                        <a:rPr sz="2400" b="1">
                          <a:gradFill>
                            <a:gsLst>
                              <a:gs pos="0">
                                <a:srgbClr val="012D86"/>
                              </a:gs>
                              <a:gs pos="100000">
                                <a:srgbClr val="0E2557"/>
                              </a:gs>
                            </a:gsLst>
                            <a:lin scaled="0"/>
                          </a:gradFill>
                          <a:latin typeface="仿宋" panose="02010609060101010101" charset="-122"/>
                          <a:ea typeface="仿宋" panose="02010609060101010101" charset="-122"/>
                          <a:cs typeface="宋体" panose="02010600030101010101" pitchFamily="2" charset="-122"/>
                          <a:sym typeface="+mn-ea"/>
                        </a:rPr>
                        <a:t>军队</a:t>
                      </a:r>
                    </a:p>
                    <a:p>
                      <a:pPr indent="0" algn="ctr">
                        <a:lnSpc>
                          <a:spcPct val="110000"/>
                        </a:lnSpc>
                        <a:buNone/>
                      </a:pPr>
                      <a:r>
                        <a:rPr sz="2400" b="1">
                          <a:gradFill>
                            <a:gsLst>
                              <a:gs pos="0">
                                <a:srgbClr val="012D86"/>
                              </a:gs>
                              <a:gs pos="100000">
                                <a:srgbClr val="0E2557"/>
                              </a:gs>
                            </a:gsLst>
                            <a:lin scaled="0"/>
                          </a:gradFill>
                          <a:latin typeface="仿宋" panose="02010609060101010101" charset="-122"/>
                          <a:ea typeface="仿宋" panose="02010609060101010101" charset="-122"/>
                          <a:cs typeface="宋体" panose="02010600030101010101" pitchFamily="2" charset="-122"/>
                          <a:sym typeface="+mn-ea"/>
                        </a:rPr>
                        <a:t>改编</a:t>
                      </a:r>
                      <a:endParaRPr lang="zh-CN" altLang="en-US" sz="2400" b="1">
                        <a:gradFill>
                          <a:gsLst>
                            <a:gs pos="0">
                              <a:srgbClr val="012D86"/>
                            </a:gs>
                            <a:gs pos="100000">
                              <a:srgbClr val="0E2557"/>
                            </a:gs>
                          </a:gsLst>
                          <a:lin scaled="0"/>
                        </a:gradFill>
                        <a:latin typeface="仿宋" panose="02010609060101010101" charset="-122"/>
                        <a:ea typeface="仿宋" panose="02010609060101010101" charset="-122"/>
                        <a:cs typeface="宋体" panose="02010600030101010101" pitchFamily="2" charset="-122"/>
                      </a:endParaRPr>
                    </a:p>
                  </a:txBody>
                  <a:tcPr marL="68580" marR="68580" marT="0" marB="0" anchor="ct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a:lstStyle/>
                    <a:p>
                      <a:pPr marR="0" lvl="0" indent="0" algn="l" defTabSz="914400" rtl="0" fontAlgn="auto">
                        <a:lnSpc>
                          <a:spcPts val="3380"/>
                        </a:lnSpc>
                        <a:spcBef>
                          <a:spcPct val="0"/>
                        </a:spcBef>
                        <a:spcAft>
                          <a:spcPct val="0"/>
                        </a:spcAft>
                        <a:buClrTx/>
                        <a:buSzTx/>
                        <a:buFontTx/>
                        <a:buNone/>
                        <a:defRPr/>
                      </a:pPr>
                      <a:endParaRPr lang="en-US" altLang="en-US" sz="2400" b="1" kern="1200">
                        <a:solidFill>
                          <a:sysClr val="windowText" lastClr="000000"/>
                        </a:solidFill>
                        <a:latin typeface="仿宋" panose="02010609060101010101" charset="-122"/>
                        <a:ea typeface="仿宋" panose="02010609060101010101" charset="-122"/>
                        <a:cs typeface="仿宋" panose="02010609060101010101" charset="-122"/>
                      </a:endParaRP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r>
              <a:tr h="880745">
                <a:tc>
                  <a:txBody>
                    <a:bodyPr/>
                    <a:lstStyle/>
                    <a:p>
                      <a:pPr indent="0" algn="ctr">
                        <a:lnSpc>
                          <a:spcPct val="110000"/>
                        </a:lnSpc>
                        <a:buNone/>
                      </a:pPr>
                      <a:r>
                        <a:rPr sz="2400" b="1">
                          <a:gradFill>
                            <a:gsLst>
                              <a:gs pos="0">
                                <a:srgbClr val="012D86"/>
                              </a:gs>
                              <a:gs pos="100000">
                                <a:srgbClr val="0E2557"/>
                              </a:gs>
                            </a:gsLst>
                            <a:lin scaled="0"/>
                          </a:gradFill>
                          <a:latin typeface="仿宋" panose="02010609060101010101" charset="-122"/>
                          <a:ea typeface="仿宋" panose="02010609060101010101" charset="-122"/>
                          <a:cs typeface="宋体" panose="02010600030101010101" pitchFamily="2" charset="-122"/>
                        </a:rPr>
                        <a:t>正式</a:t>
                      </a:r>
                    </a:p>
                    <a:p>
                      <a:pPr indent="0" algn="ctr">
                        <a:lnSpc>
                          <a:spcPct val="110000"/>
                        </a:lnSpc>
                        <a:buNone/>
                      </a:pPr>
                      <a:r>
                        <a:rPr sz="2400" b="1">
                          <a:gradFill>
                            <a:gsLst>
                              <a:gs pos="0">
                                <a:srgbClr val="012D86"/>
                              </a:gs>
                              <a:gs pos="100000">
                                <a:srgbClr val="0E2557"/>
                              </a:gs>
                            </a:gsLst>
                            <a:lin scaled="0"/>
                          </a:gradFill>
                          <a:latin typeface="仿宋" panose="02010609060101010101" charset="-122"/>
                          <a:ea typeface="仿宋" panose="02010609060101010101" charset="-122"/>
                          <a:cs typeface="宋体" panose="02010600030101010101" pitchFamily="2" charset="-122"/>
                        </a:rPr>
                        <a:t>建立</a:t>
                      </a:r>
                    </a:p>
                  </a:txBody>
                  <a:tcPr marL="68580" marR="68580" marT="0" marB="0" anchor="ct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a:lstStyle/>
                    <a:p>
                      <a:pPr marR="0" lvl="0" indent="0" algn="l" defTabSz="914400" rtl="0" fontAlgn="auto">
                        <a:lnSpc>
                          <a:spcPts val="3380"/>
                        </a:lnSpc>
                        <a:spcBef>
                          <a:spcPct val="0"/>
                        </a:spcBef>
                        <a:spcAft>
                          <a:spcPct val="0"/>
                        </a:spcAft>
                        <a:buClrTx/>
                        <a:buSzTx/>
                        <a:buFontTx/>
                        <a:buNone/>
                        <a:defRPr/>
                      </a:pPr>
                      <a:endParaRPr lang="en-US" altLang="en-US" sz="2400" b="1" kern="1200">
                        <a:solidFill>
                          <a:sysClr val="windowText" lastClr="000000"/>
                        </a:solidFill>
                        <a:latin typeface="仿宋" panose="02010609060101010101" charset="-122"/>
                        <a:ea typeface="仿宋" panose="02010609060101010101" charset="-122"/>
                        <a:cs typeface="仿宋" panose="02010609060101010101" charset="-122"/>
                      </a:endParaRP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r>
            </a:tbl>
          </a:graphicData>
        </a:graphic>
      </p:graphicFrame>
      <p:sp>
        <p:nvSpPr>
          <p:cNvPr id="3" name="文本框 2"/>
          <p:cNvSpPr txBox="1"/>
          <p:nvPr/>
        </p:nvSpPr>
        <p:spPr>
          <a:xfrm>
            <a:off x="1614170" y="1574165"/>
            <a:ext cx="10307955" cy="958215"/>
          </a:xfrm>
          <a:prstGeom prst="rect">
            <a:avLst/>
          </a:prstGeom>
          <a:noFill/>
        </p:spPr>
        <p:txBody>
          <a:bodyPr wrap="square" rtlCol="0" anchor="t">
            <a:spAutoFit/>
          </a:bodyPr>
          <a:lstStyle/>
          <a:p>
            <a:pPr>
              <a:lnSpc>
                <a:spcPts val="3380"/>
              </a:lnSpc>
              <a:buNone/>
            </a:pPr>
            <a:r>
              <a:rPr lang="en-US" altLang="en-US" sz="2400" b="1">
                <a:latin typeface="宋体" panose="02010600030101010101" pitchFamily="2" charset="-122"/>
                <a:cs typeface="宋体" panose="02010600030101010101" pitchFamily="2" charset="-122"/>
                <a:sym typeface="+mn-ea"/>
              </a:rPr>
              <a:t>1935年8月1日</a:t>
            </a:r>
            <a:r>
              <a:rPr lang="zh-CN" altLang="en-US" sz="2400" b="1">
                <a:latin typeface="宋体" panose="02010600030101010101" pitchFamily="2" charset="-122"/>
                <a:cs typeface="宋体" panose="02010600030101010101" pitchFamily="2" charset="-122"/>
                <a:sym typeface="+mn-ea"/>
              </a:rPr>
              <a:t>，</a:t>
            </a:r>
            <a:r>
              <a:rPr lang="en-US" altLang="en-US" sz="2400" b="1">
                <a:latin typeface="宋体" panose="02010600030101010101" pitchFamily="2" charset="-122"/>
                <a:cs typeface="宋体" panose="02010600030101010101" pitchFamily="2" charset="-122"/>
                <a:sym typeface="+mn-ea"/>
              </a:rPr>
              <a:t>中共</a:t>
            </a:r>
            <a:r>
              <a:rPr lang="zh-CN" altLang="en-US" sz="2400" b="1">
                <a:latin typeface="宋体" panose="02010600030101010101" pitchFamily="2" charset="-122"/>
                <a:cs typeface="宋体" panose="02010600030101010101" pitchFamily="2" charset="-122"/>
                <a:sym typeface="+mn-ea"/>
              </a:rPr>
              <a:t>发表</a:t>
            </a:r>
            <a:r>
              <a:rPr lang="en-US" altLang="en-US" sz="2400" b="1">
                <a:solidFill>
                  <a:srgbClr val="FF0000"/>
                </a:solidFill>
                <a:latin typeface="宋体" panose="02010600030101010101" pitchFamily="2" charset="-122"/>
                <a:cs typeface="宋体" panose="02010600030101010101" pitchFamily="2" charset="-122"/>
                <a:sym typeface="+mn-ea"/>
              </a:rPr>
              <a:t>“八一宣言”</a:t>
            </a:r>
            <a:r>
              <a:rPr lang="en-US" altLang="en-US" sz="2400" b="1">
                <a:latin typeface="宋体" panose="02010600030101010101" pitchFamily="2" charset="-122"/>
                <a:cs typeface="宋体" panose="02010600030101010101" pitchFamily="2" charset="-122"/>
                <a:sym typeface="+mn-ea"/>
              </a:rPr>
              <a:t>,号召</a:t>
            </a:r>
            <a:r>
              <a:rPr lang="en-US" altLang="en-US" sz="2400" b="1">
                <a:solidFill>
                  <a:srgbClr val="FF0000"/>
                </a:solidFill>
                <a:latin typeface="宋体" panose="02010600030101010101" pitchFamily="2" charset="-122"/>
                <a:cs typeface="宋体" panose="02010600030101010101" pitchFamily="2" charset="-122"/>
                <a:sym typeface="+mn-ea"/>
              </a:rPr>
              <a:t>停止内战,一致对外</a:t>
            </a:r>
            <a:r>
              <a:rPr lang="zh-CN" altLang="en-US" sz="2400" b="1">
                <a:latin typeface="宋体" panose="02010600030101010101" pitchFamily="2" charset="-122"/>
                <a:cs typeface="宋体" panose="02010600030101010101" pitchFamily="2" charset="-122"/>
                <a:sym typeface="+mn-ea"/>
              </a:rPr>
              <a:t>；</a:t>
            </a:r>
          </a:p>
          <a:p>
            <a:pPr>
              <a:lnSpc>
                <a:spcPts val="3380"/>
              </a:lnSpc>
              <a:buNone/>
            </a:pPr>
            <a:r>
              <a:rPr lang="en-US" altLang="en-US" sz="2400" b="1">
                <a:latin typeface="宋体" panose="02010600030101010101" pitchFamily="2" charset="-122"/>
                <a:cs typeface="宋体" panose="02010600030101010101" pitchFamily="2" charset="-122"/>
                <a:sym typeface="+mn-ea"/>
              </a:rPr>
              <a:t>12月</a:t>
            </a:r>
            <a:r>
              <a:rPr lang="zh-CN" altLang="en-US" sz="2400" b="1">
                <a:latin typeface="宋体" panose="02010600030101010101" pitchFamily="2" charset="-122"/>
                <a:cs typeface="宋体" panose="02010600030101010101" pitchFamily="2" charset="-122"/>
                <a:sym typeface="+mn-ea"/>
              </a:rPr>
              <a:t>召开</a:t>
            </a:r>
            <a:r>
              <a:rPr lang="en-US" altLang="en-US" sz="2400" b="1">
                <a:solidFill>
                  <a:srgbClr val="FF0000"/>
                </a:solidFill>
                <a:latin typeface="宋体" panose="02010600030101010101" pitchFamily="2" charset="-122"/>
                <a:cs typeface="宋体" panose="02010600030101010101" pitchFamily="2" charset="-122"/>
                <a:sym typeface="+mn-ea"/>
              </a:rPr>
              <a:t>瓦窑堡会议</a:t>
            </a:r>
            <a:r>
              <a:rPr lang="zh-CN" altLang="en-US" sz="2400" b="1">
                <a:latin typeface="宋体" panose="02010600030101010101" pitchFamily="2" charset="-122"/>
                <a:cs typeface="宋体" panose="02010600030101010101" pitchFamily="2" charset="-122"/>
                <a:sym typeface="+mn-ea"/>
              </a:rPr>
              <a:t>，</a:t>
            </a:r>
            <a:r>
              <a:rPr lang="en-US" altLang="en-US" sz="2400" b="1">
                <a:latin typeface="宋体" panose="02010600030101010101" pitchFamily="2" charset="-122"/>
                <a:cs typeface="宋体" panose="02010600030101010101" pitchFamily="2" charset="-122"/>
                <a:sym typeface="+mn-ea"/>
              </a:rPr>
              <a:t>确定</a:t>
            </a:r>
            <a:r>
              <a:rPr lang="en-US" altLang="en-US" sz="2400" b="1">
                <a:solidFill>
                  <a:srgbClr val="FF0000"/>
                </a:solidFill>
                <a:latin typeface="宋体" panose="02010600030101010101" pitchFamily="2" charset="-122"/>
                <a:cs typeface="宋体" panose="02010600030101010101" pitchFamily="2" charset="-122"/>
                <a:sym typeface="+mn-ea"/>
              </a:rPr>
              <a:t>建立抗日民族统一战线方针；</a:t>
            </a:r>
          </a:p>
        </p:txBody>
      </p:sp>
      <p:sp>
        <p:nvSpPr>
          <p:cNvPr id="4" name="文本框 3"/>
          <p:cNvSpPr txBox="1"/>
          <p:nvPr/>
        </p:nvSpPr>
        <p:spPr>
          <a:xfrm>
            <a:off x="1614170" y="2488565"/>
            <a:ext cx="10307955" cy="902970"/>
          </a:xfrm>
          <a:prstGeom prst="rect">
            <a:avLst/>
          </a:prstGeom>
          <a:noFill/>
        </p:spPr>
        <p:txBody>
          <a:bodyPr wrap="square" rtlCol="0" anchor="t">
            <a:spAutoFit/>
          </a:bodyPr>
          <a:lstStyle/>
          <a:p>
            <a:pPr algn="l">
              <a:lnSpc>
                <a:spcPct val="110000"/>
              </a:lnSpc>
              <a:buNone/>
            </a:pPr>
            <a:r>
              <a:rPr lang="en-US" altLang="en-US" sz="2400" b="1">
                <a:solidFill>
                  <a:sysClr val="windowText" lastClr="000000"/>
                </a:solidFill>
                <a:latin typeface="宋体" panose="02010600030101010101" pitchFamily="2" charset="-122"/>
                <a:cs typeface="宋体" panose="02010600030101010101" pitchFamily="2" charset="-122"/>
                <a:sym typeface="+mn-ea"/>
              </a:rPr>
              <a:t>1936年</a:t>
            </a:r>
            <a:r>
              <a:rPr lang="zh-CN" altLang="en-US" sz="2400" b="1">
                <a:solidFill>
                  <a:sysClr val="windowText" lastClr="000000"/>
                </a:solidFill>
                <a:latin typeface="宋体" panose="02010600030101010101" pitchFamily="2" charset="-122"/>
                <a:cs typeface="宋体" panose="02010600030101010101" pitchFamily="2" charset="-122"/>
                <a:sym typeface="+mn-ea"/>
              </a:rPr>
              <a:t>，</a:t>
            </a:r>
            <a:r>
              <a:rPr lang="en-US" altLang="en-US" sz="2400" b="1">
                <a:solidFill>
                  <a:srgbClr val="FF0000"/>
                </a:solidFill>
                <a:latin typeface="宋体" panose="02010600030101010101" pitchFamily="2" charset="-122"/>
                <a:cs typeface="宋体" panose="02010600030101010101" pitchFamily="2" charset="-122"/>
                <a:sym typeface="+mn-ea"/>
              </a:rPr>
              <a:t>西安事变和平解决</a:t>
            </a:r>
            <a:r>
              <a:rPr lang="zh-CN" altLang="en-US" sz="2400" b="1">
                <a:solidFill>
                  <a:sysClr val="windowText" lastClr="000000"/>
                </a:solidFill>
                <a:latin typeface="宋体" panose="02010600030101010101" pitchFamily="2" charset="-122"/>
                <a:cs typeface="宋体" panose="02010600030101010101" pitchFamily="2" charset="-122"/>
                <a:sym typeface="+mn-ea"/>
              </a:rPr>
              <a:t>，</a:t>
            </a:r>
            <a:r>
              <a:rPr lang="en-US" altLang="en-US" sz="2400" b="1">
                <a:solidFill>
                  <a:sysClr val="windowText" lastClr="000000"/>
                </a:solidFill>
                <a:latin typeface="宋体" panose="02010600030101010101" pitchFamily="2" charset="-122"/>
                <a:cs typeface="宋体" panose="02010600030101010101" pitchFamily="2" charset="-122"/>
                <a:sym typeface="+mn-ea"/>
              </a:rPr>
              <a:t>标志着</a:t>
            </a:r>
            <a:r>
              <a:rPr lang="zh-CN" altLang="en-US" sz="2400" b="1">
                <a:solidFill>
                  <a:sysClr val="windowText" lastClr="000000"/>
                </a:solidFill>
                <a:latin typeface="宋体" panose="02010600030101010101" pitchFamily="2" charset="-122"/>
                <a:cs typeface="宋体" panose="02010600030101010101" pitchFamily="2" charset="-122"/>
                <a:sym typeface="+mn-ea"/>
              </a:rPr>
              <a:t>十年</a:t>
            </a:r>
            <a:r>
              <a:rPr lang="en-US" altLang="en-US" sz="2400" b="1">
                <a:solidFill>
                  <a:sysClr val="windowText" lastClr="000000"/>
                </a:solidFill>
                <a:latin typeface="宋体" panose="02010600030101010101" pitchFamily="2" charset="-122"/>
                <a:cs typeface="宋体" panose="02010600030101010101" pitchFamily="2" charset="-122"/>
                <a:sym typeface="+mn-ea"/>
              </a:rPr>
              <a:t>内战基本结束</a:t>
            </a:r>
            <a:r>
              <a:rPr lang="zh-CN" altLang="en-US" sz="2400" b="1">
                <a:solidFill>
                  <a:sysClr val="windowText" lastClr="000000"/>
                </a:solidFill>
                <a:latin typeface="宋体" panose="02010600030101010101" pitchFamily="2" charset="-122"/>
                <a:cs typeface="宋体" panose="02010600030101010101" pitchFamily="2" charset="-122"/>
                <a:sym typeface="+mn-ea"/>
              </a:rPr>
              <a:t>，</a:t>
            </a:r>
            <a:r>
              <a:rPr lang="en-US" altLang="en-US" sz="2400" b="1">
                <a:solidFill>
                  <a:srgbClr val="FF0000"/>
                </a:solidFill>
                <a:latin typeface="宋体" panose="02010600030101010101" pitchFamily="2" charset="-122"/>
                <a:cs typeface="宋体" panose="02010600030101010101" pitchFamily="2" charset="-122"/>
                <a:sym typeface="+mn-ea"/>
              </a:rPr>
              <a:t>抗日民族统一战线初步形成</a:t>
            </a:r>
            <a:r>
              <a:rPr lang="zh-CN" altLang="en-US" sz="2400" b="1">
                <a:solidFill>
                  <a:srgbClr val="FF0000"/>
                </a:solidFill>
                <a:latin typeface="宋体" panose="02010600030101010101" pitchFamily="2" charset="-122"/>
                <a:cs typeface="宋体" panose="02010600030101010101" pitchFamily="2" charset="-122"/>
                <a:sym typeface="+mn-ea"/>
              </a:rPr>
              <a:t>；</a:t>
            </a:r>
          </a:p>
        </p:txBody>
      </p:sp>
      <p:sp>
        <p:nvSpPr>
          <p:cNvPr id="5" name="文本框 4"/>
          <p:cNvSpPr txBox="1"/>
          <p:nvPr/>
        </p:nvSpPr>
        <p:spPr>
          <a:xfrm>
            <a:off x="1614170" y="3340735"/>
            <a:ext cx="10307955" cy="497205"/>
          </a:xfrm>
          <a:prstGeom prst="rect">
            <a:avLst/>
          </a:prstGeom>
          <a:noFill/>
        </p:spPr>
        <p:txBody>
          <a:bodyPr wrap="square" rtlCol="0" anchor="t">
            <a:spAutoFit/>
          </a:bodyPr>
          <a:lstStyle/>
          <a:p>
            <a:pPr algn="l">
              <a:lnSpc>
                <a:spcPct val="110000"/>
              </a:lnSpc>
              <a:buNone/>
            </a:pPr>
            <a:r>
              <a:rPr lang="en-US" altLang="en-US" sz="2400" b="1">
                <a:solidFill>
                  <a:sysClr val="windowText" lastClr="000000"/>
                </a:solidFill>
                <a:latin typeface="宋体" panose="02010600030101010101" pitchFamily="2" charset="-122"/>
                <a:cs typeface="宋体" panose="02010600030101010101" pitchFamily="2" charset="-122"/>
                <a:sym typeface="+mn-ea"/>
              </a:rPr>
              <a:t>1937年7月17日，蒋介石第二次</a:t>
            </a:r>
            <a:r>
              <a:rPr lang="en-US" altLang="en-US" sz="2400" b="1">
                <a:solidFill>
                  <a:srgbClr val="FF0000"/>
                </a:solidFill>
                <a:latin typeface="宋体" panose="02010600030101010101" pitchFamily="2" charset="-122"/>
                <a:cs typeface="宋体" panose="02010600030101010101" pitchFamily="2" charset="-122"/>
                <a:sym typeface="+mn-ea"/>
              </a:rPr>
              <a:t>庐山谈话</a:t>
            </a:r>
            <a:r>
              <a:rPr lang="zh-CN" altLang="en-US" sz="2400" b="1">
                <a:solidFill>
                  <a:sysClr val="windowText" lastClr="000000"/>
                </a:solidFill>
                <a:latin typeface="宋体" panose="02010600030101010101" pitchFamily="2" charset="-122"/>
                <a:cs typeface="宋体" panose="02010600030101010101" pitchFamily="2" charset="-122"/>
                <a:sym typeface="+mn-ea"/>
              </a:rPr>
              <a:t>，</a:t>
            </a:r>
            <a:r>
              <a:rPr lang="en-US" altLang="en-US" sz="2400" b="1">
                <a:solidFill>
                  <a:sysClr val="windowText" lastClr="000000"/>
                </a:solidFill>
                <a:latin typeface="宋体" panose="02010600030101010101" pitchFamily="2" charset="-122"/>
                <a:cs typeface="宋体" panose="02010600030101010101" pitchFamily="2" charset="-122"/>
                <a:sym typeface="+mn-ea"/>
              </a:rPr>
              <a:t>表示准备抗战</a:t>
            </a:r>
            <a:r>
              <a:rPr lang="zh-CN" altLang="en-US" sz="2400" b="1">
                <a:solidFill>
                  <a:sysClr val="windowText" lastClr="000000"/>
                </a:solidFill>
                <a:latin typeface="宋体" panose="02010600030101010101" pitchFamily="2" charset="-122"/>
                <a:cs typeface="宋体" panose="02010600030101010101" pitchFamily="2" charset="-122"/>
                <a:sym typeface="+mn-ea"/>
              </a:rPr>
              <a:t>；</a:t>
            </a:r>
            <a:endParaRPr lang="en-US" altLang="en-US" sz="2400" b="1">
              <a:solidFill>
                <a:srgbClr val="FF0000"/>
              </a:solidFill>
              <a:latin typeface="宋体" panose="02010600030101010101" pitchFamily="2" charset="-122"/>
              <a:cs typeface="宋体" panose="02010600030101010101" pitchFamily="2" charset="-122"/>
              <a:sym typeface="+mn-ea"/>
            </a:endParaRPr>
          </a:p>
        </p:txBody>
      </p:sp>
      <p:sp>
        <p:nvSpPr>
          <p:cNvPr id="8" name="文本框 7"/>
          <p:cNvSpPr txBox="1"/>
          <p:nvPr/>
        </p:nvSpPr>
        <p:spPr>
          <a:xfrm>
            <a:off x="1614170" y="3850005"/>
            <a:ext cx="10307955" cy="524510"/>
          </a:xfrm>
          <a:prstGeom prst="rect">
            <a:avLst/>
          </a:prstGeom>
          <a:noFill/>
        </p:spPr>
        <p:txBody>
          <a:bodyPr wrap="square" rtlCol="0" anchor="t">
            <a:spAutoFit/>
          </a:bodyPr>
          <a:lstStyle/>
          <a:p>
            <a:pPr algn="l">
              <a:lnSpc>
                <a:spcPts val="3380"/>
              </a:lnSpc>
              <a:buNone/>
            </a:pPr>
            <a:r>
              <a:rPr lang="en-US" altLang="en-US" sz="2400" b="1">
                <a:solidFill>
                  <a:sysClr val="windowText" lastClr="000000"/>
                </a:solidFill>
                <a:latin typeface="宋体" panose="02010600030101010101" pitchFamily="2" charset="-122"/>
                <a:cs typeface="宋体" panose="02010600030101010101" pitchFamily="2" charset="-122"/>
                <a:sym typeface="+mn-ea"/>
              </a:rPr>
              <a:t>1937年8月，中共</a:t>
            </a:r>
            <a:r>
              <a:rPr lang="en-US" altLang="en-US" sz="2400" b="1">
                <a:solidFill>
                  <a:srgbClr val="FF0000"/>
                </a:solidFill>
                <a:latin typeface="宋体" panose="02010600030101010101" pitchFamily="2" charset="-122"/>
                <a:cs typeface="宋体" panose="02010600030101010101" pitchFamily="2" charset="-122"/>
                <a:sym typeface="+mn-ea"/>
              </a:rPr>
              <a:t>洛川会议</a:t>
            </a:r>
            <a:r>
              <a:rPr lang="en-US" altLang="en-US" sz="2400" b="1">
                <a:solidFill>
                  <a:sysClr val="windowText" lastClr="000000"/>
                </a:solidFill>
                <a:latin typeface="宋体" panose="02010600030101010101" pitchFamily="2" charset="-122"/>
                <a:cs typeface="宋体" panose="02010600030101010101" pitchFamily="2" charset="-122"/>
                <a:sym typeface="+mn-ea"/>
              </a:rPr>
              <a:t>，确立依靠人民群众的</a:t>
            </a:r>
            <a:r>
              <a:rPr lang="en-US" altLang="en-US" sz="2400" b="1">
                <a:solidFill>
                  <a:srgbClr val="FF0000"/>
                </a:solidFill>
                <a:latin typeface="宋体" panose="02010600030101010101" pitchFamily="2" charset="-122"/>
                <a:cs typeface="宋体" panose="02010600030101010101" pitchFamily="2" charset="-122"/>
                <a:sym typeface="+mn-ea"/>
              </a:rPr>
              <a:t>全面抗战路线</a:t>
            </a:r>
            <a:r>
              <a:rPr lang="en-US" altLang="en-US" sz="2400" b="1">
                <a:solidFill>
                  <a:sysClr val="windowText" lastClr="000000"/>
                </a:solidFill>
                <a:latin typeface="宋体" panose="02010600030101010101" pitchFamily="2" charset="-122"/>
                <a:cs typeface="宋体" panose="02010600030101010101" pitchFamily="2" charset="-122"/>
                <a:sym typeface="+mn-ea"/>
              </a:rPr>
              <a:t>；</a:t>
            </a:r>
            <a:endParaRPr lang="en-US" altLang="en-US" sz="2400" b="1">
              <a:solidFill>
                <a:srgbClr val="FF0000"/>
              </a:solidFill>
              <a:latin typeface="宋体" panose="02010600030101010101" pitchFamily="2" charset="-122"/>
              <a:cs typeface="宋体" panose="02010600030101010101" pitchFamily="2" charset="-122"/>
              <a:sym typeface="+mn-ea"/>
            </a:endParaRPr>
          </a:p>
        </p:txBody>
      </p:sp>
      <p:sp>
        <p:nvSpPr>
          <p:cNvPr id="9" name="文本框 8"/>
          <p:cNvSpPr txBox="1"/>
          <p:nvPr/>
        </p:nvSpPr>
        <p:spPr>
          <a:xfrm>
            <a:off x="1614170" y="5354320"/>
            <a:ext cx="10307955" cy="958215"/>
          </a:xfrm>
          <a:prstGeom prst="rect">
            <a:avLst/>
          </a:prstGeom>
          <a:noFill/>
        </p:spPr>
        <p:txBody>
          <a:bodyPr wrap="square" rtlCol="0" anchor="t">
            <a:spAutoFit/>
          </a:bodyPr>
          <a:lstStyle/>
          <a:p>
            <a:pPr algn="l">
              <a:lnSpc>
                <a:spcPts val="3380"/>
              </a:lnSpc>
              <a:buNone/>
            </a:pPr>
            <a:r>
              <a:rPr lang="en-US" altLang="en-US" sz="2400" b="1">
                <a:solidFill>
                  <a:sysClr val="windowText" lastClr="000000"/>
                </a:solidFill>
                <a:latin typeface="宋体" panose="02010600030101010101" pitchFamily="2" charset="-122"/>
                <a:cs typeface="宋体" panose="02010600030101010101" pitchFamily="2" charset="-122"/>
                <a:sym typeface="+mn-ea"/>
              </a:rPr>
              <a:t>1937年9月22日</a:t>
            </a:r>
            <a:r>
              <a:rPr lang="zh-CN" altLang="en-US" sz="2400" b="1">
                <a:solidFill>
                  <a:sysClr val="windowText" lastClr="000000"/>
                </a:solidFill>
                <a:latin typeface="宋体" panose="02010600030101010101" pitchFamily="2" charset="-122"/>
                <a:cs typeface="宋体" panose="02010600030101010101" pitchFamily="2" charset="-122"/>
                <a:sym typeface="+mn-ea"/>
              </a:rPr>
              <a:t>，</a:t>
            </a:r>
            <a:r>
              <a:rPr lang="en-US" altLang="en-US" sz="2400" b="1">
                <a:solidFill>
                  <a:sysClr val="windowText" lastClr="000000"/>
                </a:solidFill>
                <a:latin typeface="宋体" panose="02010600030101010101" pitchFamily="2" charset="-122"/>
                <a:cs typeface="宋体" panose="02010600030101010101" pitchFamily="2" charset="-122"/>
                <a:sym typeface="+mn-ea"/>
              </a:rPr>
              <a:t>国民党公布了中共提交的</a:t>
            </a:r>
            <a:r>
              <a:rPr lang="en-US" altLang="en-US" sz="2400" b="1">
                <a:solidFill>
                  <a:srgbClr val="FF0000"/>
                </a:solidFill>
                <a:latin typeface="宋体" panose="02010600030101010101" pitchFamily="2" charset="-122"/>
                <a:cs typeface="宋体" panose="02010600030101010101" pitchFamily="2" charset="-122"/>
                <a:sym typeface="+mn-ea"/>
              </a:rPr>
              <a:t>国共合作宣言</a:t>
            </a:r>
            <a:r>
              <a:rPr lang="en-US" altLang="en-US" sz="2400" b="1">
                <a:solidFill>
                  <a:sysClr val="windowText" lastClr="000000"/>
                </a:solidFill>
                <a:latin typeface="宋体" panose="02010600030101010101" pitchFamily="2" charset="-122"/>
                <a:cs typeface="宋体" panose="02010600030101010101" pitchFamily="2" charset="-122"/>
                <a:sym typeface="+mn-ea"/>
              </a:rPr>
              <a:t>，蒋介石发表承认中共合法地位的谈话，</a:t>
            </a:r>
            <a:r>
              <a:rPr lang="en-US" altLang="en-US" sz="2400" b="1">
                <a:solidFill>
                  <a:srgbClr val="FF0000"/>
                </a:solidFill>
                <a:latin typeface="宋体" panose="02010600030101010101" pitchFamily="2" charset="-122"/>
                <a:cs typeface="宋体" panose="02010600030101010101" pitchFamily="2" charset="-122"/>
                <a:sym typeface="+mn-ea"/>
              </a:rPr>
              <a:t>国共第二次合作实现，抗日民族统一战线正式建立。</a:t>
            </a:r>
          </a:p>
        </p:txBody>
      </p:sp>
      <p:sp>
        <p:nvSpPr>
          <p:cNvPr id="10" name="文本框 9"/>
          <p:cNvSpPr txBox="1"/>
          <p:nvPr>
            <p:custDataLst>
              <p:tags r:id="rId2"/>
            </p:custDataLst>
          </p:nvPr>
        </p:nvSpPr>
        <p:spPr>
          <a:xfrm>
            <a:off x="9172575" y="3333115"/>
            <a:ext cx="2868930" cy="460375"/>
          </a:xfrm>
          <a:prstGeom prst="rect">
            <a:avLst/>
          </a:prstGeom>
          <a:solidFill>
            <a:schemeClr val="tx1"/>
          </a:solidFill>
          <a:ln w="9525">
            <a:solidFill>
              <a:srgbClr val="70AD47">
                <a:lumMod val="75000"/>
              </a:srgbClr>
            </a:solidFill>
          </a:ln>
        </p:spPr>
        <p:txBody>
          <a:bodyPr wrap="square">
            <a:spAutoFit/>
          </a:bodyPr>
          <a:lstStyle/>
          <a:p>
            <a:r>
              <a:rPr lang="en-US" altLang="zh-CN" sz="2400" b="1">
                <a:solidFill>
                  <a:srgbClr val="FFFF00"/>
                </a:solidFill>
                <a:latin typeface="仿宋" panose="02010609060101010101" charset="-122"/>
                <a:ea typeface="仿宋" panose="02010609060101010101" charset="-122"/>
                <a:cs typeface="仿宋" panose="02010609060101010101" charset="-122"/>
              </a:rPr>
              <a:t> </a:t>
            </a:r>
            <a:r>
              <a:rPr lang="zh-CN" altLang="en-US" sz="2400" b="1">
                <a:solidFill>
                  <a:srgbClr val="FFFF00"/>
                </a:solidFill>
                <a:latin typeface="仿宋" panose="02010609060101010101" charset="-122"/>
                <a:ea typeface="仿宋" panose="02010609060101010101" charset="-122"/>
                <a:cs typeface="仿宋" panose="02010609060101010101" charset="-122"/>
              </a:rPr>
              <a:t>不抵抗</a:t>
            </a:r>
            <a:r>
              <a:rPr lang="en-US" altLang="zh-CN" sz="2400" b="1">
                <a:solidFill>
                  <a:srgbClr val="FFFF00"/>
                </a:solidFill>
                <a:latin typeface="仿宋" panose="02010609060101010101" charset="-122"/>
                <a:ea typeface="仿宋" panose="02010609060101010101" charset="-122"/>
                <a:cs typeface="仿宋" panose="02010609060101010101" charset="-122"/>
              </a:rPr>
              <a:t>→</a:t>
            </a:r>
            <a:r>
              <a:rPr lang="zh-CN" altLang="en-US" sz="2400" b="1">
                <a:solidFill>
                  <a:srgbClr val="FFFF00"/>
                </a:solidFill>
                <a:latin typeface="仿宋" panose="02010609060101010101" charset="-122"/>
                <a:ea typeface="仿宋" panose="02010609060101010101" charset="-122"/>
                <a:cs typeface="仿宋" panose="02010609060101010101" charset="-122"/>
              </a:rPr>
              <a:t>准备抵抗</a:t>
            </a:r>
          </a:p>
        </p:txBody>
      </p:sp>
      <p:sp>
        <p:nvSpPr>
          <p:cNvPr id="35" name="文本框 34"/>
          <p:cNvSpPr txBox="1"/>
          <p:nvPr/>
        </p:nvSpPr>
        <p:spPr>
          <a:xfrm>
            <a:off x="1614170" y="4399280"/>
            <a:ext cx="10307955" cy="958215"/>
          </a:xfrm>
          <a:prstGeom prst="rect">
            <a:avLst/>
          </a:prstGeom>
          <a:noFill/>
        </p:spPr>
        <p:txBody>
          <a:bodyPr wrap="square" rtlCol="0" anchor="t">
            <a:spAutoFit/>
          </a:bodyPr>
          <a:lstStyle/>
          <a:p>
            <a:pPr algn="l">
              <a:lnSpc>
                <a:spcPts val="3380"/>
              </a:lnSpc>
              <a:buNone/>
            </a:pPr>
            <a:r>
              <a:rPr lang="en-US" altLang="en-US" sz="2400" b="1">
                <a:solidFill>
                  <a:sysClr val="windowText" lastClr="000000"/>
                </a:solidFill>
                <a:latin typeface="宋体" panose="02010600030101010101" pitchFamily="2" charset="-122"/>
                <a:cs typeface="宋体" panose="02010600030101010101" pitchFamily="2" charset="-122"/>
                <a:sym typeface="+mn-ea"/>
              </a:rPr>
              <a:t>1937年8月，两党协议</a:t>
            </a:r>
            <a:r>
              <a:rPr lang="zh-CN" altLang="en-US" sz="2400" b="1">
                <a:solidFill>
                  <a:sysClr val="windowText" lastClr="000000"/>
                </a:solidFill>
                <a:latin typeface="宋体" panose="02010600030101010101" pitchFamily="2" charset="-122"/>
                <a:cs typeface="宋体" panose="02010600030101010101" pitchFamily="2" charset="-122"/>
                <a:sym typeface="+mn-ea"/>
              </a:rPr>
              <a:t>，</a:t>
            </a:r>
            <a:r>
              <a:rPr lang="en-US" altLang="en-US" sz="2400" b="1">
                <a:solidFill>
                  <a:sysClr val="windowText" lastClr="000000"/>
                </a:solidFill>
                <a:latin typeface="宋体" panose="02010600030101010101" pitchFamily="2" charset="-122"/>
                <a:cs typeface="宋体" panose="02010600030101010101" pitchFamily="2" charset="-122"/>
                <a:sym typeface="+mn-ea"/>
              </a:rPr>
              <a:t>将红军主力改编为</a:t>
            </a:r>
            <a:r>
              <a:rPr lang="en-US" altLang="en-US" sz="2400" b="1">
                <a:solidFill>
                  <a:srgbClr val="FF0000"/>
                </a:solidFill>
                <a:latin typeface="宋体" panose="02010600030101010101" pitchFamily="2" charset="-122"/>
                <a:cs typeface="宋体" panose="02010600030101010101" pitchFamily="2" charset="-122"/>
                <a:sym typeface="+mn-ea"/>
              </a:rPr>
              <a:t>八路军</a:t>
            </a:r>
            <a:r>
              <a:rPr lang="zh-CN" altLang="en-US" sz="2400" b="1">
                <a:solidFill>
                  <a:sysClr val="windowText" lastClr="000000"/>
                </a:solidFill>
                <a:latin typeface="宋体" panose="02010600030101010101" pitchFamily="2" charset="-122"/>
                <a:cs typeface="宋体" panose="02010600030101010101" pitchFamily="2" charset="-122"/>
                <a:sym typeface="+mn-ea"/>
              </a:rPr>
              <a:t>，</a:t>
            </a:r>
            <a:r>
              <a:rPr lang="en-US" altLang="en-US" sz="2400" b="1">
                <a:solidFill>
                  <a:sysClr val="windowText" lastClr="000000"/>
                </a:solidFill>
                <a:latin typeface="宋体" panose="02010600030101010101" pitchFamily="2" charset="-122"/>
                <a:cs typeface="宋体" panose="02010600030101010101" pitchFamily="2" charset="-122"/>
                <a:sym typeface="+mn-ea"/>
              </a:rPr>
              <a:t>南方八省红军游击队改编为</a:t>
            </a:r>
            <a:r>
              <a:rPr lang="en-US" altLang="en-US" sz="2400" b="1">
                <a:solidFill>
                  <a:srgbClr val="FF0000"/>
                </a:solidFill>
                <a:latin typeface="宋体" panose="02010600030101010101" pitchFamily="2" charset="-122"/>
                <a:cs typeface="宋体" panose="02010600030101010101" pitchFamily="2" charset="-122"/>
                <a:sym typeface="+mn-ea"/>
              </a:rPr>
              <a:t>新四军</a:t>
            </a:r>
            <a:r>
              <a:rPr lang="zh-CN" altLang="en-US" sz="2400" b="1">
                <a:solidFill>
                  <a:srgbClr val="FF0000"/>
                </a:solidFill>
                <a:latin typeface="宋体" panose="02010600030101010101" pitchFamily="2" charset="-122"/>
                <a:cs typeface="宋体" panose="02010600030101010101" pitchFamily="2" charset="-122"/>
                <a:sym typeface="+mn-ea"/>
              </a:rPr>
              <a:t>；</a:t>
            </a:r>
          </a:p>
        </p:txBody>
      </p:sp>
      <p:sp>
        <p:nvSpPr>
          <p:cNvPr id="11" name="文本框 10"/>
          <p:cNvSpPr txBox="1"/>
          <p:nvPr>
            <p:custDataLst>
              <p:tags r:id="rId3"/>
            </p:custDataLst>
          </p:nvPr>
        </p:nvSpPr>
        <p:spPr>
          <a:xfrm>
            <a:off x="1516380" y="3946525"/>
            <a:ext cx="9600565" cy="2440940"/>
          </a:xfrm>
          <a:prstGeom prst="rect">
            <a:avLst/>
          </a:prstGeom>
          <a:solidFill>
            <a:schemeClr val="accent2">
              <a:lumMod val="20000"/>
              <a:lumOff val="80000"/>
            </a:schemeClr>
          </a:solidFill>
        </p:spPr>
        <p:txBody>
          <a:bodyPr wrap="square" rtlCol="0" anchor="t">
            <a:noAutofit/>
          </a:bodyPr>
          <a:lstStyle/>
          <a:p>
            <a:endParaRPr lang="zh-CN" altLang="en-US" sz="2400" b="1">
              <a:latin typeface="仿宋" panose="02010609060101010101" charset="-122"/>
              <a:ea typeface="仿宋" panose="02010609060101010101" charset="-122"/>
              <a:cs typeface="Times New Roman" panose="02020603050405020304" charset="0"/>
              <a:sym typeface="微软雅黑" panose="020B0503020204020204" charset="-122"/>
            </a:endParaRPr>
          </a:p>
          <a:p>
            <a:endParaRPr lang="zh-CN" altLang="en-US" sz="2400" b="1">
              <a:latin typeface="仿宋" panose="02010609060101010101" charset="-122"/>
              <a:ea typeface="仿宋" panose="02010609060101010101" charset="-122"/>
              <a:cs typeface="Times New Roman" panose="02020603050405020304" charset="0"/>
              <a:sym typeface="微软雅黑" panose="020B0503020204020204" charset="-122"/>
            </a:endParaRPr>
          </a:p>
          <a:p>
            <a:endParaRPr lang="zh-CN" altLang="en-US" sz="2400" b="1">
              <a:latin typeface="仿宋" panose="02010609060101010101" charset="-122"/>
              <a:ea typeface="仿宋" panose="02010609060101010101" charset="-122"/>
              <a:cs typeface="Times New Roman" panose="02020603050405020304" charset="0"/>
              <a:sym typeface="微软雅黑" panose="020B0503020204020204" charset="-122"/>
            </a:endParaRPr>
          </a:p>
        </p:txBody>
      </p:sp>
      <p:grpSp>
        <p:nvGrpSpPr>
          <p:cNvPr id="34" name="组合 33"/>
          <p:cNvGrpSpPr/>
          <p:nvPr>
            <p:custDataLst>
              <p:tags r:id="rId4"/>
            </p:custDataLst>
          </p:nvPr>
        </p:nvGrpSpPr>
        <p:grpSpPr>
          <a:xfrm>
            <a:off x="1709420" y="4203700"/>
            <a:ext cx="9408160" cy="1894205"/>
            <a:chOff x="2476" y="5087"/>
            <a:chExt cx="14816" cy="2983"/>
          </a:xfrm>
        </p:grpSpPr>
        <p:grpSp>
          <p:nvGrpSpPr>
            <p:cNvPr id="17" name="组合 16"/>
            <p:cNvGrpSpPr/>
            <p:nvPr>
              <p:custDataLst>
                <p:tags r:id="rId5"/>
              </p:custDataLst>
            </p:nvPr>
          </p:nvGrpSpPr>
          <p:grpSpPr>
            <a:xfrm>
              <a:off x="2476" y="7197"/>
              <a:ext cx="14816" cy="873"/>
              <a:chOff x="2477" y="9307"/>
              <a:chExt cx="14816" cy="873"/>
            </a:xfrm>
          </p:grpSpPr>
          <p:cxnSp>
            <p:nvCxnSpPr>
              <p:cNvPr id="18" name="直接箭头连接符 17"/>
              <p:cNvCxnSpPr/>
              <p:nvPr>
                <p:custDataLst>
                  <p:tags r:id="rId16"/>
                </p:custDataLst>
              </p:nvPr>
            </p:nvCxnSpPr>
            <p:spPr>
              <a:xfrm>
                <a:off x="2542" y="9307"/>
                <a:ext cx="13559" cy="23"/>
              </a:xfrm>
              <a:prstGeom prst="straightConnector1">
                <a:avLst/>
              </a:prstGeom>
              <a:ln w="38100">
                <a:tailEnd type="arrow"/>
              </a:ln>
            </p:spPr>
            <p:style>
              <a:lnRef idx="1">
                <a:srgbClr val="5B9BD5"/>
              </a:lnRef>
              <a:fillRef idx="0">
                <a:srgbClr val="5B9BD5"/>
              </a:fillRef>
              <a:effectRef idx="0">
                <a:srgbClr val="5B9BD5"/>
              </a:effectRef>
              <a:fontRef idx="minor">
                <a:sysClr val="windowText" lastClr="000000"/>
              </a:fontRef>
            </p:style>
          </p:cxnSp>
          <p:sp>
            <p:nvSpPr>
              <p:cNvPr id="12" name="TextBox 4"/>
              <p:cNvSpPr txBox="1"/>
              <p:nvPr>
                <p:custDataLst>
                  <p:tags r:id="rId17"/>
                </p:custDataLst>
              </p:nvPr>
            </p:nvSpPr>
            <p:spPr>
              <a:xfrm>
                <a:off x="2477" y="9455"/>
                <a:ext cx="14816" cy="725"/>
              </a:xfrm>
              <a:prstGeom prst="rect">
                <a:avLst/>
              </a:prstGeom>
              <a:noFill/>
            </p:spPr>
            <p:txBody>
              <a:bodyPr wrap="square" rtlCol="0">
                <a:spAutoFit/>
              </a:bodyPr>
              <a:lstStyle/>
              <a:p>
                <a:r>
                  <a:rPr lang="en-US" altLang="zh-CN" sz="2400" b="1" smtClean="0">
                    <a:latin typeface="仿宋" panose="02010609060101010101" charset="-122"/>
                    <a:ea typeface="仿宋" panose="02010609060101010101" charset="-122"/>
                  </a:rPr>
                  <a:t>1931       1935     1937    1938        1944        1945</a:t>
                </a:r>
              </a:p>
            </p:txBody>
          </p:sp>
        </p:grpSp>
        <p:sp>
          <p:nvSpPr>
            <p:cNvPr id="13" name="左大括号 12"/>
            <p:cNvSpPr/>
            <p:nvPr>
              <p:custDataLst>
                <p:tags r:id="rId6"/>
              </p:custDataLst>
            </p:nvPr>
          </p:nvSpPr>
          <p:spPr>
            <a:xfrm rot="5400000">
              <a:off x="4187" y="5428"/>
              <a:ext cx="376" cy="2912"/>
            </a:xfrm>
            <a:prstGeom prst="leftBrace">
              <a:avLst/>
            </a:prstGeom>
            <a:ln w="28575"/>
          </p:spPr>
          <p:style>
            <a:lnRef idx="1">
              <a:srgbClr val="5B9BD5"/>
            </a:lnRef>
            <a:fillRef idx="0">
              <a:srgbClr val="5B9BD5"/>
            </a:fillRef>
            <a:effectRef idx="0">
              <a:srgbClr val="5B9BD5"/>
            </a:effectRef>
            <a:fontRef idx="minor">
              <a:sysClr val="windowText" lastClr="000000"/>
            </a:fontRef>
          </p:style>
          <p:txBody>
            <a:bodyPr rtlCol="0" anchor="ctr"/>
            <a:lstStyle/>
            <a:p>
              <a:pPr algn="ctr"/>
              <a:endParaRPr lang="zh-CN" altLang="en-US" b="1">
                <a:solidFill>
                  <a:sysClr val="windowText" lastClr="000000"/>
                </a:solidFill>
                <a:latin typeface="仿宋" panose="02010609060101010101" charset="-122"/>
                <a:ea typeface="仿宋" panose="02010609060101010101" charset="-122"/>
              </a:endParaRPr>
            </a:p>
          </p:txBody>
        </p:sp>
        <p:sp>
          <p:nvSpPr>
            <p:cNvPr id="14" name="TextBox 8"/>
            <p:cNvSpPr txBox="1"/>
            <p:nvPr>
              <p:custDataLst>
                <p:tags r:id="rId7"/>
              </p:custDataLst>
            </p:nvPr>
          </p:nvSpPr>
          <p:spPr>
            <a:xfrm>
              <a:off x="3246" y="6037"/>
              <a:ext cx="2257" cy="725"/>
            </a:xfrm>
            <a:prstGeom prst="rect">
              <a:avLst/>
            </a:prstGeom>
            <a:noFill/>
          </p:spPr>
          <p:txBody>
            <a:bodyPr wrap="square" rtlCol="0">
              <a:spAutoFit/>
            </a:bodyPr>
            <a:lstStyle/>
            <a:p>
              <a:r>
                <a:rPr lang="zh-CN" altLang="en-US" sz="2400" b="1" smtClean="0">
                  <a:latin typeface="仿宋" panose="02010609060101010101" charset="-122"/>
                  <a:ea typeface="仿宋" panose="02010609060101010101" charset="-122"/>
                </a:rPr>
                <a:t>反蒋抗日</a:t>
              </a:r>
            </a:p>
          </p:txBody>
        </p:sp>
        <p:sp>
          <p:nvSpPr>
            <p:cNvPr id="15" name="左大括号 14"/>
            <p:cNvSpPr/>
            <p:nvPr>
              <p:custDataLst>
                <p:tags r:id="rId8"/>
              </p:custDataLst>
            </p:nvPr>
          </p:nvSpPr>
          <p:spPr>
            <a:xfrm rot="5400000">
              <a:off x="6819" y="5783"/>
              <a:ext cx="424" cy="2156"/>
            </a:xfrm>
            <a:prstGeom prst="leftBrace">
              <a:avLst/>
            </a:prstGeom>
            <a:ln w="28575"/>
          </p:spPr>
          <p:style>
            <a:lnRef idx="1">
              <a:srgbClr val="5B9BD5"/>
            </a:lnRef>
            <a:fillRef idx="0">
              <a:srgbClr val="5B9BD5"/>
            </a:fillRef>
            <a:effectRef idx="0">
              <a:srgbClr val="5B9BD5"/>
            </a:effectRef>
            <a:fontRef idx="minor">
              <a:sysClr val="windowText" lastClr="000000"/>
            </a:fontRef>
          </p:style>
          <p:txBody>
            <a:bodyPr rtlCol="0" anchor="ctr"/>
            <a:lstStyle/>
            <a:p>
              <a:pPr algn="ctr"/>
              <a:endParaRPr lang="zh-CN" altLang="en-US" b="1">
                <a:solidFill>
                  <a:sysClr val="windowText" lastClr="000000"/>
                </a:solidFill>
                <a:latin typeface="仿宋" panose="02010609060101010101" charset="-122"/>
                <a:ea typeface="仿宋" panose="02010609060101010101" charset="-122"/>
              </a:endParaRPr>
            </a:p>
          </p:txBody>
        </p:sp>
        <p:sp>
          <p:nvSpPr>
            <p:cNvPr id="27" name="TextBox 9"/>
            <p:cNvSpPr txBox="1"/>
            <p:nvPr>
              <p:custDataLst>
                <p:tags r:id="rId9"/>
              </p:custDataLst>
            </p:nvPr>
          </p:nvSpPr>
          <p:spPr>
            <a:xfrm>
              <a:off x="5831" y="6037"/>
              <a:ext cx="2278" cy="725"/>
            </a:xfrm>
            <a:prstGeom prst="rect">
              <a:avLst/>
            </a:prstGeom>
            <a:noFill/>
          </p:spPr>
          <p:txBody>
            <a:bodyPr wrap="square" rtlCol="0">
              <a:spAutoFit/>
            </a:bodyPr>
            <a:lstStyle/>
            <a:p>
              <a:r>
                <a:rPr lang="zh-CN" altLang="en-US" sz="2400" b="1" smtClean="0">
                  <a:latin typeface="仿宋" panose="02010609060101010101" charset="-122"/>
                  <a:ea typeface="仿宋" panose="02010609060101010101" charset="-122"/>
                </a:rPr>
                <a:t>逼蒋抗日</a:t>
              </a:r>
            </a:p>
          </p:txBody>
        </p:sp>
        <p:sp>
          <p:nvSpPr>
            <p:cNvPr id="16" name="左大括号 15"/>
            <p:cNvSpPr/>
            <p:nvPr>
              <p:custDataLst>
                <p:tags r:id="rId10"/>
              </p:custDataLst>
            </p:nvPr>
          </p:nvSpPr>
          <p:spPr>
            <a:xfrm rot="5400000">
              <a:off x="11697" y="3031"/>
              <a:ext cx="451" cy="7609"/>
            </a:xfrm>
            <a:prstGeom prst="leftBrace">
              <a:avLst/>
            </a:prstGeom>
            <a:ln w="28575"/>
          </p:spPr>
          <p:style>
            <a:lnRef idx="1">
              <a:srgbClr val="5B9BD5"/>
            </a:lnRef>
            <a:fillRef idx="0">
              <a:srgbClr val="5B9BD5"/>
            </a:fillRef>
            <a:effectRef idx="0">
              <a:srgbClr val="5B9BD5"/>
            </a:effectRef>
            <a:fontRef idx="minor">
              <a:sysClr val="windowText" lastClr="000000"/>
            </a:fontRef>
          </p:style>
          <p:txBody>
            <a:bodyPr rtlCol="0" anchor="ctr"/>
            <a:lstStyle/>
            <a:p>
              <a:pPr algn="ctr"/>
              <a:endParaRPr lang="zh-CN" altLang="en-US" b="1">
                <a:solidFill>
                  <a:sysClr val="windowText" lastClr="000000"/>
                </a:solidFill>
                <a:latin typeface="仿宋" panose="02010609060101010101" charset="-122"/>
                <a:ea typeface="仿宋" panose="02010609060101010101" charset="-122"/>
              </a:endParaRPr>
            </a:p>
          </p:txBody>
        </p:sp>
        <p:sp>
          <p:nvSpPr>
            <p:cNvPr id="19" name="TextBox 10"/>
            <p:cNvSpPr txBox="1"/>
            <p:nvPr>
              <p:custDataLst>
                <p:tags r:id="rId11"/>
              </p:custDataLst>
            </p:nvPr>
          </p:nvSpPr>
          <p:spPr>
            <a:xfrm>
              <a:off x="10773" y="6037"/>
              <a:ext cx="2601" cy="725"/>
            </a:xfrm>
            <a:prstGeom prst="rect">
              <a:avLst/>
            </a:prstGeom>
            <a:noFill/>
          </p:spPr>
          <p:txBody>
            <a:bodyPr wrap="square" rtlCol="0">
              <a:spAutoFit/>
            </a:bodyPr>
            <a:lstStyle/>
            <a:p>
              <a:r>
                <a:rPr lang="zh-CN" altLang="en-US" sz="2400" b="1" smtClean="0">
                  <a:latin typeface="仿宋" panose="02010609060101010101" charset="-122"/>
                  <a:ea typeface="仿宋" panose="02010609060101010101" charset="-122"/>
                </a:rPr>
                <a:t>联蒋抗日</a:t>
              </a:r>
            </a:p>
          </p:txBody>
        </p:sp>
        <p:sp>
          <p:nvSpPr>
            <p:cNvPr id="21" name="左大括号 20"/>
            <p:cNvSpPr/>
            <p:nvPr>
              <p:custDataLst>
                <p:tags r:id="rId12"/>
              </p:custDataLst>
            </p:nvPr>
          </p:nvSpPr>
          <p:spPr>
            <a:xfrm rot="5400000">
              <a:off x="5549" y="3799"/>
              <a:ext cx="236" cy="4341"/>
            </a:xfrm>
            <a:prstGeom prst="leftBrace">
              <a:avLst/>
            </a:prstGeom>
            <a:ln w="28575"/>
          </p:spPr>
          <p:style>
            <a:lnRef idx="1">
              <a:srgbClr val="5B9BD5"/>
            </a:lnRef>
            <a:fillRef idx="0">
              <a:srgbClr val="5B9BD5"/>
            </a:fillRef>
            <a:effectRef idx="0">
              <a:srgbClr val="5B9BD5"/>
            </a:effectRef>
            <a:fontRef idx="minor">
              <a:sysClr val="windowText" lastClr="000000"/>
            </a:fontRef>
          </p:style>
          <p:txBody>
            <a:bodyPr rtlCol="0" anchor="ctr"/>
            <a:lstStyle/>
            <a:p>
              <a:pPr algn="ctr"/>
              <a:endParaRPr lang="zh-CN" altLang="en-US" b="1">
                <a:solidFill>
                  <a:sysClr val="windowText" lastClr="000000"/>
                </a:solidFill>
                <a:latin typeface="仿宋" panose="02010609060101010101" charset="-122"/>
                <a:ea typeface="仿宋" panose="02010609060101010101" charset="-122"/>
              </a:endParaRPr>
            </a:p>
          </p:txBody>
        </p:sp>
        <p:sp>
          <p:nvSpPr>
            <p:cNvPr id="22" name="TextBox 20"/>
            <p:cNvSpPr txBox="1"/>
            <p:nvPr>
              <p:custDataLst>
                <p:tags r:id="rId13"/>
              </p:custDataLst>
            </p:nvPr>
          </p:nvSpPr>
          <p:spPr>
            <a:xfrm>
              <a:off x="4484" y="5087"/>
              <a:ext cx="2601" cy="725"/>
            </a:xfrm>
            <a:prstGeom prst="rect">
              <a:avLst/>
            </a:prstGeom>
            <a:solidFill>
              <a:schemeClr val="accent4">
                <a:lumMod val="40000"/>
                <a:lumOff val="60000"/>
              </a:schemeClr>
            </a:solidFill>
          </p:spPr>
          <p:style>
            <a:lnRef idx="3">
              <a:sysClr val="window" lastClr="FFFFFF"/>
            </a:lnRef>
            <a:fillRef idx="1">
              <a:srgbClr val="70AD47"/>
            </a:fillRef>
            <a:effectRef idx="1">
              <a:srgbClr val="70AD47"/>
            </a:effectRef>
            <a:fontRef idx="minor">
              <a:sysClr val="window" lastClr="FFFFFF"/>
            </a:fontRef>
          </p:style>
          <p:txBody>
            <a:bodyPr wrap="square" rtlCol="0">
              <a:spAutoFit/>
            </a:bodyPr>
            <a:lstStyle/>
            <a:p>
              <a:pPr algn="ctr"/>
              <a:r>
                <a:rPr lang="zh-CN" altLang="en-US" sz="2400" b="1" smtClean="0">
                  <a:solidFill>
                    <a:schemeClr val="tx1"/>
                  </a:solidFill>
                  <a:latin typeface="仿宋" panose="02010609060101010101" charset="-122"/>
                  <a:ea typeface="仿宋" panose="02010609060101010101" charset="-122"/>
                </a:rPr>
                <a:t>局部抗战</a:t>
              </a:r>
            </a:p>
          </p:txBody>
        </p:sp>
        <p:sp>
          <p:nvSpPr>
            <p:cNvPr id="32" name="左大括号 31"/>
            <p:cNvSpPr/>
            <p:nvPr>
              <p:custDataLst>
                <p:tags r:id="rId14"/>
              </p:custDataLst>
            </p:nvPr>
          </p:nvSpPr>
          <p:spPr>
            <a:xfrm rot="5400000">
              <a:off x="11747" y="2213"/>
              <a:ext cx="343" cy="7618"/>
            </a:xfrm>
            <a:prstGeom prst="leftBrace">
              <a:avLst/>
            </a:prstGeom>
            <a:ln w="28575"/>
          </p:spPr>
          <p:style>
            <a:lnRef idx="1">
              <a:srgbClr val="5B9BD5"/>
            </a:lnRef>
            <a:fillRef idx="0">
              <a:srgbClr val="5B9BD5"/>
            </a:fillRef>
            <a:effectRef idx="0">
              <a:srgbClr val="5B9BD5"/>
            </a:effectRef>
            <a:fontRef idx="minor">
              <a:sysClr val="windowText" lastClr="000000"/>
            </a:fontRef>
          </p:style>
          <p:txBody>
            <a:bodyPr rtlCol="0" anchor="ctr"/>
            <a:lstStyle/>
            <a:p>
              <a:pPr algn="ctr"/>
              <a:endParaRPr lang="zh-CN" altLang="en-US" b="1">
                <a:solidFill>
                  <a:sysClr val="windowText" lastClr="000000"/>
                </a:solidFill>
                <a:latin typeface="仿宋" panose="02010609060101010101" charset="-122"/>
                <a:ea typeface="仿宋" panose="02010609060101010101" charset="-122"/>
              </a:endParaRPr>
            </a:p>
          </p:txBody>
        </p:sp>
        <p:sp>
          <p:nvSpPr>
            <p:cNvPr id="33" name="TextBox 21"/>
            <p:cNvSpPr txBox="1"/>
            <p:nvPr>
              <p:custDataLst>
                <p:tags r:id="rId15"/>
              </p:custDataLst>
            </p:nvPr>
          </p:nvSpPr>
          <p:spPr>
            <a:xfrm>
              <a:off x="10373" y="5087"/>
              <a:ext cx="2601" cy="725"/>
            </a:xfrm>
            <a:prstGeom prst="rect">
              <a:avLst/>
            </a:prstGeom>
            <a:solidFill>
              <a:schemeClr val="accent4">
                <a:lumMod val="75000"/>
              </a:schemeClr>
            </a:solidFill>
          </p:spPr>
          <p:style>
            <a:lnRef idx="3">
              <a:sysClr val="window" lastClr="FFFFFF"/>
            </a:lnRef>
            <a:fillRef idx="1">
              <a:srgbClr val="70AD47"/>
            </a:fillRef>
            <a:effectRef idx="1">
              <a:srgbClr val="70AD47"/>
            </a:effectRef>
            <a:fontRef idx="minor">
              <a:sysClr val="window" lastClr="FFFFFF"/>
            </a:fontRef>
          </p:style>
          <p:txBody>
            <a:bodyPr wrap="square" rtlCol="0">
              <a:spAutoFit/>
            </a:bodyPr>
            <a:lstStyle/>
            <a:p>
              <a:pPr algn="ctr"/>
              <a:r>
                <a:rPr lang="zh-CN" altLang="en-US" sz="2400" b="1" smtClean="0">
                  <a:solidFill>
                    <a:schemeClr val="tx1"/>
                  </a:solidFill>
                  <a:latin typeface="仿宋" panose="02010609060101010101" charset="-122"/>
                  <a:ea typeface="仿宋" panose="02010609060101010101" charset="-122"/>
                </a:rPr>
                <a:t>全面抗战</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par>
                          <p:cTn id="23" fill="hold">
                            <p:stCondLst>
                              <p:cond delay="500"/>
                            </p:stCondLst>
                            <p:childTnLst>
                              <p:par>
                                <p:cTn id="24" presetID="3" presetClass="entr" presetSubtype="10"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linds(horizont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linds(horizontal)">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blinds(horizontal)">
                                      <p:cBhvr>
                                        <p:cTn id="36" dur="500"/>
                                        <p:tgtEl>
                                          <p:spTgt spid="35"/>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blinds(horizontal)">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left)">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nodeType="click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dissolve">
                                      <p:cBhvr>
                                        <p:cTn id="5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8" grpId="0"/>
      <p:bldP spid="9" grpId="0"/>
      <p:bldP spid="10" grpId="0" bldLvl="0" animBg="1"/>
      <p:bldP spid="35" grpId="0"/>
      <p:bldP spid="11"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a:xfrm>
            <a:off x="-6350" y="6319520"/>
            <a:ext cx="12198350" cy="516890"/>
            <a:chOff x="-10" y="9952"/>
            <a:chExt cx="19210" cy="814"/>
          </a:xfrm>
          <a:solidFill>
            <a:srgbClr val="EC5F74">
              <a:lumMod val="20000"/>
              <a:lumOff val="80000"/>
            </a:srgbClr>
          </a:solidFill>
        </p:grpSpPr>
        <p:sp>
          <p:nvSpPr>
            <p:cNvPr id="24" name="文本框 23"/>
            <p:cNvSpPr txBox="1"/>
            <p:nvPr>
              <p:custDataLst>
                <p:tags r:id="rId11"/>
              </p:custDataLst>
            </p:nvPr>
          </p:nvSpPr>
          <p:spPr>
            <a:xfrm>
              <a:off x="-10" y="9976"/>
              <a:ext cx="19211" cy="791"/>
            </a:xfrm>
            <a:prstGeom prst="rect">
              <a:avLst/>
            </a:prstGeom>
            <a:grpFill/>
          </p:spPr>
          <p:txBody>
            <a:bodyPr vert="horz" wrap="square" lIns="91440" tIns="45720" rIns="91440" bIns="45720" numCol="1" spcCol="0" rtlCol="0" fromWordArt="0" anchor="t" anchorCtr="0" forceAA="0" compatLnSpc="0">
              <a:noAutofit/>
            </a:bodyPr>
            <a:lstStyle>
              <a:lvl1pPr algn="l" defTabSz="914400" rtl="0" eaLnBrk="1" latinLnBrk="0" hangingPunct="1">
                <a:lnSpc>
                  <a:spcPct val="90000"/>
                </a:lnSpc>
                <a:spcBef>
                  <a:spcPct val="0"/>
                </a:spcBef>
                <a:buNone/>
                <a:defRPr sz="4400" kern="1200">
                  <a:solidFill>
                    <a:sysClr val="windowText" lastClr="000000"/>
                  </a:solidFill>
                  <a:latin typeface="Calibri" panose="020F0502020204030204"/>
                  <a:ea typeface="微软雅黑" panose="020B0503020204020204" charset="-122"/>
                  <a:cs typeface="微软雅黑" panose="020B0503020204020204" charset="-122"/>
                </a:defRPr>
              </a:lvl1pPr>
            </a:lstStyle>
            <a:p>
              <a:pPr lvl="0" algn="l">
                <a:lnSpc>
                  <a:spcPct val="100000"/>
                </a:lnSpc>
                <a:buClrTx/>
                <a:buSzTx/>
                <a:buFontTx/>
              </a:pPr>
              <a:r>
                <a:rPr lang="zh-CN" altLang="zh-CN" sz="2400" b="1">
                  <a:latin typeface="仿宋" panose="02010609060101010101" charset="-122"/>
                  <a:ea typeface="仿宋" panose="02010609060101010101" charset="-122"/>
                  <a:cs typeface="楷体" panose="02010609060101010101" pitchFamily="49" charset="-122"/>
                  <a:sym typeface="Arial" panose="020B0604020202020204" pitchFamily="34" charset="0"/>
                </a:rPr>
                <a:t>  </a:t>
              </a:r>
              <a:r>
                <a:rPr lang="zh-CN" altLang="zh-CN" sz="2400" b="1">
                  <a:latin typeface="仿宋" panose="02010609060101010101" charset="-122"/>
                  <a:ea typeface="仿宋" panose="02010609060101010101" charset="-122"/>
                  <a:cs typeface="楷体" panose="02010609060101010101" pitchFamily="49" charset="-122"/>
                  <a:sym typeface="等线" panose="02010600030101010101" charset="-122"/>
                </a:rPr>
                <a:t>考情分析</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zh-CN" sz="2400" b="1">
                  <a:solidFill>
                    <a:sysClr val="windowText" lastClr="000000"/>
                  </a:solidFill>
                  <a:latin typeface="仿宋" panose="02010609060101010101" charset="-122"/>
                  <a:ea typeface="仿宋" panose="02010609060101010101" charset="-122"/>
                  <a:cs typeface="楷体" panose="02010609060101010101" pitchFamily="49" charset="-122"/>
                  <a:sym typeface="微软雅黑" panose="020B0503020204020204" charset="-122"/>
                </a:rPr>
                <a:t>阶段特征</a:t>
              </a:r>
              <a:r>
                <a:rPr lang="en-US" altLang="zh-CN" sz="2400" b="1">
                  <a:solidFill>
                    <a:sysClr val="windowText" lastClr="000000"/>
                  </a:solidFill>
                  <a:latin typeface="仿宋" panose="02010609060101010101" charset="-122"/>
                  <a:ea typeface="仿宋" panose="02010609060101010101" charset="-122"/>
                  <a:cs typeface="楷体" panose="02010609060101010101" pitchFamily="49" charset="-122"/>
                  <a:sym typeface="微软雅黑" panose="020B0503020204020204" charset="-122"/>
                </a:rPr>
                <a:t>          </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微软雅黑" panose="020B0503020204020204" charset="-122"/>
                </a:rPr>
                <a:t>夯实</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等线" panose="02010600030101010101" charset="-122"/>
                </a:rPr>
                <a:t>基础</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en-US" sz="2400" b="1">
                  <a:solidFill>
                    <a:srgbClr val="000000"/>
                  </a:solidFill>
                  <a:latin typeface="仿宋" panose="02010609060101010101" charset="-122"/>
                  <a:ea typeface="仿宋" panose="02010609060101010101" charset="-122"/>
                  <a:cs typeface="Times New Roman" panose="02020603050405020304" charset="0"/>
                  <a:sym typeface="等线" panose="02010600030101010101" charset="-122"/>
                </a:rPr>
                <a:t>高考真题</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en-US" sz="2400" b="1">
                  <a:solidFill>
                    <a:srgbClr val="000000"/>
                  </a:solidFill>
                  <a:latin typeface="仿宋" panose="02010609060101010101" charset="-122"/>
                  <a:ea typeface="仿宋" panose="02010609060101010101" charset="-122"/>
                  <a:cs typeface="Times New Roman" panose="02020603050405020304" charset="0"/>
                  <a:sym typeface="等线" panose="02010600030101010101" charset="-122"/>
                </a:rPr>
                <a:t>链接选必</a:t>
              </a: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sym typeface="微软雅黑" panose="020B0503020204020204" charset="-122"/>
              </a:endParaRPr>
            </a:p>
          </p:txBody>
        </p:sp>
        <p:cxnSp>
          <p:nvCxnSpPr>
            <p:cNvPr id="25" name="直接连接符 24"/>
            <p:cNvCxnSpPr/>
            <p:nvPr/>
          </p:nvCxnSpPr>
          <p:spPr>
            <a:xfrm>
              <a:off x="2977" y="9952"/>
              <a:ext cx="16" cy="815"/>
            </a:xfrm>
            <a:prstGeom prst="line">
              <a:avLst/>
            </a:prstGeom>
            <a:grpFill/>
            <a:ln w="12700" cap="flat" cmpd="sng" algn="ctr">
              <a:solidFill>
                <a:sysClr val="window" lastClr="FFFFFF"/>
              </a:solidFill>
              <a:prstDash val="solid"/>
              <a:miter lim="800000"/>
            </a:ln>
            <a:effectLst/>
          </p:spPr>
        </p:cxnSp>
        <p:cxnSp>
          <p:nvCxnSpPr>
            <p:cNvPr id="26" name="直接连接符 25"/>
            <p:cNvCxnSpPr/>
            <p:nvPr/>
          </p:nvCxnSpPr>
          <p:spPr>
            <a:xfrm>
              <a:off x="7227" y="9952"/>
              <a:ext cx="16" cy="815"/>
            </a:xfrm>
            <a:prstGeom prst="line">
              <a:avLst/>
            </a:prstGeom>
            <a:grpFill/>
            <a:ln w="12700" cap="flat" cmpd="sng" algn="ctr">
              <a:solidFill>
                <a:sysClr val="window" lastClr="FFFFFF"/>
              </a:solidFill>
              <a:prstDash val="solid"/>
              <a:miter lim="800000"/>
            </a:ln>
            <a:effectLst/>
          </p:spPr>
        </p:cxnSp>
        <p:cxnSp>
          <p:nvCxnSpPr>
            <p:cNvPr id="28" name="直接连接符 27"/>
            <p:cNvCxnSpPr/>
            <p:nvPr/>
          </p:nvCxnSpPr>
          <p:spPr>
            <a:xfrm>
              <a:off x="11121" y="9952"/>
              <a:ext cx="16" cy="815"/>
            </a:xfrm>
            <a:prstGeom prst="line">
              <a:avLst/>
            </a:prstGeom>
            <a:grpFill/>
            <a:ln w="12700" cap="flat" cmpd="sng" algn="ctr">
              <a:solidFill>
                <a:sysClr val="window" lastClr="FFFFFF"/>
              </a:solidFill>
              <a:prstDash val="solid"/>
              <a:miter lim="800000"/>
            </a:ln>
            <a:effectLst/>
          </p:spPr>
        </p:cxnSp>
        <p:cxnSp>
          <p:nvCxnSpPr>
            <p:cNvPr id="62" name="直接连接符 61"/>
            <p:cNvCxnSpPr/>
            <p:nvPr/>
          </p:nvCxnSpPr>
          <p:spPr>
            <a:xfrm>
              <a:off x="15150" y="9952"/>
              <a:ext cx="16" cy="815"/>
            </a:xfrm>
            <a:prstGeom prst="line">
              <a:avLst/>
            </a:prstGeom>
            <a:grpFill/>
            <a:ln w="12700" cap="flat" cmpd="sng" algn="ctr">
              <a:solidFill>
                <a:sysClr val="window" lastClr="FFFFFF"/>
              </a:solidFill>
              <a:prstDash val="solid"/>
              <a:miter lim="800000"/>
            </a:ln>
            <a:effectLst/>
          </p:spPr>
        </p:cxnSp>
      </p:grpSp>
      <p:grpSp>
        <p:nvGrpSpPr>
          <p:cNvPr id="29" name="组合 28"/>
          <p:cNvGrpSpPr/>
          <p:nvPr/>
        </p:nvGrpSpPr>
        <p:grpSpPr>
          <a:xfrm>
            <a:off x="18415" y="5080"/>
            <a:ext cx="4580890" cy="622935"/>
            <a:chOff x="271" y="34"/>
            <a:chExt cx="7214" cy="981"/>
          </a:xfrm>
        </p:grpSpPr>
        <p:sp>
          <p:nvSpPr>
            <p:cNvPr id="30" name="矩形"/>
            <p:cNvSpPr/>
            <p:nvPr/>
          </p:nvSpPr>
          <p:spPr>
            <a:xfrm>
              <a:off x="271" y="34"/>
              <a:ext cx="7214" cy="820"/>
            </a:xfrm>
            <a:prstGeom prst="rect">
              <a:avLst/>
            </a:prstGeom>
            <a:solidFill>
              <a:schemeClr val="accent6">
                <a:lumMod val="40000"/>
                <a:lumOff val="60000"/>
              </a:schemeClr>
            </a:solidFill>
            <a:ln w="9525" cap="flat" cmpd="sng">
              <a:noFill/>
              <a:prstDash val="solid"/>
              <a:miter/>
            </a:ln>
          </p:spPr>
          <p:txBody>
            <a:bodyPr vert="horz" wrap="square" lIns="91417" tIns="45708" rIns="91417" bIns="45708" anchor="t" anchorCtr="0">
              <a:spAutoFit/>
            </a:bodyPr>
            <a:lstStyle/>
            <a:p>
              <a:pPr marL="0" indent="0" algn="l">
                <a:lnSpc>
                  <a:spcPct val="100000"/>
                </a:lnSpc>
                <a:spcBef>
                  <a:spcPts val="0"/>
                </a:spcBef>
                <a:spcAft>
                  <a:spcPts val="0"/>
                </a:spcAft>
                <a:buNone/>
              </a:pPr>
              <a:r>
                <a:rPr lang="zh-CN" altLang="en-US" sz="2800" b="1" i="0" u="none" strike="noStrike" kern="1200" cap="none" spc="0" baseline="0">
                  <a:solidFill>
                    <a:sysClr val="windowText" lastClr="000000"/>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三、全面抗战（1937-1945）</a:t>
              </a:r>
            </a:p>
          </p:txBody>
        </p:sp>
        <p:cxnSp>
          <p:nvCxnSpPr>
            <p:cNvPr id="31" name="直接连接符 30"/>
            <p:cNvCxnSpPr/>
            <p:nvPr>
              <p:custDataLst>
                <p:tags r:id="rId10"/>
              </p:custDataLst>
            </p:nvPr>
          </p:nvCxnSpPr>
          <p:spPr>
            <a:xfrm flipV="1">
              <a:off x="271" y="983"/>
              <a:ext cx="7147" cy="32"/>
            </a:xfrm>
            <a:prstGeom prst="line">
              <a:avLst/>
            </a:prstGeom>
            <a:noFill/>
            <a:ln w="12700" cap="flat" cmpd="sng" algn="ctr">
              <a:solidFill>
                <a:schemeClr val="accent6">
                  <a:lumMod val="40000"/>
                  <a:lumOff val="60000"/>
                </a:schemeClr>
              </a:solidFill>
              <a:prstDash val="solid"/>
              <a:miter lim="800000"/>
            </a:ln>
            <a:effectLst/>
          </p:spPr>
        </p:cxnSp>
      </p:grpSp>
      <p:grpSp>
        <p:nvGrpSpPr>
          <p:cNvPr id="14" name="组合 13"/>
          <p:cNvGrpSpPr/>
          <p:nvPr/>
        </p:nvGrpSpPr>
        <p:grpSpPr>
          <a:xfrm>
            <a:off x="9133205" y="21590"/>
            <a:ext cx="3564255" cy="805180"/>
            <a:chOff x="14647" y="-4"/>
            <a:chExt cx="5613" cy="1268"/>
          </a:xfrm>
        </p:grpSpPr>
        <p:sp>
          <p:nvSpPr>
            <p:cNvPr id="15" name="泪滴形 14"/>
            <p:cNvSpPr/>
            <p:nvPr>
              <p:custDataLst>
                <p:tags r:id="rId8"/>
              </p:custDataLst>
            </p:nvPr>
          </p:nvSpPr>
          <p:spPr>
            <a:xfrm flipV="1">
              <a:off x="14647" y="-4"/>
              <a:ext cx="1256" cy="1268"/>
            </a:xfrm>
            <a:prstGeom prst="teardrop">
              <a:avLst/>
            </a:prstGeom>
            <a:gradFill flip="none" rotWithShape="1">
              <a:gsLst>
                <a:gs pos="0">
                  <a:srgbClr val="DE7557">
                    <a:tint val="66000"/>
                    <a:satMod val="160000"/>
                  </a:srgbClr>
                </a:gs>
                <a:gs pos="50000">
                  <a:srgbClr val="DE7557">
                    <a:tint val="44500"/>
                    <a:satMod val="160000"/>
                  </a:srgbClr>
                </a:gs>
                <a:gs pos="100000">
                  <a:srgbClr val="DE7557">
                    <a:tint val="23500"/>
                    <a:satMod val="160000"/>
                  </a:srgbClr>
                </a:gs>
              </a:gsLst>
              <a:lin ang="2700000" scaled="1"/>
            </a:gradFill>
            <a:ln w="25400" cap="flat" cmpd="sng" algn="ctr">
              <a:noFill/>
              <a:prstDash val="solid"/>
            </a:ln>
            <a:effectLst/>
          </p:spPr>
          <p:txBody>
            <a:bodyPr rtlCol="0" anchor="ctr"/>
            <a:lstStyle/>
            <a:p>
              <a:pPr algn="ctr"/>
              <a:endParaRPr lang="zh-CN" altLang="en-US">
                <a:solidFill>
                  <a:srgbClr val="56CA95">
                    <a:lumMod val="75000"/>
                  </a:srgbClr>
                </a:solidFill>
                <a:latin typeface="仿宋" panose="02010609060101010101" charset="-122"/>
                <a:ea typeface="仿宋" panose="02010609060101010101" charset="-122"/>
              </a:endParaRPr>
            </a:p>
          </p:txBody>
        </p:sp>
        <p:sp>
          <p:nvSpPr>
            <p:cNvPr id="16" name="文本框 42"/>
            <p:cNvSpPr txBox="1"/>
            <p:nvPr>
              <p:custDataLst>
                <p:tags r:id="rId9"/>
              </p:custDataLst>
            </p:nvPr>
          </p:nvSpPr>
          <p:spPr>
            <a:xfrm>
              <a:off x="14784" y="187"/>
              <a:ext cx="5477" cy="901"/>
            </a:xfrm>
            <a:prstGeom prst="rect">
              <a:avLst/>
            </a:prstGeom>
            <a:noFill/>
          </p:spPr>
          <p:txBody>
            <a:bodyPr wrap="none" lIns="0" tIns="0" rIns="0" bIns="0" rtlCol="0">
              <a:noAutofit/>
            </a:bodyPr>
            <a:lstStyle/>
            <a:p>
              <a:pPr algn="l">
                <a:lnSpc>
                  <a:spcPct val="110000"/>
                </a:lnSpc>
              </a:pPr>
              <a:r>
                <a:rPr lang="zh-CN" altLang="en-US" sz="2800" b="1">
                  <a:solidFill>
                    <a:srgbClr val="DE7557"/>
                  </a:solidFill>
                  <a:latin typeface="仿宋" panose="02010609060101010101" charset="-122"/>
                  <a:ea typeface="仿宋" panose="02010609060101010101" charset="-122"/>
                  <a:cs typeface="仿宋" panose="02010609060101010101" charset="-122"/>
                </a:rPr>
                <a:t>探究·知识拓展</a:t>
              </a:r>
            </a:p>
          </p:txBody>
        </p:sp>
      </p:grpSp>
      <p:grpSp>
        <p:nvGrpSpPr>
          <p:cNvPr id="6" name="组合 5"/>
          <p:cNvGrpSpPr/>
          <p:nvPr>
            <p:custDataLst>
              <p:tags r:id="rId1"/>
            </p:custDataLst>
          </p:nvPr>
        </p:nvGrpSpPr>
        <p:grpSpPr>
          <a:xfrm>
            <a:off x="288925" y="693420"/>
            <a:ext cx="6124554" cy="648970"/>
            <a:chOff x="-74" y="2296"/>
            <a:chExt cx="21434" cy="1022"/>
          </a:xfrm>
          <a:solidFill>
            <a:schemeClr val="accent1">
              <a:lumMod val="20000"/>
              <a:lumOff val="80000"/>
            </a:schemeClr>
          </a:solidFill>
        </p:grpSpPr>
        <p:sp>
          <p:nvSpPr>
            <p:cNvPr id="7" name="矩形 6"/>
            <p:cNvSpPr/>
            <p:nvPr>
              <p:custDataLst>
                <p:tags r:id="rId6"/>
              </p:custDataLst>
            </p:nvPr>
          </p:nvSpPr>
          <p:spPr>
            <a:xfrm>
              <a:off x="-74" y="2296"/>
              <a:ext cx="21434" cy="1022"/>
            </a:xfrm>
            <a:prstGeom prst="rect">
              <a:avLst/>
            </a:prstGeom>
            <a:grpFill/>
            <a:ln w="12700" cap="flat" cmpd="sng" algn="ctr">
              <a:noFill/>
              <a:prstDash val="solid"/>
              <a:miter lim="800000"/>
            </a:ln>
            <a:effectLst/>
          </p:spPr>
          <p:txBody>
            <a:bodyPr rtlCol="0" anchor="ctr"/>
            <a:lstStyle/>
            <a:p>
              <a:pPr algn="l"/>
              <a:endParaRPr lang="zh-CN" altLang="en-US" sz="2400">
                <a:solidFill>
                  <a:sysClr val="window" lastClr="FFFFFF"/>
                </a:solidFill>
                <a:latin typeface="仿宋" panose="02010609060101010101" charset="-122"/>
                <a:ea typeface="仿宋" panose="02010609060101010101" charset="-122"/>
                <a:sym typeface="Arial" panose="020B0604020202020204" pitchFamily="34" charset="0"/>
              </a:endParaRPr>
            </a:p>
          </p:txBody>
        </p:sp>
        <p:sp>
          <p:nvSpPr>
            <p:cNvPr id="8" name="文本框 7"/>
            <p:cNvSpPr txBox="1"/>
            <p:nvPr>
              <p:custDataLst>
                <p:tags r:id="rId7"/>
              </p:custDataLst>
            </p:nvPr>
          </p:nvSpPr>
          <p:spPr>
            <a:xfrm>
              <a:off x="-74" y="2381"/>
              <a:ext cx="21434" cy="822"/>
            </a:xfrm>
            <a:prstGeom prst="rect">
              <a:avLst/>
            </a:prstGeom>
            <a:grpFill/>
          </p:spPr>
          <p:txBody>
            <a:bodyPr wrap="square" rtlCol="0">
              <a:spAutoFit/>
              <a:scene3d>
                <a:camera prst="orthographicFront"/>
                <a:lightRig rig="threePt" dir="t"/>
              </a:scene3d>
            </a:bodyPr>
            <a:lstStyle/>
            <a:p>
              <a:pPr algn="l"/>
              <a:r>
                <a:rPr lang="zh-CN" altLang="en-US" sz="2800" b="1">
                  <a:solidFill>
                    <a:schemeClr val="accent1">
                      <a:lumMod val="50000"/>
                    </a:schemeClr>
                  </a:solidFill>
                  <a:effectLst/>
                  <a:latin typeface="仿宋" panose="02010609060101010101" charset="-122"/>
                  <a:ea typeface="仿宋" panose="02010609060101010101" charset="-122"/>
                  <a:cs typeface="仿宋" panose="02010609060101010101" charset="-122"/>
                  <a:sym typeface="Arial" panose="020B0604020202020204" pitchFamily="34" charset="0"/>
                </a:rPr>
                <a:t>【拓展延伸】</a:t>
              </a:r>
              <a:r>
                <a:rPr lang="en-US" altLang="zh-CN" sz="2800" b="1">
                  <a:solidFill>
                    <a:schemeClr val="accent1">
                      <a:lumMod val="50000"/>
                    </a:schemeClr>
                  </a:solidFill>
                  <a:effectLst/>
                  <a:latin typeface="仿宋" panose="02010609060101010101" charset="-122"/>
                  <a:ea typeface="仿宋" panose="02010609060101010101" charset="-122"/>
                  <a:cs typeface="仿宋" panose="02010609060101010101" charset="-122"/>
                  <a:sym typeface="Arial" panose="020B0604020202020204" pitchFamily="34" charset="0"/>
                </a:rPr>
                <a:t>——</a:t>
              </a:r>
              <a:r>
                <a:rPr lang="zh-CN" altLang="en-US" sz="2800" b="1">
                  <a:solidFill>
                    <a:schemeClr val="accent1">
                      <a:lumMod val="50000"/>
                    </a:schemeClr>
                  </a:solidFill>
                  <a:effectLst/>
                  <a:latin typeface="仿宋" panose="02010609060101010101" charset="-122"/>
                  <a:ea typeface="仿宋" panose="02010609060101010101" charset="-122"/>
                  <a:cs typeface="仿宋" panose="02010609060101010101" charset="-122"/>
                  <a:sym typeface="Arial" panose="020B0604020202020204" pitchFamily="34" charset="0"/>
                </a:rPr>
                <a:t>抗日民族统一战线</a:t>
              </a:r>
            </a:p>
          </p:txBody>
        </p:sp>
      </p:grpSp>
      <p:sp>
        <p:nvSpPr>
          <p:cNvPr id="5" name="文本框 4"/>
          <p:cNvSpPr txBox="1"/>
          <p:nvPr>
            <p:custDataLst>
              <p:tags r:id="rId2"/>
            </p:custDataLst>
          </p:nvPr>
        </p:nvSpPr>
        <p:spPr>
          <a:xfrm>
            <a:off x="-6350" y="1520825"/>
            <a:ext cx="2400935" cy="2691765"/>
          </a:xfrm>
          <a:prstGeom prst="rect">
            <a:avLst/>
          </a:prstGeom>
          <a:noFill/>
        </p:spPr>
        <p:txBody>
          <a:bodyPr wrap="square" rtlCol="0">
            <a:spAutoFit/>
          </a:bodyPr>
          <a:lstStyle/>
          <a:p>
            <a:pPr>
              <a:lnSpc>
                <a:spcPts val="3380"/>
              </a:lnSpc>
            </a:pPr>
            <a:r>
              <a:rPr sz="24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sym typeface="Arial" panose="020B0604020202020204" pitchFamily="34" charset="0"/>
              </a:rPr>
              <a:t>（1）背景：</a:t>
            </a:r>
          </a:p>
          <a:p>
            <a:pPr>
              <a:lnSpc>
                <a:spcPts val="3380"/>
              </a:lnSpc>
            </a:pPr>
            <a:endParaRPr sz="24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sym typeface="Arial" panose="020B0604020202020204" pitchFamily="34" charset="0"/>
            </a:endParaRPr>
          </a:p>
          <a:p>
            <a:pPr>
              <a:lnSpc>
                <a:spcPts val="3380"/>
              </a:lnSpc>
            </a:pPr>
            <a:endParaRPr sz="24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sym typeface="Arial" panose="020B0604020202020204" pitchFamily="34" charset="0"/>
            </a:endParaRPr>
          </a:p>
          <a:p>
            <a:pPr>
              <a:lnSpc>
                <a:spcPts val="3380"/>
              </a:lnSpc>
            </a:pPr>
            <a:r>
              <a:rPr sz="24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sym typeface="Arial" panose="020B0604020202020204" pitchFamily="34" charset="0"/>
              </a:rPr>
              <a:t>（2）含义：</a:t>
            </a:r>
          </a:p>
          <a:p>
            <a:pPr>
              <a:lnSpc>
                <a:spcPts val="3380"/>
              </a:lnSpc>
            </a:pPr>
            <a:endParaRPr sz="24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sym typeface="Arial" panose="020B0604020202020204" pitchFamily="34" charset="0"/>
            </a:endParaRPr>
          </a:p>
          <a:p>
            <a:pPr>
              <a:lnSpc>
                <a:spcPts val="3380"/>
              </a:lnSpc>
            </a:pPr>
            <a:r>
              <a:rPr sz="24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sym typeface="Arial" panose="020B0604020202020204" pitchFamily="34" charset="0"/>
              </a:rPr>
              <a:t>（3）影响：</a:t>
            </a:r>
          </a:p>
        </p:txBody>
      </p:sp>
      <p:sp>
        <p:nvSpPr>
          <p:cNvPr id="2" name="文本框 1"/>
          <p:cNvSpPr txBox="1"/>
          <p:nvPr>
            <p:custDataLst>
              <p:tags r:id="rId3"/>
            </p:custDataLst>
          </p:nvPr>
        </p:nvSpPr>
        <p:spPr>
          <a:xfrm>
            <a:off x="1482725" y="1408430"/>
            <a:ext cx="10791190" cy="1391285"/>
          </a:xfrm>
          <a:prstGeom prst="rect">
            <a:avLst/>
          </a:prstGeom>
          <a:noFill/>
        </p:spPr>
        <p:txBody>
          <a:bodyPr wrap="square" rtlCol="0">
            <a:spAutoFit/>
          </a:bodyPr>
          <a:lstStyle/>
          <a:p>
            <a:pPr>
              <a:lnSpc>
                <a:spcPts val="3380"/>
              </a:lnSpc>
            </a:pPr>
            <a:r>
              <a:rPr lang="en-US" altLang="zh-CN" sz="2400" b="1">
                <a:latin typeface="仿宋" panose="02010609060101010101" charset="-122"/>
                <a:ea typeface="仿宋" panose="02010609060101010101" charset="-122"/>
                <a:cs typeface="仿宋" panose="02010609060101010101" charset="-122"/>
                <a:sym typeface="Arial" panose="020B0604020202020204" pitchFamily="34" charset="0"/>
              </a:rPr>
              <a:t>①20</a:t>
            </a:r>
            <a:r>
              <a:rPr lang="zh-CN" altLang="en-US" sz="2400" b="1">
                <a:latin typeface="仿宋" panose="02010609060101010101" charset="-122"/>
                <a:ea typeface="仿宋" panose="02010609060101010101" charset="-122"/>
                <a:cs typeface="仿宋" panose="02010609060101010101" charset="-122"/>
                <a:sym typeface="Arial" panose="020B0604020202020204" pitchFamily="34" charset="0"/>
              </a:rPr>
              <a:t>世纪</a:t>
            </a:r>
            <a:r>
              <a:rPr lang="en-US" altLang="zh-CN" sz="2400" b="1">
                <a:latin typeface="仿宋" panose="02010609060101010101" charset="-122"/>
                <a:ea typeface="仿宋" panose="02010609060101010101" charset="-122"/>
                <a:cs typeface="仿宋" panose="02010609060101010101" charset="-122"/>
                <a:sym typeface="Arial" panose="020B0604020202020204" pitchFamily="34" charset="0"/>
              </a:rPr>
              <a:t>30</a:t>
            </a:r>
            <a:r>
              <a:rPr lang="zh-CN" altLang="en-US" sz="2400" b="1">
                <a:latin typeface="仿宋" panose="02010609060101010101" charset="-122"/>
                <a:ea typeface="仿宋" panose="02010609060101010101" charset="-122"/>
                <a:cs typeface="仿宋" panose="02010609060101010101" charset="-122"/>
                <a:sym typeface="Arial" panose="020B0604020202020204" pitchFamily="34" charset="0"/>
              </a:rPr>
              <a:t>年代以来，随着</a:t>
            </a:r>
            <a:r>
              <a:rPr lang="zh-CN" altLang="en-US" sz="2400" b="1">
                <a:solidFill>
                  <a:srgbClr val="FF0000"/>
                </a:solidFill>
                <a:latin typeface="仿宋" panose="02010609060101010101" charset="-122"/>
                <a:ea typeface="仿宋" panose="02010609060101010101" charset="-122"/>
                <a:cs typeface="仿宋" panose="02010609060101010101" charset="-122"/>
                <a:sym typeface="Arial" panose="020B0604020202020204" pitchFamily="34" charset="0"/>
              </a:rPr>
              <a:t>日本侵华加剧</a:t>
            </a:r>
            <a:r>
              <a:rPr lang="zh-CN" altLang="en-US" sz="2400" b="1">
                <a:latin typeface="仿宋" panose="02010609060101010101" charset="-122"/>
                <a:ea typeface="仿宋" panose="02010609060101010101" charset="-122"/>
                <a:cs typeface="仿宋" panose="02010609060101010101" charset="-122"/>
                <a:sym typeface="Arial" panose="020B0604020202020204" pitchFamily="34" charset="0"/>
              </a:rPr>
              <a:t>，</a:t>
            </a:r>
            <a:r>
              <a:rPr lang="zh-CN" altLang="en-US" sz="2400" b="1">
                <a:solidFill>
                  <a:srgbClr val="FF0000"/>
                </a:solidFill>
                <a:latin typeface="仿宋" panose="02010609060101010101" charset="-122"/>
                <a:ea typeface="仿宋" panose="02010609060101010101" charset="-122"/>
                <a:cs typeface="仿宋" panose="02010609060101010101" charset="-122"/>
                <a:sym typeface="Arial" panose="020B0604020202020204" pitchFamily="34" charset="0"/>
              </a:rPr>
              <a:t>中日民族矛盾</a:t>
            </a:r>
            <a:r>
              <a:rPr lang="zh-CN" altLang="en-US" sz="2400" b="1">
                <a:latin typeface="仿宋" panose="02010609060101010101" charset="-122"/>
                <a:ea typeface="仿宋" panose="02010609060101010101" charset="-122"/>
                <a:cs typeface="仿宋" panose="02010609060101010101" charset="-122"/>
                <a:sym typeface="Arial" panose="020B0604020202020204" pitchFamily="34" charset="0"/>
              </a:rPr>
              <a:t>逐渐上升为</a:t>
            </a:r>
            <a:r>
              <a:rPr lang="zh-CN" altLang="en-US" sz="2400" b="1">
                <a:solidFill>
                  <a:srgbClr val="FF0000"/>
                </a:solidFill>
                <a:latin typeface="仿宋" panose="02010609060101010101" charset="-122"/>
                <a:ea typeface="仿宋" panose="02010609060101010101" charset="-122"/>
                <a:cs typeface="仿宋" panose="02010609060101010101" charset="-122"/>
                <a:sym typeface="Arial" panose="020B0604020202020204" pitchFamily="34" charset="0"/>
              </a:rPr>
              <a:t>主要矛盾</a:t>
            </a:r>
            <a:r>
              <a:rPr lang="zh-CN" altLang="en-US" sz="2400" b="1" smtClean="0">
                <a:latin typeface="仿宋" panose="02010609060101010101" charset="-122"/>
                <a:ea typeface="仿宋" panose="02010609060101010101" charset="-122"/>
                <a:cs typeface="仿宋" panose="02010609060101010101" charset="-122"/>
                <a:sym typeface="Arial" panose="020B0604020202020204" pitchFamily="34" charset="0"/>
              </a:rPr>
              <a:t>，</a:t>
            </a:r>
            <a:r>
              <a:rPr lang="zh-CN" altLang="en-US" sz="2400" b="1">
                <a:solidFill>
                  <a:srgbClr val="FF0000"/>
                </a:solidFill>
                <a:latin typeface="仿宋" panose="02010609060101010101" charset="-122"/>
                <a:ea typeface="仿宋" panose="02010609060101010101" charset="-122"/>
                <a:cs typeface="仿宋" panose="02010609060101010101" charset="-122"/>
                <a:sym typeface="Arial" panose="020B0604020202020204" pitchFamily="34" charset="0"/>
              </a:rPr>
              <a:t>民族危机空前严重</a:t>
            </a:r>
            <a:r>
              <a:rPr lang="zh-CN" altLang="en-US" sz="2400" b="1">
                <a:latin typeface="仿宋" panose="02010609060101010101" charset="-122"/>
                <a:ea typeface="仿宋" panose="02010609060101010101" charset="-122"/>
                <a:cs typeface="仿宋" panose="02010609060101010101" charset="-122"/>
                <a:sym typeface="Arial" panose="020B0604020202020204" pitchFamily="34" charset="0"/>
              </a:rPr>
              <a:t>；</a:t>
            </a:r>
          </a:p>
          <a:p>
            <a:pPr>
              <a:lnSpc>
                <a:spcPts val="3380"/>
              </a:lnSpc>
            </a:pPr>
            <a:r>
              <a:rPr lang="zh-CN" altLang="en-US" sz="2400" b="1">
                <a:latin typeface="仿宋" panose="02010609060101010101" charset="-122"/>
                <a:ea typeface="仿宋" panose="02010609060101010101" charset="-122"/>
                <a:cs typeface="仿宋" panose="02010609060101010101" charset="-122"/>
                <a:sym typeface="Arial" panose="020B0604020202020204" pitchFamily="34" charset="0"/>
              </a:rPr>
              <a:t>②</a:t>
            </a:r>
            <a:r>
              <a:rPr lang="zh-CN" altLang="en-US" sz="2400" b="1" smtClean="0">
                <a:latin typeface="仿宋" panose="02010609060101010101" charset="-122"/>
                <a:ea typeface="仿宋" panose="02010609060101010101" charset="-122"/>
                <a:cs typeface="仿宋" panose="02010609060101010101" charset="-122"/>
                <a:sym typeface="Arial" panose="020B0604020202020204" pitchFamily="34" charset="0"/>
              </a:rPr>
              <a:t>国共</a:t>
            </a:r>
            <a:r>
              <a:rPr lang="zh-CN" altLang="en-US" sz="2400" b="1">
                <a:latin typeface="仿宋" panose="02010609060101010101" charset="-122"/>
                <a:ea typeface="仿宋" panose="02010609060101010101" charset="-122"/>
                <a:cs typeface="仿宋" panose="02010609060101010101" charset="-122"/>
                <a:sym typeface="Arial" panose="020B0604020202020204" pitchFamily="34" charset="0"/>
              </a:rPr>
              <a:t>双方从</a:t>
            </a:r>
            <a:r>
              <a:rPr lang="zh-CN" altLang="en-US" sz="2400" b="1">
                <a:solidFill>
                  <a:srgbClr val="FF0000"/>
                </a:solidFill>
                <a:latin typeface="仿宋" panose="02010609060101010101" charset="-122"/>
                <a:ea typeface="仿宋" panose="02010609060101010101" charset="-122"/>
                <a:cs typeface="仿宋" panose="02010609060101010101" charset="-122"/>
                <a:sym typeface="Arial" panose="020B0604020202020204" pitchFamily="34" charset="0"/>
              </a:rPr>
              <a:t>对峙</a:t>
            </a:r>
            <a:r>
              <a:rPr lang="zh-CN" altLang="en-US" sz="2400" b="1">
                <a:latin typeface="仿宋" panose="02010609060101010101" charset="-122"/>
                <a:ea typeface="仿宋" panose="02010609060101010101" charset="-122"/>
                <a:cs typeface="仿宋" panose="02010609060101010101" charset="-122"/>
                <a:sym typeface="Arial" panose="020B0604020202020204" pitchFamily="34" charset="0"/>
              </a:rPr>
              <a:t>走向</a:t>
            </a:r>
            <a:r>
              <a:rPr lang="zh-CN" altLang="en-US" sz="2400" b="1">
                <a:solidFill>
                  <a:srgbClr val="FF0000"/>
                </a:solidFill>
                <a:latin typeface="仿宋" panose="02010609060101010101" charset="-122"/>
                <a:ea typeface="仿宋" panose="02010609060101010101" charset="-122"/>
                <a:cs typeface="仿宋" panose="02010609060101010101" charset="-122"/>
                <a:sym typeface="Arial" panose="020B0604020202020204" pitchFamily="34" charset="0"/>
              </a:rPr>
              <a:t>合作</a:t>
            </a:r>
            <a:r>
              <a:rPr lang="zh-CN" altLang="en-US" sz="2400" b="1">
                <a:latin typeface="仿宋" panose="02010609060101010101" charset="-122"/>
                <a:ea typeface="仿宋" panose="02010609060101010101" charset="-122"/>
                <a:cs typeface="仿宋" panose="02010609060101010101" charset="-122"/>
                <a:sym typeface="Arial" panose="020B0604020202020204" pitchFamily="34" charset="0"/>
              </a:rPr>
              <a:t>，</a:t>
            </a:r>
            <a:r>
              <a:rPr lang="zh-CN" altLang="en-US" sz="2400" b="1">
                <a:solidFill>
                  <a:srgbClr val="FF0000"/>
                </a:solidFill>
                <a:latin typeface="仿宋" panose="02010609060101010101" charset="-122"/>
                <a:ea typeface="仿宋" panose="02010609060101010101" charset="-122"/>
                <a:cs typeface="仿宋" panose="02010609060101010101" charset="-122"/>
                <a:sym typeface="Arial" panose="020B0604020202020204" pitchFamily="34" charset="0"/>
              </a:rPr>
              <a:t>抗日民族统一战线</a:t>
            </a:r>
            <a:r>
              <a:rPr lang="zh-CN" altLang="en-US" sz="2400" b="1">
                <a:latin typeface="仿宋" panose="02010609060101010101" charset="-122"/>
                <a:ea typeface="仿宋" panose="02010609060101010101" charset="-122"/>
                <a:cs typeface="仿宋" panose="02010609060101010101" charset="-122"/>
                <a:sym typeface="Arial" panose="020B0604020202020204" pitchFamily="34" charset="0"/>
              </a:rPr>
              <a:t>逐渐</a:t>
            </a:r>
            <a:r>
              <a:rPr lang="zh-CN" altLang="en-US" sz="2400" b="1">
                <a:solidFill>
                  <a:srgbClr val="FF0000"/>
                </a:solidFill>
                <a:latin typeface="仿宋" panose="02010609060101010101" charset="-122"/>
                <a:ea typeface="仿宋" panose="02010609060101010101" charset="-122"/>
                <a:cs typeface="仿宋" panose="02010609060101010101" charset="-122"/>
                <a:sym typeface="Arial" panose="020B0604020202020204" pitchFamily="34" charset="0"/>
              </a:rPr>
              <a:t>形成</a:t>
            </a:r>
            <a:r>
              <a:rPr lang="zh-CN" altLang="en-US" sz="2400" b="1">
                <a:latin typeface="仿宋" panose="02010609060101010101" charset="-122"/>
                <a:ea typeface="仿宋" panose="02010609060101010101" charset="-122"/>
                <a:cs typeface="仿宋" panose="02010609060101010101" charset="-122"/>
                <a:sym typeface="Arial" panose="020B0604020202020204" pitchFamily="34" charset="0"/>
              </a:rPr>
              <a:t>。</a:t>
            </a:r>
          </a:p>
        </p:txBody>
      </p:sp>
      <p:sp>
        <p:nvSpPr>
          <p:cNvPr id="3" name="文本框 2"/>
          <p:cNvSpPr txBox="1"/>
          <p:nvPr>
            <p:custDataLst>
              <p:tags r:id="rId4"/>
            </p:custDataLst>
          </p:nvPr>
        </p:nvSpPr>
        <p:spPr>
          <a:xfrm>
            <a:off x="1661795" y="2727325"/>
            <a:ext cx="10531475" cy="958215"/>
          </a:xfrm>
          <a:prstGeom prst="rect">
            <a:avLst/>
          </a:prstGeom>
          <a:noFill/>
        </p:spPr>
        <p:txBody>
          <a:bodyPr wrap="square" rtlCol="0">
            <a:spAutoFit/>
          </a:bodyPr>
          <a:lstStyle/>
          <a:p>
            <a:pPr>
              <a:lnSpc>
                <a:spcPts val="3380"/>
              </a:lnSpc>
            </a:pPr>
            <a:r>
              <a:rPr lang="zh-CN" altLang="en-US" sz="2400" b="1">
                <a:solidFill>
                  <a:srgbClr val="FF0000"/>
                </a:solidFill>
                <a:latin typeface="仿宋" panose="02010609060101010101" charset="-122"/>
                <a:ea typeface="仿宋" panose="02010609060101010101" charset="-122"/>
                <a:cs typeface="仿宋" panose="02010609060101010101" charset="-122"/>
                <a:sym typeface="Arial" panose="020B0604020202020204" pitchFamily="34" charset="0"/>
              </a:rPr>
              <a:t>以国共二次合作为基础</a:t>
            </a:r>
            <a:r>
              <a:rPr lang="zh-CN" altLang="en-US" sz="2400" b="1">
                <a:latin typeface="仿宋" panose="02010609060101010101" charset="-122"/>
                <a:ea typeface="仿宋" panose="02010609060101010101" charset="-122"/>
                <a:cs typeface="仿宋" panose="02010609060101010101" charset="-122"/>
                <a:sym typeface="Arial" panose="020B0604020202020204" pitchFamily="34" charset="0"/>
              </a:rPr>
              <a:t>，工农商学兵各界各族人民、各民主党派、抗日团体、社会各阶层爱国人士和海外侨胞共同参加的</a:t>
            </a:r>
            <a:r>
              <a:rPr lang="zh-CN" altLang="en-US" sz="2400" b="1">
                <a:solidFill>
                  <a:srgbClr val="FF0000"/>
                </a:solidFill>
                <a:latin typeface="仿宋" panose="02010609060101010101" charset="-122"/>
                <a:ea typeface="仿宋" panose="02010609060101010101" charset="-122"/>
                <a:cs typeface="仿宋" panose="02010609060101010101" charset="-122"/>
                <a:sym typeface="Arial" panose="020B0604020202020204" pitchFamily="34" charset="0"/>
              </a:rPr>
              <a:t>全民族抗击</a:t>
            </a:r>
            <a:r>
              <a:rPr lang="zh-CN" altLang="en-US" sz="2400" b="1">
                <a:latin typeface="仿宋" panose="02010609060101010101" charset="-122"/>
                <a:ea typeface="仿宋" panose="02010609060101010101" charset="-122"/>
                <a:cs typeface="仿宋" panose="02010609060101010101" charset="-122"/>
                <a:sym typeface="Arial" panose="020B0604020202020204" pitchFamily="34" charset="0"/>
              </a:rPr>
              <a:t>日本</a:t>
            </a:r>
            <a:r>
              <a:rPr lang="zh-CN" altLang="en-US" sz="2400" b="1">
                <a:solidFill>
                  <a:srgbClr val="FF0000"/>
                </a:solidFill>
                <a:latin typeface="仿宋" panose="02010609060101010101" charset="-122"/>
                <a:ea typeface="仿宋" panose="02010609060101010101" charset="-122"/>
                <a:cs typeface="仿宋" panose="02010609060101010101" charset="-122"/>
                <a:sym typeface="Arial" panose="020B0604020202020204" pitchFamily="34" charset="0"/>
              </a:rPr>
              <a:t>侵略</a:t>
            </a:r>
            <a:r>
              <a:rPr lang="zh-CN" altLang="en-US" sz="2400" b="1">
                <a:latin typeface="仿宋" panose="02010609060101010101" charset="-122"/>
                <a:ea typeface="仿宋" panose="02010609060101010101" charset="-122"/>
                <a:cs typeface="仿宋" panose="02010609060101010101" charset="-122"/>
                <a:sym typeface="Arial" panose="020B0604020202020204" pitchFamily="34" charset="0"/>
              </a:rPr>
              <a:t>的统一战线。</a:t>
            </a:r>
          </a:p>
        </p:txBody>
      </p:sp>
      <p:sp>
        <p:nvSpPr>
          <p:cNvPr id="4" name="文本框 3"/>
          <p:cNvSpPr txBox="1"/>
          <p:nvPr>
            <p:custDataLst>
              <p:tags r:id="rId5"/>
            </p:custDataLst>
          </p:nvPr>
        </p:nvSpPr>
        <p:spPr>
          <a:xfrm>
            <a:off x="163195" y="4212590"/>
            <a:ext cx="12273915" cy="524510"/>
          </a:xfrm>
          <a:prstGeom prst="rect">
            <a:avLst/>
          </a:prstGeom>
          <a:noFill/>
        </p:spPr>
        <p:txBody>
          <a:bodyPr wrap="square" rtlCol="0">
            <a:spAutoFit/>
          </a:bodyPr>
          <a:lstStyle/>
          <a:p>
            <a:pPr>
              <a:lnSpc>
                <a:spcPts val="3380"/>
              </a:lnSpc>
            </a:pPr>
            <a:r>
              <a:rPr lang="zh-CN" altLang="en-US" sz="2400" b="1">
                <a:solidFill>
                  <a:srgbClr val="FF0000"/>
                </a:solidFill>
                <a:latin typeface="仿宋" panose="02010609060101010101" charset="-122"/>
                <a:ea typeface="仿宋" panose="02010609060101010101" charset="-122"/>
                <a:cs typeface="仿宋" panose="02010609060101010101" charset="-122"/>
                <a:sym typeface="Arial" panose="020B0604020202020204" pitchFamily="34" charset="0"/>
              </a:rPr>
              <a:t>保证</a:t>
            </a:r>
            <a:r>
              <a:rPr lang="en-US" altLang="zh-CN" sz="2400" b="1" err="1">
                <a:latin typeface="仿宋" panose="02010609060101010101" charset="-122"/>
                <a:ea typeface="仿宋" panose="02010609060101010101" charset="-122"/>
                <a:cs typeface="仿宋" panose="02010609060101010101" charset="-122"/>
                <a:sym typeface="Arial" panose="020B0604020202020204" pitchFamily="34" charset="0"/>
              </a:rPr>
              <a:t>了中国人民</a:t>
            </a:r>
            <a:r>
              <a:rPr lang="zh-CN" altLang="en-US" sz="2400" b="1">
                <a:solidFill>
                  <a:srgbClr val="FF0000"/>
                </a:solidFill>
                <a:latin typeface="仿宋" panose="02010609060101010101" charset="-122"/>
                <a:ea typeface="仿宋" panose="02010609060101010101" charset="-122"/>
                <a:cs typeface="仿宋" panose="02010609060101010101" charset="-122"/>
                <a:sym typeface="Arial" panose="020B0604020202020204" pitchFamily="34" charset="0"/>
              </a:rPr>
              <a:t>反对</a:t>
            </a:r>
            <a:r>
              <a:rPr lang="en-US" altLang="zh-CN" sz="2400" b="1" err="1">
                <a:latin typeface="仿宋" panose="02010609060101010101" charset="-122"/>
                <a:ea typeface="仿宋" panose="02010609060101010101" charset="-122"/>
                <a:cs typeface="仿宋" panose="02010609060101010101" charset="-122"/>
                <a:sym typeface="Arial" panose="020B0604020202020204" pitchFamily="34" charset="0"/>
              </a:rPr>
              <a:t>帝国主义</a:t>
            </a:r>
            <a:r>
              <a:rPr lang="zh-CN" altLang="en-US" sz="2400" b="1">
                <a:solidFill>
                  <a:srgbClr val="FF0000"/>
                </a:solidFill>
                <a:latin typeface="仿宋" panose="02010609060101010101" charset="-122"/>
                <a:ea typeface="仿宋" panose="02010609060101010101" charset="-122"/>
                <a:cs typeface="仿宋" panose="02010609060101010101" charset="-122"/>
                <a:sym typeface="Arial" panose="020B0604020202020204" pitchFamily="34" charset="0"/>
              </a:rPr>
              <a:t>侵略</a:t>
            </a:r>
            <a:r>
              <a:rPr lang="en-US" altLang="zh-CN" sz="2400" b="1" err="1">
                <a:latin typeface="仿宋" panose="02010609060101010101" charset="-122"/>
                <a:ea typeface="仿宋" panose="02010609060101010101" charset="-122"/>
                <a:cs typeface="仿宋" panose="02010609060101010101" charset="-122"/>
                <a:sym typeface="Arial" panose="020B0604020202020204" pitchFamily="34" charset="0"/>
              </a:rPr>
              <a:t>的</a:t>
            </a:r>
            <a:r>
              <a:rPr lang="zh-CN" altLang="en-US" sz="2400" b="1">
                <a:solidFill>
                  <a:srgbClr val="FF0000"/>
                </a:solidFill>
                <a:latin typeface="仿宋" panose="02010609060101010101" charset="-122"/>
                <a:ea typeface="仿宋" panose="02010609060101010101" charset="-122"/>
                <a:cs typeface="仿宋" panose="02010609060101010101" charset="-122"/>
                <a:sym typeface="Arial" panose="020B0604020202020204" pitchFamily="34" charset="0"/>
              </a:rPr>
              <a:t>第一次取得完全胜利</a:t>
            </a:r>
            <a:r>
              <a:rPr lang="en-US" altLang="zh-CN" sz="2400" b="1" err="1">
                <a:latin typeface="仿宋" panose="02010609060101010101" charset="-122"/>
                <a:ea typeface="仿宋" panose="02010609060101010101" charset="-122"/>
                <a:cs typeface="仿宋" panose="02010609060101010101" charset="-122"/>
                <a:sym typeface="Arial" panose="020B0604020202020204" pitchFamily="34" charset="0"/>
              </a:rPr>
              <a:t>，是</a:t>
            </a:r>
            <a:r>
              <a:rPr lang="en-US" altLang="zh-CN" sz="2400" b="1" err="1">
                <a:solidFill>
                  <a:srgbClr val="FF0000"/>
                </a:solidFill>
                <a:latin typeface="仿宋" panose="02010609060101010101" charset="-122"/>
                <a:ea typeface="仿宋" panose="02010609060101010101" charset="-122"/>
                <a:cs typeface="仿宋" panose="02010609060101010101" charset="-122"/>
                <a:sym typeface="Arial" panose="020B0604020202020204" pitchFamily="34" charset="0"/>
              </a:rPr>
              <a:t>抗日战争胜利的最主要原因</a:t>
            </a:r>
            <a:r>
              <a:rPr lang="zh-CN" altLang="en-US" sz="2400" b="1">
                <a:latin typeface="仿宋" panose="02010609060101010101" charset="-122"/>
                <a:ea typeface="仿宋" panose="02010609060101010101" charset="-122"/>
                <a:cs typeface="仿宋" panose="02010609060101010101" charset="-122"/>
                <a:sym typeface="Arial" panose="020B0604020202020204" pitchFamily="34"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linds(horizont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3"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a:xfrm>
            <a:off x="-6350" y="6319520"/>
            <a:ext cx="12198350" cy="516890"/>
            <a:chOff x="-10" y="9952"/>
            <a:chExt cx="19210" cy="814"/>
          </a:xfrm>
          <a:solidFill>
            <a:srgbClr val="EC5F74">
              <a:lumMod val="20000"/>
              <a:lumOff val="80000"/>
            </a:srgbClr>
          </a:solidFill>
        </p:grpSpPr>
        <p:sp>
          <p:nvSpPr>
            <p:cNvPr id="24" name="文本框 23"/>
            <p:cNvSpPr txBox="1"/>
            <p:nvPr>
              <p:custDataLst>
                <p:tags r:id="rId11"/>
              </p:custDataLst>
            </p:nvPr>
          </p:nvSpPr>
          <p:spPr>
            <a:xfrm>
              <a:off x="-10" y="9976"/>
              <a:ext cx="19211" cy="791"/>
            </a:xfrm>
            <a:prstGeom prst="rect">
              <a:avLst/>
            </a:prstGeom>
            <a:grpFill/>
          </p:spPr>
          <p:txBody>
            <a:bodyPr vert="horz" wrap="square" lIns="91440" tIns="45720" rIns="91440" bIns="45720" numCol="1" spcCol="0" rtlCol="0" fromWordArt="0" anchor="t" anchorCtr="0" forceAA="0" compatLnSpc="0">
              <a:noAutofit/>
            </a:bodyPr>
            <a:lstStyle>
              <a:lvl1pPr algn="l" defTabSz="914400" rtl="0" eaLnBrk="1" latinLnBrk="0" hangingPunct="1">
                <a:lnSpc>
                  <a:spcPct val="90000"/>
                </a:lnSpc>
                <a:spcBef>
                  <a:spcPct val="0"/>
                </a:spcBef>
                <a:buNone/>
                <a:defRPr sz="4400" kern="1200">
                  <a:solidFill>
                    <a:sysClr val="windowText" lastClr="000000"/>
                  </a:solidFill>
                  <a:latin typeface="Calibri" panose="020F0502020204030204"/>
                  <a:ea typeface="微软雅黑" panose="020B0503020204020204" charset="-122"/>
                  <a:cs typeface="微软雅黑" panose="020B0503020204020204" charset="-122"/>
                </a:defRPr>
              </a:lvl1pPr>
            </a:lstStyle>
            <a:p>
              <a:pPr lvl="0" algn="l">
                <a:lnSpc>
                  <a:spcPct val="100000"/>
                </a:lnSpc>
                <a:buClrTx/>
                <a:buSzTx/>
                <a:buFontTx/>
              </a:pPr>
              <a:r>
                <a:rPr lang="zh-CN" altLang="zh-CN" sz="2400" b="1">
                  <a:latin typeface="仿宋" panose="02010609060101010101" charset="-122"/>
                  <a:ea typeface="仿宋" panose="02010609060101010101" charset="-122"/>
                  <a:cs typeface="楷体" panose="02010609060101010101" pitchFamily="49" charset="-122"/>
                  <a:sym typeface="Arial" panose="020B0604020202020204" pitchFamily="34" charset="0"/>
                </a:rPr>
                <a:t>  </a:t>
              </a:r>
              <a:r>
                <a:rPr lang="zh-CN" altLang="zh-CN" sz="2400" b="1">
                  <a:latin typeface="仿宋" panose="02010609060101010101" charset="-122"/>
                  <a:ea typeface="仿宋" panose="02010609060101010101" charset="-122"/>
                  <a:cs typeface="楷体" panose="02010609060101010101" pitchFamily="49" charset="-122"/>
                  <a:sym typeface="等线" panose="02010600030101010101" charset="-122"/>
                </a:rPr>
                <a:t>考情分析</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zh-CN" sz="2400" b="1">
                  <a:solidFill>
                    <a:sysClr val="windowText" lastClr="000000"/>
                  </a:solidFill>
                  <a:latin typeface="仿宋" panose="02010609060101010101" charset="-122"/>
                  <a:ea typeface="仿宋" panose="02010609060101010101" charset="-122"/>
                  <a:cs typeface="楷体" panose="02010609060101010101" pitchFamily="49" charset="-122"/>
                  <a:sym typeface="微软雅黑" panose="020B0503020204020204" charset="-122"/>
                </a:rPr>
                <a:t>阶段特征</a:t>
              </a:r>
              <a:r>
                <a:rPr lang="en-US" altLang="zh-CN" sz="2400" b="1">
                  <a:solidFill>
                    <a:sysClr val="windowText" lastClr="000000"/>
                  </a:solidFill>
                  <a:latin typeface="仿宋" panose="02010609060101010101" charset="-122"/>
                  <a:ea typeface="仿宋" panose="02010609060101010101" charset="-122"/>
                  <a:cs typeface="楷体" panose="02010609060101010101" pitchFamily="49" charset="-122"/>
                  <a:sym typeface="微软雅黑" panose="020B0503020204020204" charset="-122"/>
                </a:rPr>
                <a:t>          </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微软雅黑" panose="020B0503020204020204" charset="-122"/>
                </a:rPr>
                <a:t>夯实</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等线" panose="02010600030101010101" charset="-122"/>
                </a:rPr>
                <a:t>基础</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en-US" sz="2400" b="1">
                  <a:solidFill>
                    <a:srgbClr val="000000"/>
                  </a:solidFill>
                  <a:latin typeface="仿宋" panose="02010609060101010101" charset="-122"/>
                  <a:ea typeface="仿宋" panose="02010609060101010101" charset="-122"/>
                  <a:cs typeface="Times New Roman" panose="02020603050405020304" charset="0"/>
                  <a:sym typeface="等线" panose="02010600030101010101" charset="-122"/>
                </a:rPr>
                <a:t>高考真题</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en-US" sz="2400" b="1">
                  <a:solidFill>
                    <a:srgbClr val="000000"/>
                  </a:solidFill>
                  <a:latin typeface="仿宋" panose="02010609060101010101" charset="-122"/>
                  <a:ea typeface="仿宋" panose="02010609060101010101" charset="-122"/>
                  <a:cs typeface="Times New Roman" panose="02020603050405020304" charset="0"/>
                  <a:sym typeface="等线" panose="02010600030101010101" charset="-122"/>
                </a:rPr>
                <a:t>链接选必</a:t>
              </a: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sym typeface="微软雅黑" panose="020B0503020204020204" charset="-122"/>
              </a:endParaRPr>
            </a:p>
          </p:txBody>
        </p:sp>
        <p:cxnSp>
          <p:nvCxnSpPr>
            <p:cNvPr id="25" name="直接连接符 24"/>
            <p:cNvCxnSpPr/>
            <p:nvPr/>
          </p:nvCxnSpPr>
          <p:spPr>
            <a:xfrm>
              <a:off x="2977" y="9952"/>
              <a:ext cx="16" cy="815"/>
            </a:xfrm>
            <a:prstGeom prst="line">
              <a:avLst/>
            </a:prstGeom>
            <a:grpFill/>
            <a:ln w="12700" cap="flat" cmpd="sng" algn="ctr">
              <a:solidFill>
                <a:sysClr val="window" lastClr="FFFFFF"/>
              </a:solidFill>
              <a:prstDash val="solid"/>
              <a:miter lim="800000"/>
            </a:ln>
            <a:effectLst/>
          </p:spPr>
        </p:cxnSp>
        <p:cxnSp>
          <p:nvCxnSpPr>
            <p:cNvPr id="26" name="直接连接符 25"/>
            <p:cNvCxnSpPr/>
            <p:nvPr/>
          </p:nvCxnSpPr>
          <p:spPr>
            <a:xfrm>
              <a:off x="7227" y="9952"/>
              <a:ext cx="16" cy="815"/>
            </a:xfrm>
            <a:prstGeom prst="line">
              <a:avLst/>
            </a:prstGeom>
            <a:grpFill/>
            <a:ln w="12700" cap="flat" cmpd="sng" algn="ctr">
              <a:solidFill>
                <a:sysClr val="window" lastClr="FFFFFF"/>
              </a:solidFill>
              <a:prstDash val="solid"/>
              <a:miter lim="800000"/>
            </a:ln>
            <a:effectLst/>
          </p:spPr>
        </p:cxnSp>
        <p:cxnSp>
          <p:nvCxnSpPr>
            <p:cNvPr id="28" name="直接连接符 27"/>
            <p:cNvCxnSpPr/>
            <p:nvPr/>
          </p:nvCxnSpPr>
          <p:spPr>
            <a:xfrm>
              <a:off x="11121" y="9952"/>
              <a:ext cx="16" cy="815"/>
            </a:xfrm>
            <a:prstGeom prst="line">
              <a:avLst/>
            </a:prstGeom>
            <a:grpFill/>
            <a:ln w="12700" cap="flat" cmpd="sng" algn="ctr">
              <a:solidFill>
                <a:sysClr val="window" lastClr="FFFFFF"/>
              </a:solidFill>
              <a:prstDash val="solid"/>
              <a:miter lim="800000"/>
            </a:ln>
            <a:effectLst/>
          </p:spPr>
        </p:cxnSp>
        <p:cxnSp>
          <p:nvCxnSpPr>
            <p:cNvPr id="62" name="直接连接符 61"/>
            <p:cNvCxnSpPr/>
            <p:nvPr/>
          </p:nvCxnSpPr>
          <p:spPr>
            <a:xfrm>
              <a:off x="15150" y="9952"/>
              <a:ext cx="16" cy="815"/>
            </a:xfrm>
            <a:prstGeom prst="line">
              <a:avLst/>
            </a:prstGeom>
            <a:grpFill/>
            <a:ln w="12700" cap="flat" cmpd="sng" algn="ctr">
              <a:solidFill>
                <a:sysClr val="window" lastClr="FFFFFF"/>
              </a:solidFill>
              <a:prstDash val="solid"/>
              <a:miter lim="800000"/>
            </a:ln>
            <a:effectLst/>
          </p:spPr>
        </p:cxnSp>
      </p:grpSp>
      <p:grpSp>
        <p:nvGrpSpPr>
          <p:cNvPr id="29" name="组合 28"/>
          <p:cNvGrpSpPr/>
          <p:nvPr/>
        </p:nvGrpSpPr>
        <p:grpSpPr>
          <a:xfrm>
            <a:off x="18415" y="5080"/>
            <a:ext cx="4580890" cy="622935"/>
            <a:chOff x="271" y="34"/>
            <a:chExt cx="7214" cy="981"/>
          </a:xfrm>
        </p:grpSpPr>
        <p:sp>
          <p:nvSpPr>
            <p:cNvPr id="30" name="矩形"/>
            <p:cNvSpPr/>
            <p:nvPr/>
          </p:nvSpPr>
          <p:spPr>
            <a:xfrm>
              <a:off x="271" y="34"/>
              <a:ext cx="7214" cy="820"/>
            </a:xfrm>
            <a:prstGeom prst="rect">
              <a:avLst/>
            </a:prstGeom>
            <a:solidFill>
              <a:schemeClr val="accent6">
                <a:lumMod val="40000"/>
                <a:lumOff val="60000"/>
              </a:schemeClr>
            </a:solidFill>
            <a:ln w="9525" cap="flat" cmpd="sng">
              <a:noFill/>
              <a:prstDash val="solid"/>
              <a:miter/>
            </a:ln>
          </p:spPr>
          <p:txBody>
            <a:bodyPr vert="horz" wrap="square" lIns="91417" tIns="45708" rIns="91417" bIns="45708" anchor="t" anchorCtr="0">
              <a:spAutoFit/>
            </a:bodyPr>
            <a:lstStyle/>
            <a:p>
              <a:pPr marL="0" indent="0" algn="l">
                <a:lnSpc>
                  <a:spcPct val="100000"/>
                </a:lnSpc>
                <a:spcBef>
                  <a:spcPts val="0"/>
                </a:spcBef>
                <a:spcAft>
                  <a:spcPts val="0"/>
                </a:spcAft>
                <a:buNone/>
              </a:pPr>
              <a:r>
                <a:rPr lang="zh-CN" altLang="en-US" sz="2800" b="1" i="0" u="none" strike="noStrike" kern="1200" cap="none" spc="0" baseline="0">
                  <a:solidFill>
                    <a:sysClr val="windowText" lastClr="000000"/>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三、全面抗战（1937-1945）</a:t>
              </a:r>
            </a:p>
          </p:txBody>
        </p:sp>
        <p:cxnSp>
          <p:nvCxnSpPr>
            <p:cNvPr id="31" name="直接连接符 30"/>
            <p:cNvCxnSpPr/>
            <p:nvPr>
              <p:custDataLst>
                <p:tags r:id="rId10"/>
              </p:custDataLst>
            </p:nvPr>
          </p:nvCxnSpPr>
          <p:spPr>
            <a:xfrm flipV="1">
              <a:off x="271" y="983"/>
              <a:ext cx="7147" cy="32"/>
            </a:xfrm>
            <a:prstGeom prst="line">
              <a:avLst/>
            </a:prstGeom>
            <a:noFill/>
            <a:ln w="12700" cap="flat" cmpd="sng" algn="ctr">
              <a:solidFill>
                <a:schemeClr val="accent6">
                  <a:lumMod val="40000"/>
                  <a:lumOff val="60000"/>
                </a:schemeClr>
              </a:solidFill>
              <a:prstDash val="solid"/>
              <a:miter lim="800000"/>
            </a:ln>
            <a:effectLst/>
          </p:spPr>
        </p:cxnSp>
      </p:grpSp>
      <p:grpSp>
        <p:nvGrpSpPr>
          <p:cNvPr id="14" name="组合 13"/>
          <p:cNvGrpSpPr/>
          <p:nvPr/>
        </p:nvGrpSpPr>
        <p:grpSpPr>
          <a:xfrm>
            <a:off x="9133205" y="21590"/>
            <a:ext cx="3564255" cy="805180"/>
            <a:chOff x="14647" y="-4"/>
            <a:chExt cx="5613" cy="1268"/>
          </a:xfrm>
        </p:grpSpPr>
        <p:sp>
          <p:nvSpPr>
            <p:cNvPr id="15" name="泪滴形 14"/>
            <p:cNvSpPr/>
            <p:nvPr>
              <p:custDataLst>
                <p:tags r:id="rId8"/>
              </p:custDataLst>
            </p:nvPr>
          </p:nvSpPr>
          <p:spPr>
            <a:xfrm flipV="1">
              <a:off x="14647" y="-4"/>
              <a:ext cx="1256" cy="1268"/>
            </a:xfrm>
            <a:prstGeom prst="teardrop">
              <a:avLst/>
            </a:prstGeom>
            <a:gradFill flip="none" rotWithShape="1">
              <a:gsLst>
                <a:gs pos="0">
                  <a:srgbClr val="DE7557">
                    <a:tint val="66000"/>
                    <a:satMod val="160000"/>
                  </a:srgbClr>
                </a:gs>
                <a:gs pos="50000">
                  <a:srgbClr val="DE7557">
                    <a:tint val="44500"/>
                    <a:satMod val="160000"/>
                  </a:srgbClr>
                </a:gs>
                <a:gs pos="100000">
                  <a:srgbClr val="DE7557">
                    <a:tint val="23500"/>
                    <a:satMod val="160000"/>
                  </a:srgbClr>
                </a:gs>
              </a:gsLst>
              <a:lin ang="2700000" scaled="1"/>
            </a:gradFill>
            <a:ln w="25400" cap="flat" cmpd="sng" algn="ctr">
              <a:noFill/>
              <a:prstDash val="solid"/>
            </a:ln>
            <a:effectLst/>
          </p:spPr>
          <p:txBody>
            <a:bodyPr rtlCol="0" anchor="ctr"/>
            <a:lstStyle/>
            <a:p>
              <a:pPr algn="ctr"/>
              <a:endParaRPr lang="zh-CN" altLang="en-US">
                <a:solidFill>
                  <a:srgbClr val="56CA95">
                    <a:lumMod val="75000"/>
                  </a:srgbClr>
                </a:solidFill>
                <a:latin typeface="仿宋" panose="02010609060101010101" charset="-122"/>
                <a:ea typeface="仿宋" panose="02010609060101010101" charset="-122"/>
              </a:endParaRPr>
            </a:p>
          </p:txBody>
        </p:sp>
        <p:sp>
          <p:nvSpPr>
            <p:cNvPr id="16" name="文本框 42"/>
            <p:cNvSpPr txBox="1"/>
            <p:nvPr>
              <p:custDataLst>
                <p:tags r:id="rId9"/>
              </p:custDataLst>
            </p:nvPr>
          </p:nvSpPr>
          <p:spPr>
            <a:xfrm>
              <a:off x="14784" y="187"/>
              <a:ext cx="5477" cy="901"/>
            </a:xfrm>
            <a:prstGeom prst="rect">
              <a:avLst/>
            </a:prstGeom>
            <a:noFill/>
          </p:spPr>
          <p:txBody>
            <a:bodyPr wrap="none" lIns="0" tIns="0" rIns="0" bIns="0" rtlCol="0">
              <a:noAutofit/>
            </a:bodyPr>
            <a:lstStyle/>
            <a:p>
              <a:pPr algn="l">
                <a:lnSpc>
                  <a:spcPct val="110000"/>
                </a:lnSpc>
              </a:pPr>
              <a:r>
                <a:rPr lang="zh-CN" altLang="en-US" sz="2800" b="1">
                  <a:solidFill>
                    <a:srgbClr val="DE7557"/>
                  </a:solidFill>
                  <a:latin typeface="仿宋" panose="02010609060101010101" charset="-122"/>
                  <a:ea typeface="仿宋" panose="02010609060101010101" charset="-122"/>
                  <a:cs typeface="仿宋" panose="02010609060101010101" charset="-122"/>
                </a:rPr>
                <a:t>探究·知识拓展</a:t>
              </a:r>
            </a:p>
          </p:txBody>
        </p:sp>
      </p:grpSp>
      <p:sp>
        <p:nvSpPr>
          <p:cNvPr id="5" name="文本框 4"/>
          <p:cNvSpPr txBox="1"/>
          <p:nvPr>
            <p:custDataLst>
              <p:tags r:id="rId1"/>
            </p:custDataLst>
          </p:nvPr>
        </p:nvSpPr>
        <p:spPr>
          <a:xfrm>
            <a:off x="-6350" y="1520825"/>
            <a:ext cx="2400935" cy="524510"/>
          </a:xfrm>
          <a:prstGeom prst="rect">
            <a:avLst/>
          </a:prstGeom>
          <a:noFill/>
        </p:spPr>
        <p:txBody>
          <a:bodyPr wrap="square" rtlCol="0">
            <a:spAutoFit/>
          </a:bodyPr>
          <a:lstStyle/>
          <a:p>
            <a:pPr>
              <a:lnSpc>
                <a:spcPts val="3380"/>
              </a:lnSpc>
            </a:pPr>
            <a:r>
              <a:rPr sz="24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sym typeface="Arial" panose="020B0604020202020204" pitchFamily="34" charset="0"/>
              </a:rPr>
              <a:t>（</a:t>
            </a:r>
            <a:r>
              <a:rPr lang="en-US" sz="24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sym typeface="Arial" panose="020B0604020202020204" pitchFamily="34" charset="0"/>
              </a:rPr>
              <a:t>4</a:t>
            </a:r>
            <a:r>
              <a:rPr sz="24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sym typeface="Arial" panose="020B0604020202020204" pitchFamily="34" charset="0"/>
              </a:rPr>
              <a:t>）</a:t>
            </a:r>
            <a:r>
              <a:rPr lang="zh-CN" sz="24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sym typeface="Arial" panose="020B0604020202020204" pitchFamily="34" charset="0"/>
              </a:rPr>
              <a:t>特点</a:t>
            </a:r>
            <a:r>
              <a:rPr sz="24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sym typeface="Arial" panose="020B0604020202020204" pitchFamily="34" charset="0"/>
              </a:rPr>
              <a:t>：</a:t>
            </a:r>
          </a:p>
        </p:txBody>
      </p:sp>
      <p:pic>
        <p:nvPicPr>
          <p:cNvPr id="2" name="图片 1"/>
          <p:cNvPicPr>
            <a:picLocks noChangeAspect="1"/>
          </p:cNvPicPr>
          <p:nvPr>
            <p:custDataLst>
              <p:tags r:id="rId2"/>
            </p:custDataLst>
          </p:nvPr>
        </p:nvPicPr>
        <p:blipFill>
          <a:blip r:embed="rId13"/>
          <a:stretch>
            <a:fillRect/>
          </a:stretch>
        </p:blipFill>
        <p:spPr>
          <a:xfrm>
            <a:off x="7364730" y="759460"/>
            <a:ext cx="4735830" cy="3685540"/>
          </a:xfrm>
          <a:prstGeom prst="rect">
            <a:avLst/>
          </a:prstGeom>
          <a:solidFill>
            <a:sysClr val="window" lastClr="FFFFFF"/>
          </a:solidFill>
        </p:spPr>
      </p:pic>
      <p:sp>
        <p:nvSpPr>
          <p:cNvPr id="4" name="内容占位符 3"/>
          <p:cNvSpPr>
            <a:spLocks noGrp="1"/>
          </p:cNvSpPr>
          <p:nvPr>
            <p:custDataLst>
              <p:tags r:id="rId3"/>
            </p:custDataLst>
          </p:nvPr>
        </p:nvSpPr>
        <p:spPr>
          <a:xfrm>
            <a:off x="67945" y="2157730"/>
            <a:ext cx="7004050" cy="36283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ysClr val="windowText" lastClr="000000"/>
                </a:solidFill>
                <a:latin typeface="Calibri" panose="020F0502020204030204"/>
                <a:ea typeface="微软雅黑" panose="020B0503020204020204" charset="-122"/>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ysClr val="windowText" lastClr="000000"/>
                </a:solidFill>
                <a:latin typeface="Calibri" panose="020F0502020204030204"/>
                <a:ea typeface="微软雅黑" panose="020B0503020204020204" charset="-122"/>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Calibri" panose="020F0502020204030204"/>
                <a:ea typeface="微软雅黑" panose="020B0503020204020204" charset="-122"/>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Calibri" panose="020F0502020204030204"/>
                <a:ea typeface="微软雅黑" panose="020B0503020204020204" charset="-122"/>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Calibri" panose="020F0502020204030204"/>
                <a:ea typeface="微软雅黑" panose="020B0503020204020204" charset="-122"/>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Calibri" panose="020F0502020204030204"/>
                <a:ea typeface="微软雅黑" panose="020B0503020204020204" charset="-122"/>
                <a:cs typeface="Arial" panose="020B060402020202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Calibri" panose="020F0502020204030204"/>
                <a:ea typeface="微软雅黑" panose="020B0503020204020204" charset="-122"/>
                <a:cs typeface="Arial" panose="020B0604020202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Calibri" panose="020F0502020204030204"/>
                <a:ea typeface="微软雅黑" panose="020B0503020204020204" charset="-122"/>
                <a:cs typeface="Arial" panose="020B0604020202020204" pitchFamily="34" charset="0"/>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Calibri" panose="020F0502020204030204"/>
                <a:ea typeface="微软雅黑" panose="020B0503020204020204" charset="-122"/>
                <a:cs typeface="Arial" panose="020B0604020202020204" pitchFamily="34" charset="0"/>
              </a:defRPr>
            </a:lvl9pPr>
          </a:lstStyle>
          <a:p>
            <a:pPr marL="0" indent="0">
              <a:lnSpc>
                <a:spcPts val="3380"/>
              </a:lnSpc>
              <a:spcBef>
                <a:spcPts val="0"/>
              </a:spcBef>
              <a:buNone/>
            </a:pPr>
            <a:r>
              <a:rPr lang="zh-CN" sz="24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sym typeface="Arial" panose="020B0604020202020204" pitchFamily="34" charset="0"/>
              </a:rPr>
              <a:t>①具有广泛的民族性：</a:t>
            </a:r>
            <a:r>
              <a:rPr lang="zh-CN" altLang="en-US" sz="2400" b="1">
                <a:latin typeface="仿宋" panose="02010609060101010101" charset="-122"/>
                <a:ea typeface="仿宋" panose="02010609060101010101" charset="-122"/>
                <a:cs typeface="仿宋" panose="02010609060101010101" charset="-122"/>
                <a:sym typeface="Arial" panose="020B0604020202020204" pitchFamily="34" charset="0"/>
              </a:rPr>
              <a:t>统一战线中不仅包括</a:t>
            </a:r>
            <a:r>
              <a:rPr lang="zh-CN" altLang="en-US" sz="2400" b="1">
                <a:solidFill>
                  <a:srgbClr val="FF0000"/>
                </a:solidFill>
                <a:latin typeface="仿宋" panose="02010609060101010101" charset="-122"/>
                <a:ea typeface="仿宋" panose="02010609060101010101" charset="-122"/>
                <a:cs typeface="仿宋" panose="02010609060101010101" charset="-122"/>
                <a:sym typeface="Arial" panose="020B0604020202020204" pitchFamily="34" charset="0"/>
              </a:rPr>
              <a:t>无产阶级、农民阶级、城市小资产阶级、民族资产阶级</a:t>
            </a:r>
            <a:r>
              <a:rPr lang="zh-CN" altLang="en-US" sz="2400" b="1" smtClean="0">
                <a:latin typeface="仿宋" panose="02010609060101010101" charset="-122"/>
                <a:ea typeface="仿宋" panose="02010609060101010101" charset="-122"/>
                <a:cs typeface="仿宋" panose="02010609060101010101" charset="-122"/>
                <a:sym typeface="Arial" panose="020B0604020202020204" pitchFamily="34" charset="0"/>
              </a:rPr>
              <a:t>；</a:t>
            </a:r>
            <a:endParaRPr lang="en-US" altLang="zh-CN" sz="2400" b="1" smtClean="0">
              <a:latin typeface="仿宋" panose="02010609060101010101" charset="-122"/>
              <a:ea typeface="仿宋" panose="02010609060101010101" charset="-122"/>
              <a:cs typeface="仿宋" panose="02010609060101010101" charset="-122"/>
              <a:sym typeface="Arial" panose="020B0604020202020204" pitchFamily="34" charset="0"/>
            </a:endParaRPr>
          </a:p>
          <a:p>
            <a:pPr marL="0" indent="0">
              <a:lnSpc>
                <a:spcPts val="3380"/>
              </a:lnSpc>
              <a:spcBef>
                <a:spcPts val="0"/>
              </a:spcBef>
              <a:buNone/>
            </a:pPr>
            <a:r>
              <a:rPr lang="zh-CN" sz="24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sym typeface="Arial" panose="020B0604020202020204" pitchFamily="34" charset="0"/>
              </a:rPr>
              <a:t>②没有一个统一的正式的组织机构</a:t>
            </a:r>
            <a:r>
              <a:rPr lang="zh-CN" altLang="en-US" sz="2400" b="1">
                <a:latin typeface="仿宋" panose="02010609060101010101" charset="-122"/>
                <a:ea typeface="仿宋" panose="02010609060101010101" charset="-122"/>
                <a:cs typeface="仿宋" panose="02010609060101010101" charset="-122"/>
                <a:sym typeface="Arial" panose="020B0604020202020204" pitchFamily="34" charset="0"/>
              </a:rPr>
              <a:t>：也</a:t>
            </a:r>
            <a:r>
              <a:rPr lang="zh-CN" altLang="en-US" sz="2400" b="1">
                <a:solidFill>
                  <a:srgbClr val="FF0000"/>
                </a:solidFill>
                <a:latin typeface="仿宋" panose="02010609060101010101" charset="-122"/>
                <a:ea typeface="仿宋" panose="02010609060101010101" charset="-122"/>
                <a:cs typeface="仿宋" panose="02010609060101010101" charset="-122"/>
                <a:sym typeface="Arial" panose="020B0604020202020204" pitchFamily="34" charset="0"/>
              </a:rPr>
              <a:t>没有</a:t>
            </a:r>
            <a:r>
              <a:rPr lang="zh-CN" altLang="en-US" sz="2400" b="1">
                <a:latin typeface="仿宋" panose="02010609060101010101" charset="-122"/>
                <a:ea typeface="仿宋" panose="02010609060101010101" charset="-122"/>
                <a:cs typeface="仿宋" panose="02010609060101010101" charset="-122"/>
                <a:sym typeface="Arial" panose="020B0604020202020204" pitchFamily="34" charset="0"/>
              </a:rPr>
              <a:t>一个为国共两党所</a:t>
            </a:r>
            <a:r>
              <a:rPr lang="zh-CN" altLang="en-US" sz="2400" b="1">
                <a:solidFill>
                  <a:srgbClr val="FF0000"/>
                </a:solidFill>
                <a:latin typeface="仿宋" panose="02010609060101010101" charset="-122"/>
                <a:ea typeface="仿宋" panose="02010609060101010101" charset="-122"/>
                <a:cs typeface="仿宋" panose="02010609060101010101" charset="-122"/>
                <a:sym typeface="Arial" panose="020B0604020202020204" pitchFamily="34" charset="0"/>
              </a:rPr>
              <a:t>共同</a:t>
            </a:r>
            <a:r>
              <a:rPr lang="zh-CN" altLang="en-US" sz="2400" b="1">
                <a:latin typeface="仿宋" panose="02010609060101010101" charset="-122"/>
                <a:ea typeface="仿宋" panose="02010609060101010101" charset="-122"/>
                <a:cs typeface="仿宋" panose="02010609060101010101" charset="-122"/>
                <a:sym typeface="Arial" panose="020B0604020202020204" pitchFamily="34" charset="0"/>
              </a:rPr>
              <a:t>承认和正式公布的</a:t>
            </a:r>
            <a:r>
              <a:rPr lang="zh-CN" altLang="en-US" sz="2400" b="1">
                <a:solidFill>
                  <a:srgbClr val="FF0000"/>
                </a:solidFill>
                <a:latin typeface="仿宋" panose="02010609060101010101" charset="-122"/>
                <a:ea typeface="仿宋" panose="02010609060101010101" charset="-122"/>
                <a:cs typeface="仿宋" panose="02010609060101010101" charset="-122"/>
                <a:sym typeface="Arial" panose="020B0604020202020204" pitchFamily="34" charset="0"/>
              </a:rPr>
              <a:t>政治纲领</a:t>
            </a:r>
            <a:r>
              <a:rPr lang="zh-CN" altLang="en-US" sz="2400" b="1">
                <a:latin typeface="仿宋" panose="02010609060101010101" charset="-122"/>
                <a:ea typeface="仿宋" panose="02010609060101010101" charset="-122"/>
                <a:cs typeface="仿宋" panose="02010609060101010101" charset="-122"/>
                <a:sym typeface="Arial" panose="020B0604020202020204" pitchFamily="34" charset="0"/>
              </a:rPr>
              <a:t>；</a:t>
            </a:r>
          </a:p>
          <a:p>
            <a:pPr marL="0" indent="0">
              <a:lnSpc>
                <a:spcPts val="3380"/>
              </a:lnSpc>
              <a:spcBef>
                <a:spcPts val="0"/>
              </a:spcBef>
              <a:buNone/>
            </a:pPr>
            <a:r>
              <a:rPr lang="zh-CN" sz="24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sym typeface="Arial" panose="020B0604020202020204" pitchFamily="34" charset="0"/>
              </a:rPr>
              <a:t>③国共两党都有自己的政权和军队</a:t>
            </a:r>
            <a:r>
              <a:rPr lang="zh-CN" altLang="en-US" sz="2400" b="1">
                <a:latin typeface="仿宋" panose="02010609060101010101" charset="-122"/>
                <a:ea typeface="仿宋" panose="02010609060101010101" charset="-122"/>
                <a:cs typeface="仿宋" panose="02010609060101010101" charset="-122"/>
                <a:sym typeface="Arial" panose="020B0604020202020204" pitchFamily="34" charset="0"/>
              </a:rPr>
              <a:t>：</a:t>
            </a:r>
            <a:r>
              <a:rPr lang="zh-CN" altLang="en-US" sz="2400" b="1">
                <a:solidFill>
                  <a:srgbClr val="FF0000"/>
                </a:solidFill>
                <a:latin typeface="仿宋" panose="02010609060101010101" charset="-122"/>
                <a:ea typeface="仿宋" panose="02010609060101010101" charset="-122"/>
                <a:cs typeface="仿宋" panose="02010609060101010101" charset="-122"/>
                <a:sym typeface="Arial" panose="020B0604020202020204" pitchFamily="34" charset="0"/>
              </a:rPr>
              <a:t>中共领导</a:t>
            </a:r>
            <a:r>
              <a:rPr lang="zh-CN" altLang="en-US" sz="2400" b="1">
                <a:latin typeface="仿宋" panose="02010609060101010101" charset="-122"/>
                <a:ea typeface="仿宋" panose="02010609060101010101" charset="-122"/>
                <a:cs typeface="仿宋" panose="02010609060101010101" charset="-122"/>
                <a:sym typeface="Arial" panose="020B0604020202020204" pitchFamily="34" charset="0"/>
              </a:rPr>
              <a:t>的</a:t>
            </a:r>
            <a:r>
              <a:rPr lang="zh-CN" altLang="en-US" sz="2400" b="1">
                <a:solidFill>
                  <a:srgbClr val="FF0000"/>
                </a:solidFill>
                <a:latin typeface="仿宋" panose="02010609060101010101" charset="-122"/>
                <a:ea typeface="仿宋" panose="02010609060101010101" charset="-122"/>
                <a:cs typeface="仿宋" panose="02010609060101010101" charset="-122"/>
                <a:sym typeface="Arial" panose="020B0604020202020204" pitchFamily="34" charset="0"/>
              </a:rPr>
              <a:t>军队</a:t>
            </a:r>
            <a:r>
              <a:rPr lang="zh-CN" altLang="en-US" sz="2400" b="1">
                <a:latin typeface="仿宋" panose="02010609060101010101" charset="-122"/>
                <a:ea typeface="仿宋" panose="02010609060101010101" charset="-122"/>
                <a:cs typeface="仿宋" panose="02010609060101010101" charset="-122"/>
                <a:sym typeface="Arial" panose="020B0604020202020204" pitchFamily="34" charset="0"/>
              </a:rPr>
              <a:t>和</a:t>
            </a:r>
            <a:r>
              <a:rPr lang="zh-CN" altLang="en-US" sz="2400" b="1">
                <a:solidFill>
                  <a:srgbClr val="FF0000"/>
                </a:solidFill>
                <a:latin typeface="仿宋" panose="02010609060101010101" charset="-122"/>
                <a:ea typeface="仿宋" panose="02010609060101010101" charset="-122"/>
                <a:cs typeface="仿宋" panose="02010609060101010101" charset="-122"/>
                <a:sym typeface="Arial" panose="020B0604020202020204" pitchFamily="34" charset="0"/>
              </a:rPr>
              <a:t>抗日根据地</a:t>
            </a:r>
            <a:r>
              <a:rPr lang="zh-CN" altLang="en-US" sz="2400" b="1">
                <a:latin typeface="仿宋" panose="02010609060101010101" charset="-122"/>
                <a:ea typeface="仿宋" panose="02010609060101010101" charset="-122"/>
                <a:cs typeface="仿宋" panose="02010609060101010101" charset="-122"/>
                <a:sym typeface="Arial" panose="020B0604020202020204" pitchFamily="34" charset="0"/>
              </a:rPr>
              <a:t>是民族统一战线的</a:t>
            </a:r>
            <a:r>
              <a:rPr lang="zh-CN" altLang="en-US" sz="2400" b="1">
                <a:solidFill>
                  <a:srgbClr val="FF0000"/>
                </a:solidFill>
                <a:latin typeface="仿宋" panose="02010609060101010101" charset="-122"/>
                <a:ea typeface="仿宋" panose="02010609060101010101" charset="-122"/>
                <a:cs typeface="仿宋" panose="02010609060101010101" charset="-122"/>
                <a:sym typeface="Arial" panose="020B0604020202020204" pitchFamily="34" charset="0"/>
              </a:rPr>
              <a:t>中心支柱</a:t>
            </a:r>
            <a:r>
              <a:rPr lang="zh-CN" altLang="en-US" sz="2400" b="1">
                <a:latin typeface="仿宋" panose="02010609060101010101" charset="-122"/>
                <a:ea typeface="仿宋" panose="02010609060101010101" charset="-122"/>
                <a:cs typeface="仿宋" panose="02010609060101010101" charset="-122"/>
                <a:sym typeface="Arial" panose="020B0604020202020204" pitchFamily="34" charset="0"/>
              </a:rPr>
              <a:t>；</a:t>
            </a:r>
          </a:p>
          <a:p>
            <a:pPr marL="0" indent="0">
              <a:lnSpc>
                <a:spcPts val="3380"/>
              </a:lnSpc>
              <a:spcBef>
                <a:spcPts val="0"/>
              </a:spcBef>
              <a:buNone/>
            </a:pPr>
            <a:r>
              <a:rPr lang="zh-CN" altLang="zh-CN" sz="2400" b="1">
                <a:latin typeface="仿宋" panose="02010609060101010101" charset="-122"/>
                <a:ea typeface="仿宋" panose="02010609060101010101" charset="-122"/>
                <a:cs typeface="仿宋" panose="02010609060101010101" charset="-122"/>
                <a:sym typeface="Arial" panose="020B0604020202020204" pitchFamily="34" charset="0"/>
              </a:rPr>
              <a:t>④</a:t>
            </a:r>
            <a:r>
              <a:rPr lang="zh-CN" altLang="en-US" sz="2400" b="1">
                <a:latin typeface="仿宋" panose="02010609060101010101" charset="-122"/>
                <a:ea typeface="仿宋" panose="02010609060101010101" charset="-122"/>
                <a:cs typeface="仿宋" panose="02010609060101010101" charset="-122"/>
                <a:sym typeface="Arial" panose="020B0604020202020204" pitchFamily="34" charset="0"/>
              </a:rPr>
              <a:t>统一战线内部始终存在着</a:t>
            </a:r>
            <a:r>
              <a:rPr lang="zh-CN" altLang="en-US" sz="2400" b="1">
                <a:solidFill>
                  <a:srgbClr val="FF0000"/>
                </a:solidFill>
                <a:latin typeface="仿宋" panose="02010609060101010101" charset="-122"/>
                <a:ea typeface="仿宋" panose="02010609060101010101" charset="-122"/>
                <a:cs typeface="仿宋" panose="02010609060101010101" charset="-122"/>
                <a:sym typeface="Arial" panose="020B0604020202020204" pitchFamily="34" charset="0"/>
              </a:rPr>
              <a:t>两条不同</a:t>
            </a:r>
            <a:r>
              <a:rPr lang="zh-CN" altLang="en-US" sz="2400" b="1">
                <a:latin typeface="仿宋" panose="02010609060101010101" charset="-122"/>
                <a:ea typeface="仿宋" panose="02010609060101010101" charset="-122"/>
                <a:cs typeface="仿宋" panose="02010609060101010101" charset="-122"/>
                <a:sym typeface="Arial" panose="020B0604020202020204" pitchFamily="34" charset="0"/>
              </a:rPr>
              <a:t>的抗战路线；</a:t>
            </a:r>
          </a:p>
          <a:p>
            <a:pPr marL="0" indent="0">
              <a:lnSpc>
                <a:spcPts val="3380"/>
              </a:lnSpc>
              <a:spcBef>
                <a:spcPts val="0"/>
              </a:spcBef>
              <a:buNone/>
            </a:pPr>
            <a:r>
              <a:rPr lang="zh-CN" altLang="en-US" sz="2400" b="1">
                <a:latin typeface="仿宋" panose="02010609060101010101" charset="-122"/>
                <a:ea typeface="仿宋" panose="02010609060101010101" charset="-122"/>
                <a:cs typeface="仿宋" panose="02010609060101010101" charset="-122"/>
                <a:sym typeface="Arial" panose="020B0604020202020204" pitchFamily="34" charset="0"/>
              </a:rPr>
              <a:t>⑤处于既</a:t>
            </a:r>
            <a:r>
              <a:rPr lang="zh-CN" altLang="en-US" sz="2400" b="1">
                <a:solidFill>
                  <a:srgbClr val="FF0000"/>
                </a:solidFill>
                <a:latin typeface="仿宋" panose="02010609060101010101" charset="-122"/>
                <a:ea typeface="仿宋" panose="02010609060101010101" charset="-122"/>
                <a:cs typeface="仿宋" panose="02010609060101010101" charset="-122"/>
                <a:sym typeface="Arial" panose="020B0604020202020204" pitchFamily="34" charset="0"/>
              </a:rPr>
              <a:t>有利</a:t>
            </a:r>
            <a:r>
              <a:rPr lang="zh-CN" altLang="en-US" sz="2400" b="1">
                <a:latin typeface="仿宋" panose="02010609060101010101" charset="-122"/>
                <a:ea typeface="仿宋" panose="02010609060101010101" charset="-122"/>
                <a:cs typeface="仿宋" panose="02010609060101010101" charset="-122"/>
                <a:sym typeface="Arial" panose="020B0604020202020204" pitchFamily="34" charset="0"/>
              </a:rPr>
              <a:t>又</a:t>
            </a:r>
            <a:r>
              <a:rPr lang="zh-CN" altLang="en-US" sz="2400" b="1">
                <a:solidFill>
                  <a:srgbClr val="FF0000"/>
                </a:solidFill>
                <a:latin typeface="仿宋" panose="02010609060101010101" charset="-122"/>
                <a:ea typeface="仿宋" panose="02010609060101010101" charset="-122"/>
                <a:cs typeface="仿宋" panose="02010609060101010101" charset="-122"/>
                <a:sym typeface="Arial" panose="020B0604020202020204" pitchFamily="34" charset="0"/>
              </a:rPr>
              <a:t>复杂</a:t>
            </a:r>
            <a:r>
              <a:rPr lang="zh-CN" altLang="en-US" sz="2400" b="1">
                <a:latin typeface="仿宋" panose="02010609060101010101" charset="-122"/>
                <a:ea typeface="仿宋" panose="02010609060101010101" charset="-122"/>
                <a:cs typeface="仿宋" panose="02010609060101010101" charset="-122"/>
                <a:sym typeface="Arial" panose="020B0604020202020204" pitchFamily="34" charset="0"/>
              </a:rPr>
              <a:t>的</a:t>
            </a:r>
            <a:r>
              <a:rPr lang="zh-CN" altLang="en-US" sz="2400" b="1">
                <a:solidFill>
                  <a:srgbClr val="FF0000"/>
                </a:solidFill>
                <a:latin typeface="仿宋" panose="02010609060101010101" charset="-122"/>
                <a:ea typeface="仿宋" panose="02010609060101010101" charset="-122"/>
                <a:cs typeface="仿宋" panose="02010609060101010101" charset="-122"/>
                <a:sym typeface="Arial" panose="020B0604020202020204" pitchFamily="34" charset="0"/>
              </a:rPr>
              <a:t>国际环境</a:t>
            </a:r>
            <a:r>
              <a:rPr lang="zh-CN" altLang="en-US" sz="2400" b="1">
                <a:latin typeface="仿宋" panose="02010609060101010101" charset="-122"/>
                <a:ea typeface="仿宋" panose="02010609060101010101" charset="-122"/>
                <a:cs typeface="仿宋" panose="02010609060101010101" charset="-122"/>
                <a:sym typeface="Arial" panose="020B0604020202020204" pitchFamily="34" charset="0"/>
              </a:rPr>
              <a:t>中。</a:t>
            </a:r>
          </a:p>
          <a:p>
            <a:pPr marL="0" indent="0">
              <a:lnSpc>
                <a:spcPts val="3380"/>
              </a:lnSpc>
              <a:spcBef>
                <a:spcPts val="0"/>
              </a:spcBef>
            </a:pPr>
            <a:endParaRPr lang="zh-CN" altLang="en-US" sz="2400" b="1">
              <a:latin typeface="仿宋" panose="02010609060101010101" charset="-122"/>
              <a:ea typeface="仿宋" panose="02010609060101010101" charset="-122"/>
              <a:cs typeface="仿宋" panose="02010609060101010101" charset="-122"/>
              <a:sym typeface="Arial" panose="020B0604020202020204" pitchFamily="34" charset="0"/>
            </a:endParaRPr>
          </a:p>
        </p:txBody>
      </p:sp>
      <p:sp>
        <p:nvSpPr>
          <p:cNvPr id="3" name="文本框 2"/>
          <p:cNvSpPr txBox="1"/>
          <p:nvPr>
            <p:custDataLst>
              <p:tags r:id="rId4"/>
            </p:custDataLst>
          </p:nvPr>
        </p:nvSpPr>
        <p:spPr>
          <a:xfrm>
            <a:off x="6953250" y="4213860"/>
            <a:ext cx="5239385" cy="2120900"/>
          </a:xfrm>
          <a:prstGeom prst="rect">
            <a:avLst/>
          </a:prstGeom>
          <a:solidFill>
            <a:schemeClr val="accent5">
              <a:lumMod val="20000"/>
              <a:lumOff val="80000"/>
            </a:schemeClr>
          </a:solidFill>
          <a:ln w="12700" cmpd="sng">
            <a:solidFill>
              <a:schemeClr val="accent1">
                <a:shade val="50000"/>
              </a:schemeClr>
            </a:solidFill>
            <a:prstDash val="solid"/>
          </a:ln>
        </p:spPr>
        <p:txBody>
          <a:bodyPr wrap="square" rtlCol="0" anchor="t">
            <a:spAutoFit/>
          </a:bodyPr>
          <a:lstStyle/>
          <a:p>
            <a:pPr lvl="0" algn="l">
              <a:lnSpc>
                <a:spcPct val="110000"/>
              </a:lnSpc>
              <a:buClrTx/>
              <a:buSzTx/>
              <a:buFontTx/>
            </a:pPr>
            <a:r>
              <a:rPr lang="zh-CN" sz="24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sym typeface="微软雅黑" panose="020B0503020204020204" charset="-122"/>
              </a:rPr>
              <a:t>“全民族抗战”</a:t>
            </a:r>
          </a:p>
          <a:p>
            <a:pPr lvl="0" algn="l">
              <a:lnSpc>
                <a:spcPct val="110000"/>
              </a:lnSpc>
              <a:buClrTx/>
              <a:buSzTx/>
              <a:buFontTx/>
            </a:pPr>
            <a:r>
              <a:rPr lang="zh-CN" altLang="en-US" sz="2400" b="1">
                <a:solidFill>
                  <a:sysClr val="windowText" lastClr="000000"/>
                </a:solidFill>
                <a:latin typeface="仿宋" panose="02010609060101010101" charset="-122"/>
                <a:ea typeface="仿宋" panose="02010609060101010101" charset="-122"/>
                <a:cs typeface="仿宋" panose="02010609060101010101" charset="-122"/>
                <a:sym typeface="微软雅黑" panose="020B0503020204020204" charset="-122"/>
              </a:rPr>
              <a:t>以</a:t>
            </a:r>
            <a:r>
              <a:rPr lang="zh-CN" altLang="en-US" sz="2400" b="1">
                <a:solidFill>
                  <a:srgbClr val="FF0000"/>
                </a:solidFill>
                <a:latin typeface="仿宋" panose="02010609060101010101" charset="-122"/>
                <a:ea typeface="仿宋" panose="02010609060101010101" charset="-122"/>
                <a:cs typeface="仿宋" panose="02010609060101010101" charset="-122"/>
                <a:sym typeface="微软雅黑" panose="020B0503020204020204" charset="-122"/>
              </a:rPr>
              <a:t>国共两党合作</a:t>
            </a:r>
            <a:r>
              <a:rPr lang="zh-CN" altLang="en-US" sz="2400" b="1">
                <a:solidFill>
                  <a:sysClr val="windowText" lastClr="000000"/>
                </a:solidFill>
                <a:latin typeface="仿宋" panose="02010609060101010101" charset="-122"/>
                <a:ea typeface="仿宋" panose="02010609060101010101" charset="-122"/>
                <a:cs typeface="仿宋" panose="02010609060101010101" charset="-122"/>
                <a:sym typeface="微软雅黑" panose="020B0503020204020204" charset="-122"/>
              </a:rPr>
              <a:t>为基础，包括各族人民、各民主党派、抗日团体、社会各阶层的爱国人士和海外侨胞</a:t>
            </a:r>
            <a:r>
              <a:rPr lang="zh-CN" altLang="en-US" sz="2400" b="1">
                <a:solidFill>
                  <a:srgbClr val="FF0000"/>
                </a:solidFill>
                <a:latin typeface="仿宋" panose="02010609060101010101" charset="-122"/>
                <a:ea typeface="仿宋" panose="02010609060101010101" charset="-122"/>
                <a:cs typeface="仿宋" panose="02010609060101010101" charset="-122"/>
                <a:sym typeface="微软雅黑" panose="020B0503020204020204" charset="-122"/>
              </a:rPr>
              <a:t>共同参与</a:t>
            </a:r>
            <a:r>
              <a:rPr lang="zh-CN" altLang="en-US" sz="2400" b="1">
                <a:solidFill>
                  <a:sysClr val="windowText" lastClr="000000"/>
                </a:solidFill>
                <a:latin typeface="仿宋" panose="02010609060101010101" charset="-122"/>
                <a:ea typeface="仿宋" panose="02010609060101010101" charset="-122"/>
                <a:cs typeface="仿宋" panose="02010609060101010101" charset="-122"/>
                <a:sym typeface="微软雅黑" panose="020B0503020204020204" charset="-122"/>
              </a:rPr>
              <a:t>的</a:t>
            </a:r>
            <a:r>
              <a:rPr lang="zh-CN" altLang="en-US" sz="2400" b="1">
                <a:solidFill>
                  <a:srgbClr val="FF0000"/>
                </a:solidFill>
                <a:latin typeface="仿宋" panose="02010609060101010101" charset="-122"/>
                <a:ea typeface="仿宋" panose="02010609060101010101" charset="-122"/>
                <a:cs typeface="仿宋" panose="02010609060101010101" charset="-122"/>
                <a:sym typeface="微软雅黑" panose="020B0503020204020204" charset="-122"/>
              </a:rPr>
              <a:t>抗战行为</a:t>
            </a:r>
            <a:r>
              <a:rPr lang="zh-CN" altLang="en-US" sz="2400" b="1">
                <a:solidFill>
                  <a:sysClr val="windowText" lastClr="000000"/>
                </a:solidFill>
                <a:latin typeface="仿宋" panose="02010609060101010101" charset="-122"/>
                <a:ea typeface="仿宋" panose="02010609060101010101" charset="-122"/>
                <a:cs typeface="仿宋" panose="02010609060101010101" charset="-122"/>
                <a:sym typeface="微软雅黑" panose="020B0503020204020204" charset="-122"/>
              </a:rPr>
              <a:t>。</a:t>
            </a:r>
          </a:p>
        </p:txBody>
      </p:sp>
      <p:grpSp>
        <p:nvGrpSpPr>
          <p:cNvPr id="9" name="组合 8"/>
          <p:cNvGrpSpPr/>
          <p:nvPr>
            <p:custDataLst>
              <p:tags r:id="rId5"/>
            </p:custDataLst>
          </p:nvPr>
        </p:nvGrpSpPr>
        <p:grpSpPr>
          <a:xfrm>
            <a:off x="288925" y="759460"/>
            <a:ext cx="6124554" cy="648970"/>
            <a:chOff x="-74" y="2296"/>
            <a:chExt cx="21434" cy="1022"/>
          </a:xfrm>
          <a:solidFill>
            <a:schemeClr val="accent1">
              <a:lumMod val="20000"/>
              <a:lumOff val="80000"/>
            </a:schemeClr>
          </a:solidFill>
        </p:grpSpPr>
        <p:sp>
          <p:nvSpPr>
            <p:cNvPr id="10" name="矩形 9"/>
            <p:cNvSpPr/>
            <p:nvPr>
              <p:custDataLst>
                <p:tags r:id="rId6"/>
              </p:custDataLst>
            </p:nvPr>
          </p:nvSpPr>
          <p:spPr>
            <a:xfrm>
              <a:off x="-74" y="2296"/>
              <a:ext cx="21434" cy="1022"/>
            </a:xfrm>
            <a:prstGeom prst="rect">
              <a:avLst/>
            </a:prstGeom>
            <a:grpFill/>
            <a:ln w="12700" cap="flat" cmpd="sng" algn="ctr">
              <a:noFill/>
              <a:prstDash val="solid"/>
              <a:miter lim="800000"/>
            </a:ln>
            <a:effectLst/>
          </p:spPr>
          <p:txBody>
            <a:bodyPr rtlCol="0" anchor="ctr"/>
            <a:lstStyle/>
            <a:p>
              <a:pPr algn="l"/>
              <a:endParaRPr lang="zh-CN" altLang="en-US" sz="2400">
                <a:solidFill>
                  <a:sysClr val="window" lastClr="FFFFFF"/>
                </a:solidFill>
                <a:latin typeface="仿宋" panose="02010609060101010101" charset="-122"/>
                <a:ea typeface="仿宋" panose="02010609060101010101" charset="-122"/>
                <a:sym typeface="Arial" panose="020B0604020202020204" pitchFamily="34" charset="0"/>
              </a:endParaRPr>
            </a:p>
          </p:txBody>
        </p:sp>
        <p:sp>
          <p:nvSpPr>
            <p:cNvPr id="11" name="文本框 10"/>
            <p:cNvSpPr txBox="1"/>
            <p:nvPr>
              <p:custDataLst>
                <p:tags r:id="rId7"/>
              </p:custDataLst>
            </p:nvPr>
          </p:nvSpPr>
          <p:spPr>
            <a:xfrm>
              <a:off x="-74" y="2381"/>
              <a:ext cx="21434" cy="822"/>
            </a:xfrm>
            <a:prstGeom prst="rect">
              <a:avLst/>
            </a:prstGeom>
            <a:grpFill/>
          </p:spPr>
          <p:txBody>
            <a:bodyPr wrap="square" rtlCol="0">
              <a:spAutoFit/>
              <a:scene3d>
                <a:camera prst="orthographicFront"/>
                <a:lightRig rig="threePt" dir="t"/>
              </a:scene3d>
            </a:bodyPr>
            <a:lstStyle/>
            <a:p>
              <a:pPr algn="l"/>
              <a:r>
                <a:rPr lang="zh-CN" altLang="en-US" sz="2800" b="1">
                  <a:solidFill>
                    <a:schemeClr val="accent1">
                      <a:lumMod val="50000"/>
                    </a:schemeClr>
                  </a:solidFill>
                  <a:effectLst/>
                  <a:latin typeface="仿宋" panose="02010609060101010101" charset="-122"/>
                  <a:ea typeface="仿宋" panose="02010609060101010101" charset="-122"/>
                  <a:cs typeface="仿宋" panose="02010609060101010101" charset="-122"/>
                  <a:sym typeface="Arial" panose="020B0604020202020204" pitchFamily="34" charset="0"/>
                </a:rPr>
                <a:t>【拓展延伸】</a:t>
              </a:r>
              <a:r>
                <a:rPr lang="en-US" altLang="zh-CN" sz="2800" b="1">
                  <a:solidFill>
                    <a:schemeClr val="accent1">
                      <a:lumMod val="50000"/>
                    </a:schemeClr>
                  </a:solidFill>
                  <a:effectLst/>
                  <a:latin typeface="仿宋" panose="02010609060101010101" charset="-122"/>
                  <a:ea typeface="仿宋" panose="02010609060101010101" charset="-122"/>
                  <a:cs typeface="仿宋" panose="02010609060101010101" charset="-122"/>
                  <a:sym typeface="Arial" panose="020B0604020202020204" pitchFamily="34" charset="0"/>
                </a:rPr>
                <a:t>——</a:t>
              </a:r>
              <a:r>
                <a:rPr lang="zh-CN" altLang="en-US" sz="2800" b="1">
                  <a:solidFill>
                    <a:schemeClr val="accent1">
                      <a:lumMod val="50000"/>
                    </a:schemeClr>
                  </a:solidFill>
                  <a:effectLst/>
                  <a:latin typeface="仿宋" panose="02010609060101010101" charset="-122"/>
                  <a:ea typeface="仿宋" panose="02010609060101010101" charset="-122"/>
                  <a:cs typeface="仿宋" panose="02010609060101010101" charset="-122"/>
                  <a:sym typeface="Arial" panose="020B0604020202020204" pitchFamily="34" charset="0"/>
                </a:rPr>
                <a:t>抗日民族统一战线</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a:xfrm>
            <a:off x="-6350" y="6319520"/>
            <a:ext cx="12198350" cy="516890"/>
            <a:chOff x="-10" y="9952"/>
            <a:chExt cx="19210" cy="814"/>
          </a:xfrm>
          <a:solidFill>
            <a:srgbClr val="EC5F74">
              <a:lumMod val="20000"/>
              <a:lumOff val="80000"/>
            </a:srgbClr>
          </a:solidFill>
        </p:grpSpPr>
        <p:sp>
          <p:nvSpPr>
            <p:cNvPr id="24" name="文本框 23"/>
            <p:cNvSpPr txBox="1"/>
            <p:nvPr>
              <p:custDataLst>
                <p:tags r:id="rId22"/>
              </p:custDataLst>
            </p:nvPr>
          </p:nvSpPr>
          <p:spPr>
            <a:xfrm>
              <a:off x="-10" y="9976"/>
              <a:ext cx="19211" cy="791"/>
            </a:xfrm>
            <a:prstGeom prst="rect">
              <a:avLst/>
            </a:prstGeom>
            <a:grpFill/>
          </p:spPr>
          <p:txBody>
            <a:bodyPr vert="horz" wrap="square" lIns="91440" tIns="45720" rIns="91440" bIns="45720" numCol="1" spcCol="0" rtlCol="0" fromWordArt="0" anchor="t" anchorCtr="0" forceAA="0" compatLnSpc="0">
              <a:noAutofit/>
            </a:bodyPr>
            <a:lstStyle>
              <a:lvl1pPr algn="l" defTabSz="914400" rtl="0" eaLnBrk="1" latinLnBrk="0" hangingPunct="1">
                <a:lnSpc>
                  <a:spcPct val="90000"/>
                </a:lnSpc>
                <a:spcBef>
                  <a:spcPct val="0"/>
                </a:spcBef>
                <a:buNone/>
                <a:defRPr sz="4400" kern="1200">
                  <a:solidFill>
                    <a:sysClr val="windowText" lastClr="000000"/>
                  </a:solidFill>
                  <a:latin typeface="Calibri" panose="020F0502020204030204"/>
                  <a:ea typeface="微软雅黑" panose="020B0503020204020204" charset="-122"/>
                  <a:cs typeface="微软雅黑" panose="020B0503020204020204" charset="-122"/>
                </a:defRPr>
              </a:lvl1pPr>
            </a:lstStyle>
            <a:p>
              <a:pPr lvl="0" algn="l">
                <a:lnSpc>
                  <a:spcPct val="100000"/>
                </a:lnSpc>
                <a:buClrTx/>
                <a:buSzTx/>
                <a:buFontTx/>
              </a:pPr>
              <a:r>
                <a:rPr lang="zh-CN" altLang="zh-CN" sz="2400" b="1">
                  <a:latin typeface="仿宋" panose="02010609060101010101" charset="-122"/>
                  <a:ea typeface="仿宋" panose="02010609060101010101" charset="-122"/>
                  <a:cs typeface="楷体" panose="02010609060101010101" pitchFamily="49" charset="-122"/>
                  <a:sym typeface="Arial" panose="020B0604020202020204" pitchFamily="34" charset="0"/>
                </a:rPr>
                <a:t>  </a:t>
              </a:r>
              <a:r>
                <a:rPr lang="zh-CN" altLang="zh-CN" sz="2400" b="1">
                  <a:latin typeface="仿宋" panose="02010609060101010101" charset="-122"/>
                  <a:ea typeface="仿宋" panose="02010609060101010101" charset="-122"/>
                  <a:cs typeface="楷体" panose="02010609060101010101" pitchFamily="49" charset="-122"/>
                  <a:sym typeface="等线" panose="02010600030101010101" charset="-122"/>
                </a:rPr>
                <a:t>考情分析</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zh-CN" sz="2400" b="1">
                  <a:solidFill>
                    <a:sysClr val="windowText" lastClr="000000"/>
                  </a:solidFill>
                  <a:latin typeface="仿宋" panose="02010609060101010101" charset="-122"/>
                  <a:ea typeface="仿宋" panose="02010609060101010101" charset="-122"/>
                  <a:cs typeface="楷体" panose="02010609060101010101" pitchFamily="49" charset="-122"/>
                  <a:sym typeface="微软雅黑" panose="020B0503020204020204" charset="-122"/>
                </a:rPr>
                <a:t>阶段特征</a:t>
              </a:r>
              <a:r>
                <a:rPr lang="en-US" altLang="zh-CN" sz="2400" b="1">
                  <a:solidFill>
                    <a:sysClr val="windowText" lastClr="000000"/>
                  </a:solidFill>
                  <a:latin typeface="仿宋" panose="02010609060101010101" charset="-122"/>
                  <a:ea typeface="仿宋" panose="02010609060101010101" charset="-122"/>
                  <a:cs typeface="楷体" panose="02010609060101010101" pitchFamily="49" charset="-122"/>
                  <a:sym typeface="微软雅黑" panose="020B0503020204020204" charset="-122"/>
                </a:rPr>
                <a:t>          </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微软雅黑" panose="020B0503020204020204" charset="-122"/>
                </a:rPr>
                <a:t>夯实</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等线" panose="02010600030101010101" charset="-122"/>
                </a:rPr>
                <a:t>基础</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en-US" sz="2400" b="1">
                  <a:solidFill>
                    <a:srgbClr val="000000"/>
                  </a:solidFill>
                  <a:latin typeface="仿宋" panose="02010609060101010101" charset="-122"/>
                  <a:ea typeface="仿宋" panose="02010609060101010101" charset="-122"/>
                  <a:cs typeface="Times New Roman" panose="02020603050405020304" charset="0"/>
                  <a:sym typeface="等线" panose="02010600030101010101" charset="-122"/>
                </a:rPr>
                <a:t>高考真题</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en-US" sz="2400" b="1">
                  <a:solidFill>
                    <a:srgbClr val="000000"/>
                  </a:solidFill>
                  <a:latin typeface="仿宋" panose="02010609060101010101" charset="-122"/>
                  <a:ea typeface="仿宋" panose="02010609060101010101" charset="-122"/>
                  <a:cs typeface="Times New Roman" panose="02020603050405020304" charset="0"/>
                  <a:sym typeface="等线" panose="02010600030101010101" charset="-122"/>
                </a:rPr>
                <a:t>链接选必</a:t>
              </a: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sym typeface="微软雅黑" panose="020B0503020204020204" charset="-122"/>
              </a:endParaRPr>
            </a:p>
          </p:txBody>
        </p:sp>
        <p:cxnSp>
          <p:nvCxnSpPr>
            <p:cNvPr id="25" name="直接连接符 24"/>
            <p:cNvCxnSpPr/>
            <p:nvPr/>
          </p:nvCxnSpPr>
          <p:spPr>
            <a:xfrm>
              <a:off x="2977" y="9952"/>
              <a:ext cx="16" cy="815"/>
            </a:xfrm>
            <a:prstGeom prst="line">
              <a:avLst/>
            </a:prstGeom>
            <a:grpFill/>
            <a:ln w="12700" cap="flat" cmpd="sng" algn="ctr">
              <a:solidFill>
                <a:sysClr val="window" lastClr="FFFFFF"/>
              </a:solidFill>
              <a:prstDash val="solid"/>
              <a:miter lim="800000"/>
            </a:ln>
            <a:effectLst/>
          </p:spPr>
        </p:cxnSp>
        <p:cxnSp>
          <p:nvCxnSpPr>
            <p:cNvPr id="26" name="直接连接符 25"/>
            <p:cNvCxnSpPr/>
            <p:nvPr/>
          </p:nvCxnSpPr>
          <p:spPr>
            <a:xfrm>
              <a:off x="7227" y="9952"/>
              <a:ext cx="16" cy="815"/>
            </a:xfrm>
            <a:prstGeom prst="line">
              <a:avLst/>
            </a:prstGeom>
            <a:grpFill/>
            <a:ln w="12700" cap="flat" cmpd="sng" algn="ctr">
              <a:solidFill>
                <a:sysClr val="window" lastClr="FFFFFF"/>
              </a:solidFill>
              <a:prstDash val="solid"/>
              <a:miter lim="800000"/>
            </a:ln>
            <a:effectLst/>
          </p:spPr>
        </p:cxnSp>
        <p:cxnSp>
          <p:nvCxnSpPr>
            <p:cNvPr id="28" name="直接连接符 27"/>
            <p:cNvCxnSpPr/>
            <p:nvPr/>
          </p:nvCxnSpPr>
          <p:spPr>
            <a:xfrm>
              <a:off x="11121" y="9952"/>
              <a:ext cx="16" cy="815"/>
            </a:xfrm>
            <a:prstGeom prst="line">
              <a:avLst/>
            </a:prstGeom>
            <a:grpFill/>
            <a:ln w="12700" cap="flat" cmpd="sng" algn="ctr">
              <a:solidFill>
                <a:sysClr val="window" lastClr="FFFFFF"/>
              </a:solidFill>
              <a:prstDash val="solid"/>
              <a:miter lim="800000"/>
            </a:ln>
            <a:effectLst/>
          </p:spPr>
        </p:cxnSp>
        <p:cxnSp>
          <p:nvCxnSpPr>
            <p:cNvPr id="62" name="直接连接符 61"/>
            <p:cNvCxnSpPr/>
            <p:nvPr/>
          </p:nvCxnSpPr>
          <p:spPr>
            <a:xfrm>
              <a:off x="15150" y="9952"/>
              <a:ext cx="16" cy="815"/>
            </a:xfrm>
            <a:prstGeom prst="line">
              <a:avLst/>
            </a:prstGeom>
            <a:grpFill/>
            <a:ln w="12700" cap="flat" cmpd="sng" algn="ctr">
              <a:solidFill>
                <a:sysClr val="window" lastClr="FFFFFF"/>
              </a:solidFill>
              <a:prstDash val="solid"/>
              <a:miter lim="800000"/>
            </a:ln>
            <a:effectLst/>
          </p:spPr>
        </p:cxnSp>
      </p:grpSp>
      <p:grpSp>
        <p:nvGrpSpPr>
          <p:cNvPr id="29" name="组合 28"/>
          <p:cNvGrpSpPr/>
          <p:nvPr/>
        </p:nvGrpSpPr>
        <p:grpSpPr>
          <a:xfrm>
            <a:off x="18415" y="5080"/>
            <a:ext cx="4580890" cy="622935"/>
            <a:chOff x="271" y="34"/>
            <a:chExt cx="7214" cy="981"/>
          </a:xfrm>
        </p:grpSpPr>
        <p:sp>
          <p:nvSpPr>
            <p:cNvPr id="30" name="矩形"/>
            <p:cNvSpPr/>
            <p:nvPr/>
          </p:nvSpPr>
          <p:spPr>
            <a:xfrm>
              <a:off x="271" y="34"/>
              <a:ext cx="7214" cy="820"/>
            </a:xfrm>
            <a:prstGeom prst="rect">
              <a:avLst/>
            </a:prstGeom>
            <a:solidFill>
              <a:schemeClr val="accent6">
                <a:lumMod val="40000"/>
                <a:lumOff val="60000"/>
              </a:schemeClr>
            </a:solidFill>
            <a:ln w="9525" cap="flat" cmpd="sng">
              <a:noFill/>
              <a:prstDash val="solid"/>
              <a:miter/>
            </a:ln>
          </p:spPr>
          <p:txBody>
            <a:bodyPr vert="horz" wrap="square" lIns="91417" tIns="45708" rIns="91417" bIns="45708" anchor="t" anchorCtr="0">
              <a:spAutoFit/>
            </a:bodyPr>
            <a:lstStyle/>
            <a:p>
              <a:pPr marL="0" indent="0" algn="l">
                <a:lnSpc>
                  <a:spcPct val="100000"/>
                </a:lnSpc>
                <a:spcBef>
                  <a:spcPts val="0"/>
                </a:spcBef>
                <a:spcAft>
                  <a:spcPts val="0"/>
                </a:spcAft>
                <a:buNone/>
              </a:pPr>
              <a:r>
                <a:rPr lang="zh-CN" altLang="en-US" sz="2800" b="1" i="0" u="none" strike="noStrike" kern="1200" cap="none" spc="0" baseline="0">
                  <a:solidFill>
                    <a:sysClr val="windowText" lastClr="000000"/>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三、全面抗战（1937-1945）</a:t>
              </a:r>
            </a:p>
          </p:txBody>
        </p:sp>
        <p:cxnSp>
          <p:nvCxnSpPr>
            <p:cNvPr id="31" name="直接连接符 30"/>
            <p:cNvCxnSpPr/>
            <p:nvPr>
              <p:custDataLst>
                <p:tags r:id="rId21"/>
              </p:custDataLst>
            </p:nvPr>
          </p:nvCxnSpPr>
          <p:spPr>
            <a:xfrm flipV="1">
              <a:off x="271" y="983"/>
              <a:ext cx="7147" cy="32"/>
            </a:xfrm>
            <a:prstGeom prst="line">
              <a:avLst/>
            </a:prstGeom>
            <a:noFill/>
            <a:ln w="12700" cap="flat" cmpd="sng" algn="ctr">
              <a:solidFill>
                <a:schemeClr val="accent6">
                  <a:lumMod val="40000"/>
                  <a:lumOff val="60000"/>
                </a:schemeClr>
              </a:solidFill>
              <a:prstDash val="solid"/>
              <a:miter lim="800000"/>
            </a:ln>
            <a:effectLst/>
          </p:spPr>
        </p:cxnSp>
      </p:grpSp>
      <p:grpSp>
        <p:nvGrpSpPr>
          <p:cNvPr id="14" name="组合 13"/>
          <p:cNvGrpSpPr/>
          <p:nvPr/>
        </p:nvGrpSpPr>
        <p:grpSpPr>
          <a:xfrm>
            <a:off x="9133205" y="21590"/>
            <a:ext cx="3564255" cy="805180"/>
            <a:chOff x="14647" y="-4"/>
            <a:chExt cx="5613" cy="1268"/>
          </a:xfrm>
        </p:grpSpPr>
        <p:sp>
          <p:nvSpPr>
            <p:cNvPr id="15" name="泪滴形 14"/>
            <p:cNvSpPr/>
            <p:nvPr>
              <p:custDataLst>
                <p:tags r:id="rId19"/>
              </p:custDataLst>
            </p:nvPr>
          </p:nvSpPr>
          <p:spPr>
            <a:xfrm flipV="1">
              <a:off x="14647" y="-4"/>
              <a:ext cx="1256" cy="1268"/>
            </a:xfrm>
            <a:prstGeom prst="teardrop">
              <a:avLst/>
            </a:prstGeom>
            <a:gradFill flip="none" rotWithShape="1">
              <a:gsLst>
                <a:gs pos="0">
                  <a:srgbClr val="DE7557">
                    <a:tint val="66000"/>
                    <a:satMod val="160000"/>
                  </a:srgbClr>
                </a:gs>
                <a:gs pos="50000">
                  <a:srgbClr val="DE7557">
                    <a:tint val="44500"/>
                    <a:satMod val="160000"/>
                  </a:srgbClr>
                </a:gs>
                <a:gs pos="100000">
                  <a:srgbClr val="DE7557">
                    <a:tint val="23500"/>
                    <a:satMod val="160000"/>
                  </a:srgbClr>
                </a:gs>
              </a:gsLst>
              <a:lin ang="2700000" scaled="1"/>
            </a:gradFill>
            <a:ln w="25400" cap="flat" cmpd="sng" algn="ctr">
              <a:noFill/>
              <a:prstDash val="solid"/>
            </a:ln>
            <a:effectLst/>
          </p:spPr>
          <p:txBody>
            <a:bodyPr rtlCol="0" anchor="ctr"/>
            <a:lstStyle/>
            <a:p>
              <a:pPr algn="ctr"/>
              <a:endParaRPr lang="zh-CN" altLang="en-US">
                <a:solidFill>
                  <a:srgbClr val="56CA95">
                    <a:lumMod val="75000"/>
                  </a:srgbClr>
                </a:solidFill>
                <a:latin typeface="仿宋" panose="02010609060101010101" charset="-122"/>
                <a:ea typeface="仿宋" panose="02010609060101010101" charset="-122"/>
              </a:endParaRPr>
            </a:p>
          </p:txBody>
        </p:sp>
        <p:sp>
          <p:nvSpPr>
            <p:cNvPr id="16" name="文本框 42"/>
            <p:cNvSpPr txBox="1"/>
            <p:nvPr>
              <p:custDataLst>
                <p:tags r:id="rId20"/>
              </p:custDataLst>
            </p:nvPr>
          </p:nvSpPr>
          <p:spPr>
            <a:xfrm>
              <a:off x="14784" y="187"/>
              <a:ext cx="5477" cy="901"/>
            </a:xfrm>
            <a:prstGeom prst="rect">
              <a:avLst/>
            </a:prstGeom>
            <a:noFill/>
          </p:spPr>
          <p:txBody>
            <a:bodyPr wrap="none" lIns="0" tIns="0" rIns="0" bIns="0" rtlCol="0">
              <a:noAutofit/>
            </a:bodyPr>
            <a:lstStyle/>
            <a:p>
              <a:pPr algn="l">
                <a:lnSpc>
                  <a:spcPct val="110000"/>
                </a:lnSpc>
              </a:pPr>
              <a:r>
                <a:rPr lang="zh-CN" altLang="en-US" sz="2800" b="1">
                  <a:solidFill>
                    <a:srgbClr val="DE7557"/>
                  </a:solidFill>
                  <a:latin typeface="仿宋" panose="02010609060101010101" charset="-122"/>
                  <a:ea typeface="仿宋" panose="02010609060101010101" charset="-122"/>
                  <a:cs typeface="仿宋" panose="02010609060101010101" charset="-122"/>
                </a:rPr>
                <a:t>探究·知识拓展</a:t>
              </a:r>
            </a:p>
          </p:txBody>
        </p:sp>
      </p:grpSp>
      <p:grpSp>
        <p:nvGrpSpPr>
          <p:cNvPr id="9" name="组合 8"/>
          <p:cNvGrpSpPr/>
          <p:nvPr>
            <p:custDataLst>
              <p:tags r:id="rId1"/>
            </p:custDataLst>
          </p:nvPr>
        </p:nvGrpSpPr>
        <p:grpSpPr>
          <a:xfrm>
            <a:off x="288925" y="759460"/>
            <a:ext cx="5807075" cy="530225"/>
            <a:chOff x="-74" y="2296"/>
            <a:chExt cx="23259" cy="835"/>
          </a:xfrm>
          <a:solidFill>
            <a:schemeClr val="accent1">
              <a:lumMod val="20000"/>
              <a:lumOff val="80000"/>
            </a:schemeClr>
          </a:solidFill>
        </p:grpSpPr>
        <p:sp>
          <p:nvSpPr>
            <p:cNvPr id="2" name="矩形 1"/>
            <p:cNvSpPr/>
            <p:nvPr>
              <p:custDataLst>
                <p:tags r:id="rId17"/>
              </p:custDataLst>
            </p:nvPr>
          </p:nvSpPr>
          <p:spPr>
            <a:xfrm>
              <a:off x="-74" y="2296"/>
              <a:ext cx="23259" cy="835"/>
            </a:xfrm>
            <a:prstGeom prst="rect">
              <a:avLst/>
            </a:prstGeom>
            <a:grpFill/>
            <a:ln w="12700" cap="flat" cmpd="sng" algn="ctr">
              <a:noFill/>
              <a:prstDash val="solid"/>
              <a:miter lim="800000"/>
            </a:ln>
            <a:effectLst/>
          </p:spPr>
          <p:txBody>
            <a:bodyPr rtlCol="0" anchor="ctr"/>
            <a:lstStyle/>
            <a:p>
              <a:pPr algn="l"/>
              <a:endParaRPr lang="zh-CN" altLang="en-US" sz="2400">
                <a:solidFill>
                  <a:sysClr val="window" lastClr="FFFFFF"/>
                </a:solidFill>
                <a:latin typeface="仿宋" panose="02010609060101010101" charset="-122"/>
                <a:ea typeface="仿宋" panose="02010609060101010101" charset="-122"/>
                <a:sym typeface="Arial" panose="020B0604020202020204" pitchFamily="34" charset="0"/>
              </a:endParaRPr>
            </a:p>
          </p:txBody>
        </p:sp>
        <p:sp>
          <p:nvSpPr>
            <p:cNvPr id="11" name="文本框 10"/>
            <p:cNvSpPr txBox="1"/>
            <p:nvPr>
              <p:custDataLst>
                <p:tags r:id="rId18"/>
              </p:custDataLst>
            </p:nvPr>
          </p:nvSpPr>
          <p:spPr>
            <a:xfrm>
              <a:off x="-74" y="2381"/>
              <a:ext cx="22456" cy="725"/>
            </a:xfrm>
            <a:prstGeom prst="rect">
              <a:avLst/>
            </a:prstGeom>
            <a:grpFill/>
          </p:spPr>
          <p:txBody>
            <a:bodyPr wrap="square" rtlCol="0">
              <a:spAutoFit/>
              <a:scene3d>
                <a:camera prst="orthographicFront"/>
                <a:lightRig rig="threePt" dir="t"/>
              </a:scene3d>
            </a:bodyPr>
            <a:lstStyle/>
            <a:p>
              <a:pPr algn="l"/>
              <a:r>
                <a:rPr lang="zh-CN" altLang="en-US" sz="2400" b="1">
                  <a:solidFill>
                    <a:schemeClr val="accent1">
                      <a:lumMod val="50000"/>
                    </a:schemeClr>
                  </a:solidFill>
                  <a:effectLst/>
                  <a:latin typeface="仿宋" panose="02010609060101010101" charset="-122"/>
                  <a:ea typeface="仿宋" panose="02010609060101010101" charset="-122"/>
                  <a:cs typeface="仿宋" panose="02010609060101010101" charset="-122"/>
                  <a:sym typeface="Arial" panose="020B0604020202020204" pitchFamily="34" charset="0"/>
                </a:rPr>
                <a:t>【拓展延伸】</a:t>
              </a:r>
              <a:r>
                <a:rPr lang="en-US" altLang="zh-CN" sz="2400" b="1">
                  <a:solidFill>
                    <a:schemeClr val="accent1">
                      <a:lumMod val="50000"/>
                    </a:schemeClr>
                  </a:solidFill>
                  <a:effectLst/>
                  <a:latin typeface="仿宋" panose="02010609060101010101" charset="-122"/>
                  <a:ea typeface="仿宋" panose="02010609060101010101" charset="-122"/>
                  <a:cs typeface="仿宋" panose="02010609060101010101" charset="-122"/>
                  <a:sym typeface="Arial" panose="020B0604020202020204" pitchFamily="34" charset="0"/>
                </a:rPr>
                <a:t>——</a:t>
              </a:r>
              <a:r>
                <a:rPr lang="zh-CN" altLang="en-US" sz="2400" b="1">
                  <a:solidFill>
                    <a:schemeClr val="accent1">
                      <a:lumMod val="50000"/>
                    </a:schemeClr>
                  </a:solidFill>
                  <a:effectLst/>
                  <a:latin typeface="仿宋" panose="02010609060101010101" charset="-122"/>
                  <a:ea typeface="仿宋" panose="02010609060101010101" charset="-122"/>
                  <a:cs typeface="仿宋" panose="02010609060101010101" charset="-122"/>
                  <a:sym typeface="Arial" panose="020B0604020202020204" pitchFamily="34" charset="0"/>
                </a:rPr>
                <a:t>两次国共合作的对比</a:t>
              </a:r>
            </a:p>
          </p:txBody>
        </p:sp>
      </p:grpSp>
      <p:graphicFrame>
        <p:nvGraphicFramePr>
          <p:cNvPr id="20" name="Group 34"/>
          <p:cNvGraphicFramePr>
            <a:graphicFrameLocks noGrp="1"/>
          </p:cNvGraphicFramePr>
          <p:nvPr>
            <p:custDataLst>
              <p:tags r:id="rId2"/>
            </p:custDataLst>
          </p:nvPr>
        </p:nvGraphicFramePr>
        <p:xfrm>
          <a:off x="288925" y="1411605"/>
          <a:ext cx="11729085" cy="4622165"/>
        </p:xfrm>
        <a:graphic>
          <a:graphicData uri="http://schemas.openxmlformats.org/drawingml/2006/table">
            <a:tbl>
              <a:tblPr>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effectLst/>
                <a:tableStyleId>{5940675A-B579-460E-94D1-54222C63F5DA}</a:tableStyleId>
              </a:tblPr>
              <a:tblGrid>
                <a:gridCol w="1471295"/>
                <a:gridCol w="5082540"/>
                <a:gridCol w="5175250"/>
              </a:tblGrid>
              <a:tr h="427990">
                <a:tc>
                  <a:txBody>
                    <a:bodyPr/>
                    <a:lstStyle/>
                    <a:p>
                      <a:pPr algn="ctr"/>
                      <a:r>
                        <a:rPr lang="zh-CN" altLang="en-US" sz="2200" b="1">
                          <a:solidFill>
                            <a:schemeClr val="accent1">
                              <a:lumMod val="50000"/>
                            </a:schemeClr>
                          </a:solidFill>
                          <a:effectLst/>
                          <a:latin typeface="仿宋" panose="02010609060101010101" charset="-122"/>
                          <a:ea typeface="仿宋" panose="02010609060101010101" charset="-122"/>
                          <a:cs typeface="仿宋" panose="02010609060101010101" charset="-122"/>
                        </a:rPr>
                        <a:t>项目</a:t>
                      </a: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18870">
                        <a:lumMod val="20000"/>
                        <a:lumOff val="80000"/>
                      </a:srgbClr>
                    </a:solidFill>
                  </a:tcPr>
                </a:tc>
                <a:tc>
                  <a:txBody>
                    <a:bodyPr/>
                    <a:lstStyle/>
                    <a:p>
                      <a:pPr algn="ctr"/>
                      <a:r>
                        <a:rPr lang="zh-CN" altLang="en-US" sz="2200" b="1">
                          <a:solidFill>
                            <a:schemeClr val="accent1">
                              <a:lumMod val="50000"/>
                            </a:schemeClr>
                          </a:solidFill>
                          <a:effectLst/>
                          <a:latin typeface="仿宋" panose="02010609060101010101" charset="-122"/>
                          <a:ea typeface="仿宋" panose="02010609060101010101" charset="-122"/>
                          <a:cs typeface="仿宋" panose="02010609060101010101" charset="-122"/>
                        </a:rPr>
                        <a:t>第一次国共合作</a:t>
                      </a: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18870">
                        <a:lumMod val="20000"/>
                        <a:lumOff val="80000"/>
                      </a:srgbClr>
                    </a:solidFill>
                  </a:tcPr>
                </a:tc>
                <a:tc>
                  <a:txBody>
                    <a:bodyPr/>
                    <a:lstStyle/>
                    <a:p>
                      <a:pPr algn="ctr"/>
                      <a:r>
                        <a:rPr lang="zh-CN" altLang="en-US" sz="2200" b="1">
                          <a:solidFill>
                            <a:schemeClr val="accent1">
                              <a:lumMod val="50000"/>
                            </a:schemeClr>
                          </a:solidFill>
                          <a:effectLst/>
                          <a:latin typeface="仿宋" panose="02010609060101010101" charset="-122"/>
                          <a:ea typeface="仿宋" panose="02010609060101010101" charset="-122"/>
                          <a:cs typeface="仿宋" panose="02010609060101010101" charset="-122"/>
                        </a:rPr>
                        <a:t>第二次国共合作</a:t>
                      </a: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18870">
                        <a:lumMod val="20000"/>
                        <a:lumOff val="80000"/>
                      </a:srgbClr>
                    </a:solidFill>
                  </a:tcPr>
                </a:tc>
              </a:tr>
              <a:tr h="561975">
                <a:tc>
                  <a:txBody>
                    <a:bodyPr/>
                    <a:lstStyle/>
                    <a:p>
                      <a:pPr algn="ctr">
                        <a:lnSpc>
                          <a:spcPct val="140000"/>
                        </a:lnSpc>
                      </a:pPr>
                      <a:r>
                        <a:rPr lang="zh-CN" altLang="en-US" sz="2200" b="1">
                          <a:solidFill>
                            <a:schemeClr val="accent1">
                              <a:lumMod val="50000"/>
                            </a:schemeClr>
                          </a:solidFill>
                          <a:effectLst/>
                          <a:latin typeface="仿宋" panose="02010609060101010101" charset="-122"/>
                          <a:ea typeface="仿宋" panose="02010609060101010101" charset="-122"/>
                          <a:cs typeface="仿宋" panose="02010609060101010101" charset="-122"/>
                        </a:rPr>
                        <a:t>社会背景</a:t>
                      </a: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a:lstStyle/>
                    <a:p>
                      <a:pPr marR="0" lvl="0" indent="0" algn="l" defTabSz="914400" rtl="0" fontAlgn="auto">
                        <a:lnSpc>
                          <a:spcPts val="3380"/>
                        </a:lnSpc>
                        <a:spcBef>
                          <a:spcPct val="0"/>
                        </a:spcBef>
                        <a:spcAft>
                          <a:spcPct val="0"/>
                        </a:spcAft>
                        <a:buClrTx/>
                        <a:buSzTx/>
                        <a:buFontTx/>
                        <a:buNone/>
                        <a:defRPr/>
                      </a:pPr>
                      <a:endParaRPr lang="zh-CN" altLang="en-US" sz="2200" b="1" kern="1200">
                        <a:solidFill>
                          <a:schemeClr val="accent1">
                            <a:lumMod val="50000"/>
                          </a:schemeClr>
                        </a:solidFill>
                        <a:effectLst/>
                        <a:latin typeface="仿宋" panose="02010609060101010101" charset="-122"/>
                        <a:ea typeface="仿宋" panose="02010609060101010101" charset="-122"/>
                        <a:cs typeface="仿宋" panose="02010609060101010101" charset="-122"/>
                      </a:endParaRP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a:lstStyle/>
                    <a:p>
                      <a:pPr marR="0" lvl="0" indent="0" algn="l" defTabSz="914400" rtl="0" fontAlgn="auto">
                        <a:lnSpc>
                          <a:spcPts val="3380"/>
                        </a:lnSpc>
                        <a:spcBef>
                          <a:spcPct val="0"/>
                        </a:spcBef>
                        <a:spcAft>
                          <a:spcPct val="0"/>
                        </a:spcAft>
                        <a:buClrTx/>
                        <a:buSzTx/>
                        <a:buFontTx/>
                        <a:buNone/>
                        <a:defRPr/>
                      </a:pPr>
                      <a:endParaRPr lang="zh-CN" altLang="en-US" sz="2200" b="1" kern="1200">
                        <a:solidFill>
                          <a:schemeClr val="accent1">
                            <a:lumMod val="50000"/>
                          </a:schemeClr>
                        </a:solidFill>
                        <a:effectLst/>
                        <a:latin typeface="仿宋" panose="02010609060101010101" charset="-122"/>
                        <a:ea typeface="仿宋" panose="02010609060101010101" charset="-122"/>
                        <a:cs typeface="仿宋" panose="02010609060101010101" charset="-122"/>
                      </a:endParaRP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r>
              <a:tr h="521970">
                <a:tc>
                  <a:txBody>
                    <a:bodyPr/>
                    <a:lstStyle/>
                    <a:p>
                      <a:pPr algn="ctr"/>
                      <a:r>
                        <a:rPr lang="zh-CN" altLang="en-US" sz="2200" b="1">
                          <a:solidFill>
                            <a:schemeClr val="accent1">
                              <a:lumMod val="50000"/>
                            </a:schemeClr>
                          </a:solidFill>
                          <a:effectLst/>
                          <a:latin typeface="仿宋" panose="02010609060101010101" charset="-122"/>
                          <a:ea typeface="仿宋" panose="02010609060101010101" charset="-122"/>
                          <a:cs typeface="仿宋" panose="02010609060101010101" charset="-122"/>
                        </a:rPr>
                        <a:t>政治地位</a:t>
                      </a: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a:lstStyle/>
                    <a:p>
                      <a:pPr marR="0" lvl="0" indent="0" algn="l" defTabSz="914400" rtl="0" fontAlgn="auto">
                        <a:lnSpc>
                          <a:spcPts val="3380"/>
                        </a:lnSpc>
                        <a:spcBef>
                          <a:spcPct val="0"/>
                        </a:spcBef>
                        <a:spcAft>
                          <a:spcPct val="0"/>
                        </a:spcAft>
                        <a:buClrTx/>
                        <a:buSzTx/>
                        <a:buFontTx/>
                        <a:buNone/>
                        <a:defRPr/>
                      </a:pPr>
                      <a:endParaRPr lang="zh-CN" altLang="en-US" sz="2200" b="1" kern="1200">
                        <a:solidFill>
                          <a:schemeClr val="accent1">
                            <a:lumMod val="50000"/>
                          </a:schemeClr>
                        </a:solidFill>
                        <a:effectLst/>
                        <a:latin typeface="仿宋" panose="02010609060101010101" charset="-122"/>
                        <a:ea typeface="仿宋" panose="02010609060101010101" charset="-122"/>
                        <a:cs typeface="仿宋" panose="02010609060101010101" charset="-122"/>
                      </a:endParaRP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a:lstStyle/>
                    <a:p>
                      <a:pPr marR="0" lvl="0" indent="0" algn="l" defTabSz="914400" rtl="0" fontAlgn="auto">
                        <a:lnSpc>
                          <a:spcPts val="3380"/>
                        </a:lnSpc>
                        <a:spcBef>
                          <a:spcPct val="0"/>
                        </a:spcBef>
                        <a:spcAft>
                          <a:spcPct val="0"/>
                        </a:spcAft>
                        <a:buClrTx/>
                        <a:buSzTx/>
                        <a:buFontTx/>
                        <a:buNone/>
                        <a:defRPr/>
                      </a:pPr>
                      <a:endParaRPr lang="zh-CN" altLang="en-US" sz="2200" b="1" kern="1200">
                        <a:solidFill>
                          <a:schemeClr val="accent1">
                            <a:lumMod val="50000"/>
                          </a:schemeClr>
                        </a:solidFill>
                        <a:effectLst/>
                        <a:latin typeface="仿宋" panose="02010609060101010101" charset="-122"/>
                        <a:ea typeface="仿宋" panose="02010609060101010101" charset="-122"/>
                        <a:cs typeface="仿宋" panose="02010609060101010101" charset="-122"/>
                      </a:endParaRP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r>
              <a:tr h="521335">
                <a:tc>
                  <a:txBody>
                    <a:bodyPr/>
                    <a:lstStyle/>
                    <a:p>
                      <a:pPr algn="ctr"/>
                      <a:r>
                        <a:rPr lang="zh-CN" altLang="en-US" sz="2200" b="1">
                          <a:solidFill>
                            <a:schemeClr val="accent1">
                              <a:lumMod val="50000"/>
                            </a:schemeClr>
                          </a:solidFill>
                          <a:effectLst/>
                          <a:latin typeface="仿宋" panose="02010609060101010101" charset="-122"/>
                          <a:ea typeface="仿宋" panose="02010609060101010101" charset="-122"/>
                          <a:cs typeface="仿宋" panose="02010609060101010101" charset="-122"/>
                        </a:rPr>
                        <a:t>斗争对象</a:t>
                      </a: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a:lstStyle/>
                    <a:p>
                      <a:pPr marR="0" lvl="0" indent="0" algn="l" defTabSz="914400" rtl="0" fontAlgn="auto">
                        <a:lnSpc>
                          <a:spcPts val="3380"/>
                        </a:lnSpc>
                        <a:spcBef>
                          <a:spcPct val="0"/>
                        </a:spcBef>
                        <a:spcAft>
                          <a:spcPct val="0"/>
                        </a:spcAft>
                        <a:buClrTx/>
                        <a:buSzTx/>
                        <a:buFontTx/>
                        <a:buNone/>
                        <a:defRPr/>
                      </a:pPr>
                      <a:endParaRPr lang="zh-CN" altLang="en-US" sz="2200" b="1" kern="1200">
                        <a:solidFill>
                          <a:schemeClr val="accent1">
                            <a:lumMod val="50000"/>
                          </a:schemeClr>
                        </a:solidFill>
                        <a:effectLst/>
                        <a:latin typeface="仿宋" panose="02010609060101010101" charset="-122"/>
                        <a:ea typeface="仿宋" panose="02010609060101010101" charset="-122"/>
                        <a:cs typeface="仿宋" panose="02010609060101010101" charset="-122"/>
                      </a:endParaRP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a:lstStyle/>
                    <a:p>
                      <a:pPr marR="0" lvl="0" indent="0" algn="l" defTabSz="914400" rtl="0" fontAlgn="auto">
                        <a:lnSpc>
                          <a:spcPts val="3380"/>
                        </a:lnSpc>
                        <a:spcBef>
                          <a:spcPct val="0"/>
                        </a:spcBef>
                        <a:spcAft>
                          <a:spcPct val="0"/>
                        </a:spcAft>
                        <a:buClrTx/>
                        <a:buSzTx/>
                        <a:buFontTx/>
                        <a:buNone/>
                        <a:defRPr/>
                      </a:pPr>
                      <a:endParaRPr lang="zh-CN" altLang="en-US" sz="2200" b="1" kern="1200">
                        <a:solidFill>
                          <a:schemeClr val="accent1">
                            <a:lumMod val="50000"/>
                          </a:schemeClr>
                        </a:solidFill>
                        <a:effectLst/>
                        <a:latin typeface="仿宋" panose="02010609060101010101" charset="-122"/>
                        <a:ea typeface="仿宋" panose="02010609060101010101" charset="-122"/>
                        <a:cs typeface="仿宋" panose="02010609060101010101" charset="-122"/>
                      </a:endParaRP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r>
              <a:tr h="521970">
                <a:tc>
                  <a:txBody>
                    <a:bodyPr/>
                    <a:lstStyle/>
                    <a:p>
                      <a:pPr algn="ctr"/>
                      <a:r>
                        <a:rPr lang="zh-CN" altLang="en-US" sz="2200" b="1">
                          <a:solidFill>
                            <a:schemeClr val="accent1">
                              <a:lumMod val="50000"/>
                            </a:schemeClr>
                          </a:solidFill>
                          <a:effectLst/>
                          <a:latin typeface="仿宋" panose="02010609060101010101" charset="-122"/>
                          <a:ea typeface="仿宋" panose="02010609060101010101" charset="-122"/>
                          <a:cs typeface="仿宋" panose="02010609060101010101" charset="-122"/>
                        </a:rPr>
                        <a:t>合作方式</a:t>
                      </a: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a:lstStyle/>
                    <a:p>
                      <a:pPr marR="0" lvl="0" indent="0" algn="l" defTabSz="914400" rtl="0" fontAlgn="auto">
                        <a:lnSpc>
                          <a:spcPts val="3380"/>
                        </a:lnSpc>
                        <a:spcBef>
                          <a:spcPct val="0"/>
                        </a:spcBef>
                        <a:spcAft>
                          <a:spcPct val="0"/>
                        </a:spcAft>
                        <a:buClrTx/>
                        <a:buSzTx/>
                        <a:buFontTx/>
                        <a:buNone/>
                        <a:defRPr/>
                      </a:pPr>
                      <a:endParaRPr lang="zh-CN" altLang="en-US" sz="2200" b="1" kern="1200">
                        <a:solidFill>
                          <a:schemeClr val="accent1">
                            <a:lumMod val="50000"/>
                          </a:schemeClr>
                        </a:solidFill>
                        <a:effectLst/>
                        <a:latin typeface="仿宋" panose="02010609060101010101" charset="-122"/>
                        <a:ea typeface="仿宋" panose="02010609060101010101" charset="-122"/>
                        <a:cs typeface="仿宋" panose="02010609060101010101" charset="-122"/>
                      </a:endParaRP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a:lstStyle/>
                    <a:p>
                      <a:pPr marR="0" lvl="0" indent="0" algn="l" defTabSz="914400" rtl="0" fontAlgn="auto">
                        <a:lnSpc>
                          <a:spcPts val="3380"/>
                        </a:lnSpc>
                        <a:spcBef>
                          <a:spcPct val="0"/>
                        </a:spcBef>
                        <a:spcAft>
                          <a:spcPct val="0"/>
                        </a:spcAft>
                        <a:buClrTx/>
                        <a:buSzTx/>
                        <a:buFontTx/>
                        <a:buNone/>
                        <a:defRPr/>
                      </a:pPr>
                      <a:endParaRPr lang="zh-CN" altLang="en-US" sz="2200" b="1" kern="1200">
                        <a:solidFill>
                          <a:schemeClr val="accent1">
                            <a:lumMod val="50000"/>
                          </a:schemeClr>
                        </a:solidFill>
                        <a:effectLst/>
                        <a:latin typeface="仿宋" panose="02010609060101010101" charset="-122"/>
                        <a:ea typeface="仿宋" panose="02010609060101010101" charset="-122"/>
                        <a:cs typeface="仿宋" panose="02010609060101010101" charset="-122"/>
                      </a:endParaRP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r>
              <a:tr h="829945">
                <a:tc>
                  <a:txBody>
                    <a:bodyPr/>
                    <a:lstStyle/>
                    <a:p>
                      <a:pPr algn="ctr">
                        <a:lnSpc>
                          <a:spcPct val="140000"/>
                        </a:lnSpc>
                      </a:pPr>
                      <a:r>
                        <a:rPr lang="zh-CN" altLang="en-US" sz="2200" b="1">
                          <a:solidFill>
                            <a:schemeClr val="accent1">
                              <a:lumMod val="50000"/>
                            </a:schemeClr>
                          </a:solidFill>
                          <a:effectLst/>
                          <a:latin typeface="仿宋" panose="02010609060101010101" charset="-122"/>
                          <a:ea typeface="仿宋" panose="02010609060101010101" charset="-122"/>
                          <a:cs typeface="仿宋" panose="02010609060101010101" charset="-122"/>
                        </a:rPr>
                        <a:t>群众基础</a:t>
                      </a: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a:lstStyle/>
                    <a:p>
                      <a:pPr marR="0" lvl="0" indent="0" algn="l" defTabSz="914400" rtl="0" fontAlgn="auto">
                        <a:lnSpc>
                          <a:spcPts val="3380"/>
                        </a:lnSpc>
                        <a:spcBef>
                          <a:spcPct val="0"/>
                        </a:spcBef>
                        <a:spcAft>
                          <a:spcPct val="0"/>
                        </a:spcAft>
                        <a:buClrTx/>
                        <a:buSzTx/>
                        <a:buFontTx/>
                        <a:buNone/>
                        <a:defRPr/>
                      </a:pPr>
                      <a:endParaRPr lang="zh-CN" altLang="en-US" sz="2200" b="1" kern="1200">
                        <a:solidFill>
                          <a:schemeClr val="accent1">
                            <a:lumMod val="50000"/>
                          </a:schemeClr>
                        </a:solidFill>
                        <a:effectLst/>
                        <a:latin typeface="仿宋" panose="02010609060101010101" charset="-122"/>
                        <a:ea typeface="仿宋" panose="02010609060101010101" charset="-122"/>
                        <a:cs typeface="仿宋" panose="02010609060101010101" charset="-122"/>
                      </a:endParaRP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a:lstStyle/>
                    <a:p>
                      <a:pPr marR="0" lvl="0" indent="0" algn="l" defTabSz="914400" rtl="0" fontAlgn="auto">
                        <a:lnSpc>
                          <a:spcPts val="3380"/>
                        </a:lnSpc>
                        <a:spcBef>
                          <a:spcPct val="0"/>
                        </a:spcBef>
                        <a:spcAft>
                          <a:spcPct val="0"/>
                        </a:spcAft>
                        <a:buClrTx/>
                        <a:buSzTx/>
                        <a:buFontTx/>
                        <a:buNone/>
                        <a:defRPr/>
                      </a:pPr>
                      <a:endParaRPr lang="zh-CN" altLang="en-US" sz="2200" b="1" kern="1200">
                        <a:solidFill>
                          <a:schemeClr val="accent1">
                            <a:lumMod val="50000"/>
                          </a:schemeClr>
                        </a:solidFill>
                        <a:effectLst/>
                        <a:latin typeface="仿宋" panose="02010609060101010101" charset="-122"/>
                        <a:ea typeface="仿宋" panose="02010609060101010101" charset="-122"/>
                        <a:cs typeface="仿宋" panose="02010609060101010101" charset="-122"/>
                      </a:endParaRP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r>
              <a:tr h="715010">
                <a:tc>
                  <a:txBody>
                    <a:bodyPr/>
                    <a:lstStyle/>
                    <a:p>
                      <a:pPr algn="ctr">
                        <a:lnSpc>
                          <a:spcPct val="150000"/>
                        </a:lnSpc>
                      </a:pPr>
                      <a:r>
                        <a:rPr lang="zh-CN" altLang="en-US" sz="2200" b="1">
                          <a:solidFill>
                            <a:schemeClr val="accent1">
                              <a:lumMod val="50000"/>
                            </a:schemeClr>
                          </a:solidFill>
                          <a:effectLst/>
                          <a:latin typeface="仿宋" panose="02010609060101010101" charset="-122"/>
                          <a:ea typeface="仿宋" panose="02010609060101010101" charset="-122"/>
                          <a:cs typeface="仿宋" panose="02010609060101010101" charset="-122"/>
                        </a:rPr>
                        <a:t>结  果</a:t>
                      </a: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a:lstStyle/>
                    <a:p>
                      <a:pPr marR="0" lvl="0" indent="0" algn="l" defTabSz="914400" rtl="0" fontAlgn="auto">
                        <a:lnSpc>
                          <a:spcPts val="3380"/>
                        </a:lnSpc>
                        <a:spcBef>
                          <a:spcPct val="0"/>
                        </a:spcBef>
                        <a:spcAft>
                          <a:spcPct val="0"/>
                        </a:spcAft>
                        <a:buClrTx/>
                        <a:buSzTx/>
                        <a:buFontTx/>
                        <a:buNone/>
                        <a:defRPr/>
                      </a:pPr>
                      <a:endParaRPr lang="zh-CN" altLang="en-US" sz="2200" b="1" kern="1200">
                        <a:solidFill>
                          <a:schemeClr val="accent1">
                            <a:lumMod val="50000"/>
                          </a:schemeClr>
                        </a:solidFill>
                        <a:effectLst/>
                        <a:latin typeface="仿宋" panose="02010609060101010101" charset="-122"/>
                        <a:ea typeface="仿宋" panose="02010609060101010101" charset="-122"/>
                        <a:cs typeface="仿宋" panose="02010609060101010101" charset="-122"/>
                      </a:endParaRP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a:lstStyle/>
                    <a:p>
                      <a:pPr marR="0" lvl="0" indent="0" algn="l" defTabSz="914400" rtl="0" fontAlgn="auto">
                        <a:lnSpc>
                          <a:spcPts val="3380"/>
                        </a:lnSpc>
                        <a:spcBef>
                          <a:spcPct val="0"/>
                        </a:spcBef>
                        <a:spcAft>
                          <a:spcPct val="0"/>
                        </a:spcAft>
                        <a:buClrTx/>
                        <a:buSzTx/>
                        <a:buFontTx/>
                        <a:buNone/>
                        <a:defRPr/>
                      </a:pPr>
                      <a:endParaRPr lang="zh-CN" altLang="en-US" sz="2400" b="1" kern="1200">
                        <a:solidFill>
                          <a:schemeClr val="accent1">
                            <a:lumMod val="50000"/>
                          </a:schemeClr>
                        </a:solidFill>
                        <a:effectLst/>
                        <a:latin typeface="仿宋" panose="02010609060101010101" charset="-122"/>
                        <a:ea typeface="仿宋" panose="02010609060101010101" charset="-122"/>
                        <a:cs typeface="仿宋" panose="02010609060101010101" charset="-122"/>
                      </a:endParaRP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r>
              <a:tr h="521970">
                <a:tc>
                  <a:txBody>
                    <a:bodyPr/>
                    <a:lstStyle/>
                    <a:p>
                      <a:pPr algn="ctr"/>
                      <a:r>
                        <a:rPr lang="zh-CN" altLang="en-US" sz="2200" b="1">
                          <a:solidFill>
                            <a:schemeClr val="accent1">
                              <a:lumMod val="50000"/>
                            </a:schemeClr>
                          </a:solidFill>
                          <a:effectLst/>
                          <a:latin typeface="仿宋" panose="02010609060101010101" charset="-122"/>
                          <a:ea typeface="仿宋" panose="02010609060101010101" charset="-122"/>
                          <a:cs typeface="仿宋" panose="02010609060101010101" charset="-122"/>
                        </a:rPr>
                        <a:t>国际环境</a:t>
                      </a: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a:lstStyle/>
                    <a:p>
                      <a:pPr marR="0" lvl="0" indent="0" algn="l" defTabSz="914400" rtl="0" fontAlgn="auto">
                        <a:lnSpc>
                          <a:spcPts val="3380"/>
                        </a:lnSpc>
                        <a:spcBef>
                          <a:spcPct val="0"/>
                        </a:spcBef>
                        <a:spcAft>
                          <a:spcPct val="0"/>
                        </a:spcAft>
                        <a:buClrTx/>
                        <a:buSzTx/>
                        <a:buFontTx/>
                        <a:buNone/>
                        <a:defRPr/>
                      </a:pPr>
                      <a:endParaRPr lang="zh-CN" altLang="en-US" sz="2200" b="1" kern="1200">
                        <a:solidFill>
                          <a:schemeClr val="accent1">
                            <a:lumMod val="50000"/>
                          </a:schemeClr>
                        </a:solidFill>
                        <a:effectLst/>
                        <a:latin typeface="仿宋" panose="02010609060101010101" charset="-122"/>
                        <a:ea typeface="仿宋" panose="02010609060101010101" charset="-122"/>
                        <a:cs typeface="仿宋" panose="02010609060101010101" charset="-122"/>
                      </a:endParaRP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a:lstStyle/>
                    <a:p>
                      <a:pPr marR="0" lvl="0" indent="0" algn="l" defTabSz="914400" rtl="0" fontAlgn="auto">
                        <a:lnSpc>
                          <a:spcPts val="3380"/>
                        </a:lnSpc>
                        <a:spcBef>
                          <a:spcPct val="0"/>
                        </a:spcBef>
                        <a:spcAft>
                          <a:spcPct val="0"/>
                        </a:spcAft>
                        <a:buClrTx/>
                        <a:buSzTx/>
                        <a:buFontTx/>
                        <a:buNone/>
                        <a:defRPr/>
                      </a:pPr>
                      <a:endParaRPr lang="zh-CN" altLang="en-US" sz="2200" b="1" kern="1200">
                        <a:solidFill>
                          <a:schemeClr val="accent1">
                            <a:lumMod val="50000"/>
                          </a:schemeClr>
                        </a:solidFill>
                        <a:effectLst/>
                        <a:latin typeface="仿宋" panose="02010609060101010101" charset="-122"/>
                        <a:ea typeface="仿宋" panose="02010609060101010101" charset="-122"/>
                        <a:cs typeface="仿宋" panose="02010609060101010101" charset="-122"/>
                      </a:endParaRP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r>
            </a:tbl>
          </a:graphicData>
        </a:graphic>
      </p:graphicFrame>
      <p:sp>
        <p:nvSpPr>
          <p:cNvPr id="5" name="文本框 4"/>
          <p:cNvSpPr txBox="1"/>
          <p:nvPr>
            <p:custDataLst>
              <p:tags r:id="rId3"/>
            </p:custDataLst>
          </p:nvPr>
        </p:nvSpPr>
        <p:spPr>
          <a:xfrm>
            <a:off x="1900324" y="1864758"/>
            <a:ext cx="3573780" cy="429895"/>
          </a:xfrm>
          <a:prstGeom prst="rect">
            <a:avLst/>
          </a:prstGeom>
          <a:noFill/>
        </p:spPr>
        <p:txBody>
          <a:bodyPr wrap="square" rtlCol="0">
            <a:spAutoFit/>
          </a:bodyPr>
          <a:lstStyle/>
          <a:p>
            <a:pPr algn="l"/>
            <a:r>
              <a:rPr lang="zh-CN" altLang="en-US" sz="2200" b="1">
                <a:latin typeface="仿宋" panose="02010609060101010101" charset="-122"/>
                <a:ea typeface="仿宋" panose="02010609060101010101" charset="-122"/>
                <a:cs typeface="黑体" panose="02010609060101010101" charset="-122"/>
                <a:sym typeface="微软雅黑" panose="020B0503020204020204" charset="-122"/>
              </a:rPr>
              <a:t>国内</a:t>
            </a:r>
            <a:r>
              <a:rPr lang="zh-CN" altLang="en-US" sz="2200" b="1">
                <a:solidFill>
                  <a:srgbClr val="FF0000"/>
                </a:solidFill>
                <a:latin typeface="仿宋" panose="02010609060101010101" charset="-122"/>
                <a:ea typeface="仿宋" panose="02010609060101010101" charset="-122"/>
                <a:cs typeface="黑体" panose="02010609060101010101" charset="-122"/>
                <a:sym typeface="微软雅黑" panose="020B0503020204020204" charset="-122"/>
              </a:rPr>
              <a:t>阶级矛盾尖锐</a:t>
            </a:r>
          </a:p>
        </p:txBody>
      </p:sp>
      <p:sp>
        <p:nvSpPr>
          <p:cNvPr id="6" name="文本框 5"/>
          <p:cNvSpPr txBox="1"/>
          <p:nvPr>
            <p:custDataLst>
              <p:tags r:id="rId4"/>
            </p:custDataLst>
          </p:nvPr>
        </p:nvSpPr>
        <p:spPr>
          <a:xfrm>
            <a:off x="6961909" y="1967322"/>
            <a:ext cx="4599305" cy="429895"/>
          </a:xfrm>
          <a:prstGeom prst="rect">
            <a:avLst/>
          </a:prstGeom>
          <a:noFill/>
        </p:spPr>
        <p:txBody>
          <a:bodyPr wrap="square" rtlCol="0">
            <a:spAutoFit/>
          </a:bodyPr>
          <a:lstStyle/>
          <a:p>
            <a:pPr lvl="0" algn="l">
              <a:buClrTx/>
              <a:buSzTx/>
              <a:buFontTx/>
            </a:pPr>
            <a:r>
              <a:rPr lang="zh-CN" altLang="en-US" sz="2200" b="1">
                <a:solidFill>
                  <a:srgbClr val="FF0000"/>
                </a:solidFill>
                <a:latin typeface="仿宋" panose="02010609060101010101" charset="-122"/>
                <a:ea typeface="仿宋" panose="02010609060101010101" charset="-122"/>
                <a:cs typeface="黑体" panose="02010609060101010101" charset="-122"/>
                <a:sym typeface="微软雅黑" panose="020B0503020204020204" charset="-122"/>
              </a:rPr>
              <a:t>中日民族矛盾</a:t>
            </a:r>
            <a:r>
              <a:rPr lang="zh-CN" altLang="en-US" sz="2200" b="1">
                <a:latin typeface="仿宋" panose="02010609060101010101" charset="-122"/>
                <a:ea typeface="仿宋" panose="02010609060101010101" charset="-122"/>
                <a:cs typeface="黑体" panose="02010609060101010101" charset="-122"/>
                <a:sym typeface="微软雅黑" panose="020B0503020204020204" charset="-122"/>
              </a:rPr>
              <a:t>上升为主要矛盾</a:t>
            </a:r>
          </a:p>
        </p:txBody>
      </p:sp>
      <p:sp>
        <p:nvSpPr>
          <p:cNvPr id="7" name="文本框 6"/>
          <p:cNvSpPr txBox="1"/>
          <p:nvPr>
            <p:custDataLst>
              <p:tags r:id="rId5"/>
            </p:custDataLst>
          </p:nvPr>
        </p:nvSpPr>
        <p:spPr>
          <a:xfrm>
            <a:off x="1900555" y="2414905"/>
            <a:ext cx="4972050" cy="429895"/>
          </a:xfrm>
          <a:prstGeom prst="rect">
            <a:avLst/>
          </a:prstGeom>
          <a:noFill/>
        </p:spPr>
        <p:txBody>
          <a:bodyPr wrap="square" rtlCol="0">
            <a:spAutoFit/>
          </a:bodyPr>
          <a:lstStyle/>
          <a:p>
            <a:pPr lvl="0" algn="l">
              <a:buClrTx/>
              <a:buSzTx/>
              <a:buFontTx/>
            </a:pPr>
            <a:r>
              <a:rPr lang="zh-CN" altLang="en-US" sz="2200" b="1">
                <a:latin typeface="仿宋" panose="02010609060101010101" charset="-122"/>
                <a:ea typeface="仿宋" panose="02010609060101010101" charset="-122"/>
                <a:cs typeface="黑体" panose="02010609060101010101" charset="-122"/>
                <a:sym typeface="微软雅黑" panose="020B0503020204020204" charset="-122"/>
              </a:rPr>
              <a:t>国共都处于</a:t>
            </a:r>
            <a:r>
              <a:rPr lang="zh-CN" altLang="en-US" sz="2200" b="1">
                <a:solidFill>
                  <a:srgbClr val="FF0000"/>
                </a:solidFill>
                <a:latin typeface="仿宋" panose="02010609060101010101" charset="-122"/>
                <a:ea typeface="仿宋" panose="02010609060101010101" charset="-122"/>
                <a:cs typeface="黑体" panose="02010609060101010101" charset="-122"/>
                <a:sym typeface="微软雅黑" panose="020B0503020204020204" charset="-122"/>
              </a:rPr>
              <a:t>发展期</a:t>
            </a:r>
            <a:r>
              <a:rPr lang="zh-CN" altLang="en-US" sz="2200" b="1">
                <a:latin typeface="仿宋" panose="02010609060101010101" charset="-122"/>
                <a:ea typeface="仿宋" panose="02010609060101010101" charset="-122"/>
                <a:cs typeface="黑体" panose="02010609060101010101" charset="-122"/>
                <a:sym typeface="微软雅黑" panose="020B0503020204020204" charset="-122"/>
              </a:rPr>
              <a:t>，都属于</a:t>
            </a:r>
            <a:r>
              <a:rPr lang="zh-CN" altLang="en-US" sz="2200" b="1">
                <a:solidFill>
                  <a:srgbClr val="FF0000"/>
                </a:solidFill>
                <a:latin typeface="仿宋" panose="02010609060101010101" charset="-122"/>
                <a:ea typeface="仿宋" panose="02010609060101010101" charset="-122"/>
                <a:cs typeface="黑体" panose="02010609060101010101" charset="-122"/>
                <a:sym typeface="微软雅黑" panose="020B0503020204020204" charset="-122"/>
              </a:rPr>
              <a:t>革命政党</a:t>
            </a:r>
            <a:endParaRPr lang="zh-CN" altLang="en-US" sz="2200" b="1">
              <a:latin typeface="仿宋" panose="02010609060101010101" charset="-122"/>
              <a:ea typeface="仿宋" panose="02010609060101010101" charset="-122"/>
              <a:cs typeface="黑体" panose="02010609060101010101" charset="-122"/>
              <a:sym typeface="微软雅黑" panose="020B0503020204020204" charset="-122"/>
            </a:endParaRPr>
          </a:p>
        </p:txBody>
      </p:sp>
      <p:sp>
        <p:nvSpPr>
          <p:cNvPr id="8" name="文本框 7"/>
          <p:cNvSpPr txBox="1"/>
          <p:nvPr>
            <p:custDataLst>
              <p:tags r:id="rId6"/>
            </p:custDataLst>
          </p:nvPr>
        </p:nvSpPr>
        <p:spPr>
          <a:xfrm>
            <a:off x="6965315" y="2458720"/>
            <a:ext cx="4653280" cy="429895"/>
          </a:xfrm>
          <a:prstGeom prst="rect">
            <a:avLst/>
          </a:prstGeom>
          <a:noFill/>
        </p:spPr>
        <p:txBody>
          <a:bodyPr wrap="square" rtlCol="0">
            <a:spAutoFit/>
          </a:bodyPr>
          <a:lstStyle/>
          <a:p>
            <a:pPr lvl="0" algn="l">
              <a:buClrTx/>
              <a:buSzTx/>
              <a:buFontTx/>
            </a:pPr>
            <a:r>
              <a:rPr lang="zh-CN" altLang="en-US" sz="2200" b="1">
                <a:solidFill>
                  <a:srgbClr val="FF0000"/>
                </a:solidFill>
                <a:latin typeface="仿宋" panose="02010609060101010101" charset="-122"/>
                <a:ea typeface="仿宋" panose="02010609060101010101" charset="-122"/>
                <a:cs typeface="黑体" panose="02010609060101010101" charset="-122"/>
                <a:sym typeface="微软雅黑" panose="020B0503020204020204" charset="-122"/>
              </a:rPr>
              <a:t>国民党</a:t>
            </a:r>
            <a:r>
              <a:rPr lang="zh-CN" altLang="en-US" sz="2200" b="1">
                <a:latin typeface="仿宋" panose="02010609060101010101" charset="-122"/>
                <a:ea typeface="仿宋" panose="02010609060101010101" charset="-122"/>
                <a:cs typeface="黑体" panose="02010609060101010101" charset="-122"/>
                <a:sym typeface="微软雅黑" panose="020B0503020204020204" charset="-122"/>
              </a:rPr>
              <a:t>是</a:t>
            </a:r>
            <a:r>
              <a:rPr lang="zh-CN" altLang="en-US" sz="2200" b="1">
                <a:solidFill>
                  <a:srgbClr val="FF0000"/>
                </a:solidFill>
                <a:latin typeface="仿宋" panose="02010609060101010101" charset="-122"/>
                <a:ea typeface="仿宋" panose="02010609060101010101" charset="-122"/>
                <a:cs typeface="黑体" panose="02010609060101010101" charset="-122"/>
                <a:sym typeface="微软雅黑" panose="020B0503020204020204" charset="-122"/>
              </a:rPr>
              <a:t>执政党</a:t>
            </a:r>
            <a:r>
              <a:rPr lang="zh-CN" altLang="en-US" sz="2200" b="1">
                <a:latin typeface="仿宋" panose="02010609060101010101" charset="-122"/>
                <a:ea typeface="仿宋" panose="02010609060101010101" charset="-122"/>
                <a:cs typeface="黑体" panose="02010609060101010101" charset="-122"/>
                <a:sym typeface="微软雅黑" panose="020B0503020204020204" charset="-122"/>
              </a:rPr>
              <a:t>；</a:t>
            </a:r>
            <a:r>
              <a:rPr lang="zh-CN" altLang="en-US" sz="2200" b="1">
                <a:solidFill>
                  <a:srgbClr val="FF0000"/>
                </a:solidFill>
                <a:latin typeface="仿宋" panose="02010609060101010101" charset="-122"/>
                <a:ea typeface="仿宋" panose="02010609060101010101" charset="-122"/>
                <a:cs typeface="黑体" panose="02010609060101010101" charset="-122"/>
                <a:sym typeface="微软雅黑" panose="020B0503020204020204" charset="-122"/>
              </a:rPr>
              <a:t>共产党</a:t>
            </a:r>
            <a:r>
              <a:rPr lang="zh-CN" altLang="en-US" sz="2200" b="1">
                <a:latin typeface="仿宋" panose="02010609060101010101" charset="-122"/>
                <a:ea typeface="仿宋" panose="02010609060101010101" charset="-122"/>
                <a:cs typeface="黑体" panose="02010609060101010101" charset="-122"/>
                <a:sym typeface="微软雅黑" panose="020B0503020204020204" charset="-122"/>
              </a:rPr>
              <a:t>逐渐成熟</a:t>
            </a:r>
          </a:p>
        </p:txBody>
      </p:sp>
      <p:sp>
        <p:nvSpPr>
          <p:cNvPr id="12" name="文本框 11"/>
          <p:cNvSpPr txBox="1"/>
          <p:nvPr>
            <p:custDataLst>
              <p:tags r:id="rId7"/>
            </p:custDataLst>
          </p:nvPr>
        </p:nvSpPr>
        <p:spPr>
          <a:xfrm>
            <a:off x="1900555" y="2944495"/>
            <a:ext cx="3370580" cy="429895"/>
          </a:xfrm>
          <a:prstGeom prst="rect">
            <a:avLst/>
          </a:prstGeom>
          <a:noFill/>
        </p:spPr>
        <p:txBody>
          <a:bodyPr wrap="square" rtlCol="0">
            <a:spAutoFit/>
          </a:bodyPr>
          <a:lstStyle/>
          <a:p>
            <a:pPr lvl="0" algn="l">
              <a:buClrTx/>
              <a:buSzTx/>
              <a:buFontTx/>
            </a:pPr>
            <a:r>
              <a:rPr lang="zh-CN" altLang="en-US" sz="2200" b="1">
                <a:solidFill>
                  <a:srgbClr val="FF0000"/>
                </a:solidFill>
                <a:latin typeface="仿宋" panose="02010609060101010101" charset="-122"/>
                <a:ea typeface="仿宋" panose="02010609060101010101" charset="-122"/>
                <a:cs typeface="黑体" panose="02010609060101010101" charset="-122"/>
                <a:sym typeface="微软雅黑" panose="020B0503020204020204" charset="-122"/>
              </a:rPr>
              <a:t>北洋军阀</a:t>
            </a:r>
            <a:r>
              <a:rPr lang="zh-CN" altLang="en-US" sz="2200" b="1">
                <a:latin typeface="仿宋" panose="02010609060101010101" charset="-122"/>
                <a:ea typeface="仿宋" panose="02010609060101010101" charset="-122"/>
                <a:cs typeface="黑体" panose="02010609060101010101" charset="-122"/>
                <a:sym typeface="微软雅黑" panose="020B0503020204020204" charset="-122"/>
              </a:rPr>
              <a:t>和</a:t>
            </a:r>
            <a:r>
              <a:rPr lang="zh-CN" altLang="en-US" sz="2200" b="1">
                <a:solidFill>
                  <a:srgbClr val="FF0000"/>
                </a:solidFill>
                <a:latin typeface="仿宋" panose="02010609060101010101" charset="-122"/>
                <a:ea typeface="仿宋" panose="02010609060101010101" charset="-122"/>
                <a:cs typeface="黑体" panose="02010609060101010101" charset="-122"/>
                <a:sym typeface="微软雅黑" panose="020B0503020204020204" charset="-122"/>
              </a:rPr>
              <a:t>帝国主义</a:t>
            </a:r>
            <a:endParaRPr lang="zh-CN" altLang="en-US" sz="2200" b="1">
              <a:latin typeface="仿宋" panose="02010609060101010101" charset="-122"/>
              <a:ea typeface="仿宋" panose="02010609060101010101" charset="-122"/>
              <a:cs typeface="黑体" panose="02010609060101010101" charset="-122"/>
              <a:sym typeface="微软雅黑" panose="020B0503020204020204" charset="-122"/>
            </a:endParaRPr>
          </a:p>
        </p:txBody>
      </p:sp>
      <p:sp>
        <p:nvSpPr>
          <p:cNvPr id="13" name="文本框 12"/>
          <p:cNvSpPr txBox="1"/>
          <p:nvPr>
            <p:custDataLst>
              <p:tags r:id="rId8"/>
            </p:custDataLst>
          </p:nvPr>
        </p:nvSpPr>
        <p:spPr>
          <a:xfrm>
            <a:off x="6998970" y="2950845"/>
            <a:ext cx="2221230" cy="434975"/>
          </a:xfrm>
          <a:prstGeom prst="rect">
            <a:avLst/>
          </a:prstGeom>
          <a:noFill/>
        </p:spPr>
        <p:txBody>
          <a:bodyPr wrap="square" rtlCol="0">
            <a:noAutofit/>
          </a:bodyPr>
          <a:lstStyle/>
          <a:p>
            <a:pPr lvl="0" algn="l">
              <a:buClrTx/>
              <a:buSzTx/>
              <a:buFontTx/>
            </a:pPr>
            <a:r>
              <a:rPr lang="zh-CN" altLang="en-US" sz="2200" b="1">
                <a:solidFill>
                  <a:srgbClr val="FF0000"/>
                </a:solidFill>
                <a:latin typeface="仿宋" panose="02010609060101010101" charset="-122"/>
                <a:ea typeface="仿宋" panose="02010609060101010101" charset="-122"/>
                <a:cs typeface="黑体" panose="02010609060101010101" charset="-122"/>
                <a:sym typeface="微软雅黑" panose="020B0503020204020204" charset="-122"/>
              </a:rPr>
              <a:t>日本帝国主义</a:t>
            </a:r>
            <a:endParaRPr lang="zh-CN" altLang="en-US" sz="2200" b="1">
              <a:latin typeface="仿宋" panose="02010609060101010101" charset="-122"/>
              <a:ea typeface="仿宋" panose="02010609060101010101" charset="-122"/>
              <a:cs typeface="黑体" panose="02010609060101010101" charset="-122"/>
              <a:sym typeface="微软雅黑" panose="020B0503020204020204" charset="-122"/>
            </a:endParaRPr>
          </a:p>
        </p:txBody>
      </p:sp>
      <p:sp>
        <p:nvSpPr>
          <p:cNvPr id="17" name="文本框 16"/>
          <p:cNvSpPr txBox="1"/>
          <p:nvPr>
            <p:custDataLst>
              <p:tags r:id="rId9"/>
            </p:custDataLst>
          </p:nvPr>
        </p:nvSpPr>
        <p:spPr>
          <a:xfrm>
            <a:off x="1986280" y="3589020"/>
            <a:ext cx="1920240" cy="429895"/>
          </a:xfrm>
          <a:prstGeom prst="rect">
            <a:avLst/>
          </a:prstGeom>
          <a:noFill/>
        </p:spPr>
        <p:txBody>
          <a:bodyPr wrap="square" rtlCol="0">
            <a:spAutoFit/>
          </a:bodyPr>
          <a:lstStyle/>
          <a:p>
            <a:pPr lvl="0" algn="l">
              <a:buClrTx/>
              <a:buSzTx/>
              <a:buFontTx/>
            </a:pPr>
            <a:r>
              <a:rPr lang="zh-CN" altLang="en-US" sz="2200" b="1">
                <a:solidFill>
                  <a:srgbClr val="FF0000"/>
                </a:solidFill>
                <a:latin typeface="仿宋" panose="02010609060101010101" charset="-122"/>
                <a:ea typeface="仿宋" panose="02010609060101010101" charset="-122"/>
                <a:cs typeface="黑体" panose="02010609060101010101" charset="-122"/>
                <a:sym typeface="微软雅黑" panose="020B0503020204020204" charset="-122"/>
              </a:rPr>
              <a:t>党内</a:t>
            </a:r>
            <a:r>
              <a:rPr lang="zh-CN" altLang="en-US" sz="2200" b="1">
                <a:latin typeface="仿宋" panose="02010609060101010101" charset="-122"/>
                <a:ea typeface="仿宋" panose="02010609060101010101" charset="-122"/>
                <a:cs typeface="黑体" panose="02010609060101010101" charset="-122"/>
                <a:sym typeface="微软雅黑" panose="020B0503020204020204" charset="-122"/>
              </a:rPr>
              <a:t>合作</a:t>
            </a:r>
          </a:p>
        </p:txBody>
      </p:sp>
      <p:sp>
        <p:nvSpPr>
          <p:cNvPr id="18" name="文本框 17"/>
          <p:cNvSpPr txBox="1"/>
          <p:nvPr>
            <p:custDataLst>
              <p:tags r:id="rId10"/>
            </p:custDataLst>
          </p:nvPr>
        </p:nvSpPr>
        <p:spPr>
          <a:xfrm>
            <a:off x="6965315" y="3480435"/>
            <a:ext cx="2118995" cy="429895"/>
          </a:xfrm>
          <a:prstGeom prst="rect">
            <a:avLst/>
          </a:prstGeom>
          <a:noFill/>
        </p:spPr>
        <p:txBody>
          <a:bodyPr wrap="square" rtlCol="0">
            <a:spAutoFit/>
          </a:bodyPr>
          <a:lstStyle/>
          <a:p>
            <a:pPr lvl="0" algn="l">
              <a:buClrTx/>
              <a:buSzTx/>
              <a:buFontTx/>
            </a:pPr>
            <a:r>
              <a:rPr lang="zh-CN" altLang="en-US" sz="2200" b="1">
                <a:solidFill>
                  <a:srgbClr val="FF0000"/>
                </a:solidFill>
                <a:latin typeface="仿宋" panose="02010609060101010101" charset="-122"/>
                <a:ea typeface="仿宋" panose="02010609060101010101" charset="-122"/>
                <a:cs typeface="黑体" panose="02010609060101010101" charset="-122"/>
                <a:sym typeface="微软雅黑" panose="020B0503020204020204" charset="-122"/>
              </a:rPr>
              <a:t>党外</a:t>
            </a:r>
            <a:r>
              <a:rPr lang="zh-CN" altLang="en-US" sz="2200" b="1">
                <a:latin typeface="仿宋" panose="02010609060101010101" charset="-122"/>
                <a:ea typeface="仿宋" panose="02010609060101010101" charset="-122"/>
                <a:cs typeface="黑体" panose="02010609060101010101" charset="-122"/>
                <a:sym typeface="微软雅黑" panose="020B0503020204020204" charset="-122"/>
              </a:rPr>
              <a:t>合作</a:t>
            </a:r>
          </a:p>
        </p:txBody>
      </p:sp>
      <p:sp>
        <p:nvSpPr>
          <p:cNvPr id="19" name="文本框 18"/>
          <p:cNvSpPr txBox="1"/>
          <p:nvPr>
            <p:custDataLst>
              <p:tags r:id="rId11"/>
            </p:custDataLst>
          </p:nvPr>
        </p:nvSpPr>
        <p:spPr>
          <a:xfrm>
            <a:off x="1730533" y="3999112"/>
            <a:ext cx="4972050" cy="768350"/>
          </a:xfrm>
          <a:prstGeom prst="rect">
            <a:avLst/>
          </a:prstGeom>
          <a:noFill/>
        </p:spPr>
        <p:txBody>
          <a:bodyPr wrap="square" rtlCol="0">
            <a:spAutoFit/>
          </a:bodyPr>
          <a:lstStyle/>
          <a:p>
            <a:pPr algn="l"/>
            <a:r>
              <a:rPr lang="zh-CN" altLang="en-US" sz="2200" b="1">
                <a:solidFill>
                  <a:srgbClr val="FF0000"/>
                </a:solidFill>
                <a:latin typeface="仿宋" panose="02010609060101010101" charset="-122"/>
                <a:ea typeface="仿宋" panose="02010609060101010101" charset="-122"/>
                <a:cs typeface="黑体" panose="02010609060101010101" charset="-122"/>
                <a:sym typeface="微软雅黑" panose="020B0503020204020204" charset="-122"/>
              </a:rPr>
              <a:t>民族资产阶级</a:t>
            </a:r>
            <a:r>
              <a:rPr lang="zh-CN" altLang="en-US" sz="2200" b="1">
                <a:latin typeface="仿宋" panose="02010609060101010101" charset="-122"/>
                <a:ea typeface="仿宋" panose="02010609060101010101" charset="-122"/>
                <a:cs typeface="黑体" panose="02010609060101010101" charset="-122"/>
                <a:sym typeface="微软雅黑" panose="020B0503020204020204" charset="-122"/>
              </a:rPr>
              <a:t>、</a:t>
            </a:r>
            <a:r>
              <a:rPr lang="zh-CN" altLang="en-US" sz="2200" b="1">
                <a:solidFill>
                  <a:srgbClr val="FF0000"/>
                </a:solidFill>
                <a:latin typeface="仿宋" panose="02010609060101010101" charset="-122"/>
                <a:ea typeface="仿宋" panose="02010609060101010101" charset="-122"/>
                <a:cs typeface="黑体" panose="02010609060101010101" charset="-122"/>
                <a:sym typeface="微软雅黑" panose="020B0503020204020204" charset="-122"/>
              </a:rPr>
              <a:t>小</a:t>
            </a:r>
            <a:r>
              <a:rPr lang="zh-CN" altLang="en-US" sz="2200" b="1">
                <a:latin typeface="仿宋" panose="02010609060101010101" charset="-122"/>
                <a:ea typeface="仿宋" panose="02010609060101010101" charset="-122"/>
                <a:cs typeface="黑体" panose="02010609060101010101" charset="-122"/>
                <a:sym typeface="微软雅黑" panose="020B0503020204020204" charset="-122"/>
              </a:rPr>
              <a:t>资产阶级、</a:t>
            </a:r>
            <a:r>
              <a:rPr lang="zh-CN" altLang="en-US" sz="2200" b="1">
                <a:solidFill>
                  <a:srgbClr val="FF0000"/>
                </a:solidFill>
                <a:latin typeface="仿宋" panose="02010609060101010101" charset="-122"/>
                <a:ea typeface="仿宋" panose="02010609060101010101" charset="-122"/>
                <a:cs typeface="黑体" panose="02010609060101010101" charset="-122"/>
                <a:sym typeface="微软雅黑" panose="020B0503020204020204" charset="-122"/>
              </a:rPr>
              <a:t>无产阶级</a:t>
            </a:r>
            <a:endParaRPr lang="zh-CN" altLang="en-US" sz="2200" b="1">
              <a:latin typeface="仿宋" panose="02010609060101010101" charset="-122"/>
              <a:ea typeface="仿宋" panose="02010609060101010101" charset="-122"/>
              <a:cs typeface="黑体" panose="02010609060101010101" charset="-122"/>
              <a:sym typeface="微软雅黑" panose="020B0503020204020204" charset="-122"/>
            </a:endParaRPr>
          </a:p>
          <a:p>
            <a:pPr algn="l"/>
            <a:r>
              <a:rPr lang="zh-CN" altLang="en-US" sz="2200" b="1">
                <a:latin typeface="仿宋" panose="02010609060101010101" charset="-122"/>
                <a:ea typeface="仿宋" panose="02010609060101010101" charset="-122"/>
                <a:cs typeface="黑体" panose="02010609060101010101" charset="-122"/>
                <a:sym typeface="微软雅黑" panose="020B0503020204020204" charset="-122"/>
              </a:rPr>
              <a:t>和</a:t>
            </a:r>
            <a:r>
              <a:rPr lang="zh-CN" altLang="en-US" sz="2200" b="1">
                <a:solidFill>
                  <a:srgbClr val="FF0000"/>
                </a:solidFill>
                <a:latin typeface="仿宋" panose="02010609060101010101" charset="-122"/>
                <a:ea typeface="仿宋" panose="02010609060101010101" charset="-122"/>
                <a:cs typeface="黑体" panose="02010609060101010101" charset="-122"/>
                <a:sym typeface="微软雅黑" panose="020B0503020204020204" charset="-122"/>
              </a:rPr>
              <a:t>农民</a:t>
            </a:r>
            <a:r>
              <a:rPr lang="zh-CN" altLang="en-US" sz="2200" b="1">
                <a:latin typeface="仿宋" panose="02010609060101010101" charset="-122"/>
                <a:ea typeface="仿宋" panose="02010609060101010101" charset="-122"/>
                <a:cs typeface="黑体" panose="02010609060101010101" charset="-122"/>
                <a:sym typeface="微软雅黑" panose="020B0503020204020204" charset="-122"/>
              </a:rPr>
              <a:t>阶级（四大阶级联盟）</a:t>
            </a:r>
          </a:p>
        </p:txBody>
      </p:sp>
      <p:sp>
        <p:nvSpPr>
          <p:cNvPr id="21" name="文本框 20"/>
          <p:cNvSpPr txBox="1"/>
          <p:nvPr>
            <p:custDataLst>
              <p:tags r:id="rId12"/>
            </p:custDataLst>
          </p:nvPr>
        </p:nvSpPr>
        <p:spPr>
          <a:xfrm>
            <a:off x="6872605" y="4004945"/>
            <a:ext cx="5095240" cy="768350"/>
          </a:xfrm>
          <a:prstGeom prst="rect">
            <a:avLst/>
          </a:prstGeom>
          <a:noFill/>
        </p:spPr>
        <p:txBody>
          <a:bodyPr wrap="square" rtlCol="0">
            <a:spAutoFit/>
          </a:bodyPr>
          <a:lstStyle/>
          <a:p>
            <a:pPr algn="l"/>
            <a:r>
              <a:rPr lang="zh-CN" altLang="en-US" sz="2200" b="1">
                <a:latin typeface="仿宋" panose="02010609060101010101" charset="-122"/>
                <a:ea typeface="仿宋" panose="02010609060101010101" charset="-122"/>
                <a:cs typeface="黑体" panose="02010609060101010101" charset="-122"/>
                <a:sym typeface="微软雅黑" panose="020B0503020204020204" charset="-122"/>
              </a:rPr>
              <a:t>具有空前</a:t>
            </a:r>
            <a:r>
              <a:rPr lang="zh-CN" altLang="en-US" sz="2200" b="1">
                <a:solidFill>
                  <a:srgbClr val="FF0000"/>
                </a:solidFill>
                <a:latin typeface="仿宋" panose="02010609060101010101" charset="-122"/>
                <a:ea typeface="仿宋" panose="02010609060101010101" charset="-122"/>
                <a:cs typeface="黑体" panose="02010609060101010101" charset="-122"/>
                <a:sym typeface="微软雅黑" panose="020B0503020204020204" charset="-122"/>
              </a:rPr>
              <a:t>广泛的民族性，</a:t>
            </a:r>
            <a:r>
              <a:rPr lang="zh-CN" altLang="en-US" sz="2200" b="1">
                <a:latin typeface="仿宋" panose="02010609060101010101" charset="-122"/>
                <a:ea typeface="仿宋" panose="02010609060101010101" charset="-122"/>
                <a:cs typeface="黑体" panose="02010609060101010101" charset="-122"/>
                <a:sym typeface="微软雅黑" panose="020B0503020204020204" charset="-122"/>
              </a:rPr>
              <a:t>包括国内各阶级、各阶层及海外侨胞和其他爱国人士</a:t>
            </a:r>
          </a:p>
        </p:txBody>
      </p:sp>
      <p:sp>
        <p:nvSpPr>
          <p:cNvPr id="22" name="文本框 21"/>
          <p:cNvSpPr txBox="1"/>
          <p:nvPr>
            <p:custDataLst>
              <p:tags r:id="rId13"/>
            </p:custDataLst>
          </p:nvPr>
        </p:nvSpPr>
        <p:spPr>
          <a:xfrm>
            <a:off x="1730533" y="4784549"/>
            <a:ext cx="4852339" cy="768350"/>
          </a:xfrm>
          <a:prstGeom prst="rect">
            <a:avLst/>
          </a:prstGeom>
          <a:noFill/>
        </p:spPr>
        <p:txBody>
          <a:bodyPr wrap="square" rtlCol="0">
            <a:spAutoFit/>
          </a:bodyPr>
          <a:lstStyle/>
          <a:p>
            <a:pPr algn="l"/>
            <a:r>
              <a:rPr lang="zh-CN" altLang="en-US" sz="2200" b="1">
                <a:solidFill>
                  <a:srgbClr val="FF0000"/>
                </a:solidFill>
                <a:latin typeface="仿宋" panose="02010609060101010101" charset="-122"/>
                <a:ea typeface="仿宋" panose="02010609060101010101" charset="-122"/>
                <a:cs typeface="黑体" panose="02010609060101010101" charset="-122"/>
                <a:sym typeface="微软雅黑" panose="020B0503020204020204" charset="-122"/>
              </a:rPr>
              <a:t>基本推翻了北洋军阀</a:t>
            </a:r>
            <a:r>
              <a:rPr lang="zh-CN" altLang="en-US" sz="2200" b="1">
                <a:latin typeface="仿宋" panose="02010609060101010101" charset="-122"/>
                <a:ea typeface="仿宋" panose="02010609060101010101" charset="-122"/>
                <a:cs typeface="黑体" panose="02010609060101010101" charset="-122"/>
                <a:sym typeface="微软雅黑" panose="020B0503020204020204" charset="-122"/>
              </a:rPr>
              <a:t>的反动</a:t>
            </a:r>
            <a:r>
              <a:rPr lang="zh-CN" altLang="en-US" sz="2200" b="1">
                <a:solidFill>
                  <a:srgbClr val="FF0000"/>
                </a:solidFill>
                <a:latin typeface="仿宋" panose="02010609060101010101" charset="-122"/>
                <a:ea typeface="仿宋" panose="02010609060101010101" charset="-122"/>
                <a:cs typeface="黑体" panose="02010609060101010101" charset="-122"/>
                <a:sym typeface="微软雅黑" panose="020B0503020204020204" charset="-122"/>
              </a:rPr>
              <a:t>统治</a:t>
            </a:r>
            <a:r>
              <a:rPr lang="zh-CN" altLang="en-US" sz="2200" b="1">
                <a:latin typeface="仿宋" panose="02010609060101010101" charset="-122"/>
                <a:ea typeface="仿宋" panose="02010609060101010101" charset="-122"/>
                <a:cs typeface="黑体" panose="02010609060101010101" charset="-122"/>
                <a:sym typeface="微软雅黑" panose="020B0503020204020204" charset="-122"/>
              </a:rPr>
              <a:t>；</a:t>
            </a:r>
          </a:p>
          <a:p>
            <a:pPr algn="l"/>
            <a:r>
              <a:rPr lang="zh-CN" altLang="en-US" sz="2200" b="1">
                <a:latin typeface="仿宋" panose="02010609060101010101" charset="-122"/>
                <a:ea typeface="仿宋" panose="02010609060101010101" charset="-122"/>
                <a:cs typeface="黑体" panose="02010609060101010101" charset="-122"/>
                <a:sym typeface="微软雅黑" panose="020B0503020204020204" charset="-122"/>
              </a:rPr>
              <a:t>中途破裂，</a:t>
            </a:r>
            <a:r>
              <a:rPr lang="zh-CN" altLang="en-US" sz="2200" b="1">
                <a:solidFill>
                  <a:srgbClr val="FF0000"/>
                </a:solidFill>
                <a:latin typeface="仿宋" panose="02010609060101010101" charset="-122"/>
                <a:ea typeface="仿宋" panose="02010609060101010101" charset="-122"/>
                <a:cs typeface="黑体" panose="02010609060101010101" charset="-122"/>
                <a:sym typeface="微软雅黑" panose="020B0503020204020204" charset="-122"/>
              </a:rPr>
              <a:t>大革命失败</a:t>
            </a:r>
            <a:endParaRPr lang="zh-CN" altLang="en-US" sz="2200" b="1">
              <a:latin typeface="仿宋" panose="02010609060101010101" charset="-122"/>
              <a:ea typeface="仿宋" panose="02010609060101010101" charset="-122"/>
              <a:cs typeface="黑体" panose="02010609060101010101" charset="-122"/>
              <a:sym typeface="微软雅黑" panose="020B0503020204020204" charset="-122"/>
            </a:endParaRPr>
          </a:p>
        </p:txBody>
      </p:sp>
      <p:sp>
        <p:nvSpPr>
          <p:cNvPr id="27" name="文本框 26"/>
          <p:cNvSpPr txBox="1"/>
          <p:nvPr>
            <p:custDataLst>
              <p:tags r:id="rId14"/>
            </p:custDataLst>
          </p:nvPr>
        </p:nvSpPr>
        <p:spPr>
          <a:xfrm>
            <a:off x="6872328" y="4868034"/>
            <a:ext cx="2428240" cy="429895"/>
          </a:xfrm>
          <a:prstGeom prst="rect">
            <a:avLst/>
          </a:prstGeom>
          <a:noFill/>
        </p:spPr>
        <p:txBody>
          <a:bodyPr wrap="none" rtlCol="0">
            <a:spAutoFit/>
          </a:bodyPr>
          <a:lstStyle/>
          <a:p>
            <a:pPr algn="l"/>
            <a:r>
              <a:rPr lang="zh-CN" altLang="en-US" sz="2200" b="1">
                <a:latin typeface="仿宋" panose="02010609060101010101" charset="-122"/>
                <a:ea typeface="仿宋" panose="02010609060101010101" charset="-122"/>
                <a:cs typeface="黑体" panose="02010609060101010101" charset="-122"/>
                <a:sym typeface="微软雅黑" panose="020B0503020204020204" charset="-122"/>
              </a:rPr>
              <a:t>最终取得</a:t>
            </a:r>
            <a:r>
              <a:rPr lang="zh-CN" altLang="en-US" sz="2200" b="1">
                <a:solidFill>
                  <a:srgbClr val="FF0000"/>
                </a:solidFill>
                <a:latin typeface="仿宋" panose="02010609060101010101" charset="-122"/>
                <a:ea typeface="仿宋" panose="02010609060101010101" charset="-122"/>
                <a:cs typeface="黑体" panose="02010609060101010101" charset="-122"/>
                <a:sym typeface="微软雅黑" panose="020B0503020204020204" charset="-122"/>
              </a:rPr>
              <a:t>抗战胜利</a:t>
            </a:r>
          </a:p>
        </p:txBody>
      </p:sp>
      <p:sp>
        <p:nvSpPr>
          <p:cNvPr id="32" name="文本框 31"/>
          <p:cNvSpPr txBox="1"/>
          <p:nvPr>
            <p:custDataLst>
              <p:tags r:id="rId15"/>
            </p:custDataLst>
          </p:nvPr>
        </p:nvSpPr>
        <p:spPr>
          <a:xfrm>
            <a:off x="1730425" y="5534276"/>
            <a:ext cx="5234940" cy="429895"/>
          </a:xfrm>
          <a:prstGeom prst="rect">
            <a:avLst/>
          </a:prstGeom>
          <a:noFill/>
        </p:spPr>
        <p:txBody>
          <a:bodyPr wrap="none" rtlCol="0">
            <a:spAutoFit/>
          </a:bodyPr>
          <a:lstStyle/>
          <a:p>
            <a:pPr algn="l"/>
            <a:r>
              <a:rPr lang="zh-CN" altLang="en-US" sz="2200" b="1">
                <a:solidFill>
                  <a:srgbClr val="FF0000"/>
                </a:solidFill>
                <a:latin typeface="仿宋" panose="02010609060101010101" charset="-122"/>
                <a:ea typeface="仿宋" panose="02010609060101010101" charset="-122"/>
                <a:cs typeface="黑体" panose="02010609060101010101" charset="-122"/>
                <a:sym typeface="微软雅黑" panose="020B0503020204020204" charset="-122"/>
              </a:rPr>
              <a:t>共产国际</a:t>
            </a:r>
            <a:r>
              <a:rPr lang="zh-CN" altLang="en-US" sz="2200" b="1">
                <a:latin typeface="仿宋" panose="02010609060101010101" charset="-122"/>
                <a:ea typeface="仿宋" panose="02010609060101010101" charset="-122"/>
                <a:cs typeface="黑体" panose="02010609060101010101" charset="-122"/>
                <a:sym typeface="微软雅黑" panose="020B0503020204020204" charset="-122"/>
              </a:rPr>
              <a:t>和</a:t>
            </a:r>
            <a:r>
              <a:rPr lang="zh-CN" altLang="en-US" sz="2200" b="1">
                <a:solidFill>
                  <a:srgbClr val="FF0000"/>
                </a:solidFill>
                <a:latin typeface="仿宋" panose="02010609060101010101" charset="-122"/>
                <a:ea typeface="仿宋" panose="02010609060101010101" charset="-122"/>
                <a:cs typeface="黑体" panose="02010609060101010101" charset="-122"/>
                <a:sym typeface="微软雅黑" panose="020B0503020204020204" charset="-122"/>
              </a:rPr>
              <a:t>苏联支持</a:t>
            </a:r>
            <a:r>
              <a:rPr lang="zh-CN" altLang="en-US" sz="2200" b="1">
                <a:latin typeface="仿宋" panose="02010609060101010101" charset="-122"/>
                <a:ea typeface="仿宋" panose="02010609060101010101" charset="-122"/>
                <a:cs typeface="黑体" panose="02010609060101010101" charset="-122"/>
                <a:sym typeface="微软雅黑" panose="020B0503020204020204" charset="-122"/>
              </a:rPr>
              <a:t>；</a:t>
            </a:r>
            <a:r>
              <a:rPr lang="zh-CN" altLang="en-US" sz="2200" b="1">
                <a:solidFill>
                  <a:srgbClr val="FF0000"/>
                </a:solidFill>
                <a:latin typeface="仿宋" panose="02010609060101010101" charset="-122"/>
                <a:ea typeface="仿宋" panose="02010609060101010101" charset="-122"/>
                <a:cs typeface="黑体" panose="02010609060101010101" charset="-122"/>
                <a:sym typeface="微软雅黑" panose="020B0503020204020204" charset="-122"/>
              </a:rPr>
              <a:t>帝国主义</a:t>
            </a:r>
            <a:r>
              <a:rPr lang="zh-CN" altLang="en-US" sz="2200" b="1">
                <a:latin typeface="仿宋" panose="02010609060101010101" charset="-122"/>
                <a:ea typeface="仿宋" panose="02010609060101010101" charset="-122"/>
                <a:cs typeface="黑体" panose="02010609060101010101" charset="-122"/>
                <a:sym typeface="微软雅黑" panose="020B0503020204020204" charset="-122"/>
              </a:rPr>
              <a:t>国家</a:t>
            </a:r>
            <a:r>
              <a:rPr lang="zh-CN" altLang="en-US" sz="2200" b="1">
                <a:solidFill>
                  <a:srgbClr val="FF0000"/>
                </a:solidFill>
                <a:latin typeface="仿宋" panose="02010609060101010101" charset="-122"/>
                <a:ea typeface="仿宋" panose="02010609060101010101" charset="-122"/>
                <a:cs typeface="黑体" panose="02010609060101010101" charset="-122"/>
                <a:sym typeface="微软雅黑" panose="020B0503020204020204" charset="-122"/>
              </a:rPr>
              <a:t>反对</a:t>
            </a:r>
            <a:endParaRPr lang="zh-CN" altLang="en-US" sz="2200" b="1">
              <a:latin typeface="仿宋" panose="02010609060101010101" charset="-122"/>
              <a:ea typeface="仿宋" panose="02010609060101010101" charset="-122"/>
              <a:cs typeface="黑体" panose="02010609060101010101" charset="-122"/>
              <a:sym typeface="微软雅黑" panose="020B0503020204020204" charset="-122"/>
            </a:endParaRPr>
          </a:p>
        </p:txBody>
      </p:sp>
      <p:sp>
        <p:nvSpPr>
          <p:cNvPr id="33" name="文本框 32"/>
          <p:cNvSpPr txBox="1"/>
          <p:nvPr>
            <p:custDataLst>
              <p:tags r:id="rId16"/>
            </p:custDataLst>
          </p:nvPr>
        </p:nvSpPr>
        <p:spPr>
          <a:xfrm>
            <a:off x="6965315" y="5533390"/>
            <a:ext cx="2708910" cy="429895"/>
          </a:xfrm>
          <a:prstGeom prst="rect">
            <a:avLst/>
          </a:prstGeom>
          <a:noFill/>
        </p:spPr>
        <p:txBody>
          <a:bodyPr wrap="none" rtlCol="0">
            <a:spAutoFit/>
          </a:bodyPr>
          <a:lstStyle/>
          <a:p>
            <a:pPr algn="l"/>
            <a:r>
              <a:rPr lang="zh-CN" altLang="en-US" sz="2200" b="1">
                <a:solidFill>
                  <a:srgbClr val="FF0000"/>
                </a:solidFill>
                <a:latin typeface="仿宋" panose="02010609060101010101" charset="-122"/>
                <a:ea typeface="仿宋" panose="02010609060101010101" charset="-122"/>
                <a:cs typeface="黑体" panose="02010609060101010101" charset="-122"/>
                <a:sym typeface="微软雅黑" panose="020B0503020204020204" charset="-122"/>
              </a:rPr>
              <a:t>反法西斯国</a:t>
            </a:r>
            <a:r>
              <a:rPr lang="zh-CN" altLang="en-US" sz="2200" b="1">
                <a:latin typeface="仿宋" panose="02010609060101010101" charset="-122"/>
                <a:ea typeface="仿宋" panose="02010609060101010101" charset="-122"/>
                <a:cs typeface="黑体" panose="02010609060101010101" charset="-122"/>
                <a:sym typeface="微软雅黑" panose="020B0503020204020204" charset="-122"/>
              </a:rPr>
              <a:t>家的</a:t>
            </a:r>
            <a:r>
              <a:rPr lang="zh-CN" altLang="en-US" sz="2200" b="1">
                <a:solidFill>
                  <a:srgbClr val="FF0000"/>
                </a:solidFill>
                <a:latin typeface="仿宋" panose="02010609060101010101" charset="-122"/>
                <a:ea typeface="仿宋" panose="02010609060101010101" charset="-122"/>
                <a:cs typeface="黑体" panose="02010609060101010101" charset="-122"/>
                <a:sym typeface="微软雅黑" panose="020B0503020204020204" charset="-122"/>
              </a:rPr>
              <a:t>支持</a:t>
            </a:r>
            <a:endParaRPr lang="zh-CN" altLang="en-US" sz="2200" b="1">
              <a:latin typeface="仿宋" panose="02010609060101010101" charset="-122"/>
              <a:ea typeface="仿宋" panose="02010609060101010101" charset="-122"/>
              <a:cs typeface="黑体" panose="02010609060101010101" charset="-122"/>
              <a:sym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linds(horizont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linds(horizont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blinds(horizontal)">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blinds(horizontal)">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blinds(horizontal)">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blinds(horizontal)">
                                      <p:cBhvr>
                                        <p:cTn id="57" dur="5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blinds(horizontal)">
                                      <p:cBhvr>
                                        <p:cTn id="62" dur="500"/>
                                        <p:tgtEl>
                                          <p:spTgt spid="22"/>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blinds(horizontal)">
                                      <p:cBhvr>
                                        <p:cTn id="67" dur="500"/>
                                        <p:tgtEl>
                                          <p:spTgt spid="27"/>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32"/>
                                        </p:tgtEl>
                                        <p:attrNameLst>
                                          <p:attrName>style.visibility</p:attrName>
                                        </p:attrNameLst>
                                      </p:cBhvr>
                                      <p:to>
                                        <p:strVal val="visible"/>
                                      </p:to>
                                    </p:set>
                                    <p:animEffect transition="in" filter="blinds(horizontal)">
                                      <p:cBhvr>
                                        <p:cTn id="72" dur="500"/>
                                        <p:tgtEl>
                                          <p:spTgt spid="32"/>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grpId="0" nodeType="clickEffect">
                                  <p:stCondLst>
                                    <p:cond delay="0"/>
                                  </p:stCondLst>
                                  <p:childTnLst>
                                    <p:set>
                                      <p:cBhvr>
                                        <p:cTn id="76" dur="1" fill="hold">
                                          <p:stCondLst>
                                            <p:cond delay="0"/>
                                          </p:stCondLst>
                                        </p:cTn>
                                        <p:tgtEl>
                                          <p:spTgt spid="33"/>
                                        </p:tgtEl>
                                        <p:attrNameLst>
                                          <p:attrName>style.visibility</p:attrName>
                                        </p:attrNameLst>
                                      </p:cBhvr>
                                      <p:to>
                                        <p:strVal val="visible"/>
                                      </p:to>
                                    </p:set>
                                    <p:animEffect transition="in" filter="blinds(horizontal)">
                                      <p:cBhvr>
                                        <p:cTn id="7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2" grpId="0"/>
      <p:bldP spid="13" grpId="0"/>
      <p:bldP spid="17" grpId="0"/>
      <p:bldP spid="18" grpId="0"/>
      <p:bldP spid="19" grpId="0"/>
      <p:bldP spid="21" grpId="0"/>
      <p:bldP spid="22" grpId="0"/>
      <p:bldP spid="27" grpId="0"/>
      <p:bldP spid="32" grpId="0"/>
      <p:bldP spid="3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custDataLst>
              <p:tags r:id="rId1"/>
            </p:custDataLst>
          </p:nvPr>
        </p:nvSpPr>
        <p:spPr>
          <a:xfrm>
            <a:off x="106680" y="786765"/>
            <a:ext cx="11971020" cy="5444490"/>
          </a:xfrm>
          <a:prstGeom prst="rect">
            <a:avLst/>
          </a:prstGeom>
          <a:noFill/>
          <a:ln w="12700" cmpd="sng">
            <a:solidFill>
              <a:schemeClr val="accent1">
                <a:shade val="50000"/>
              </a:schemeClr>
            </a:solidFill>
            <a:prstDash val="solid"/>
          </a:ln>
        </p:spPr>
        <p:txBody>
          <a:bodyPr wrap="square" rtlCol="0" anchor="t">
            <a:noAutofit/>
          </a:bodyPr>
          <a:lstStyle/>
          <a:p>
            <a:pPr algn="l" defTabSz="514350">
              <a:lnSpc>
                <a:spcPts val="2840"/>
              </a:lnSpc>
              <a:buClrTx/>
              <a:buSzTx/>
              <a:buFont typeface="Arial" panose="020B0604020202020204" pitchFamily="34" charset="0"/>
              <a:buNone/>
            </a:pPr>
            <a:r>
              <a:rPr lang="zh-CN" sz="2400" b="1">
                <a:gradFill>
                  <a:gsLst>
                    <a:gs pos="0">
                      <a:srgbClr val="012D86"/>
                    </a:gs>
                    <a:gs pos="100000">
                      <a:srgbClr val="0E2557"/>
                    </a:gs>
                  </a:gsLst>
                  <a:lin scaled="0"/>
                </a:gradFill>
                <a:effectLst/>
                <a:latin typeface="仿宋" panose="02010609060101010101" charset="-122"/>
                <a:ea typeface="仿宋" panose="02010609060101010101" charset="-122"/>
                <a:cs typeface="仿宋" panose="02010609060101010101" charset="-122"/>
              </a:rPr>
              <a:t>考查</a:t>
            </a:r>
            <a:r>
              <a:rPr lang="zh-CN" sz="2400" b="1">
                <a:gradFill>
                  <a:gsLst>
                    <a:gs pos="0">
                      <a:srgbClr val="012D86"/>
                    </a:gs>
                    <a:gs pos="100000">
                      <a:srgbClr val="0E2557"/>
                    </a:gs>
                  </a:gsLst>
                  <a:lin scaled="0"/>
                </a:gradFill>
                <a:effectLst/>
                <a:latin typeface="仿宋" panose="02010609060101010101" charset="-122"/>
                <a:ea typeface="仿宋" panose="02010609060101010101" charset="-122"/>
                <a:cs typeface="仿宋" panose="02010609060101010101" charset="-122"/>
                <a:sym typeface="微软雅黑" panose="020B0503020204020204" charset="-122"/>
              </a:rPr>
              <a:t>内容：</a:t>
            </a:r>
            <a:r>
              <a:rPr lang="zh-CN" sz="2200" b="1">
                <a:solidFill>
                  <a:srgbClr val="FF0000"/>
                </a:solidFill>
                <a:latin typeface="仿宋" panose="02010609060101010101" charset="-122"/>
                <a:ea typeface="仿宋" panose="02010609060101010101" charset="-122"/>
                <a:sym typeface="微软雅黑" panose="020B0503020204020204" charset="-122"/>
              </a:rPr>
              <a:t>敌后战场的全面抗战路线；抗日民族统一战线；日军侵华罪行；中共七大与毛泽东思想；全民族抗战</a:t>
            </a:r>
            <a:r>
              <a:rPr lang="zh-CN" sz="2200" b="1">
                <a:latin typeface="仿宋" panose="02010609060101010101" charset="-122"/>
                <a:ea typeface="仿宋" panose="02010609060101010101" charset="-122"/>
                <a:sym typeface="微软雅黑" panose="020B0503020204020204" charset="-122"/>
              </a:rPr>
              <a:t>等都是高频考点</a:t>
            </a:r>
          </a:p>
          <a:p>
            <a:pPr algn="l" defTabSz="514350">
              <a:lnSpc>
                <a:spcPts val="2840"/>
              </a:lnSpc>
              <a:buClrTx/>
              <a:buSzTx/>
              <a:buFont typeface="Arial" panose="020B0604020202020204" pitchFamily="34" charset="0"/>
              <a:buNone/>
            </a:pPr>
            <a:r>
              <a:rPr lang="zh-CN" sz="2400" b="1">
                <a:gradFill>
                  <a:gsLst>
                    <a:gs pos="0">
                      <a:srgbClr val="012D86"/>
                    </a:gs>
                    <a:gs pos="100000">
                      <a:srgbClr val="0E2557"/>
                    </a:gs>
                  </a:gsLst>
                  <a:lin scaled="0"/>
                </a:gradFill>
                <a:effectLst/>
                <a:latin typeface="仿宋" panose="02010609060101010101" charset="-122"/>
                <a:ea typeface="仿宋" panose="02010609060101010101" charset="-122"/>
                <a:cs typeface="仿宋" panose="02010609060101010101" charset="-122"/>
                <a:sym typeface="+mn-ea"/>
              </a:rPr>
              <a:t>备考策略</a:t>
            </a:r>
            <a:r>
              <a:rPr lang="zh-CN" sz="2400" b="1">
                <a:gradFill>
                  <a:gsLst>
                    <a:gs pos="0">
                      <a:srgbClr val="012D86"/>
                    </a:gs>
                    <a:gs pos="100000">
                      <a:srgbClr val="0E2557"/>
                    </a:gs>
                  </a:gsLst>
                  <a:lin scaled="0"/>
                </a:gradFill>
                <a:effectLst/>
                <a:latin typeface="仿宋" panose="02010609060101010101" charset="-122"/>
                <a:ea typeface="仿宋" panose="02010609060101010101" charset="-122"/>
                <a:cs typeface="仿宋" panose="02010609060101010101" charset="-122"/>
                <a:sym typeface="微软雅黑" panose="020B0503020204020204" charset="-122"/>
              </a:rPr>
              <a:t>：</a:t>
            </a:r>
          </a:p>
          <a:p>
            <a:pPr algn="l" defTabSz="514350">
              <a:lnSpc>
                <a:spcPts val="2840"/>
              </a:lnSpc>
              <a:buSzTx/>
              <a:buFont typeface="Arial" panose="020B0604020202020204" pitchFamily="34" charset="0"/>
              <a:buNone/>
            </a:pPr>
            <a:r>
              <a:rPr sz="2200" b="1">
                <a:latin typeface="仿宋" panose="02010609060101010101" charset="-122"/>
                <a:ea typeface="仿宋" panose="02010609060101010101" charset="-122"/>
                <a:sym typeface="微软雅黑" panose="020B0503020204020204" charset="-122"/>
              </a:rPr>
              <a:t>1</a:t>
            </a:r>
            <a:r>
              <a:rPr lang="zh-CN" sz="2200" b="1">
                <a:latin typeface="仿宋" panose="02010609060101010101" charset="-122"/>
                <a:ea typeface="仿宋" panose="02010609060101010101" charset="-122"/>
                <a:sym typeface="微软雅黑" panose="020B0503020204020204" charset="-122"/>
              </a:rPr>
              <a:t>、</a:t>
            </a:r>
            <a:r>
              <a:rPr sz="2200" b="1">
                <a:latin typeface="仿宋" panose="02010609060101010101" charset="-122"/>
                <a:ea typeface="仿宋" panose="02010609060101010101" charset="-122"/>
                <a:sym typeface="微软雅黑" panose="020B0503020204020204" charset="-122"/>
              </a:rPr>
              <a:t>结合</a:t>
            </a:r>
            <a:r>
              <a:rPr sz="2200" b="1">
                <a:solidFill>
                  <a:srgbClr val="FF0000"/>
                </a:solidFill>
                <a:latin typeface="仿宋" panose="02010609060101010101" charset="-122"/>
                <a:ea typeface="仿宋" panose="02010609060101010101" charset="-122"/>
                <a:sym typeface="微软雅黑" panose="020B0503020204020204" charset="-122"/>
              </a:rPr>
              <a:t>国共第二次合作以及国共十年对峙</a:t>
            </a:r>
            <a:r>
              <a:rPr sz="2200" b="1">
                <a:latin typeface="仿宋" panose="02010609060101010101" charset="-122"/>
                <a:ea typeface="仿宋" panose="02010609060101010101" charset="-122"/>
                <a:sym typeface="微软雅黑" panose="020B0503020204020204" charset="-122"/>
              </a:rPr>
              <a:t>作为背景进行复习，了解</a:t>
            </a:r>
            <a:r>
              <a:rPr sz="2200" b="1">
                <a:solidFill>
                  <a:srgbClr val="FF0000"/>
                </a:solidFill>
                <a:latin typeface="仿宋" panose="02010609060101010101" charset="-122"/>
                <a:ea typeface="仿宋" panose="02010609060101010101" charset="-122"/>
                <a:sym typeface="微软雅黑" panose="020B0503020204020204" charset="-122"/>
              </a:rPr>
              <a:t>日本侵华原因</a:t>
            </a:r>
            <a:r>
              <a:rPr sz="2200" b="1">
                <a:latin typeface="仿宋" panose="02010609060101010101" charset="-122"/>
                <a:ea typeface="仿宋" panose="02010609060101010101" charset="-122"/>
                <a:sym typeface="微软雅黑" panose="020B0503020204020204" charset="-122"/>
              </a:rPr>
              <a:t>，以及</a:t>
            </a:r>
            <a:r>
              <a:rPr sz="2200" b="1">
                <a:solidFill>
                  <a:srgbClr val="FF0000"/>
                </a:solidFill>
                <a:latin typeface="仿宋" panose="02010609060101010101" charset="-122"/>
                <a:ea typeface="仿宋" panose="02010609060101010101" charset="-122"/>
                <a:sym typeface="微软雅黑" panose="020B0503020204020204" charset="-122"/>
              </a:rPr>
              <a:t>抗日民族统一战线的形成</a:t>
            </a:r>
            <a:r>
              <a:rPr sz="2200" b="1">
                <a:latin typeface="仿宋" panose="02010609060101010101" charset="-122"/>
                <a:ea typeface="仿宋" panose="02010609060101010101" charset="-122"/>
                <a:sym typeface="微软雅黑" panose="020B0503020204020204" charset="-122"/>
              </a:rPr>
              <a:t>；</a:t>
            </a:r>
          </a:p>
          <a:p>
            <a:pPr algn="l" defTabSz="514350">
              <a:lnSpc>
                <a:spcPts val="2840"/>
              </a:lnSpc>
              <a:buSzTx/>
              <a:buFont typeface="Arial" panose="020B0604020202020204" pitchFamily="34" charset="0"/>
              <a:buNone/>
            </a:pPr>
            <a:r>
              <a:rPr sz="2200" b="1">
                <a:latin typeface="仿宋" panose="02010609060101010101" charset="-122"/>
                <a:ea typeface="仿宋" panose="02010609060101010101" charset="-122"/>
                <a:sym typeface="微软雅黑" panose="020B0503020204020204" charset="-122"/>
              </a:rPr>
              <a:t>2</a:t>
            </a:r>
            <a:r>
              <a:rPr lang="zh-CN" sz="2200" b="1">
                <a:latin typeface="仿宋" panose="02010609060101010101" charset="-122"/>
                <a:ea typeface="仿宋" panose="02010609060101010101" charset="-122"/>
                <a:sym typeface="微软雅黑" panose="020B0503020204020204" charset="-122"/>
              </a:rPr>
              <a:t>、</a:t>
            </a:r>
            <a:r>
              <a:rPr sz="2200" b="1">
                <a:solidFill>
                  <a:srgbClr val="FF0000"/>
                </a:solidFill>
                <a:latin typeface="仿宋" panose="02010609060101010101" charset="-122"/>
                <a:ea typeface="仿宋" panose="02010609060101010101" charset="-122"/>
                <a:cs typeface="Arial" panose="020B0604020202020204" pitchFamily="34" charset="0"/>
                <a:sym typeface="微软雅黑" panose="020B0503020204020204" charset="-122"/>
              </a:rPr>
              <a:t>全民族抗战</a:t>
            </a:r>
            <a:r>
              <a:rPr sz="2200" b="1">
                <a:latin typeface="仿宋" panose="02010609060101010101" charset="-122"/>
                <a:ea typeface="仿宋" panose="02010609060101010101" charset="-122"/>
                <a:sym typeface="微软雅黑" panose="020B0503020204020204" charset="-122"/>
              </a:rPr>
              <a:t>、</a:t>
            </a:r>
            <a:r>
              <a:rPr sz="2200" b="1">
                <a:solidFill>
                  <a:srgbClr val="FF0000"/>
                </a:solidFill>
                <a:latin typeface="仿宋" panose="02010609060101010101" charset="-122"/>
                <a:ea typeface="仿宋" panose="02010609060101010101" charset="-122"/>
                <a:cs typeface="Arial" panose="020B0604020202020204" pitchFamily="34" charset="0"/>
                <a:sym typeface="微软雅黑" panose="020B0503020204020204" charset="-122"/>
              </a:rPr>
              <a:t>中共民主革命道路</a:t>
            </a:r>
            <a:r>
              <a:rPr sz="2200" b="1">
                <a:latin typeface="仿宋" panose="02010609060101010101" charset="-122"/>
                <a:ea typeface="仿宋" panose="02010609060101010101" charset="-122"/>
                <a:sym typeface="微软雅黑" panose="020B0503020204020204" charset="-122"/>
              </a:rPr>
              <a:t>的探索</a:t>
            </a:r>
            <a:r>
              <a:rPr sz="2200" b="1">
                <a:solidFill>
                  <a:srgbClr val="FF0000"/>
                </a:solidFill>
                <a:latin typeface="仿宋" panose="02010609060101010101" charset="-122"/>
                <a:ea typeface="仿宋" panose="02010609060101010101" charset="-122"/>
                <a:cs typeface="Arial" panose="020B0604020202020204" pitchFamily="34" charset="0"/>
                <a:sym typeface="微软雅黑" panose="020B0503020204020204" charset="-122"/>
              </a:rPr>
              <a:t>实践</a:t>
            </a:r>
            <a:r>
              <a:rPr sz="2200" b="1">
                <a:latin typeface="仿宋" panose="02010609060101010101" charset="-122"/>
                <a:ea typeface="仿宋" panose="02010609060101010101" charset="-122"/>
                <a:sym typeface="微软雅黑" panose="020B0503020204020204" charset="-122"/>
              </a:rPr>
              <a:t>。借助史料分析</a:t>
            </a:r>
            <a:r>
              <a:rPr sz="2200" b="1">
                <a:solidFill>
                  <a:srgbClr val="FF0000"/>
                </a:solidFill>
                <a:latin typeface="仿宋" panose="02010609060101010101" charset="-122"/>
                <a:ea typeface="仿宋" panose="02010609060101010101" charset="-122"/>
                <a:cs typeface="Arial" panose="020B0604020202020204" pitchFamily="34" charset="0"/>
                <a:sym typeface="微软雅黑" panose="020B0503020204020204" charset="-122"/>
              </a:rPr>
              <a:t>中国各方力量</a:t>
            </a:r>
            <a:r>
              <a:rPr sz="2200" b="1">
                <a:latin typeface="仿宋" panose="02010609060101010101" charset="-122"/>
                <a:ea typeface="仿宋" panose="02010609060101010101" charset="-122"/>
                <a:sym typeface="微软雅黑" panose="020B0503020204020204" charset="-122"/>
              </a:rPr>
              <a:t>（共产党、国民党、海外华侨）如何</a:t>
            </a:r>
            <a:r>
              <a:rPr sz="2200" b="1">
                <a:solidFill>
                  <a:srgbClr val="FF0000"/>
                </a:solidFill>
                <a:latin typeface="仿宋" panose="02010609060101010101" charset="-122"/>
                <a:ea typeface="仿宋" panose="02010609060101010101" charset="-122"/>
                <a:cs typeface="Arial" panose="020B0604020202020204" pitchFamily="34" charset="0"/>
                <a:sym typeface="微软雅黑" panose="020B0503020204020204" charset="-122"/>
              </a:rPr>
              <a:t>共御外侮</a:t>
            </a:r>
            <a:r>
              <a:rPr sz="2200" b="1">
                <a:latin typeface="仿宋" panose="02010609060101010101" charset="-122"/>
                <a:ea typeface="仿宋" panose="02010609060101010101" charset="-122"/>
                <a:sym typeface="微软雅黑" panose="020B0503020204020204" charset="-122"/>
              </a:rPr>
              <a:t>。</a:t>
            </a:r>
          </a:p>
          <a:p>
            <a:pPr algn="l" defTabSz="514350">
              <a:lnSpc>
                <a:spcPts val="2840"/>
              </a:lnSpc>
              <a:buSzTx/>
              <a:buFont typeface="Arial" panose="020B0604020202020204" pitchFamily="34" charset="0"/>
              <a:buNone/>
            </a:pPr>
            <a:r>
              <a:rPr lang="en-US" sz="2200" b="1">
                <a:latin typeface="仿宋" panose="02010609060101010101" charset="-122"/>
                <a:ea typeface="仿宋" panose="02010609060101010101" charset="-122"/>
                <a:sym typeface="微软雅黑" panose="020B0503020204020204" charset="-122"/>
              </a:rPr>
              <a:t>3</a:t>
            </a:r>
            <a:r>
              <a:rPr lang="zh-CN" altLang="en-US" sz="2200" b="1">
                <a:latin typeface="仿宋" panose="02010609060101010101" charset="-122"/>
                <a:ea typeface="仿宋" panose="02010609060101010101" charset="-122"/>
                <a:sym typeface="微软雅黑" panose="020B0503020204020204" charset="-122"/>
              </a:rPr>
              <a:t>、</a:t>
            </a:r>
            <a:r>
              <a:rPr sz="2200" b="1">
                <a:latin typeface="仿宋" panose="02010609060101010101" charset="-122"/>
                <a:ea typeface="仿宋" panose="02010609060101010101" charset="-122"/>
                <a:sym typeface="微软雅黑" panose="020B0503020204020204" charset="-122"/>
              </a:rPr>
              <a:t>重点关注：</a:t>
            </a:r>
            <a:r>
              <a:rPr sz="2200" b="1">
                <a:solidFill>
                  <a:srgbClr val="FF0000"/>
                </a:solidFill>
                <a:latin typeface="仿宋" panose="02010609060101010101" charset="-122"/>
                <a:ea typeface="仿宋" panose="02010609060101010101" charset="-122"/>
                <a:cs typeface="Arial" panose="020B0604020202020204" pitchFamily="34" charset="0"/>
                <a:sym typeface="微软雅黑" panose="020B0503020204020204" charset="-122"/>
              </a:rPr>
              <a:t>民族意识觉醒、局部抗战、九一八事变、“攘外必先安内”、西安事变、“八一宣言”、瓦窑堡会议、洛川会议、十四年抗战</a:t>
            </a:r>
            <a:r>
              <a:rPr sz="2200" b="1">
                <a:latin typeface="仿宋" panose="02010609060101010101" charset="-122"/>
                <a:ea typeface="仿宋" panose="02010609060101010101" charset="-122"/>
                <a:sym typeface="微软雅黑" panose="020B0503020204020204" charset="-122"/>
              </a:rPr>
              <a:t>等</a:t>
            </a:r>
          </a:p>
        </p:txBody>
      </p:sp>
      <p:sp>
        <p:nvSpPr>
          <p:cNvPr id="5" name="文本框 4"/>
          <p:cNvSpPr txBox="1"/>
          <p:nvPr>
            <p:custDataLst>
              <p:tags r:id="rId2"/>
            </p:custDataLst>
          </p:nvPr>
        </p:nvSpPr>
        <p:spPr>
          <a:xfrm>
            <a:off x="168910" y="4213860"/>
            <a:ext cx="11873230" cy="2120900"/>
          </a:xfrm>
          <a:prstGeom prst="rect">
            <a:avLst/>
          </a:prstGeom>
          <a:noFill/>
          <a:ln w="12700" cmpd="sng">
            <a:noFill/>
            <a:prstDash val="solid"/>
          </a:ln>
        </p:spPr>
        <p:txBody>
          <a:bodyPr wrap="square" lIns="68559" tIns="34289" rIns="68559" bIns="34289">
            <a:noAutofit/>
          </a:bodyPr>
          <a:lstStyle>
            <a:lvl1pPr marL="228600" indent="-228600" algn="l" rtl="0" eaLnBrk="0" fontAlgn="base" hangingPunct="0">
              <a:lnSpc>
                <a:spcPct val="90000"/>
              </a:lnSpc>
              <a:spcBef>
                <a:spcPts val="1000"/>
              </a:spcBef>
              <a:spcAft>
                <a:spcPct val="0"/>
              </a:spcAft>
              <a:buSzTx/>
              <a:buFont typeface="Arial" panose="020B0604020202020204" pitchFamily="34" charset="0"/>
              <a:buChar char="•"/>
              <a:defRPr sz="2800">
                <a:solidFill>
                  <a:sysClr val="windowText" lastClr="000000"/>
                </a:solidFill>
                <a:latin typeface="Calibri" panose="020F0502020204030204"/>
                <a:cs typeface="Arial" panose="020B0604020202020204" pitchFamily="34" charset="0"/>
              </a:defRPr>
            </a:lvl1pPr>
            <a:lvl2pPr marL="685800" indent="-228600" algn="l" rtl="0" eaLnBrk="0" fontAlgn="base" hangingPunct="0">
              <a:lnSpc>
                <a:spcPct val="90000"/>
              </a:lnSpc>
              <a:spcBef>
                <a:spcPts val="500"/>
              </a:spcBef>
              <a:spcAft>
                <a:spcPct val="0"/>
              </a:spcAft>
              <a:buSzTx/>
              <a:buFont typeface="Arial" panose="020B0604020202020204" pitchFamily="34" charset="0"/>
              <a:buChar char="•"/>
              <a:defRPr sz="2400">
                <a:solidFill>
                  <a:sysClr val="windowText" lastClr="000000"/>
                </a:solidFill>
                <a:latin typeface="Calibri" panose="020F0502020204030204"/>
                <a:cs typeface="Arial" panose="020B0604020202020204" pitchFamily="34" charset="0"/>
              </a:defRPr>
            </a:lvl2pPr>
            <a:lvl3pPr marL="1143000" indent="-228600" algn="l" rtl="0" eaLnBrk="0" fontAlgn="base" hangingPunct="0">
              <a:lnSpc>
                <a:spcPct val="90000"/>
              </a:lnSpc>
              <a:spcBef>
                <a:spcPts val="500"/>
              </a:spcBef>
              <a:spcAft>
                <a:spcPct val="0"/>
              </a:spcAft>
              <a:buSzTx/>
              <a:buFont typeface="Arial" panose="020B0604020202020204" pitchFamily="34" charset="0"/>
              <a:buChar char="•"/>
              <a:defRPr sz="2000">
                <a:solidFill>
                  <a:sysClr val="windowText" lastClr="000000"/>
                </a:solidFill>
                <a:latin typeface="Calibri" panose="020F0502020204030204"/>
                <a:cs typeface="Arial" panose="020B0604020202020204" pitchFamily="34" charset="0"/>
              </a:defRPr>
            </a:lvl3pPr>
            <a:lvl4pPr marL="1600200" indent="-228600" algn="l" rtl="0" eaLnBrk="0" fontAlgn="base" hangingPunct="0">
              <a:lnSpc>
                <a:spcPct val="90000"/>
              </a:lnSpc>
              <a:spcBef>
                <a:spcPts val="500"/>
              </a:spcBef>
              <a:spcAft>
                <a:spcPct val="0"/>
              </a:spcAft>
              <a:buSzTx/>
              <a:buFont typeface="Arial" panose="020B0604020202020204" pitchFamily="34" charset="0"/>
              <a:buChar char="•"/>
              <a:defRPr>
                <a:solidFill>
                  <a:sysClr val="windowText" lastClr="000000"/>
                </a:solidFill>
                <a:latin typeface="Calibri" panose="020F0502020204030204"/>
                <a:cs typeface="Arial" panose="020B0604020202020204" pitchFamily="34" charset="0"/>
              </a:defRPr>
            </a:lvl4pPr>
            <a:lvl5pPr marL="2057400" indent="-228600" algn="l" rtl="0" eaLnBrk="0" fontAlgn="base" hangingPunct="0">
              <a:lnSpc>
                <a:spcPct val="90000"/>
              </a:lnSpc>
              <a:spcBef>
                <a:spcPts val="500"/>
              </a:spcBef>
              <a:spcAft>
                <a:spcPct val="0"/>
              </a:spcAft>
              <a:buSzTx/>
              <a:buFont typeface="Arial" panose="020B0604020202020204" pitchFamily="34" charset="0"/>
              <a:buChar char="•"/>
              <a:defRPr>
                <a:solidFill>
                  <a:sysClr val="windowText" lastClr="000000"/>
                </a:solidFill>
                <a:latin typeface="Calibri" panose="020F0502020204030204"/>
                <a:cs typeface="Arial" panose="020B0604020202020204" pitchFamily="34" charset="0"/>
              </a:defRPr>
            </a:lvl5pPr>
          </a:lstStyle>
          <a:p>
            <a:pPr marL="0" indent="0" defTabSz="514350" eaLnBrk="1" hangingPunct="1">
              <a:lnSpc>
                <a:spcPts val="3080"/>
              </a:lnSpc>
              <a:spcBef>
                <a:spcPct val="0"/>
              </a:spcBef>
              <a:buSzTx/>
              <a:buNone/>
            </a:pPr>
            <a:r>
              <a:rPr lang="zh-CN" sz="2400" b="1">
                <a:gradFill>
                  <a:gsLst>
                    <a:gs pos="0">
                      <a:srgbClr val="012D86"/>
                    </a:gs>
                    <a:gs pos="100000">
                      <a:srgbClr val="0E2557"/>
                    </a:gs>
                  </a:gsLst>
                  <a:lin scaled="0"/>
                </a:gradFill>
                <a:effectLst/>
                <a:latin typeface="仿宋" panose="02010609060101010101" charset="-122"/>
                <a:ea typeface="仿宋" panose="02010609060101010101" charset="-122"/>
                <a:cs typeface="仿宋" panose="02010609060101010101" charset="-122"/>
                <a:sym typeface="微软雅黑" panose="020B0503020204020204" charset="-122"/>
              </a:rPr>
              <a:t>考查趋势：</a:t>
            </a:r>
          </a:p>
          <a:p>
            <a:pPr marL="0" indent="0" defTabSz="514350" eaLnBrk="1" hangingPunct="1">
              <a:lnSpc>
                <a:spcPts val="3080"/>
              </a:lnSpc>
              <a:spcBef>
                <a:spcPct val="0"/>
              </a:spcBef>
              <a:buSzTx/>
              <a:buNone/>
            </a:pPr>
            <a:r>
              <a:rPr sz="2200" b="1">
                <a:latin typeface="仿宋" panose="02010609060101010101" charset="-122"/>
                <a:ea typeface="仿宋" panose="02010609060101010101" charset="-122"/>
                <a:sym typeface="微软雅黑" panose="020B0503020204020204" charset="-122"/>
              </a:rPr>
              <a:t>⑴政治上,考查内容最多，</a:t>
            </a:r>
            <a:r>
              <a:rPr sz="2200" b="1">
                <a:solidFill>
                  <a:srgbClr val="FF0000"/>
                </a:solidFill>
                <a:latin typeface="仿宋" panose="02010609060101010101" charset="-122"/>
                <a:ea typeface="仿宋" panose="02010609060101010101" charset="-122"/>
                <a:sym typeface="微软雅黑" panose="020B0503020204020204" charset="-122"/>
              </a:rPr>
              <a:t>日军侵华罪行、正面战场与敌后战场的抗战、抗日民族统一战线</a:t>
            </a:r>
            <a:r>
              <a:rPr sz="2200" b="1">
                <a:latin typeface="仿宋" panose="02010609060101010101" charset="-122"/>
                <a:ea typeface="仿宋" panose="02010609060101010101" charset="-122"/>
                <a:sym typeface="微软雅黑" panose="020B0503020204020204" charset="-122"/>
              </a:rPr>
              <a:t>的建立过程等，属于高考热点；</a:t>
            </a:r>
          </a:p>
          <a:p>
            <a:pPr marL="0" indent="0" defTabSz="514350" eaLnBrk="1" hangingPunct="1">
              <a:lnSpc>
                <a:spcPts val="3080"/>
              </a:lnSpc>
              <a:spcBef>
                <a:spcPct val="0"/>
              </a:spcBef>
              <a:buSzTx/>
              <a:buNone/>
            </a:pPr>
            <a:r>
              <a:rPr sz="2200" b="1">
                <a:latin typeface="仿宋" panose="02010609060101010101" charset="-122"/>
                <a:ea typeface="仿宋" panose="02010609060101010101" charset="-122"/>
                <a:sym typeface="微软雅黑" panose="020B0503020204020204" charset="-122"/>
              </a:rPr>
              <a:t>⑵经济上，主要考查</a:t>
            </a:r>
            <a:r>
              <a:rPr sz="2200" b="1">
                <a:solidFill>
                  <a:srgbClr val="FF0000"/>
                </a:solidFill>
                <a:latin typeface="仿宋" panose="02010609060101010101" charset="-122"/>
                <a:ea typeface="仿宋" panose="02010609060101010101" charset="-122"/>
                <a:sym typeface="微软雅黑" panose="020B0503020204020204" charset="-122"/>
              </a:rPr>
              <a:t>抗战时期的经济</a:t>
            </a:r>
            <a:r>
              <a:rPr sz="2200" b="1">
                <a:latin typeface="仿宋" panose="02010609060101010101" charset="-122"/>
                <a:ea typeface="仿宋" panose="02010609060101010101" charset="-122"/>
                <a:sym typeface="微软雅黑" panose="020B0503020204020204" charset="-122"/>
              </a:rPr>
              <a:t>，说明</a:t>
            </a:r>
            <a:r>
              <a:rPr sz="2200" b="1">
                <a:solidFill>
                  <a:srgbClr val="FF0000"/>
                </a:solidFill>
                <a:latin typeface="仿宋" panose="02010609060101010101" charset="-122"/>
                <a:ea typeface="仿宋" panose="02010609060101010101" charset="-122"/>
                <a:sym typeface="微软雅黑" panose="020B0503020204020204" charset="-122"/>
              </a:rPr>
              <a:t>民族资本主义的曲折发展</a:t>
            </a:r>
            <a:r>
              <a:rPr sz="2200" b="1">
                <a:latin typeface="仿宋" panose="02010609060101010101" charset="-122"/>
                <a:ea typeface="仿宋" panose="02010609060101010101" charset="-122"/>
                <a:sym typeface="微软雅黑" panose="020B0503020204020204" charset="-122"/>
              </a:rPr>
              <a:t>，对这一时期的社会风俗也偶有考查；</a:t>
            </a:r>
            <a:endParaRPr sz="2200" b="1">
              <a:solidFill>
                <a:srgbClr val="FF0000"/>
              </a:solidFill>
              <a:latin typeface="仿宋" panose="02010609060101010101" charset="-122"/>
              <a:ea typeface="仿宋" panose="02010609060101010101" charset="-122"/>
              <a:sym typeface="微软雅黑" panose="020B0503020204020204" charset="-122"/>
            </a:endParaRPr>
          </a:p>
        </p:txBody>
      </p:sp>
      <p:sp>
        <p:nvSpPr>
          <p:cNvPr id="3" name="文本框 2"/>
          <p:cNvSpPr txBox="1"/>
          <p:nvPr>
            <p:custDataLst>
              <p:tags r:id="rId3"/>
            </p:custDataLst>
          </p:nvPr>
        </p:nvSpPr>
        <p:spPr>
          <a:xfrm>
            <a:off x="7072630" y="161290"/>
            <a:ext cx="5067300" cy="521970"/>
          </a:xfrm>
          <a:prstGeom prst="rect">
            <a:avLst/>
          </a:prstGeom>
          <a:solidFill>
            <a:schemeClr val="accent2">
              <a:lumMod val="40000"/>
              <a:lumOff val="60000"/>
              <a:alpha val="34000"/>
            </a:schemeClr>
          </a:solidFill>
          <a:ln w="28575" cmpd="dbl">
            <a:solidFill>
              <a:schemeClr val="accent2">
                <a:lumMod val="60000"/>
                <a:lumOff val="40000"/>
              </a:schemeClr>
            </a:solidFill>
            <a:prstDash val="sysDash"/>
          </a:ln>
        </p:spPr>
        <p:txBody>
          <a:bodyPr wrap="square" anchor="t" anchorCtr="0">
            <a:spAutoFit/>
          </a:bodyPr>
          <a:lstStyle/>
          <a:p>
            <a:r>
              <a:rPr sz="2800" b="1">
                <a:solidFill>
                  <a:sysClr val="windowText" lastClr="000000"/>
                </a:solidFill>
                <a:latin typeface="仿宋" panose="02010609060101010101" charset="-122"/>
                <a:ea typeface="仿宋" panose="02010609060101010101" charset="-122"/>
              </a:rPr>
              <a:t>第21讲　中华民族的抗日战争</a:t>
            </a:r>
          </a:p>
        </p:txBody>
      </p:sp>
      <p:sp>
        <p:nvSpPr>
          <p:cNvPr id="2" name="五边形 1"/>
          <p:cNvSpPr/>
          <p:nvPr>
            <p:custDataLst>
              <p:tags r:id="rId4"/>
            </p:custDataLst>
          </p:nvPr>
        </p:nvSpPr>
        <p:spPr>
          <a:xfrm>
            <a:off x="168910" y="224156"/>
            <a:ext cx="2206625" cy="459104"/>
          </a:xfrm>
          <a:prstGeom prst="homePlate">
            <a:avLst/>
          </a:prstGeom>
          <a:solidFill>
            <a:srgbClr val="FFFFFF"/>
          </a:solidFill>
          <a:ln w="50800" cap="flat">
            <a:solidFill>
              <a:srgbClr val="BBE0E3"/>
            </a:solidFill>
            <a:prstDash val="solid"/>
            <a:miter lim="800000"/>
          </a:ln>
          <a:effectLst>
            <a:glow rad="139700">
              <a:srgbClr val="6096E6">
                <a:satMod val="175000"/>
                <a:alpha val="40000"/>
              </a:srgbClr>
            </a:glow>
          </a:effectLst>
        </p:spPr>
        <p:style>
          <a:lnRef idx="0">
            <a:scrgbClr r="0" g="0" b="0"/>
          </a:lnRef>
          <a:fillRef idx="0">
            <a:scrgbClr r="0" g="0" b="0"/>
          </a:fillRef>
          <a:effectRef idx="0">
            <a:scrgbClr r="0" g="0" b="0"/>
          </a:effectRef>
          <a:fontRef idx="none"/>
        </p:style>
        <p:txBody>
          <a:bodyPr rot="0" vertOverflow="overflow" horzOverflow="overflow" vert="horz" wrap="square" lIns="45719" tIns="45719" rIns="45719" bIns="45719" numCol="1" spcCol="38100" rtlCol="0" anchor="ctr" forceAA="0">
            <a:spAutoFit/>
          </a:bodyPr>
          <a:lstStyle/>
          <a:p>
            <a:pPr marL="0" marR="0" indent="0" algn="ctr" defTabSz="914400" rtl="0" fontAlgn="auto" latinLnBrk="1" hangingPunct="0">
              <a:lnSpc>
                <a:spcPct val="100000"/>
              </a:lnSpc>
              <a:spcBef>
                <a:spcPct val="0"/>
              </a:spcBef>
              <a:spcAft>
                <a:spcPct val="0"/>
              </a:spcAft>
              <a:buClrTx/>
              <a:buSzTx/>
              <a:buFontTx/>
              <a:buNone/>
            </a:pPr>
            <a:r>
              <a:rPr lang="zh-CN" altLang="en-US" sz="2400" b="1">
                <a:solidFill>
                  <a:srgbClr val="000000"/>
                </a:solidFill>
                <a:effectLst/>
                <a:latin typeface="仿宋" panose="02010609060101010101" charset="-122"/>
                <a:ea typeface="仿宋" panose="02010609060101010101" charset="-122"/>
                <a:cs typeface="楷体" panose="02010609060101010101" pitchFamily="49" charset="-122"/>
                <a:sym typeface="Arial" panose="020B0604020202020204" pitchFamily="34" charset="0"/>
              </a:rPr>
              <a:t>高考备考</a:t>
            </a:r>
          </a:p>
        </p:txBody>
      </p:sp>
      <p:grpSp>
        <p:nvGrpSpPr>
          <p:cNvPr id="4" name="组合 3"/>
          <p:cNvGrpSpPr/>
          <p:nvPr/>
        </p:nvGrpSpPr>
        <p:grpSpPr>
          <a:xfrm>
            <a:off x="-6350" y="6319520"/>
            <a:ext cx="12198350" cy="516890"/>
            <a:chOff x="-10" y="9952"/>
            <a:chExt cx="19210" cy="814"/>
          </a:xfrm>
        </p:grpSpPr>
        <p:sp>
          <p:nvSpPr>
            <p:cNvPr id="8" name="文本框 7"/>
            <p:cNvSpPr txBox="1"/>
            <p:nvPr>
              <p:custDataLst>
                <p:tags r:id="rId6"/>
              </p:custDataLst>
            </p:nvPr>
          </p:nvSpPr>
          <p:spPr>
            <a:xfrm>
              <a:off x="-10" y="9976"/>
              <a:ext cx="19211" cy="791"/>
            </a:xfrm>
            <a:prstGeom prst="rect">
              <a:avLst/>
            </a:prstGeom>
            <a:solidFill>
              <a:srgbClr val="ED7D31">
                <a:lumMod val="60000"/>
                <a:lumOff val="40000"/>
              </a:srgbClr>
            </a:solidFill>
          </p:spPr>
          <p:txBody>
            <a:bodyPr vert="horz" wrap="square" lIns="91440" tIns="45720" rIns="91440" bIns="45720" numCol="1" spcCol="0" rtlCol="0" fromWordArt="0" anchor="t" anchorCtr="0" forceAA="0" compatLnSpc="0">
              <a:noAutofit/>
            </a:bodyPr>
            <a:lstStyle>
              <a:lvl1pPr algn="l" defTabSz="914400" rtl="0" eaLnBrk="1" latinLnBrk="0" hangingPunct="1">
                <a:lnSpc>
                  <a:spcPct val="90000"/>
                </a:lnSpc>
                <a:spcBef>
                  <a:spcPct val="0"/>
                </a:spcBef>
                <a:buNone/>
                <a:defRPr sz="4400" kern="1200">
                  <a:solidFill>
                    <a:sysClr val="windowText" lastClr="000000"/>
                  </a:solidFill>
                  <a:latin typeface="Calibri" panose="020F0502020204030204"/>
                  <a:ea typeface="微软雅黑" panose="020B0503020204020204" charset="-122"/>
                  <a:cs typeface="微软雅黑" panose="020B0503020204020204" charset="-122"/>
                </a:defRPr>
              </a:lvl1pPr>
            </a:lstStyle>
            <a:p>
              <a:pPr lvl="0" algn="l">
                <a:lnSpc>
                  <a:spcPct val="100000"/>
                </a:lnSpc>
                <a:buClrTx/>
                <a:buSzTx/>
                <a:buFontTx/>
              </a:pP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等线" panose="02010600030101010101" charset="-122"/>
                </a:rPr>
                <a:t>考情分析</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zh-CN" sz="2400" b="1">
                  <a:solidFill>
                    <a:sysClr val="windowText" lastClr="000000"/>
                  </a:solidFill>
                  <a:latin typeface="仿宋" panose="02010609060101010101" charset="-122"/>
                  <a:ea typeface="仿宋" panose="02010609060101010101" charset="-122"/>
                  <a:cs typeface="楷体" panose="02010609060101010101" pitchFamily="49" charset="-122"/>
                  <a:sym typeface="微软雅黑" panose="020B0503020204020204" charset="-122"/>
                </a:rPr>
                <a:t>阶段特征</a:t>
              </a:r>
              <a:r>
                <a:rPr lang="en-US" altLang="zh-CN" sz="2400" b="1">
                  <a:solidFill>
                    <a:sysClr val="windowText" lastClr="000000"/>
                  </a:solidFill>
                  <a:latin typeface="仿宋" panose="02010609060101010101" charset="-122"/>
                  <a:ea typeface="仿宋" panose="02010609060101010101" charset="-122"/>
                  <a:cs typeface="楷体" panose="02010609060101010101" pitchFamily="49" charset="-122"/>
                  <a:sym typeface="微软雅黑" panose="020B0503020204020204" charset="-122"/>
                </a:rPr>
                <a:t>          </a:t>
              </a:r>
              <a:r>
                <a:rPr lang="zh-CN" altLang="en-US" sz="2400" b="1">
                  <a:solidFill>
                    <a:sysClr val="windowText" lastClr="000000"/>
                  </a:solidFill>
                  <a:latin typeface="仿宋" panose="02010609060101010101" charset="-122"/>
                  <a:ea typeface="仿宋" panose="02010609060101010101" charset="-122"/>
                  <a:cs typeface="楷体" panose="02010609060101010101" pitchFamily="49" charset="-122"/>
                  <a:sym typeface="微软雅黑" panose="020B0503020204020204" charset="-122"/>
                </a:rPr>
                <a:t>夯实</a:t>
              </a:r>
              <a:r>
                <a:rPr lang="zh-CN" altLang="en-US" sz="2400" b="1">
                  <a:solidFill>
                    <a:srgbClr val="000000"/>
                  </a:solidFill>
                  <a:latin typeface="仿宋" panose="02010609060101010101" charset="-122"/>
                  <a:ea typeface="仿宋" panose="02010609060101010101" charset="-122"/>
                  <a:cs typeface="Times New Roman" panose="02020603050405020304" charset="0"/>
                  <a:sym typeface="等线" panose="02010600030101010101" charset="-122"/>
                </a:rPr>
                <a:t>基础</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en-US" sz="2400" b="1">
                  <a:solidFill>
                    <a:srgbClr val="000000"/>
                  </a:solidFill>
                  <a:latin typeface="仿宋" panose="02010609060101010101" charset="-122"/>
                  <a:ea typeface="仿宋" panose="02010609060101010101" charset="-122"/>
                  <a:cs typeface="Times New Roman" panose="02020603050405020304" charset="0"/>
                  <a:sym typeface="等线" panose="02010600030101010101" charset="-122"/>
                </a:rPr>
                <a:t>高考真题</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en-US" sz="2400" b="1">
                  <a:solidFill>
                    <a:srgbClr val="000000"/>
                  </a:solidFill>
                  <a:latin typeface="仿宋" panose="02010609060101010101" charset="-122"/>
                  <a:ea typeface="仿宋" panose="02010609060101010101" charset="-122"/>
                  <a:cs typeface="Times New Roman" panose="02020603050405020304" charset="0"/>
                  <a:sym typeface="等线" panose="02010600030101010101" charset="-122"/>
                </a:rPr>
                <a:t>链接选必</a:t>
              </a: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sym typeface="微软雅黑" panose="020B0503020204020204" charset="-122"/>
              </a:endParaRPr>
            </a:p>
          </p:txBody>
        </p:sp>
        <p:cxnSp>
          <p:nvCxnSpPr>
            <p:cNvPr id="6" name="直接连接符 5"/>
            <p:cNvCxnSpPr/>
            <p:nvPr/>
          </p:nvCxnSpPr>
          <p:spPr>
            <a:xfrm>
              <a:off x="2977" y="9952"/>
              <a:ext cx="16" cy="815"/>
            </a:xfrm>
            <a:prstGeom prst="line">
              <a:avLst/>
            </a:prstGeom>
            <a:ln w="12700" cmpd="sng">
              <a:solidFill>
                <a:sysClr val="window" lastClr="FFFFFF"/>
              </a:solidFill>
              <a:prstDash val="solid"/>
            </a:ln>
          </p:spPr>
          <p:style>
            <a:lnRef idx="2">
              <a:srgbClr val="4472C4"/>
            </a:lnRef>
            <a:fillRef idx="0">
              <a:srgbClr val="FFFFFF"/>
            </a:fillRef>
            <a:effectRef idx="0">
              <a:srgbClr val="FFFFFF"/>
            </a:effectRef>
            <a:fontRef idx="minor">
              <a:sysClr val="windowText" lastClr="000000"/>
            </a:fontRef>
          </p:style>
        </p:cxnSp>
        <p:cxnSp>
          <p:nvCxnSpPr>
            <p:cNvPr id="16" name="直接连接符 15"/>
            <p:cNvCxnSpPr/>
            <p:nvPr/>
          </p:nvCxnSpPr>
          <p:spPr>
            <a:xfrm>
              <a:off x="7227" y="9952"/>
              <a:ext cx="16" cy="815"/>
            </a:xfrm>
            <a:prstGeom prst="line">
              <a:avLst/>
            </a:prstGeom>
            <a:ln w="12700" cmpd="sng">
              <a:solidFill>
                <a:sysClr val="window" lastClr="FFFFFF"/>
              </a:solidFill>
              <a:prstDash val="solid"/>
            </a:ln>
          </p:spPr>
          <p:style>
            <a:lnRef idx="2">
              <a:srgbClr val="4472C4"/>
            </a:lnRef>
            <a:fillRef idx="0">
              <a:srgbClr val="FFFFFF"/>
            </a:fillRef>
            <a:effectRef idx="0">
              <a:srgbClr val="FFFFFF"/>
            </a:effectRef>
            <a:fontRef idx="minor">
              <a:sysClr val="windowText" lastClr="000000"/>
            </a:fontRef>
          </p:style>
        </p:cxnSp>
        <p:cxnSp>
          <p:nvCxnSpPr>
            <p:cNvPr id="21" name="直接连接符 20"/>
            <p:cNvCxnSpPr/>
            <p:nvPr/>
          </p:nvCxnSpPr>
          <p:spPr>
            <a:xfrm>
              <a:off x="11121" y="9952"/>
              <a:ext cx="16" cy="815"/>
            </a:xfrm>
            <a:prstGeom prst="line">
              <a:avLst/>
            </a:prstGeom>
            <a:ln w="12700" cmpd="sng">
              <a:solidFill>
                <a:sysClr val="window" lastClr="FFFFFF"/>
              </a:solidFill>
              <a:prstDash val="solid"/>
            </a:ln>
          </p:spPr>
          <p:style>
            <a:lnRef idx="2">
              <a:srgbClr val="4472C4"/>
            </a:lnRef>
            <a:fillRef idx="0">
              <a:srgbClr val="FFFFFF"/>
            </a:fillRef>
            <a:effectRef idx="0">
              <a:srgbClr val="FFFFFF"/>
            </a:effectRef>
            <a:fontRef idx="minor">
              <a:sysClr val="windowText" lastClr="000000"/>
            </a:fontRef>
          </p:style>
        </p:cxnSp>
        <p:cxnSp>
          <p:nvCxnSpPr>
            <p:cNvPr id="24" name="直接连接符 23"/>
            <p:cNvCxnSpPr/>
            <p:nvPr/>
          </p:nvCxnSpPr>
          <p:spPr>
            <a:xfrm>
              <a:off x="15150" y="9952"/>
              <a:ext cx="16" cy="815"/>
            </a:xfrm>
            <a:prstGeom prst="line">
              <a:avLst/>
            </a:prstGeom>
            <a:ln w="12700" cmpd="sng">
              <a:solidFill>
                <a:sysClr val="window" lastClr="FFFFFF"/>
              </a:solidFill>
              <a:prstDash val="solid"/>
            </a:ln>
          </p:spPr>
          <p:style>
            <a:lnRef idx="2">
              <a:srgbClr val="4472C4"/>
            </a:lnRef>
            <a:fillRef idx="0">
              <a:srgbClr val="FFFFFF"/>
            </a:fillRef>
            <a:effectRef idx="0">
              <a:srgbClr val="FFFFFF"/>
            </a:effectRef>
            <a:fontRef idx="minor">
              <a:sysClr val="windowText" lastClr="000000"/>
            </a:fontRef>
          </p:style>
        </p:cxnSp>
      </p:grpSp>
      <p:sp>
        <p:nvSpPr>
          <p:cNvPr id="7" name="文本框 6"/>
          <p:cNvSpPr txBox="1"/>
          <p:nvPr>
            <p:custDataLst>
              <p:tags r:id="rId5"/>
            </p:custDataLst>
          </p:nvPr>
        </p:nvSpPr>
        <p:spPr>
          <a:xfrm>
            <a:off x="70485" y="4036695"/>
            <a:ext cx="11971655" cy="2282825"/>
          </a:xfrm>
          <a:prstGeom prst="rect">
            <a:avLst/>
          </a:prstGeom>
          <a:solidFill>
            <a:srgbClr val="5B9BD5">
              <a:lumMod val="40000"/>
              <a:lumOff val="60000"/>
              <a:alpha val="96000"/>
            </a:srgbClr>
          </a:solidFill>
          <a:effectLst>
            <a:outerShdw blurRad="50800" dist="38100" dir="2700000" algn="tl" rotWithShape="0">
              <a:prstClr val="black">
                <a:alpha val="40000"/>
              </a:prstClr>
            </a:outerShdw>
          </a:effectLst>
        </p:spPr>
        <p:style>
          <a:lnRef idx="2">
            <a:srgbClr val="6096E6"/>
          </a:lnRef>
          <a:fillRef idx="1">
            <a:sysClr val="window" lastClr="FFFFFF"/>
          </a:fillRef>
          <a:effectRef idx="0">
            <a:srgbClr val="6096E6"/>
          </a:effectRef>
          <a:fontRef idx="minor">
            <a:sysClr val="windowText" lastClr="000000"/>
          </a:fontRef>
        </p:style>
        <p:txBody>
          <a:bodyPr wrap="square" lIns="68559" tIns="34289" rIns="68559" bIns="34289" rtlCol="0">
            <a:spAutoFit/>
          </a:bodyPr>
          <a:lstStyle/>
          <a:p>
            <a:pPr defTabSz="685800">
              <a:lnSpc>
                <a:spcPct val="150000"/>
              </a:lnSpc>
            </a:pPr>
            <a:r>
              <a:rPr lang="zh-CN" altLang="en-US" sz="2400" b="1">
                <a:solidFill>
                  <a:srgbClr val="FF0000"/>
                </a:solidFill>
                <a:latin typeface="仿宋" panose="02010609060101010101" charset="-122"/>
                <a:ea typeface="仿宋" panose="02010609060101010101" charset="-122"/>
                <a:sym typeface="微软雅黑" panose="020B0503020204020204" charset="-122"/>
              </a:rPr>
              <a:t>重点关注：</a:t>
            </a:r>
            <a:r>
              <a:rPr sz="2400" b="1">
                <a:solidFill>
                  <a:sysClr val="windowText" lastClr="000000"/>
                </a:solidFill>
                <a:latin typeface="仿宋" panose="02010609060101010101" charset="-122"/>
                <a:ea typeface="仿宋" panose="02010609060101010101" charset="-122"/>
                <a:sym typeface="+mn-ea"/>
              </a:rPr>
              <a:t>民族意识觉醒、局部抗战、九一八事变、“攘外必先安内”西安事变、“八一宣言”、瓦窑堡会议、洛川会议、淞沪会战、平型关大捷、武汉会战、百团大战、《论持久战》、减租减息政策、“三三制”原则、《论联合政府》、中共七大、日本投降、十四年抗战</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linds(horizont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7"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灯片编号占位符 2"/>
          <p:cNvSpPr>
            <a:spLocks noGrp="1"/>
          </p:cNvSpPr>
          <p:nvPr>
            <p:ph type="sldNum" sz="quarter" idx="12"/>
            <p:custDataLst>
              <p:tags r:id="rId1"/>
            </p:custDataLst>
          </p:nvPr>
        </p:nvSpPr>
        <p:spPr>
          <a:xfrm>
            <a:off x="11282884" y="6144296"/>
            <a:ext cx="480000" cy="304800"/>
          </a:xfrm>
        </p:spPr>
        <p:txBody>
          <a:bodyPr/>
          <a:lstStyle/>
          <a:p>
            <a:fld id="{565CE74E-AB26-4998-AD42-012C4C1AD076}" type="slidenum">
              <a:rPr lang="zh-CN" altLang="en-US" smtClean="0"/>
              <a:t>30</a:t>
            </a:fld>
            <a:endParaRPr lang="zh-CN" altLang="en-US"/>
          </a:p>
        </p:txBody>
      </p:sp>
      <p:sp>
        <p:nvSpPr>
          <p:cNvPr id="12" name="Rectangle 1"/>
          <p:cNvSpPr>
            <a:spLocks noChangeArrowheads="1"/>
          </p:cNvSpPr>
          <p:nvPr>
            <p:custDataLst>
              <p:tags r:id="rId2"/>
            </p:custDataLst>
          </p:nvPr>
        </p:nvSpPr>
        <p:spPr bwMode="auto">
          <a:xfrm>
            <a:off x="2065362" y="642247"/>
            <a:ext cx="8706524" cy="460375"/>
          </a:xfrm>
          <a:prstGeom prst="rect">
            <a:avLst/>
          </a:prstGeom>
          <a:noFill/>
          <a:ln w="9525">
            <a:noFill/>
            <a:miter lim="800000"/>
          </a:ln>
          <a:effectLst/>
        </p:spPr>
        <p:txBody>
          <a:bodyPr vert="horz" wrap="square" lIns="91440" tIns="45720" rIns="91440" bIns="45720" numCol="1" anchor="ctr" anchorCtr="0" compatLnSpc="1">
            <a:spAutoFit/>
          </a:bodyPr>
          <a:lstStyle/>
          <a:p>
            <a:r>
              <a:rPr kumimoji="0" sz="2400" b="1" i="0" u="none" strike="noStrike" cap="none" normalizeH="0" baseline="0">
                <a:gradFill>
                  <a:gsLst>
                    <a:gs pos="0">
                      <a:srgbClr val="012D86"/>
                    </a:gs>
                    <a:gs pos="100000">
                      <a:srgbClr val="0E2557"/>
                    </a:gs>
                  </a:gsLst>
                  <a:lin scaled="0"/>
                </a:gradFill>
                <a:latin typeface="仿宋" panose="02010609060101010101" charset="-122"/>
                <a:ea typeface="仿宋" panose="02010609060101010101" charset="-122"/>
                <a:cs typeface="宋体" panose="02010600030101010101" pitchFamily="2" charset="-122"/>
              </a:rPr>
              <a:t>【知识拓展</a:t>
            </a:r>
            <a:r>
              <a:rPr sz="2400" b="1">
                <a:gradFill>
                  <a:gsLst>
                    <a:gs pos="0">
                      <a:srgbClr val="012D86"/>
                    </a:gs>
                    <a:gs pos="100000">
                      <a:srgbClr val="0E2557"/>
                    </a:gs>
                  </a:gsLst>
                  <a:lin scaled="0"/>
                </a:gradFill>
                <a:latin typeface="仿宋" panose="02010609060101010101" charset="-122"/>
                <a:ea typeface="仿宋" panose="02010609060101010101" charset="-122"/>
                <a:cs typeface="宋体" panose="02010600030101010101" pitchFamily="2" charset="-122"/>
              </a:rPr>
              <a:t>】新民主主义革命时期</a:t>
            </a:r>
            <a:r>
              <a:rPr sz="2400" b="1">
                <a:gradFill>
                  <a:gsLst>
                    <a:gs pos="0">
                      <a:srgbClr val="012D86"/>
                    </a:gs>
                    <a:gs pos="100000">
                      <a:srgbClr val="0E2557"/>
                    </a:gs>
                  </a:gsLst>
                  <a:lin scaled="0"/>
                </a:gradFill>
                <a:latin typeface="仿宋" panose="02010609060101010101" charset="-122"/>
                <a:ea typeface="仿宋" panose="02010609060101010101" charset="-122"/>
                <a:cs typeface="宋体" panose="02010600030101010101" pitchFamily="2" charset="-122"/>
                <a:sym typeface="+mn-ea"/>
              </a:rPr>
              <a:t>国共两党的关系</a:t>
            </a:r>
            <a:endParaRPr sz="2400" b="1">
              <a:gradFill>
                <a:gsLst>
                  <a:gs pos="0">
                    <a:srgbClr val="012D86"/>
                  </a:gs>
                  <a:gs pos="100000">
                    <a:srgbClr val="0E2557"/>
                  </a:gs>
                </a:gsLst>
                <a:lin scaled="0"/>
              </a:gradFill>
              <a:latin typeface="仿宋" panose="02010609060101010101" charset="-122"/>
              <a:ea typeface="仿宋" panose="02010609060101010101" charset="-122"/>
              <a:cs typeface="宋体" panose="02010600030101010101" pitchFamily="2" charset="-122"/>
            </a:endParaRPr>
          </a:p>
        </p:txBody>
      </p:sp>
      <p:sp>
        <p:nvSpPr>
          <p:cNvPr id="10" name="文本框 7"/>
          <p:cNvSpPr txBox="1"/>
          <p:nvPr>
            <p:custDataLst>
              <p:tags r:id="rId3"/>
            </p:custDataLst>
          </p:nvPr>
        </p:nvSpPr>
        <p:spPr>
          <a:xfrm>
            <a:off x="679798" y="1860249"/>
            <a:ext cx="1351517" cy="706755"/>
          </a:xfrm>
          <a:prstGeom prst="rect">
            <a:avLst/>
          </a:prstGeom>
          <a:noFill/>
          <a:ln w="12700" cmpd="sng">
            <a:solidFill>
              <a:srgbClr val="FF0000"/>
            </a:solidFill>
            <a:prstDash val="solid"/>
          </a:ln>
        </p:spPr>
        <p:txBody>
          <a:bodyPr wrap="square" rtlCol="0">
            <a:spAutoFit/>
          </a:bodyPr>
          <a:lstStyle/>
          <a:p>
            <a:pPr algn="ctr"/>
            <a:r>
              <a:rPr lang="zh-CN" altLang="en-US" sz="2000" b="1">
                <a:solidFill>
                  <a:srgbClr val="FF0000"/>
                </a:solidFill>
                <a:latin typeface="仿宋" panose="02010609060101010101" charset="-122"/>
                <a:ea typeface="仿宋" panose="02010609060101010101" charset="-122"/>
              </a:rPr>
              <a:t>国共</a:t>
            </a:r>
            <a:r>
              <a:rPr lang="zh-CN" altLang="en-US" sz="2000" b="1" smtClean="0">
                <a:solidFill>
                  <a:srgbClr val="FF0000"/>
                </a:solidFill>
                <a:latin typeface="仿宋" panose="02010609060101010101" charset="-122"/>
                <a:ea typeface="仿宋" panose="02010609060101010101" charset="-122"/>
              </a:rPr>
              <a:t>第</a:t>
            </a:r>
            <a:endParaRPr lang="en-US" altLang="zh-CN" sz="2000" b="1" smtClean="0">
              <a:solidFill>
                <a:srgbClr val="FF0000"/>
              </a:solidFill>
              <a:latin typeface="仿宋" panose="02010609060101010101" charset="-122"/>
              <a:ea typeface="仿宋" panose="02010609060101010101" charset="-122"/>
            </a:endParaRPr>
          </a:p>
          <a:p>
            <a:pPr algn="ctr"/>
            <a:r>
              <a:rPr lang="zh-CN" altLang="en-US" sz="2000" b="1" smtClean="0">
                <a:solidFill>
                  <a:srgbClr val="FF0000"/>
                </a:solidFill>
                <a:latin typeface="仿宋" panose="02010609060101010101" charset="-122"/>
                <a:ea typeface="仿宋" panose="02010609060101010101" charset="-122"/>
              </a:rPr>
              <a:t>一次</a:t>
            </a:r>
            <a:r>
              <a:rPr lang="zh-CN" altLang="en-US" sz="2000" b="1">
                <a:solidFill>
                  <a:srgbClr val="FF0000"/>
                </a:solidFill>
                <a:latin typeface="仿宋" panose="02010609060101010101" charset="-122"/>
                <a:ea typeface="仿宋" panose="02010609060101010101" charset="-122"/>
              </a:rPr>
              <a:t>合作</a:t>
            </a:r>
          </a:p>
        </p:txBody>
      </p:sp>
      <p:sp>
        <p:nvSpPr>
          <p:cNvPr id="14" name="文本框 9"/>
          <p:cNvSpPr txBox="1"/>
          <p:nvPr>
            <p:custDataLst>
              <p:tags r:id="rId4"/>
            </p:custDataLst>
          </p:nvPr>
        </p:nvSpPr>
        <p:spPr>
          <a:xfrm>
            <a:off x="6020717" y="1860249"/>
            <a:ext cx="3112683" cy="460375"/>
          </a:xfrm>
          <a:prstGeom prst="rect">
            <a:avLst/>
          </a:prstGeom>
          <a:noFill/>
          <a:ln w="12700" cmpd="sng">
            <a:solidFill>
              <a:srgbClr val="FF0000"/>
            </a:solidFill>
            <a:prstDash val="solid"/>
          </a:ln>
        </p:spPr>
        <p:txBody>
          <a:bodyPr wrap="square" rtlCol="0">
            <a:spAutoFit/>
          </a:bodyPr>
          <a:lstStyle/>
          <a:p>
            <a:pPr algn="ctr"/>
            <a:r>
              <a:rPr lang="zh-CN" altLang="en-US" sz="2400" b="1">
                <a:solidFill>
                  <a:srgbClr val="FF0000"/>
                </a:solidFill>
                <a:latin typeface="仿宋" panose="02010609060101010101" charset="-122"/>
                <a:ea typeface="仿宋" panose="02010609060101010101" charset="-122"/>
              </a:rPr>
              <a:t>国共第二次合作</a:t>
            </a:r>
          </a:p>
        </p:txBody>
      </p:sp>
      <p:sp>
        <p:nvSpPr>
          <p:cNvPr id="15" name="文本框 12"/>
          <p:cNvSpPr txBox="1"/>
          <p:nvPr>
            <p:custDataLst>
              <p:tags r:id="rId5"/>
            </p:custDataLst>
          </p:nvPr>
        </p:nvSpPr>
        <p:spPr>
          <a:xfrm>
            <a:off x="2274571" y="1860249"/>
            <a:ext cx="3646360" cy="398780"/>
          </a:xfrm>
          <a:prstGeom prst="rect">
            <a:avLst/>
          </a:prstGeom>
          <a:noFill/>
          <a:ln w="28575" cmpd="sng">
            <a:solidFill>
              <a:schemeClr val="tx1"/>
            </a:solidFill>
            <a:prstDash val="solid"/>
          </a:ln>
        </p:spPr>
        <p:txBody>
          <a:bodyPr wrap="square" rtlCol="0">
            <a:spAutoFit/>
          </a:bodyPr>
          <a:lstStyle/>
          <a:p>
            <a:pPr algn="ctr"/>
            <a:r>
              <a:rPr lang="zh-CN" altLang="en-US" sz="2000" b="1">
                <a:latin typeface="仿宋" panose="02010609060101010101" charset="-122"/>
                <a:ea typeface="仿宋" panose="02010609060101010101" charset="-122"/>
              </a:rPr>
              <a:t>国共十年对峙</a:t>
            </a:r>
          </a:p>
        </p:txBody>
      </p:sp>
      <p:sp>
        <p:nvSpPr>
          <p:cNvPr id="16" name="文本框 13"/>
          <p:cNvSpPr txBox="1"/>
          <p:nvPr>
            <p:custDataLst>
              <p:tags r:id="rId6"/>
            </p:custDataLst>
          </p:nvPr>
        </p:nvSpPr>
        <p:spPr>
          <a:xfrm>
            <a:off x="9665567" y="1860249"/>
            <a:ext cx="1471748" cy="398780"/>
          </a:xfrm>
          <a:prstGeom prst="rect">
            <a:avLst/>
          </a:prstGeom>
          <a:noFill/>
          <a:ln w="28575" cmpd="sng">
            <a:solidFill>
              <a:schemeClr val="tx1"/>
            </a:solidFill>
            <a:prstDash val="solid"/>
          </a:ln>
        </p:spPr>
        <p:txBody>
          <a:bodyPr wrap="square" rtlCol="0">
            <a:spAutoFit/>
          </a:bodyPr>
          <a:lstStyle/>
          <a:p>
            <a:pPr algn="ctr"/>
            <a:r>
              <a:rPr lang="zh-CN" altLang="en-US" sz="2000" b="1">
                <a:latin typeface="仿宋" panose="02010609060101010101" charset="-122"/>
                <a:ea typeface="仿宋" panose="02010609060101010101" charset="-122"/>
              </a:rPr>
              <a:t>解放战争</a:t>
            </a:r>
          </a:p>
        </p:txBody>
      </p:sp>
      <p:sp>
        <p:nvSpPr>
          <p:cNvPr id="19" name="文本框 14"/>
          <p:cNvSpPr txBox="1"/>
          <p:nvPr>
            <p:custDataLst>
              <p:tags r:id="rId7"/>
            </p:custDataLst>
          </p:nvPr>
        </p:nvSpPr>
        <p:spPr>
          <a:xfrm>
            <a:off x="4788161" y="2243740"/>
            <a:ext cx="1091821" cy="583565"/>
          </a:xfrm>
          <a:prstGeom prst="rect">
            <a:avLst/>
          </a:prstGeom>
          <a:noFill/>
        </p:spPr>
        <p:txBody>
          <a:bodyPr wrap="square" rtlCol="0">
            <a:spAutoFit/>
          </a:bodyPr>
          <a:lstStyle/>
          <a:p>
            <a:r>
              <a:rPr lang="zh-CN" altLang="en-US" sz="1600" b="1">
                <a:latin typeface="仿宋" panose="02010609060101010101" charset="-122"/>
                <a:ea typeface="仿宋" panose="02010609060101010101" charset="-122"/>
              </a:rPr>
              <a:t>西</a:t>
            </a:r>
            <a:r>
              <a:rPr lang="zh-CN" altLang="en-US" sz="1600" b="1" smtClean="0">
                <a:latin typeface="仿宋" panose="02010609060101010101" charset="-122"/>
                <a:ea typeface="仿宋" panose="02010609060101010101" charset="-122"/>
              </a:rPr>
              <a:t>安事变</a:t>
            </a:r>
            <a:endParaRPr lang="en-US" altLang="zh-CN" sz="1600" b="1" smtClean="0">
              <a:latin typeface="仿宋" panose="02010609060101010101" charset="-122"/>
              <a:ea typeface="仿宋" panose="02010609060101010101" charset="-122"/>
            </a:endParaRPr>
          </a:p>
          <a:p>
            <a:pPr algn="ctr">
              <a:buClrTx/>
              <a:buSzTx/>
              <a:buFontTx/>
            </a:pPr>
            <a:r>
              <a:rPr sz="1600" b="1">
                <a:gradFill>
                  <a:gsLst>
                    <a:gs pos="0">
                      <a:srgbClr val="012D86"/>
                    </a:gs>
                    <a:gs pos="100000">
                      <a:srgbClr val="0E2557"/>
                    </a:gs>
                  </a:gsLst>
                  <a:lin scaled="0"/>
                </a:gradFill>
                <a:latin typeface="仿宋" panose="02010609060101010101" charset="-122"/>
                <a:ea typeface="仿宋" panose="02010609060101010101" charset="-122"/>
                <a:cs typeface="宋体" panose="02010600030101010101" pitchFamily="2" charset="-122"/>
              </a:rPr>
              <a:t>逼蒋抗日</a:t>
            </a:r>
          </a:p>
        </p:txBody>
      </p:sp>
      <p:sp>
        <p:nvSpPr>
          <p:cNvPr id="20" name="文本框 15"/>
          <p:cNvSpPr txBox="1"/>
          <p:nvPr>
            <p:custDataLst>
              <p:tags r:id="rId8"/>
            </p:custDataLst>
          </p:nvPr>
        </p:nvSpPr>
        <p:spPr>
          <a:xfrm>
            <a:off x="9068947" y="2166954"/>
            <a:ext cx="830396" cy="706755"/>
          </a:xfrm>
          <a:prstGeom prst="rect">
            <a:avLst/>
          </a:prstGeom>
          <a:noFill/>
        </p:spPr>
        <p:txBody>
          <a:bodyPr wrap="square" rtlCol="0">
            <a:spAutoFit/>
          </a:bodyPr>
          <a:lstStyle/>
          <a:p>
            <a:r>
              <a:rPr lang="zh-CN" altLang="en-US" sz="2000" b="1">
                <a:solidFill>
                  <a:srgbClr val="FF0000"/>
                </a:solidFill>
                <a:latin typeface="仿宋" panose="02010609060101010101" charset="-122"/>
                <a:ea typeface="仿宋" panose="02010609060101010101" charset="-122"/>
              </a:rPr>
              <a:t>重庆谈判</a:t>
            </a:r>
          </a:p>
        </p:txBody>
      </p:sp>
      <p:sp>
        <p:nvSpPr>
          <p:cNvPr id="21" name="文本框 16"/>
          <p:cNvSpPr txBox="1"/>
          <p:nvPr>
            <p:custDataLst>
              <p:tags r:id="rId9"/>
            </p:custDataLst>
          </p:nvPr>
        </p:nvSpPr>
        <p:spPr>
          <a:xfrm>
            <a:off x="11035457" y="2166954"/>
            <a:ext cx="805241" cy="706755"/>
          </a:xfrm>
          <a:prstGeom prst="rect">
            <a:avLst/>
          </a:prstGeom>
          <a:noFill/>
        </p:spPr>
        <p:txBody>
          <a:bodyPr wrap="square" rtlCol="0">
            <a:spAutoFit/>
          </a:bodyPr>
          <a:lstStyle/>
          <a:p>
            <a:r>
              <a:rPr lang="zh-CN" altLang="en-US" sz="2000" b="1">
                <a:solidFill>
                  <a:srgbClr val="FF0000"/>
                </a:solidFill>
                <a:latin typeface="仿宋" panose="02010609060101010101" charset="-122"/>
                <a:ea typeface="仿宋" panose="02010609060101010101" charset="-122"/>
              </a:rPr>
              <a:t>北平和谈</a:t>
            </a:r>
            <a:endParaRPr lang="zh-CN" altLang="en-US" sz="2000" b="1">
              <a:latin typeface="仿宋" panose="02010609060101010101" charset="-122"/>
              <a:ea typeface="仿宋" panose="02010609060101010101" charset="-122"/>
            </a:endParaRPr>
          </a:p>
        </p:txBody>
      </p:sp>
      <p:grpSp>
        <p:nvGrpSpPr>
          <p:cNvPr id="22" name="组合 21"/>
          <p:cNvGrpSpPr/>
          <p:nvPr>
            <p:custDataLst>
              <p:tags r:id="rId10"/>
            </p:custDataLst>
          </p:nvPr>
        </p:nvGrpSpPr>
        <p:grpSpPr>
          <a:xfrm>
            <a:off x="-200860" y="2435559"/>
            <a:ext cx="12247880" cy="743585"/>
            <a:chOff x="-88" y="2338"/>
            <a:chExt cx="19288" cy="1171"/>
          </a:xfrm>
        </p:grpSpPr>
        <p:grpSp>
          <p:nvGrpSpPr>
            <p:cNvPr id="23" name="组合 22"/>
            <p:cNvGrpSpPr/>
            <p:nvPr>
              <p:custDataLst>
                <p:tags r:id="rId21"/>
              </p:custDataLst>
            </p:nvPr>
          </p:nvGrpSpPr>
          <p:grpSpPr>
            <a:xfrm>
              <a:off x="-88" y="2338"/>
              <a:ext cx="19288" cy="1171"/>
              <a:chOff x="-88" y="2338"/>
              <a:chExt cx="19288" cy="1171"/>
            </a:xfrm>
          </p:grpSpPr>
          <p:cxnSp>
            <p:nvCxnSpPr>
              <p:cNvPr id="25" name="直接箭头连接符 24"/>
              <p:cNvCxnSpPr/>
              <p:nvPr>
                <p:custDataLst>
                  <p:tags r:id="rId23"/>
                </p:custDataLst>
              </p:nvPr>
            </p:nvCxnSpPr>
            <p:spPr>
              <a:xfrm>
                <a:off x="50" y="2881"/>
                <a:ext cx="1915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文本框 36"/>
              <p:cNvSpPr txBox="1"/>
              <p:nvPr>
                <p:custDataLst>
                  <p:tags r:id="rId24"/>
                </p:custDataLst>
              </p:nvPr>
            </p:nvSpPr>
            <p:spPr>
              <a:xfrm>
                <a:off x="-88" y="2881"/>
                <a:ext cx="18897" cy="628"/>
              </a:xfrm>
              <a:prstGeom prst="rect">
                <a:avLst/>
              </a:prstGeom>
              <a:noFill/>
            </p:spPr>
            <p:txBody>
              <a:bodyPr wrap="square" rtlCol="0">
                <a:spAutoFit/>
              </a:bodyPr>
              <a:lstStyle/>
              <a:p>
                <a:r>
                  <a:rPr lang="en-US" altLang="zh-CN" sz="2000" b="1">
                    <a:latin typeface="仿宋" panose="02010609060101010101" charset="-122"/>
                    <a:ea typeface="仿宋" panose="02010609060101010101" charset="-122"/>
                  </a:rPr>
                  <a:t>    1924       </a:t>
                </a:r>
                <a:r>
                  <a:rPr lang="en-US" altLang="zh-CN" sz="2000" b="1" smtClean="0">
                    <a:latin typeface="仿宋" panose="02010609060101010101" charset="-122"/>
                    <a:ea typeface="仿宋" panose="02010609060101010101" charset="-122"/>
                  </a:rPr>
                  <a:t>1927                 1935-36-</a:t>
                </a:r>
                <a:r>
                  <a:rPr sz="2000" b="1">
                    <a:gradFill>
                      <a:gsLst>
                        <a:gs pos="0">
                          <a:srgbClr val="012D86"/>
                        </a:gs>
                        <a:gs pos="100000">
                          <a:srgbClr val="0E2557"/>
                        </a:gs>
                      </a:gsLst>
                      <a:lin scaled="0"/>
                    </a:gradFill>
                    <a:latin typeface="仿宋" panose="02010609060101010101" charset="-122"/>
                    <a:ea typeface="仿宋" panose="02010609060101010101" charset="-122"/>
                    <a:cs typeface="宋体" panose="02010600030101010101" pitchFamily="2" charset="-122"/>
                  </a:rPr>
                  <a:t>3</a:t>
                </a:r>
                <a:r>
                  <a:rPr lang="en-US" sz="2000" b="1">
                    <a:gradFill>
                      <a:gsLst>
                        <a:gs pos="0">
                          <a:srgbClr val="012D86"/>
                        </a:gs>
                        <a:gs pos="100000">
                          <a:srgbClr val="0E2557"/>
                        </a:gs>
                      </a:gsLst>
                      <a:lin scaled="0"/>
                    </a:gradFill>
                    <a:latin typeface="仿宋" panose="02010609060101010101" charset="-122"/>
                    <a:ea typeface="仿宋" panose="02010609060101010101" charset="-122"/>
                    <a:cs typeface="宋体" panose="02010600030101010101" pitchFamily="2" charset="-122"/>
                  </a:rPr>
                  <a:t>7</a:t>
                </a:r>
                <a:r>
                  <a:rPr sz="2000" b="1">
                    <a:gradFill>
                      <a:gsLst>
                        <a:gs pos="0">
                          <a:srgbClr val="012D86"/>
                        </a:gs>
                        <a:gs pos="100000">
                          <a:srgbClr val="0E2557"/>
                        </a:gs>
                      </a:gsLst>
                      <a:lin scaled="0"/>
                    </a:gradFill>
                    <a:latin typeface="仿宋" panose="02010609060101010101" charset="-122"/>
                    <a:ea typeface="仿宋" panose="02010609060101010101" charset="-122"/>
                    <a:cs typeface="宋体" panose="02010600030101010101" pitchFamily="2" charset="-122"/>
                  </a:rPr>
                  <a:t>                           </a:t>
                </a:r>
                <a:r>
                  <a:rPr lang="en-US" altLang="zh-CN" sz="1800" b="1" smtClean="0">
                    <a:latin typeface="仿宋" panose="02010609060101010101" charset="-122"/>
                    <a:ea typeface="仿宋" panose="02010609060101010101" charset="-122"/>
                  </a:rPr>
                  <a:t>1945             1949</a:t>
                </a:r>
              </a:p>
            </p:txBody>
          </p:sp>
          <p:cxnSp>
            <p:nvCxnSpPr>
              <p:cNvPr id="27" name="直接连接符 26"/>
              <p:cNvCxnSpPr/>
              <p:nvPr>
                <p:custDataLst>
                  <p:tags r:id="rId25"/>
                </p:custDataLst>
              </p:nvPr>
            </p:nvCxnSpPr>
            <p:spPr>
              <a:xfrm flipH="1">
                <a:off x="1143" y="2338"/>
                <a:ext cx="0" cy="543"/>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custDataLst>
                  <p:tags r:id="rId26"/>
                </p:custDataLst>
              </p:nvPr>
            </p:nvCxnSpPr>
            <p:spPr>
              <a:xfrm flipH="1">
                <a:off x="17603" y="2338"/>
                <a:ext cx="0" cy="543"/>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custDataLst>
                  <p:tags r:id="rId27"/>
                </p:custDataLst>
              </p:nvPr>
            </p:nvCxnSpPr>
            <p:spPr>
              <a:xfrm flipH="1">
                <a:off x="8576" y="2338"/>
                <a:ext cx="0" cy="543"/>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custDataLst>
                  <p:tags r:id="rId28"/>
                </p:custDataLst>
              </p:nvPr>
            </p:nvCxnSpPr>
            <p:spPr>
              <a:xfrm flipH="1">
                <a:off x="14540" y="2338"/>
                <a:ext cx="0" cy="543"/>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custDataLst>
                  <p:tags r:id="rId29"/>
                </p:custDataLst>
              </p:nvPr>
            </p:nvCxnSpPr>
            <p:spPr>
              <a:xfrm flipH="1">
                <a:off x="3506" y="2338"/>
                <a:ext cx="0" cy="543"/>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custDataLst>
                  <p:tags r:id="rId30"/>
                </p:custDataLst>
              </p:nvPr>
            </p:nvCxnSpPr>
            <p:spPr>
              <a:xfrm flipH="1">
                <a:off x="9308" y="2338"/>
                <a:ext cx="0" cy="543"/>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4" name="直接连接符 23"/>
            <p:cNvCxnSpPr/>
            <p:nvPr>
              <p:custDataLst>
                <p:tags r:id="rId22"/>
              </p:custDataLst>
            </p:nvPr>
          </p:nvCxnSpPr>
          <p:spPr>
            <a:xfrm flipH="1">
              <a:off x="7783" y="2338"/>
              <a:ext cx="0" cy="543"/>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3" name="文本框 18"/>
          <p:cNvSpPr txBox="1"/>
          <p:nvPr>
            <p:custDataLst>
              <p:tags r:id="rId11"/>
            </p:custDataLst>
          </p:nvPr>
        </p:nvSpPr>
        <p:spPr>
          <a:xfrm>
            <a:off x="2324736" y="2428574"/>
            <a:ext cx="2640850" cy="398780"/>
          </a:xfrm>
          <a:prstGeom prst="rect">
            <a:avLst/>
          </a:prstGeom>
          <a:noFill/>
          <a:ln w="12700" cmpd="sng">
            <a:solidFill>
              <a:schemeClr val="accent1">
                <a:shade val="50000"/>
              </a:schemeClr>
            </a:solidFill>
            <a:prstDash val="sysDot"/>
          </a:ln>
        </p:spPr>
        <p:txBody>
          <a:bodyPr wrap="square" rtlCol="0">
            <a:spAutoFit/>
          </a:bodyPr>
          <a:lstStyle/>
          <a:p>
            <a:pPr algn="ctr"/>
            <a:r>
              <a:rPr sz="2000" b="1">
                <a:gradFill>
                  <a:gsLst>
                    <a:gs pos="0">
                      <a:srgbClr val="012D86"/>
                    </a:gs>
                    <a:gs pos="100000">
                      <a:srgbClr val="0E2557"/>
                    </a:gs>
                  </a:gsLst>
                  <a:lin scaled="0"/>
                </a:gradFill>
                <a:latin typeface="仿宋" panose="02010609060101010101" charset="-122"/>
                <a:ea typeface="仿宋" panose="02010609060101010101" charset="-122"/>
                <a:cs typeface="宋体" panose="02010600030101010101" pitchFamily="2" charset="-122"/>
              </a:rPr>
              <a:t>反蒋抗日</a:t>
            </a:r>
          </a:p>
        </p:txBody>
      </p:sp>
      <p:sp>
        <p:nvSpPr>
          <p:cNvPr id="35" name="文本框 20"/>
          <p:cNvSpPr txBox="1"/>
          <p:nvPr>
            <p:custDataLst>
              <p:tags r:id="rId12"/>
            </p:custDataLst>
          </p:nvPr>
        </p:nvSpPr>
        <p:spPr>
          <a:xfrm>
            <a:off x="6027557" y="2428574"/>
            <a:ext cx="2999603" cy="398780"/>
          </a:xfrm>
          <a:prstGeom prst="rect">
            <a:avLst/>
          </a:prstGeom>
          <a:noFill/>
          <a:ln w="12700" cmpd="sng">
            <a:solidFill>
              <a:schemeClr val="accent1">
                <a:shade val="50000"/>
              </a:schemeClr>
            </a:solidFill>
            <a:prstDash val="sysDot"/>
          </a:ln>
        </p:spPr>
        <p:txBody>
          <a:bodyPr wrap="square" rtlCol="0">
            <a:spAutoFit/>
          </a:bodyPr>
          <a:lstStyle/>
          <a:p>
            <a:pPr algn="ctr">
              <a:buClrTx/>
              <a:buSzTx/>
              <a:buFontTx/>
            </a:pPr>
            <a:r>
              <a:rPr sz="2000" b="1">
                <a:gradFill>
                  <a:gsLst>
                    <a:gs pos="0">
                      <a:srgbClr val="012D86"/>
                    </a:gs>
                    <a:gs pos="100000">
                      <a:srgbClr val="0E2557"/>
                    </a:gs>
                  </a:gsLst>
                  <a:lin scaled="0"/>
                </a:gradFill>
                <a:latin typeface="仿宋" panose="02010609060101010101" charset="-122"/>
                <a:ea typeface="仿宋" panose="02010609060101010101" charset="-122"/>
                <a:cs typeface="宋体" panose="02010600030101010101" pitchFamily="2" charset="-122"/>
              </a:rPr>
              <a:t>联蒋抗日</a:t>
            </a:r>
          </a:p>
        </p:txBody>
      </p:sp>
      <p:sp>
        <p:nvSpPr>
          <p:cNvPr id="36" name="文本框 21"/>
          <p:cNvSpPr txBox="1"/>
          <p:nvPr>
            <p:custDataLst>
              <p:tags r:id="rId13"/>
            </p:custDataLst>
          </p:nvPr>
        </p:nvSpPr>
        <p:spPr>
          <a:xfrm>
            <a:off x="9737662" y="2377382"/>
            <a:ext cx="1294130" cy="398780"/>
          </a:xfrm>
          <a:prstGeom prst="rect">
            <a:avLst/>
          </a:prstGeom>
          <a:noFill/>
          <a:ln w="12700" cmpd="sng">
            <a:solidFill>
              <a:schemeClr val="accent1">
                <a:shade val="50000"/>
              </a:schemeClr>
            </a:solidFill>
            <a:prstDash val="sysDot"/>
          </a:ln>
        </p:spPr>
        <p:txBody>
          <a:bodyPr wrap="square" rtlCol="0">
            <a:spAutoFit/>
          </a:bodyPr>
          <a:lstStyle/>
          <a:p>
            <a:pPr algn="ctr"/>
            <a:r>
              <a:rPr sz="2000" b="1">
                <a:gradFill>
                  <a:gsLst>
                    <a:gs pos="0">
                      <a:srgbClr val="012D86"/>
                    </a:gs>
                    <a:gs pos="100000">
                      <a:srgbClr val="0E2557"/>
                    </a:gs>
                  </a:gsLst>
                  <a:lin scaled="0"/>
                </a:gradFill>
                <a:latin typeface="仿宋" panose="02010609060101010101" charset="-122"/>
                <a:ea typeface="仿宋" panose="02010609060101010101" charset="-122"/>
                <a:cs typeface="宋体" panose="02010600030101010101" pitchFamily="2" charset="-122"/>
              </a:rPr>
              <a:t>反蒋</a:t>
            </a:r>
            <a:endParaRPr lang="zh-CN" altLang="en-US" sz="2000" b="1">
              <a:solidFill>
                <a:srgbClr val="7030A0"/>
              </a:solidFill>
              <a:latin typeface="仿宋" panose="02010609060101010101" charset="-122"/>
              <a:ea typeface="仿宋" panose="02010609060101010101" charset="-122"/>
            </a:endParaRPr>
          </a:p>
        </p:txBody>
      </p:sp>
      <p:sp>
        <p:nvSpPr>
          <p:cNvPr id="37" name="文本框 99"/>
          <p:cNvSpPr txBox="1"/>
          <p:nvPr>
            <p:custDataLst>
              <p:tags r:id="rId14"/>
            </p:custDataLst>
          </p:nvPr>
        </p:nvSpPr>
        <p:spPr>
          <a:xfrm>
            <a:off x="210185" y="1116330"/>
            <a:ext cx="6938010" cy="460375"/>
          </a:xfrm>
          <a:prstGeom prst="rect">
            <a:avLst/>
          </a:prstGeom>
          <a:noFill/>
          <a:ln w="9525">
            <a:noFill/>
          </a:ln>
        </p:spPr>
        <p:txBody>
          <a:bodyPr wrap="square">
            <a:spAutoFit/>
          </a:bodyPr>
          <a:lstStyle/>
          <a:p>
            <a:pPr indent="0"/>
            <a:r>
              <a:rPr lang="en-US" altLang="zh-CN" sz="2400" b="1" smtClean="0">
                <a:latin typeface="仿宋" panose="02010609060101010101" charset="-122"/>
                <a:ea typeface="仿宋" panose="02010609060101010101" charset="-122"/>
                <a:cs typeface="仿宋" panose="02010609060101010101" charset="-122"/>
              </a:rPr>
              <a:t>1</a:t>
            </a:r>
            <a:r>
              <a:rPr lang="zh-CN" altLang="en-US" sz="2400" b="1" smtClean="0">
                <a:latin typeface="仿宋" panose="02010609060101010101" charset="-122"/>
                <a:ea typeface="仿宋" panose="02010609060101010101" charset="-122"/>
                <a:cs typeface="仿宋" panose="02010609060101010101" charset="-122"/>
              </a:rPr>
              <a:t>、</a:t>
            </a:r>
            <a:r>
              <a:rPr lang="zh-CN" sz="2400" b="1" smtClean="0">
                <a:latin typeface="仿宋" panose="02010609060101010101" charset="-122"/>
                <a:ea typeface="仿宋" panose="02010609060101010101" charset="-122"/>
                <a:cs typeface="仿宋" panose="02010609060101010101" charset="-122"/>
              </a:rPr>
              <a:t>国</a:t>
            </a:r>
            <a:r>
              <a:rPr lang="zh-CN" sz="2400" b="1">
                <a:latin typeface="仿宋" panose="02010609060101010101" charset="-122"/>
                <a:ea typeface="仿宋" panose="02010609060101010101" charset="-122"/>
                <a:cs typeface="仿宋" panose="02010609060101010101" charset="-122"/>
              </a:rPr>
              <a:t>共两党关系总结：两合两战两谈</a:t>
            </a:r>
            <a:r>
              <a:rPr lang="zh-CN" sz="2400" b="1" smtClean="0">
                <a:latin typeface="仿宋" panose="02010609060101010101" charset="-122"/>
                <a:ea typeface="仿宋" panose="02010609060101010101" charset="-122"/>
                <a:cs typeface="仿宋" panose="02010609060101010101" charset="-122"/>
              </a:rPr>
              <a:t>判</a:t>
            </a:r>
            <a:endParaRPr lang="zh-CN" altLang="en-US" sz="2400" b="1">
              <a:latin typeface="仿宋" panose="02010609060101010101" charset="-122"/>
              <a:ea typeface="仿宋" panose="02010609060101010101" charset="-122"/>
              <a:cs typeface="仿宋" panose="02010609060101010101" charset="-122"/>
            </a:endParaRPr>
          </a:p>
        </p:txBody>
      </p:sp>
      <p:sp>
        <p:nvSpPr>
          <p:cNvPr id="40" name="文本框 102"/>
          <p:cNvSpPr txBox="1"/>
          <p:nvPr>
            <p:custDataLst>
              <p:tags r:id="rId15"/>
            </p:custDataLst>
          </p:nvPr>
        </p:nvSpPr>
        <p:spPr>
          <a:xfrm>
            <a:off x="210185" y="3328035"/>
            <a:ext cx="6538595" cy="460375"/>
          </a:xfrm>
          <a:prstGeom prst="rect">
            <a:avLst/>
          </a:prstGeom>
          <a:noFill/>
          <a:ln w="9525">
            <a:noFill/>
          </a:ln>
        </p:spPr>
        <p:txBody>
          <a:bodyPr wrap="square">
            <a:spAutoFit/>
          </a:bodyPr>
          <a:lstStyle/>
          <a:p>
            <a:pPr indent="34925"/>
            <a:r>
              <a:rPr lang="en-US" altLang="zh-CN" sz="2400" b="1" smtClean="0">
                <a:latin typeface="仿宋" panose="02010609060101010101" charset="-122"/>
                <a:ea typeface="仿宋" panose="02010609060101010101" charset="-122"/>
                <a:cs typeface="仿宋" panose="02010609060101010101" charset="-122"/>
              </a:rPr>
              <a:t>2</a:t>
            </a:r>
            <a:r>
              <a:rPr lang="zh-CN" altLang="en-US" sz="2400" b="1" smtClean="0">
                <a:latin typeface="仿宋" panose="02010609060101010101" charset="-122"/>
                <a:ea typeface="仿宋" panose="02010609060101010101" charset="-122"/>
                <a:cs typeface="仿宋" panose="02010609060101010101" charset="-122"/>
              </a:rPr>
              <a:t>、</a:t>
            </a:r>
            <a:r>
              <a:rPr lang="zh-CN" sz="2400" b="1" smtClean="0">
                <a:latin typeface="仿宋" panose="02010609060101010101" charset="-122"/>
                <a:ea typeface="仿宋" panose="02010609060101010101" charset="-122"/>
                <a:cs typeface="仿宋" panose="02010609060101010101" charset="-122"/>
              </a:rPr>
              <a:t>影</a:t>
            </a:r>
            <a:r>
              <a:rPr lang="zh-CN" sz="2400" b="1">
                <a:latin typeface="仿宋" panose="02010609060101010101" charset="-122"/>
                <a:ea typeface="仿宋" panose="02010609060101010101" charset="-122"/>
                <a:cs typeface="仿宋" panose="02010609060101010101" charset="-122"/>
              </a:rPr>
              <a:t>响国共两党关系演变的主要因</a:t>
            </a:r>
            <a:r>
              <a:rPr lang="zh-CN" sz="2400" b="1" smtClean="0">
                <a:latin typeface="仿宋" panose="02010609060101010101" charset="-122"/>
                <a:ea typeface="仿宋" panose="02010609060101010101" charset="-122"/>
                <a:cs typeface="仿宋" panose="02010609060101010101" charset="-122"/>
              </a:rPr>
              <a:t>素</a:t>
            </a:r>
            <a:r>
              <a:rPr lang="zh-CN" altLang="en-US" sz="2400" b="1" smtClean="0">
                <a:latin typeface="仿宋" panose="02010609060101010101" charset="-122"/>
                <a:ea typeface="仿宋" panose="02010609060101010101" charset="-122"/>
                <a:cs typeface="仿宋" panose="02010609060101010101" charset="-122"/>
              </a:rPr>
              <a:t>：</a:t>
            </a:r>
            <a:endParaRPr lang="zh-CN" sz="2400" b="1">
              <a:latin typeface="仿宋" panose="02010609060101010101" charset="-122"/>
              <a:ea typeface="仿宋" panose="02010609060101010101" charset="-122"/>
              <a:cs typeface="仿宋" panose="02010609060101010101" charset="-122"/>
            </a:endParaRPr>
          </a:p>
        </p:txBody>
      </p:sp>
      <p:sp>
        <p:nvSpPr>
          <p:cNvPr id="42" name="文本框 5"/>
          <p:cNvSpPr txBox="1"/>
          <p:nvPr>
            <p:custDataLst>
              <p:tags r:id="rId16"/>
            </p:custDataLst>
          </p:nvPr>
        </p:nvSpPr>
        <p:spPr>
          <a:xfrm>
            <a:off x="0" y="3795395"/>
            <a:ext cx="11936095" cy="2677795"/>
          </a:xfrm>
          <a:prstGeom prst="rect">
            <a:avLst/>
          </a:prstGeom>
          <a:noFill/>
        </p:spPr>
        <p:txBody>
          <a:bodyPr wrap="square" rtlCol="0" anchor="t">
            <a:noAutofit/>
          </a:bodyPr>
          <a:lstStyle/>
          <a:p>
            <a:pPr indent="34925">
              <a:lnSpc>
                <a:spcPct val="110000"/>
              </a:lnSpc>
            </a:pPr>
            <a:r>
              <a:rPr lang="zh-CN" sz="24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sym typeface="+mn-ea"/>
              </a:rPr>
              <a:t>（1）两党的阶级性质不同</a:t>
            </a:r>
            <a:r>
              <a:rPr sz="2400" b="1">
                <a:solidFill>
                  <a:srgbClr val="7030A0"/>
                </a:solidFill>
                <a:latin typeface="仿宋" panose="02010609060101010101" charset="-122"/>
                <a:ea typeface="仿宋" panose="02010609060101010101" charset="-122"/>
                <a:cs typeface="仿宋" panose="02010609060101010101" charset="-122"/>
                <a:sym typeface="+mn-ea"/>
              </a:rPr>
              <a:t>。</a:t>
            </a:r>
            <a:r>
              <a:rPr lang="zh-CN" sz="24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sym typeface="+mn-ea"/>
              </a:rPr>
              <a:t>国民党</a:t>
            </a:r>
            <a:r>
              <a:rPr sz="2400" b="1" err="1">
                <a:latin typeface="仿宋" panose="02010609060101010101" charset="-122"/>
                <a:ea typeface="仿宋" panose="02010609060101010101" charset="-122"/>
                <a:cs typeface="仿宋" panose="02010609060101010101" charset="-122"/>
                <a:sym typeface="+mn-ea"/>
              </a:rPr>
              <a:t>代表</a:t>
            </a:r>
            <a:r>
              <a:rPr sz="2400" b="1" err="1">
                <a:solidFill>
                  <a:srgbClr val="FF0000"/>
                </a:solidFill>
                <a:latin typeface="仿宋" panose="02010609060101010101" charset="-122"/>
                <a:ea typeface="仿宋" panose="02010609060101010101" charset="-122"/>
                <a:cs typeface="仿宋" panose="02010609060101010101" charset="-122"/>
                <a:sym typeface="+mn-ea"/>
              </a:rPr>
              <a:t>大地主大资产阶级</a:t>
            </a:r>
            <a:r>
              <a:rPr sz="2400" b="1" err="1">
                <a:latin typeface="仿宋" panose="02010609060101010101" charset="-122"/>
                <a:ea typeface="仿宋" panose="02010609060101010101" charset="-122"/>
                <a:cs typeface="仿宋" panose="02010609060101010101" charset="-122"/>
                <a:sym typeface="+mn-ea"/>
              </a:rPr>
              <a:t>的</a:t>
            </a:r>
            <a:r>
              <a:rPr sz="2400" b="1" err="1">
                <a:solidFill>
                  <a:srgbClr val="FF0000"/>
                </a:solidFill>
                <a:latin typeface="仿宋" panose="02010609060101010101" charset="-122"/>
                <a:ea typeface="仿宋" panose="02010609060101010101" charset="-122"/>
                <a:cs typeface="仿宋" panose="02010609060101010101" charset="-122"/>
                <a:sym typeface="+mn-ea"/>
              </a:rPr>
              <a:t>利益</a:t>
            </a:r>
            <a:r>
              <a:rPr sz="2400" b="1" err="1">
                <a:latin typeface="仿宋" panose="02010609060101010101" charset="-122"/>
                <a:ea typeface="仿宋" panose="02010609060101010101" charset="-122"/>
                <a:cs typeface="仿宋" panose="02010609060101010101" charset="-122"/>
                <a:sym typeface="+mn-ea"/>
              </a:rPr>
              <a:t>；</a:t>
            </a:r>
            <a:r>
              <a:rPr lang="zh-CN" sz="24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sym typeface="+mn-ea"/>
              </a:rPr>
              <a:t>共产党</a:t>
            </a:r>
            <a:r>
              <a:rPr sz="2400" b="1" err="1">
                <a:latin typeface="仿宋" panose="02010609060101010101" charset="-122"/>
                <a:ea typeface="仿宋" panose="02010609060101010101" charset="-122"/>
                <a:cs typeface="仿宋" panose="02010609060101010101" charset="-122"/>
                <a:sym typeface="+mn-ea"/>
              </a:rPr>
              <a:t>代表</a:t>
            </a:r>
            <a:r>
              <a:rPr sz="2400" b="1" err="1">
                <a:solidFill>
                  <a:srgbClr val="FF0000"/>
                </a:solidFill>
                <a:latin typeface="仿宋" panose="02010609060101010101" charset="-122"/>
                <a:ea typeface="仿宋" panose="02010609060101010101" charset="-122"/>
                <a:cs typeface="仿宋" panose="02010609060101010101" charset="-122"/>
                <a:sym typeface="+mn-ea"/>
              </a:rPr>
              <a:t>工农群众的利益</a:t>
            </a:r>
            <a:r>
              <a:rPr lang="zh-CN" sz="24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sym typeface="+mn-ea"/>
              </a:rPr>
              <a:t>。</a:t>
            </a:r>
            <a:r>
              <a:rPr sz="2400" b="1" err="1">
                <a:solidFill>
                  <a:srgbClr val="FF0000"/>
                </a:solidFill>
                <a:latin typeface="仿宋" panose="02010609060101010101" charset="-122"/>
                <a:ea typeface="仿宋" panose="02010609060101010101" charset="-122"/>
                <a:cs typeface="仿宋" panose="02010609060101010101" charset="-122"/>
                <a:sym typeface="+mn-ea"/>
              </a:rPr>
              <a:t>阶级性质不同</a:t>
            </a:r>
            <a:r>
              <a:rPr sz="2400" b="1" err="1">
                <a:latin typeface="仿宋" panose="02010609060101010101" charset="-122"/>
                <a:ea typeface="仿宋" panose="02010609060101010101" charset="-122"/>
                <a:cs typeface="仿宋" panose="02010609060101010101" charset="-122"/>
                <a:sym typeface="+mn-ea"/>
              </a:rPr>
              <a:t>是国共关系矛盾斗争直至分裂的根本原因。</a:t>
            </a:r>
            <a:endParaRPr sz="2400" b="1" err="1">
              <a:latin typeface="仿宋" panose="02010609060101010101" charset="-122"/>
              <a:ea typeface="仿宋" panose="02010609060101010101" charset="-122"/>
              <a:cs typeface="仿宋" panose="02010609060101010101" charset="-122"/>
            </a:endParaRPr>
          </a:p>
          <a:p>
            <a:pPr indent="34925">
              <a:lnSpc>
                <a:spcPct val="110000"/>
              </a:lnSpc>
            </a:pPr>
            <a:r>
              <a:rPr lang="zh-CN" sz="24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sym typeface="+mn-ea"/>
              </a:rPr>
              <a:t>（2）社会主要矛盾的变化</a:t>
            </a:r>
            <a:r>
              <a:rPr sz="2400" b="1">
                <a:solidFill>
                  <a:srgbClr val="7030A0"/>
                </a:solidFill>
                <a:latin typeface="仿宋" panose="02010609060101010101" charset="-122"/>
                <a:ea typeface="仿宋" panose="02010609060101010101" charset="-122"/>
                <a:cs typeface="仿宋" panose="02010609060101010101" charset="-122"/>
                <a:sym typeface="+mn-ea"/>
              </a:rPr>
              <a:t>。</a:t>
            </a:r>
            <a:r>
              <a:rPr sz="2400" b="1" err="1">
                <a:latin typeface="仿宋" panose="02010609060101010101" charset="-122"/>
                <a:ea typeface="仿宋" panose="02010609060101010101" charset="-122"/>
                <a:cs typeface="仿宋" panose="02010609060101010101" charset="-122"/>
                <a:sym typeface="+mn-ea"/>
              </a:rPr>
              <a:t>当</a:t>
            </a:r>
            <a:r>
              <a:rPr sz="2400" b="1" err="1">
                <a:solidFill>
                  <a:srgbClr val="FF0000"/>
                </a:solidFill>
                <a:latin typeface="仿宋" panose="02010609060101010101" charset="-122"/>
                <a:ea typeface="仿宋" panose="02010609060101010101" charset="-122"/>
                <a:cs typeface="仿宋" panose="02010609060101010101" charset="-122"/>
                <a:sym typeface="+mn-ea"/>
              </a:rPr>
              <a:t>民族矛盾</a:t>
            </a:r>
            <a:r>
              <a:rPr sz="2400" b="1" err="1">
                <a:latin typeface="仿宋" panose="02010609060101010101" charset="-122"/>
                <a:ea typeface="仿宋" panose="02010609060101010101" charset="-122"/>
                <a:cs typeface="仿宋" panose="02010609060101010101" charset="-122"/>
                <a:sym typeface="+mn-ea"/>
              </a:rPr>
              <a:t>上升为</a:t>
            </a:r>
            <a:r>
              <a:rPr sz="2400" b="1" err="1">
                <a:solidFill>
                  <a:srgbClr val="FF0000"/>
                </a:solidFill>
                <a:latin typeface="仿宋" panose="02010609060101010101" charset="-122"/>
                <a:ea typeface="仿宋" panose="02010609060101010101" charset="-122"/>
                <a:cs typeface="仿宋" panose="02010609060101010101" charset="-122"/>
                <a:sym typeface="+mn-ea"/>
              </a:rPr>
              <a:t>主要矛盾</a:t>
            </a:r>
            <a:r>
              <a:rPr sz="2400" b="1" err="1">
                <a:latin typeface="仿宋" panose="02010609060101010101" charset="-122"/>
                <a:ea typeface="仿宋" panose="02010609060101010101" charset="-122"/>
                <a:cs typeface="仿宋" panose="02010609060101010101" charset="-122"/>
                <a:sym typeface="+mn-ea"/>
              </a:rPr>
              <a:t>时，两</a:t>
            </a:r>
            <a:r>
              <a:rPr sz="2400" b="1" err="1">
                <a:solidFill>
                  <a:srgbClr val="FF0000"/>
                </a:solidFill>
                <a:latin typeface="仿宋" panose="02010609060101010101" charset="-122"/>
                <a:ea typeface="仿宋" panose="02010609060101010101" charset="-122"/>
                <a:cs typeface="仿宋" panose="02010609060101010101" charset="-122"/>
                <a:sym typeface="+mn-ea"/>
              </a:rPr>
              <a:t>党</a:t>
            </a:r>
            <a:r>
              <a:rPr sz="2400" b="1" err="1">
                <a:latin typeface="仿宋" panose="02010609060101010101" charset="-122"/>
                <a:ea typeface="仿宋" panose="02010609060101010101" charset="-122"/>
                <a:cs typeface="仿宋" panose="02010609060101010101" charset="-122"/>
                <a:sym typeface="+mn-ea"/>
              </a:rPr>
              <a:t>就有结束</a:t>
            </a:r>
            <a:r>
              <a:rPr sz="2400" b="1" err="1">
                <a:solidFill>
                  <a:srgbClr val="FF0000"/>
                </a:solidFill>
                <a:latin typeface="仿宋" panose="02010609060101010101" charset="-122"/>
                <a:ea typeface="仿宋" panose="02010609060101010101" charset="-122"/>
                <a:cs typeface="仿宋" panose="02010609060101010101" charset="-122"/>
                <a:sym typeface="+mn-ea"/>
              </a:rPr>
              <a:t>对抗</a:t>
            </a:r>
            <a:r>
              <a:rPr sz="2400" b="1" err="1">
                <a:latin typeface="仿宋" panose="02010609060101010101" charset="-122"/>
                <a:ea typeface="仿宋" panose="02010609060101010101" charset="-122"/>
                <a:cs typeface="仿宋" panose="02010609060101010101" charset="-122"/>
                <a:sym typeface="+mn-ea"/>
              </a:rPr>
              <a:t>走向</a:t>
            </a:r>
            <a:r>
              <a:rPr sz="2400" b="1" err="1">
                <a:solidFill>
                  <a:srgbClr val="FF0000"/>
                </a:solidFill>
                <a:latin typeface="仿宋" panose="02010609060101010101" charset="-122"/>
                <a:ea typeface="仿宋" panose="02010609060101010101" charset="-122"/>
                <a:cs typeface="仿宋" panose="02010609060101010101" charset="-122"/>
                <a:sym typeface="+mn-ea"/>
              </a:rPr>
              <a:t>合作</a:t>
            </a:r>
            <a:r>
              <a:rPr sz="2400" b="1" err="1">
                <a:latin typeface="仿宋" panose="02010609060101010101" charset="-122"/>
                <a:ea typeface="仿宋" panose="02010609060101010101" charset="-122"/>
                <a:cs typeface="仿宋" panose="02010609060101010101" charset="-122"/>
                <a:sym typeface="+mn-ea"/>
              </a:rPr>
              <a:t>的可能；当</a:t>
            </a:r>
            <a:r>
              <a:rPr sz="2400" b="1" err="1">
                <a:solidFill>
                  <a:srgbClr val="FF0000"/>
                </a:solidFill>
                <a:latin typeface="仿宋" panose="02010609060101010101" charset="-122"/>
                <a:ea typeface="仿宋" panose="02010609060101010101" charset="-122"/>
                <a:cs typeface="仿宋" panose="02010609060101010101" charset="-122"/>
                <a:sym typeface="+mn-ea"/>
              </a:rPr>
              <a:t>阶级矛盾上升</a:t>
            </a:r>
            <a:r>
              <a:rPr sz="2400" b="1" err="1">
                <a:latin typeface="仿宋" panose="02010609060101010101" charset="-122"/>
                <a:ea typeface="仿宋" panose="02010609060101010101" charset="-122"/>
                <a:cs typeface="仿宋" panose="02010609060101010101" charset="-122"/>
                <a:sym typeface="+mn-ea"/>
              </a:rPr>
              <a:t>时，</a:t>
            </a:r>
            <a:r>
              <a:rPr sz="2400" b="1" err="1">
                <a:solidFill>
                  <a:srgbClr val="FF0000"/>
                </a:solidFill>
                <a:latin typeface="仿宋" panose="02010609060101010101" charset="-122"/>
                <a:ea typeface="仿宋" panose="02010609060101010101" charset="-122"/>
                <a:cs typeface="仿宋" panose="02010609060101010101" charset="-122"/>
                <a:sym typeface="+mn-ea"/>
              </a:rPr>
              <a:t>两党合作关系</a:t>
            </a:r>
            <a:r>
              <a:rPr sz="2400" b="1" err="1">
                <a:latin typeface="仿宋" panose="02010609060101010101" charset="-122"/>
                <a:ea typeface="仿宋" panose="02010609060101010101" charset="-122"/>
                <a:cs typeface="仿宋" panose="02010609060101010101" charset="-122"/>
                <a:sym typeface="+mn-ea"/>
              </a:rPr>
              <a:t>就有可能</a:t>
            </a:r>
            <a:r>
              <a:rPr sz="2400" b="1" err="1">
                <a:solidFill>
                  <a:srgbClr val="FF0000"/>
                </a:solidFill>
                <a:latin typeface="仿宋" panose="02010609060101010101" charset="-122"/>
                <a:ea typeface="仿宋" panose="02010609060101010101" charset="-122"/>
                <a:cs typeface="仿宋" panose="02010609060101010101" charset="-122"/>
                <a:sym typeface="+mn-ea"/>
              </a:rPr>
              <a:t>破裂</a:t>
            </a:r>
            <a:r>
              <a:rPr sz="2400" b="1" err="1">
                <a:latin typeface="仿宋" panose="02010609060101010101" charset="-122"/>
                <a:ea typeface="仿宋" panose="02010609060101010101" charset="-122"/>
                <a:cs typeface="仿宋" panose="02010609060101010101" charset="-122"/>
                <a:sym typeface="+mn-ea"/>
              </a:rPr>
              <a:t>，走向</a:t>
            </a:r>
            <a:r>
              <a:rPr sz="2400" b="1" err="1">
                <a:solidFill>
                  <a:srgbClr val="FF0000"/>
                </a:solidFill>
                <a:latin typeface="仿宋" panose="02010609060101010101" charset="-122"/>
                <a:ea typeface="仿宋" panose="02010609060101010101" charset="-122"/>
                <a:cs typeface="仿宋" panose="02010609060101010101" charset="-122"/>
                <a:sym typeface="+mn-ea"/>
              </a:rPr>
              <a:t>对抗</a:t>
            </a:r>
            <a:r>
              <a:rPr sz="2400" b="1" err="1">
                <a:latin typeface="仿宋" panose="02010609060101010101" charset="-122"/>
                <a:ea typeface="仿宋" panose="02010609060101010101" charset="-122"/>
                <a:cs typeface="仿宋" panose="02010609060101010101" charset="-122"/>
                <a:sym typeface="+mn-ea"/>
              </a:rPr>
              <a:t>。</a:t>
            </a:r>
            <a:endParaRPr sz="2400" b="1">
              <a:latin typeface="仿宋" panose="02010609060101010101" charset="-122"/>
              <a:ea typeface="仿宋" panose="02010609060101010101" charset="-122"/>
              <a:cs typeface="仿宋" panose="02010609060101010101" charset="-122"/>
            </a:endParaRPr>
          </a:p>
          <a:p>
            <a:pPr indent="34925">
              <a:lnSpc>
                <a:spcPct val="110000"/>
              </a:lnSpc>
            </a:pPr>
            <a:r>
              <a:rPr lang="zh-CN" sz="24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sym typeface="+mn-ea"/>
              </a:rPr>
              <a:t>（3）国际政治势力及国际环境的影响</a:t>
            </a:r>
            <a:r>
              <a:rPr sz="2400" b="1">
                <a:solidFill>
                  <a:srgbClr val="7030A0"/>
                </a:solidFill>
                <a:latin typeface="仿宋" panose="02010609060101010101" charset="-122"/>
                <a:ea typeface="仿宋" panose="02010609060101010101" charset="-122"/>
                <a:cs typeface="仿宋" panose="02010609060101010101" charset="-122"/>
                <a:sym typeface="+mn-ea"/>
              </a:rPr>
              <a:t>。</a:t>
            </a:r>
            <a:r>
              <a:rPr sz="2400" b="1" err="1">
                <a:latin typeface="仿宋" panose="02010609060101010101" charset="-122"/>
                <a:ea typeface="仿宋" panose="02010609060101010101" charset="-122"/>
                <a:cs typeface="仿宋" panose="02010609060101010101" charset="-122"/>
                <a:sym typeface="+mn-ea"/>
              </a:rPr>
              <a:t>进步的国际政治势力的态度与有利的国际环境能促成两党之间的</a:t>
            </a:r>
            <a:r>
              <a:rPr sz="2400" b="1" err="1">
                <a:solidFill>
                  <a:srgbClr val="FF0000"/>
                </a:solidFill>
                <a:latin typeface="仿宋" panose="02010609060101010101" charset="-122"/>
                <a:ea typeface="仿宋" panose="02010609060101010101" charset="-122"/>
                <a:cs typeface="仿宋" panose="02010609060101010101" charset="-122"/>
                <a:sym typeface="+mn-ea"/>
              </a:rPr>
              <a:t>合作</a:t>
            </a:r>
            <a:r>
              <a:rPr sz="2400" b="1" err="1">
                <a:latin typeface="仿宋" panose="02010609060101010101" charset="-122"/>
                <a:ea typeface="仿宋" panose="02010609060101010101" charset="-122"/>
                <a:cs typeface="仿宋" panose="02010609060101010101" charset="-122"/>
                <a:sym typeface="+mn-ea"/>
              </a:rPr>
              <a:t>；反之，反动的国际政治势力插手，就会加速两党关系的</a:t>
            </a:r>
            <a:r>
              <a:rPr sz="2400" b="1" err="1">
                <a:solidFill>
                  <a:srgbClr val="FF0000"/>
                </a:solidFill>
                <a:latin typeface="仿宋" panose="02010609060101010101" charset="-122"/>
                <a:ea typeface="仿宋" panose="02010609060101010101" charset="-122"/>
                <a:cs typeface="仿宋" panose="02010609060101010101" charset="-122"/>
                <a:sym typeface="+mn-ea"/>
              </a:rPr>
              <a:t>破裂</a:t>
            </a:r>
            <a:r>
              <a:rPr sz="2400" b="1" err="1">
                <a:latin typeface="仿宋" panose="02010609060101010101" charset="-122"/>
                <a:ea typeface="仿宋" panose="02010609060101010101" charset="-122"/>
                <a:cs typeface="仿宋" panose="02010609060101010101" charset="-122"/>
                <a:sym typeface="+mn-ea"/>
              </a:rPr>
              <a:t>。</a:t>
            </a:r>
            <a:r>
              <a:rPr lang="en-US" sz="2400" b="1">
                <a:latin typeface="仿宋" panose="02010609060101010101" charset="-122"/>
                <a:ea typeface="仿宋" panose="02010609060101010101" charset="-122"/>
                <a:cs typeface="仿宋" panose="02010609060101010101" charset="-122"/>
                <a:sym typeface="+mn-ea"/>
              </a:rPr>
              <a:t> </a:t>
            </a:r>
            <a:endParaRPr lang="en-US" altLang="en-US" sz="2400" b="1">
              <a:latin typeface="仿宋" panose="02010609060101010101" charset="-122"/>
              <a:ea typeface="仿宋" panose="02010609060101010101" charset="-122"/>
              <a:cs typeface="仿宋" panose="02010609060101010101" charset="-122"/>
              <a:sym typeface="+mn-ea"/>
            </a:endParaRPr>
          </a:p>
        </p:txBody>
      </p:sp>
      <p:grpSp>
        <p:nvGrpSpPr>
          <p:cNvPr id="2" name="组合 1"/>
          <p:cNvGrpSpPr/>
          <p:nvPr/>
        </p:nvGrpSpPr>
        <p:grpSpPr>
          <a:xfrm>
            <a:off x="-6350" y="6319520"/>
            <a:ext cx="12198350" cy="516890"/>
            <a:chOff x="-10" y="9952"/>
            <a:chExt cx="19210" cy="814"/>
          </a:xfrm>
          <a:solidFill>
            <a:srgbClr val="EC5F74">
              <a:lumMod val="20000"/>
              <a:lumOff val="80000"/>
            </a:srgbClr>
          </a:solidFill>
        </p:grpSpPr>
        <p:sp>
          <p:nvSpPr>
            <p:cNvPr id="3" name="文本框 2"/>
            <p:cNvSpPr txBox="1"/>
            <p:nvPr>
              <p:custDataLst>
                <p:tags r:id="rId20"/>
              </p:custDataLst>
            </p:nvPr>
          </p:nvSpPr>
          <p:spPr>
            <a:xfrm>
              <a:off x="-10" y="9976"/>
              <a:ext cx="19211" cy="791"/>
            </a:xfrm>
            <a:prstGeom prst="rect">
              <a:avLst/>
            </a:prstGeom>
            <a:grpFill/>
          </p:spPr>
          <p:txBody>
            <a:bodyPr vert="horz" wrap="square" lIns="91440" tIns="45720" rIns="91440" bIns="45720" numCol="1" spcCol="0" rtlCol="0" fromWordArt="0" anchor="t" anchorCtr="0" forceAA="0" compatLnSpc="0">
              <a:noAutofit/>
            </a:bodyPr>
            <a:lstStyle>
              <a:lvl1pPr algn="l" defTabSz="914400" rtl="0" eaLnBrk="1" latinLnBrk="0" hangingPunct="1">
                <a:lnSpc>
                  <a:spcPct val="90000"/>
                </a:lnSpc>
                <a:spcBef>
                  <a:spcPct val="0"/>
                </a:spcBef>
                <a:buNone/>
                <a:defRPr sz="4400" kern="1200">
                  <a:solidFill>
                    <a:sysClr val="windowText" lastClr="000000"/>
                  </a:solidFill>
                  <a:latin typeface="Calibri" panose="020F0502020204030204"/>
                  <a:ea typeface="微软雅黑" panose="020B0503020204020204" charset="-122"/>
                  <a:cs typeface="微软雅黑" panose="020B0503020204020204" charset="-122"/>
                </a:defRPr>
              </a:lvl1pPr>
            </a:lstStyle>
            <a:p>
              <a:pPr lvl="0" algn="l">
                <a:lnSpc>
                  <a:spcPct val="100000"/>
                </a:lnSpc>
                <a:buClrTx/>
                <a:buSzTx/>
                <a:buFontTx/>
              </a:pPr>
              <a:r>
                <a:rPr lang="zh-CN" altLang="zh-CN" sz="2400" b="1">
                  <a:latin typeface="仿宋" panose="02010609060101010101" charset="-122"/>
                  <a:ea typeface="仿宋" panose="02010609060101010101" charset="-122"/>
                  <a:cs typeface="楷体" panose="02010609060101010101" pitchFamily="49" charset="-122"/>
                  <a:sym typeface="Arial" panose="020B0604020202020204" pitchFamily="34" charset="0"/>
                </a:rPr>
                <a:t>  </a:t>
              </a:r>
              <a:r>
                <a:rPr lang="zh-CN" altLang="zh-CN" sz="2400" b="1">
                  <a:latin typeface="仿宋" panose="02010609060101010101" charset="-122"/>
                  <a:ea typeface="仿宋" panose="02010609060101010101" charset="-122"/>
                  <a:cs typeface="楷体" panose="02010609060101010101" pitchFamily="49" charset="-122"/>
                  <a:sym typeface="等线" panose="02010600030101010101" charset="-122"/>
                </a:rPr>
                <a:t>考情分析</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zh-CN" sz="2400" b="1">
                  <a:solidFill>
                    <a:sysClr val="windowText" lastClr="000000"/>
                  </a:solidFill>
                  <a:latin typeface="仿宋" panose="02010609060101010101" charset="-122"/>
                  <a:ea typeface="仿宋" panose="02010609060101010101" charset="-122"/>
                  <a:cs typeface="楷体" panose="02010609060101010101" pitchFamily="49" charset="-122"/>
                  <a:sym typeface="微软雅黑" panose="020B0503020204020204" charset="-122"/>
                </a:rPr>
                <a:t>阶段特征</a:t>
              </a:r>
              <a:r>
                <a:rPr lang="en-US" altLang="zh-CN" sz="2400" b="1">
                  <a:solidFill>
                    <a:sysClr val="windowText" lastClr="000000"/>
                  </a:solidFill>
                  <a:latin typeface="仿宋" panose="02010609060101010101" charset="-122"/>
                  <a:ea typeface="仿宋" panose="02010609060101010101" charset="-122"/>
                  <a:cs typeface="楷体" panose="02010609060101010101" pitchFamily="49" charset="-122"/>
                  <a:sym typeface="微软雅黑" panose="020B0503020204020204" charset="-122"/>
                </a:rPr>
                <a:t>          </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微软雅黑" panose="020B0503020204020204" charset="-122"/>
                </a:rPr>
                <a:t>夯实</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等线" panose="02010600030101010101" charset="-122"/>
                </a:rPr>
                <a:t>基础</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en-US" sz="2400" b="1">
                  <a:solidFill>
                    <a:srgbClr val="000000"/>
                  </a:solidFill>
                  <a:latin typeface="仿宋" panose="02010609060101010101" charset="-122"/>
                  <a:ea typeface="仿宋" panose="02010609060101010101" charset="-122"/>
                  <a:cs typeface="Times New Roman" panose="02020603050405020304" charset="0"/>
                  <a:sym typeface="等线" panose="02010600030101010101" charset="-122"/>
                </a:rPr>
                <a:t>高考真题</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en-US" sz="2400" b="1">
                  <a:solidFill>
                    <a:srgbClr val="000000"/>
                  </a:solidFill>
                  <a:latin typeface="仿宋" panose="02010609060101010101" charset="-122"/>
                  <a:ea typeface="仿宋" panose="02010609060101010101" charset="-122"/>
                  <a:cs typeface="Times New Roman" panose="02020603050405020304" charset="0"/>
                  <a:sym typeface="等线" panose="02010600030101010101" charset="-122"/>
                </a:rPr>
                <a:t>链接选必</a:t>
              </a: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sym typeface="微软雅黑" panose="020B0503020204020204" charset="-122"/>
              </a:endParaRPr>
            </a:p>
          </p:txBody>
        </p:sp>
        <p:cxnSp>
          <p:nvCxnSpPr>
            <p:cNvPr id="4" name="直接连接符 3"/>
            <p:cNvCxnSpPr/>
            <p:nvPr/>
          </p:nvCxnSpPr>
          <p:spPr>
            <a:xfrm>
              <a:off x="2977" y="9952"/>
              <a:ext cx="16" cy="815"/>
            </a:xfrm>
            <a:prstGeom prst="line">
              <a:avLst/>
            </a:prstGeom>
            <a:grpFill/>
            <a:ln w="12700" cap="flat" cmpd="sng" algn="ctr">
              <a:solidFill>
                <a:sysClr val="window" lastClr="FFFFFF"/>
              </a:solidFill>
              <a:prstDash val="solid"/>
              <a:miter lim="800000"/>
            </a:ln>
            <a:effectLst/>
          </p:spPr>
        </p:cxnSp>
        <p:cxnSp>
          <p:nvCxnSpPr>
            <p:cNvPr id="5" name="直接连接符 4"/>
            <p:cNvCxnSpPr/>
            <p:nvPr/>
          </p:nvCxnSpPr>
          <p:spPr>
            <a:xfrm>
              <a:off x="7227" y="9952"/>
              <a:ext cx="16" cy="815"/>
            </a:xfrm>
            <a:prstGeom prst="line">
              <a:avLst/>
            </a:prstGeom>
            <a:grpFill/>
            <a:ln w="12700" cap="flat" cmpd="sng" algn="ctr">
              <a:solidFill>
                <a:sysClr val="window" lastClr="FFFFFF"/>
              </a:solidFill>
              <a:prstDash val="solid"/>
              <a:miter lim="800000"/>
            </a:ln>
            <a:effectLst/>
          </p:spPr>
        </p:cxnSp>
        <p:cxnSp>
          <p:nvCxnSpPr>
            <p:cNvPr id="6" name="直接连接符 5"/>
            <p:cNvCxnSpPr/>
            <p:nvPr/>
          </p:nvCxnSpPr>
          <p:spPr>
            <a:xfrm>
              <a:off x="11121" y="9952"/>
              <a:ext cx="16" cy="815"/>
            </a:xfrm>
            <a:prstGeom prst="line">
              <a:avLst/>
            </a:prstGeom>
            <a:grpFill/>
            <a:ln w="12700" cap="flat" cmpd="sng" algn="ctr">
              <a:solidFill>
                <a:sysClr val="window" lastClr="FFFFFF"/>
              </a:solidFill>
              <a:prstDash val="solid"/>
              <a:miter lim="800000"/>
            </a:ln>
            <a:effectLst/>
          </p:spPr>
        </p:cxnSp>
        <p:cxnSp>
          <p:nvCxnSpPr>
            <p:cNvPr id="62" name="直接连接符 61"/>
            <p:cNvCxnSpPr/>
            <p:nvPr/>
          </p:nvCxnSpPr>
          <p:spPr>
            <a:xfrm>
              <a:off x="15150" y="9952"/>
              <a:ext cx="16" cy="815"/>
            </a:xfrm>
            <a:prstGeom prst="line">
              <a:avLst/>
            </a:prstGeom>
            <a:grpFill/>
            <a:ln w="12700" cap="flat" cmpd="sng" algn="ctr">
              <a:solidFill>
                <a:sysClr val="window" lastClr="FFFFFF"/>
              </a:solidFill>
              <a:prstDash val="solid"/>
              <a:miter lim="800000"/>
            </a:ln>
            <a:effectLst/>
          </p:spPr>
        </p:cxnSp>
      </p:grpSp>
      <p:grpSp>
        <p:nvGrpSpPr>
          <p:cNvPr id="7" name="组合 6"/>
          <p:cNvGrpSpPr/>
          <p:nvPr/>
        </p:nvGrpSpPr>
        <p:grpSpPr>
          <a:xfrm>
            <a:off x="18415" y="5080"/>
            <a:ext cx="4580890" cy="622935"/>
            <a:chOff x="271" y="34"/>
            <a:chExt cx="7214" cy="981"/>
          </a:xfrm>
        </p:grpSpPr>
        <p:sp>
          <p:nvSpPr>
            <p:cNvPr id="8" name="矩形"/>
            <p:cNvSpPr/>
            <p:nvPr/>
          </p:nvSpPr>
          <p:spPr>
            <a:xfrm>
              <a:off x="271" y="34"/>
              <a:ext cx="7214" cy="820"/>
            </a:xfrm>
            <a:prstGeom prst="rect">
              <a:avLst/>
            </a:prstGeom>
            <a:solidFill>
              <a:srgbClr val="EC5F74">
                <a:lumMod val="40000"/>
                <a:lumOff val="60000"/>
              </a:srgbClr>
            </a:solidFill>
            <a:ln w="9525" cap="flat" cmpd="sng">
              <a:noFill/>
              <a:prstDash val="solid"/>
              <a:miter/>
            </a:ln>
          </p:spPr>
          <p:txBody>
            <a:bodyPr vert="horz" wrap="square" lIns="91417" tIns="45708" rIns="91417" bIns="45708" anchor="t" anchorCtr="0">
              <a:spAutoFit/>
            </a:bodyPr>
            <a:lstStyle/>
            <a:p>
              <a:pPr marL="0" indent="0" algn="l">
                <a:lnSpc>
                  <a:spcPct val="100000"/>
                </a:lnSpc>
                <a:spcBef>
                  <a:spcPts val="0"/>
                </a:spcBef>
                <a:spcAft>
                  <a:spcPts val="0"/>
                </a:spcAft>
                <a:buNone/>
              </a:pPr>
              <a:r>
                <a:rPr lang="zh-CN" altLang="en-US" sz="2800" b="1" i="0" u="none" strike="noStrike" kern="1200" cap="none" spc="0" baseline="0">
                  <a:solidFill>
                    <a:sysClr val="windowText" lastClr="000000"/>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三、全面抗战（1937-1945）</a:t>
              </a:r>
            </a:p>
          </p:txBody>
        </p:sp>
        <p:cxnSp>
          <p:nvCxnSpPr>
            <p:cNvPr id="11" name="直接连接符 10"/>
            <p:cNvCxnSpPr/>
            <p:nvPr>
              <p:custDataLst>
                <p:tags r:id="rId19"/>
              </p:custDataLst>
            </p:nvPr>
          </p:nvCxnSpPr>
          <p:spPr>
            <a:xfrm flipV="1">
              <a:off x="271" y="983"/>
              <a:ext cx="7147" cy="32"/>
            </a:xfrm>
            <a:prstGeom prst="line">
              <a:avLst/>
            </a:prstGeom>
            <a:noFill/>
            <a:ln w="12700" cap="flat" cmpd="sng" algn="ctr">
              <a:solidFill>
                <a:srgbClr val="EC5F74">
                  <a:lumMod val="40000"/>
                  <a:lumOff val="60000"/>
                </a:srgbClr>
              </a:solidFill>
              <a:prstDash val="solid"/>
              <a:miter lim="800000"/>
            </a:ln>
            <a:effectLst/>
          </p:spPr>
        </p:cxnSp>
      </p:grpSp>
      <p:grpSp>
        <p:nvGrpSpPr>
          <p:cNvPr id="13" name="组合 12"/>
          <p:cNvGrpSpPr/>
          <p:nvPr/>
        </p:nvGrpSpPr>
        <p:grpSpPr>
          <a:xfrm>
            <a:off x="9133205" y="21590"/>
            <a:ext cx="3564255" cy="805180"/>
            <a:chOff x="14647" y="-4"/>
            <a:chExt cx="5613" cy="1268"/>
          </a:xfrm>
        </p:grpSpPr>
        <p:sp>
          <p:nvSpPr>
            <p:cNvPr id="17" name="泪滴形 16"/>
            <p:cNvSpPr/>
            <p:nvPr>
              <p:custDataLst>
                <p:tags r:id="rId17"/>
              </p:custDataLst>
            </p:nvPr>
          </p:nvSpPr>
          <p:spPr>
            <a:xfrm flipV="1">
              <a:off x="14647" y="-4"/>
              <a:ext cx="1256" cy="1268"/>
            </a:xfrm>
            <a:prstGeom prst="teardrop">
              <a:avLst/>
            </a:prstGeom>
            <a:gradFill flip="none" rotWithShape="1">
              <a:gsLst>
                <a:gs pos="0">
                  <a:srgbClr val="DE7557">
                    <a:tint val="66000"/>
                    <a:satMod val="160000"/>
                  </a:srgbClr>
                </a:gs>
                <a:gs pos="50000">
                  <a:srgbClr val="DE7557">
                    <a:tint val="44500"/>
                    <a:satMod val="160000"/>
                  </a:srgbClr>
                </a:gs>
                <a:gs pos="100000">
                  <a:srgbClr val="DE7557">
                    <a:tint val="23500"/>
                    <a:satMod val="160000"/>
                  </a:srgbClr>
                </a:gs>
              </a:gsLst>
              <a:lin ang="2700000" scaled="1"/>
            </a:gradFill>
            <a:ln w="25400" cap="flat" cmpd="sng" algn="ctr">
              <a:noFill/>
              <a:prstDash val="solid"/>
            </a:ln>
            <a:effectLst/>
          </p:spPr>
          <p:txBody>
            <a:bodyPr rtlCol="0" anchor="ctr"/>
            <a:lstStyle/>
            <a:p>
              <a:pPr algn="ctr"/>
              <a:endParaRPr lang="zh-CN" altLang="en-US">
                <a:solidFill>
                  <a:srgbClr val="56CA95">
                    <a:lumMod val="75000"/>
                  </a:srgbClr>
                </a:solidFill>
                <a:latin typeface="仿宋" panose="02010609060101010101" charset="-122"/>
                <a:ea typeface="仿宋" panose="02010609060101010101" charset="-122"/>
              </a:endParaRPr>
            </a:p>
          </p:txBody>
        </p:sp>
        <p:sp>
          <p:nvSpPr>
            <p:cNvPr id="18" name="文本框 42"/>
            <p:cNvSpPr txBox="1"/>
            <p:nvPr>
              <p:custDataLst>
                <p:tags r:id="rId18"/>
              </p:custDataLst>
            </p:nvPr>
          </p:nvSpPr>
          <p:spPr>
            <a:xfrm>
              <a:off x="14784" y="187"/>
              <a:ext cx="5477" cy="901"/>
            </a:xfrm>
            <a:prstGeom prst="rect">
              <a:avLst/>
            </a:prstGeom>
            <a:noFill/>
          </p:spPr>
          <p:txBody>
            <a:bodyPr wrap="none" lIns="0" tIns="0" rIns="0" bIns="0" rtlCol="0">
              <a:noAutofit/>
            </a:bodyPr>
            <a:lstStyle/>
            <a:p>
              <a:pPr algn="l">
                <a:lnSpc>
                  <a:spcPct val="110000"/>
                </a:lnSpc>
              </a:pPr>
              <a:r>
                <a:rPr lang="zh-CN" altLang="en-US" sz="2800" b="1">
                  <a:solidFill>
                    <a:srgbClr val="DE7557"/>
                  </a:solidFill>
                  <a:latin typeface="仿宋" panose="02010609060101010101" charset="-122"/>
                  <a:ea typeface="仿宋" panose="02010609060101010101" charset="-122"/>
                  <a:cs typeface="仿宋" panose="02010609060101010101" charset="-122"/>
                </a:rPr>
                <a:t>探究·知识拓展</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linds(horizont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linds(horizont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diamond(in)">
                                      <p:cBhvr>
                                        <p:cTn id="22" dur="20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linds(horizont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linds(horizont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box(in)">
                                      <p:cBhvr>
                                        <p:cTn id="37" dur="200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heel(1)">
                                      <p:cBhvr>
                                        <p:cTn id="42" dur="20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box(in)">
                                      <p:cBhvr>
                                        <p:cTn id="47" dur="2000"/>
                                        <p:tgtEl>
                                          <p:spTgt spid="35"/>
                                        </p:tgtEl>
                                      </p:cBhvr>
                                    </p:animEffect>
                                  </p:childTnLst>
                                </p:cTn>
                              </p:par>
                            </p:childTnLst>
                          </p:cTn>
                        </p:par>
                      </p:childTnLst>
                    </p:cTn>
                  </p:par>
                  <p:par>
                    <p:cTn id="48" fill="hold">
                      <p:stCondLst>
                        <p:cond delay="indefinite"/>
                      </p:stCondLst>
                      <p:childTnLst>
                        <p:par>
                          <p:cTn id="49" fill="hold">
                            <p:stCondLst>
                              <p:cond delay="0"/>
                            </p:stCondLst>
                            <p:childTnLst>
                              <p:par>
                                <p:cTn id="50" presetID="18" presetClass="entr" presetSubtype="12"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strips(downLeft)">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barn(inVertical)">
                                      <p:cBhvr>
                                        <p:cTn id="57" dur="5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4" presetClass="entr" presetSubtype="16" fill="hold" grpId="0" nodeType="click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box(in)">
                                      <p:cBhvr>
                                        <p:cTn id="62" dur="2000"/>
                                        <p:tgtEl>
                                          <p:spTgt spid="36"/>
                                        </p:tgtEl>
                                      </p:cBhvr>
                                    </p:animEffect>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40"/>
                                        </p:tgtEl>
                                        <p:attrNameLst>
                                          <p:attrName>style.visibility</p:attrName>
                                        </p:attrNameLst>
                                      </p:cBhvr>
                                      <p:to>
                                        <p:strVal val="visible"/>
                                      </p:to>
                                    </p:set>
                                    <p:anim calcmode="lin" valueType="num">
                                      <p:cBhvr additive="base">
                                        <p:cTn id="67" dur="500" fill="hold"/>
                                        <p:tgtEl>
                                          <p:spTgt spid="40"/>
                                        </p:tgtEl>
                                        <p:attrNameLst>
                                          <p:attrName>ppt_x</p:attrName>
                                        </p:attrNameLst>
                                      </p:cBhvr>
                                      <p:tavLst>
                                        <p:tav tm="0">
                                          <p:val>
                                            <p:strVal val="#ppt_x"/>
                                          </p:val>
                                        </p:tav>
                                        <p:tav tm="100000">
                                          <p:val>
                                            <p:strVal val="#ppt_x"/>
                                          </p:val>
                                        </p:tav>
                                      </p:tavLst>
                                    </p:anim>
                                    <p:anim calcmode="lin" valueType="num">
                                      <p:cBhvr additive="base">
                                        <p:cTn id="68"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3" presetClass="entr" presetSubtype="10" fill="hold" grpId="0" nodeType="clickEffect">
                                  <p:stCondLst>
                                    <p:cond delay="0"/>
                                  </p:stCondLst>
                                  <p:childTnLst>
                                    <p:set>
                                      <p:cBhvr>
                                        <p:cTn id="72" dur="1" fill="hold">
                                          <p:stCondLst>
                                            <p:cond delay="0"/>
                                          </p:stCondLst>
                                        </p:cTn>
                                        <p:tgtEl>
                                          <p:spTgt spid="42"/>
                                        </p:tgtEl>
                                        <p:attrNameLst>
                                          <p:attrName>style.visibility</p:attrName>
                                        </p:attrNameLst>
                                      </p:cBhvr>
                                      <p:to>
                                        <p:strVal val="visible"/>
                                      </p:to>
                                    </p:set>
                                    <p:animEffect transition="in" filter="blinds(horizontal)">
                                      <p:cBhvr>
                                        <p:cTn id="7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4" grpId="0" bldLvl="0" animBg="1"/>
      <p:bldP spid="15" grpId="0" bldLvl="0" animBg="1"/>
      <p:bldP spid="16" grpId="0" bldLvl="0" animBg="1"/>
      <p:bldP spid="19" grpId="0"/>
      <p:bldP spid="20" grpId="0"/>
      <p:bldP spid="21" grpId="0"/>
      <p:bldP spid="33" grpId="0" bldLvl="0" animBg="1"/>
      <p:bldP spid="35" grpId="0" bldLvl="0" animBg="1"/>
      <p:bldP spid="36" grpId="0" bldLvl="0" animBg="1"/>
      <p:bldP spid="37" grpId="0"/>
      <p:bldP spid="40" grpId="0"/>
      <p:bldP spid="4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a:xfrm>
            <a:off x="-6350" y="6319520"/>
            <a:ext cx="12198350" cy="516890"/>
            <a:chOff x="-10" y="9952"/>
            <a:chExt cx="19210" cy="814"/>
          </a:xfrm>
          <a:solidFill>
            <a:srgbClr val="EC5F74">
              <a:lumMod val="20000"/>
              <a:lumOff val="80000"/>
            </a:srgbClr>
          </a:solidFill>
        </p:grpSpPr>
        <p:sp>
          <p:nvSpPr>
            <p:cNvPr id="24" name="文本框 23"/>
            <p:cNvSpPr txBox="1"/>
            <p:nvPr>
              <p:custDataLst>
                <p:tags r:id="rId9"/>
              </p:custDataLst>
            </p:nvPr>
          </p:nvSpPr>
          <p:spPr>
            <a:xfrm>
              <a:off x="-10" y="9976"/>
              <a:ext cx="19211" cy="791"/>
            </a:xfrm>
            <a:prstGeom prst="rect">
              <a:avLst/>
            </a:prstGeom>
            <a:grpFill/>
          </p:spPr>
          <p:txBody>
            <a:bodyPr vert="horz" wrap="square" lIns="91440" tIns="45720" rIns="91440" bIns="45720" numCol="1" spcCol="0" rtlCol="0" fromWordArt="0" anchor="t" anchorCtr="0" forceAA="0" compatLnSpc="0">
              <a:noAutofit/>
            </a:bodyPr>
            <a:lstStyle>
              <a:lvl1pPr algn="l" defTabSz="914400" rtl="0" eaLnBrk="1" latinLnBrk="0" hangingPunct="1">
                <a:lnSpc>
                  <a:spcPct val="90000"/>
                </a:lnSpc>
                <a:spcBef>
                  <a:spcPct val="0"/>
                </a:spcBef>
                <a:buNone/>
                <a:defRPr sz="4400" kern="1200">
                  <a:solidFill>
                    <a:sysClr val="windowText" lastClr="000000"/>
                  </a:solidFill>
                  <a:latin typeface="Calibri" panose="020F0502020204030204"/>
                  <a:ea typeface="微软雅黑" panose="020B0503020204020204" charset="-122"/>
                  <a:cs typeface="微软雅黑" panose="020B0503020204020204" charset="-122"/>
                </a:defRPr>
              </a:lvl1pPr>
            </a:lstStyle>
            <a:p>
              <a:pPr lvl="0" algn="l">
                <a:lnSpc>
                  <a:spcPct val="100000"/>
                </a:lnSpc>
                <a:buClrTx/>
                <a:buSzTx/>
                <a:buFontTx/>
              </a:pPr>
              <a:r>
                <a:rPr lang="zh-CN" altLang="zh-CN" sz="2400" b="1">
                  <a:latin typeface="仿宋" panose="02010609060101010101" charset="-122"/>
                  <a:ea typeface="仿宋" panose="02010609060101010101" charset="-122"/>
                  <a:cs typeface="楷体" panose="02010609060101010101" pitchFamily="49" charset="-122"/>
                  <a:sym typeface="Arial" panose="020B0604020202020204" pitchFamily="34" charset="0"/>
                </a:rPr>
                <a:t>  </a:t>
              </a:r>
              <a:r>
                <a:rPr lang="zh-CN" altLang="zh-CN" sz="2400" b="1">
                  <a:latin typeface="仿宋" panose="02010609060101010101" charset="-122"/>
                  <a:ea typeface="仿宋" panose="02010609060101010101" charset="-122"/>
                  <a:cs typeface="楷体" panose="02010609060101010101" pitchFamily="49" charset="-122"/>
                  <a:sym typeface="等线" panose="02010600030101010101" charset="-122"/>
                </a:rPr>
                <a:t>考情分析</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zh-CN" sz="2400" b="1">
                  <a:solidFill>
                    <a:sysClr val="windowText" lastClr="000000"/>
                  </a:solidFill>
                  <a:latin typeface="仿宋" panose="02010609060101010101" charset="-122"/>
                  <a:ea typeface="仿宋" panose="02010609060101010101" charset="-122"/>
                  <a:cs typeface="楷体" panose="02010609060101010101" pitchFamily="49" charset="-122"/>
                  <a:sym typeface="微软雅黑" panose="020B0503020204020204" charset="-122"/>
                </a:rPr>
                <a:t>阶段特征</a:t>
              </a:r>
              <a:r>
                <a:rPr lang="en-US" altLang="zh-CN" sz="2400" b="1">
                  <a:solidFill>
                    <a:sysClr val="windowText" lastClr="000000"/>
                  </a:solidFill>
                  <a:latin typeface="仿宋" panose="02010609060101010101" charset="-122"/>
                  <a:ea typeface="仿宋" panose="02010609060101010101" charset="-122"/>
                  <a:cs typeface="楷体" panose="02010609060101010101" pitchFamily="49" charset="-122"/>
                  <a:sym typeface="微软雅黑" panose="020B0503020204020204" charset="-122"/>
                </a:rPr>
                <a:t>          </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微软雅黑" panose="020B0503020204020204" charset="-122"/>
                </a:rPr>
                <a:t>夯实</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等线" panose="02010600030101010101" charset="-122"/>
                </a:rPr>
                <a:t>基础</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en-US" sz="2400" b="1">
                  <a:solidFill>
                    <a:srgbClr val="000000"/>
                  </a:solidFill>
                  <a:latin typeface="仿宋" panose="02010609060101010101" charset="-122"/>
                  <a:ea typeface="仿宋" panose="02010609060101010101" charset="-122"/>
                  <a:cs typeface="Times New Roman" panose="02020603050405020304" charset="0"/>
                  <a:sym typeface="等线" panose="02010600030101010101" charset="-122"/>
                </a:rPr>
                <a:t>高考真题</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en-US" sz="2400" b="1">
                  <a:solidFill>
                    <a:srgbClr val="000000"/>
                  </a:solidFill>
                  <a:latin typeface="仿宋" panose="02010609060101010101" charset="-122"/>
                  <a:ea typeface="仿宋" panose="02010609060101010101" charset="-122"/>
                  <a:cs typeface="Times New Roman" panose="02020603050405020304" charset="0"/>
                  <a:sym typeface="等线" panose="02010600030101010101" charset="-122"/>
                </a:rPr>
                <a:t>链接选必</a:t>
              </a: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sym typeface="微软雅黑" panose="020B0503020204020204" charset="-122"/>
              </a:endParaRPr>
            </a:p>
          </p:txBody>
        </p:sp>
        <p:cxnSp>
          <p:nvCxnSpPr>
            <p:cNvPr id="25" name="直接连接符 24"/>
            <p:cNvCxnSpPr/>
            <p:nvPr/>
          </p:nvCxnSpPr>
          <p:spPr>
            <a:xfrm>
              <a:off x="2977" y="9952"/>
              <a:ext cx="16" cy="815"/>
            </a:xfrm>
            <a:prstGeom prst="line">
              <a:avLst/>
            </a:prstGeom>
            <a:grpFill/>
            <a:ln w="12700" cap="flat" cmpd="sng" algn="ctr">
              <a:solidFill>
                <a:sysClr val="window" lastClr="FFFFFF"/>
              </a:solidFill>
              <a:prstDash val="solid"/>
              <a:miter lim="800000"/>
            </a:ln>
            <a:effectLst/>
          </p:spPr>
        </p:cxnSp>
        <p:cxnSp>
          <p:nvCxnSpPr>
            <p:cNvPr id="26" name="直接连接符 25"/>
            <p:cNvCxnSpPr/>
            <p:nvPr/>
          </p:nvCxnSpPr>
          <p:spPr>
            <a:xfrm>
              <a:off x="7227" y="9952"/>
              <a:ext cx="16" cy="815"/>
            </a:xfrm>
            <a:prstGeom prst="line">
              <a:avLst/>
            </a:prstGeom>
            <a:grpFill/>
            <a:ln w="12700" cap="flat" cmpd="sng" algn="ctr">
              <a:solidFill>
                <a:sysClr val="window" lastClr="FFFFFF"/>
              </a:solidFill>
              <a:prstDash val="solid"/>
              <a:miter lim="800000"/>
            </a:ln>
            <a:effectLst/>
          </p:spPr>
        </p:cxnSp>
        <p:cxnSp>
          <p:nvCxnSpPr>
            <p:cNvPr id="28" name="直接连接符 27"/>
            <p:cNvCxnSpPr/>
            <p:nvPr/>
          </p:nvCxnSpPr>
          <p:spPr>
            <a:xfrm>
              <a:off x="11121" y="9952"/>
              <a:ext cx="16" cy="815"/>
            </a:xfrm>
            <a:prstGeom prst="line">
              <a:avLst/>
            </a:prstGeom>
            <a:grpFill/>
            <a:ln w="12700" cap="flat" cmpd="sng" algn="ctr">
              <a:solidFill>
                <a:sysClr val="window" lastClr="FFFFFF"/>
              </a:solidFill>
              <a:prstDash val="solid"/>
              <a:miter lim="800000"/>
            </a:ln>
            <a:effectLst/>
          </p:spPr>
        </p:cxnSp>
        <p:cxnSp>
          <p:nvCxnSpPr>
            <p:cNvPr id="62" name="直接连接符 61"/>
            <p:cNvCxnSpPr/>
            <p:nvPr/>
          </p:nvCxnSpPr>
          <p:spPr>
            <a:xfrm>
              <a:off x="15150" y="9952"/>
              <a:ext cx="16" cy="815"/>
            </a:xfrm>
            <a:prstGeom prst="line">
              <a:avLst/>
            </a:prstGeom>
            <a:grpFill/>
            <a:ln w="12700" cap="flat" cmpd="sng" algn="ctr">
              <a:solidFill>
                <a:sysClr val="window" lastClr="FFFFFF"/>
              </a:solidFill>
              <a:prstDash val="solid"/>
              <a:miter lim="800000"/>
            </a:ln>
            <a:effectLst/>
          </p:spPr>
        </p:cxnSp>
      </p:grpSp>
      <p:grpSp>
        <p:nvGrpSpPr>
          <p:cNvPr id="29" name="组合 28"/>
          <p:cNvGrpSpPr/>
          <p:nvPr/>
        </p:nvGrpSpPr>
        <p:grpSpPr>
          <a:xfrm>
            <a:off x="18415" y="5080"/>
            <a:ext cx="4580890" cy="622935"/>
            <a:chOff x="271" y="34"/>
            <a:chExt cx="7214" cy="981"/>
          </a:xfrm>
        </p:grpSpPr>
        <p:sp>
          <p:nvSpPr>
            <p:cNvPr id="30" name="矩形"/>
            <p:cNvSpPr/>
            <p:nvPr/>
          </p:nvSpPr>
          <p:spPr>
            <a:xfrm>
              <a:off x="271" y="34"/>
              <a:ext cx="7214" cy="820"/>
            </a:xfrm>
            <a:prstGeom prst="rect">
              <a:avLst/>
            </a:prstGeom>
            <a:solidFill>
              <a:schemeClr val="accent6">
                <a:lumMod val="40000"/>
                <a:lumOff val="60000"/>
              </a:schemeClr>
            </a:solidFill>
            <a:ln w="9525" cap="flat" cmpd="sng">
              <a:noFill/>
              <a:prstDash val="solid"/>
              <a:miter/>
            </a:ln>
          </p:spPr>
          <p:txBody>
            <a:bodyPr vert="horz" wrap="square" lIns="91417" tIns="45708" rIns="91417" bIns="45708" anchor="t" anchorCtr="0">
              <a:spAutoFit/>
            </a:bodyPr>
            <a:lstStyle/>
            <a:p>
              <a:pPr marL="0" indent="0" algn="l">
                <a:lnSpc>
                  <a:spcPct val="100000"/>
                </a:lnSpc>
                <a:spcBef>
                  <a:spcPts val="0"/>
                </a:spcBef>
                <a:spcAft>
                  <a:spcPts val="0"/>
                </a:spcAft>
                <a:buNone/>
              </a:pPr>
              <a:r>
                <a:rPr lang="zh-CN" altLang="en-US" sz="2800" b="1" i="0" u="none" strike="noStrike" kern="1200" cap="none" spc="0" baseline="0">
                  <a:solidFill>
                    <a:sysClr val="windowText" lastClr="000000"/>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三、全面抗战（1937-1945）</a:t>
              </a:r>
            </a:p>
          </p:txBody>
        </p:sp>
        <p:cxnSp>
          <p:nvCxnSpPr>
            <p:cNvPr id="31" name="直接连接符 30"/>
            <p:cNvCxnSpPr/>
            <p:nvPr>
              <p:custDataLst>
                <p:tags r:id="rId8"/>
              </p:custDataLst>
            </p:nvPr>
          </p:nvCxnSpPr>
          <p:spPr>
            <a:xfrm flipV="1">
              <a:off x="271" y="983"/>
              <a:ext cx="7147" cy="32"/>
            </a:xfrm>
            <a:prstGeom prst="line">
              <a:avLst/>
            </a:prstGeom>
            <a:noFill/>
            <a:ln w="12700" cap="flat" cmpd="sng" algn="ctr">
              <a:solidFill>
                <a:schemeClr val="accent6">
                  <a:lumMod val="40000"/>
                  <a:lumOff val="60000"/>
                </a:schemeClr>
              </a:solidFill>
              <a:prstDash val="solid"/>
              <a:miter lim="800000"/>
            </a:ln>
            <a:effectLst/>
          </p:spPr>
        </p:cxnSp>
      </p:grpSp>
      <p:grpSp>
        <p:nvGrpSpPr>
          <p:cNvPr id="14" name="组合 13"/>
          <p:cNvGrpSpPr/>
          <p:nvPr/>
        </p:nvGrpSpPr>
        <p:grpSpPr>
          <a:xfrm>
            <a:off x="9133205" y="21590"/>
            <a:ext cx="3564255" cy="805180"/>
            <a:chOff x="14647" y="-4"/>
            <a:chExt cx="5613" cy="1268"/>
          </a:xfrm>
        </p:grpSpPr>
        <p:sp>
          <p:nvSpPr>
            <p:cNvPr id="15" name="泪滴形 14"/>
            <p:cNvSpPr/>
            <p:nvPr>
              <p:custDataLst>
                <p:tags r:id="rId6"/>
              </p:custDataLst>
            </p:nvPr>
          </p:nvSpPr>
          <p:spPr>
            <a:xfrm flipV="1">
              <a:off x="14647" y="-4"/>
              <a:ext cx="1256" cy="1268"/>
            </a:xfrm>
            <a:prstGeom prst="teardrop">
              <a:avLst/>
            </a:prstGeom>
            <a:gradFill flip="none" rotWithShape="1">
              <a:gsLst>
                <a:gs pos="0">
                  <a:srgbClr val="DE7557">
                    <a:tint val="66000"/>
                    <a:satMod val="160000"/>
                  </a:srgbClr>
                </a:gs>
                <a:gs pos="50000">
                  <a:srgbClr val="DE7557">
                    <a:tint val="44500"/>
                    <a:satMod val="160000"/>
                  </a:srgbClr>
                </a:gs>
                <a:gs pos="100000">
                  <a:srgbClr val="DE7557">
                    <a:tint val="23500"/>
                    <a:satMod val="160000"/>
                  </a:srgbClr>
                </a:gs>
              </a:gsLst>
              <a:lin ang="2700000" scaled="1"/>
            </a:gradFill>
            <a:ln w="25400" cap="flat" cmpd="sng" algn="ctr">
              <a:noFill/>
              <a:prstDash val="solid"/>
            </a:ln>
            <a:effectLst/>
          </p:spPr>
          <p:txBody>
            <a:bodyPr rtlCol="0" anchor="ctr"/>
            <a:lstStyle/>
            <a:p>
              <a:pPr algn="ctr"/>
              <a:endParaRPr lang="zh-CN" altLang="en-US">
                <a:solidFill>
                  <a:srgbClr val="56CA95">
                    <a:lumMod val="75000"/>
                  </a:srgbClr>
                </a:solidFill>
                <a:latin typeface="仿宋" panose="02010609060101010101" charset="-122"/>
                <a:ea typeface="仿宋" panose="02010609060101010101" charset="-122"/>
              </a:endParaRPr>
            </a:p>
          </p:txBody>
        </p:sp>
        <p:sp>
          <p:nvSpPr>
            <p:cNvPr id="16" name="文本框 42"/>
            <p:cNvSpPr txBox="1"/>
            <p:nvPr>
              <p:custDataLst>
                <p:tags r:id="rId7"/>
              </p:custDataLst>
            </p:nvPr>
          </p:nvSpPr>
          <p:spPr>
            <a:xfrm>
              <a:off x="14784" y="187"/>
              <a:ext cx="5477" cy="901"/>
            </a:xfrm>
            <a:prstGeom prst="rect">
              <a:avLst/>
            </a:prstGeom>
            <a:noFill/>
          </p:spPr>
          <p:txBody>
            <a:bodyPr wrap="none" lIns="0" tIns="0" rIns="0" bIns="0" rtlCol="0">
              <a:noAutofit/>
            </a:bodyPr>
            <a:lstStyle/>
            <a:p>
              <a:pPr algn="l">
                <a:lnSpc>
                  <a:spcPct val="110000"/>
                </a:lnSpc>
              </a:pPr>
              <a:r>
                <a:rPr lang="zh-CN" altLang="en-US" sz="2800" b="1">
                  <a:solidFill>
                    <a:srgbClr val="DE7557"/>
                  </a:solidFill>
                  <a:latin typeface="仿宋" panose="02010609060101010101" charset="-122"/>
                  <a:ea typeface="仿宋" panose="02010609060101010101" charset="-122"/>
                  <a:cs typeface="仿宋" panose="02010609060101010101" charset="-122"/>
                </a:rPr>
                <a:t>探究·知识拓展</a:t>
              </a:r>
            </a:p>
          </p:txBody>
        </p:sp>
      </p:grpSp>
      <p:grpSp>
        <p:nvGrpSpPr>
          <p:cNvPr id="2" name="组合 1"/>
          <p:cNvGrpSpPr/>
          <p:nvPr>
            <p:custDataLst>
              <p:tags r:id="rId1"/>
            </p:custDataLst>
          </p:nvPr>
        </p:nvGrpSpPr>
        <p:grpSpPr>
          <a:xfrm>
            <a:off x="288925" y="634365"/>
            <a:ext cx="4908444" cy="540385"/>
            <a:chOff x="-74" y="2467"/>
            <a:chExt cx="17178" cy="851"/>
          </a:xfrm>
          <a:solidFill>
            <a:schemeClr val="accent1">
              <a:lumMod val="20000"/>
              <a:lumOff val="80000"/>
            </a:schemeClr>
          </a:solidFill>
        </p:grpSpPr>
        <p:sp>
          <p:nvSpPr>
            <p:cNvPr id="3" name="矩形 2"/>
            <p:cNvSpPr/>
            <p:nvPr>
              <p:custDataLst>
                <p:tags r:id="rId4"/>
              </p:custDataLst>
            </p:nvPr>
          </p:nvSpPr>
          <p:spPr>
            <a:xfrm>
              <a:off x="-74" y="2467"/>
              <a:ext cx="17178" cy="851"/>
            </a:xfrm>
            <a:prstGeom prst="rect">
              <a:avLst/>
            </a:prstGeom>
            <a:grpFill/>
            <a:ln w="12700" cap="flat" cmpd="sng" algn="ctr">
              <a:noFill/>
              <a:prstDash val="solid"/>
              <a:miter lim="800000"/>
            </a:ln>
            <a:effectLst/>
          </p:spPr>
          <p:txBody>
            <a:bodyPr rtlCol="0" anchor="ctr"/>
            <a:lstStyle/>
            <a:p>
              <a:pPr algn="l"/>
              <a:endParaRPr lang="zh-CN" altLang="en-US" sz="2400">
                <a:solidFill>
                  <a:sysClr val="window" lastClr="FFFFFF"/>
                </a:solidFill>
                <a:latin typeface="仿宋" panose="02010609060101010101" charset="-122"/>
                <a:ea typeface="仿宋" panose="02010609060101010101" charset="-122"/>
                <a:sym typeface="Arial" panose="020B0604020202020204" pitchFamily="34" charset="0"/>
              </a:endParaRPr>
            </a:p>
          </p:txBody>
        </p:sp>
        <p:sp>
          <p:nvSpPr>
            <p:cNvPr id="4" name="文本框 3"/>
            <p:cNvSpPr txBox="1"/>
            <p:nvPr>
              <p:custDataLst>
                <p:tags r:id="rId5"/>
              </p:custDataLst>
            </p:nvPr>
          </p:nvSpPr>
          <p:spPr>
            <a:xfrm>
              <a:off x="-74" y="2586"/>
              <a:ext cx="17178" cy="600"/>
            </a:xfrm>
            <a:prstGeom prst="rect">
              <a:avLst/>
            </a:prstGeom>
            <a:grpFill/>
          </p:spPr>
          <p:txBody>
            <a:bodyPr wrap="square" rtlCol="0">
              <a:noAutofit/>
              <a:scene3d>
                <a:camera prst="orthographicFront"/>
                <a:lightRig rig="threePt" dir="t"/>
              </a:scene3d>
            </a:bodyPr>
            <a:lstStyle/>
            <a:p>
              <a:pPr algn="l"/>
              <a:r>
                <a:rPr lang="zh-CN" altLang="en-US" sz="2800" b="1">
                  <a:solidFill>
                    <a:schemeClr val="accent1">
                      <a:lumMod val="50000"/>
                    </a:schemeClr>
                  </a:solidFill>
                  <a:effectLst/>
                  <a:latin typeface="仿宋" panose="02010609060101010101" charset="-122"/>
                  <a:ea typeface="仿宋" panose="02010609060101010101" charset="-122"/>
                  <a:cs typeface="仿宋" panose="02010609060101010101" charset="-122"/>
                  <a:sym typeface="Arial" panose="020B0604020202020204" pitchFamily="34" charset="0"/>
                </a:rPr>
                <a:t>【概念解析】——统一战线</a:t>
              </a:r>
            </a:p>
          </p:txBody>
        </p:sp>
      </p:grpSp>
      <p:sp>
        <p:nvSpPr>
          <p:cNvPr id="5" name="矩形 4"/>
          <p:cNvSpPr/>
          <p:nvPr>
            <p:custDataLst>
              <p:tags r:id="rId2"/>
            </p:custDataLst>
          </p:nvPr>
        </p:nvSpPr>
        <p:spPr>
          <a:xfrm>
            <a:off x="117475" y="1254760"/>
            <a:ext cx="11839575" cy="1445260"/>
          </a:xfrm>
          <a:prstGeom prst="rect">
            <a:avLst/>
          </a:prstGeom>
          <a:ln w="12700" cmpd="sng">
            <a:solidFill>
              <a:schemeClr val="accent1">
                <a:shade val="50000"/>
              </a:schemeClr>
            </a:solidFill>
            <a:prstDash val="solid"/>
          </a:ln>
        </p:spPr>
        <p:txBody>
          <a:bodyPr wrap="squar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200" b="1" i="0" u="none" strike="noStrike" kern="1200" cap="none" spc="0" normalizeH="0" baseline="0" noProof="0">
                <a:ln>
                  <a:noFill/>
                </a:ln>
                <a:solidFill>
                  <a:prstClr val="black"/>
                </a:solidFill>
                <a:effectLst/>
                <a:uLnTx/>
                <a:uFillTx/>
                <a:latin typeface="仿宋" panose="02010609060101010101" charset="-122"/>
                <a:ea typeface="仿宋" panose="02010609060101010101" charset="-122"/>
                <a:cs typeface="仿宋" panose="02010609060101010101" charset="-122"/>
              </a:rPr>
              <a:t>统一战线的内涵：就其广义而言，是指不同社会政治力量在一定条件下，为了一定的共同目标而建立的</a:t>
            </a:r>
            <a:r>
              <a:rPr kumimoji="0" lang="zh-CN" altLang="en-US" sz="2200" b="1" i="0" u="none" strike="noStrike" kern="1200" cap="none" spc="0" normalizeH="0" baseline="0" noProof="0">
                <a:ln>
                  <a:noFill/>
                </a:ln>
                <a:solidFill>
                  <a:srgbClr val="FF0000"/>
                </a:solidFill>
                <a:effectLst/>
                <a:uLnTx/>
                <a:uFillTx/>
                <a:latin typeface="仿宋" panose="02010609060101010101" charset="-122"/>
                <a:ea typeface="仿宋" panose="02010609060101010101" charset="-122"/>
                <a:cs typeface="仿宋" panose="02010609060101010101" charset="-122"/>
              </a:rPr>
              <a:t>政治联盟</a:t>
            </a:r>
            <a:r>
              <a:rPr kumimoji="0" lang="zh-CN" altLang="en-US" sz="2200" b="1" i="0" u="none" strike="noStrike" kern="1200" cap="none" spc="0" normalizeH="0" baseline="0" noProof="0">
                <a:ln>
                  <a:noFill/>
                </a:ln>
                <a:solidFill>
                  <a:prstClr val="black"/>
                </a:solidFill>
                <a:effectLst/>
                <a:uLnTx/>
                <a:uFillTx/>
                <a:latin typeface="仿宋" panose="02010609060101010101" charset="-122"/>
                <a:ea typeface="仿宋" panose="02010609060101010101" charset="-122"/>
                <a:cs typeface="仿宋" panose="02010609060101010101" charset="-122"/>
              </a:rPr>
              <a:t>或</a:t>
            </a:r>
            <a:r>
              <a:rPr kumimoji="0" lang="zh-CN" altLang="en-US" sz="2200" b="1" i="0" u="none" strike="noStrike" kern="1200" cap="none" spc="0" normalizeH="0" baseline="0" noProof="0">
                <a:ln>
                  <a:noFill/>
                </a:ln>
                <a:solidFill>
                  <a:srgbClr val="FF0000"/>
                </a:solidFill>
                <a:effectLst/>
                <a:uLnTx/>
                <a:uFillTx/>
                <a:latin typeface="仿宋" panose="02010609060101010101" charset="-122"/>
                <a:ea typeface="仿宋" panose="02010609060101010101" charset="-122"/>
                <a:cs typeface="仿宋" panose="02010609060101010101" charset="-122"/>
              </a:rPr>
              <a:t>联合</a:t>
            </a:r>
            <a:r>
              <a:rPr kumimoji="0" lang="en-US" altLang="zh-CN" sz="2200" b="1" i="0" u="none" strike="noStrike" kern="1200" cap="none" spc="0" normalizeH="0" baseline="0" noProof="0">
                <a:ln>
                  <a:noFill/>
                </a:ln>
                <a:solidFill>
                  <a:prstClr val="black"/>
                </a:solidFill>
                <a:effectLst/>
                <a:uLnTx/>
                <a:uFillTx/>
                <a:latin typeface="仿宋" panose="02010609060101010101" charset="-122"/>
                <a:ea typeface="仿宋" panose="02010609060101010101" charset="-122"/>
                <a:cs typeface="仿宋" panose="02010609060101010101" charset="-122"/>
              </a:rPr>
              <a:t>; </a:t>
            </a:r>
            <a:r>
              <a:rPr kumimoji="0" lang="zh-CN" altLang="en-US" sz="2200" b="1" i="0" u="none" strike="noStrike" kern="1200" cap="none" spc="0" normalizeH="0" baseline="0" noProof="0">
                <a:ln>
                  <a:noFill/>
                </a:ln>
                <a:solidFill>
                  <a:prstClr val="black"/>
                </a:solidFill>
                <a:effectLst/>
                <a:uLnTx/>
                <a:uFillTx/>
                <a:latin typeface="仿宋" panose="02010609060101010101" charset="-122"/>
                <a:ea typeface="仿宋" panose="02010609060101010101" charset="-122"/>
                <a:cs typeface="仿宋" panose="02010609060101010101" charset="-122"/>
              </a:rPr>
              <a:t>就其狭义而言，是指无产阶级及其政党的</a:t>
            </a:r>
            <a:r>
              <a:rPr kumimoji="0" lang="zh-CN" altLang="en-US" sz="2200" b="1" i="0" u="none" strike="noStrike" kern="1200" cap="none" spc="0" normalizeH="0" baseline="0" noProof="0">
                <a:ln>
                  <a:noFill/>
                </a:ln>
                <a:solidFill>
                  <a:srgbClr val="FF0000"/>
                </a:solidFill>
                <a:effectLst/>
                <a:uLnTx/>
                <a:uFillTx/>
                <a:latin typeface="仿宋" panose="02010609060101010101" charset="-122"/>
                <a:ea typeface="仿宋" panose="02010609060101010101" charset="-122"/>
                <a:cs typeface="仿宋" panose="02010609060101010101" charset="-122"/>
              </a:rPr>
              <a:t>战略策略</a:t>
            </a:r>
            <a:r>
              <a:rPr kumimoji="0" lang="zh-CN" altLang="en-US" sz="2200" b="1" i="0" u="none" strike="noStrike" kern="1200" cap="none" spc="0" normalizeH="0" baseline="0" noProof="0">
                <a:ln>
                  <a:noFill/>
                </a:ln>
                <a:solidFill>
                  <a:prstClr val="black"/>
                </a:solidFill>
                <a:effectLst/>
                <a:uLnTx/>
                <a:uFillTx/>
                <a:latin typeface="仿宋" panose="02010609060101010101" charset="-122"/>
                <a:ea typeface="仿宋" panose="02010609060101010101" charset="-122"/>
                <a:cs typeface="仿宋" panose="02010609060101010101" charset="-122"/>
              </a:rPr>
              <a:t>，主要是</a:t>
            </a:r>
            <a:r>
              <a:rPr kumimoji="0" lang="zh-CN" altLang="en-US" sz="2200" b="1" i="0" u="none" strike="noStrike" kern="1200" cap="none" spc="0" normalizeH="0" baseline="0" noProof="0">
                <a:ln>
                  <a:noFill/>
                </a:ln>
                <a:solidFill>
                  <a:srgbClr val="FF0000"/>
                </a:solidFill>
                <a:effectLst/>
                <a:uLnTx/>
                <a:uFillTx/>
                <a:latin typeface="仿宋" panose="02010609060101010101" charset="-122"/>
                <a:ea typeface="仿宋" panose="02010609060101010101" charset="-122"/>
                <a:cs typeface="仿宋" panose="02010609060101010101" charset="-122"/>
              </a:rPr>
              <a:t>无产阶级自身团结</a:t>
            </a:r>
            <a:r>
              <a:rPr kumimoji="0" lang="zh-CN" altLang="en-US" sz="2200" b="1" i="0" u="none" strike="noStrike" kern="1200" cap="none" spc="0" normalizeH="0" baseline="0" noProof="0">
                <a:ln>
                  <a:noFill/>
                </a:ln>
                <a:solidFill>
                  <a:prstClr val="black"/>
                </a:solidFill>
                <a:effectLst/>
                <a:uLnTx/>
                <a:uFillTx/>
                <a:latin typeface="仿宋" panose="02010609060101010101" charset="-122"/>
                <a:ea typeface="仿宋" panose="02010609060101010101" charset="-122"/>
                <a:cs typeface="仿宋" panose="02010609060101010101" charset="-122"/>
              </a:rPr>
              <a:t>和同盟军问题。在中国革命、建设和改革的</a:t>
            </a:r>
            <a:r>
              <a:rPr kumimoji="0" lang="zh-CN" altLang="en-US" sz="2200" b="1" i="0" u="none" strike="noStrike" kern="1200" cap="none" spc="0" normalizeH="0" baseline="0" noProof="0">
                <a:ln>
                  <a:noFill/>
                </a:ln>
                <a:solidFill>
                  <a:srgbClr val="FF0000"/>
                </a:solidFill>
                <a:effectLst/>
                <a:uLnTx/>
                <a:uFillTx/>
                <a:latin typeface="仿宋" panose="02010609060101010101" charset="-122"/>
                <a:ea typeface="仿宋" panose="02010609060101010101" charset="-122"/>
                <a:cs typeface="仿宋" panose="02010609060101010101" charset="-122"/>
              </a:rPr>
              <a:t>各个历史时期</a:t>
            </a:r>
            <a:r>
              <a:rPr kumimoji="0" lang="zh-CN" altLang="en-US" sz="2200" b="1" i="0" u="none" strike="noStrike" kern="1200" cap="none" spc="0" normalizeH="0" baseline="0" noProof="0">
                <a:ln>
                  <a:noFill/>
                </a:ln>
                <a:solidFill>
                  <a:prstClr val="black"/>
                </a:solidFill>
                <a:effectLst/>
                <a:uLnTx/>
                <a:uFillTx/>
                <a:latin typeface="仿宋" panose="02010609060101010101" charset="-122"/>
                <a:ea typeface="仿宋" panose="02010609060101010101" charset="-122"/>
                <a:cs typeface="仿宋" panose="02010609060101010101" charset="-122"/>
              </a:rPr>
              <a:t>，统一战线都是中国共产党的一大重要</a:t>
            </a:r>
            <a:r>
              <a:rPr kumimoji="0" lang="zh-CN" altLang="en-US" sz="2200" b="1" i="0" u="none" strike="noStrike" kern="1200" cap="none" spc="0" normalizeH="0" baseline="0" noProof="0">
                <a:ln>
                  <a:noFill/>
                </a:ln>
                <a:solidFill>
                  <a:srgbClr val="FF0000"/>
                </a:solidFill>
                <a:effectLst/>
                <a:uLnTx/>
                <a:uFillTx/>
                <a:latin typeface="仿宋" panose="02010609060101010101" charset="-122"/>
                <a:ea typeface="仿宋" panose="02010609060101010101" charset="-122"/>
                <a:cs typeface="仿宋" panose="02010609060101010101" charset="-122"/>
              </a:rPr>
              <a:t>法宝</a:t>
            </a:r>
            <a:r>
              <a:rPr kumimoji="0" lang="zh-CN" altLang="en-US" sz="2200" b="1" i="0" u="none" strike="noStrike" kern="1200" cap="none" spc="0" normalizeH="0" baseline="0" noProof="0">
                <a:ln>
                  <a:noFill/>
                </a:ln>
                <a:solidFill>
                  <a:prstClr val="black"/>
                </a:solidFill>
                <a:effectLst/>
                <a:uLnTx/>
                <a:uFillTx/>
                <a:latin typeface="仿宋" panose="02010609060101010101" charset="-122"/>
                <a:ea typeface="仿宋" panose="02010609060101010101" charset="-122"/>
                <a:cs typeface="仿宋" panose="02010609060101010101" charset="-122"/>
              </a:rPr>
              <a:t>。</a:t>
            </a:r>
          </a:p>
        </p:txBody>
      </p:sp>
      <p:graphicFrame>
        <p:nvGraphicFramePr>
          <p:cNvPr id="20" name="Group 34"/>
          <p:cNvGraphicFramePr>
            <a:graphicFrameLocks noGrp="1"/>
          </p:cNvGraphicFramePr>
          <p:nvPr>
            <p:custDataLst>
              <p:tags r:id="rId3"/>
            </p:custDataLst>
          </p:nvPr>
        </p:nvGraphicFramePr>
        <p:xfrm>
          <a:off x="33020" y="2780030"/>
          <a:ext cx="11924030" cy="3670300"/>
        </p:xfrm>
        <a:graphic>
          <a:graphicData uri="http://schemas.openxmlformats.org/drawingml/2006/table">
            <a:tbl>
              <a:tblPr>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effectLst/>
                <a:tableStyleId>{5940675A-B579-460E-94D1-54222C63F5DA}</a:tableStyleId>
              </a:tblPr>
              <a:tblGrid>
                <a:gridCol w="1628775"/>
                <a:gridCol w="2496185"/>
                <a:gridCol w="7799070"/>
              </a:tblGrid>
              <a:tr h="426720">
                <a:tc>
                  <a:txBody>
                    <a:bodyPr/>
                    <a:lstStyle/>
                    <a:p>
                      <a:pPr algn="ctr"/>
                      <a:r>
                        <a:rPr lang="zh-CN" altLang="en-US" sz="2200" b="1">
                          <a:latin typeface="仿宋" panose="02010609060101010101" charset="-122"/>
                          <a:ea typeface="仿宋" panose="02010609060101010101" charset="-122"/>
                        </a:rPr>
                        <a:t>时期</a:t>
                      </a: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18870">
                        <a:lumMod val="20000"/>
                        <a:lumOff val="80000"/>
                      </a:srgbClr>
                    </a:solidFill>
                  </a:tcPr>
                </a:tc>
                <a:tc>
                  <a:txBody>
                    <a:bodyPr/>
                    <a:lstStyle/>
                    <a:p>
                      <a:pPr algn="ctr"/>
                      <a:r>
                        <a:rPr lang="zh-CN" altLang="en-US" sz="2200" b="1">
                          <a:latin typeface="仿宋" panose="02010609060101010101" charset="-122"/>
                          <a:ea typeface="仿宋" panose="02010609060101010101" charset="-122"/>
                        </a:rPr>
                        <a:t>名称</a:t>
                      </a: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18870">
                        <a:lumMod val="20000"/>
                        <a:lumOff val="80000"/>
                      </a:srgbClr>
                    </a:solidFill>
                  </a:tcPr>
                </a:tc>
                <a:tc>
                  <a:txBody>
                    <a:bodyPr/>
                    <a:lstStyle/>
                    <a:p>
                      <a:pPr algn="ctr"/>
                      <a:r>
                        <a:rPr lang="zh-CN" altLang="en-US" sz="2200" b="1">
                          <a:latin typeface="仿宋" panose="02010609060101010101" charset="-122"/>
                          <a:ea typeface="仿宋" panose="02010609060101010101" charset="-122"/>
                        </a:rPr>
                        <a:t>具体内容</a:t>
                      </a: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18870">
                        <a:lumMod val="20000"/>
                        <a:lumOff val="80000"/>
                      </a:srgbClr>
                    </a:solidFill>
                  </a:tcPr>
                </a:tc>
              </a:tr>
              <a:tr h="594995">
                <a:tc>
                  <a:txBody>
                    <a:bodyPr/>
                    <a:lstStyle/>
                    <a:p>
                      <a:pPr marL="0" marR="0" indent="0" algn="l" defTabSz="914400" rtl="0" eaLnBrk="1" fontAlgn="auto" latinLnBrk="0" hangingPunct="1">
                        <a:lnSpc>
                          <a:spcPct val="100000"/>
                        </a:lnSpc>
                        <a:spcBef>
                          <a:spcPct val="0"/>
                        </a:spcBef>
                        <a:spcAft>
                          <a:spcPct val="0"/>
                        </a:spcAft>
                        <a:buClrTx/>
                        <a:buSzTx/>
                        <a:buFontTx/>
                        <a:buNone/>
                        <a:defRPr/>
                      </a:pPr>
                      <a:r>
                        <a:rPr lang="zh-CN" altLang="en-US" sz="2200" b="1">
                          <a:latin typeface="仿宋" panose="02010609060101010101" charset="-122"/>
                          <a:ea typeface="仿宋" panose="02010609060101010101" charset="-122"/>
                        </a:rPr>
                        <a:t>大革命时期</a:t>
                      </a:r>
                    </a:p>
                  </a:txBody>
                  <a:tcPr anchor="ct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a:lstStyle/>
                    <a:p>
                      <a:pPr marR="0" lvl="0" indent="0" algn="l" defTabSz="914400" rtl="0" fontAlgn="auto">
                        <a:lnSpc>
                          <a:spcPts val="3380"/>
                        </a:lnSpc>
                        <a:spcBef>
                          <a:spcPct val="0"/>
                        </a:spcBef>
                        <a:spcAft>
                          <a:spcPct val="0"/>
                        </a:spcAft>
                        <a:buClrTx/>
                        <a:buSzTx/>
                        <a:buFontTx/>
                        <a:buNone/>
                        <a:defRPr/>
                      </a:pPr>
                      <a:endParaRPr lang="en-US" altLang="en-US" sz="2400" b="1" kern="1200">
                        <a:solidFill>
                          <a:sysClr val="windowText" lastClr="000000"/>
                        </a:solidFill>
                        <a:latin typeface="仿宋" panose="02010609060101010101" charset="-122"/>
                        <a:ea typeface="仿宋" panose="02010609060101010101" charset="-122"/>
                        <a:cs typeface="仿宋" panose="02010609060101010101" charset="-122"/>
                      </a:endParaRP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a:lstStyle/>
                    <a:p>
                      <a:pPr marR="0" lvl="0" indent="0" algn="l" defTabSz="914400" rtl="0" fontAlgn="auto">
                        <a:lnSpc>
                          <a:spcPts val="3380"/>
                        </a:lnSpc>
                        <a:spcBef>
                          <a:spcPct val="0"/>
                        </a:spcBef>
                        <a:spcAft>
                          <a:spcPct val="0"/>
                        </a:spcAft>
                        <a:buClrTx/>
                        <a:buSzTx/>
                        <a:buFontTx/>
                        <a:buNone/>
                        <a:defRPr/>
                      </a:pPr>
                      <a:endParaRPr lang="en-US" altLang="en-US" sz="2400" b="1" kern="1200">
                        <a:solidFill>
                          <a:sysClr val="windowText" lastClr="000000"/>
                        </a:solidFill>
                        <a:latin typeface="仿宋" panose="02010609060101010101" charset="-122"/>
                        <a:ea typeface="仿宋" panose="02010609060101010101" charset="-122"/>
                        <a:cs typeface="仿宋" panose="02010609060101010101" charset="-122"/>
                      </a:endParaRP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r>
              <a:tr h="626745">
                <a:tc>
                  <a:txBody>
                    <a:bodyPr/>
                    <a:lstStyle/>
                    <a:p>
                      <a:pPr algn="l"/>
                      <a:r>
                        <a:rPr lang="zh-CN" altLang="en-US" sz="2200" b="1">
                          <a:latin typeface="仿宋" panose="02010609060101010101" charset="-122"/>
                          <a:ea typeface="仿宋" panose="02010609060101010101" charset="-122"/>
                        </a:rPr>
                        <a:t>土地革命</a:t>
                      </a:r>
                    </a:p>
                  </a:txBody>
                  <a:tcPr anchor="ct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a:lstStyle/>
                    <a:p>
                      <a:pPr marR="0" lvl="0" indent="0" algn="l" defTabSz="914400" rtl="0" fontAlgn="auto">
                        <a:lnSpc>
                          <a:spcPts val="3380"/>
                        </a:lnSpc>
                        <a:spcBef>
                          <a:spcPct val="0"/>
                        </a:spcBef>
                        <a:spcAft>
                          <a:spcPct val="0"/>
                        </a:spcAft>
                        <a:buClrTx/>
                        <a:buSzTx/>
                        <a:buFontTx/>
                        <a:buNone/>
                        <a:defRPr/>
                      </a:pPr>
                      <a:endParaRPr lang="en-US" altLang="en-US" sz="2400" b="1" kern="1200">
                        <a:solidFill>
                          <a:sysClr val="windowText" lastClr="000000"/>
                        </a:solidFill>
                        <a:latin typeface="仿宋" panose="02010609060101010101" charset="-122"/>
                        <a:ea typeface="仿宋" panose="02010609060101010101" charset="-122"/>
                        <a:cs typeface="仿宋" panose="02010609060101010101" charset="-122"/>
                      </a:endParaRP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a:lstStyle/>
                    <a:p>
                      <a:pPr marR="0" lvl="0" indent="0" algn="l" defTabSz="914400" rtl="0" fontAlgn="auto">
                        <a:lnSpc>
                          <a:spcPts val="3380"/>
                        </a:lnSpc>
                        <a:spcBef>
                          <a:spcPct val="0"/>
                        </a:spcBef>
                        <a:spcAft>
                          <a:spcPct val="0"/>
                        </a:spcAft>
                        <a:buClrTx/>
                        <a:buSzTx/>
                        <a:buFontTx/>
                        <a:buNone/>
                        <a:defRPr/>
                      </a:pPr>
                      <a:endParaRPr lang="en-US" altLang="en-US" sz="2400" b="1" kern="1200">
                        <a:solidFill>
                          <a:sysClr val="windowText" lastClr="000000"/>
                        </a:solidFill>
                        <a:latin typeface="仿宋" panose="02010609060101010101" charset="-122"/>
                        <a:ea typeface="仿宋" panose="02010609060101010101" charset="-122"/>
                        <a:cs typeface="仿宋" panose="02010609060101010101" charset="-122"/>
                      </a:endParaRP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r>
              <a:tr h="637540">
                <a:tc>
                  <a:txBody>
                    <a:bodyPr/>
                    <a:lstStyle/>
                    <a:p>
                      <a:pPr algn="l"/>
                      <a:r>
                        <a:rPr lang="zh-CN" altLang="en-US" sz="2200" b="1">
                          <a:latin typeface="仿宋" panose="02010609060101010101" charset="-122"/>
                          <a:ea typeface="仿宋" panose="02010609060101010101" charset="-122"/>
                        </a:rPr>
                        <a:t>抗日战争</a:t>
                      </a:r>
                    </a:p>
                  </a:txBody>
                  <a:tcPr anchor="ct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a:lstStyle/>
                    <a:p>
                      <a:pPr marR="0" lvl="0" indent="0" algn="l" defTabSz="914400" rtl="0" fontAlgn="auto">
                        <a:lnSpc>
                          <a:spcPts val="3380"/>
                        </a:lnSpc>
                        <a:spcBef>
                          <a:spcPct val="0"/>
                        </a:spcBef>
                        <a:spcAft>
                          <a:spcPct val="0"/>
                        </a:spcAft>
                        <a:buClrTx/>
                        <a:buSzTx/>
                        <a:buFontTx/>
                        <a:buNone/>
                        <a:defRPr/>
                      </a:pPr>
                      <a:endParaRPr lang="en-US" altLang="en-US" sz="2400" b="1" kern="1200">
                        <a:solidFill>
                          <a:sysClr val="windowText" lastClr="000000"/>
                        </a:solidFill>
                        <a:latin typeface="仿宋" panose="02010609060101010101" charset="-122"/>
                        <a:ea typeface="仿宋" panose="02010609060101010101" charset="-122"/>
                        <a:cs typeface="仿宋" panose="02010609060101010101" charset="-122"/>
                      </a:endParaRP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a:lstStyle/>
                    <a:p>
                      <a:pPr marR="0" lvl="0" indent="0" algn="l" defTabSz="914400" rtl="0" fontAlgn="auto">
                        <a:lnSpc>
                          <a:spcPts val="3380"/>
                        </a:lnSpc>
                        <a:spcBef>
                          <a:spcPct val="0"/>
                        </a:spcBef>
                        <a:spcAft>
                          <a:spcPct val="0"/>
                        </a:spcAft>
                        <a:buClrTx/>
                        <a:buSzTx/>
                        <a:buFontTx/>
                        <a:buNone/>
                        <a:defRPr/>
                      </a:pPr>
                      <a:endParaRPr lang="en-US" altLang="en-US" sz="2400" b="1" kern="1200">
                        <a:solidFill>
                          <a:sysClr val="windowText" lastClr="000000"/>
                        </a:solidFill>
                        <a:latin typeface="仿宋" panose="02010609060101010101" charset="-122"/>
                        <a:ea typeface="仿宋" panose="02010609060101010101" charset="-122"/>
                        <a:cs typeface="仿宋" panose="02010609060101010101" charset="-122"/>
                      </a:endParaRP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r>
              <a:tr h="622300">
                <a:tc>
                  <a:txBody>
                    <a:bodyPr/>
                    <a:lstStyle/>
                    <a:p>
                      <a:pPr algn="l"/>
                      <a:r>
                        <a:rPr lang="zh-CN" altLang="en-US" sz="2200" b="1">
                          <a:latin typeface="仿宋" panose="02010609060101010101" charset="-122"/>
                          <a:ea typeface="仿宋" panose="02010609060101010101" charset="-122"/>
                        </a:rPr>
                        <a:t>解放战争</a:t>
                      </a:r>
                    </a:p>
                  </a:txBody>
                  <a:tcPr anchor="ct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a:lstStyle/>
                    <a:p>
                      <a:pPr marR="0" lvl="0" indent="0" algn="l" defTabSz="914400" rtl="0" fontAlgn="auto">
                        <a:lnSpc>
                          <a:spcPts val="3380"/>
                        </a:lnSpc>
                        <a:spcBef>
                          <a:spcPct val="0"/>
                        </a:spcBef>
                        <a:spcAft>
                          <a:spcPct val="0"/>
                        </a:spcAft>
                        <a:buClrTx/>
                        <a:buSzTx/>
                        <a:buFontTx/>
                        <a:buNone/>
                        <a:defRPr/>
                      </a:pPr>
                      <a:endParaRPr lang="en-US" altLang="en-US" sz="2400" b="1" kern="1200">
                        <a:solidFill>
                          <a:sysClr val="windowText" lastClr="000000"/>
                        </a:solidFill>
                        <a:latin typeface="仿宋" panose="02010609060101010101" charset="-122"/>
                        <a:ea typeface="仿宋" panose="02010609060101010101" charset="-122"/>
                        <a:cs typeface="仿宋" panose="02010609060101010101" charset="-122"/>
                      </a:endParaRP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a:lstStyle/>
                    <a:p>
                      <a:pPr marR="0" lvl="0" indent="0" algn="l" defTabSz="914400" rtl="0" fontAlgn="auto">
                        <a:lnSpc>
                          <a:spcPts val="3380"/>
                        </a:lnSpc>
                        <a:spcBef>
                          <a:spcPct val="0"/>
                        </a:spcBef>
                        <a:spcAft>
                          <a:spcPct val="0"/>
                        </a:spcAft>
                        <a:buClrTx/>
                        <a:buSzTx/>
                        <a:buFontTx/>
                        <a:buNone/>
                        <a:defRPr/>
                      </a:pPr>
                      <a:endParaRPr lang="en-US" altLang="en-US" sz="2400" b="1" kern="1200">
                        <a:solidFill>
                          <a:sysClr val="windowText" lastClr="000000"/>
                        </a:solidFill>
                        <a:latin typeface="仿宋" panose="02010609060101010101" charset="-122"/>
                        <a:ea typeface="仿宋" panose="02010609060101010101" charset="-122"/>
                        <a:cs typeface="仿宋" panose="02010609060101010101" charset="-122"/>
                      </a:endParaRP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r>
              <a:tr h="762000">
                <a:tc>
                  <a:txBody>
                    <a:bodyPr/>
                    <a:lstStyle/>
                    <a:p>
                      <a:pPr marL="0" marR="0" indent="0" algn="l" defTabSz="914400" rtl="0" eaLnBrk="1" fontAlgn="auto" latinLnBrk="0" hangingPunct="1">
                        <a:lnSpc>
                          <a:spcPct val="100000"/>
                        </a:lnSpc>
                        <a:spcBef>
                          <a:spcPct val="0"/>
                        </a:spcBef>
                        <a:spcAft>
                          <a:spcPct val="0"/>
                        </a:spcAft>
                        <a:buClrTx/>
                        <a:buSzTx/>
                        <a:buFontTx/>
                        <a:buNone/>
                        <a:defRPr/>
                      </a:pPr>
                      <a:r>
                        <a:rPr lang="zh-CN" altLang="en-US" sz="2200" b="1">
                          <a:latin typeface="仿宋" panose="02010609060101010101" charset="-122"/>
                          <a:ea typeface="仿宋" panose="02010609060101010101" charset="-122"/>
                        </a:rPr>
                        <a:t>社会主义</a:t>
                      </a:r>
                    </a:p>
                    <a:p>
                      <a:pPr marL="0" marR="0" indent="0" algn="l" defTabSz="914400" rtl="0" eaLnBrk="1" fontAlgn="auto" latinLnBrk="0" hangingPunct="1">
                        <a:lnSpc>
                          <a:spcPct val="100000"/>
                        </a:lnSpc>
                        <a:spcBef>
                          <a:spcPct val="0"/>
                        </a:spcBef>
                        <a:spcAft>
                          <a:spcPct val="0"/>
                        </a:spcAft>
                        <a:buClrTx/>
                        <a:buSzTx/>
                        <a:buFontTx/>
                        <a:buNone/>
                        <a:defRPr/>
                      </a:pPr>
                      <a:endParaRPr lang="zh-CN" altLang="en-US" sz="2200" b="1">
                        <a:latin typeface="仿宋" panose="02010609060101010101" charset="-122"/>
                        <a:ea typeface="仿宋" panose="02010609060101010101" charset="-122"/>
                      </a:endParaRPr>
                    </a:p>
                  </a:txBody>
                  <a:tcPr anchor="ct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a:lstStyle/>
                    <a:p>
                      <a:pPr marR="0" lvl="0" indent="0" algn="l" defTabSz="914400" rtl="0" fontAlgn="auto">
                        <a:lnSpc>
                          <a:spcPts val="3380"/>
                        </a:lnSpc>
                        <a:spcBef>
                          <a:spcPct val="0"/>
                        </a:spcBef>
                        <a:spcAft>
                          <a:spcPct val="0"/>
                        </a:spcAft>
                        <a:buClrTx/>
                        <a:buSzTx/>
                        <a:buFontTx/>
                        <a:buNone/>
                        <a:defRPr/>
                      </a:pPr>
                      <a:endParaRPr lang="en-US" altLang="en-US" sz="2400" b="1" kern="1200">
                        <a:solidFill>
                          <a:sysClr val="windowText" lastClr="000000"/>
                        </a:solidFill>
                        <a:latin typeface="仿宋" panose="02010609060101010101" charset="-122"/>
                        <a:ea typeface="仿宋" panose="02010609060101010101" charset="-122"/>
                        <a:cs typeface="仿宋" panose="02010609060101010101" charset="-122"/>
                      </a:endParaRP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a:lstStyle/>
                    <a:p>
                      <a:pPr marR="0" lvl="0" indent="0" algn="l" defTabSz="914400" rtl="0" fontAlgn="auto">
                        <a:lnSpc>
                          <a:spcPts val="3380"/>
                        </a:lnSpc>
                        <a:spcBef>
                          <a:spcPct val="0"/>
                        </a:spcBef>
                        <a:spcAft>
                          <a:spcPct val="0"/>
                        </a:spcAft>
                        <a:buClrTx/>
                        <a:buSzTx/>
                        <a:buFontTx/>
                        <a:buNone/>
                        <a:defRPr/>
                      </a:pPr>
                      <a:endParaRPr lang="en-US" altLang="en-US" sz="2400" b="1" kern="1200">
                        <a:solidFill>
                          <a:sysClr val="windowText" lastClr="000000"/>
                        </a:solidFill>
                        <a:latin typeface="仿宋" panose="02010609060101010101" charset="-122"/>
                        <a:ea typeface="仿宋" panose="02010609060101010101" charset="-122"/>
                        <a:cs typeface="仿宋" panose="02010609060101010101" charset="-122"/>
                      </a:endParaRP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r>
            </a:tbl>
          </a:graphicData>
        </a:graphic>
      </p:graphicFrame>
      <p:sp>
        <p:nvSpPr>
          <p:cNvPr id="11" name="文本框 10"/>
          <p:cNvSpPr txBox="1"/>
          <p:nvPr/>
        </p:nvSpPr>
        <p:spPr>
          <a:xfrm>
            <a:off x="1731645" y="3239770"/>
            <a:ext cx="2825115" cy="429895"/>
          </a:xfrm>
          <a:prstGeom prst="rect">
            <a:avLst/>
          </a:prstGeom>
          <a:noFill/>
        </p:spPr>
        <p:txBody>
          <a:bodyPr wrap="square" rtlCol="0" anchor="t">
            <a:spAutoFit/>
          </a:bodyPr>
          <a:lstStyle/>
          <a:p>
            <a:pPr algn="l"/>
            <a:r>
              <a:rPr lang="zh-CN" altLang="en-US" sz="2200" b="1">
                <a:solidFill>
                  <a:srgbClr val="FF0000"/>
                </a:solidFill>
                <a:latin typeface="仿宋" panose="02010609060101010101" charset="-122"/>
                <a:ea typeface="仿宋" panose="02010609060101010101" charset="-122"/>
                <a:cs typeface="Arial" panose="020B0604020202020204" pitchFamily="34" charset="0"/>
                <a:sym typeface="+mn-ea"/>
              </a:rPr>
              <a:t>革命统一战线</a:t>
            </a:r>
          </a:p>
        </p:txBody>
      </p:sp>
      <p:sp>
        <p:nvSpPr>
          <p:cNvPr id="12" name="文本框 11"/>
          <p:cNvSpPr txBox="1"/>
          <p:nvPr/>
        </p:nvSpPr>
        <p:spPr>
          <a:xfrm>
            <a:off x="4138930" y="3171190"/>
            <a:ext cx="7954645" cy="706755"/>
          </a:xfrm>
          <a:prstGeom prst="rect">
            <a:avLst/>
          </a:prstGeom>
          <a:noFill/>
        </p:spPr>
        <p:txBody>
          <a:bodyPr wrap="square" rtlCol="0" anchor="t">
            <a:spAutoFit/>
          </a:bodyPr>
          <a:lstStyle/>
          <a:p>
            <a:pPr algn="l"/>
            <a:r>
              <a:rPr lang="zh-CN" altLang="en-US" sz="2000" b="1">
                <a:solidFill>
                  <a:sysClr val="windowText" lastClr="000000"/>
                </a:solidFill>
                <a:latin typeface="仿宋" panose="02010609060101010101" charset="-122"/>
                <a:ea typeface="仿宋" panose="02010609060101010101" charset="-122"/>
                <a:cs typeface="Arial" panose="020B0604020202020204" pitchFamily="34" charset="0"/>
                <a:sym typeface="+mn-ea"/>
              </a:rPr>
              <a:t>由广大工人、农民、资产阶级、城市小资产阶级参加的反帝反封建的国民革命联合战线。</a:t>
            </a:r>
          </a:p>
        </p:txBody>
      </p:sp>
      <p:sp>
        <p:nvSpPr>
          <p:cNvPr id="13" name="文本框 12"/>
          <p:cNvSpPr txBox="1"/>
          <p:nvPr/>
        </p:nvSpPr>
        <p:spPr>
          <a:xfrm>
            <a:off x="1663065" y="3877945"/>
            <a:ext cx="2825115" cy="429895"/>
          </a:xfrm>
          <a:prstGeom prst="rect">
            <a:avLst/>
          </a:prstGeom>
          <a:noFill/>
        </p:spPr>
        <p:txBody>
          <a:bodyPr wrap="square" rtlCol="0" anchor="t">
            <a:spAutoFit/>
          </a:bodyPr>
          <a:lstStyle/>
          <a:p>
            <a:pPr algn="l"/>
            <a:r>
              <a:rPr lang="zh-CN" altLang="en-US" sz="2200" b="1">
                <a:solidFill>
                  <a:srgbClr val="FF0000"/>
                </a:solidFill>
                <a:latin typeface="仿宋" panose="02010609060101010101" charset="-122"/>
                <a:ea typeface="仿宋" panose="02010609060101010101" charset="-122"/>
                <a:cs typeface="Arial" panose="020B0604020202020204" pitchFamily="34" charset="0"/>
                <a:sym typeface="+mn-ea"/>
              </a:rPr>
              <a:t>工农民主统一战线</a:t>
            </a:r>
          </a:p>
        </p:txBody>
      </p:sp>
      <p:sp>
        <p:nvSpPr>
          <p:cNvPr id="17" name="文本框 16"/>
          <p:cNvSpPr txBox="1"/>
          <p:nvPr/>
        </p:nvSpPr>
        <p:spPr>
          <a:xfrm>
            <a:off x="4070350" y="3809365"/>
            <a:ext cx="7954645" cy="706755"/>
          </a:xfrm>
          <a:prstGeom prst="rect">
            <a:avLst/>
          </a:prstGeom>
          <a:noFill/>
        </p:spPr>
        <p:txBody>
          <a:bodyPr wrap="square" rtlCol="0" anchor="t">
            <a:spAutoFit/>
          </a:bodyPr>
          <a:lstStyle/>
          <a:p>
            <a:pPr algn="l"/>
            <a:r>
              <a:rPr lang="zh-CN" altLang="en-US" sz="2000" b="1">
                <a:solidFill>
                  <a:sysClr val="windowText" lastClr="000000"/>
                </a:solidFill>
                <a:latin typeface="仿宋" panose="02010609060101010101" charset="-122"/>
                <a:ea typeface="仿宋" panose="02010609060101010101" charset="-122"/>
                <a:cs typeface="Arial" panose="020B0604020202020204" pitchFamily="34" charset="0"/>
                <a:sym typeface="+mn-ea"/>
              </a:rPr>
              <a:t>包括两个联盟:工、农、知识分子和其他劳动者的联盟;工、农、知识分子和非劳动者的联盟。。</a:t>
            </a:r>
          </a:p>
        </p:txBody>
      </p:sp>
      <p:sp>
        <p:nvSpPr>
          <p:cNvPr id="18" name="文本框 17"/>
          <p:cNvSpPr txBox="1"/>
          <p:nvPr/>
        </p:nvSpPr>
        <p:spPr>
          <a:xfrm>
            <a:off x="1731645" y="4516120"/>
            <a:ext cx="2825115" cy="429895"/>
          </a:xfrm>
          <a:prstGeom prst="rect">
            <a:avLst/>
          </a:prstGeom>
          <a:noFill/>
        </p:spPr>
        <p:txBody>
          <a:bodyPr wrap="square" rtlCol="0" anchor="t">
            <a:spAutoFit/>
          </a:bodyPr>
          <a:lstStyle/>
          <a:p>
            <a:pPr algn="l"/>
            <a:r>
              <a:rPr lang="zh-CN" altLang="en-US" sz="2200" b="1">
                <a:solidFill>
                  <a:srgbClr val="FF0000"/>
                </a:solidFill>
                <a:latin typeface="仿宋" panose="02010609060101010101" charset="-122"/>
                <a:ea typeface="仿宋" panose="02010609060101010101" charset="-122"/>
                <a:cs typeface="Arial" panose="020B0604020202020204" pitchFamily="34" charset="0"/>
                <a:sym typeface="+mn-ea"/>
              </a:rPr>
              <a:t>抗日民族统一战线</a:t>
            </a:r>
          </a:p>
        </p:txBody>
      </p:sp>
      <p:sp>
        <p:nvSpPr>
          <p:cNvPr id="19" name="文本框 18"/>
          <p:cNvSpPr txBox="1"/>
          <p:nvPr/>
        </p:nvSpPr>
        <p:spPr>
          <a:xfrm>
            <a:off x="4138930" y="4447540"/>
            <a:ext cx="7954645" cy="706755"/>
          </a:xfrm>
          <a:prstGeom prst="rect">
            <a:avLst/>
          </a:prstGeom>
          <a:noFill/>
        </p:spPr>
        <p:txBody>
          <a:bodyPr wrap="square" rtlCol="0" anchor="t">
            <a:spAutoFit/>
          </a:bodyPr>
          <a:lstStyle/>
          <a:p>
            <a:pPr algn="l"/>
            <a:r>
              <a:rPr lang="zh-CN" altLang="en-US" sz="2000" b="1">
                <a:solidFill>
                  <a:sysClr val="windowText" lastClr="000000"/>
                </a:solidFill>
                <a:latin typeface="仿宋" panose="02010609060101010101" charset="-122"/>
                <a:ea typeface="仿宋" panose="02010609060101010101" charset="-122"/>
                <a:cs typeface="Arial" panose="020B0604020202020204" pitchFamily="34" charset="0"/>
                <a:sym typeface="+mn-ea"/>
              </a:rPr>
              <a:t>包括了工人阶级、农民阶级、小资产阶级和民族资产阶级，蒋介石为首的国民党亲英美派。</a:t>
            </a:r>
          </a:p>
        </p:txBody>
      </p:sp>
      <p:sp>
        <p:nvSpPr>
          <p:cNvPr id="21" name="文本框 20"/>
          <p:cNvSpPr txBox="1"/>
          <p:nvPr/>
        </p:nvSpPr>
        <p:spPr>
          <a:xfrm>
            <a:off x="1731645" y="5154295"/>
            <a:ext cx="2825115" cy="429895"/>
          </a:xfrm>
          <a:prstGeom prst="rect">
            <a:avLst/>
          </a:prstGeom>
          <a:noFill/>
        </p:spPr>
        <p:txBody>
          <a:bodyPr wrap="square" rtlCol="0" anchor="t">
            <a:spAutoFit/>
          </a:bodyPr>
          <a:lstStyle/>
          <a:p>
            <a:pPr algn="l"/>
            <a:r>
              <a:rPr lang="zh-CN" altLang="en-US" sz="2200" b="1">
                <a:solidFill>
                  <a:srgbClr val="FF0000"/>
                </a:solidFill>
                <a:latin typeface="仿宋" panose="02010609060101010101" charset="-122"/>
                <a:ea typeface="仿宋" panose="02010609060101010101" charset="-122"/>
                <a:cs typeface="Arial" panose="020B0604020202020204" pitchFamily="34" charset="0"/>
                <a:sym typeface="+mn-ea"/>
              </a:rPr>
              <a:t>人民民主统一战线</a:t>
            </a:r>
          </a:p>
        </p:txBody>
      </p:sp>
      <p:sp>
        <p:nvSpPr>
          <p:cNvPr id="22" name="文本框 21"/>
          <p:cNvSpPr txBox="1"/>
          <p:nvPr/>
        </p:nvSpPr>
        <p:spPr>
          <a:xfrm>
            <a:off x="4138930" y="5085715"/>
            <a:ext cx="7954645" cy="706755"/>
          </a:xfrm>
          <a:prstGeom prst="rect">
            <a:avLst/>
          </a:prstGeom>
          <a:noFill/>
        </p:spPr>
        <p:txBody>
          <a:bodyPr wrap="square" rtlCol="0" anchor="t">
            <a:spAutoFit/>
          </a:bodyPr>
          <a:lstStyle/>
          <a:p>
            <a:pPr algn="l"/>
            <a:r>
              <a:rPr lang="zh-CN" altLang="en-US" sz="2000" b="1">
                <a:solidFill>
                  <a:sysClr val="windowText" lastClr="000000"/>
                </a:solidFill>
                <a:latin typeface="仿宋" panose="02010609060101010101" charset="-122"/>
                <a:ea typeface="仿宋" panose="02010609060101010101" charset="-122"/>
                <a:cs typeface="Arial" panose="020B0604020202020204" pitchFamily="34" charset="0"/>
                <a:sym typeface="+mn-ea"/>
              </a:rPr>
              <a:t>包括各民族、各民主阶级、各民主党派、各人民团体、广大华侨、各界民主人士及其他爱国分子和国民党统治集团中的一部分地方实力派。</a:t>
            </a:r>
          </a:p>
        </p:txBody>
      </p:sp>
      <p:sp>
        <p:nvSpPr>
          <p:cNvPr id="27" name="文本框 26"/>
          <p:cNvSpPr txBox="1"/>
          <p:nvPr/>
        </p:nvSpPr>
        <p:spPr>
          <a:xfrm>
            <a:off x="1731645" y="5874385"/>
            <a:ext cx="2825115" cy="429895"/>
          </a:xfrm>
          <a:prstGeom prst="rect">
            <a:avLst/>
          </a:prstGeom>
          <a:noFill/>
        </p:spPr>
        <p:txBody>
          <a:bodyPr wrap="square" rtlCol="0" anchor="t">
            <a:spAutoFit/>
          </a:bodyPr>
          <a:lstStyle/>
          <a:p>
            <a:pPr algn="l"/>
            <a:r>
              <a:rPr lang="zh-CN" altLang="en-US" sz="2200" b="1">
                <a:solidFill>
                  <a:srgbClr val="FF0000"/>
                </a:solidFill>
                <a:latin typeface="仿宋" panose="02010609060101010101" charset="-122"/>
                <a:ea typeface="仿宋" panose="02010609060101010101" charset="-122"/>
                <a:cs typeface="Arial" panose="020B0604020202020204" pitchFamily="34" charset="0"/>
                <a:sym typeface="+mn-ea"/>
              </a:rPr>
              <a:t>爱国统一战线</a:t>
            </a:r>
          </a:p>
        </p:txBody>
      </p:sp>
      <p:sp>
        <p:nvSpPr>
          <p:cNvPr id="32" name="文本框 31"/>
          <p:cNvSpPr txBox="1"/>
          <p:nvPr/>
        </p:nvSpPr>
        <p:spPr>
          <a:xfrm>
            <a:off x="4138930" y="5625465"/>
            <a:ext cx="7954645" cy="1014730"/>
          </a:xfrm>
          <a:prstGeom prst="rect">
            <a:avLst/>
          </a:prstGeom>
          <a:noFill/>
        </p:spPr>
        <p:txBody>
          <a:bodyPr wrap="square" rtlCol="0" anchor="t">
            <a:spAutoFit/>
          </a:bodyPr>
          <a:lstStyle/>
          <a:p>
            <a:pPr algn="l"/>
            <a:r>
              <a:rPr lang="zh-CN" altLang="en-US" sz="2000" b="1">
                <a:solidFill>
                  <a:sysClr val="windowText" lastClr="000000"/>
                </a:solidFill>
                <a:latin typeface="仿宋" panose="02010609060101010101" charset="-122"/>
                <a:ea typeface="仿宋" panose="02010609060101010101" charset="-122"/>
                <a:cs typeface="Arial" panose="020B0604020202020204" pitchFamily="34" charset="0"/>
                <a:sym typeface="+mn-ea"/>
              </a:rPr>
              <a:t>它是工人阶级领导的、工农联盟为基础的全体社会主义劳动者、社会主义建设者、拥护社会主义的爱国者和拥护祖国统一的爱国者的联盟，是最广泛的爱国统一战线。</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linds(horizont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linds(horizont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linds(horizontal)">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linds(horizontal)">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blinds(horizontal)">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blinds(horizontal)">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blinds(horizontal)">
                                      <p:cBhvr>
                                        <p:cTn id="52" dur="500"/>
                                        <p:tgtEl>
                                          <p:spTgt spid="27"/>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blinds(horizontal)">
                                      <p:cBhvr>
                                        <p:cTn id="5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7" grpId="0"/>
      <p:bldP spid="18" grpId="0"/>
      <p:bldP spid="19" grpId="0"/>
      <p:bldP spid="21" grpId="0"/>
      <p:bldP spid="22" grpId="0"/>
      <p:bldP spid="27" grpId="0"/>
      <p:bldP spid="3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44780" y="330835"/>
            <a:ext cx="12155805" cy="2258695"/>
          </a:xfrm>
          <a:prstGeom prst="rect">
            <a:avLst/>
          </a:prstGeom>
          <a:noFill/>
        </p:spPr>
        <p:txBody>
          <a:bodyPr wrap="square" rtlCol="0">
            <a:spAutoFit/>
          </a:bodyPr>
          <a:lstStyle/>
          <a:p>
            <a:pPr fontAlgn="auto">
              <a:lnSpc>
                <a:spcPts val="3380"/>
              </a:lnSpc>
            </a:pPr>
            <a:r>
              <a:rPr lang="en-US" sz="2400" b="1">
                <a:latin typeface="宋体" panose="02010600030101010101" pitchFamily="2" charset="-122"/>
                <a:ea typeface="宋体" panose="02010600030101010101" pitchFamily="2" charset="-122"/>
                <a:cs typeface="宋体" panose="02010600030101010101" pitchFamily="2" charset="-122"/>
              </a:rPr>
              <a:t>9.</a:t>
            </a:r>
            <a:r>
              <a:rPr sz="2400" b="1">
                <a:latin typeface="宋体" panose="02010600030101010101" pitchFamily="2" charset="-122"/>
                <a:cs typeface="宋体" panose="02010600030101010101" pitchFamily="2" charset="-122"/>
              </a:rPr>
              <a:t>（2023·重庆高考·8）1938年4月24日，上海舞女界救济难民游艺大会在新光大戏院举行，其中话剧《舞女泪》主要表达了舞女姐妹们的悲惨遭遇。她们通过游艺的方式来组织社会各界人士捐款，将所得款项送给难胞，余下的捐给前方将士。这一事件表明（　　）</a:t>
            </a:r>
          </a:p>
          <a:p>
            <a:pPr fontAlgn="auto">
              <a:lnSpc>
                <a:spcPts val="3380"/>
              </a:lnSpc>
            </a:pPr>
            <a:r>
              <a:rPr sz="2400" b="1">
                <a:latin typeface="宋体" panose="02010600030101010101" pitchFamily="2" charset="-122"/>
                <a:cs typeface="宋体" panose="02010600030101010101" pitchFamily="2" charset="-122"/>
              </a:rPr>
              <a:t>A．妇女解放进入新阶段               B．全民族抗战已经形成</a:t>
            </a:r>
          </a:p>
          <a:p>
            <a:pPr fontAlgn="auto">
              <a:lnSpc>
                <a:spcPts val="3380"/>
              </a:lnSpc>
            </a:pPr>
            <a:r>
              <a:rPr sz="2400" b="1">
                <a:latin typeface="宋体" panose="02010600030101010101" pitchFamily="2" charset="-122"/>
                <a:cs typeface="宋体" panose="02010600030101010101" pitchFamily="2" charset="-122"/>
              </a:rPr>
              <a:t>C．话剧演出趋于商业化               D．沦陷区民众生活无望</a:t>
            </a:r>
          </a:p>
        </p:txBody>
      </p:sp>
      <p:sp>
        <p:nvSpPr>
          <p:cNvPr id="5" name="心形 4"/>
          <p:cNvSpPr/>
          <p:nvPr/>
        </p:nvSpPr>
        <p:spPr>
          <a:xfrm>
            <a:off x="5470843" y="1479550"/>
            <a:ext cx="754063" cy="619125"/>
          </a:xfrm>
          <a:prstGeom prst="heart">
            <a:avLst/>
          </a:prstGeom>
          <a:solidFill>
            <a:srgbClr val="FF0000"/>
          </a:solidFill>
          <a:ln>
            <a:solidFill>
              <a:srgbClr val="FF0000"/>
            </a:solid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fontAlgn="base"/>
            <a:endParaRPr lang="zh-CN" altLang="en-US" sz="1800" strike="noStrike" noProof="1"/>
          </a:p>
        </p:txBody>
      </p:sp>
      <p:sp>
        <p:nvSpPr>
          <p:cNvPr id="2" name="文本框 1"/>
          <p:cNvSpPr txBox="1"/>
          <p:nvPr>
            <p:custDataLst>
              <p:tags r:id="rId2"/>
            </p:custDataLst>
          </p:nvPr>
        </p:nvSpPr>
        <p:spPr>
          <a:xfrm>
            <a:off x="0" y="2776220"/>
            <a:ext cx="11859895" cy="3558540"/>
          </a:xfrm>
          <a:prstGeom prst="rect">
            <a:avLst/>
          </a:prstGeom>
          <a:noFill/>
        </p:spPr>
        <p:txBody>
          <a:bodyPr wrap="square" rtlCol="0">
            <a:spAutoFit/>
          </a:bodyPr>
          <a:lstStyle/>
          <a:p>
            <a:pPr algn="l" fontAlgn="auto">
              <a:lnSpc>
                <a:spcPts val="3380"/>
              </a:lnSpc>
            </a:pPr>
            <a:r>
              <a:rPr lang="en-US" sz="2400" b="1">
                <a:latin typeface="宋体" panose="02010600030101010101" pitchFamily="2" charset="-122"/>
                <a:ea typeface="宋体" panose="02010600030101010101" pitchFamily="2" charset="-122"/>
                <a:cs typeface="宋体" panose="02010600030101010101" pitchFamily="2" charset="-122"/>
              </a:rPr>
              <a:t>10</a:t>
            </a:r>
            <a:r>
              <a:rPr sz="2400" b="1">
                <a:latin typeface="宋体" panose="02010600030101010101" pitchFamily="2" charset="-122"/>
                <a:ea typeface="宋体" panose="02010600030101010101" pitchFamily="2" charset="-122"/>
                <a:cs typeface="宋体" panose="02010600030101010101" pitchFamily="2" charset="-122"/>
              </a:rPr>
              <a:t>.</a:t>
            </a:r>
            <a:r>
              <a:rPr sz="2400" b="1">
                <a:latin typeface="宋体" panose="02010600030101010101" pitchFamily="2" charset="-122"/>
                <a:cs typeface="宋体" panose="02010600030101010101" pitchFamily="2" charset="-122"/>
              </a:rPr>
              <a:t>（2021·天津高考）1937年4月，天津北宁足球队赴日本参赛。比赛前，领队结合时局激励全队；比赛中，华侨和留日学生高呼爱国口号。北宁队迎战四支日本劲旅，获得全胜，归国后受到数万民众热烈欢迎；《大公报》予以连续报道，称“为中华争得无上光荣”。这能够说明</a:t>
            </a:r>
          </a:p>
          <a:p>
            <a:pPr algn="l" fontAlgn="auto">
              <a:lnSpc>
                <a:spcPts val="3380"/>
              </a:lnSpc>
            </a:pPr>
            <a:r>
              <a:rPr sz="2400" b="1">
                <a:latin typeface="宋体" panose="02010600030101010101" pitchFamily="2" charset="-122"/>
                <a:cs typeface="宋体" panose="02010600030101010101" pitchFamily="2" charset="-122"/>
              </a:rPr>
              <a:t>A．当时中国重视发展竞技体育事业	</a:t>
            </a:r>
          </a:p>
          <a:p>
            <a:pPr algn="l" fontAlgn="auto">
              <a:lnSpc>
                <a:spcPts val="3380"/>
              </a:lnSpc>
            </a:pPr>
            <a:r>
              <a:rPr sz="2400" b="1">
                <a:latin typeface="宋体" panose="02010600030101010101" pitchFamily="2" charset="-122"/>
                <a:cs typeface="宋体" panose="02010600030101010101" pitchFamily="2" charset="-122"/>
              </a:rPr>
              <a:t>B．体育比赛开启了国际交往的大门</a:t>
            </a:r>
          </a:p>
          <a:p>
            <a:pPr algn="l" fontAlgn="auto">
              <a:lnSpc>
                <a:spcPts val="3380"/>
              </a:lnSpc>
            </a:pPr>
            <a:r>
              <a:rPr sz="2400" b="1">
                <a:latin typeface="宋体" panose="02010600030101010101" pitchFamily="2" charset="-122"/>
                <a:cs typeface="宋体" panose="02010600030101010101" pitchFamily="2" charset="-122"/>
              </a:rPr>
              <a:t>C．国家综合实力影响体育竞技结果	</a:t>
            </a:r>
          </a:p>
          <a:p>
            <a:pPr algn="l" fontAlgn="auto">
              <a:lnSpc>
                <a:spcPts val="3380"/>
              </a:lnSpc>
            </a:pPr>
            <a:r>
              <a:rPr sz="2400" b="1">
                <a:latin typeface="宋体" panose="02010600030101010101" pitchFamily="2" charset="-122"/>
                <a:cs typeface="宋体" panose="02010600030101010101" pitchFamily="2" charset="-122"/>
              </a:rPr>
              <a:t>D．民族危机赋予体育更多精神内涵</a:t>
            </a:r>
          </a:p>
        </p:txBody>
      </p:sp>
      <p:sp>
        <p:nvSpPr>
          <p:cNvPr id="7" name="心形 6"/>
          <p:cNvSpPr/>
          <p:nvPr/>
        </p:nvSpPr>
        <p:spPr>
          <a:xfrm>
            <a:off x="-6667" y="5715635"/>
            <a:ext cx="754063" cy="619125"/>
          </a:xfrm>
          <a:prstGeom prst="heart">
            <a:avLst/>
          </a:prstGeom>
          <a:solidFill>
            <a:srgbClr val="FF0000"/>
          </a:solidFill>
          <a:ln>
            <a:solidFill>
              <a:srgbClr val="FF0000"/>
            </a:solid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fontAlgn="base"/>
            <a:endParaRPr lang="zh-CN" altLang="en-US" sz="1800" strike="noStrike" noProof="1"/>
          </a:p>
        </p:txBody>
      </p:sp>
      <p:sp>
        <p:nvSpPr>
          <p:cNvPr id="74756" name="Text Box 57"/>
          <p:cNvSpPr txBox="1">
            <a:spLocks noChangeArrowheads="1"/>
          </p:cNvSpPr>
          <p:nvPr>
            <p:custDataLst>
              <p:tags r:id="rId3"/>
            </p:custDataLst>
          </p:nvPr>
        </p:nvSpPr>
        <p:spPr bwMode="auto">
          <a:xfrm>
            <a:off x="9304338" y="4302760"/>
            <a:ext cx="2700337" cy="1814830"/>
          </a:xfrm>
          <a:prstGeom prst="rect">
            <a:avLst/>
          </a:prstGeom>
          <a:noFill/>
          <a:ln w="9525">
            <a:solidFill>
              <a:sysClr val="windowText" lastClr="000000"/>
            </a:solidFill>
            <a:miter lim="800000"/>
          </a:ln>
        </p:spPr>
        <p:txBody>
          <a:bodyPr>
            <a:spAutoFit/>
          </a:bodyPr>
          <a:lstStyle/>
          <a:p>
            <a:pPr>
              <a:lnSpc>
                <a:spcPts val="3360"/>
              </a:lnSpc>
            </a:pPr>
            <a:r>
              <a:rPr lang="zh-CN" altLang="en-US" sz="2400" b="1">
                <a:solidFill>
                  <a:srgbClr val="000000"/>
                </a:solidFill>
              </a:rPr>
              <a:t>一审</a:t>
            </a:r>
            <a:r>
              <a:rPr lang="zh-CN" altLang="en-US" sz="2400" b="1">
                <a:solidFill>
                  <a:srgbClr val="FF0000"/>
                </a:solidFill>
              </a:rPr>
              <a:t>时空</a:t>
            </a:r>
            <a:r>
              <a:rPr lang="zh-CN" altLang="en-US" sz="2400" b="1">
                <a:solidFill>
                  <a:srgbClr val="000000"/>
                </a:solidFill>
              </a:rPr>
              <a:t>和</a:t>
            </a:r>
            <a:r>
              <a:rPr lang="zh-CN" altLang="en-US" sz="2400" b="1">
                <a:solidFill>
                  <a:srgbClr val="FF0000"/>
                </a:solidFill>
              </a:rPr>
              <a:t>设问</a:t>
            </a:r>
            <a:endParaRPr lang="zh-CN" altLang="en-US" sz="2400" b="1">
              <a:solidFill>
                <a:srgbClr val="000000"/>
              </a:solidFill>
            </a:endParaRPr>
          </a:p>
          <a:p>
            <a:pPr>
              <a:lnSpc>
                <a:spcPts val="3360"/>
              </a:lnSpc>
            </a:pPr>
            <a:r>
              <a:rPr lang="zh-CN" altLang="en-US" sz="2400" b="1">
                <a:solidFill>
                  <a:srgbClr val="000000"/>
                </a:solidFill>
              </a:rPr>
              <a:t>二提主旨</a:t>
            </a:r>
            <a:r>
              <a:rPr lang="zh-CN" altLang="en-US" sz="2400" b="1">
                <a:solidFill>
                  <a:srgbClr val="FF0000"/>
                </a:solidFill>
              </a:rPr>
              <a:t>关键词</a:t>
            </a:r>
            <a:endParaRPr lang="zh-CN" altLang="en-US" sz="2400" b="1">
              <a:solidFill>
                <a:srgbClr val="000000"/>
              </a:solidFill>
            </a:endParaRPr>
          </a:p>
          <a:p>
            <a:pPr>
              <a:lnSpc>
                <a:spcPts val="3360"/>
              </a:lnSpc>
            </a:pPr>
            <a:r>
              <a:rPr lang="zh-CN" altLang="en-US" sz="2400" b="1">
                <a:solidFill>
                  <a:srgbClr val="000000"/>
                </a:solidFill>
              </a:rPr>
              <a:t>三用</a:t>
            </a:r>
            <a:r>
              <a:rPr lang="zh-CN" altLang="en-US" sz="2400" b="1">
                <a:solidFill>
                  <a:srgbClr val="FF0000"/>
                </a:solidFill>
              </a:rPr>
              <a:t>排除三原则</a:t>
            </a:r>
            <a:endParaRPr lang="zh-CN" altLang="en-US" sz="2400" b="1">
              <a:solidFill>
                <a:srgbClr val="000000"/>
              </a:solidFill>
            </a:endParaRPr>
          </a:p>
          <a:p>
            <a:pPr>
              <a:lnSpc>
                <a:spcPts val="3360"/>
              </a:lnSpc>
            </a:pPr>
            <a:r>
              <a:rPr lang="zh-CN" altLang="en-US" sz="2400" b="1">
                <a:solidFill>
                  <a:srgbClr val="000000"/>
                </a:solidFill>
              </a:rPr>
              <a:t>四比选项</a:t>
            </a:r>
            <a:r>
              <a:rPr lang="zh-CN" altLang="en-US" sz="2400" b="1">
                <a:solidFill>
                  <a:srgbClr val="FF0000"/>
                </a:solidFill>
              </a:rPr>
              <a:t>定答案</a:t>
            </a:r>
            <a:endParaRPr lang="zh-CN" altLang="en-US" sz="2400" b="1">
              <a:solidFill>
                <a:srgbClr val="000000"/>
              </a:solidFill>
            </a:endParaRPr>
          </a:p>
        </p:txBody>
      </p:sp>
      <p:grpSp>
        <p:nvGrpSpPr>
          <p:cNvPr id="14" name="组合 13"/>
          <p:cNvGrpSpPr/>
          <p:nvPr/>
        </p:nvGrpSpPr>
        <p:grpSpPr>
          <a:xfrm>
            <a:off x="-6350" y="6319520"/>
            <a:ext cx="12198350" cy="516890"/>
            <a:chOff x="-10" y="9952"/>
            <a:chExt cx="19210" cy="814"/>
          </a:xfrm>
          <a:solidFill>
            <a:schemeClr val="accent6">
              <a:lumMod val="20000"/>
              <a:lumOff val="80000"/>
            </a:schemeClr>
          </a:solidFill>
        </p:grpSpPr>
        <p:sp>
          <p:nvSpPr>
            <p:cNvPr id="15" name="文本框 14"/>
            <p:cNvSpPr txBox="1"/>
            <p:nvPr>
              <p:custDataLst>
                <p:tags r:id="rId4"/>
              </p:custDataLst>
            </p:nvPr>
          </p:nvSpPr>
          <p:spPr>
            <a:xfrm>
              <a:off x="-10" y="9976"/>
              <a:ext cx="19211" cy="791"/>
            </a:xfrm>
            <a:prstGeom prst="rect">
              <a:avLst/>
            </a:prstGeom>
            <a:grpFill/>
          </p:spPr>
          <p:txBody>
            <a:bodyPr vert="horz" wrap="square" lIns="91440" tIns="45720" rIns="91440" bIns="45720" numCol="1" spcCol="0" rtlCol="0" fromWordArt="0" anchor="t" anchorCtr="0" forceAA="0" compatLnSpc="0">
              <a:noAutofit/>
            </a:bodyPr>
            <a:lstStyle>
              <a:lvl1pPr algn="l" defTabSz="914400" rtl="0" eaLnBrk="1" latinLnBrk="0" hangingPunct="1">
                <a:lnSpc>
                  <a:spcPct val="90000"/>
                </a:lnSpc>
                <a:spcBef>
                  <a:spcPct val="0"/>
                </a:spcBef>
                <a:buNone/>
                <a:defRPr sz="4400" kern="1200">
                  <a:solidFill>
                    <a:sysClr val="windowText" lastClr="000000"/>
                  </a:solidFill>
                  <a:latin typeface="Calibri" panose="020F0502020204030204"/>
                  <a:ea typeface="微软雅黑" panose="020B0503020204020204" charset="-122"/>
                  <a:cs typeface="微软雅黑" panose="020B0503020204020204" charset="-122"/>
                </a:defRPr>
              </a:lvl1pPr>
            </a:lstStyle>
            <a:p>
              <a:pPr lvl="0" algn="l">
                <a:lnSpc>
                  <a:spcPct val="100000"/>
                </a:lnSpc>
                <a:buClrTx/>
                <a:buSzTx/>
                <a:buFontTx/>
              </a:pPr>
              <a:r>
                <a:rPr lang="zh-CN" altLang="zh-CN" sz="2400" b="1">
                  <a:latin typeface="仿宋" panose="02010609060101010101" charset="-122"/>
                  <a:ea typeface="仿宋" panose="02010609060101010101" charset="-122"/>
                  <a:cs typeface="楷体" panose="02010609060101010101" pitchFamily="49" charset="-122"/>
                  <a:sym typeface="Arial" panose="020B0604020202020204" pitchFamily="34" charset="0"/>
                </a:rPr>
                <a:t>  </a:t>
              </a:r>
              <a:r>
                <a:rPr lang="zh-CN" altLang="zh-CN" sz="2400" b="1">
                  <a:latin typeface="仿宋" panose="02010609060101010101" charset="-122"/>
                  <a:ea typeface="仿宋" panose="02010609060101010101" charset="-122"/>
                  <a:cs typeface="楷体" panose="02010609060101010101" pitchFamily="49" charset="-122"/>
                  <a:sym typeface="等线" panose="02010600030101010101" charset="-122"/>
                </a:rPr>
                <a:t>考情分析</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zh-CN" sz="2400" b="1">
                  <a:solidFill>
                    <a:sysClr val="windowText" lastClr="000000"/>
                  </a:solidFill>
                  <a:latin typeface="仿宋" panose="02010609060101010101" charset="-122"/>
                  <a:ea typeface="仿宋" panose="02010609060101010101" charset="-122"/>
                  <a:cs typeface="楷体" panose="02010609060101010101" pitchFamily="49" charset="-122"/>
                  <a:sym typeface="微软雅黑" panose="020B0503020204020204" charset="-122"/>
                </a:rPr>
                <a:t>阶段特征</a:t>
              </a:r>
              <a:r>
                <a:rPr lang="en-US" altLang="zh-CN" sz="2400" b="1">
                  <a:solidFill>
                    <a:sysClr val="windowText" lastClr="000000"/>
                  </a:solidFill>
                  <a:latin typeface="仿宋" panose="02010609060101010101" charset="-122"/>
                  <a:ea typeface="仿宋" panose="02010609060101010101" charset="-122"/>
                  <a:cs typeface="楷体" panose="02010609060101010101" pitchFamily="49" charset="-122"/>
                  <a:sym typeface="微软雅黑" panose="020B0503020204020204" charset="-122"/>
                </a:rPr>
                <a:t>          </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微软雅黑" panose="020B0503020204020204" charset="-122"/>
                </a:rPr>
                <a:t>夯实</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等线" panose="02010600030101010101" charset="-122"/>
                </a:rPr>
                <a:t>基础</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等线" panose="02010600030101010101" charset="-122"/>
                </a:rPr>
                <a:t>高考真题</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en-US" sz="2400" b="1">
                  <a:solidFill>
                    <a:srgbClr val="000000"/>
                  </a:solidFill>
                  <a:latin typeface="仿宋" panose="02010609060101010101" charset="-122"/>
                  <a:ea typeface="仿宋" panose="02010609060101010101" charset="-122"/>
                  <a:cs typeface="Times New Roman" panose="02020603050405020304" charset="0"/>
                  <a:sym typeface="等线" panose="02010600030101010101" charset="-122"/>
                </a:rPr>
                <a:t>链接选必</a:t>
              </a: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sym typeface="微软雅黑" panose="020B0503020204020204" charset="-122"/>
              </a:endParaRPr>
            </a:p>
          </p:txBody>
        </p:sp>
        <p:cxnSp>
          <p:nvCxnSpPr>
            <p:cNvPr id="20" name="直接连接符 19"/>
            <p:cNvCxnSpPr/>
            <p:nvPr/>
          </p:nvCxnSpPr>
          <p:spPr>
            <a:xfrm>
              <a:off x="2977" y="9952"/>
              <a:ext cx="16" cy="815"/>
            </a:xfrm>
            <a:prstGeom prst="line">
              <a:avLst/>
            </a:prstGeom>
            <a:grpFill/>
            <a:ln w="12700" cmpd="sng">
              <a:solidFill>
                <a:sysClr val="window" lastClr="FFFFFF"/>
              </a:solidFill>
              <a:prstDash val="solid"/>
            </a:ln>
          </p:spPr>
          <p:style>
            <a:lnRef idx="2">
              <a:srgbClr val="4472C4"/>
            </a:lnRef>
            <a:fillRef idx="0">
              <a:srgbClr val="FFFFFF"/>
            </a:fillRef>
            <a:effectRef idx="0">
              <a:srgbClr val="FFFFFF"/>
            </a:effectRef>
            <a:fontRef idx="minor">
              <a:sysClr val="windowText" lastClr="000000"/>
            </a:fontRef>
          </p:style>
        </p:cxnSp>
        <p:cxnSp>
          <p:nvCxnSpPr>
            <p:cNvPr id="25" name="直接连接符 24"/>
            <p:cNvCxnSpPr/>
            <p:nvPr/>
          </p:nvCxnSpPr>
          <p:spPr>
            <a:xfrm>
              <a:off x="7227" y="9952"/>
              <a:ext cx="16" cy="815"/>
            </a:xfrm>
            <a:prstGeom prst="line">
              <a:avLst/>
            </a:prstGeom>
            <a:grpFill/>
            <a:ln w="12700" cmpd="sng">
              <a:solidFill>
                <a:sysClr val="window" lastClr="FFFFFF"/>
              </a:solidFill>
              <a:prstDash val="solid"/>
            </a:ln>
          </p:spPr>
          <p:style>
            <a:lnRef idx="2">
              <a:srgbClr val="4472C4"/>
            </a:lnRef>
            <a:fillRef idx="0">
              <a:srgbClr val="FFFFFF"/>
            </a:fillRef>
            <a:effectRef idx="0">
              <a:srgbClr val="FFFFFF"/>
            </a:effectRef>
            <a:fontRef idx="minor">
              <a:sysClr val="windowText" lastClr="000000"/>
            </a:fontRef>
          </p:style>
        </p:cxnSp>
        <p:cxnSp>
          <p:nvCxnSpPr>
            <p:cNvPr id="29" name="直接连接符 28"/>
            <p:cNvCxnSpPr/>
            <p:nvPr/>
          </p:nvCxnSpPr>
          <p:spPr>
            <a:xfrm>
              <a:off x="11121" y="9952"/>
              <a:ext cx="16" cy="815"/>
            </a:xfrm>
            <a:prstGeom prst="line">
              <a:avLst/>
            </a:prstGeom>
            <a:grpFill/>
            <a:ln w="12700" cmpd="sng">
              <a:solidFill>
                <a:sysClr val="window" lastClr="FFFFFF"/>
              </a:solidFill>
              <a:prstDash val="solid"/>
            </a:ln>
          </p:spPr>
          <p:style>
            <a:lnRef idx="2">
              <a:srgbClr val="4472C4"/>
            </a:lnRef>
            <a:fillRef idx="0">
              <a:srgbClr val="FFFFFF"/>
            </a:fillRef>
            <a:effectRef idx="0">
              <a:srgbClr val="FFFFFF"/>
            </a:effectRef>
            <a:fontRef idx="minor">
              <a:sysClr val="windowText" lastClr="000000"/>
            </a:fontRef>
          </p:style>
        </p:cxnSp>
        <p:cxnSp>
          <p:nvCxnSpPr>
            <p:cNvPr id="30" name="直接连接符 29"/>
            <p:cNvCxnSpPr/>
            <p:nvPr/>
          </p:nvCxnSpPr>
          <p:spPr>
            <a:xfrm>
              <a:off x="15150" y="9952"/>
              <a:ext cx="16" cy="815"/>
            </a:xfrm>
            <a:prstGeom prst="line">
              <a:avLst/>
            </a:prstGeom>
            <a:grpFill/>
            <a:ln w="12700" cmpd="sng">
              <a:solidFill>
                <a:sysClr val="window" lastClr="FFFFFF"/>
              </a:solidFill>
              <a:prstDash val="solid"/>
            </a:ln>
          </p:spPr>
          <p:style>
            <a:lnRef idx="2">
              <a:srgbClr val="4472C4"/>
            </a:lnRef>
            <a:fillRef idx="0">
              <a:srgbClr val="FFFFFF"/>
            </a:fillRef>
            <a:effectRef idx="0">
              <a:srgbClr val="FFFFFF"/>
            </a:effectRef>
            <a:fontRef idx="minor">
              <a:sysClr val="windowText" lastClr="000000"/>
            </a:fontRef>
          </p:style>
        </p:cxnSp>
      </p:gr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linds(horizont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linds(horizont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2" grpId="0"/>
      <p:bldP spid="7" grpId="0" bldLvl="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44780" y="330835"/>
            <a:ext cx="12155805" cy="2258695"/>
          </a:xfrm>
          <a:prstGeom prst="rect">
            <a:avLst/>
          </a:prstGeom>
          <a:noFill/>
        </p:spPr>
        <p:txBody>
          <a:bodyPr wrap="square" rtlCol="0">
            <a:spAutoFit/>
          </a:bodyPr>
          <a:lstStyle/>
          <a:p>
            <a:pPr fontAlgn="auto">
              <a:lnSpc>
                <a:spcPts val="3380"/>
              </a:lnSpc>
            </a:pPr>
            <a:r>
              <a:rPr lang="en-US" sz="2400" b="1">
                <a:latin typeface="宋体" panose="02010600030101010101" pitchFamily="2" charset="-122"/>
                <a:ea typeface="宋体" panose="02010600030101010101" pitchFamily="2" charset="-122"/>
                <a:cs typeface="宋体" panose="02010600030101010101" pitchFamily="2" charset="-122"/>
              </a:rPr>
              <a:t>11.</a:t>
            </a:r>
            <a:r>
              <a:rPr sz="2400" b="1">
                <a:latin typeface="宋体" panose="02010600030101010101" pitchFamily="2" charset="-122"/>
                <a:cs typeface="宋体" panose="02010600030101010101" pitchFamily="2" charset="-122"/>
              </a:rPr>
              <a:t>（2021·辽宁高考）历史学家陈垣在1943年写道：“至于史学，此间（指北平）风气亦变。从前专重考证，服膺嘉定钱氏；事变（指卢沟桥事变）后颇趋重实用，推尊昆山顾氏；近又进一步，颇提倡有意义之史学。”这些变化体现出</a:t>
            </a:r>
          </a:p>
          <a:p>
            <a:pPr fontAlgn="auto">
              <a:lnSpc>
                <a:spcPts val="3380"/>
              </a:lnSpc>
            </a:pPr>
            <a:r>
              <a:rPr sz="2400" b="1">
                <a:latin typeface="宋体" panose="02010600030101010101" pitchFamily="2" charset="-122"/>
                <a:cs typeface="宋体" panose="02010600030101010101" pitchFamily="2" charset="-122"/>
              </a:rPr>
              <a:t>A．西学东渐的影响	</a:t>
            </a:r>
            <a:r>
              <a:rPr lang="en-US" sz="2400" b="1">
                <a:latin typeface="宋体" panose="02010600030101010101" pitchFamily="2" charset="-122"/>
                <a:cs typeface="宋体" panose="02010600030101010101" pitchFamily="2" charset="-122"/>
              </a:rPr>
              <a:t>     </a:t>
            </a:r>
            <a:r>
              <a:rPr sz="2400" b="1">
                <a:latin typeface="宋体" panose="02010600030101010101" pitchFamily="2" charset="-122"/>
                <a:cs typeface="宋体" panose="02010600030101010101" pitchFamily="2" charset="-122"/>
              </a:rPr>
              <a:t>B．学界对考据之学的排斥</a:t>
            </a:r>
          </a:p>
          <a:p>
            <a:pPr fontAlgn="auto">
              <a:lnSpc>
                <a:spcPts val="3380"/>
              </a:lnSpc>
            </a:pPr>
            <a:r>
              <a:rPr sz="2400" b="1">
                <a:latin typeface="宋体" panose="02010600030101010101" pitchFamily="2" charset="-122"/>
                <a:cs typeface="宋体" panose="02010600030101010101" pitchFamily="2" charset="-122"/>
              </a:rPr>
              <a:t>C．学者的时代担当	</a:t>
            </a:r>
            <a:r>
              <a:rPr lang="en-US" sz="2400" b="1">
                <a:latin typeface="宋体" panose="02010600030101010101" pitchFamily="2" charset="-122"/>
                <a:cs typeface="宋体" panose="02010600030101010101" pitchFamily="2" charset="-122"/>
              </a:rPr>
              <a:t>     </a:t>
            </a:r>
            <a:r>
              <a:rPr sz="2400" b="1">
                <a:latin typeface="宋体" panose="02010600030101010101" pitchFamily="2" charset="-122"/>
                <a:cs typeface="宋体" panose="02010600030101010101" pitchFamily="2" charset="-122"/>
              </a:rPr>
              <a:t>D．政府对学术方向的引导</a:t>
            </a:r>
          </a:p>
        </p:txBody>
      </p:sp>
      <p:sp>
        <p:nvSpPr>
          <p:cNvPr id="5" name="心形 4"/>
          <p:cNvSpPr/>
          <p:nvPr/>
        </p:nvSpPr>
        <p:spPr>
          <a:xfrm>
            <a:off x="144463" y="2098675"/>
            <a:ext cx="754063" cy="619125"/>
          </a:xfrm>
          <a:prstGeom prst="heart">
            <a:avLst/>
          </a:prstGeom>
          <a:solidFill>
            <a:srgbClr val="FF0000"/>
          </a:solidFill>
          <a:ln>
            <a:solidFill>
              <a:srgbClr val="FF0000"/>
            </a:solid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fontAlgn="base"/>
            <a:endParaRPr lang="zh-CN" altLang="en-US" sz="1800" strike="noStrike" noProof="1"/>
          </a:p>
        </p:txBody>
      </p:sp>
      <p:sp>
        <p:nvSpPr>
          <p:cNvPr id="2" name="文本框 1"/>
          <p:cNvSpPr txBox="1"/>
          <p:nvPr>
            <p:custDataLst>
              <p:tags r:id="rId2"/>
            </p:custDataLst>
          </p:nvPr>
        </p:nvSpPr>
        <p:spPr>
          <a:xfrm>
            <a:off x="144780" y="3361690"/>
            <a:ext cx="11859895" cy="1824990"/>
          </a:xfrm>
          <a:prstGeom prst="rect">
            <a:avLst/>
          </a:prstGeom>
          <a:noFill/>
        </p:spPr>
        <p:txBody>
          <a:bodyPr wrap="square" rtlCol="0">
            <a:spAutoFit/>
          </a:bodyPr>
          <a:lstStyle/>
          <a:p>
            <a:pPr algn="l" fontAlgn="auto">
              <a:lnSpc>
                <a:spcPts val="3380"/>
              </a:lnSpc>
            </a:pPr>
            <a:r>
              <a:rPr lang="en-US" sz="2400" b="1">
                <a:latin typeface="宋体" panose="02010600030101010101" pitchFamily="2" charset="-122"/>
                <a:ea typeface="宋体" panose="02010600030101010101" pitchFamily="2" charset="-122"/>
                <a:cs typeface="宋体" panose="02010600030101010101" pitchFamily="2" charset="-122"/>
              </a:rPr>
              <a:t>12</a:t>
            </a:r>
            <a:r>
              <a:rPr sz="2400" b="1">
                <a:latin typeface="宋体" panose="02010600030101010101" pitchFamily="2" charset="-122"/>
                <a:ea typeface="宋体" panose="02010600030101010101" pitchFamily="2" charset="-122"/>
                <a:cs typeface="宋体" panose="02010600030101010101" pitchFamily="2" charset="-122"/>
              </a:rPr>
              <a:t>.</a:t>
            </a:r>
            <a:r>
              <a:rPr sz="2400" b="1">
                <a:latin typeface="宋体" panose="02010600030101010101" pitchFamily="2" charset="-122"/>
                <a:cs typeface="宋体" panose="02010600030101010101" pitchFamily="2" charset="-122"/>
              </a:rPr>
              <a:t>（2023·福建高考·8）抗战爆发后，中国文艺界大量采用街头剧、朗诵诗、相声、快板、秧歌、标语等形式进行抗日宣传和动员。据此可知，这种宣传和动员（　　）</a:t>
            </a:r>
          </a:p>
          <a:p>
            <a:pPr algn="l" fontAlgn="auto">
              <a:lnSpc>
                <a:spcPts val="3380"/>
              </a:lnSpc>
            </a:pPr>
            <a:r>
              <a:rPr sz="2400" b="1">
                <a:latin typeface="宋体" panose="02010600030101010101" pitchFamily="2" charset="-122"/>
                <a:cs typeface="宋体" panose="02010600030101010101" pitchFamily="2" charset="-122"/>
              </a:rPr>
              <a:t>A．以知识分子群体为对象      B．以激发民族精神为导向</a:t>
            </a:r>
          </a:p>
          <a:p>
            <a:pPr algn="l" fontAlgn="auto">
              <a:lnSpc>
                <a:spcPts val="3380"/>
              </a:lnSpc>
            </a:pPr>
            <a:r>
              <a:rPr sz="2400" b="1">
                <a:latin typeface="宋体" panose="02010600030101010101" pitchFamily="2" charset="-122"/>
                <a:cs typeface="宋体" panose="02010600030101010101" pitchFamily="2" charset="-122"/>
              </a:rPr>
              <a:t>C．以传统文艺形式为载体      D．以占领舆论高地为目标</a:t>
            </a:r>
          </a:p>
        </p:txBody>
      </p:sp>
      <p:sp>
        <p:nvSpPr>
          <p:cNvPr id="7" name="心形 6"/>
          <p:cNvSpPr/>
          <p:nvPr/>
        </p:nvSpPr>
        <p:spPr>
          <a:xfrm>
            <a:off x="4379913" y="4098925"/>
            <a:ext cx="754063" cy="619125"/>
          </a:xfrm>
          <a:prstGeom prst="heart">
            <a:avLst/>
          </a:prstGeom>
          <a:solidFill>
            <a:srgbClr val="FF0000"/>
          </a:solidFill>
          <a:ln>
            <a:solidFill>
              <a:srgbClr val="FF0000"/>
            </a:solid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fontAlgn="base"/>
            <a:endParaRPr lang="zh-CN" altLang="en-US" sz="1800" strike="noStrike" noProof="1"/>
          </a:p>
        </p:txBody>
      </p:sp>
      <p:sp>
        <p:nvSpPr>
          <p:cNvPr id="74756" name="Text Box 57"/>
          <p:cNvSpPr txBox="1">
            <a:spLocks noChangeArrowheads="1"/>
          </p:cNvSpPr>
          <p:nvPr>
            <p:custDataLst>
              <p:tags r:id="rId3"/>
            </p:custDataLst>
          </p:nvPr>
        </p:nvSpPr>
        <p:spPr bwMode="auto">
          <a:xfrm>
            <a:off x="9304338" y="4302760"/>
            <a:ext cx="2700337" cy="1814830"/>
          </a:xfrm>
          <a:prstGeom prst="rect">
            <a:avLst/>
          </a:prstGeom>
          <a:noFill/>
          <a:ln w="9525">
            <a:solidFill>
              <a:sysClr val="windowText" lastClr="000000"/>
            </a:solidFill>
            <a:miter lim="800000"/>
          </a:ln>
        </p:spPr>
        <p:txBody>
          <a:bodyPr>
            <a:spAutoFit/>
          </a:bodyPr>
          <a:lstStyle/>
          <a:p>
            <a:pPr>
              <a:lnSpc>
                <a:spcPts val="3360"/>
              </a:lnSpc>
            </a:pPr>
            <a:r>
              <a:rPr lang="zh-CN" altLang="en-US" sz="2400" b="1">
                <a:solidFill>
                  <a:srgbClr val="000000"/>
                </a:solidFill>
              </a:rPr>
              <a:t>一审</a:t>
            </a:r>
            <a:r>
              <a:rPr lang="zh-CN" altLang="en-US" sz="2400" b="1">
                <a:solidFill>
                  <a:srgbClr val="FF0000"/>
                </a:solidFill>
              </a:rPr>
              <a:t>时空</a:t>
            </a:r>
            <a:r>
              <a:rPr lang="zh-CN" altLang="en-US" sz="2400" b="1">
                <a:solidFill>
                  <a:srgbClr val="000000"/>
                </a:solidFill>
              </a:rPr>
              <a:t>和</a:t>
            </a:r>
            <a:r>
              <a:rPr lang="zh-CN" altLang="en-US" sz="2400" b="1">
                <a:solidFill>
                  <a:srgbClr val="FF0000"/>
                </a:solidFill>
              </a:rPr>
              <a:t>设问</a:t>
            </a:r>
            <a:endParaRPr lang="zh-CN" altLang="en-US" sz="2400" b="1">
              <a:solidFill>
                <a:srgbClr val="000000"/>
              </a:solidFill>
            </a:endParaRPr>
          </a:p>
          <a:p>
            <a:pPr>
              <a:lnSpc>
                <a:spcPts val="3360"/>
              </a:lnSpc>
            </a:pPr>
            <a:r>
              <a:rPr lang="zh-CN" altLang="en-US" sz="2400" b="1">
                <a:solidFill>
                  <a:srgbClr val="000000"/>
                </a:solidFill>
              </a:rPr>
              <a:t>二提主旨</a:t>
            </a:r>
            <a:r>
              <a:rPr lang="zh-CN" altLang="en-US" sz="2400" b="1">
                <a:solidFill>
                  <a:srgbClr val="FF0000"/>
                </a:solidFill>
              </a:rPr>
              <a:t>关键词</a:t>
            </a:r>
            <a:endParaRPr lang="zh-CN" altLang="en-US" sz="2400" b="1">
              <a:solidFill>
                <a:srgbClr val="000000"/>
              </a:solidFill>
            </a:endParaRPr>
          </a:p>
          <a:p>
            <a:pPr>
              <a:lnSpc>
                <a:spcPts val="3360"/>
              </a:lnSpc>
            </a:pPr>
            <a:r>
              <a:rPr lang="zh-CN" altLang="en-US" sz="2400" b="1">
                <a:solidFill>
                  <a:srgbClr val="000000"/>
                </a:solidFill>
              </a:rPr>
              <a:t>三用</a:t>
            </a:r>
            <a:r>
              <a:rPr lang="zh-CN" altLang="en-US" sz="2400" b="1">
                <a:solidFill>
                  <a:srgbClr val="FF0000"/>
                </a:solidFill>
              </a:rPr>
              <a:t>排除三原则</a:t>
            </a:r>
            <a:endParaRPr lang="zh-CN" altLang="en-US" sz="2400" b="1">
              <a:solidFill>
                <a:srgbClr val="000000"/>
              </a:solidFill>
            </a:endParaRPr>
          </a:p>
          <a:p>
            <a:pPr>
              <a:lnSpc>
                <a:spcPts val="3360"/>
              </a:lnSpc>
            </a:pPr>
            <a:r>
              <a:rPr lang="zh-CN" altLang="en-US" sz="2400" b="1">
                <a:solidFill>
                  <a:srgbClr val="000000"/>
                </a:solidFill>
              </a:rPr>
              <a:t>四比选项</a:t>
            </a:r>
            <a:r>
              <a:rPr lang="zh-CN" altLang="en-US" sz="2400" b="1">
                <a:solidFill>
                  <a:srgbClr val="FF0000"/>
                </a:solidFill>
              </a:rPr>
              <a:t>定答案</a:t>
            </a:r>
            <a:endParaRPr lang="zh-CN" altLang="en-US" sz="2400" b="1">
              <a:solidFill>
                <a:srgbClr val="000000"/>
              </a:solidFill>
            </a:endParaRPr>
          </a:p>
        </p:txBody>
      </p:sp>
      <p:grpSp>
        <p:nvGrpSpPr>
          <p:cNvPr id="14" name="组合 13"/>
          <p:cNvGrpSpPr/>
          <p:nvPr/>
        </p:nvGrpSpPr>
        <p:grpSpPr>
          <a:xfrm>
            <a:off x="-6350" y="6319520"/>
            <a:ext cx="12198350" cy="516890"/>
            <a:chOff x="-10" y="9952"/>
            <a:chExt cx="19210" cy="814"/>
          </a:xfrm>
          <a:solidFill>
            <a:schemeClr val="accent6">
              <a:lumMod val="20000"/>
              <a:lumOff val="80000"/>
            </a:schemeClr>
          </a:solidFill>
        </p:grpSpPr>
        <p:sp>
          <p:nvSpPr>
            <p:cNvPr id="15" name="文本框 14"/>
            <p:cNvSpPr txBox="1"/>
            <p:nvPr>
              <p:custDataLst>
                <p:tags r:id="rId4"/>
              </p:custDataLst>
            </p:nvPr>
          </p:nvSpPr>
          <p:spPr>
            <a:xfrm>
              <a:off x="-10" y="9976"/>
              <a:ext cx="19211" cy="791"/>
            </a:xfrm>
            <a:prstGeom prst="rect">
              <a:avLst/>
            </a:prstGeom>
            <a:grpFill/>
          </p:spPr>
          <p:txBody>
            <a:bodyPr vert="horz" wrap="square" lIns="91440" tIns="45720" rIns="91440" bIns="45720" numCol="1" spcCol="0" rtlCol="0" fromWordArt="0" anchor="t" anchorCtr="0" forceAA="0" compatLnSpc="0">
              <a:noAutofit/>
            </a:bodyPr>
            <a:lstStyle>
              <a:lvl1pPr algn="l" defTabSz="914400" rtl="0" eaLnBrk="1" latinLnBrk="0" hangingPunct="1">
                <a:lnSpc>
                  <a:spcPct val="90000"/>
                </a:lnSpc>
                <a:spcBef>
                  <a:spcPct val="0"/>
                </a:spcBef>
                <a:buNone/>
                <a:defRPr sz="4400" kern="1200">
                  <a:solidFill>
                    <a:sysClr val="windowText" lastClr="000000"/>
                  </a:solidFill>
                  <a:latin typeface="Calibri" panose="020F0502020204030204"/>
                  <a:ea typeface="微软雅黑" panose="020B0503020204020204" charset="-122"/>
                  <a:cs typeface="微软雅黑" panose="020B0503020204020204" charset="-122"/>
                </a:defRPr>
              </a:lvl1pPr>
            </a:lstStyle>
            <a:p>
              <a:pPr lvl="0" algn="l">
                <a:lnSpc>
                  <a:spcPct val="100000"/>
                </a:lnSpc>
                <a:buClrTx/>
                <a:buSzTx/>
                <a:buFontTx/>
              </a:pPr>
              <a:r>
                <a:rPr lang="zh-CN" altLang="zh-CN" sz="2400" b="1">
                  <a:latin typeface="仿宋" panose="02010609060101010101" charset="-122"/>
                  <a:ea typeface="仿宋" panose="02010609060101010101" charset="-122"/>
                  <a:cs typeface="楷体" panose="02010609060101010101" pitchFamily="49" charset="-122"/>
                  <a:sym typeface="Arial" panose="020B0604020202020204" pitchFamily="34" charset="0"/>
                </a:rPr>
                <a:t>  </a:t>
              </a:r>
              <a:r>
                <a:rPr lang="zh-CN" altLang="zh-CN" sz="2400" b="1">
                  <a:latin typeface="仿宋" panose="02010609060101010101" charset="-122"/>
                  <a:ea typeface="仿宋" panose="02010609060101010101" charset="-122"/>
                  <a:cs typeface="楷体" panose="02010609060101010101" pitchFamily="49" charset="-122"/>
                  <a:sym typeface="等线" panose="02010600030101010101" charset="-122"/>
                </a:rPr>
                <a:t>考情分析</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zh-CN" sz="2400" b="1">
                  <a:solidFill>
                    <a:sysClr val="windowText" lastClr="000000"/>
                  </a:solidFill>
                  <a:latin typeface="仿宋" panose="02010609060101010101" charset="-122"/>
                  <a:ea typeface="仿宋" panose="02010609060101010101" charset="-122"/>
                  <a:cs typeface="楷体" panose="02010609060101010101" pitchFamily="49" charset="-122"/>
                  <a:sym typeface="微软雅黑" panose="020B0503020204020204" charset="-122"/>
                </a:rPr>
                <a:t>阶段特征</a:t>
              </a:r>
              <a:r>
                <a:rPr lang="en-US" altLang="zh-CN" sz="2400" b="1">
                  <a:solidFill>
                    <a:sysClr val="windowText" lastClr="000000"/>
                  </a:solidFill>
                  <a:latin typeface="仿宋" panose="02010609060101010101" charset="-122"/>
                  <a:ea typeface="仿宋" panose="02010609060101010101" charset="-122"/>
                  <a:cs typeface="楷体" panose="02010609060101010101" pitchFamily="49" charset="-122"/>
                  <a:sym typeface="微软雅黑" panose="020B0503020204020204" charset="-122"/>
                </a:rPr>
                <a:t>          </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微软雅黑" panose="020B0503020204020204" charset="-122"/>
                </a:rPr>
                <a:t>夯实</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等线" panose="02010600030101010101" charset="-122"/>
                </a:rPr>
                <a:t>基础</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等线" panose="02010600030101010101" charset="-122"/>
                </a:rPr>
                <a:t>高考真题</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en-US" sz="2400" b="1">
                  <a:solidFill>
                    <a:srgbClr val="000000"/>
                  </a:solidFill>
                  <a:latin typeface="仿宋" panose="02010609060101010101" charset="-122"/>
                  <a:ea typeface="仿宋" panose="02010609060101010101" charset="-122"/>
                  <a:cs typeface="Times New Roman" panose="02020603050405020304" charset="0"/>
                  <a:sym typeface="等线" panose="02010600030101010101" charset="-122"/>
                </a:rPr>
                <a:t>链接选必</a:t>
              </a: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sym typeface="微软雅黑" panose="020B0503020204020204" charset="-122"/>
              </a:endParaRPr>
            </a:p>
          </p:txBody>
        </p:sp>
        <p:cxnSp>
          <p:nvCxnSpPr>
            <p:cNvPr id="20" name="直接连接符 19"/>
            <p:cNvCxnSpPr/>
            <p:nvPr/>
          </p:nvCxnSpPr>
          <p:spPr>
            <a:xfrm>
              <a:off x="2977" y="9952"/>
              <a:ext cx="16" cy="815"/>
            </a:xfrm>
            <a:prstGeom prst="line">
              <a:avLst/>
            </a:prstGeom>
            <a:grpFill/>
            <a:ln w="12700" cmpd="sng">
              <a:solidFill>
                <a:sysClr val="window" lastClr="FFFFFF"/>
              </a:solidFill>
              <a:prstDash val="solid"/>
            </a:ln>
          </p:spPr>
          <p:style>
            <a:lnRef idx="2">
              <a:srgbClr val="4472C4"/>
            </a:lnRef>
            <a:fillRef idx="0">
              <a:srgbClr val="FFFFFF"/>
            </a:fillRef>
            <a:effectRef idx="0">
              <a:srgbClr val="FFFFFF"/>
            </a:effectRef>
            <a:fontRef idx="minor">
              <a:sysClr val="windowText" lastClr="000000"/>
            </a:fontRef>
          </p:style>
        </p:cxnSp>
        <p:cxnSp>
          <p:nvCxnSpPr>
            <p:cNvPr id="25" name="直接连接符 24"/>
            <p:cNvCxnSpPr/>
            <p:nvPr/>
          </p:nvCxnSpPr>
          <p:spPr>
            <a:xfrm>
              <a:off x="7227" y="9952"/>
              <a:ext cx="16" cy="815"/>
            </a:xfrm>
            <a:prstGeom prst="line">
              <a:avLst/>
            </a:prstGeom>
            <a:grpFill/>
            <a:ln w="12700" cmpd="sng">
              <a:solidFill>
                <a:sysClr val="window" lastClr="FFFFFF"/>
              </a:solidFill>
              <a:prstDash val="solid"/>
            </a:ln>
          </p:spPr>
          <p:style>
            <a:lnRef idx="2">
              <a:srgbClr val="4472C4"/>
            </a:lnRef>
            <a:fillRef idx="0">
              <a:srgbClr val="FFFFFF"/>
            </a:fillRef>
            <a:effectRef idx="0">
              <a:srgbClr val="FFFFFF"/>
            </a:effectRef>
            <a:fontRef idx="minor">
              <a:sysClr val="windowText" lastClr="000000"/>
            </a:fontRef>
          </p:style>
        </p:cxnSp>
        <p:cxnSp>
          <p:nvCxnSpPr>
            <p:cNvPr id="29" name="直接连接符 28"/>
            <p:cNvCxnSpPr/>
            <p:nvPr/>
          </p:nvCxnSpPr>
          <p:spPr>
            <a:xfrm>
              <a:off x="11121" y="9952"/>
              <a:ext cx="16" cy="815"/>
            </a:xfrm>
            <a:prstGeom prst="line">
              <a:avLst/>
            </a:prstGeom>
            <a:grpFill/>
            <a:ln w="12700" cmpd="sng">
              <a:solidFill>
                <a:sysClr val="window" lastClr="FFFFFF"/>
              </a:solidFill>
              <a:prstDash val="solid"/>
            </a:ln>
          </p:spPr>
          <p:style>
            <a:lnRef idx="2">
              <a:srgbClr val="4472C4"/>
            </a:lnRef>
            <a:fillRef idx="0">
              <a:srgbClr val="FFFFFF"/>
            </a:fillRef>
            <a:effectRef idx="0">
              <a:srgbClr val="FFFFFF"/>
            </a:effectRef>
            <a:fontRef idx="minor">
              <a:sysClr val="windowText" lastClr="000000"/>
            </a:fontRef>
          </p:style>
        </p:cxnSp>
        <p:cxnSp>
          <p:nvCxnSpPr>
            <p:cNvPr id="30" name="直接连接符 29"/>
            <p:cNvCxnSpPr/>
            <p:nvPr/>
          </p:nvCxnSpPr>
          <p:spPr>
            <a:xfrm>
              <a:off x="15150" y="9952"/>
              <a:ext cx="16" cy="815"/>
            </a:xfrm>
            <a:prstGeom prst="line">
              <a:avLst/>
            </a:prstGeom>
            <a:grpFill/>
            <a:ln w="12700" cmpd="sng">
              <a:solidFill>
                <a:sysClr val="window" lastClr="FFFFFF"/>
              </a:solidFill>
              <a:prstDash val="solid"/>
            </a:ln>
          </p:spPr>
          <p:style>
            <a:lnRef idx="2">
              <a:srgbClr val="4472C4"/>
            </a:lnRef>
            <a:fillRef idx="0">
              <a:srgbClr val="FFFFFF"/>
            </a:fillRef>
            <a:effectRef idx="0">
              <a:srgbClr val="FFFFFF"/>
            </a:effectRef>
            <a:fontRef idx="minor">
              <a:sysClr val="windowText" lastClr="000000"/>
            </a:fontRef>
          </p:style>
        </p:cxnSp>
      </p:gr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linds(horizont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linds(horizont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2" grpId="0"/>
      <p:bldP spid="7" grpId="0" bldLvl="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a:xfrm>
            <a:off x="-6350" y="6319520"/>
            <a:ext cx="12198350" cy="516890"/>
            <a:chOff x="-10" y="9952"/>
            <a:chExt cx="19210" cy="814"/>
          </a:xfrm>
          <a:solidFill>
            <a:srgbClr val="EC5F74">
              <a:lumMod val="20000"/>
              <a:lumOff val="80000"/>
            </a:srgbClr>
          </a:solidFill>
        </p:grpSpPr>
        <p:sp>
          <p:nvSpPr>
            <p:cNvPr id="24" name="文本框 23"/>
            <p:cNvSpPr txBox="1"/>
            <p:nvPr>
              <p:custDataLst>
                <p:tags r:id="rId18"/>
              </p:custDataLst>
            </p:nvPr>
          </p:nvSpPr>
          <p:spPr>
            <a:xfrm>
              <a:off x="-10" y="9976"/>
              <a:ext cx="19211" cy="791"/>
            </a:xfrm>
            <a:prstGeom prst="rect">
              <a:avLst/>
            </a:prstGeom>
            <a:grpFill/>
          </p:spPr>
          <p:txBody>
            <a:bodyPr vert="horz" wrap="square" lIns="91440" tIns="45720" rIns="91440" bIns="45720" numCol="1" spcCol="0" rtlCol="0" fromWordArt="0" anchor="t" anchorCtr="0" forceAA="0" compatLnSpc="0">
              <a:noAutofit/>
            </a:bodyPr>
            <a:lstStyle>
              <a:lvl1pPr algn="l" defTabSz="914400" rtl="0" eaLnBrk="1" latinLnBrk="0" hangingPunct="1">
                <a:lnSpc>
                  <a:spcPct val="90000"/>
                </a:lnSpc>
                <a:spcBef>
                  <a:spcPct val="0"/>
                </a:spcBef>
                <a:buNone/>
                <a:defRPr sz="4400" kern="1200">
                  <a:solidFill>
                    <a:sysClr val="windowText" lastClr="000000"/>
                  </a:solidFill>
                  <a:latin typeface="Calibri" panose="020F0502020204030204"/>
                  <a:ea typeface="微软雅黑" panose="020B0503020204020204" charset="-122"/>
                  <a:cs typeface="微软雅黑" panose="020B0503020204020204" charset="-122"/>
                </a:defRPr>
              </a:lvl1pPr>
            </a:lstStyle>
            <a:p>
              <a:pPr lvl="0" algn="l">
                <a:lnSpc>
                  <a:spcPct val="100000"/>
                </a:lnSpc>
                <a:buClrTx/>
                <a:buSzTx/>
                <a:buFontTx/>
              </a:pPr>
              <a:r>
                <a:rPr lang="zh-CN" altLang="zh-CN" sz="2400" b="1">
                  <a:latin typeface="仿宋" panose="02010609060101010101" charset="-122"/>
                  <a:ea typeface="仿宋" panose="02010609060101010101" charset="-122"/>
                  <a:cs typeface="楷体" panose="02010609060101010101" pitchFamily="49" charset="-122"/>
                  <a:sym typeface="Arial" panose="020B0604020202020204" pitchFamily="34" charset="0"/>
                </a:rPr>
                <a:t>  </a:t>
              </a:r>
              <a:r>
                <a:rPr lang="zh-CN" altLang="zh-CN" sz="2400" b="1">
                  <a:latin typeface="仿宋" panose="02010609060101010101" charset="-122"/>
                  <a:ea typeface="仿宋" panose="02010609060101010101" charset="-122"/>
                  <a:cs typeface="楷体" panose="02010609060101010101" pitchFamily="49" charset="-122"/>
                  <a:sym typeface="等线" panose="02010600030101010101" charset="-122"/>
                </a:rPr>
                <a:t>考情分析</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zh-CN" sz="2400" b="1">
                  <a:solidFill>
                    <a:sysClr val="windowText" lastClr="000000"/>
                  </a:solidFill>
                  <a:latin typeface="仿宋" panose="02010609060101010101" charset="-122"/>
                  <a:ea typeface="仿宋" panose="02010609060101010101" charset="-122"/>
                  <a:cs typeface="楷体" panose="02010609060101010101" pitchFamily="49" charset="-122"/>
                  <a:sym typeface="微软雅黑" panose="020B0503020204020204" charset="-122"/>
                </a:rPr>
                <a:t>阶段特征</a:t>
              </a:r>
              <a:r>
                <a:rPr lang="en-US" altLang="zh-CN" sz="2400" b="1">
                  <a:solidFill>
                    <a:sysClr val="windowText" lastClr="000000"/>
                  </a:solidFill>
                  <a:latin typeface="仿宋" panose="02010609060101010101" charset="-122"/>
                  <a:ea typeface="仿宋" panose="02010609060101010101" charset="-122"/>
                  <a:cs typeface="楷体" panose="02010609060101010101" pitchFamily="49" charset="-122"/>
                  <a:sym typeface="微软雅黑" panose="020B0503020204020204" charset="-122"/>
                </a:rPr>
                <a:t>          </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微软雅黑" panose="020B0503020204020204" charset="-122"/>
                </a:rPr>
                <a:t>夯实</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等线" panose="02010600030101010101" charset="-122"/>
                </a:rPr>
                <a:t>基础</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en-US" sz="2400" b="1">
                  <a:solidFill>
                    <a:srgbClr val="000000"/>
                  </a:solidFill>
                  <a:latin typeface="仿宋" panose="02010609060101010101" charset="-122"/>
                  <a:ea typeface="仿宋" panose="02010609060101010101" charset="-122"/>
                  <a:cs typeface="Times New Roman" panose="02020603050405020304" charset="0"/>
                  <a:sym typeface="等线" panose="02010600030101010101" charset="-122"/>
                </a:rPr>
                <a:t>高考真题</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en-US" sz="2400" b="1">
                  <a:solidFill>
                    <a:srgbClr val="000000"/>
                  </a:solidFill>
                  <a:latin typeface="仿宋" panose="02010609060101010101" charset="-122"/>
                  <a:ea typeface="仿宋" panose="02010609060101010101" charset="-122"/>
                  <a:cs typeface="Times New Roman" panose="02020603050405020304" charset="0"/>
                  <a:sym typeface="等线" panose="02010600030101010101" charset="-122"/>
                </a:rPr>
                <a:t>链接选必</a:t>
              </a: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sym typeface="微软雅黑" panose="020B0503020204020204" charset="-122"/>
              </a:endParaRPr>
            </a:p>
          </p:txBody>
        </p:sp>
        <p:cxnSp>
          <p:nvCxnSpPr>
            <p:cNvPr id="25" name="直接连接符 24"/>
            <p:cNvCxnSpPr/>
            <p:nvPr/>
          </p:nvCxnSpPr>
          <p:spPr>
            <a:xfrm>
              <a:off x="2977" y="9952"/>
              <a:ext cx="16" cy="815"/>
            </a:xfrm>
            <a:prstGeom prst="line">
              <a:avLst/>
            </a:prstGeom>
            <a:grpFill/>
            <a:ln w="12700" cap="flat" cmpd="sng" algn="ctr">
              <a:solidFill>
                <a:sysClr val="window" lastClr="FFFFFF"/>
              </a:solidFill>
              <a:prstDash val="solid"/>
              <a:miter lim="800000"/>
            </a:ln>
            <a:effectLst/>
          </p:spPr>
        </p:cxnSp>
        <p:cxnSp>
          <p:nvCxnSpPr>
            <p:cNvPr id="26" name="直接连接符 25"/>
            <p:cNvCxnSpPr/>
            <p:nvPr/>
          </p:nvCxnSpPr>
          <p:spPr>
            <a:xfrm>
              <a:off x="7227" y="9952"/>
              <a:ext cx="16" cy="815"/>
            </a:xfrm>
            <a:prstGeom prst="line">
              <a:avLst/>
            </a:prstGeom>
            <a:grpFill/>
            <a:ln w="12700" cap="flat" cmpd="sng" algn="ctr">
              <a:solidFill>
                <a:sysClr val="window" lastClr="FFFFFF"/>
              </a:solidFill>
              <a:prstDash val="solid"/>
              <a:miter lim="800000"/>
            </a:ln>
            <a:effectLst/>
          </p:spPr>
        </p:cxnSp>
        <p:cxnSp>
          <p:nvCxnSpPr>
            <p:cNvPr id="28" name="直接连接符 27"/>
            <p:cNvCxnSpPr/>
            <p:nvPr/>
          </p:nvCxnSpPr>
          <p:spPr>
            <a:xfrm>
              <a:off x="11121" y="9952"/>
              <a:ext cx="16" cy="815"/>
            </a:xfrm>
            <a:prstGeom prst="line">
              <a:avLst/>
            </a:prstGeom>
            <a:grpFill/>
            <a:ln w="12700" cap="flat" cmpd="sng" algn="ctr">
              <a:solidFill>
                <a:sysClr val="window" lastClr="FFFFFF"/>
              </a:solidFill>
              <a:prstDash val="solid"/>
              <a:miter lim="800000"/>
            </a:ln>
            <a:effectLst/>
          </p:spPr>
        </p:cxnSp>
        <p:cxnSp>
          <p:nvCxnSpPr>
            <p:cNvPr id="62" name="直接连接符 61"/>
            <p:cNvCxnSpPr/>
            <p:nvPr/>
          </p:nvCxnSpPr>
          <p:spPr>
            <a:xfrm>
              <a:off x="15150" y="9952"/>
              <a:ext cx="16" cy="815"/>
            </a:xfrm>
            <a:prstGeom prst="line">
              <a:avLst/>
            </a:prstGeom>
            <a:grpFill/>
            <a:ln w="12700" cap="flat" cmpd="sng" algn="ctr">
              <a:solidFill>
                <a:sysClr val="window" lastClr="FFFFFF"/>
              </a:solidFill>
              <a:prstDash val="solid"/>
              <a:miter lim="800000"/>
            </a:ln>
            <a:effectLst/>
          </p:spPr>
        </p:cxnSp>
      </p:grpSp>
      <p:grpSp>
        <p:nvGrpSpPr>
          <p:cNvPr id="29" name="组合 28"/>
          <p:cNvGrpSpPr/>
          <p:nvPr/>
        </p:nvGrpSpPr>
        <p:grpSpPr>
          <a:xfrm>
            <a:off x="18415" y="5080"/>
            <a:ext cx="4580890" cy="622935"/>
            <a:chOff x="271" y="34"/>
            <a:chExt cx="7214" cy="981"/>
          </a:xfrm>
        </p:grpSpPr>
        <p:sp>
          <p:nvSpPr>
            <p:cNvPr id="30" name="矩形"/>
            <p:cNvSpPr/>
            <p:nvPr/>
          </p:nvSpPr>
          <p:spPr>
            <a:xfrm>
              <a:off x="271" y="34"/>
              <a:ext cx="7214" cy="820"/>
            </a:xfrm>
            <a:prstGeom prst="rect">
              <a:avLst/>
            </a:prstGeom>
            <a:solidFill>
              <a:schemeClr val="accent6">
                <a:lumMod val="40000"/>
                <a:lumOff val="60000"/>
              </a:schemeClr>
            </a:solidFill>
            <a:ln w="9525" cap="flat" cmpd="sng">
              <a:noFill/>
              <a:prstDash val="solid"/>
              <a:miter/>
            </a:ln>
          </p:spPr>
          <p:txBody>
            <a:bodyPr vert="horz" wrap="square" lIns="91417" tIns="45708" rIns="91417" bIns="45708" anchor="t" anchorCtr="0">
              <a:spAutoFit/>
            </a:bodyPr>
            <a:lstStyle/>
            <a:p>
              <a:pPr marL="0" indent="0" algn="l">
                <a:lnSpc>
                  <a:spcPct val="100000"/>
                </a:lnSpc>
                <a:spcBef>
                  <a:spcPts val="0"/>
                </a:spcBef>
                <a:spcAft>
                  <a:spcPts val="0"/>
                </a:spcAft>
                <a:buNone/>
              </a:pPr>
              <a:r>
                <a:rPr lang="zh-CN" altLang="en-US" sz="2800" b="1" i="0" u="none" strike="noStrike" kern="1200" cap="none" spc="0" baseline="0">
                  <a:solidFill>
                    <a:sysClr val="windowText" lastClr="000000"/>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三、全面抗战（1937-1945）</a:t>
              </a:r>
            </a:p>
          </p:txBody>
        </p:sp>
        <p:cxnSp>
          <p:nvCxnSpPr>
            <p:cNvPr id="31" name="直接连接符 30"/>
            <p:cNvCxnSpPr/>
            <p:nvPr>
              <p:custDataLst>
                <p:tags r:id="rId17"/>
              </p:custDataLst>
            </p:nvPr>
          </p:nvCxnSpPr>
          <p:spPr>
            <a:xfrm flipV="1">
              <a:off x="271" y="983"/>
              <a:ext cx="7147" cy="32"/>
            </a:xfrm>
            <a:prstGeom prst="line">
              <a:avLst/>
            </a:prstGeom>
            <a:noFill/>
            <a:ln w="12700" cap="flat" cmpd="sng" algn="ctr">
              <a:solidFill>
                <a:schemeClr val="accent6">
                  <a:lumMod val="40000"/>
                  <a:lumOff val="60000"/>
                </a:schemeClr>
              </a:solidFill>
              <a:prstDash val="solid"/>
              <a:miter lim="800000"/>
            </a:ln>
            <a:effectLst/>
          </p:spPr>
        </p:cxnSp>
      </p:grpSp>
      <p:grpSp>
        <p:nvGrpSpPr>
          <p:cNvPr id="14" name="组合 13"/>
          <p:cNvGrpSpPr/>
          <p:nvPr/>
        </p:nvGrpSpPr>
        <p:grpSpPr>
          <a:xfrm>
            <a:off x="9133205" y="21590"/>
            <a:ext cx="3564255" cy="805180"/>
            <a:chOff x="14647" y="-4"/>
            <a:chExt cx="5613" cy="1268"/>
          </a:xfrm>
        </p:grpSpPr>
        <p:sp>
          <p:nvSpPr>
            <p:cNvPr id="15" name="泪滴形 14"/>
            <p:cNvSpPr/>
            <p:nvPr>
              <p:custDataLst>
                <p:tags r:id="rId15"/>
              </p:custDataLst>
            </p:nvPr>
          </p:nvSpPr>
          <p:spPr>
            <a:xfrm flipV="1">
              <a:off x="14647" y="-4"/>
              <a:ext cx="1256" cy="1268"/>
            </a:xfrm>
            <a:prstGeom prst="teardrop">
              <a:avLst/>
            </a:prstGeom>
            <a:gradFill flip="none" rotWithShape="1">
              <a:gsLst>
                <a:gs pos="0">
                  <a:srgbClr val="DE7557">
                    <a:tint val="66000"/>
                    <a:satMod val="160000"/>
                  </a:srgbClr>
                </a:gs>
                <a:gs pos="50000">
                  <a:srgbClr val="DE7557">
                    <a:tint val="44500"/>
                    <a:satMod val="160000"/>
                  </a:srgbClr>
                </a:gs>
                <a:gs pos="100000">
                  <a:srgbClr val="DE7557">
                    <a:tint val="23500"/>
                    <a:satMod val="160000"/>
                  </a:srgbClr>
                </a:gs>
              </a:gsLst>
              <a:lin ang="2700000" scaled="1"/>
            </a:gradFill>
            <a:ln w="25400" cap="flat" cmpd="sng" algn="ctr">
              <a:noFill/>
              <a:prstDash val="solid"/>
            </a:ln>
            <a:effectLst/>
          </p:spPr>
          <p:txBody>
            <a:bodyPr rtlCol="0" anchor="ctr"/>
            <a:lstStyle/>
            <a:p>
              <a:pPr algn="ctr"/>
              <a:endParaRPr lang="zh-CN" altLang="en-US">
                <a:solidFill>
                  <a:srgbClr val="56CA95">
                    <a:lumMod val="75000"/>
                  </a:srgbClr>
                </a:solidFill>
                <a:latin typeface="仿宋" panose="02010609060101010101" charset="-122"/>
                <a:ea typeface="仿宋" panose="02010609060101010101" charset="-122"/>
              </a:endParaRPr>
            </a:p>
          </p:txBody>
        </p:sp>
        <p:sp>
          <p:nvSpPr>
            <p:cNvPr id="16" name="文本框 42"/>
            <p:cNvSpPr txBox="1"/>
            <p:nvPr>
              <p:custDataLst>
                <p:tags r:id="rId16"/>
              </p:custDataLst>
            </p:nvPr>
          </p:nvSpPr>
          <p:spPr>
            <a:xfrm>
              <a:off x="14784" y="187"/>
              <a:ext cx="5477" cy="901"/>
            </a:xfrm>
            <a:prstGeom prst="rect">
              <a:avLst/>
            </a:prstGeom>
            <a:noFill/>
          </p:spPr>
          <p:txBody>
            <a:bodyPr wrap="none" lIns="0" tIns="0" rIns="0" bIns="0" rtlCol="0">
              <a:noAutofit/>
            </a:bodyPr>
            <a:lstStyle/>
            <a:p>
              <a:pPr algn="l">
                <a:lnSpc>
                  <a:spcPct val="110000"/>
                </a:lnSpc>
              </a:pPr>
              <a:r>
                <a:rPr lang="zh-CN" altLang="en-US" sz="2800" b="1">
                  <a:solidFill>
                    <a:srgbClr val="DE7557"/>
                  </a:solidFill>
                  <a:latin typeface="仿宋" panose="02010609060101010101" charset="-122"/>
                  <a:ea typeface="仿宋" panose="02010609060101010101" charset="-122"/>
                  <a:cs typeface="仿宋" panose="02010609060101010101" charset="-122"/>
                </a:rPr>
                <a:t>探究·知识拓展</a:t>
              </a:r>
            </a:p>
          </p:txBody>
        </p:sp>
      </p:grpSp>
      <p:grpSp>
        <p:nvGrpSpPr>
          <p:cNvPr id="2" name="组合 1"/>
          <p:cNvGrpSpPr/>
          <p:nvPr>
            <p:custDataLst>
              <p:tags r:id="rId1"/>
            </p:custDataLst>
          </p:nvPr>
        </p:nvGrpSpPr>
        <p:grpSpPr>
          <a:xfrm>
            <a:off x="288925" y="634365"/>
            <a:ext cx="4908444" cy="540385"/>
            <a:chOff x="-74" y="2467"/>
            <a:chExt cx="17178" cy="851"/>
          </a:xfrm>
          <a:solidFill>
            <a:schemeClr val="accent1">
              <a:lumMod val="20000"/>
              <a:lumOff val="80000"/>
            </a:schemeClr>
          </a:solidFill>
        </p:grpSpPr>
        <p:sp>
          <p:nvSpPr>
            <p:cNvPr id="3" name="矩形 2"/>
            <p:cNvSpPr/>
            <p:nvPr>
              <p:custDataLst>
                <p:tags r:id="rId13"/>
              </p:custDataLst>
            </p:nvPr>
          </p:nvSpPr>
          <p:spPr>
            <a:xfrm>
              <a:off x="-74" y="2467"/>
              <a:ext cx="17178" cy="851"/>
            </a:xfrm>
            <a:prstGeom prst="rect">
              <a:avLst/>
            </a:prstGeom>
            <a:grpFill/>
            <a:ln w="12700" cap="flat" cmpd="sng" algn="ctr">
              <a:noFill/>
              <a:prstDash val="solid"/>
              <a:miter lim="800000"/>
            </a:ln>
            <a:effectLst/>
          </p:spPr>
          <p:txBody>
            <a:bodyPr rtlCol="0" anchor="ctr"/>
            <a:lstStyle/>
            <a:p>
              <a:pPr algn="l"/>
              <a:endParaRPr lang="zh-CN" altLang="en-US" sz="2400">
                <a:solidFill>
                  <a:sysClr val="window" lastClr="FFFFFF"/>
                </a:solidFill>
                <a:latin typeface="仿宋" panose="02010609060101010101" charset="-122"/>
                <a:ea typeface="仿宋" panose="02010609060101010101" charset="-122"/>
                <a:sym typeface="Arial" panose="020B0604020202020204" pitchFamily="34" charset="0"/>
              </a:endParaRPr>
            </a:p>
          </p:txBody>
        </p:sp>
        <p:sp>
          <p:nvSpPr>
            <p:cNvPr id="4" name="文本框 3"/>
            <p:cNvSpPr txBox="1"/>
            <p:nvPr>
              <p:custDataLst>
                <p:tags r:id="rId14"/>
              </p:custDataLst>
            </p:nvPr>
          </p:nvSpPr>
          <p:spPr>
            <a:xfrm>
              <a:off x="-74" y="2586"/>
              <a:ext cx="17178" cy="600"/>
            </a:xfrm>
            <a:prstGeom prst="rect">
              <a:avLst/>
            </a:prstGeom>
            <a:grpFill/>
          </p:spPr>
          <p:txBody>
            <a:bodyPr wrap="square" rtlCol="0">
              <a:noAutofit/>
              <a:scene3d>
                <a:camera prst="orthographicFront"/>
                <a:lightRig rig="threePt" dir="t"/>
              </a:scene3d>
            </a:bodyPr>
            <a:lstStyle/>
            <a:p>
              <a:pPr algn="l"/>
              <a:r>
                <a:rPr lang="zh-CN" altLang="en-US" sz="2800" b="1">
                  <a:solidFill>
                    <a:schemeClr val="accent1">
                      <a:lumMod val="50000"/>
                    </a:schemeClr>
                  </a:solidFill>
                  <a:effectLst/>
                  <a:latin typeface="仿宋" panose="02010609060101010101" charset="-122"/>
                  <a:ea typeface="仿宋" panose="02010609060101010101" charset="-122"/>
                  <a:cs typeface="仿宋" panose="02010609060101010101" charset="-122"/>
                  <a:sym typeface="Arial" panose="020B0604020202020204" pitchFamily="34" charset="0"/>
                </a:rPr>
                <a:t>“两”个战场、“两”条路线</a:t>
              </a:r>
            </a:p>
          </p:txBody>
        </p:sp>
      </p:grpSp>
      <p:graphicFrame>
        <p:nvGraphicFramePr>
          <p:cNvPr id="20" name="Group 34"/>
          <p:cNvGraphicFramePr>
            <a:graphicFrameLocks noGrp="1"/>
          </p:cNvGraphicFramePr>
          <p:nvPr>
            <p:custDataLst>
              <p:tags r:id="rId2"/>
            </p:custDataLst>
          </p:nvPr>
        </p:nvGraphicFramePr>
        <p:xfrm>
          <a:off x="169545" y="1465580"/>
          <a:ext cx="11924030" cy="4291965"/>
        </p:xfrm>
        <a:graphic>
          <a:graphicData uri="http://schemas.openxmlformats.org/drawingml/2006/table">
            <a:tbl>
              <a:tblPr>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effectLst/>
                <a:tableStyleId>{5940675A-B579-460E-94D1-54222C63F5DA}</a:tableStyleId>
              </a:tblPr>
              <a:tblGrid>
                <a:gridCol w="1628775"/>
                <a:gridCol w="4538980"/>
                <a:gridCol w="5756275"/>
              </a:tblGrid>
              <a:tr h="426720">
                <a:tc>
                  <a:txBody>
                    <a:bodyPr/>
                    <a:lstStyle/>
                    <a:p>
                      <a:pPr algn="ctr"/>
                      <a:r>
                        <a:rPr lang="zh-CN" altLang="en-US" sz="2200" b="1">
                          <a:latin typeface="仿宋" panose="02010609060101010101" charset="-122"/>
                          <a:ea typeface="仿宋" panose="02010609060101010101" charset="-122"/>
                        </a:rPr>
                        <a:t>时期</a:t>
                      </a: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18870">
                        <a:lumMod val="20000"/>
                        <a:lumOff val="80000"/>
                      </a:srgbClr>
                    </a:solidFill>
                  </a:tcPr>
                </a:tc>
                <a:tc>
                  <a:txBody>
                    <a:bodyPr/>
                    <a:lstStyle/>
                    <a:p>
                      <a:pPr algn="ctr"/>
                      <a:r>
                        <a:rPr lang="zh-CN" altLang="en-US" sz="2200" b="1">
                          <a:latin typeface="仿宋" panose="02010609060101010101" charset="-122"/>
                          <a:ea typeface="仿宋" panose="02010609060101010101" charset="-122"/>
                        </a:rPr>
                        <a:t>国民党正面战场</a:t>
                      </a: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18870">
                        <a:lumMod val="20000"/>
                        <a:lumOff val="80000"/>
                      </a:srgbClr>
                    </a:solidFill>
                  </a:tcPr>
                </a:tc>
                <a:tc>
                  <a:txBody>
                    <a:bodyPr/>
                    <a:lstStyle/>
                    <a:p>
                      <a:pPr algn="ctr"/>
                      <a:r>
                        <a:rPr lang="zh-CN" altLang="en-US" sz="2200" b="1">
                          <a:latin typeface="仿宋" panose="02010609060101010101" charset="-122"/>
                          <a:ea typeface="仿宋" panose="02010609060101010101" charset="-122"/>
                        </a:rPr>
                        <a:t>共产党敌后战场</a:t>
                      </a: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18870">
                        <a:lumMod val="20000"/>
                        <a:lumOff val="80000"/>
                      </a:srgbClr>
                    </a:solidFill>
                  </a:tcPr>
                </a:tc>
              </a:tr>
              <a:tr h="965200">
                <a:tc>
                  <a:txBody>
                    <a:bodyPr/>
                    <a:lstStyle/>
                    <a:p>
                      <a:pPr algn="ctr">
                        <a:lnSpc>
                          <a:spcPct val="100000"/>
                        </a:lnSpc>
                        <a:buClrTx/>
                        <a:buSzTx/>
                        <a:buFontTx/>
                        <a:buNone/>
                      </a:pPr>
                      <a:r>
                        <a:rPr lang="zh-CN" altLang="en-US" sz="2200" b="1">
                          <a:solidFill>
                            <a:schemeClr val="accent1">
                              <a:lumMod val="50000"/>
                            </a:schemeClr>
                          </a:solidFill>
                          <a:effectLst/>
                          <a:latin typeface="仿宋" panose="02010609060101010101" charset="-122"/>
                          <a:ea typeface="仿宋" panose="02010609060101010101" charset="-122"/>
                          <a:cs typeface="仿宋" panose="02010609060101010101" charset="-122"/>
                          <a:sym typeface="Arial" panose="020B0604020202020204" pitchFamily="34" charset="0"/>
                        </a:rPr>
                        <a:t>抗战路线</a:t>
                      </a:r>
                    </a:p>
                  </a:txBody>
                  <a:tcPr marL="68580" marR="68580" marT="0" marB="0" anchor="ct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a:lstStyle/>
                    <a:p>
                      <a:pPr marR="0" lvl="0" indent="0" algn="l" defTabSz="914400" rtl="0" fontAlgn="auto">
                        <a:lnSpc>
                          <a:spcPts val="3380"/>
                        </a:lnSpc>
                        <a:spcBef>
                          <a:spcPct val="0"/>
                        </a:spcBef>
                        <a:spcAft>
                          <a:spcPct val="0"/>
                        </a:spcAft>
                        <a:buClrTx/>
                        <a:buSzTx/>
                        <a:buFontTx/>
                        <a:buNone/>
                        <a:defRPr/>
                      </a:pPr>
                      <a:endParaRPr lang="en-US" altLang="en-US" sz="2200" b="1" kern="1200">
                        <a:solidFill>
                          <a:sysClr val="windowText" lastClr="000000"/>
                        </a:solidFill>
                        <a:latin typeface="仿宋" panose="02010609060101010101" charset="-122"/>
                        <a:ea typeface="仿宋" panose="02010609060101010101" charset="-122"/>
                        <a:cs typeface="仿宋" panose="02010609060101010101" charset="-122"/>
                      </a:endParaRP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a:lstStyle/>
                    <a:p>
                      <a:pPr marR="0" lvl="0" indent="0" algn="l" defTabSz="914400" rtl="0" fontAlgn="auto">
                        <a:lnSpc>
                          <a:spcPts val="3380"/>
                        </a:lnSpc>
                        <a:spcBef>
                          <a:spcPct val="0"/>
                        </a:spcBef>
                        <a:spcAft>
                          <a:spcPct val="0"/>
                        </a:spcAft>
                        <a:buClrTx/>
                        <a:buSzTx/>
                        <a:buFontTx/>
                        <a:buNone/>
                        <a:defRPr/>
                      </a:pPr>
                      <a:endParaRPr lang="en-US" altLang="en-US" sz="2200" b="1" kern="1200">
                        <a:solidFill>
                          <a:sysClr val="windowText" lastClr="000000"/>
                        </a:solidFill>
                        <a:latin typeface="仿宋" panose="02010609060101010101" charset="-122"/>
                        <a:ea typeface="仿宋" panose="02010609060101010101" charset="-122"/>
                        <a:cs typeface="仿宋" panose="02010609060101010101" charset="-122"/>
                      </a:endParaRP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r>
              <a:tr h="562610">
                <a:tc>
                  <a:txBody>
                    <a:bodyPr/>
                    <a:lstStyle/>
                    <a:p>
                      <a:pPr algn="ctr">
                        <a:lnSpc>
                          <a:spcPct val="100000"/>
                        </a:lnSpc>
                        <a:buClrTx/>
                        <a:buSzTx/>
                        <a:buFontTx/>
                        <a:buNone/>
                      </a:pPr>
                      <a:r>
                        <a:rPr lang="zh-CN" altLang="en-US" sz="2200" b="1">
                          <a:solidFill>
                            <a:schemeClr val="accent1">
                              <a:lumMod val="50000"/>
                            </a:schemeClr>
                          </a:solidFill>
                          <a:effectLst/>
                          <a:latin typeface="仿宋" panose="02010609060101010101" charset="-122"/>
                          <a:ea typeface="仿宋" panose="02010609060101010101" charset="-122"/>
                          <a:cs typeface="仿宋" panose="02010609060101010101" charset="-122"/>
                          <a:sym typeface="Arial" panose="020B0604020202020204" pitchFamily="34" charset="0"/>
                        </a:rPr>
                        <a:t>领导阶级</a:t>
                      </a:r>
                    </a:p>
                  </a:txBody>
                  <a:tcPr marL="68580" marR="68580" marT="0" marB="0" anchor="ct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a:lstStyle/>
                    <a:p>
                      <a:pPr marR="0" lvl="0" indent="0" algn="l" defTabSz="914400" rtl="0" fontAlgn="auto">
                        <a:lnSpc>
                          <a:spcPts val="3380"/>
                        </a:lnSpc>
                        <a:spcBef>
                          <a:spcPct val="0"/>
                        </a:spcBef>
                        <a:spcAft>
                          <a:spcPct val="0"/>
                        </a:spcAft>
                        <a:buClrTx/>
                        <a:buSzTx/>
                        <a:buFontTx/>
                        <a:buNone/>
                        <a:defRPr/>
                      </a:pPr>
                      <a:endParaRPr lang="en-US" altLang="en-US" sz="2200" b="1" kern="1200">
                        <a:solidFill>
                          <a:sysClr val="windowText" lastClr="000000"/>
                        </a:solidFill>
                        <a:latin typeface="仿宋" panose="02010609060101010101" charset="-122"/>
                        <a:ea typeface="仿宋" panose="02010609060101010101" charset="-122"/>
                        <a:cs typeface="仿宋" panose="02010609060101010101" charset="-122"/>
                      </a:endParaRP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a:lstStyle/>
                    <a:p>
                      <a:pPr marR="0" lvl="0" indent="0" algn="l" defTabSz="914400" rtl="0" fontAlgn="auto">
                        <a:lnSpc>
                          <a:spcPts val="3380"/>
                        </a:lnSpc>
                        <a:spcBef>
                          <a:spcPct val="0"/>
                        </a:spcBef>
                        <a:spcAft>
                          <a:spcPct val="0"/>
                        </a:spcAft>
                        <a:buClrTx/>
                        <a:buSzTx/>
                        <a:buFontTx/>
                        <a:buNone/>
                        <a:defRPr/>
                      </a:pPr>
                      <a:endParaRPr lang="en-US" altLang="en-US" sz="2200" b="1" kern="1200">
                        <a:solidFill>
                          <a:sysClr val="windowText" lastClr="000000"/>
                        </a:solidFill>
                        <a:latin typeface="仿宋" panose="02010609060101010101" charset="-122"/>
                        <a:ea typeface="仿宋" panose="02010609060101010101" charset="-122"/>
                        <a:cs typeface="仿宋" panose="02010609060101010101" charset="-122"/>
                      </a:endParaRP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r>
              <a:tr h="626745">
                <a:tc>
                  <a:txBody>
                    <a:bodyPr/>
                    <a:lstStyle/>
                    <a:p>
                      <a:pPr algn="ctr">
                        <a:lnSpc>
                          <a:spcPct val="100000"/>
                        </a:lnSpc>
                        <a:buClrTx/>
                        <a:buSzTx/>
                        <a:buFontTx/>
                        <a:buNone/>
                      </a:pPr>
                      <a:r>
                        <a:rPr lang="zh-CN" altLang="en-US" sz="2200" b="1">
                          <a:solidFill>
                            <a:schemeClr val="accent1">
                              <a:lumMod val="50000"/>
                            </a:schemeClr>
                          </a:solidFill>
                          <a:effectLst/>
                          <a:latin typeface="仿宋" panose="02010609060101010101" charset="-122"/>
                          <a:ea typeface="仿宋" panose="02010609060101010101" charset="-122"/>
                          <a:cs typeface="仿宋" panose="02010609060101010101" charset="-122"/>
                          <a:sym typeface="Arial" panose="020B0604020202020204" pitchFamily="34" charset="0"/>
                        </a:rPr>
                        <a:t>战场范围</a:t>
                      </a:r>
                    </a:p>
                  </a:txBody>
                  <a:tcPr marL="68580" marR="68580" marT="0" marB="0" anchor="ct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a:lstStyle/>
                    <a:p>
                      <a:pPr marR="0" lvl="0" indent="0" algn="l" defTabSz="914400" rtl="0" fontAlgn="auto">
                        <a:lnSpc>
                          <a:spcPts val="3380"/>
                        </a:lnSpc>
                        <a:spcBef>
                          <a:spcPct val="0"/>
                        </a:spcBef>
                        <a:spcAft>
                          <a:spcPct val="0"/>
                        </a:spcAft>
                        <a:buClrTx/>
                        <a:buSzTx/>
                        <a:buFontTx/>
                        <a:buNone/>
                        <a:defRPr/>
                      </a:pPr>
                      <a:endParaRPr lang="en-US" altLang="en-US" sz="2200" b="1" kern="1200">
                        <a:solidFill>
                          <a:sysClr val="windowText" lastClr="000000"/>
                        </a:solidFill>
                        <a:latin typeface="仿宋" panose="02010609060101010101" charset="-122"/>
                        <a:ea typeface="仿宋" panose="02010609060101010101" charset="-122"/>
                        <a:cs typeface="仿宋" panose="02010609060101010101" charset="-122"/>
                      </a:endParaRP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a:lstStyle/>
                    <a:p>
                      <a:pPr marR="0" lvl="0" indent="0" algn="l" defTabSz="914400" rtl="0" fontAlgn="auto">
                        <a:lnSpc>
                          <a:spcPts val="3380"/>
                        </a:lnSpc>
                        <a:spcBef>
                          <a:spcPct val="0"/>
                        </a:spcBef>
                        <a:spcAft>
                          <a:spcPct val="0"/>
                        </a:spcAft>
                        <a:buClrTx/>
                        <a:buSzTx/>
                        <a:buFontTx/>
                        <a:buNone/>
                        <a:defRPr/>
                      </a:pPr>
                      <a:endParaRPr lang="en-US" altLang="en-US" sz="2200" b="1" kern="1200">
                        <a:solidFill>
                          <a:sysClr val="windowText" lastClr="000000"/>
                        </a:solidFill>
                        <a:latin typeface="仿宋" panose="02010609060101010101" charset="-122"/>
                        <a:ea typeface="仿宋" panose="02010609060101010101" charset="-122"/>
                        <a:cs typeface="仿宋" panose="02010609060101010101" charset="-122"/>
                      </a:endParaRP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r>
              <a:tr h="622300">
                <a:tc>
                  <a:txBody>
                    <a:bodyPr/>
                    <a:lstStyle/>
                    <a:p>
                      <a:pPr algn="ctr">
                        <a:lnSpc>
                          <a:spcPct val="100000"/>
                        </a:lnSpc>
                        <a:buClrTx/>
                        <a:buSzTx/>
                        <a:buFontTx/>
                        <a:buNone/>
                      </a:pPr>
                      <a:r>
                        <a:rPr lang="zh-CN" altLang="en-US" sz="2200" b="1">
                          <a:solidFill>
                            <a:schemeClr val="accent1">
                              <a:lumMod val="50000"/>
                            </a:schemeClr>
                          </a:solidFill>
                          <a:effectLst/>
                          <a:latin typeface="仿宋" panose="02010609060101010101" charset="-122"/>
                          <a:ea typeface="仿宋" panose="02010609060101010101" charset="-122"/>
                          <a:cs typeface="仿宋" panose="02010609060101010101" charset="-122"/>
                          <a:sym typeface="Arial" panose="020B0604020202020204" pitchFamily="34" charset="0"/>
                        </a:rPr>
                        <a:t>作战方式</a:t>
                      </a:r>
                    </a:p>
                  </a:txBody>
                  <a:tcPr marL="68580" marR="68580" marT="0" marB="0" anchor="ct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a:lstStyle/>
                    <a:p>
                      <a:pPr marR="0" lvl="0" indent="0" algn="l" defTabSz="914400" rtl="0" fontAlgn="auto">
                        <a:lnSpc>
                          <a:spcPts val="3380"/>
                        </a:lnSpc>
                        <a:spcBef>
                          <a:spcPct val="0"/>
                        </a:spcBef>
                        <a:spcAft>
                          <a:spcPct val="0"/>
                        </a:spcAft>
                        <a:buClrTx/>
                        <a:buSzTx/>
                        <a:buFontTx/>
                        <a:buNone/>
                        <a:defRPr/>
                      </a:pPr>
                      <a:endParaRPr lang="en-US" altLang="en-US" sz="2200" b="1" kern="1200">
                        <a:solidFill>
                          <a:sysClr val="windowText" lastClr="000000"/>
                        </a:solidFill>
                        <a:latin typeface="仿宋" panose="02010609060101010101" charset="-122"/>
                        <a:ea typeface="仿宋" panose="02010609060101010101" charset="-122"/>
                        <a:cs typeface="仿宋" panose="02010609060101010101" charset="-122"/>
                      </a:endParaRP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a:lstStyle/>
                    <a:p>
                      <a:pPr marR="0" lvl="0" algn="ctr" defTabSz="914400" rtl="0" fontAlgn="auto">
                        <a:lnSpc>
                          <a:spcPct val="100000"/>
                        </a:lnSpc>
                        <a:buClrTx/>
                        <a:buSzTx/>
                        <a:buFontTx/>
                        <a:buNone/>
                      </a:pPr>
                      <a:endParaRPr lang="zh-CN" altLang="en-US" sz="2200" b="1" kern="1200">
                        <a:solidFill>
                          <a:schemeClr val="accent1">
                            <a:lumMod val="50000"/>
                          </a:schemeClr>
                        </a:solidFill>
                        <a:effectLst/>
                        <a:latin typeface="仿宋" panose="02010609060101010101" charset="-122"/>
                        <a:ea typeface="仿宋" panose="02010609060101010101" charset="-122"/>
                        <a:cs typeface="仿宋" panose="02010609060101010101" charset="-122"/>
                      </a:endParaRP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r>
              <a:tr h="1088390">
                <a:tc>
                  <a:txBody>
                    <a:bodyPr/>
                    <a:lstStyle/>
                    <a:p>
                      <a:pPr algn="ctr">
                        <a:lnSpc>
                          <a:spcPct val="100000"/>
                        </a:lnSpc>
                        <a:buClrTx/>
                        <a:buSzTx/>
                        <a:buFontTx/>
                        <a:buNone/>
                      </a:pPr>
                      <a:r>
                        <a:rPr lang="zh-CN" altLang="en-US" sz="2200" b="1">
                          <a:solidFill>
                            <a:schemeClr val="accent1">
                              <a:lumMod val="50000"/>
                            </a:schemeClr>
                          </a:solidFill>
                          <a:effectLst/>
                          <a:latin typeface="仿宋" panose="02010609060101010101" charset="-122"/>
                          <a:ea typeface="仿宋" panose="02010609060101010101" charset="-122"/>
                          <a:cs typeface="仿宋" panose="02010609060101010101" charset="-122"/>
                          <a:sym typeface="Arial" panose="020B0604020202020204" pitchFamily="34" charset="0"/>
                        </a:rPr>
                        <a:t>战略地位</a:t>
                      </a:r>
                    </a:p>
                  </a:txBody>
                  <a:tcPr marL="68580" marR="68580" marT="0" marB="0" anchor="ct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a:lstStyle/>
                    <a:p>
                      <a:pPr marR="0" lvl="0" indent="0" algn="l" defTabSz="914400" rtl="0" fontAlgn="auto">
                        <a:lnSpc>
                          <a:spcPts val="3380"/>
                        </a:lnSpc>
                        <a:spcBef>
                          <a:spcPct val="0"/>
                        </a:spcBef>
                        <a:spcAft>
                          <a:spcPct val="0"/>
                        </a:spcAft>
                        <a:buClrTx/>
                        <a:buSzTx/>
                        <a:buFontTx/>
                        <a:buNone/>
                        <a:defRPr/>
                      </a:pPr>
                      <a:endParaRPr lang="en-US" altLang="en-US" sz="2200" b="1" kern="1200">
                        <a:solidFill>
                          <a:sysClr val="windowText" lastClr="000000"/>
                        </a:solidFill>
                        <a:latin typeface="仿宋" panose="02010609060101010101" charset="-122"/>
                        <a:ea typeface="仿宋" panose="02010609060101010101" charset="-122"/>
                        <a:cs typeface="仿宋" panose="02010609060101010101" charset="-122"/>
                      </a:endParaRP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a:lstStyle/>
                    <a:p>
                      <a:pPr marR="0" lvl="0" indent="0" algn="l" defTabSz="914400" rtl="0" fontAlgn="auto">
                        <a:lnSpc>
                          <a:spcPts val="3380"/>
                        </a:lnSpc>
                        <a:spcBef>
                          <a:spcPct val="0"/>
                        </a:spcBef>
                        <a:spcAft>
                          <a:spcPct val="0"/>
                        </a:spcAft>
                        <a:buClrTx/>
                        <a:buSzTx/>
                        <a:buFontTx/>
                        <a:buNone/>
                        <a:defRPr/>
                      </a:pPr>
                      <a:endParaRPr lang="en-US" altLang="en-US" sz="2200" b="1" kern="1200">
                        <a:solidFill>
                          <a:sysClr val="windowText" lastClr="000000"/>
                        </a:solidFill>
                        <a:latin typeface="仿宋" panose="02010609060101010101" charset="-122"/>
                        <a:ea typeface="仿宋" panose="02010609060101010101" charset="-122"/>
                        <a:cs typeface="仿宋" panose="02010609060101010101" charset="-122"/>
                      </a:endParaRP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r>
            </a:tbl>
          </a:graphicData>
        </a:graphic>
      </p:graphicFrame>
      <p:sp>
        <p:nvSpPr>
          <p:cNvPr id="6" name="文本框 5"/>
          <p:cNvSpPr txBox="1"/>
          <p:nvPr>
            <p:custDataLst>
              <p:tags r:id="rId3"/>
            </p:custDataLst>
          </p:nvPr>
        </p:nvSpPr>
        <p:spPr>
          <a:xfrm>
            <a:off x="1890395" y="1904804"/>
            <a:ext cx="3916045" cy="977265"/>
          </a:xfrm>
          <a:prstGeom prst="rect">
            <a:avLst/>
          </a:prstGeom>
          <a:noFill/>
        </p:spPr>
        <p:txBody>
          <a:bodyPr wrap="square" rtlCol="0" anchor="t">
            <a:spAutoFit/>
          </a:bodyPr>
          <a:lstStyle/>
          <a:p>
            <a:pPr algn="l">
              <a:lnSpc>
                <a:spcPct val="120000"/>
              </a:lnSpc>
            </a:pPr>
            <a:r>
              <a:rPr lang="en-US" sz="2400" b="1">
                <a:solidFill>
                  <a:srgbClr val="FF0000"/>
                </a:solidFill>
                <a:latin typeface="仿宋" panose="02010609060101010101" charset="-122"/>
                <a:ea typeface="仿宋" panose="02010609060101010101" charset="-122"/>
                <a:cs typeface="宋体" panose="02010600030101010101" pitchFamily="2" charset="-122"/>
                <a:sym typeface="Arial" panose="020B0604020202020204" pitchFamily="34" charset="0"/>
              </a:rPr>
              <a:t>片面抗战路线</a:t>
            </a:r>
            <a:endParaRPr lang="en-US" sz="2400" b="1">
              <a:solidFill>
                <a:srgbClr val="C00000"/>
              </a:solidFill>
              <a:latin typeface="仿宋" panose="02010609060101010101" charset="-122"/>
              <a:ea typeface="仿宋" panose="02010609060101010101" charset="-122"/>
              <a:cs typeface="宋体" panose="02010600030101010101" pitchFamily="2" charset="-122"/>
              <a:sym typeface="Arial" panose="020B0604020202020204" pitchFamily="34" charset="0"/>
            </a:endParaRPr>
          </a:p>
          <a:p>
            <a:pPr algn="l">
              <a:lnSpc>
                <a:spcPct val="120000"/>
              </a:lnSpc>
            </a:pPr>
            <a:r>
              <a:rPr lang="en-US" sz="2400" b="1">
                <a:latin typeface="仿宋" panose="02010609060101010101" charset="-122"/>
                <a:ea typeface="仿宋" panose="02010609060101010101" charset="-122"/>
                <a:cs typeface="宋体" panose="02010600030101010101" pitchFamily="2" charset="-122"/>
                <a:sym typeface="Arial" panose="020B0604020202020204" pitchFamily="34" charset="0"/>
              </a:rPr>
              <a:t>只单纯依靠政府和军队</a:t>
            </a:r>
            <a:endParaRPr lang="en-US" altLang="en-US" sz="2400" b="1">
              <a:latin typeface="仿宋" panose="02010609060101010101" charset="-122"/>
              <a:ea typeface="仿宋" panose="02010609060101010101" charset="-122"/>
              <a:cs typeface="宋体" panose="02010600030101010101" pitchFamily="2" charset="-122"/>
              <a:sym typeface="Arial" panose="020B0604020202020204" pitchFamily="34" charset="0"/>
            </a:endParaRPr>
          </a:p>
        </p:txBody>
      </p:sp>
      <p:sp>
        <p:nvSpPr>
          <p:cNvPr id="7" name="文本框 6"/>
          <p:cNvSpPr txBox="1"/>
          <p:nvPr>
            <p:custDataLst>
              <p:tags r:id="rId4"/>
            </p:custDataLst>
          </p:nvPr>
        </p:nvSpPr>
        <p:spPr>
          <a:xfrm>
            <a:off x="6616749" y="1904804"/>
            <a:ext cx="2172335" cy="977265"/>
          </a:xfrm>
          <a:prstGeom prst="rect">
            <a:avLst/>
          </a:prstGeom>
          <a:noFill/>
        </p:spPr>
        <p:txBody>
          <a:bodyPr wrap="square" rtlCol="0" anchor="t">
            <a:spAutoFit/>
          </a:bodyPr>
          <a:lstStyle/>
          <a:p>
            <a:pPr algn="l">
              <a:lnSpc>
                <a:spcPct val="120000"/>
              </a:lnSpc>
            </a:pPr>
            <a:r>
              <a:rPr lang="en-US" sz="2400" b="1">
                <a:solidFill>
                  <a:srgbClr val="FF0000"/>
                </a:solidFill>
                <a:latin typeface="仿宋" panose="02010609060101010101" charset="-122"/>
                <a:ea typeface="仿宋" panose="02010609060101010101" charset="-122"/>
                <a:cs typeface="宋体" panose="02010600030101010101" pitchFamily="2" charset="-122"/>
                <a:sym typeface="Arial" panose="020B0604020202020204" pitchFamily="34" charset="0"/>
              </a:rPr>
              <a:t>全面抗战路线</a:t>
            </a:r>
          </a:p>
          <a:p>
            <a:pPr algn="l">
              <a:lnSpc>
                <a:spcPct val="120000"/>
              </a:lnSpc>
            </a:pPr>
            <a:r>
              <a:rPr lang="en-US" sz="2400" b="1">
                <a:latin typeface="仿宋" panose="02010609060101010101" charset="-122"/>
                <a:ea typeface="仿宋" panose="02010609060101010101" charset="-122"/>
                <a:cs typeface="宋体" panose="02010600030101010101" pitchFamily="2" charset="-122"/>
                <a:sym typeface="Arial" panose="020B0604020202020204" pitchFamily="34" charset="0"/>
              </a:rPr>
              <a:t>依靠人民</a:t>
            </a:r>
            <a:endParaRPr lang="en-US" altLang="en-US" sz="2400" b="1">
              <a:latin typeface="仿宋" panose="02010609060101010101" charset="-122"/>
              <a:ea typeface="仿宋" panose="02010609060101010101" charset="-122"/>
              <a:cs typeface="宋体" panose="02010600030101010101" pitchFamily="2" charset="-122"/>
              <a:sym typeface="Arial" panose="020B0604020202020204" pitchFamily="34" charset="0"/>
            </a:endParaRPr>
          </a:p>
        </p:txBody>
      </p:sp>
      <p:sp>
        <p:nvSpPr>
          <p:cNvPr id="8" name="文本框 7"/>
          <p:cNvSpPr txBox="1"/>
          <p:nvPr>
            <p:custDataLst>
              <p:tags r:id="rId5"/>
            </p:custDataLst>
          </p:nvPr>
        </p:nvSpPr>
        <p:spPr>
          <a:xfrm>
            <a:off x="1796415" y="2916359"/>
            <a:ext cx="4442460" cy="460375"/>
          </a:xfrm>
          <a:prstGeom prst="rect">
            <a:avLst/>
          </a:prstGeom>
          <a:noFill/>
        </p:spPr>
        <p:txBody>
          <a:bodyPr wrap="none" rtlCol="0" anchor="t">
            <a:spAutoFit/>
          </a:bodyPr>
          <a:lstStyle/>
          <a:p>
            <a:pPr algn="l"/>
            <a:r>
              <a:rPr lang="en-US" sz="2400" b="1">
                <a:latin typeface="仿宋" panose="02010609060101010101" charset="-122"/>
                <a:ea typeface="仿宋" panose="02010609060101010101" charset="-122"/>
                <a:cs typeface="宋体" panose="02010600030101010101" pitchFamily="2" charset="-122"/>
                <a:sym typeface="Arial" panose="020B0604020202020204" pitchFamily="34" charset="0"/>
              </a:rPr>
              <a:t>蒋介石领导</a:t>
            </a:r>
            <a:r>
              <a:rPr lang="zh-CN" altLang="en-US" sz="2200" b="1">
                <a:solidFill>
                  <a:srgbClr val="4874CB">
                    <a:lumMod val="50000"/>
                  </a:srgbClr>
                </a:solidFill>
                <a:effectLst/>
                <a:latin typeface="仿宋" panose="02010609060101010101" charset="-122"/>
                <a:ea typeface="仿宋" panose="02010609060101010101" charset="-122"/>
                <a:cs typeface="仿宋" panose="02010609060101010101" charset="-122"/>
                <a:sym typeface="Arial" panose="020B0604020202020204" pitchFamily="34" charset="0"/>
              </a:rPr>
              <a:t>的</a:t>
            </a:r>
            <a:r>
              <a:rPr lang="en-US" sz="2400" b="1">
                <a:solidFill>
                  <a:srgbClr val="FF0000"/>
                </a:solidFill>
                <a:latin typeface="仿宋" panose="02010609060101010101" charset="-122"/>
                <a:ea typeface="仿宋" panose="02010609060101010101" charset="-122"/>
                <a:cs typeface="宋体" panose="02010600030101010101" pitchFamily="2" charset="-122"/>
                <a:sym typeface="Arial" panose="020B0604020202020204" pitchFamily="34" charset="0"/>
              </a:rPr>
              <a:t>大地主大资产阶级</a:t>
            </a:r>
            <a:endParaRPr lang="zh-CN" altLang="en-US" sz="1800" b="1">
              <a:latin typeface="仿宋" panose="02010609060101010101" charset="-122"/>
              <a:ea typeface="仿宋" panose="02010609060101010101" charset="-122"/>
              <a:sym typeface="Arial" panose="020B0604020202020204" pitchFamily="34" charset="0"/>
            </a:endParaRPr>
          </a:p>
        </p:txBody>
      </p:sp>
      <p:sp>
        <p:nvSpPr>
          <p:cNvPr id="9" name="文本框 8"/>
          <p:cNvSpPr txBox="1"/>
          <p:nvPr>
            <p:custDataLst>
              <p:tags r:id="rId6"/>
            </p:custDataLst>
          </p:nvPr>
        </p:nvSpPr>
        <p:spPr>
          <a:xfrm>
            <a:off x="6527214" y="2900484"/>
            <a:ext cx="3855720" cy="534035"/>
          </a:xfrm>
          <a:prstGeom prst="rect">
            <a:avLst/>
          </a:prstGeom>
          <a:noFill/>
        </p:spPr>
        <p:txBody>
          <a:bodyPr wrap="none" rtlCol="0" anchor="t">
            <a:spAutoFit/>
          </a:bodyPr>
          <a:lstStyle/>
          <a:p>
            <a:pPr algn="l">
              <a:lnSpc>
                <a:spcPct val="120000"/>
              </a:lnSpc>
            </a:pPr>
            <a:r>
              <a:rPr lang="en-US" sz="2400" b="1" err="1">
                <a:latin typeface="仿宋" panose="02010609060101010101" charset="-122"/>
                <a:ea typeface="仿宋" panose="02010609060101010101" charset="-122"/>
                <a:cs typeface="宋体" panose="02010600030101010101" pitchFamily="2" charset="-122"/>
                <a:sym typeface="Arial" panose="020B0604020202020204" pitchFamily="34" charset="0"/>
              </a:rPr>
              <a:t>中国</a:t>
            </a:r>
            <a:r>
              <a:rPr lang="en-US" sz="2400" b="1">
                <a:solidFill>
                  <a:srgbClr val="FF0000"/>
                </a:solidFill>
                <a:latin typeface="仿宋" panose="02010609060101010101" charset="-122"/>
                <a:ea typeface="仿宋" panose="02010609060101010101" charset="-122"/>
                <a:cs typeface="宋体" panose="02010600030101010101" pitchFamily="2" charset="-122"/>
                <a:sym typeface="Arial" panose="020B0604020202020204" pitchFamily="34" charset="0"/>
              </a:rPr>
              <a:t>共产党</a:t>
            </a:r>
            <a:r>
              <a:rPr lang="en-US" sz="2400" b="1" err="1">
                <a:latin typeface="仿宋" panose="02010609060101010101" charset="-122"/>
                <a:ea typeface="仿宋" panose="02010609060101010101" charset="-122"/>
                <a:cs typeface="宋体" panose="02010600030101010101" pitchFamily="2" charset="-122"/>
                <a:sym typeface="Arial" panose="020B0604020202020204" pitchFamily="34" charset="0"/>
              </a:rPr>
              <a:t>代表的</a:t>
            </a:r>
            <a:r>
              <a:rPr lang="en-US" sz="2400" b="1">
                <a:solidFill>
                  <a:srgbClr val="FF0000"/>
                </a:solidFill>
                <a:latin typeface="仿宋" panose="02010609060101010101" charset="-122"/>
                <a:ea typeface="仿宋" panose="02010609060101010101" charset="-122"/>
                <a:cs typeface="宋体" panose="02010600030101010101" pitchFamily="2" charset="-122"/>
                <a:sym typeface="Arial" panose="020B0604020202020204" pitchFamily="34" charset="0"/>
              </a:rPr>
              <a:t>无产阶级</a:t>
            </a:r>
            <a:endParaRPr lang="en-US" altLang="en-US" sz="2400" b="1" err="1">
              <a:latin typeface="仿宋" panose="02010609060101010101" charset="-122"/>
              <a:ea typeface="仿宋" panose="02010609060101010101" charset="-122"/>
              <a:cs typeface="宋体" panose="02010600030101010101" pitchFamily="2" charset="-122"/>
              <a:sym typeface="Arial" panose="020B0604020202020204" pitchFamily="34" charset="0"/>
            </a:endParaRPr>
          </a:p>
        </p:txBody>
      </p:sp>
      <p:sp>
        <p:nvSpPr>
          <p:cNvPr id="10" name="文本框 9"/>
          <p:cNvSpPr txBox="1"/>
          <p:nvPr>
            <p:custDataLst>
              <p:tags r:id="rId7"/>
            </p:custDataLst>
          </p:nvPr>
        </p:nvSpPr>
        <p:spPr>
          <a:xfrm>
            <a:off x="1900555" y="3445949"/>
            <a:ext cx="2019300" cy="534035"/>
          </a:xfrm>
          <a:prstGeom prst="rect">
            <a:avLst/>
          </a:prstGeom>
          <a:noFill/>
        </p:spPr>
        <p:txBody>
          <a:bodyPr wrap="none" rtlCol="0" anchor="t">
            <a:spAutoFit/>
          </a:bodyPr>
          <a:lstStyle/>
          <a:p>
            <a:pPr algn="l">
              <a:lnSpc>
                <a:spcPct val="120000"/>
              </a:lnSpc>
            </a:pPr>
            <a:r>
              <a:rPr lang="en-US" sz="2400" b="1">
                <a:solidFill>
                  <a:srgbClr val="FF0000"/>
                </a:solidFill>
                <a:latin typeface="仿宋" panose="02010609060101010101" charset="-122"/>
                <a:ea typeface="仿宋" panose="02010609060101010101" charset="-122"/>
                <a:cs typeface="宋体" panose="02010600030101010101" pitchFamily="2" charset="-122"/>
                <a:sym typeface="Arial" panose="020B0604020202020204" pitchFamily="34" charset="0"/>
              </a:rPr>
              <a:t>国民党</a:t>
            </a:r>
            <a:r>
              <a:rPr lang="en-US" sz="2400" b="1">
                <a:latin typeface="仿宋" panose="02010609060101010101" charset="-122"/>
                <a:ea typeface="仿宋" panose="02010609060101010101" charset="-122"/>
                <a:cs typeface="宋体" panose="02010600030101010101" pitchFamily="2" charset="-122"/>
                <a:sym typeface="Arial" panose="020B0604020202020204" pitchFamily="34" charset="0"/>
              </a:rPr>
              <a:t>统治区</a:t>
            </a:r>
            <a:endParaRPr lang="en-US" altLang="en-US" sz="2400" b="1">
              <a:latin typeface="仿宋" panose="02010609060101010101" charset="-122"/>
              <a:ea typeface="仿宋" panose="02010609060101010101" charset="-122"/>
              <a:cs typeface="宋体" panose="02010600030101010101" pitchFamily="2" charset="-122"/>
              <a:sym typeface="Arial" panose="020B0604020202020204" pitchFamily="34" charset="0"/>
            </a:endParaRPr>
          </a:p>
        </p:txBody>
      </p:sp>
      <p:sp>
        <p:nvSpPr>
          <p:cNvPr id="13" name="文本框 12"/>
          <p:cNvSpPr txBox="1"/>
          <p:nvPr>
            <p:custDataLst>
              <p:tags r:id="rId8"/>
            </p:custDataLst>
          </p:nvPr>
        </p:nvSpPr>
        <p:spPr>
          <a:xfrm>
            <a:off x="6692949" y="3452934"/>
            <a:ext cx="2325370" cy="534035"/>
          </a:xfrm>
          <a:prstGeom prst="rect">
            <a:avLst/>
          </a:prstGeom>
          <a:noFill/>
        </p:spPr>
        <p:txBody>
          <a:bodyPr wrap="none" rtlCol="0" anchor="t">
            <a:spAutoFit/>
          </a:bodyPr>
          <a:lstStyle/>
          <a:p>
            <a:pPr algn="l">
              <a:lnSpc>
                <a:spcPct val="120000"/>
              </a:lnSpc>
            </a:pPr>
            <a:r>
              <a:rPr lang="en-US" sz="2400" b="1">
                <a:solidFill>
                  <a:srgbClr val="FF0000"/>
                </a:solidFill>
                <a:latin typeface="仿宋" panose="02010609060101010101" charset="-122"/>
                <a:ea typeface="仿宋" panose="02010609060101010101" charset="-122"/>
                <a:cs typeface="宋体" panose="02010600030101010101" pitchFamily="2" charset="-122"/>
                <a:sym typeface="Arial" panose="020B0604020202020204" pitchFamily="34" charset="0"/>
              </a:rPr>
              <a:t>敌后</a:t>
            </a:r>
            <a:r>
              <a:rPr lang="en-US" sz="2400" b="1">
                <a:latin typeface="仿宋" panose="02010609060101010101" charset="-122"/>
                <a:ea typeface="仿宋" panose="02010609060101010101" charset="-122"/>
                <a:cs typeface="宋体" panose="02010600030101010101" pitchFamily="2" charset="-122"/>
                <a:sym typeface="Arial" panose="020B0604020202020204" pitchFamily="34" charset="0"/>
              </a:rPr>
              <a:t>建立</a:t>
            </a:r>
            <a:r>
              <a:rPr lang="en-US" sz="2400" b="1">
                <a:solidFill>
                  <a:srgbClr val="FF0000"/>
                </a:solidFill>
                <a:latin typeface="仿宋" panose="02010609060101010101" charset="-122"/>
                <a:ea typeface="仿宋" panose="02010609060101010101" charset="-122"/>
                <a:cs typeface="宋体" panose="02010600030101010101" pitchFamily="2" charset="-122"/>
                <a:sym typeface="Arial" panose="020B0604020202020204" pitchFamily="34" charset="0"/>
              </a:rPr>
              <a:t>根据地</a:t>
            </a:r>
            <a:endParaRPr lang="en-US" altLang="en-US" sz="2400" b="1">
              <a:latin typeface="仿宋" panose="02010609060101010101" charset="-122"/>
              <a:ea typeface="仿宋" panose="02010609060101010101" charset="-122"/>
              <a:cs typeface="宋体" panose="02010600030101010101" pitchFamily="2" charset="-122"/>
              <a:sym typeface="Arial" panose="020B0604020202020204" pitchFamily="34" charset="0"/>
            </a:endParaRPr>
          </a:p>
        </p:txBody>
      </p:sp>
      <p:sp>
        <p:nvSpPr>
          <p:cNvPr id="17" name="文本框 16"/>
          <p:cNvSpPr txBox="1"/>
          <p:nvPr>
            <p:custDataLst>
              <p:tags r:id="rId9"/>
            </p:custDataLst>
          </p:nvPr>
        </p:nvSpPr>
        <p:spPr>
          <a:xfrm>
            <a:off x="1890395" y="4111429"/>
            <a:ext cx="3549650" cy="534035"/>
          </a:xfrm>
          <a:prstGeom prst="rect">
            <a:avLst/>
          </a:prstGeom>
          <a:noFill/>
        </p:spPr>
        <p:txBody>
          <a:bodyPr wrap="none" rtlCol="0" anchor="t">
            <a:spAutoFit/>
          </a:bodyPr>
          <a:lstStyle/>
          <a:p>
            <a:pPr algn="l">
              <a:lnSpc>
                <a:spcPct val="120000"/>
              </a:lnSpc>
            </a:pPr>
            <a:r>
              <a:rPr lang="en-US" sz="2400" b="1">
                <a:solidFill>
                  <a:srgbClr val="FF0000"/>
                </a:solidFill>
                <a:latin typeface="仿宋" panose="02010609060101010101" charset="-122"/>
                <a:ea typeface="仿宋" panose="02010609060101010101" charset="-122"/>
                <a:cs typeface="宋体" panose="02010600030101010101" pitchFamily="2" charset="-122"/>
                <a:sym typeface="Arial" panose="020B0604020202020204" pitchFamily="34" charset="0"/>
              </a:rPr>
              <a:t>阵地防御战</a:t>
            </a:r>
            <a:r>
              <a:rPr lang="en-US" sz="2400" b="1">
                <a:latin typeface="仿宋" panose="02010609060101010101" charset="-122"/>
                <a:ea typeface="仿宋" panose="02010609060101010101" charset="-122"/>
                <a:cs typeface="宋体" panose="02010600030101010101" pitchFamily="2" charset="-122"/>
                <a:sym typeface="Arial" panose="020B0604020202020204" pitchFamily="34" charset="0"/>
              </a:rPr>
              <a:t>为主的正规战</a:t>
            </a:r>
            <a:endParaRPr lang="en-US" altLang="en-US" sz="2400" b="1">
              <a:latin typeface="仿宋" panose="02010609060101010101" charset="-122"/>
              <a:ea typeface="仿宋" panose="02010609060101010101" charset="-122"/>
              <a:cs typeface="宋体" panose="02010600030101010101" pitchFamily="2" charset="-122"/>
              <a:sym typeface="Arial" panose="020B0604020202020204" pitchFamily="34" charset="0"/>
            </a:endParaRPr>
          </a:p>
        </p:txBody>
      </p:sp>
      <p:sp>
        <p:nvSpPr>
          <p:cNvPr id="18" name="文本框 17"/>
          <p:cNvSpPr txBox="1"/>
          <p:nvPr>
            <p:custDataLst>
              <p:tags r:id="rId10"/>
            </p:custDataLst>
          </p:nvPr>
        </p:nvSpPr>
        <p:spPr>
          <a:xfrm>
            <a:off x="6616749" y="4078409"/>
            <a:ext cx="2631440" cy="534035"/>
          </a:xfrm>
          <a:prstGeom prst="rect">
            <a:avLst/>
          </a:prstGeom>
          <a:noFill/>
        </p:spPr>
        <p:txBody>
          <a:bodyPr wrap="none" rtlCol="0" anchor="t">
            <a:spAutoFit/>
          </a:bodyPr>
          <a:lstStyle/>
          <a:p>
            <a:pPr algn="l">
              <a:lnSpc>
                <a:spcPct val="120000"/>
              </a:lnSpc>
            </a:pPr>
            <a:r>
              <a:rPr lang="en-US" sz="2400" b="1">
                <a:latin typeface="仿宋" panose="02010609060101010101" charset="-122"/>
                <a:ea typeface="仿宋" panose="02010609060101010101" charset="-122"/>
                <a:cs typeface="宋体" panose="02010600030101010101" pitchFamily="2" charset="-122"/>
                <a:sym typeface="Arial" panose="020B0604020202020204" pitchFamily="34" charset="0"/>
              </a:rPr>
              <a:t>独立自主的</a:t>
            </a:r>
            <a:r>
              <a:rPr lang="en-US" sz="2400" b="1">
                <a:solidFill>
                  <a:srgbClr val="FF0000"/>
                </a:solidFill>
                <a:latin typeface="仿宋" panose="02010609060101010101" charset="-122"/>
                <a:ea typeface="仿宋" panose="02010609060101010101" charset="-122"/>
                <a:cs typeface="宋体" panose="02010600030101010101" pitchFamily="2" charset="-122"/>
                <a:sym typeface="Arial" panose="020B0604020202020204" pitchFamily="34" charset="0"/>
              </a:rPr>
              <a:t>游击战</a:t>
            </a:r>
            <a:endParaRPr lang="en-US" altLang="en-US" sz="2400" b="1">
              <a:latin typeface="仿宋" panose="02010609060101010101" charset="-122"/>
              <a:ea typeface="仿宋" panose="02010609060101010101" charset="-122"/>
              <a:cs typeface="宋体" panose="02010600030101010101" pitchFamily="2" charset="-122"/>
              <a:sym typeface="Arial" panose="020B0604020202020204" pitchFamily="34" charset="0"/>
            </a:endParaRPr>
          </a:p>
        </p:txBody>
      </p:sp>
      <p:sp>
        <p:nvSpPr>
          <p:cNvPr id="19" name="文本框 18"/>
          <p:cNvSpPr txBox="1"/>
          <p:nvPr>
            <p:custDataLst>
              <p:tags r:id="rId11"/>
            </p:custDataLst>
          </p:nvPr>
        </p:nvSpPr>
        <p:spPr>
          <a:xfrm>
            <a:off x="1786255" y="4754049"/>
            <a:ext cx="4594860" cy="977265"/>
          </a:xfrm>
          <a:prstGeom prst="rect">
            <a:avLst/>
          </a:prstGeom>
          <a:noFill/>
        </p:spPr>
        <p:txBody>
          <a:bodyPr wrap="square" rtlCol="0" anchor="t">
            <a:spAutoFit/>
          </a:bodyPr>
          <a:lstStyle/>
          <a:p>
            <a:pPr algn="l">
              <a:lnSpc>
                <a:spcPct val="120000"/>
              </a:lnSpc>
            </a:pPr>
            <a:r>
              <a:rPr lang="en-US" sz="2400" b="1">
                <a:latin typeface="仿宋" panose="02010609060101010101" charset="-122"/>
                <a:ea typeface="仿宋" panose="02010609060101010101" charset="-122"/>
                <a:cs typeface="仿宋" panose="02010609060101010101" charset="-122"/>
                <a:sym typeface="Arial" panose="020B0604020202020204" pitchFamily="34" charset="0"/>
              </a:rPr>
              <a:t>战略</a:t>
            </a:r>
            <a:r>
              <a:rPr lang="zh-CN" altLang="en-US" sz="2400" b="1">
                <a:solidFill>
                  <a:schemeClr val="accent1">
                    <a:lumMod val="50000"/>
                  </a:schemeClr>
                </a:solidFill>
                <a:effectLst/>
                <a:latin typeface="仿宋" panose="02010609060101010101" charset="-122"/>
                <a:ea typeface="仿宋" panose="02010609060101010101" charset="-122"/>
                <a:cs typeface="仿宋" panose="02010609060101010101" charset="-122"/>
                <a:sym typeface="Arial" panose="020B0604020202020204" pitchFamily="34" charset="0"/>
              </a:rPr>
              <a:t>防御</a:t>
            </a:r>
            <a:r>
              <a:rPr lang="en-US" sz="2400" b="1">
                <a:latin typeface="仿宋" panose="02010609060101010101" charset="-122"/>
                <a:ea typeface="仿宋" panose="02010609060101010101" charset="-122"/>
                <a:cs typeface="仿宋" panose="02010609060101010101" charset="-122"/>
                <a:sym typeface="Arial" panose="020B0604020202020204" pitchFamily="34" charset="0"/>
              </a:rPr>
              <a:t>阶段（1937.7-1938.10）起</a:t>
            </a:r>
            <a:r>
              <a:rPr lang="en-US" sz="2400" b="1">
                <a:solidFill>
                  <a:srgbClr val="FF0000"/>
                </a:solidFill>
                <a:latin typeface="仿宋" panose="02010609060101010101" charset="-122"/>
                <a:ea typeface="仿宋" panose="02010609060101010101" charset="-122"/>
                <a:cs typeface="宋体" panose="02010600030101010101" pitchFamily="2" charset="-122"/>
                <a:sym typeface="Arial" panose="020B0604020202020204" pitchFamily="34" charset="0"/>
              </a:rPr>
              <a:t>主导</a:t>
            </a:r>
            <a:r>
              <a:rPr lang="en-US" sz="2400" b="1">
                <a:latin typeface="仿宋" panose="02010609060101010101" charset="-122"/>
                <a:ea typeface="仿宋" panose="02010609060101010101" charset="-122"/>
                <a:cs typeface="仿宋" panose="02010609060101010101" charset="-122"/>
                <a:sym typeface="Arial" panose="020B0604020202020204" pitchFamily="34" charset="0"/>
              </a:rPr>
              <a:t>作用，抗战</a:t>
            </a:r>
            <a:r>
              <a:rPr lang="en-US" sz="2400" b="1">
                <a:solidFill>
                  <a:srgbClr val="FF0000"/>
                </a:solidFill>
                <a:latin typeface="仿宋" panose="02010609060101010101" charset="-122"/>
                <a:ea typeface="仿宋" panose="02010609060101010101" charset="-122"/>
                <a:cs typeface="宋体" panose="02010600030101010101" pitchFamily="2" charset="-122"/>
                <a:sym typeface="Arial" panose="020B0604020202020204" pitchFamily="34" charset="0"/>
              </a:rPr>
              <a:t>主战场</a:t>
            </a:r>
            <a:endParaRPr lang="en-US" altLang="en-US" sz="2400" b="1">
              <a:latin typeface="仿宋" panose="02010609060101010101" charset="-122"/>
              <a:ea typeface="仿宋" panose="02010609060101010101" charset="-122"/>
              <a:cs typeface="仿宋" panose="02010609060101010101" charset="-122"/>
              <a:sym typeface="Arial" panose="020B0604020202020204" pitchFamily="34" charset="0"/>
            </a:endParaRPr>
          </a:p>
        </p:txBody>
      </p:sp>
      <p:sp>
        <p:nvSpPr>
          <p:cNvPr id="21" name="文本框 20"/>
          <p:cNvSpPr txBox="1"/>
          <p:nvPr>
            <p:custDataLst>
              <p:tags r:id="rId12"/>
            </p:custDataLst>
          </p:nvPr>
        </p:nvSpPr>
        <p:spPr>
          <a:xfrm>
            <a:off x="6536739" y="4811199"/>
            <a:ext cx="3552190" cy="977265"/>
          </a:xfrm>
          <a:prstGeom prst="rect">
            <a:avLst/>
          </a:prstGeom>
          <a:noFill/>
        </p:spPr>
        <p:txBody>
          <a:bodyPr wrap="square" rtlCol="0" anchor="t">
            <a:spAutoFit/>
          </a:bodyPr>
          <a:lstStyle/>
          <a:p>
            <a:pPr algn="l">
              <a:lnSpc>
                <a:spcPct val="120000"/>
              </a:lnSpc>
            </a:pPr>
            <a:r>
              <a:rPr lang="zh-CN" altLang="en-US" sz="2400" b="1">
                <a:solidFill>
                  <a:schemeClr val="accent1">
                    <a:lumMod val="50000"/>
                  </a:schemeClr>
                </a:solidFill>
                <a:effectLst/>
                <a:latin typeface="仿宋" panose="02010609060101010101" charset="-122"/>
                <a:ea typeface="仿宋" panose="02010609060101010101" charset="-122"/>
                <a:cs typeface="仿宋" panose="02010609060101010101" charset="-122"/>
                <a:sym typeface="Arial" panose="020B0604020202020204" pitchFamily="34" charset="0"/>
              </a:rPr>
              <a:t>抗战初期：</a:t>
            </a:r>
            <a:r>
              <a:rPr lang="en-US" sz="2400" b="1">
                <a:solidFill>
                  <a:srgbClr val="FF0000"/>
                </a:solidFill>
                <a:latin typeface="仿宋" panose="02010609060101010101" charset="-122"/>
                <a:ea typeface="仿宋" panose="02010609060101010101" charset="-122"/>
                <a:cs typeface="宋体" panose="02010600030101010101" pitchFamily="2" charset="-122"/>
                <a:sym typeface="Arial" panose="020B0604020202020204" pitchFamily="34" charset="0"/>
              </a:rPr>
              <a:t>配合</a:t>
            </a:r>
            <a:r>
              <a:rPr lang="en-US" sz="2400" b="1">
                <a:latin typeface="仿宋" panose="02010609060101010101" charset="-122"/>
                <a:ea typeface="仿宋" panose="02010609060101010101" charset="-122"/>
                <a:cs typeface="宋体" panose="02010600030101010101" pitchFamily="2" charset="-122"/>
                <a:sym typeface="Arial" panose="020B0604020202020204" pitchFamily="34" charset="0"/>
              </a:rPr>
              <a:t>正面战场</a:t>
            </a:r>
          </a:p>
          <a:p>
            <a:pPr algn="l">
              <a:lnSpc>
                <a:spcPct val="120000"/>
              </a:lnSpc>
            </a:pPr>
            <a:r>
              <a:rPr lang="zh-CN" altLang="en-US" sz="2400" b="1">
                <a:solidFill>
                  <a:schemeClr val="accent1">
                    <a:lumMod val="50000"/>
                  </a:schemeClr>
                </a:solidFill>
                <a:effectLst/>
                <a:latin typeface="仿宋" panose="02010609060101010101" charset="-122"/>
                <a:ea typeface="仿宋" panose="02010609060101010101" charset="-122"/>
                <a:cs typeface="仿宋" panose="02010609060101010101" charset="-122"/>
                <a:sym typeface="Arial" panose="020B0604020202020204" pitchFamily="34" charset="0"/>
              </a:rPr>
              <a:t>抗战后期</a:t>
            </a:r>
            <a:r>
              <a:rPr lang="en-US" sz="2400" b="1">
                <a:latin typeface="仿宋" panose="02010609060101010101" charset="-122"/>
                <a:ea typeface="仿宋" panose="02010609060101010101" charset="-122"/>
                <a:cs typeface="宋体" panose="02010600030101010101" pitchFamily="2" charset="-122"/>
                <a:sym typeface="Arial" panose="020B0604020202020204" pitchFamily="34" charset="0"/>
              </a:rPr>
              <a:t>：抗战</a:t>
            </a:r>
            <a:r>
              <a:rPr lang="en-US" sz="2400" b="1">
                <a:solidFill>
                  <a:srgbClr val="FF0000"/>
                </a:solidFill>
                <a:latin typeface="仿宋" panose="02010609060101010101" charset="-122"/>
                <a:ea typeface="仿宋" panose="02010609060101010101" charset="-122"/>
                <a:cs typeface="宋体" panose="02010600030101010101" pitchFamily="2" charset="-122"/>
                <a:sym typeface="Arial" panose="020B0604020202020204" pitchFamily="34" charset="0"/>
              </a:rPr>
              <a:t>主战场</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linds(horizont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linds(horizont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blinds(horizontal)">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blinds(horizontal)">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blinds(horizontal)">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blinds(horizontal)">
                                      <p:cBhvr>
                                        <p:cTn id="5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3" grpId="0"/>
      <p:bldP spid="17" grpId="0"/>
      <p:bldP spid="18" grpId="0"/>
      <p:bldP spid="19" grpId="0"/>
      <p:bldP spid="2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17475" y="692150"/>
            <a:ext cx="5244465" cy="460375"/>
          </a:xfrm>
          <a:prstGeom prst="rect">
            <a:avLst/>
          </a:prstGeom>
          <a:noFill/>
        </p:spPr>
        <p:txBody>
          <a:bodyPr wrap="square" rtlCol="0">
            <a:spAutoFit/>
          </a:bodyPr>
          <a:lstStyle/>
          <a:p>
            <a:pPr algn="l"/>
            <a:r>
              <a:rPr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mn-ea"/>
              </a:rPr>
              <a:t>㈢“两”个战场、“两”条路线</a:t>
            </a:r>
            <a:r>
              <a:rPr lang="zh-CN" altLang="en-US"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mn-ea"/>
            </a:endParaRPr>
          </a:p>
        </p:txBody>
      </p:sp>
      <p:grpSp>
        <p:nvGrpSpPr>
          <p:cNvPr id="23" name="组合 22"/>
          <p:cNvGrpSpPr/>
          <p:nvPr/>
        </p:nvGrpSpPr>
        <p:grpSpPr>
          <a:xfrm>
            <a:off x="-6350" y="6276975"/>
            <a:ext cx="12198350" cy="516890"/>
            <a:chOff x="-10" y="9952"/>
            <a:chExt cx="19210" cy="814"/>
          </a:xfrm>
          <a:solidFill>
            <a:srgbClr val="EC5F74">
              <a:lumMod val="20000"/>
              <a:lumOff val="80000"/>
            </a:srgbClr>
          </a:solidFill>
        </p:grpSpPr>
        <p:sp>
          <p:nvSpPr>
            <p:cNvPr id="24" name="文本框 23"/>
            <p:cNvSpPr txBox="1"/>
            <p:nvPr>
              <p:custDataLst>
                <p:tags r:id="rId15"/>
              </p:custDataLst>
            </p:nvPr>
          </p:nvSpPr>
          <p:spPr>
            <a:xfrm>
              <a:off x="-10" y="9976"/>
              <a:ext cx="19211" cy="791"/>
            </a:xfrm>
            <a:prstGeom prst="rect">
              <a:avLst/>
            </a:prstGeom>
            <a:grpFill/>
          </p:spPr>
          <p:txBody>
            <a:bodyPr vert="horz" wrap="square" lIns="91440" tIns="45720" rIns="91440" bIns="45720" numCol="1" spcCol="0" rtlCol="0" fromWordArt="0" anchor="t" anchorCtr="0" forceAA="0" compatLnSpc="0">
              <a:noAutofit/>
            </a:bodyPr>
            <a:lstStyle>
              <a:lvl1pPr algn="l" defTabSz="914400" rtl="0" eaLnBrk="1" latinLnBrk="0" hangingPunct="1">
                <a:lnSpc>
                  <a:spcPct val="90000"/>
                </a:lnSpc>
                <a:spcBef>
                  <a:spcPct val="0"/>
                </a:spcBef>
                <a:buNone/>
                <a:defRPr sz="4400" kern="1200">
                  <a:solidFill>
                    <a:sysClr val="windowText" lastClr="000000"/>
                  </a:solidFill>
                  <a:latin typeface="Calibri" panose="020F0502020204030204"/>
                  <a:ea typeface="微软雅黑" panose="020B0503020204020204" charset="-122"/>
                  <a:cs typeface="微软雅黑" panose="020B0503020204020204" charset="-122"/>
                </a:defRPr>
              </a:lvl1pPr>
            </a:lstStyle>
            <a:p>
              <a:pPr lvl="0" algn="l">
                <a:lnSpc>
                  <a:spcPct val="100000"/>
                </a:lnSpc>
                <a:buClrTx/>
                <a:buSzTx/>
                <a:buFontTx/>
              </a:pPr>
              <a:r>
                <a:rPr lang="zh-CN" altLang="zh-CN" sz="2400" b="1">
                  <a:latin typeface="仿宋" panose="02010609060101010101" charset="-122"/>
                  <a:ea typeface="仿宋" panose="02010609060101010101" charset="-122"/>
                  <a:cs typeface="楷体" panose="02010609060101010101" pitchFamily="49" charset="-122"/>
                  <a:sym typeface="Arial" panose="020B0604020202020204" pitchFamily="34" charset="0"/>
                </a:rPr>
                <a:t>  </a:t>
              </a:r>
              <a:r>
                <a:rPr lang="zh-CN" altLang="zh-CN" sz="2400" b="1">
                  <a:latin typeface="仿宋" panose="02010609060101010101" charset="-122"/>
                  <a:ea typeface="仿宋" panose="02010609060101010101" charset="-122"/>
                  <a:cs typeface="楷体" panose="02010609060101010101" pitchFamily="49" charset="-122"/>
                  <a:sym typeface="等线" panose="02010600030101010101" charset="-122"/>
                </a:rPr>
                <a:t>考情分析</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zh-CN" sz="2400" b="1">
                  <a:solidFill>
                    <a:sysClr val="windowText" lastClr="000000"/>
                  </a:solidFill>
                  <a:latin typeface="仿宋" panose="02010609060101010101" charset="-122"/>
                  <a:ea typeface="仿宋" panose="02010609060101010101" charset="-122"/>
                  <a:cs typeface="楷体" panose="02010609060101010101" pitchFamily="49" charset="-122"/>
                  <a:sym typeface="微软雅黑" panose="020B0503020204020204" charset="-122"/>
                </a:rPr>
                <a:t>阶段特征</a:t>
              </a:r>
              <a:r>
                <a:rPr lang="en-US" altLang="zh-CN" sz="2400" b="1">
                  <a:solidFill>
                    <a:sysClr val="windowText" lastClr="000000"/>
                  </a:solidFill>
                  <a:latin typeface="仿宋" panose="02010609060101010101" charset="-122"/>
                  <a:ea typeface="仿宋" panose="02010609060101010101" charset="-122"/>
                  <a:cs typeface="楷体" panose="02010609060101010101" pitchFamily="49" charset="-122"/>
                  <a:sym typeface="微软雅黑" panose="020B0503020204020204" charset="-122"/>
                </a:rPr>
                <a:t>          </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微软雅黑" panose="020B0503020204020204" charset="-122"/>
                </a:rPr>
                <a:t>夯实</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等线" panose="02010600030101010101" charset="-122"/>
                </a:rPr>
                <a:t>基础</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en-US" sz="2400" b="1">
                  <a:solidFill>
                    <a:srgbClr val="000000"/>
                  </a:solidFill>
                  <a:latin typeface="仿宋" panose="02010609060101010101" charset="-122"/>
                  <a:ea typeface="仿宋" panose="02010609060101010101" charset="-122"/>
                  <a:cs typeface="Times New Roman" panose="02020603050405020304" charset="0"/>
                  <a:sym typeface="等线" panose="02010600030101010101" charset="-122"/>
                </a:rPr>
                <a:t>高考真题</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en-US" sz="2400" b="1">
                  <a:solidFill>
                    <a:srgbClr val="000000"/>
                  </a:solidFill>
                  <a:latin typeface="仿宋" panose="02010609060101010101" charset="-122"/>
                  <a:ea typeface="仿宋" panose="02010609060101010101" charset="-122"/>
                  <a:cs typeface="Times New Roman" panose="02020603050405020304" charset="0"/>
                  <a:sym typeface="等线" panose="02010600030101010101" charset="-122"/>
                </a:rPr>
                <a:t>链接选必</a:t>
              </a: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sym typeface="微软雅黑" panose="020B0503020204020204" charset="-122"/>
              </a:endParaRPr>
            </a:p>
          </p:txBody>
        </p:sp>
        <p:cxnSp>
          <p:nvCxnSpPr>
            <p:cNvPr id="25" name="直接连接符 24"/>
            <p:cNvCxnSpPr/>
            <p:nvPr/>
          </p:nvCxnSpPr>
          <p:spPr>
            <a:xfrm>
              <a:off x="2977" y="9952"/>
              <a:ext cx="16" cy="815"/>
            </a:xfrm>
            <a:prstGeom prst="line">
              <a:avLst/>
            </a:prstGeom>
            <a:grpFill/>
            <a:ln w="12700" cap="flat" cmpd="sng" algn="ctr">
              <a:solidFill>
                <a:sysClr val="window" lastClr="FFFFFF"/>
              </a:solidFill>
              <a:prstDash val="solid"/>
              <a:miter lim="800000"/>
            </a:ln>
            <a:effectLst/>
          </p:spPr>
        </p:cxnSp>
        <p:cxnSp>
          <p:nvCxnSpPr>
            <p:cNvPr id="26" name="直接连接符 25"/>
            <p:cNvCxnSpPr/>
            <p:nvPr/>
          </p:nvCxnSpPr>
          <p:spPr>
            <a:xfrm>
              <a:off x="7227" y="9952"/>
              <a:ext cx="16" cy="815"/>
            </a:xfrm>
            <a:prstGeom prst="line">
              <a:avLst/>
            </a:prstGeom>
            <a:grpFill/>
            <a:ln w="12700" cap="flat" cmpd="sng" algn="ctr">
              <a:solidFill>
                <a:sysClr val="window" lastClr="FFFFFF"/>
              </a:solidFill>
              <a:prstDash val="solid"/>
              <a:miter lim="800000"/>
            </a:ln>
            <a:effectLst/>
          </p:spPr>
        </p:cxnSp>
        <p:cxnSp>
          <p:nvCxnSpPr>
            <p:cNvPr id="28" name="直接连接符 27"/>
            <p:cNvCxnSpPr/>
            <p:nvPr/>
          </p:nvCxnSpPr>
          <p:spPr>
            <a:xfrm>
              <a:off x="11121" y="9952"/>
              <a:ext cx="16" cy="815"/>
            </a:xfrm>
            <a:prstGeom prst="line">
              <a:avLst/>
            </a:prstGeom>
            <a:grpFill/>
            <a:ln w="12700" cap="flat" cmpd="sng" algn="ctr">
              <a:solidFill>
                <a:sysClr val="window" lastClr="FFFFFF"/>
              </a:solidFill>
              <a:prstDash val="solid"/>
              <a:miter lim="800000"/>
            </a:ln>
            <a:effectLst/>
          </p:spPr>
        </p:cxnSp>
        <p:cxnSp>
          <p:nvCxnSpPr>
            <p:cNvPr id="62" name="直接连接符 61"/>
            <p:cNvCxnSpPr/>
            <p:nvPr/>
          </p:nvCxnSpPr>
          <p:spPr>
            <a:xfrm>
              <a:off x="15150" y="9952"/>
              <a:ext cx="16" cy="815"/>
            </a:xfrm>
            <a:prstGeom prst="line">
              <a:avLst/>
            </a:prstGeom>
            <a:grpFill/>
            <a:ln w="12700" cap="flat" cmpd="sng" algn="ctr">
              <a:solidFill>
                <a:sysClr val="window" lastClr="FFFFFF"/>
              </a:solidFill>
              <a:prstDash val="solid"/>
              <a:miter lim="800000"/>
            </a:ln>
            <a:effectLst/>
          </p:spPr>
        </p:cxnSp>
      </p:grpSp>
      <p:grpSp>
        <p:nvGrpSpPr>
          <p:cNvPr id="29" name="组合 28"/>
          <p:cNvGrpSpPr/>
          <p:nvPr/>
        </p:nvGrpSpPr>
        <p:grpSpPr>
          <a:xfrm>
            <a:off x="18415" y="5080"/>
            <a:ext cx="4580890" cy="622935"/>
            <a:chOff x="271" y="34"/>
            <a:chExt cx="7214" cy="981"/>
          </a:xfrm>
        </p:grpSpPr>
        <p:sp>
          <p:nvSpPr>
            <p:cNvPr id="30" name="矩形"/>
            <p:cNvSpPr/>
            <p:nvPr/>
          </p:nvSpPr>
          <p:spPr>
            <a:xfrm>
              <a:off x="271" y="34"/>
              <a:ext cx="7214" cy="820"/>
            </a:xfrm>
            <a:prstGeom prst="rect">
              <a:avLst/>
            </a:prstGeom>
            <a:solidFill>
              <a:schemeClr val="accent6">
                <a:lumMod val="40000"/>
                <a:lumOff val="60000"/>
              </a:schemeClr>
            </a:solidFill>
            <a:ln w="9525" cap="flat" cmpd="sng">
              <a:noFill/>
              <a:prstDash val="solid"/>
              <a:miter/>
            </a:ln>
          </p:spPr>
          <p:txBody>
            <a:bodyPr vert="horz" wrap="square" lIns="91417" tIns="45708" rIns="91417" bIns="45708" anchor="t" anchorCtr="0">
              <a:spAutoFit/>
            </a:bodyPr>
            <a:lstStyle/>
            <a:p>
              <a:pPr marL="0" indent="0" algn="l">
                <a:lnSpc>
                  <a:spcPct val="100000"/>
                </a:lnSpc>
                <a:spcBef>
                  <a:spcPts val="0"/>
                </a:spcBef>
                <a:spcAft>
                  <a:spcPts val="0"/>
                </a:spcAft>
                <a:buNone/>
              </a:pPr>
              <a:r>
                <a:rPr lang="zh-CN" altLang="en-US" sz="2800" b="1" i="0" u="none" strike="noStrike" kern="1200" cap="none" spc="0" baseline="0">
                  <a:solidFill>
                    <a:sysClr val="windowText" lastClr="000000"/>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三、全面抗战（1937-1945）</a:t>
              </a:r>
            </a:p>
          </p:txBody>
        </p:sp>
        <p:cxnSp>
          <p:nvCxnSpPr>
            <p:cNvPr id="31" name="直接连接符 30"/>
            <p:cNvCxnSpPr/>
            <p:nvPr>
              <p:custDataLst>
                <p:tags r:id="rId14"/>
              </p:custDataLst>
            </p:nvPr>
          </p:nvCxnSpPr>
          <p:spPr>
            <a:xfrm flipV="1">
              <a:off x="271" y="983"/>
              <a:ext cx="7147" cy="32"/>
            </a:xfrm>
            <a:prstGeom prst="line">
              <a:avLst/>
            </a:prstGeom>
            <a:noFill/>
            <a:ln w="12700" cap="flat" cmpd="sng" algn="ctr">
              <a:solidFill>
                <a:schemeClr val="accent6">
                  <a:lumMod val="40000"/>
                  <a:lumOff val="60000"/>
                </a:schemeClr>
              </a:solidFill>
              <a:prstDash val="solid"/>
              <a:miter lim="800000"/>
            </a:ln>
            <a:effectLst/>
          </p:spPr>
        </p:cxnSp>
      </p:grpSp>
      <p:sp>
        <p:nvSpPr>
          <p:cNvPr id="2" name="文本框 1"/>
          <p:cNvSpPr txBox="1"/>
          <p:nvPr/>
        </p:nvSpPr>
        <p:spPr>
          <a:xfrm>
            <a:off x="204470" y="1109980"/>
            <a:ext cx="5810250" cy="460375"/>
          </a:xfrm>
          <a:prstGeom prst="rect">
            <a:avLst/>
          </a:prstGeom>
          <a:noFill/>
        </p:spPr>
        <p:txBody>
          <a:bodyPr wrap="square" rtlCol="0">
            <a:spAutoFit/>
          </a:bodyPr>
          <a:lstStyle/>
          <a:p>
            <a:pPr algn="l"/>
            <a:r>
              <a:rPr lang="en-US"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mn-ea"/>
              </a:rPr>
              <a:t>1</a:t>
            </a:r>
            <a:r>
              <a:rPr lang="zh-CN" altLang="en-US"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mn-ea"/>
              </a:rPr>
              <a:t>、</a:t>
            </a:r>
            <a:r>
              <a:rPr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mn-ea"/>
              </a:rPr>
              <a:t>正面战场（国民党片面抗战路线）</a:t>
            </a:r>
            <a:r>
              <a:rPr lang="zh-CN" altLang="en-US"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8" name="文本框 7"/>
          <p:cNvSpPr txBox="1"/>
          <p:nvPr/>
        </p:nvSpPr>
        <p:spPr>
          <a:xfrm>
            <a:off x="518795" y="1570355"/>
            <a:ext cx="3865245" cy="460375"/>
          </a:xfrm>
          <a:prstGeom prst="rect">
            <a:avLst/>
          </a:prstGeom>
          <a:noFill/>
        </p:spPr>
        <p:txBody>
          <a:bodyPr wrap="square">
            <a:spAutoFit/>
          </a:bodyPr>
          <a:lstStyle/>
          <a:p>
            <a:r>
              <a:rPr lang="en-US" sz="2400" b="1">
                <a:gradFill>
                  <a:gsLst>
                    <a:gs pos="0">
                      <a:srgbClr val="012D86"/>
                    </a:gs>
                    <a:gs pos="100000">
                      <a:srgbClr val="0E2557"/>
                    </a:gs>
                  </a:gsLst>
                  <a:lin scaled="0"/>
                </a:gradFill>
                <a:latin typeface="宋体" panose="02010600030101010101" pitchFamily="2" charset="-122"/>
                <a:cs typeface="宋体" panose="02010600030101010101" pitchFamily="2" charset="-122"/>
                <a:sym typeface="+mn-ea"/>
              </a:rPr>
              <a:t>1</a:t>
            </a:r>
            <a:r>
              <a:rPr lang="zh-CN" altLang="en-US" sz="2400" b="1">
                <a:gradFill>
                  <a:gsLst>
                    <a:gs pos="0">
                      <a:srgbClr val="012D86"/>
                    </a:gs>
                    <a:gs pos="100000">
                      <a:srgbClr val="0E2557"/>
                    </a:gs>
                  </a:gsLst>
                  <a:lin scaled="0"/>
                </a:gradFill>
                <a:latin typeface="宋体" panose="02010600030101010101" pitchFamily="2" charset="-122"/>
                <a:cs typeface="宋体" panose="02010600030101010101" pitchFamily="2" charset="-122"/>
                <a:sym typeface="+mn-ea"/>
              </a:rPr>
              <a:t>）</a:t>
            </a:r>
            <a:r>
              <a:rPr sz="2400" b="1">
                <a:gradFill>
                  <a:gsLst>
                    <a:gs pos="0">
                      <a:srgbClr val="012D86"/>
                    </a:gs>
                    <a:gs pos="100000">
                      <a:srgbClr val="0E2557"/>
                    </a:gs>
                  </a:gsLst>
                  <a:lin scaled="0"/>
                </a:gradFill>
                <a:latin typeface="宋体" panose="02010600030101010101" pitchFamily="2" charset="-122"/>
                <a:cs typeface="宋体" panose="02010600030101010101" pitchFamily="2" charset="-122"/>
              </a:rPr>
              <a:t>重要会战：</a:t>
            </a:r>
          </a:p>
        </p:txBody>
      </p:sp>
      <p:graphicFrame>
        <p:nvGraphicFramePr>
          <p:cNvPr id="20" name="Group 34"/>
          <p:cNvGraphicFramePr>
            <a:graphicFrameLocks noGrp="1"/>
          </p:cNvGraphicFramePr>
          <p:nvPr>
            <p:custDataLst>
              <p:tags r:id="rId1"/>
            </p:custDataLst>
          </p:nvPr>
        </p:nvGraphicFramePr>
        <p:xfrm>
          <a:off x="134620" y="2073275"/>
          <a:ext cx="6710045" cy="4067175"/>
        </p:xfrm>
        <a:graphic>
          <a:graphicData uri="http://schemas.openxmlformats.org/drawingml/2006/table">
            <a:tbl>
              <a:tblPr>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effectLst/>
                <a:tableStyleId>{5940675A-B579-460E-94D1-54222C63F5DA}</a:tableStyleId>
              </a:tblPr>
              <a:tblGrid>
                <a:gridCol w="889000"/>
                <a:gridCol w="1314450"/>
                <a:gridCol w="1315720"/>
                <a:gridCol w="3190875"/>
              </a:tblGrid>
              <a:tr h="426720">
                <a:tc>
                  <a:txBody>
                    <a:bodyPr/>
                    <a:lstStyle/>
                    <a:p>
                      <a:pPr algn="l">
                        <a:buNone/>
                      </a:pPr>
                      <a:r>
                        <a:rPr lang="zh-CN" altLang="en-US" sz="2200" b="1">
                          <a:solidFill>
                            <a:schemeClr val="accent1">
                              <a:lumMod val="50000"/>
                            </a:schemeClr>
                          </a:solidFill>
                          <a:effectLst/>
                          <a:latin typeface="仿宋" panose="02010609060101010101" charset="-122"/>
                          <a:ea typeface="仿宋" panose="02010609060101010101" charset="-122"/>
                          <a:cs typeface="仿宋" panose="02010609060101010101" charset="-122"/>
                        </a:rPr>
                        <a:t>阶段</a:t>
                      </a: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18870">
                        <a:lumMod val="20000"/>
                        <a:lumOff val="80000"/>
                      </a:srgbClr>
                    </a:solidFill>
                  </a:tcPr>
                </a:tc>
                <a:tc>
                  <a:txBody>
                    <a:bodyPr/>
                    <a:lstStyle/>
                    <a:p>
                      <a:pPr indent="0" algn="l">
                        <a:buNone/>
                      </a:pPr>
                      <a:r>
                        <a:rPr lang="en-US" sz="2200" b="1">
                          <a:solidFill>
                            <a:schemeClr val="tx1"/>
                          </a:solidFill>
                          <a:latin typeface="仿宋" panose="02010609060101010101" charset="-122"/>
                          <a:ea typeface="仿宋" panose="02010609060101010101" charset="-122"/>
                          <a:cs typeface="黑体" panose="02010609060101010101" charset="-122"/>
                          <a:sym typeface="Arial" panose="020B0604020202020204" pitchFamily="34" charset="0"/>
                        </a:rPr>
                        <a:t>时间</a:t>
                      </a:r>
                      <a:endParaRPr lang="en-US" altLang="en-US" sz="2200" b="1">
                        <a:solidFill>
                          <a:schemeClr val="tx1"/>
                        </a:solidFill>
                        <a:latin typeface="仿宋" panose="02010609060101010101" charset="-122"/>
                        <a:ea typeface="仿宋" panose="02010609060101010101" charset="-122"/>
                        <a:cs typeface="黑体" panose="02010609060101010101" charset="-122"/>
                        <a:sym typeface="Arial" panose="020B0604020202020204" pitchFamily="34" charset="0"/>
                      </a:endParaRPr>
                    </a:p>
                  </a:txBody>
                  <a:tcPr marL="68580" marR="68580" marT="0" marB="0">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18870">
                        <a:lumMod val="20000"/>
                        <a:lumOff val="80000"/>
                      </a:srgbClr>
                    </a:solidFill>
                  </a:tcPr>
                </a:tc>
                <a:tc>
                  <a:txBody>
                    <a:bodyPr/>
                    <a:lstStyle/>
                    <a:p>
                      <a:pPr indent="0" algn="l">
                        <a:buNone/>
                      </a:pPr>
                      <a:r>
                        <a:rPr lang="zh-CN" altLang="en-US" sz="2200" b="1">
                          <a:solidFill>
                            <a:schemeClr val="tx1"/>
                          </a:solidFill>
                          <a:latin typeface="仿宋" panose="02010609060101010101" charset="-122"/>
                          <a:ea typeface="仿宋" panose="02010609060101010101" charset="-122"/>
                          <a:cs typeface="黑体" panose="02010609060101010101" charset="-122"/>
                          <a:sym typeface="Arial" panose="020B0604020202020204" pitchFamily="34" charset="0"/>
                        </a:rPr>
                        <a:t>会战</a:t>
                      </a:r>
                    </a:p>
                  </a:txBody>
                  <a:tcPr marL="68580" marR="68580" marT="0" marB="0">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18870">
                        <a:lumMod val="20000"/>
                        <a:lumOff val="80000"/>
                      </a:srgbClr>
                    </a:solidFill>
                  </a:tcPr>
                </a:tc>
                <a:tc>
                  <a:txBody>
                    <a:bodyPr/>
                    <a:lstStyle/>
                    <a:p>
                      <a:pPr indent="0" algn="l">
                        <a:buNone/>
                      </a:pPr>
                      <a:r>
                        <a:rPr lang="en-US" sz="2200" b="1">
                          <a:solidFill>
                            <a:schemeClr val="tx1"/>
                          </a:solidFill>
                          <a:latin typeface="仿宋" panose="02010609060101010101" charset="-122"/>
                          <a:ea typeface="仿宋" panose="02010609060101010101" charset="-122"/>
                          <a:cs typeface="黑体" panose="02010609060101010101" charset="-122"/>
                          <a:sym typeface="Arial" panose="020B0604020202020204" pitchFamily="34" charset="0"/>
                        </a:rPr>
                        <a:t>结果和影响</a:t>
                      </a:r>
                      <a:endParaRPr lang="en-US" altLang="en-US" sz="2200" b="1">
                        <a:solidFill>
                          <a:schemeClr val="tx1"/>
                        </a:solidFill>
                        <a:latin typeface="仿宋" panose="02010609060101010101" charset="-122"/>
                        <a:ea typeface="仿宋" panose="02010609060101010101" charset="-122"/>
                        <a:cs typeface="黑体" panose="02010609060101010101" charset="-122"/>
                        <a:sym typeface="Arial" panose="020B0604020202020204" pitchFamily="34" charset="0"/>
                      </a:endParaRPr>
                    </a:p>
                  </a:txBody>
                  <a:tcPr marL="68580" marR="68580" marT="0" marB="0">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18870">
                        <a:lumMod val="20000"/>
                        <a:lumOff val="80000"/>
                      </a:srgbClr>
                    </a:solidFill>
                  </a:tcPr>
                </a:tc>
              </a:tr>
              <a:tr h="1032510">
                <a:tc rowSpan="3">
                  <a:txBody>
                    <a:bodyPr/>
                    <a:lstStyle/>
                    <a:p>
                      <a:pPr algn="l">
                        <a:lnSpc>
                          <a:spcPct val="140000"/>
                        </a:lnSpc>
                        <a:buNone/>
                      </a:pPr>
                      <a:r>
                        <a:rPr lang="zh-CN" altLang="en-US" sz="2200" b="1">
                          <a:solidFill>
                            <a:schemeClr val="accent1">
                              <a:lumMod val="50000"/>
                            </a:schemeClr>
                          </a:solidFill>
                          <a:effectLst/>
                          <a:latin typeface="仿宋" panose="02010609060101010101" charset="-122"/>
                          <a:ea typeface="仿宋" panose="02010609060101010101" charset="-122"/>
                          <a:cs typeface="仿宋" panose="02010609060101010101" charset="-122"/>
                        </a:rPr>
                        <a:t>防御阶段</a:t>
                      </a: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a:lstStyle/>
                    <a:p>
                      <a:pPr indent="0" algn="l">
                        <a:buNone/>
                      </a:pPr>
                      <a:r>
                        <a:rPr lang="en-US" sz="2200" b="1">
                          <a:latin typeface="仿宋" panose="02010609060101010101" charset="-122"/>
                          <a:ea typeface="仿宋" panose="02010609060101010101" charset="-122"/>
                          <a:cs typeface="仿宋" panose="02010609060101010101" charset="-122"/>
                          <a:sym typeface="Arial" panose="020B0604020202020204" pitchFamily="34" charset="0"/>
                        </a:rPr>
                        <a:t>1937.8月13日-11月中旬</a:t>
                      </a:r>
                      <a:endParaRPr lang="en-US" altLang="en-US" sz="2200" b="1">
                        <a:latin typeface="仿宋" panose="02010609060101010101" charset="-122"/>
                        <a:ea typeface="仿宋" panose="02010609060101010101" charset="-122"/>
                        <a:cs typeface="仿宋" panose="02010609060101010101" charset="-122"/>
                        <a:sym typeface="Arial" panose="020B0604020202020204" pitchFamily="34" charset="0"/>
                      </a:endParaRPr>
                    </a:p>
                  </a:txBody>
                  <a:tcPr marL="68580" marR="68580" marT="0" marB="0" anchor="ct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a:lstStyle/>
                    <a:p>
                      <a:pPr marR="0" lvl="0" indent="0" algn="l" defTabSz="914400" rtl="0" fontAlgn="auto">
                        <a:lnSpc>
                          <a:spcPts val="3380"/>
                        </a:lnSpc>
                        <a:spcBef>
                          <a:spcPct val="0"/>
                        </a:spcBef>
                        <a:spcAft>
                          <a:spcPct val="0"/>
                        </a:spcAft>
                        <a:buClrTx/>
                        <a:buSzTx/>
                        <a:buFontTx/>
                        <a:buNone/>
                        <a:defRPr/>
                      </a:pPr>
                      <a:endParaRPr lang="zh-CN" altLang="en-US" sz="2200" b="1" kern="1200">
                        <a:solidFill>
                          <a:schemeClr val="accent1">
                            <a:lumMod val="50000"/>
                          </a:schemeClr>
                        </a:solidFill>
                        <a:effectLst/>
                        <a:latin typeface="仿宋" panose="02010609060101010101" charset="-122"/>
                        <a:ea typeface="仿宋" panose="02010609060101010101" charset="-122"/>
                        <a:cs typeface="仿宋" panose="02010609060101010101" charset="-122"/>
                      </a:endParaRP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a:lstStyle/>
                    <a:p>
                      <a:pPr marR="0" lvl="0" indent="0" algn="l" defTabSz="914400" rtl="0" fontAlgn="auto">
                        <a:lnSpc>
                          <a:spcPts val="3380"/>
                        </a:lnSpc>
                        <a:spcBef>
                          <a:spcPct val="0"/>
                        </a:spcBef>
                        <a:spcAft>
                          <a:spcPct val="0"/>
                        </a:spcAft>
                        <a:buClrTx/>
                        <a:buSzTx/>
                        <a:buFontTx/>
                        <a:buNone/>
                        <a:defRPr/>
                      </a:pPr>
                      <a:endParaRPr lang="zh-CN" altLang="en-US" sz="2200" b="1" kern="1200">
                        <a:solidFill>
                          <a:schemeClr val="accent1">
                            <a:lumMod val="50000"/>
                          </a:schemeClr>
                        </a:solidFill>
                        <a:effectLst/>
                        <a:latin typeface="仿宋" panose="02010609060101010101" charset="-122"/>
                        <a:ea typeface="仿宋" panose="02010609060101010101" charset="-122"/>
                        <a:cs typeface="仿宋" panose="02010609060101010101" charset="-122"/>
                      </a:endParaRP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r>
              <a:tr h="1123950">
                <a:tc vMerge="1">
                  <a:txBody>
                    <a:bodyPr/>
                    <a:lstStyle/>
                    <a:p>
                      <a:endParaRPr lang="zh-CN"/>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a:lstStyle/>
                    <a:p>
                      <a:pPr indent="0" algn="l">
                        <a:buNone/>
                      </a:pPr>
                      <a:r>
                        <a:rPr lang="en-US" sz="2200" b="1">
                          <a:latin typeface="仿宋" panose="02010609060101010101" charset="-122"/>
                          <a:ea typeface="仿宋" panose="02010609060101010101" charset="-122"/>
                          <a:cs typeface="仿宋" panose="02010609060101010101" charset="-122"/>
                          <a:sym typeface="Arial" panose="020B0604020202020204" pitchFamily="34" charset="0"/>
                        </a:rPr>
                        <a:t>1937.9-11月初</a:t>
                      </a:r>
                      <a:endParaRPr lang="en-US" altLang="en-US" sz="2200" b="1">
                        <a:latin typeface="仿宋" panose="02010609060101010101" charset="-122"/>
                        <a:ea typeface="仿宋" panose="02010609060101010101" charset="-122"/>
                        <a:cs typeface="仿宋" panose="02010609060101010101" charset="-122"/>
                        <a:sym typeface="Arial" panose="020B0604020202020204" pitchFamily="34" charset="0"/>
                      </a:endParaRPr>
                    </a:p>
                  </a:txBody>
                  <a:tcPr marL="68580" marR="68580" marT="0" marB="0" anchor="ct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a:lstStyle/>
                    <a:p>
                      <a:pPr marR="0" lvl="0" indent="0" algn="l" defTabSz="914400" rtl="0" fontAlgn="auto">
                        <a:lnSpc>
                          <a:spcPts val="3380"/>
                        </a:lnSpc>
                        <a:spcBef>
                          <a:spcPct val="0"/>
                        </a:spcBef>
                        <a:spcAft>
                          <a:spcPct val="0"/>
                        </a:spcAft>
                        <a:buClrTx/>
                        <a:buSzTx/>
                        <a:buFontTx/>
                        <a:buNone/>
                        <a:defRPr/>
                      </a:pPr>
                      <a:endParaRPr lang="zh-CN" altLang="en-US" sz="2200" b="1" kern="1200">
                        <a:solidFill>
                          <a:schemeClr val="accent1">
                            <a:lumMod val="50000"/>
                          </a:schemeClr>
                        </a:solidFill>
                        <a:effectLst/>
                        <a:latin typeface="仿宋" panose="02010609060101010101" charset="-122"/>
                        <a:ea typeface="仿宋" panose="02010609060101010101" charset="-122"/>
                        <a:cs typeface="仿宋" panose="02010609060101010101" charset="-122"/>
                      </a:endParaRP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a:lstStyle/>
                    <a:p>
                      <a:pPr marR="0" lvl="0" indent="0" algn="l" defTabSz="914400" rtl="0" fontAlgn="auto">
                        <a:lnSpc>
                          <a:spcPts val="3380"/>
                        </a:lnSpc>
                        <a:spcBef>
                          <a:spcPct val="0"/>
                        </a:spcBef>
                        <a:spcAft>
                          <a:spcPct val="0"/>
                        </a:spcAft>
                        <a:buClrTx/>
                        <a:buSzTx/>
                        <a:buFontTx/>
                        <a:buNone/>
                        <a:defRPr/>
                      </a:pPr>
                      <a:endParaRPr lang="zh-CN" altLang="en-US" sz="2200" b="1" kern="1200">
                        <a:solidFill>
                          <a:schemeClr val="accent1">
                            <a:lumMod val="50000"/>
                          </a:schemeClr>
                        </a:solidFill>
                        <a:effectLst/>
                        <a:latin typeface="仿宋" panose="02010609060101010101" charset="-122"/>
                        <a:ea typeface="仿宋" panose="02010609060101010101" charset="-122"/>
                        <a:cs typeface="仿宋" panose="02010609060101010101" charset="-122"/>
                      </a:endParaRP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r>
              <a:tr h="1483995">
                <a:tc vMerge="1">
                  <a:txBody>
                    <a:bodyPr/>
                    <a:lstStyle/>
                    <a:p>
                      <a:endParaRPr lang="zh-CN"/>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a:lstStyle/>
                    <a:p>
                      <a:pPr indent="0" algn="l">
                        <a:buNone/>
                      </a:pPr>
                      <a:r>
                        <a:rPr lang="en-US" sz="2200" b="1">
                          <a:latin typeface="仿宋" panose="02010609060101010101" charset="-122"/>
                          <a:ea typeface="仿宋" panose="02010609060101010101" charset="-122"/>
                          <a:cs typeface="仿宋" panose="02010609060101010101" charset="-122"/>
                          <a:sym typeface="Arial" panose="020B0604020202020204" pitchFamily="34" charset="0"/>
                        </a:rPr>
                        <a:t>1938年1—5月</a:t>
                      </a:r>
                      <a:endParaRPr lang="en-US" altLang="en-US" sz="2200" b="1">
                        <a:latin typeface="仿宋" panose="02010609060101010101" charset="-122"/>
                        <a:ea typeface="仿宋" panose="02010609060101010101" charset="-122"/>
                        <a:cs typeface="仿宋" panose="02010609060101010101" charset="-122"/>
                        <a:sym typeface="Arial" panose="020B0604020202020204" pitchFamily="34" charset="0"/>
                      </a:endParaRPr>
                    </a:p>
                  </a:txBody>
                  <a:tcPr marL="68580" marR="68580" marT="0" marB="0" anchor="ct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a:lstStyle/>
                    <a:p>
                      <a:pPr marR="0" lvl="0" indent="0" algn="l" defTabSz="914400" rtl="0" fontAlgn="auto">
                        <a:lnSpc>
                          <a:spcPts val="3380"/>
                        </a:lnSpc>
                        <a:spcBef>
                          <a:spcPct val="0"/>
                        </a:spcBef>
                        <a:spcAft>
                          <a:spcPct val="0"/>
                        </a:spcAft>
                        <a:buClrTx/>
                        <a:buSzTx/>
                        <a:buFontTx/>
                        <a:buNone/>
                        <a:defRPr/>
                      </a:pPr>
                      <a:endParaRPr lang="zh-CN" altLang="en-US" sz="2200" b="1" kern="1200">
                        <a:solidFill>
                          <a:schemeClr val="accent1">
                            <a:lumMod val="50000"/>
                          </a:schemeClr>
                        </a:solidFill>
                        <a:effectLst/>
                        <a:latin typeface="仿宋" panose="02010609060101010101" charset="-122"/>
                        <a:ea typeface="仿宋" panose="02010609060101010101" charset="-122"/>
                        <a:cs typeface="仿宋" panose="02010609060101010101" charset="-122"/>
                      </a:endParaRP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a:lstStyle/>
                    <a:p>
                      <a:pPr marR="0" lvl="0" indent="0" algn="l" defTabSz="914400" rtl="0" fontAlgn="auto">
                        <a:lnSpc>
                          <a:spcPts val="3380"/>
                        </a:lnSpc>
                        <a:spcBef>
                          <a:spcPct val="0"/>
                        </a:spcBef>
                        <a:spcAft>
                          <a:spcPct val="0"/>
                        </a:spcAft>
                        <a:buClrTx/>
                        <a:buSzTx/>
                        <a:buFontTx/>
                        <a:buNone/>
                        <a:defRPr/>
                      </a:pPr>
                      <a:endParaRPr lang="zh-CN" altLang="en-US" sz="2200" b="1" kern="1200">
                        <a:solidFill>
                          <a:schemeClr val="accent1">
                            <a:lumMod val="50000"/>
                          </a:schemeClr>
                        </a:solidFill>
                        <a:effectLst/>
                        <a:latin typeface="仿宋" panose="02010609060101010101" charset="-122"/>
                        <a:ea typeface="仿宋" panose="02010609060101010101" charset="-122"/>
                        <a:cs typeface="仿宋" panose="02010609060101010101" charset="-122"/>
                      </a:endParaRP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r>
            </a:tbl>
          </a:graphicData>
        </a:graphic>
      </p:graphicFrame>
      <p:pic>
        <p:nvPicPr>
          <p:cNvPr id="13" name="图片 12"/>
          <p:cNvPicPr>
            <a:picLocks noChangeAspect="1"/>
          </p:cNvPicPr>
          <p:nvPr>
            <p:custDataLst>
              <p:tags r:id="rId2"/>
            </p:custDataLst>
          </p:nvPr>
        </p:nvPicPr>
        <p:blipFill>
          <a:blip r:embed="rId17"/>
          <a:stretch>
            <a:fillRect/>
          </a:stretch>
        </p:blipFill>
        <p:spPr>
          <a:xfrm>
            <a:off x="6948170" y="308610"/>
            <a:ext cx="5120640" cy="5685155"/>
          </a:xfrm>
          <a:prstGeom prst="rect">
            <a:avLst/>
          </a:prstGeom>
        </p:spPr>
      </p:pic>
      <p:sp>
        <p:nvSpPr>
          <p:cNvPr id="5" name="文本框 4"/>
          <p:cNvSpPr txBox="1"/>
          <p:nvPr>
            <p:custDataLst>
              <p:tags r:id="rId3"/>
            </p:custDataLst>
          </p:nvPr>
        </p:nvSpPr>
        <p:spPr>
          <a:xfrm>
            <a:off x="2282190" y="2563495"/>
            <a:ext cx="1673860" cy="460375"/>
          </a:xfrm>
          <a:prstGeom prst="rect">
            <a:avLst/>
          </a:prstGeom>
          <a:noFill/>
        </p:spPr>
        <p:txBody>
          <a:bodyPr wrap="square" rtlCol="0">
            <a:spAutoFit/>
          </a:bodyPr>
          <a:lstStyle/>
          <a:p>
            <a:r>
              <a:rPr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rPr>
              <a:t>淞沪会战</a:t>
            </a:r>
          </a:p>
        </p:txBody>
      </p:sp>
      <p:sp>
        <p:nvSpPr>
          <p:cNvPr id="12" name="文本框 11"/>
          <p:cNvSpPr txBox="1"/>
          <p:nvPr>
            <p:custDataLst>
              <p:tags r:id="rId4"/>
            </p:custDataLst>
          </p:nvPr>
        </p:nvSpPr>
        <p:spPr>
          <a:xfrm>
            <a:off x="3802380" y="2632710"/>
            <a:ext cx="2941320" cy="768350"/>
          </a:xfrm>
          <a:prstGeom prst="rect">
            <a:avLst/>
          </a:prstGeom>
          <a:noFill/>
        </p:spPr>
        <p:txBody>
          <a:bodyPr wrap="square" rtlCol="0">
            <a:spAutoFit/>
          </a:bodyPr>
          <a:lstStyle/>
          <a:p>
            <a:r>
              <a:rPr lang="zh-CN" altLang="en-US" sz="2200" b="1">
                <a:solidFill>
                  <a:srgbClr val="FF0000"/>
                </a:solidFill>
                <a:latin typeface="宋体" panose="02010600030101010101" pitchFamily="2" charset="-122"/>
                <a:ea typeface="宋体" panose="02010600030101010101" pitchFamily="2" charset="-122"/>
                <a:cs typeface="宋体" panose="02010600030101010101" pitchFamily="2" charset="-122"/>
                <a:sym typeface="微软雅黑" panose="020B0503020204020204" charset="-122"/>
              </a:rPr>
              <a:t>粉碎</a:t>
            </a:r>
            <a:r>
              <a:rPr lang="zh-CN" altLang="en-US" sz="2200" b="1">
                <a:latin typeface="宋体" panose="02010600030101010101" pitchFamily="2" charset="-122"/>
                <a:ea typeface="宋体" panose="02010600030101010101" pitchFamily="2" charset="-122"/>
                <a:cs typeface="宋体" panose="02010600030101010101" pitchFamily="2" charset="-122"/>
                <a:sym typeface="微软雅黑" panose="020B0503020204020204" charset="-122"/>
              </a:rPr>
              <a:t>了</a:t>
            </a:r>
            <a:r>
              <a:rPr lang="zh-CN" altLang="en-US" sz="2200" b="1">
                <a:solidFill>
                  <a:srgbClr val="FF0000"/>
                </a:solidFill>
                <a:latin typeface="宋体" panose="02010600030101010101" pitchFamily="2" charset="-122"/>
                <a:ea typeface="宋体" panose="02010600030101010101" pitchFamily="2" charset="-122"/>
                <a:cs typeface="宋体" panose="02010600030101010101" pitchFamily="2" charset="-122"/>
                <a:sym typeface="微软雅黑" panose="020B0503020204020204" charset="-122"/>
              </a:rPr>
              <a:t>日军“三个月亡华</a:t>
            </a:r>
            <a:r>
              <a:rPr lang="zh-CN" altLang="en-US" sz="2200" b="1">
                <a:latin typeface="宋体" panose="02010600030101010101" pitchFamily="2" charset="-122"/>
                <a:ea typeface="宋体" panose="02010600030101010101" pitchFamily="2" charset="-122"/>
                <a:cs typeface="宋体" panose="02010600030101010101" pitchFamily="2" charset="-122"/>
                <a:sym typeface="微软雅黑" panose="020B0503020204020204" charset="-122"/>
              </a:rPr>
              <a:t>”的狂妄</a:t>
            </a:r>
            <a:r>
              <a:rPr lang="zh-CN" altLang="en-US" sz="2200" b="1">
                <a:solidFill>
                  <a:srgbClr val="FF0000"/>
                </a:solidFill>
                <a:latin typeface="宋体" panose="02010600030101010101" pitchFamily="2" charset="-122"/>
                <a:ea typeface="宋体" panose="02010600030101010101" pitchFamily="2" charset="-122"/>
                <a:cs typeface="宋体" panose="02010600030101010101" pitchFamily="2" charset="-122"/>
                <a:sym typeface="微软雅黑" panose="020B0503020204020204" charset="-122"/>
              </a:rPr>
              <a:t>企图</a:t>
            </a:r>
            <a:r>
              <a:rPr lang="zh-CN" altLang="en-US" sz="2200" b="1">
                <a:solidFill>
                  <a:sysClr val="windowText" lastClr="000000"/>
                </a:solidFill>
                <a:latin typeface="宋体" panose="02010600030101010101" pitchFamily="2" charset="-122"/>
                <a:ea typeface="宋体" panose="02010600030101010101" pitchFamily="2" charset="-122"/>
                <a:cs typeface="宋体" panose="02010600030101010101" pitchFamily="2" charset="-122"/>
                <a:sym typeface="微软雅黑" panose="020B0503020204020204" charset="-122"/>
              </a:rPr>
              <a:t>。</a:t>
            </a:r>
            <a:endParaRPr lang="zh-CN" altLang="en-US" sz="2200" b="1">
              <a:solidFill>
                <a:sysClr val="windowText" lastClr="000000"/>
              </a:solidFill>
              <a:latin typeface="宋体" panose="02010600030101010101" pitchFamily="2" charset="-122"/>
              <a:ea typeface="宋体" panose="02010600030101010101" pitchFamily="2" charset="-122"/>
              <a:cs typeface="宋体" panose="02010600030101010101" pitchFamily="2" charset="-122"/>
            </a:endParaRPr>
          </a:p>
        </p:txBody>
      </p:sp>
      <p:sp>
        <p:nvSpPr>
          <p:cNvPr id="6" name="文本框 5"/>
          <p:cNvSpPr txBox="1"/>
          <p:nvPr>
            <p:custDataLst>
              <p:tags r:id="rId5"/>
            </p:custDataLst>
          </p:nvPr>
        </p:nvSpPr>
        <p:spPr>
          <a:xfrm>
            <a:off x="10663555" y="3964940"/>
            <a:ext cx="1405255" cy="1014730"/>
          </a:xfrm>
          <a:prstGeom prst="rect">
            <a:avLst/>
          </a:prstGeom>
          <a:solidFill>
            <a:srgbClr val="401BC0"/>
          </a:solidFill>
          <a:ln>
            <a:solidFill>
              <a:sysClr val="window" lastClr="FFFFFF"/>
            </a:solidFill>
          </a:ln>
        </p:spPr>
        <p:txBody>
          <a:bodyPr wrap="square" rtlCol="0">
            <a:spAutoFit/>
          </a:bodyPr>
          <a:lstStyle/>
          <a:p>
            <a:pPr algn="ctr"/>
            <a:r>
              <a:rPr lang="zh-CN" altLang="en-US" sz="2000" b="1">
                <a:solidFill>
                  <a:sysClr val="window" lastClr="FFFFFF"/>
                </a:solidFill>
                <a:latin typeface="仿宋" panose="02010609060101010101" charset="-122"/>
                <a:ea typeface="仿宋" panose="02010609060101010101" charset="-122"/>
                <a:cs typeface="仿宋" panose="02010609060101010101" charset="-122"/>
                <a:sym typeface="Arial" panose="020B0604020202020204" pitchFamily="34" charset="0"/>
              </a:rPr>
              <a:t>淞沪会战</a:t>
            </a:r>
          </a:p>
          <a:p>
            <a:pPr algn="ctr"/>
            <a:r>
              <a:rPr lang="en-US" altLang="zh-CN" sz="2000" b="1">
                <a:solidFill>
                  <a:sysClr val="window" lastClr="FFFFFF"/>
                </a:solidFill>
                <a:latin typeface="仿宋" panose="02010609060101010101" charset="-122"/>
                <a:ea typeface="仿宋" panose="02010609060101010101" charset="-122"/>
                <a:cs typeface="仿宋" panose="02010609060101010101" charset="-122"/>
                <a:sym typeface="Arial" panose="020B0604020202020204" pitchFamily="34" charset="0"/>
              </a:rPr>
              <a:t>1937.11</a:t>
            </a:r>
          </a:p>
          <a:p>
            <a:pPr algn="ctr"/>
            <a:r>
              <a:rPr lang="zh-CN" altLang="en-US" sz="2000" b="1">
                <a:solidFill>
                  <a:sysClr val="window" lastClr="FFFFFF"/>
                </a:solidFill>
                <a:latin typeface="仿宋" panose="02010609060101010101" charset="-122"/>
                <a:ea typeface="仿宋" panose="02010609060101010101" charset="-122"/>
                <a:cs typeface="仿宋" panose="02010609060101010101" charset="-122"/>
                <a:sym typeface="Arial" panose="020B0604020202020204" pitchFamily="34" charset="0"/>
              </a:rPr>
              <a:t>上海沦陷</a:t>
            </a:r>
          </a:p>
        </p:txBody>
      </p:sp>
      <p:sp>
        <p:nvSpPr>
          <p:cNvPr id="9" name="文本框 8"/>
          <p:cNvSpPr txBox="1"/>
          <p:nvPr>
            <p:custDataLst>
              <p:tags r:id="rId6"/>
            </p:custDataLst>
          </p:nvPr>
        </p:nvSpPr>
        <p:spPr>
          <a:xfrm>
            <a:off x="2282142" y="3513553"/>
            <a:ext cx="1407160" cy="460375"/>
          </a:xfrm>
          <a:prstGeom prst="rect">
            <a:avLst/>
          </a:prstGeom>
          <a:noFill/>
        </p:spPr>
        <p:txBody>
          <a:bodyPr wrap="none" rtlCol="0" anchor="t">
            <a:spAutoFit/>
          </a:bodyPr>
          <a:lstStyle/>
          <a:p>
            <a:pPr algn="l"/>
            <a:r>
              <a:rPr sz="2400" b="1">
                <a:gradFill>
                  <a:gsLst>
                    <a:gs pos="0">
                      <a:srgbClr val="012D86"/>
                    </a:gs>
                    <a:gs pos="100000">
                      <a:srgbClr val="0E2557"/>
                    </a:gs>
                  </a:gsLst>
                  <a:lin scaled="0"/>
                </a:gradFill>
                <a:latin typeface="宋体" panose="02010600030101010101" pitchFamily="2" charset="-122"/>
                <a:cs typeface="宋体" panose="02010600030101010101" pitchFamily="2" charset="-122"/>
                <a:sym typeface="Arial" panose="020B0604020202020204" pitchFamily="34" charset="0"/>
              </a:rPr>
              <a:t>太原会战</a:t>
            </a:r>
            <a:endParaRPr lang="en-US" altLang="en-US" sz="2400" b="1">
              <a:solidFill>
                <a:srgbClr val="401BC0"/>
              </a:solidFill>
              <a:latin typeface="宋体" panose="02010600030101010101" pitchFamily="2" charset="-122"/>
              <a:cs typeface="Times New Roman" panose="02020603050405020304" charset="0"/>
              <a:sym typeface="Arial" panose="020B0604020202020204" pitchFamily="34" charset="0"/>
            </a:endParaRPr>
          </a:p>
        </p:txBody>
      </p:sp>
      <p:sp>
        <p:nvSpPr>
          <p:cNvPr id="10" name="文本框 9"/>
          <p:cNvSpPr txBox="1"/>
          <p:nvPr>
            <p:custDataLst>
              <p:tags r:id="rId7"/>
            </p:custDataLst>
          </p:nvPr>
        </p:nvSpPr>
        <p:spPr>
          <a:xfrm>
            <a:off x="3689350" y="3514090"/>
            <a:ext cx="3830320" cy="1179195"/>
          </a:xfrm>
          <a:prstGeom prst="rect">
            <a:avLst/>
          </a:prstGeom>
          <a:noFill/>
        </p:spPr>
        <p:txBody>
          <a:bodyPr wrap="square" rtlCol="0" anchor="t">
            <a:noAutofit/>
          </a:bodyPr>
          <a:lstStyle/>
          <a:p>
            <a:pPr algn="l"/>
            <a:r>
              <a:rPr sz="2200" b="1">
                <a:gradFill>
                  <a:gsLst>
                    <a:gs pos="0">
                      <a:srgbClr val="012D86"/>
                    </a:gs>
                    <a:gs pos="100000">
                      <a:srgbClr val="0E2557"/>
                    </a:gs>
                  </a:gsLst>
                  <a:lin scaled="0"/>
                </a:gradFill>
                <a:latin typeface="仿宋" panose="02010609060101010101" charset="-122"/>
                <a:ea typeface="仿宋" panose="02010609060101010101" charset="-122"/>
                <a:cs typeface="宋体" panose="02010600030101010101" pitchFamily="2" charset="-122"/>
                <a:sym typeface="Arial" panose="020B0604020202020204" pitchFamily="34" charset="0"/>
              </a:rPr>
              <a:t>平型关大捷：</a:t>
            </a:r>
            <a:r>
              <a:rPr lang="zh-CN" altLang="en-US" sz="2200" b="1">
                <a:solidFill>
                  <a:srgbClr val="FF0000"/>
                </a:solidFill>
                <a:latin typeface="仿宋" panose="02010609060101010101" charset="-122"/>
                <a:ea typeface="仿宋" panose="02010609060101010101" charset="-122"/>
                <a:cs typeface="微软雅黑" panose="020B0503020204020204" charset="-122"/>
                <a:sym typeface="Arial" panose="020B0604020202020204" pitchFamily="34" charset="0"/>
              </a:rPr>
              <a:t>抗战首捷</a:t>
            </a:r>
          </a:p>
          <a:p>
            <a:pPr algn="l"/>
            <a:r>
              <a:rPr sz="2200" b="1">
                <a:gradFill>
                  <a:gsLst>
                    <a:gs pos="0">
                      <a:srgbClr val="012D86"/>
                    </a:gs>
                    <a:gs pos="100000">
                      <a:srgbClr val="0E2557"/>
                    </a:gs>
                  </a:gsLst>
                  <a:lin scaled="0"/>
                </a:gradFill>
                <a:latin typeface="仿宋" panose="02010609060101010101" charset="-122"/>
                <a:ea typeface="仿宋" panose="02010609060101010101" charset="-122"/>
                <a:cs typeface="宋体" panose="02010600030101010101" pitchFamily="2" charset="-122"/>
                <a:sym typeface="Arial" panose="020B0604020202020204" pitchFamily="34" charset="0"/>
              </a:rPr>
              <a:t>忻口会战：</a:t>
            </a:r>
            <a:r>
              <a:rPr lang="zh-CN" altLang="en-US" sz="2200" b="1">
                <a:latin typeface="仿宋" panose="02010609060101010101" charset="-122"/>
                <a:ea typeface="仿宋" panose="02010609060101010101" charset="-122"/>
                <a:cs typeface="楷体" panose="02010609060101010101" pitchFamily="49" charset="-122"/>
                <a:sym typeface="+mn-ea"/>
              </a:rPr>
              <a:t>国共</a:t>
            </a:r>
            <a:r>
              <a:rPr lang="zh-CN" altLang="en-US" sz="2200" b="1">
                <a:solidFill>
                  <a:srgbClr val="FF0000"/>
                </a:solidFill>
                <a:latin typeface="仿宋" panose="02010609060101010101" charset="-122"/>
                <a:ea typeface="仿宋" panose="02010609060101010101" charset="-122"/>
                <a:cs typeface="楷体" panose="02010609060101010101" pitchFamily="49" charset="-122"/>
                <a:sym typeface="+mn-ea"/>
              </a:rPr>
              <a:t>合作抗日</a:t>
            </a:r>
          </a:p>
          <a:p>
            <a:pPr algn="l"/>
            <a:r>
              <a:rPr lang="zh-CN" altLang="en-US" sz="2200" b="1">
                <a:solidFill>
                  <a:srgbClr val="FF0000"/>
                </a:solidFill>
                <a:latin typeface="仿宋" panose="02010609060101010101" charset="-122"/>
                <a:ea typeface="仿宋" panose="02010609060101010101" charset="-122"/>
                <a:cs typeface="楷体" panose="02010609060101010101" pitchFamily="49" charset="-122"/>
                <a:sym typeface="+mn-ea"/>
              </a:rPr>
              <a:t> </a:t>
            </a:r>
            <a:r>
              <a:rPr lang="en-US" altLang="zh-CN" sz="2200" b="1">
                <a:solidFill>
                  <a:srgbClr val="FF0000"/>
                </a:solidFill>
                <a:latin typeface="仿宋" panose="02010609060101010101" charset="-122"/>
                <a:ea typeface="仿宋" panose="02010609060101010101" charset="-122"/>
                <a:cs typeface="楷体" panose="02010609060101010101" pitchFamily="49" charset="-122"/>
                <a:sym typeface="+mn-ea"/>
              </a:rPr>
              <a:t>   </a:t>
            </a:r>
            <a:r>
              <a:rPr lang="zh-CN" altLang="en-US" sz="2200" b="1">
                <a:latin typeface="仿宋" panose="02010609060101010101" charset="-122"/>
                <a:ea typeface="仿宋" panose="02010609060101010101" charset="-122"/>
                <a:sym typeface="Arial" panose="020B0604020202020204" pitchFamily="34" charset="0"/>
              </a:rPr>
              <a:t>的典范</a:t>
            </a:r>
            <a:endParaRPr lang="zh-CN" altLang="en-US" sz="2200" b="1">
              <a:solidFill>
                <a:schemeClr val="tx1"/>
              </a:solidFill>
              <a:latin typeface="仿宋" panose="02010609060101010101" charset="-122"/>
              <a:ea typeface="仿宋" panose="02010609060101010101" charset="-122"/>
              <a:sym typeface="Arial" panose="020B0604020202020204" pitchFamily="34" charset="0"/>
            </a:endParaRPr>
          </a:p>
          <a:p>
            <a:pPr algn="l"/>
            <a:endParaRPr lang="zh-CN" altLang="en-US" sz="2200" b="1">
              <a:solidFill>
                <a:schemeClr val="tx1"/>
              </a:solidFill>
              <a:latin typeface="仿宋" panose="02010609060101010101" charset="-122"/>
              <a:ea typeface="仿宋" panose="02010609060101010101" charset="-122"/>
              <a:cs typeface="微软雅黑" panose="020B0503020204020204" charset="-122"/>
              <a:sym typeface="Arial" panose="020B0604020202020204" pitchFamily="34" charset="0"/>
            </a:endParaRPr>
          </a:p>
        </p:txBody>
      </p:sp>
      <p:sp>
        <p:nvSpPr>
          <p:cNvPr id="11" name="文本框 10"/>
          <p:cNvSpPr txBox="1"/>
          <p:nvPr>
            <p:custDataLst>
              <p:tags r:id="rId8"/>
            </p:custDataLst>
          </p:nvPr>
        </p:nvSpPr>
        <p:spPr>
          <a:xfrm>
            <a:off x="8314055" y="1222375"/>
            <a:ext cx="1405255" cy="1017270"/>
          </a:xfrm>
          <a:prstGeom prst="rect">
            <a:avLst/>
          </a:prstGeom>
          <a:solidFill>
            <a:srgbClr val="401BC0"/>
          </a:solidFill>
          <a:ln>
            <a:solidFill>
              <a:sysClr val="window" lastClr="FFFFFF"/>
            </a:solidFill>
          </a:ln>
        </p:spPr>
        <p:txBody>
          <a:bodyPr wrap="square" rtlCol="0">
            <a:noAutofit/>
          </a:bodyPr>
          <a:lstStyle/>
          <a:p>
            <a:pPr algn="ctr"/>
            <a:r>
              <a:rPr lang="zh-CN" altLang="en-US" sz="2000" b="1">
                <a:solidFill>
                  <a:sysClr val="window" lastClr="FFFFFF"/>
                </a:solidFill>
                <a:latin typeface="仿宋" panose="02010609060101010101" charset="-122"/>
                <a:ea typeface="仿宋" panose="02010609060101010101" charset="-122"/>
                <a:cs typeface="仿宋" panose="02010609060101010101" charset="-122"/>
                <a:sym typeface="Arial" panose="020B0604020202020204" pitchFamily="34" charset="0"/>
              </a:rPr>
              <a:t>太原会战</a:t>
            </a:r>
          </a:p>
          <a:p>
            <a:pPr algn="ctr"/>
            <a:r>
              <a:rPr lang="en-US" altLang="zh-CN" sz="2000" b="1">
                <a:solidFill>
                  <a:sysClr val="window" lastClr="FFFFFF"/>
                </a:solidFill>
                <a:latin typeface="仿宋" panose="02010609060101010101" charset="-122"/>
                <a:ea typeface="仿宋" panose="02010609060101010101" charset="-122"/>
                <a:cs typeface="仿宋" panose="02010609060101010101" charset="-122"/>
                <a:sym typeface="Arial" panose="020B0604020202020204" pitchFamily="34" charset="0"/>
              </a:rPr>
              <a:t>1937.11</a:t>
            </a:r>
          </a:p>
          <a:p>
            <a:pPr algn="ctr"/>
            <a:r>
              <a:rPr lang="zh-CN" altLang="en-US" sz="2000" b="1">
                <a:solidFill>
                  <a:sysClr val="window" lastClr="FFFFFF"/>
                </a:solidFill>
                <a:latin typeface="仿宋" panose="02010609060101010101" charset="-122"/>
                <a:ea typeface="仿宋" panose="02010609060101010101" charset="-122"/>
                <a:cs typeface="仿宋" panose="02010609060101010101" charset="-122"/>
                <a:sym typeface="Arial" panose="020B0604020202020204" pitchFamily="34" charset="0"/>
              </a:rPr>
              <a:t>太原沦陷</a:t>
            </a:r>
          </a:p>
        </p:txBody>
      </p:sp>
      <p:sp>
        <p:nvSpPr>
          <p:cNvPr id="16" name="文本框 15"/>
          <p:cNvSpPr txBox="1"/>
          <p:nvPr>
            <p:custDataLst>
              <p:tags r:id="rId9"/>
            </p:custDataLst>
          </p:nvPr>
        </p:nvSpPr>
        <p:spPr>
          <a:xfrm>
            <a:off x="9326880" y="2188845"/>
            <a:ext cx="1824355" cy="1014730"/>
          </a:xfrm>
          <a:prstGeom prst="rect">
            <a:avLst/>
          </a:prstGeom>
          <a:solidFill>
            <a:srgbClr val="401BC0"/>
          </a:solidFill>
          <a:ln>
            <a:solidFill>
              <a:sysClr val="window" lastClr="FFFFFF"/>
            </a:solidFill>
          </a:ln>
        </p:spPr>
        <p:txBody>
          <a:bodyPr wrap="square" rtlCol="0">
            <a:spAutoFit/>
          </a:bodyPr>
          <a:lstStyle/>
          <a:p>
            <a:pPr algn="ctr"/>
            <a:r>
              <a:rPr lang="zh-CN" altLang="en-US" sz="2000" b="1">
                <a:solidFill>
                  <a:sysClr val="window" lastClr="FFFFFF"/>
                </a:solidFill>
                <a:latin typeface="仿宋" panose="02010609060101010101" charset="-122"/>
                <a:ea typeface="仿宋" panose="02010609060101010101" charset="-122"/>
                <a:cs typeface="仿宋" panose="02010609060101010101" charset="-122"/>
                <a:sym typeface="Arial" panose="020B0604020202020204" pitchFamily="34" charset="0"/>
              </a:rPr>
              <a:t>徐州会战</a:t>
            </a:r>
          </a:p>
          <a:p>
            <a:pPr algn="ctr"/>
            <a:r>
              <a:rPr lang="zh-CN" altLang="en-US" sz="2000" b="1">
                <a:solidFill>
                  <a:sysClr val="window" lastClr="FFFFFF"/>
                </a:solidFill>
                <a:latin typeface="仿宋" panose="02010609060101010101" charset="-122"/>
                <a:ea typeface="仿宋" panose="02010609060101010101" charset="-122"/>
                <a:cs typeface="仿宋" panose="02010609060101010101" charset="-122"/>
                <a:sym typeface="Arial" panose="020B0604020202020204" pitchFamily="34" charset="0"/>
              </a:rPr>
              <a:t>1938.5</a:t>
            </a:r>
          </a:p>
          <a:p>
            <a:pPr algn="ctr"/>
            <a:r>
              <a:rPr lang="zh-CN" altLang="en-US" sz="2000" b="1">
                <a:solidFill>
                  <a:sysClr val="window" lastClr="FFFFFF"/>
                </a:solidFill>
                <a:latin typeface="仿宋" panose="02010609060101010101" charset="-122"/>
                <a:ea typeface="仿宋" panose="02010609060101010101" charset="-122"/>
                <a:cs typeface="仿宋" panose="02010609060101010101" charset="-122"/>
                <a:sym typeface="Arial" panose="020B0604020202020204" pitchFamily="34" charset="0"/>
              </a:rPr>
              <a:t>各路大军撤离</a:t>
            </a:r>
          </a:p>
        </p:txBody>
      </p:sp>
      <p:sp>
        <p:nvSpPr>
          <p:cNvPr id="17" name="文本框 16"/>
          <p:cNvSpPr txBox="1"/>
          <p:nvPr>
            <p:custDataLst>
              <p:tags r:id="rId10"/>
            </p:custDataLst>
          </p:nvPr>
        </p:nvSpPr>
        <p:spPr>
          <a:xfrm>
            <a:off x="2298652" y="4739421"/>
            <a:ext cx="1503680" cy="460375"/>
          </a:xfrm>
          <a:prstGeom prst="rect">
            <a:avLst/>
          </a:prstGeom>
          <a:noFill/>
        </p:spPr>
        <p:txBody>
          <a:bodyPr wrap="square" rtlCol="0" anchor="t">
            <a:spAutoFit/>
          </a:bodyPr>
          <a:lstStyle/>
          <a:p>
            <a:pPr lvl="0" algn="l">
              <a:lnSpc>
                <a:spcPct val="125000"/>
              </a:lnSpc>
              <a:buClrTx/>
              <a:buSzTx/>
              <a:buFontTx/>
              <a:defRPr/>
            </a:pPr>
            <a:r>
              <a:rPr sz="2200" b="1">
                <a:gradFill>
                  <a:gsLst>
                    <a:gs pos="0">
                      <a:srgbClr val="012D86"/>
                    </a:gs>
                    <a:gs pos="100000">
                      <a:srgbClr val="0E2557"/>
                    </a:gs>
                  </a:gsLst>
                  <a:lin scaled="0"/>
                </a:gradFill>
                <a:latin typeface="仿宋" panose="02010609060101010101" charset="-122"/>
                <a:ea typeface="仿宋" panose="02010609060101010101" charset="-122"/>
                <a:cs typeface="宋体" panose="02010600030101010101" pitchFamily="2" charset="-122"/>
                <a:sym typeface="Arial" panose="020B0604020202020204" pitchFamily="34" charset="0"/>
              </a:rPr>
              <a:t>徐州会战</a:t>
            </a:r>
          </a:p>
        </p:txBody>
      </p:sp>
      <p:sp>
        <p:nvSpPr>
          <p:cNvPr id="18" name="文本框 17"/>
          <p:cNvSpPr txBox="1"/>
          <p:nvPr>
            <p:custDataLst>
              <p:tags r:id="rId11"/>
            </p:custDataLst>
          </p:nvPr>
        </p:nvSpPr>
        <p:spPr>
          <a:xfrm>
            <a:off x="3705225" y="4693285"/>
            <a:ext cx="3242945" cy="1522095"/>
          </a:xfrm>
          <a:prstGeom prst="rect">
            <a:avLst/>
          </a:prstGeom>
          <a:noFill/>
        </p:spPr>
        <p:txBody>
          <a:bodyPr wrap="square" rtlCol="0" anchor="t">
            <a:spAutoFit/>
          </a:bodyPr>
          <a:lstStyle/>
          <a:p>
            <a:pPr algn="l">
              <a:lnSpc>
                <a:spcPts val="2840"/>
              </a:lnSpc>
              <a:defRPr/>
            </a:pPr>
            <a:r>
              <a:rPr sz="2200" b="1">
                <a:gradFill>
                  <a:gsLst>
                    <a:gs pos="0">
                      <a:srgbClr val="012D86"/>
                    </a:gs>
                    <a:gs pos="100000">
                      <a:srgbClr val="0E2557"/>
                    </a:gs>
                  </a:gsLst>
                  <a:lin scaled="0"/>
                </a:gradFill>
                <a:latin typeface="仿宋" panose="02010609060101010101" charset="-122"/>
                <a:ea typeface="仿宋" panose="02010609060101010101" charset="-122"/>
                <a:cs typeface="宋体" panose="02010600030101010101" pitchFamily="2" charset="-122"/>
                <a:sym typeface="Arial" panose="020B0604020202020204" pitchFamily="34" charset="0"/>
              </a:rPr>
              <a:t>台儿庄大捷</a:t>
            </a:r>
            <a:r>
              <a:rPr lang="en-US" altLang="zh-CN" sz="2200" b="1">
                <a:solidFill>
                  <a:srgbClr val="000000"/>
                </a:solidFill>
                <a:latin typeface="宋体" panose="02010600030101010101" pitchFamily="2" charset="-122"/>
                <a:sym typeface="+mn-ea"/>
              </a:rPr>
              <a:t>,</a:t>
            </a:r>
            <a:r>
              <a:rPr lang="zh-CN" altLang="en-US" sz="2200" b="1">
                <a:solidFill>
                  <a:srgbClr val="000000"/>
                </a:solidFill>
                <a:latin typeface="宋体" panose="02010600030101010101" pitchFamily="2" charset="-122"/>
                <a:sym typeface="+mn-ea"/>
              </a:rPr>
              <a:t>是</a:t>
            </a:r>
            <a:r>
              <a:rPr lang="zh-CN" altLang="en-US" sz="2200" b="1">
                <a:solidFill>
                  <a:srgbClr val="FF0000"/>
                </a:solidFill>
                <a:latin typeface="宋体" panose="02010600030101010101" pitchFamily="2" charset="-122"/>
                <a:sym typeface="+mn-ea"/>
              </a:rPr>
              <a:t>抗战以来中国军队</a:t>
            </a:r>
            <a:r>
              <a:rPr lang="zh-CN" altLang="en-US" sz="2200" b="1">
                <a:solidFill>
                  <a:schemeClr val="tx1"/>
                </a:solidFill>
                <a:latin typeface="宋体" panose="02010600030101010101" pitchFamily="2" charset="-122"/>
                <a:sym typeface="+mn-ea"/>
              </a:rPr>
              <a:t>在</a:t>
            </a:r>
            <a:r>
              <a:rPr lang="zh-CN" altLang="en-US" sz="2200" b="1">
                <a:solidFill>
                  <a:srgbClr val="FF0000"/>
                </a:solidFill>
                <a:latin typeface="宋体" panose="02010600030101010101" pitchFamily="2" charset="-122"/>
                <a:sym typeface="+mn-ea"/>
              </a:rPr>
              <a:t>正面战场</a:t>
            </a:r>
            <a:r>
              <a:rPr lang="zh-CN" altLang="en-US" sz="2200" b="1">
                <a:latin typeface="宋体" panose="02010600030101010101" pitchFamily="2" charset="-122"/>
                <a:sym typeface="+mn-ea"/>
              </a:rPr>
              <a:t>取得的</a:t>
            </a:r>
            <a:r>
              <a:rPr lang="zh-CN" altLang="en-US" sz="2200" b="1">
                <a:solidFill>
                  <a:srgbClr val="FF0000"/>
                </a:solidFill>
                <a:latin typeface="宋体" panose="02010600030101010101" pitchFamily="2" charset="-122"/>
                <a:sym typeface="+mn-ea"/>
              </a:rPr>
              <a:t>最大胜利</a:t>
            </a:r>
            <a:r>
              <a:rPr lang="zh-CN" altLang="en-US" sz="2200" b="1">
                <a:solidFill>
                  <a:srgbClr val="000000"/>
                </a:solidFill>
                <a:latin typeface="宋体" panose="02010600030101010101" pitchFamily="2" charset="-122"/>
                <a:sym typeface="+mn-ea"/>
              </a:rPr>
              <a:t>。</a:t>
            </a:r>
            <a:endParaRPr lang="zh-CN" altLang="en-US" sz="2200" b="1">
              <a:solidFill>
                <a:srgbClr val="000000"/>
              </a:solidFill>
              <a:latin typeface="宋体" panose="02010600030101010101" pitchFamily="2" charset="-122"/>
              <a:ea typeface="宋体" panose="02010600030101010101" pitchFamily="2" charset="-122"/>
            </a:endParaRPr>
          </a:p>
          <a:p>
            <a:pPr algn="l"/>
            <a:endParaRPr lang="zh-CN" altLang="en-US" sz="2200" b="1">
              <a:solidFill>
                <a:srgbClr val="FF0000"/>
              </a:solidFill>
              <a:latin typeface="宋体" panose="02010600030101010101" pitchFamily="2" charset="-122"/>
              <a:cs typeface="宋体" panose="02010600030101010101" pitchFamily="2" charset="-122"/>
              <a:sym typeface="Arial" panose="020B0604020202020204" pitchFamily="34" charset="0"/>
            </a:endParaRPr>
          </a:p>
        </p:txBody>
      </p:sp>
      <p:sp>
        <p:nvSpPr>
          <p:cNvPr id="27" name="矩形 11"/>
          <p:cNvSpPr/>
          <p:nvPr>
            <p:custDataLst>
              <p:tags r:id="rId12"/>
            </p:custDataLst>
          </p:nvPr>
        </p:nvSpPr>
        <p:spPr>
          <a:xfrm>
            <a:off x="117475" y="4463415"/>
            <a:ext cx="7515225" cy="1830070"/>
          </a:xfrm>
          <a:prstGeom prst="rect">
            <a:avLst/>
          </a:prstGeom>
          <a:solidFill>
            <a:schemeClr val="accent1">
              <a:lumMod val="20000"/>
              <a:lumOff val="80000"/>
            </a:schemeClr>
          </a:solidFill>
          <a:ln w="12700" cmpd="sng">
            <a:solidFill>
              <a:schemeClr val="accent1">
                <a:shade val="50000"/>
              </a:schemeClr>
            </a:solidFill>
            <a:prstDash val="solid"/>
          </a:ln>
          <a:effectLst>
            <a:outerShdw dist="50800" dir="5400000" algn="ctr" rotWithShape="0">
              <a:srgbClr val="000000">
                <a:alpha val="0"/>
              </a:srgbClr>
            </a:outerShdw>
          </a:effectLst>
        </p:spPr>
        <p:txBody>
          <a:bodyPr anchor="ctr"/>
          <a:lstStyle/>
          <a:p>
            <a:pPr algn="just">
              <a:lnSpc>
                <a:spcPts val="3040"/>
              </a:lnSpc>
            </a:pPr>
            <a:r>
              <a:rPr lang="zh-CN" altLang="en-US" sz="2200" b="1">
                <a:solidFill>
                  <a:sysClr val="windowText" lastClr="000000">
                    <a:lumMod val="95000"/>
                    <a:lumOff val="5000"/>
                  </a:sysClr>
                </a:solidFill>
                <a:latin typeface="仿宋" panose="02010609060101010101" charset="-122"/>
                <a:ea typeface="仿宋" panose="02010609060101010101" charset="-122"/>
                <a:cs typeface="仿宋" panose="02010609060101010101" charset="-122"/>
                <a:sym typeface="等线" panose="02010600030101010101" charset="-122"/>
              </a:rPr>
              <a:t>材料</a:t>
            </a:r>
            <a:r>
              <a:rPr lang="en-US" altLang="zh-CN" sz="2200" b="1">
                <a:solidFill>
                  <a:sysClr val="windowText" lastClr="000000">
                    <a:lumMod val="95000"/>
                    <a:lumOff val="5000"/>
                  </a:sysClr>
                </a:solidFill>
                <a:latin typeface="仿宋" panose="02010609060101010101" charset="-122"/>
                <a:ea typeface="仿宋" panose="02010609060101010101" charset="-122"/>
                <a:cs typeface="仿宋" panose="02010609060101010101" charset="-122"/>
                <a:sym typeface="等线" panose="02010600030101010101" charset="-122"/>
              </a:rPr>
              <a:t>2  </a:t>
            </a:r>
            <a:r>
              <a:rPr lang="zh-CN" altLang="en-US" sz="2200" b="1">
                <a:solidFill>
                  <a:sysClr val="windowText" lastClr="000000">
                    <a:lumMod val="95000"/>
                    <a:lumOff val="5000"/>
                  </a:sysClr>
                </a:solidFill>
                <a:latin typeface="仿宋" panose="02010609060101010101" charset="-122"/>
                <a:ea typeface="仿宋" panose="02010609060101010101" charset="-122"/>
                <a:cs typeface="仿宋" panose="02010609060101010101" charset="-122"/>
                <a:sym typeface="等线" panose="02010600030101010101" charset="-122"/>
              </a:rPr>
              <a:t>忻口战役是抗日战争时期，中国军队在山西忻口抗击日军，保卫太原的中心战役。战役从1937年10月13日至11月2日，历时二十一天。</a:t>
            </a:r>
            <a:r>
              <a:rPr lang="zh-CN" altLang="en-US" sz="2200" b="1">
                <a:solidFill>
                  <a:srgbClr val="FF0000"/>
                </a:solidFill>
                <a:latin typeface="仿宋" panose="02010609060101010101" charset="-122"/>
                <a:ea typeface="仿宋" panose="02010609060101010101" charset="-122"/>
                <a:cs typeface="仿宋" panose="02010609060101010101" charset="-122"/>
                <a:sym typeface="等线" panose="02010600030101010101" charset="-122"/>
              </a:rPr>
              <a:t>此次战役创歼敌逾万的纪录，是国共两党团结合作、在军事上相互配合的一次成功范例。</a:t>
            </a:r>
            <a:endParaRPr lang="zh-CN" altLang="en-US" sz="2200" b="1">
              <a:solidFill>
                <a:srgbClr val="FF0000"/>
              </a:solidFill>
              <a:latin typeface="仿宋" panose="02010609060101010101" charset="-122"/>
              <a:ea typeface="仿宋" panose="02010609060101010101" charset="-122"/>
              <a:cs typeface="仿宋" panose="02010609060101010101" charset="-122"/>
            </a:endParaRPr>
          </a:p>
        </p:txBody>
      </p:sp>
      <p:sp>
        <p:nvSpPr>
          <p:cNvPr id="32" name="文本框 31"/>
          <p:cNvSpPr txBox="1"/>
          <p:nvPr>
            <p:custDataLst>
              <p:tags r:id="rId13"/>
            </p:custDataLst>
          </p:nvPr>
        </p:nvSpPr>
        <p:spPr>
          <a:xfrm>
            <a:off x="117475" y="4463415"/>
            <a:ext cx="7514590" cy="1824990"/>
          </a:xfrm>
          <a:prstGeom prst="rect">
            <a:avLst/>
          </a:prstGeom>
          <a:solidFill>
            <a:schemeClr val="accent2">
              <a:lumMod val="20000"/>
              <a:lumOff val="80000"/>
            </a:schemeClr>
          </a:solidFill>
          <a:ln w="12700" cmpd="sng">
            <a:solidFill>
              <a:schemeClr val="accent1">
                <a:shade val="50000"/>
              </a:schemeClr>
            </a:solidFill>
            <a:prstDash val="solid"/>
          </a:ln>
        </p:spPr>
        <p:txBody>
          <a:bodyPr wrap="square">
            <a:spAutoFit/>
          </a:bodyPr>
          <a:lstStyle/>
          <a:p>
            <a:pPr fontAlgn="auto">
              <a:lnSpc>
                <a:spcPts val="3380"/>
              </a:lnSpc>
            </a:pPr>
            <a:r>
              <a:rPr lang="en-US" altLang="zh-CN" sz="2200" b="1" smtClean="0">
                <a:latin typeface="仿宋" panose="02010609060101010101" charset="-122"/>
                <a:ea typeface="仿宋" panose="02010609060101010101" charset="-122"/>
                <a:cs typeface="仿宋" panose="02010609060101010101" charset="-122"/>
              </a:rPr>
              <a:t>材料1     1937</a:t>
            </a:r>
            <a:r>
              <a:rPr lang="zh-CN" altLang="en-US" sz="2200" b="1">
                <a:latin typeface="仿宋" panose="02010609060101010101" charset="-122"/>
                <a:ea typeface="仿宋" panose="02010609060101010101" charset="-122"/>
                <a:cs typeface="仿宋" panose="02010609060101010101" charset="-122"/>
              </a:rPr>
              <a:t>年</a:t>
            </a:r>
            <a:r>
              <a:rPr lang="en-US" altLang="zh-CN" sz="2200" b="1">
                <a:latin typeface="仿宋" panose="02010609060101010101" charset="-122"/>
                <a:ea typeface="仿宋" panose="02010609060101010101" charset="-122"/>
                <a:cs typeface="仿宋" panose="02010609060101010101" charset="-122"/>
              </a:rPr>
              <a:t>8</a:t>
            </a:r>
            <a:r>
              <a:rPr lang="zh-CN" altLang="en-US" sz="2200" b="1" smtClean="0">
                <a:latin typeface="仿宋" panose="02010609060101010101" charset="-122"/>
                <a:ea typeface="仿宋" panose="02010609060101010101" charset="-122"/>
                <a:cs typeface="仿宋" panose="02010609060101010101" charset="-122"/>
              </a:rPr>
              <a:t>月</a:t>
            </a:r>
            <a:r>
              <a:rPr lang="en-US" altLang="zh-CN" sz="2200" b="1" smtClean="0">
                <a:latin typeface="仿宋" panose="02010609060101010101" charset="-122"/>
                <a:ea typeface="仿宋" panose="02010609060101010101" charset="-122"/>
                <a:cs typeface="仿宋" panose="02010609060101010101" charset="-122"/>
              </a:rPr>
              <a:t>—11</a:t>
            </a:r>
            <a:r>
              <a:rPr lang="zh-CN" altLang="en-US" sz="2200" b="1">
                <a:latin typeface="仿宋" panose="02010609060101010101" charset="-122"/>
                <a:ea typeface="仿宋" panose="02010609060101010101" charset="-122"/>
                <a:cs typeface="仿宋" panose="02010609060101010101" charset="-122"/>
              </a:rPr>
              <a:t>月，国民政府组织了淞沪会战，为掩护数十万大军西撤，</a:t>
            </a:r>
            <a:r>
              <a:rPr lang="zh-CN" altLang="en-US" sz="2200" b="1">
                <a:solidFill>
                  <a:srgbClr val="FF0000"/>
                </a:solidFill>
                <a:latin typeface="仿宋" panose="02010609060101010101" charset="-122"/>
                <a:ea typeface="仿宋" panose="02010609060101010101" charset="-122"/>
                <a:cs typeface="仿宋" panose="02010609060101010101" charset="-122"/>
              </a:rPr>
              <a:t>谢晋元</a:t>
            </a:r>
            <a:r>
              <a:rPr lang="zh-CN" altLang="en-US" sz="2200" b="1">
                <a:latin typeface="仿宋" panose="02010609060101010101" charset="-122"/>
                <a:ea typeface="仿宋" panose="02010609060101010101" charset="-122"/>
                <a:cs typeface="仿宋" panose="02010609060101010101" charset="-122"/>
              </a:rPr>
              <a:t>带领八百壮士孤军坚守</a:t>
            </a:r>
            <a:r>
              <a:rPr lang="zh-CN" altLang="en-US" sz="2200" b="1">
                <a:solidFill>
                  <a:srgbClr val="FF0000"/>
                </a:solidFill>
                <a:latin typeface="仿宋" panose="02010609060101010101" charset="-122"/>
                <a:ea typeface="仿宋" panose="02010609060101010101" charset="-122"/>
                <a:cs typeface="仿宋" panose="02010609060101010101" charset="-122"/>
              </a:rPr>
              <a:t>上海四行仓库</a:t>
            </a:r>
            <a:r>
              <a:rPr lang="zh-CN" altLang="en-US" sz="2200" b="1">
                <a:latin typeface="仿宋" panose="02010609060101010101" charset="-122"/>
                <a:ea typeface="仿宋" panose="02010609060101010101" charset="-122"/>
                <a:cs typeface="仿宋" panose="02010609060101010101" charset="-122"/>
              </a:rPr>
              <a:t>最为英勇。谢军以弹丸之地，抗击日军数万人，激战四昼夜，顺利掩护主力撤退。</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par>
                          <p:cTn id="13" fill="hold">
                            <p:stCondLst>
                              <p:cond delay="500"/>
                            </p:stCondLst>
                            <p:childTnLst>
                              <p:par>
                                <p:cTn id="14" presetID="3" presetClass="entr" presetSubtype="10"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blinds(horizontal)">
                                      <p:cBhvr>
                                        <p:cTn id="16" dur="500"/>
                                        <p:tgtEl>
                                          <p:spTgt spid="20"/>
                                        </p:tgtEl>
                                      </p:cBhvr>
                                    </p:animEffect>
                                  </p:childTnLst>
                                </p:cTn>
                              </p:par>
                            </p:childTnLst>
                          </p:cTn>
                        </p:par>
                        <p:par>
                          <p:cTn id="17" fill="hold">
                            <p:stCondLst>
                              <p:cond delay="1000"/>
                            </p:stCondLst>
                            <p:childTnLst>
                              <p:par>
                                <p:cTn id="18" presetID="3" presetClass="entr" presetSubtype="10"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linds(horizont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linds(horizontal)">
                                      <p:cBhvr>
                                        <p:cTn id="25" dur="500"/>
                                        <p:tgtEl>
                                          <p:spTgt spid="5"/>
                                        </p:tgtEl>
                                      </p:cBhvr>
                                    </p:animEffect>
                                  </p:childTnLst>
                                </p:cTn>
                              </p:par>
                            </p:childTnLst>
                          </p:cTn>
                        </p:par>
                        <p:par>
                          <p:cTn id="26" fill="hold">
                            <p:stCondLst>
                              <p:cond delay="500"/>
                            </p:stCondLst>
                            <p:childTnLst>
                              <p:par>
                                <p:cTn id="27" presetID="3" presetClass="entr" presetSubtype="10" fill="hold" grpId="0" nodeType="after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blinds(horizontal)">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linds(horizontal)">
                                      <p:cBhvr>
                                        <p:cTn id="34" dur="500"/>
                                        <p:tgtEl>
                                          <p:spTgt spid="12"/>
                                        </p:tgtEl>
                                      </p:cBhvr>
                                    </p:animEffect>
                                  </p:childTnLst>
                                </p:cTn>
                              </p:par>
                            </p:childTnLst>
                          </p:cTn>
                        </p:par>
                        <p:par>
                          <p:cTn id="35" fill="hold">
                            <p:stCondLst>
                              <p:cond delay="500"/>
                            </p:stCondLst>
                            <p:childTnLst>
                              <p:par>
                                <p:cTn id="36" presetID="3" presetClass="entr" presetSubtype="10"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blinds(horizontal)">
                                      <p:cBhvr>
                                        <p:cTn id="38" dur="500"/>
                                        <p:tgtEl>
                                          <p:spTgt spid="6"/>
                                        </p:tgtEl>
                                      </p:cBhvr>
                                    </p:animEffect>
                                  </p:childTnLst>
                                </p:cTn>
                              </p:par>
                            </p:childTnLst>
                          </p:cTn>
                        </p:par>
                        <p:par>
                          <p:cTn id="39" fill="hold">
                            <p:stCondLst>
                              <p:cond delay="1000"/>
                            </p:stCondLst>
                            <p:childTnLst>
                              <p:par>
                                <p:cTn id="40" presetID="3" presetClass="exit" presetSubtype="10" fill="hold" grpId="1" nodeType="afterEffect">
                                  <p:stCondLst>
                                    <p:cond delay="0"/>
                                  </p:stCondLst>
                                  <p:childTnLst>
                                    <p:animEffect transition="out" filter="blinds(horizontal)">
                                      <p:cBhvr>
                                        <p:cTn id="41" dur="500"/>
                                        <p:tgtEl>
                                          <p:spTgt spid="32"/>
                                        </p:tgtEl>
                                      </p:cBhvr>
                                    </p:animEffect>
                                    <p:set>
                                      <p:cBhvr>
                                        <p:cTn id="42" dur="1" fill="hold">
                                          <p:stCondLst>
                                            <p:cond delay="499"/>
                                          </p:stCondLst>
                                        </p:cTn>
                                        <p:tgtEl>
                                          <p:spTgt spid="3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blinds(horizontal)">
                                      <p:cBhvr>
                                        <p:cTn id="47" dur="500"/>
                                        <p:tgtEl>
                                          <p:spTgt spid="9"/>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blinds(horizontal)">
                                      <p:cBhvr>
                                        <p:cTn id="50" dur="500"/>
                                        <p:tgtEl>
                                          <p:spTgt spid="10"/>
                                        </p:tgtEl>
                                      </p:cBhvr>
                                    </p:animEffect>
                                  </p:childTnLst>
                                </p:cTn>
                              </p:par>
                            </p:childTnLst>
                          </p:cTn>
                        </p:par>
                        <p:par>
                          <p:cTn id="51" fill="hold">
                            <p:stCondLst>
                              <p:cond delay="500"/>
                            </p:stCondLst>
                            <p:childTnLst>
                              <p:par>
                                <p:cTn id="52" presetID="3" presetClass="entr" presetSubtype="10" fill="hold" grpId="0" nodeType="after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blinds(horizontal)">
                                      <p:cBhvr>
                                        <p:cTn id="54" dur="500"/>
                                        <p:tgtEl>
                                          <p:spTgt spid="27"/>
                                        </p:tgtEl>
                                      </p:cBhvr>
                                    </p:animEffect>
                                  </p:childTnLst>
                                </p:cTn>
                              </p:par>
                            </p:childTnLst>
                          </p:cTn>
                        </p:par>
                      </p:childTnLst>
                    </p:cTn>
                  </p:par>
                  <p:par>
                    <p:cTn id="55" fill="hold">
                      <p:stCondLst>
                        <p:cond delay="indefinite"/>
                      </p:stCondLst>
                      <p:childTnLst>
                        <p:par>
                          <p:cTn id="56" fill="hold">
                            <p:stCondLst>
                              <p:cond delay="0"/>
                            </p:stCondLst>
                            <p:childTnLst>
                              <p:par>
                                <p:cTn id="57" presetID="3" presetClass="entr" presetSubtype="10" fill="hold" grpId="0" nodeType="click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blinds(horizontal)">
                                      <p:cBhvr>
                                        <p:cTn id="59" dur="500"/>
                                        <p:tgtEl>
                                          <p:spTgt spid="11"/>
                                        </p:tgtEl>
                                      </p:cBhvr>
                                    </p:animEffect>
                                  </p:childTnLst>
                                </p:cTn>
                              </p:par>
                              <p:par>
                                <p:cTn id="60" presetID="3" presetClass="exit" presetSubtype="10" fill="hold" grpId="1" nodeType="withEffect">
                                  <p:stCondLst>
                                    <p:cond delay="0"/>
                                  </p:stCondLst>
                                  <p:childTnLst>
                                    <p:animEffect transition="out" filter="blinds(horizontal)">
                                      <p:cBhvr>
                                        <p:cTn id="61" dur="500"/>
                                        <p:tgtEl>
                                          <p:spTgt spid="27"/>
                                        </p:tgtEl>
                                      </p:cBhvr>
                                    </p:animEffect>
                                    <p:set>
                                      <p:cBhvr>
                                        <p:cTn id="62" dur="1" fill="hold">
                                          <p:stCondLst>
                                            <p:cond delay="499"/>
                                          </p:stCondLst>
                                        </p:cTn>
                                        <p:tgtEl>
                                          <p:spTgt spid="27"/>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blinds(horizontal)">
                                      <p:cBhvr>
                                        <p:cTn id="67" dur="500"/>
                                        <p:tgtEl>
                                          <p:spTgt spid="17"/>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blinds(horizontal)">
                                      <p:cBhvr>
                                        <p:cTn id="72" dur="500"/>
                                        <p:tgtEl>
                                          <p:spTgt spid="18"/>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grpId="0" nodeType="clickEffect">
                                  <p:stCondLst>
                                    <p:cond delay="0"/>
                                  </p:stCondLst>
                                  <p:childTnLst>
                                    <p:set>
                                      <p:cBhvr>
                                        <p:cTn id="76" dur="1" fill="hold">
                                          <p:stCondLst>
                                            <p:cond delay="0"/>
                                          </p:stCondLst>
                                        </p:cTn>
                                        <p:tgtEl>
                                          <p:spTgt spid="16"/>
                                        </p:tgtEl>
                                        <p:attrNameLst>
                                          <p:attrName>style.visibility</p:attrName>
                                        </p:attrNameLst>
                                      </p:cBhvr>
                                      <p:to>
                                        <p:strVal val="visible"/>
                                      </p:to>
                                    </p:set>
                                    <p:animEffect transition="in" filter="blinds(horizontal)">
                                      <p:cBhvr>
                                        <p:cTn id="7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5" grpId="0"/>
      <p:bldP spid="12" grpId="0"/>
      <p:bldP spid="6" grpId="0" bldLvl="0" animBg="1"/>
      <p:bldP spid="9" grpId="0"/>
      <p:bldP spid="10" grpId="0"/>
      <p:bldP spid="11" grpId="0" bldLvl="0" animBg="1"/>
      <p:bldP spid="16" grpId="0" bldLvl="0" animBg="1"/>
      <p:bldP spid="17" grpId="0"/>
      <p:bldP spid="18" grpId="0"/>
      <p:bldP spid="27" grpId="0" animBg="1"/>
      <p:bldP spid="27" grpId="1" animBg="1"/>
      <p:bldP spid="32" grpId="0" bldLvl="0" animBg="1"/>
      <p:bldP spid="32"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17475" y="692150"/>
            <a:ext cx="5244465" cy="460375"/>
          </a:xfrm>
          <a:prstGeom prst="rect">
            <a:avLst/>
          </a:prstGeom>
          <a:noFill/>
        </p:spPr>
        <p:txBody>
          <a:bodyPr wrap="square" rtlCol="0">
            <a:spAutoFit/>
          </a:bodyPr>
          <a:lstStyle/>
          <a:p>
            <a:pPr algn="l"/>
            <a:r>
              <a:rPr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mn-ea"/>
              </a:rPr>
              <a:t>㈢“两”个战场、“两”条路线</a:t>
            </a:r>
            <a:r>
              <a:rPr lang="zh-CN" altLang="en-US"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mn-ea"/>
            </a:endParaRPr>
          </a:p>
        </p:txBody>
      </p:sp>
      <p:grpSp>
        <p:nvGrpSpPr>
          <p:cNvPr id="23" name="组合 22"/>
          <p:cNvGrpSpPr/>
          <p:nvPr/>
        </p:nvGrpSpPr>
        <p:grpSpPr>
          <a:xfrm>
            <a:off x="-6350" y="6319520"/>
            <a:ext cx="12198350" cy="516890"/>
            <a:chOff x="-10" y="9952"/>
            <a:chExt cx="19210" cy="814"/>
          </a:xfrm>
          <a:solidFill>
            <a:srgbClr val="EC5F74">
              <a:lumMod val="20000"/>
              <a:lumOff val="80000"/>
            </a:srgbClr>
          </a:solidFill>
        </p:grpSpPr>
        <p:sp>
          <p:nvSpPr>
            <p:cNvPr id="24" name="文本框 23"/>
            <p:cNvSpPr txBox="1"/>
            <p:nvPr>
              <p:custDataLst>
                <p:tags r:id="rId18"/>
              </p:custDataLst>
            </p:nvPr>
          </p:nvSpPr>
          <p:spPr>
            <a:xfrm>
              <a:off x="-10" y="9976"/>
              <a:ext cx="19211" cy="791"/>
            </a:xfrm>
            <a:prstGeom prst="rect">
              <a:avLst/>
            </a:prstGeom>
            <a:grpFill/>
          </p:spPr>
          <p:txBody>
            <a:bodyPr vert="horz" wrap="square" lIns="91440" tIns="45720" rIns="91440" bIns="45720" numCol="1" spcCol="0" rtlCol="0" fromWordArt="0" anchor="t" anchorCtr="0" forceAA="0" compatLnSpc="0">
              <a:noAutofit/>
            </a:bodyPr>
            <a:lstStyle>
              <a:lvl1pPr algn="l" defTabSz="914400" rtl="0" eaLnBrk="1" latinLnBrk="0" hangingPunct="1">
                <a:lnSpc>
                  <a:spcPct val="90000"/>
                </a:lnSpc>
                <a:spcBef>
                  <a:spcPct val="0"/>
                </a:spcBef>
                <a:buNone/>
                <a:defRPr sz="4400" kern="1200">
                  <a:solidFill>
                    <a:sysClr val="windowText" lastClr="000000"/>
                  </a:solidFill>
                  <a:latin typeface="Calibri" panose="020F0502020204030204"/>
                  <a:ea typeface="微软雅黑" panose="020B0503020204020204" charset="-122"/>
                  <a:cs typeface="微软雅黑" panose="020B0503020204020204" charset="-122"/>
                </a:defRPr>
              </a:lvl1pPr>
            </a:lstStyle>
            <a:p>
              <a:pPr lvl="0" algn="l">
                <a:lnSpc>
                  <a:spcPct val="100000"/>
                </a:lnSpc>
                <a:buClrTx/>
                <a:buSzTx/>
                <a:buFontTx/>
              </a:pPr>
              <a:r>
                <a:rPr lang="zh-CN" altLang="zh-CN" sz="2400" b="1">
                  <a:latin typeface="仿宋" panose="02010609060101010101" charset="-122"/>
                  <a:ea typeface="仿宋" panose="02010609060101010101" charset="-122"/>
                  <a:cs typeface="楷体" panose="02010609060101010101" pitchFamily="49" charset="-122"/>
                  <a:sym typeface="Arial" panose="020B0604020202020204" pitchFamily="34" charset="0"/>
                </a:rPr>
                <a:t>  </a:t>
              </a:r>
              <a:r>
                <a:rPr lang="zh-CN" altLang="zh-CN" sz="2400" b="1">
                  <a:latin typeface="仿宋" panose="02010609060101010101" charset="-122"/>
                  <a:ea typeface="仿宋" panose="02010609060101010101" charset="-122"/>
                  <a:cs typeface="楷体" panose="02010609060101010101" pitchFamily="49" charset="-122"/>
                  <a:sym typeface="等线" panose="02010600030101010101" charset="-122"/>
                </a:rPr>
                <a:t>考情分析</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zh-CN" sz="2400" b="1">
                  <a:solidFill>
                    <a:sysClr val="windowText" lastClr="000000"/>
                  </a:solidFill>
                  <a:latin typeface="仿宋" panose="02010609060101010101" charset="-122"/>
                  <a:ea typeface="仿宋" panose="02010609060101010101" charset="-122"/>
                  <a:cs typeface="楷体" panose="02010609060101010101" pitchFamily="49" charset="-122"/>
                  <a:sym typeface="微软雅黑" panose="020B0503020204020204" charset="-122"/>
                </a:rPr>
                <a:t>阶段特征</a:t>
              </a:r>
              <a:r>
                <a:rPr lang="en-US" altLang="zh-CN" sz="2400" b="1">
                  <a:solidFill>
                    <a:sysClr val="windowText" lastClr="000000"/>
                  </a:solidFill>
                  <a:latin typeface="仿宋" panose="02010609060101010101" charset="-122"/>
                  <a:ea typeface="仿宋" panose="02010609060101010101" charset="-122"/>
                  <a:cs typeface="楷体" panose="02010609060101010101" pitchFamily="49" charset="-122"/>
                  <a:sym typeface="微软雅黑" panose="020B0503020204020204" charset="-122"/>
                </a:rPr>
                <a:t>          </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微软雅黑" panose="020B0503020204020204" charset="-122"/>
                </a:rPr>
                <a:t>夯实</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等线" panose="02010600030101010101" charset="-122"/>
                </a:rPr>
                <a:t>基础</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en-US" sz="2400" b="1">
                  <a:solidFill>
                    <a:srgbClr val="000000"/>
                  </a:solidFill>
                  <a:latin typeface="仿宋" panose="02010609060101010101" charset="-122"/>
                  <a:ea typeface="仿宋" panose="02010609060101010101" charset="-122"/>
                  <a:cs typeface="Times New Roman" panose="02020603050405020304" charset="0"/>
                  <a:sym typeface="等线" panose="02010600030101010101" charset="-122"/>
                </a:rPr>
                <a:t>高考真题</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en-US" sz="2400" b="1">
                  <a:solidFill>
                    <a:srgbClr val="000000"/>
                  </a:solidFill>
                  <a:latin typeface="仿宋" panose="02010609060101010101" charset="-122"/>
                  <a:ea typeface="仿宋" panose="02010609060101010101" charset="-122"/>
                  <a:cs typeface="Times New Roman" panose="02020603050405020304" charset="0"/>
                  <a:sym typeface="等线" panose="02010600030101010101" charset="-122"/>
                </a:rPr>
                <a:t>链接选必</a:t>
              </a: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sym typeface="微软雅黑" panose="020B0503020204020204" charset="-122"/>
              </a:endParaRPr>
            </a:p>
          </p:txBody>
        </p:sp>
        <p:cxnSp>
          <p:nvCxnSpPr>
            <p:cNvPr id="25" name="直接连接符 24"/>
            <p:cNvCxnSpPr/>
            <p:nvPr/>
          </p:nvCxnSpPr>
          <p:spPr>
            <a:xfrm>
              <a:off x="2977" y="9952"/>
              <a:ext cx="16" cy="815"/>
            </a:xfrm>
            <a:prstGeom prst="line">
              <a:avLst/>
            </a:prstGeom>
            <a:grpFill/>
            <a:ln w="12700" cap="flat" cmpd="sng" algn="ctr">
              <a:solidFill>
                <a:sysClr val="window" lastClr="FFFFFF"/>
              </a:solidFill>
              <a:prstDash val="solid"/>
              <a:miter lim="800000"/>
            </a:ln>
            <a:effectLst/>
          </p:spPr>
        </p:cxnSp>
        <p:cxnSp>
          <p:nvCxnSpPr>
            <p:cNvPr id="26" name="直接连接符 25"/>
            <p:cNvCxnSpPr/>
            <p:nvPr/>
          </p:nvCxnSpPr>
          <p:spPr>
            <a:xfrm>
              <a:off x="7227" y="9952"/>
              <a:ext cx="16" cy="815"/>
            </a:xfrm>
            <a:prstGeom prst="line">
              <a:avLst/>
            </a:prstGeom>
            <a:grpFill/>
            <a:ln w="12700" cap="flat" cmpd="sng" algn="ctr">
              <a:solidFill>
                <a:sysClr val="window" lastClr="FFFFFF"/>
              </a:solidFill>
              <a:prstDash val="solid"/>
              <a:miter lim="800000"/>
            </a:ln>
            <a:effectLst/>
          </p:spPr>
        </p:cxnSp>
        <p:cxnSp>
          <p:nvCxnSpPr>
            <p:cNvPr id="28" name="直接连接符 27"/>
            <p:cNvCxnSpPr/>
            <p:nvPr/>
          </p:nvCxnSpPr>
          <p:spPr>
            <a:xfrm>
              <a:off x="11121" y="9952"/>
              <a:ext cx="16" cy="815"/>
            </a:xfrm>
            <a:prstGeom prst="line">
              <a:avLst/>
            </a:prstGeom>
            <a:grpFill/>
            <a:ln w="12700" cap="flat" cmpd="sng" algn="ctr">
              <a:solidFill>
                <a:sysClr val="window" lastClr="FFFFFF"/>
              </a:solidFill>
              <a:prstDash val="solid"/>
              <a:miter lim="800000"/>
            </a:ln>
            <a:effectLst/>
          </p:spPr>
        </p:cxnSp>
        <p:cxnSp>
          <p:nvCxnSpPr>
            <p:cNvPr id="62" name="直接连接符 61"/>
            <p:cNvCxnSpPr/>
            <p:nvPr/>
          </p:nvCxnSpPr>
          <p:spPr>
            <a:xfrm>
              <a:off x="15150" y="9952"/>
              <a:ext cx="16" cy="815"/>
            </a:xfrm>
            <a:prstGeom prst="line">
              <a:avLst/>
            </a:prstGeom>
            <a:grpFill/>
            <a:ln w="12700" cap="flat" cmpd="sng" algn="ctr">
              <a:solidFill>
                <a:sysClr val="window" lastClr="FFFFFF"/>
              </a:solidFill>
              <a:prstDash val="solid"/>
              <a:miter lim="800000"/>
            </a:ln>
            <a:effectLst/>
          </p:spPr>
        </p:cxnSp>
      </p:grpSp>
      <p:grpSp>
        <p:nvGrpSpPr>
          <p:cNvPr id="29" name="组合 28"/>
          <p:cNvGrpSpPr/>
          <p:nvPr/>
        </p:nvGrpSpPr>
        <p:grpSpPr>
          <a:xfrm>
            <a:off x="18415" y="5080"/>
            <a:ext cx="4580890" cy="622935"/>
            <a:chOff x="271" y="34"/>
            <a:chExt cx="7214" cy="981"/>
          </a:xfrm>
        </p:grpSpPr>
        <p:sp>
          <p:nvSpPr>
            <p:cNvPr id="30" name="矩形"/>
            <p:cNvSpPr/>
            <p:nvPr/>
          </p:nvSpPr>
          <p:spPr>
            <a:xfrm>
              <a:off x="271" y="34"/>
              <a:ext cx="7214" cy="820"/>
            </a:xfrm>
            <a:prstGeom prst="rect">
              <a:avLst/>
            </a:prstGeom>
            <a:solidFill>
              <a:schemeClr val="accent6">
                <a:lumMod val="40000"/>
                <a:lumOff val="60000"/>
              </a:schemeClr>
            </a:solidFill>
            <a:ln w="9525" cap="flat" cmpd="sng">
              <a:noFill/>
              <a:prstDash val="solid"/>
              <a:miter/>
            </a:ln>
          </p:spPr>
          <p:txBody>
            <a:bodyPr vert="horz" wrap="square" lIns="91417" tIns="45708" rIns="91417" bIns="45708" anchor="t" anchorCtr="0">
              <a:spAutoFit/>
            </a:bodyPr>
            <a:lstStyle/>
            <a:p>
              <a:pPr marL="0" indent="0" algn="l">
                <a:lnSpc>
                  <a:spcPct val="100000"/>
                </a:lnSpc>
                <a:spcBef>
                  <a:spcPts val="0"/>
                </a:spcBef>
                <a:spcAft>
                  <a:spcPts val="0"/>
                </a:spcAft>
                <a:buNone/>
              </a:pPr>
              <a:r>
                <a:rPr lang="zh-CN" altLang="en-US" sz="2800" b="1" i="0" u="none" strike="noStrike" kern="1200" cap="none" spc="0" baseline="0">
                  <a:solidFill>
                    <a:sysClr val="windowText" lastClr="000000"/>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三、全面抗战（1937-1945）</a:t>
              </a:r>
            </a:p>
          </p:txBody>
        </p:sp>
        <p:cxnSp>
          <p:nvCxnSpPr>
            <p:cNvPr id="31" name="直接连接符 30"/>
            <p:cNvCxnSpPr/>
            <p:nvPr>
              <p:custDataLst>
                <p:tags r:id="rId17"/>
              </p:custDataLst>
            </p:nvPr>
          </p:nvCxnSpPr>
          <p:spPr>
            <a:xfrm flipV="1">
              <a:off x="271" y="983"/>
              <a:ext cx="7147" cy="32"/>
            </a:xfrm>
            <a:prstGeom prst="line">
              <a:avLst/>
            </a:prstGeom>
            <a:noFill/>
            <a:ln w="12700" cap="flat" cmpd="sng" algn="ctr">
              <a:solidFill>
                <a:schemeClr val="accent6">
                  <a:lumMod val="40000"/>
                  <a:lumOff val="60000"/>
                </a:schemeClr>
              </a:solidFill>
              <a:prstDash val="solid"/>
              <a:miter lim="800000"/>
            </a:ln>
            <a:effectLst/>
          </p:spPr>
        </p:cxnSp>
      </p:grpSp>
      <p:sp>
        <p:nvSpPr>
          <p:cNvPr id="2" name="文本框 1"/>
          <p:cNvSpPr txBox="1"/>
          <p:nvPr/>
        </p:nvSpPr>
        <p:spPr>
          <a:xfrm>
            <a:off x="204470" y="1152525"/>
            <a:ext cx="5810250" cy="460375"/>
          </a:xfrm>
          <a:prstGeom prst="rect">
            <a:avLst/>
          </a:prstGeom>
          <a:noFill/>
        </p:spPr>
        <p:txBody>
          <a:bodyPr wrap="square" rtlCol="0">
            <a:spAutoFit/>
          </a:bodyPr>
          <a:lstStyle/>
          <a:p>
            <a:pPr algn="l"/>
            <a:r>
              <a:rPr lang="en-US"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mn-ea"/>
              </a:rPr>
              <a:t>1</a:t>
            </a:r>
            <a:r>
              <a:rPr lang="zh-CN" altLang="en-US"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mn-ea"/>
              </a:rPr>
              <a:t>、</a:t>
            </a:r>
            <a:r>
              <a:rPr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mn-ea"/>
              </a:rPr>
              <a:t>正面战场（国民党片面抗战路线）</a:t>
            </a:r>
            <a:r>
              <a:rPr lang="zh-CN" altLang="en-US"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8" name="文本框 7"/>
          <p:cNvSpPr txBox="1"/>
          <p:nvPr/>
        </p:nvSpPr>
        <p:spPr>
          <a:xfrm>
            <a:off x="518795" y="1612900"/>
            <a:ext cx="3865245" cy="460375"/>
          </a:xfrm>
          <a:prstGeom prst="rect">
            <a:avLst/>
          </a:prstGeom>
          <a:noFill/>
        </p:spPr>
        <p:txBody>
          <a:bodyPr wrap="square">
            <a:spAutoFit/>
          </a:bodyPr>
          <a:lstStyle/>
          <a:p>
            <a:r>
              <a:rPr lang="en-US" sz="2400" b="1">
                <a:gradFill>
                  <a:gsLst>
                    <a:gs pos="0">
                      <a:srgbClr val="012D86"/>
                    </a:gs>
                    <a:gs pos="100000">
                      <a:srgbClr val="0E2557"/>
                    </a:gs>
                  </a:gsLst>
                  <a:lin scaled="0"/>
                </a:gradFill>
                <a:latin typeface="宋体" panose="02010600030101010101" pitchFamily="2" charset="-122"/>
                <a:cs typeface="宋体" panose="02010600030101010101" pitchFamily="2" charset="-122"/>
              </a:rPr>
              <a:t>1</a:t>
            </a:r>
            <a:r>
              <a:rPr sz="2400" b="1">
                <a:gradFill>
                  <a:gsLst>
                    <a:gs pos="0">
                      <a:srgbClr val="012D86"/>
                    </a:gs>
                    <a:gs pos="100000">
                      <a:srgbClr val="0E2557"/>
                    </a:gs>
                  </a:gsLst>
                  <a:lin scaled="0"/>
                </a:gradFill>
                <a:latin typeface="宋体" panose="02010600030101010101" pitchFamily="2" charset="-122"/>
                <a:cs typeface="宋体" panose="02010600030101010101" pitchFamily="2" charset="-122"/>
              </a:rPr>
              <a:t>）重要会战：</a:t>
            </a:r>
          </a:p>
        </p:txBody>
      </p:sp>
      <p:graphicFrame>
        <p:nvGraphicFramePr>
          <p:cNvPr id="20" name="Group 34"/>
          <p:cNvGraphicFramePr>
            <a:graphicFrameLocks noGrp="1"/>
          </p:cNvGraphicFramePr>
          <p:nvPr>
            <p:custDataLst>
              <p:tags r:id="rId1"/>
            </p:custDataLst>
          </p:nvPr>
        </p:nvGraphicFramePr>
        <p:xfrm>
          <a:off x="134620" y="2073275"/>
          <a:ext cx="6710045" cy="2654935"/>
        </p:xfrm>
        <a:graphic>
          <a:graphicData uri="http://schemas.openxmlformats.org/drawingml/2006/table">
            <a:tbl>
              <a:tblPr>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effectLst/>
                <a:tableStyleId>{5940675A-B579-460E-94D1-54222C63F5DA}</a:tableStyleId>
              </a:tblPr>
              <a:tblGrid>
                <a:gridCol w="889000"/>
                <a:gridCol w="1314450"/>
                <a:gridCol w="1315720"/>
                <a:gridCol w="3190875"/>
              </a:tblGrid>
              <a:tr h="426720">
                <a:tc>
                  <a:txBody>
                    <a:bodyPr/>
                    <a:lstStyle/>
                    <a:p>
                      <a:pPr algn="l">
                        <a:buNone/>
                      </a:pPr>
                      <a:r>
                        <a:rPr lang="zh-CN" altLang="en-US" sz="2200" b="1">
                          <a:solidFill>
                            <a:schemeClr val="accent1">
                              <a:lumMod val="50000"/>
                            </a:schemeClr>
                          </a:solidFill>
                          <a:effectLst/>
                          <a:latin typeface="仿宋" panose="02010609060101010101" charset="-122"/>
                          <a:ea typeface="仿宋" panose="02010609060101010101" charset="-122"/>
                          <a:cs typeface="仿宋" panose="02010609060101010101" charset="-122"/>
                        </a:rPr>
                        <a:t>阶段</a:t>
                      </a: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18870">
                        <a:lumMod val="20000"/>
                        <a:lumOff val="80000"/>
                      </a:srgbClr>
                    </a:solidFill>
                  </a:tcPr>
                </a:tc>
                <a:tc>
                  <a:txBody>
                    <a:bodyPr/>
                    <a:lstStyle/>
                    <a:p>
                      <a:pPr indent="0" algn="l">
                        <a:buNone/>
                      </a:pPr>
                      <a:r>
                        <a:rPr lang="en-US" sz="2200" b="1">
                          <a:solidFill>
                            <a:schemeClr val="tx1"/>
                          </a:solidFill>
                          <a:latin typeface="仿宋" panose="02010609060101010101" charset="-122"/>
                          <a:ea typeface="仿宋" panose="02010609060101010101" charset="-122"/>
                          <a:cs typeface="黑体" panose="02010609060101010101" charset="-122"/>
                          <a:sym typeface="Arial" panose="020B0604020202020204" pitchFamily="34" charset="0"/>
                        </a:rPr>
                        <a:t>时间</a:t>
                      </a:r>
                      <a:endParaRPr lang="en-US" altLang="en-US" sz="2200" b="1">
                        <a:solidFill>
                          <a:schemeClr val="tx1"/>
                        </a:solidFill>
                        <a:latin typeface="仿宋" panose="02010609060101010101" charset="-122"/>
                        <a:ea typeface="仿宋" panose="02010609060101010101" charset="-122"/>
                        <a:cs typeface="黑体" panose="02010609060101010101" charset="-122"/>
                        <a:sym typeface="Arial" panose="020B0604020202020204" pitchFamily="34" charset="0"/>
                      </a:endParaRPr>
                    </a:p>
                  </a:txBody>
                  <a:tcPr marL="68580" marR="68580" marT="0" marB="0">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18870">
                        <a:lumMod val="20000"/>
                        <a:lumOff val="80000"/>
                      </a:srgbClr>
                    </a:solidFill>
                  </a:tcPr>
                </a:tc>
                <a:tc>
                  <a:txBody>
                    <a:bodyPr/>
                    <a:lstStyle/>
                    <a:p>
                      <a:pPr indent="0" algn="l">
                        <a:buNone/>
                      </a:pPr>
                      <a:r>
                        <a:rPr lang="zh-CN" altLang="en-US" sz="2200" b="1">
                          <a:solidFill>
                            <a:schemeClr val="tx1"/>
                          </a:solidFill>
                          <a:latin typeface="仿宋" panose="02010609060101010101" charset="-122"/>
                          <a:ea typeface="仿宋" panose="02010609060101010101" charset="-122"/>
                          <a:cs typeface="黑体" panose="02010609060101010101" charset="-122"/>
                          <a:sym typeface="Arial" panose="020B0604020202020204" pitchFamily="34" charset="0"/>
                        </a:rPr>
                        <a:t>会战</a:t>
                      </a:r>
                    </a:p>
                  </a:txBody>
                  <a:tcPr marL="68580" marR="68580" marT="0" marB="0">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18870">
                        <a:lumMod val="20000"/>
                        <a:lumOff val="80000"/>
                      </a:srgbClr>
                    </a:solidFill>
                  </a:tcPr>
                </a:tc>
                <a:tc>
                  <a:txBody>
                    <a:bodyPr/>
                    <a:lstStyle/>
                    <a:p>
                      <a:pPr indent="0" algn="l">
                        <a:buNone/>
                      </a:pPr>
                      <a:r>
                        <a:rPr lang="en-US" sz="2200" b="1">
                          <a:solidFill>
                            <a:schemeClr val="tx1"/>
                          </a:solidFill>
                          <a:latin typeface="仿宋" panose="02010609060101010101" charset="-122"/>
                          <a:ea typeface="仿宋" panose="02010609060101010101" charset="-122"/>
                          <a:cs typeface="黑体" panose="02010609060101010101" charset="-122"/>
                          <a:sym typeface="Arial" panose="020B0604020202020204" pitchFamily="34" charset="0"/>
                        </a:rPr>
                        <a:t>结果和影响</a:t>
                      </a:r>
                      <a:endParaRPr lang="en-US" altLang="en-US" sz="2200" b="1">
                        <a:solidFill>
                          <a:schemeClr val="tx1"/>
                        </a:solidFill>
                        <a:latin typeface="仿宋" panose="02010609060101010101" charset="-122"/>
                        <a:ea typeface="仿宋" panose="02010609060101010101" charset="-122"/>
                        <a:cs typeface="黑体" panose="02010609060101010101" charset="-122"/>
                        <a:sym typeface="Arial" panose="020B0604020202020204" pitchFamily="34" charset="0"/>
                      </a:endParaRPr>
                    </a:p>
                  </a:txBody>
                  <a:tcPr marL="68580" marR="68580" marT="0" marB="0">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18870">
                        <a:lumMod val="20000"/>
                        <a:lumOff val="80000"/>
                      </a:srgbClr>
                    </a:solidFill>
                  </a:tcPr>
                </a:tc>
              </a:tr>
              <a:tr h="1104265">
                <a:tc rowSpan="2">
                  <a:txBody>
                    <a:bodyPr/>
                    <a:lstStyle/>
                    <a:p>
                      <a:pPr algn="l">
                        <a:lnSpc>
                          <a:spcPct val="140000"/>
                        </a:lnSpc>
                        <a:buNone/>
                      </a:pPr>
                      <a:r>
                        <a:rPr lang="zh-CN" altLang="en-US" sz="2200" b="1">
                          <a:solidFill>
                            <a:schemeClr val="accent1">
                              <a:lumMod val="50000"/>
                            </a:schemeClr>
                          </a:solidFill>
                          <a:effectLst/>
                          <a:latin typeface="仿宋" panose="02010609060101010101" charset="-122"/>
                          <a:ea typeface="仿宋" panose="02010609060101010101" charset="-122"/>
                          <a:cs typeface="仿宋" panose="02010609060101010101" charset="-122"/>
                        </a:rPr>
                        <a:t>相持阶段</a:t>
                      </a: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a:lstStyle/>
                    <a:p>
                      <a:pPr indent="0" algn="ctr">
                        <a:buNone/>
                      </a:pPr>
                      <a:r>
                        <a:rPr lang="en-US" sz="2200" b="1">
                          <a:latin typeface="仿宋" panose="02010609060101010101" charset="-122"/>
                          <a:ea typeface="仿宋" panose="02010609060101010101" charset="-122"/>
                          <a:cs typeface="仿宋" panose="02010609060101010101" charset="-122"/>
                          <a:sym typeface="Arial" panose="020B0604020202020204" pitchFamily="34" charset="0"/>
                        </a:rPr>
                        <a:t>1938年6月中旬-10月下旬</a:t>
                      </a:r>
                      <a:endParaRPr lang="en-US" altLang="en-US" sz="2200" b="1">
                        <a:latin typeface="仿宋" panose="02010609060101010101" charset="-122"/>
                        <a:ea typeface="仿宋" panose="02010609060101010101" charset="-122"/>
                        <a:cs typeface="仿宋" panose="02010609060101010101" charset="-122"/>
                        <a:sym typeface="Arial" panose="020B0604020202020204" pitchFamily="34" charset="0"/>
                      </a:endParaRPr>
                    </a:p>
                  </a:txBody>
                  <a:tcPr marL="68580" marR="68580" marT="0" marB="0" anchor="ct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a:lstStyle/>
                    <a:p>
                      <a:pPr marR="0" lvl="0" indent="0" algn="l" defTabSz="914400" rtl="0" fontAlgn="auto">
                        <a:lnSpc>
                          <a:spcPts val="3380"/>
                        </a:lnSpc>
                        <a:spcBef>
                          <a:spcPct val="0"/>
                        </a:spcBef>
                        <a:spcAft>
                          <a:spcPct val="0"/>
                        </a:spcAft>
                        <a:buClrTx/>
                        <a:buSzTx/>
                        <a:buFontTx/>
                        <a:buNone/>
                        <a:defRPr/>
                      </a:pPr>
                      <a:endParaRPr lang="zh-CN" altLang="en-US" sz="2200" b="1" kern="1200">
                        <a:solidFill>
                          <a:schemeClr val="accent1">
                            <a:lumMod val="50000"/>
                          </a:schemeClr>
                        </a:solidFill>
                        <a:effectLst/>
                        <a:latin typeface="仿宋" panose="02010609060101010101" charset="-122"/>
                        <a:ea typeface="仿宋" panose="02010609060101010101" charset="-122"/>
                        <a:cs typeface="仿宋" panose="02010609060101010101" charset="-122"/>
                      </a:endParaRP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a:lstStyle/>
                    <a:p>
                      <a:pPr marR="0" lvl="0" indent="0" algn="l" defTabSz="914400" rtl="0" fontAlgn="auto">
                        <a:lnSpc>
                          <a:spcPts val="3380"/>
                        </a:lnSpc>
                        <a:spcBef>
                          <a:spcPct val="0"/>
                        </a:spcBef>
                        <a:spcAft>
                          <a:spcPct val="0"/>
                        </a:spcAft>
                        <a:buClrTx/>
                        <a:buSzTx/>
                        <a:buFontTx/>
                        <a:buNone/>
                        <a:defRPr/>
                      </a:pPr>
                      <a:endParaRPr lang="zh-CN" altLang="en-US" sz="2200" b="1" kern="1200">
                        <a:solidFill>
                          <a:schemeClr val="accent1">
                            <a:lumMod val="50000"/>
                          </a:schemeClr>
                        </a:solidFill>
                        <a:effectLst/>
                        <a:latin typeface="仿宋" panose="02010609060101010101" charset="-122"/>
                        <a:ea typeface="仿宋" panose="02010609060101010101" charset="-122"/>
                        <a:cs typeface="仿宋" panose="02010609060101010101" charset="-122"/>
                      </a:endParaRP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r>
              <a:tr h="1123950">
                <a:tc vMerge="1">
                  <a:txBody>
                    <a:bodyPr/>
                    <a:lstStyle/>
                    <a:p>
                      <a:endParaRPr lang="zh-CN"/>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a:lstStyle/>
                    <a:p>
                      <a:pPr indent="0" algn="ctr">
                        <a:buNone/>
                      </a:pPr>
                      <a:r>
                        <a:rPr lang="en-US" sz="2200" b="1">
                          <a:latin typeface="仿宋" panose="02010609060101010101" charset="-122"/>
                          <a:ea typeface="仿宋" panose="02010609060101010101" charset="-122"/>
                          <a:cs typeface="仿宋" panose="02010609060101010101" charset="-122"/>
                          <a:sym typeface="Arial" panose="020B0604020202020204" pitchFamily="34" charset="0"/>
                        </a:rPr>
                        <a:t>1941年</a:t>
                      </a:r>
                    </a:p>
                    <a:p>
                      <a:pPr indent="0" algn="ctr">
                        <a:buNone/>
                      </a:pPr>
                      <a:r>
                        <a:rPr lang="en-US" sz="2200" b="1">
                          <a:latin typeface="仿宋" panose="02010609060101010101" charset="-122"/>
                          <a:ea typeface="仿宋" panose="02010609060101010101" charset="-122"/>
                          <a:cs typeface="仿宋" panose="02010609060101010101" charset="-122"/>
                          <a:sym typeface="Arial" panose="020B0604020202020204" pitchFamily="34" charset="0"/>
                        </a:rPr>
                        <a:t>12月</a:t>
                      </a:r>
                      <a:endParaRPr lang="en-US" altLang="en-US" sz="2200" b="1">
                        <a:latin typeface="仿宋" panose="02010609060101010101" charset="-122"/>
                        <a:ea typeface="仿宋" panose="02010609060101010101" charset="-122"/>
                        <a:cs typeface="仿宋" panose="02010609060101010101" charset="-122"/>
                        <a:sym typeface="Arial" panose="020B0604020202020204" pitchFamily="34" charset="0"/>
                      </a:endParaRPr>
                    </a:p>
                  </a:txBody>
                  <a:tcPr marL="68580" marR="68580" marT="0" marB="0" anchor="ct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a:lstStyle/>
                    <a:p>
                      <a:pPr marR="0" lvl="0" indent="0" algn="l" defTabSz="914400" rtl="0" fontAlgn="auto">
                        <a:lnSpc>
                          <a:spcPts val="3380"/>
                        </a:lnSpc>
                        <a:spcBef>
                          <a:spcPct val="0"/>
                        </a:spcBef>
                        <a:spcAft>
                          <a:spcPct val="0"/>
                        </a:spcAft>
                        <a:buClrTx/>
                        <a:buSzTx/>
                        <a:buFontTx/>
                        <a:buNone/>
                        <a:defRPr/>
                      </a:pPr>
                      <a:endParaRPr lang="zh-CN" altLang="en-US" sz="2200" b="1" kern="1200">
                        <a:solidFill>
                          <a:schemeClr val="accent1">
                            <a:lumMod val="50000"/>
                          </a:schemeClr>
                        </a:solidFill>
                        <a:effectLst/>
                        <a:latin typeface="仿宋" panose="02010609060101010101" charset="-122"/>
                        <a:ea typeface="仿宋" panose="02010609060101010101" charset="-122"/>
                        <a:cs typeface="仿宋" panose="02010609060101010101" charset="-122"/>
                      </a:endParaRP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a:lstStyle/>
                    <a:p>
                      <a:pPr marR="0" lvl="0" indent="0" algn="l" defTabSz="914400" rtl="0" fontAlgn="auto">
                        <a:lnSpc>
                          <a:spcPts val="3380"/>
                        </a:lnSpc>
                        <a:spcBef>
                          <a:spcPct val="0"/>
                        </a:spcBef>
                        <a:spcAft>
                          <a:spcPct val="0"/>
                        </a:spcAft>
                        <a:buClrTx/>
                        <a:buSzTx/>
                        <a:buFontTx/>
                        <a:buNone/>
                        <a:defRPr/>
                      </a:pPr>
                      <a:endParaRPr lang="zh-CN" altLang="en-US" sz="2200" b="1" kern="1200">
                        <a:solidFill>
                          <a:schemeClr val="accent1">
                            <a:lumMod val="50000"/>
                          </a:schemeClr>
                        </a:solidFill>
                        <a:effectLst/>
                        <a:latin typeface="仿宋" panose="02010609060101010101" charset="-122"/>
                        <a:ea typeface="仿宋" panose="02010609060101010101" charset="-122"/>
                        <a:cs typeface="仿宋" panose="02010609060101010101" charset="-122"/>
                      </a:endParaRP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r>
            </a:tbl>
          </a:graphicData>
        </a:graphic>
      </p:graphicFrame>
      <p:pic>
        <p:nvPicPr>
          <p:cNvPr id="13" name="图片 12"/>
          <p:cNvPicPr>
            <a:picLocks noChangeAspect="1"/>
          </p:cNvPicPr>
          <p:nvPr>
            <p:custDataLst>
              <p:tags r:id="rId2"/>
            </p:custDataLst>
          </p:nvPr>
        </p:nvPicPr>
        <p:blipFill>
          <a:blip r:embed="rId20"/>
          <a:stretch>
            <a:fillRect/>
          </a:stretch>
        </p:blipFill>
        <p:spPr>
          <a:xfrm>
            <a:off x="6948170" y="124460"/>
            <a:ext cx="5120640" cy="5685155"/>
          </a:xfrm>
          <a:prstGeom prst="rect">
            <a:avLst/>
          </a:prstGeom>
        </p:spPr>
      </p:pic>
      <p:sp>
        <p:nvSpPr>
          <p:cNvPr id="11" name="文本框 10"/>
          <p:cNvSpPr txBox="1"/>
          <p:nvPr>
            <p:custDataLst>
              <p:tags r:id="rId3"/>
            </p:custDataLst>
          </p:nvPr>
        </p:nvSpPr>
        <p:spPr>
          <a:xfrm>
            <a:off x="2362200" y="2747303"/>
            <a:ext cx="1407160" cy="460375"/>
          </a:xfrm>
          <a:prstGeom prst="rect">
            <a:avLst/>
          </a:prstGeom>
          <a:noFill/>
        </p:spPr>
        <p:txBody>
          <a:bodyPr wrap="none" rtlCol="0" anchor="t">
            <a:spAutoFit/>
          </a:bodyPr>
          <a:lstStyle/>
          <a:p>
            <a:pPr algn="l"/>
            <a:r>
              <a:rPr lang="en-US" sz="2400" b="1">
                <a:solidFill>
                  <a:srgbClr val="FF0000"/>
                </a:solidFill>
                <a:latin typeface="宋体" panose="02010600030101010101" pitchFamily="2" charset="-122"/>
                <a:cs typeface="Times New Roman" panose="02020603050405020304" charset="0"/>
                <a:sym typeface="Arial" panose="020B0604020202020204" pitchFamily="34" charset="0"/>
              </a:rPr>
              <a:t>武汉会战</a:t>
            </a:r>
            <a:endParaRPr lang="en-US" altLang="en-US" sz="2400" b="1">
              <a:solidFill>
                <a:srgbClr val="FF0000"/>
              </a:solidFill>
              <a:latin typeface="宋体" panose="02010600030101010101" pitchFamily="2" charset="-122"/>
              <a:cs typeface="Times New Roman" panose="02020603050405020304" charset="0"/>
              <a:sym typeface="Arial" panose="020B0604020202020204" pitchFamily="34" charset="0"/>
            </a:endParaRPr>
          </a:p>
        </p:txBody>
      </p:sp>
      <p:sp>
        <p:nvSpPr>
          <p:cNvPr id="21" name="文本框 20"/>
          <p:cNvSpPr txBox="1"/>
          <p:nvPr>
            <p:custDataLst>
              <p:tags r:id="rId4"/>
            </p:custDataLst>
          </p:nvPr>
        </p:nvSpPr>
        <p:spPr>
          <a:xfrm>
            <a:off x="3683000" y="2533943"/>
            <a:ext cx="3235325" cy="1106805"/>
          </a:xfrm>
          <a:prstGeom prst="rect">
            <a:avLst/>
          </a:prstGeom>
          <a:noFill/>
        </p:spPr>
        <p:txBody>
          <a:bodyPr wrap="square" rtlCol="0" anchor="t">
            <a:spAutoFit/>
          </a:bodyPr>
          <a:lstStyle/>
          <a:p>
            <a:pPr algn="l"/>
            <a:r>
              <a:rPr lang="en-US" sz="2200" b="1" err="1">
                <a:latin typeface="宋体" panose="02010600030101010101" pitchFamily="2" charset="-122"/>
                <a:cs typeface="Times New Roman" panose="02020603050405020304" charset="0"/>
                <a:sym typeface="Arial" panose="020B0604020202020204" pitchFamily="34" charset="0"/>
              </a:rPr>
              <a:t>规模最大的一次战役</a:t>
            </a:r>
            <a:endParaRPr lang="en-US" sz="2200" b="1">
              <a:latin typeface="宋体" panose="02010600030101010101" pitchFamily="2" charset="-122"/>
              <a:cs typeface="Times New Roman" panose="02020603050405020304" charset="0"/>
              <a:sym typeface="Arial" panose="020B0604020202020204" pitchFamily="34" charset="0"/>
            </a:endParaRPr>
          </a:p>
          <a:p>
            <a:pPr algn="l"/>
            <a:r>
              <a:rPr lang="en-US" sz="2200" b="1" err="1">
                <a:latin typeface="宋体" panose="02010600030101010101" pitchFamily="2" charset="-122"/>
                <a:cs typeface="Times New Roman" panose="02020603050405020304" charset="0"/>
                <a:sym typeface="Arial" panose="020B0604020202020204" pitchFamily="34" charset="0"/>
              </a:rPr>
              <a:t>武汉、广州陷落后，抗战进入</a:t>
            </a:r>
            <a:r>
              <a:rPr lang="en-US" sz="2200" b="1" err="1">
                <a:solidFill>
                  <a:srgbClr val="FF0000"/>
                </a:solidFill>
                <a:latin typeface="宋体" panose="02010600030101010101" pitchFamily="2" charset="-122"/>
                <a:cs typeface="Times New Roman" panose="02020603050405020304" charset="0"/>
                <a:sym typeface="Arial" panose="020B0604020202020204" pitchFamily="34" charset="0"/>
              </a:rPr>
              <a:t>战略相持</a:t>
            </a:r>
            <a:r>
              <a:rPr lang="en-US" sz="2200" b="1" err="1">
                <a:latin typeface="宋体" panose="02010600030101010101" pitchFamily="2" charset="-122"/>
                <a:cs typeface="Times New Roman" panose="02020603050405020304" charset="0"/>
                <a:sym typeface="Arial" panose="020B0604020202020204" pitchFamily="34" charset="0"/>
              </a:rPr>
              <a:t>阶段</a:t>
            </a:r>
            <a:endParaRPr lang="zh-CN" altLang="en-US" sz="2200" b="1">
              <a:latin typeface="宋体" panose="02010600030101010101" pitchFamily="2" charset="-122"/>
              <a:sym typeface="Arial" panose="020B0604020202020204" pitchFamily="34" charset="0"/>
            </a:endParaRPr>
          </a:p>
        </p:txBody>
      </p:sp>
      <p:sp>
        <p:nvSpPr>
          <p:cNvPr id="17" name="文本框 16"/>
          <p:cNvSpPr txBox="1"/>
          <p:nvPr>
            <p:custDataLst>
              <p:tags r:id="rId5"/>
            </p:custDataLst>
          </p:nvPr>
        </p:nvSpPr>
        <p:spPr>
          <a:xfrm>
            <a:off x="7510780" y="3785528"/>
            <a:ext cx="1501140" cy="706755"/>
          </a:xfrm>
          <a:prstGeom prst="rect">
            <a:avLst/>
          </a:prstGeom>
          <a:solidFill>
            <a:srgbClr val="401BC0"/>
          </a:solidFill>
          <a:ln>
            <a:solidFill>
              <a:sysClr val="window" lastClr="FFFFFF"/>
            </a:solidFill>
          </a:ln>
        </p:spPr>
        <p:txBody>
          <a:bodyPr wrap="square" rtlCol="0">
            <a:spAutoFit/>
          </a:bodyPr>
          <a:lstStyle/>
          <a:p>
            <a:pPr algn="ctr"/>
            <a:r>
              <a:rPr lang="zh-CN" altLang="en-US" sz="2000" b="1">
                <a:solidFill>
                  <a:sysClr val="window" lastClr="FFFFFF"/>
                </a:solidFill>
                <a:latin typeface="仿宋" panose="02010609060101010101" charset="-122"/>
                <a:ea typeface="仿宋" panose="02010609060101010101" charset="-122"/>
                <a:cs typeface="仿宋" panose="02010609060101010101" charset="-122"/>
                <a:sym typeface="Arial" panose="020B0604020202020204" pitchFamily="34" charset="0"/>
              </a:rPr>
              <a:t>武汉会战</a:t>
            </a:r>
          </a:p>
          <a:p>
            <a:pPr algn="ctr"/>
            <a:r>
              <a:rPr lang="zh-CN" altLang="en-US" sz="2000" b="1">
                <a:solidFill>
                  <a:sysClr val="window" lastClr="FFFFFF"/>
                </a:solidFill>
                <a:latin typeface="仿宋" panose="02010609060101010101" charset="-122"/>
                <a:ea typeface="仿宋" panose="02010609060101010101" charset="-122"/>
                <a:cs typeface="仿宋" panose="02010609060101010101" charset="-122"/>
                <a:sym typeface="Arial" panose="020B0604020202020204" pitchFamily="34" charset="0"/>
              </a:rPr>
              <a:t>1938.</a:t>
            </a:r>
            <a:r>
              <a:rPr lang="en-US" altLang="zh-CN" sz="2000" b="1">
                <a:solidFill>
                  <a:sysClr val="window" lastClr="FFFFFF"/>
                </a:solidFill>
                <a:latin typeface="仿宋" panose="02010609060101010101" charset="-122"/>
                <a:ea typeface="仿宋" panose="02010609060101010101" charset="-122"/>
                <a:cs typeface="仿宋" panose="02010609060101010101" charset="-122"/>
                <a:sym typeface="Arial" panose="020B0604020202020204" pitchFamily="34" charset="0"/>
              </a:rPr>
              <a:t>6</a:t>
            </a:r>
            <a:endParaRPr lang="zh-CN" altLang="en-US" sz="2000" b="1">
              <a:solidFill>
                <a:sysClr val="window" lastClr="FFFFFF"/>
              </a:solidFill>
              <a:latin typeface="仿宋" panose="02010609060101010101" charset="-122"/>
              <a:ea typeface="仿宋" panose="02010609060101010101" charset="-122"/>
              <a:cs typeface="仿宋" panose="02010609060101010101" charset="-122"/>
              <a:sym typeface="Arial" panose="020B0604020202020204" pitchFamily="34" charset="0"/>
            </a:endParaRPr>
          </a:p>
        </p:txBody>
      </p:sp>
      <p:sp>
        <p:nvSpPr>
          <p:cNvPr id="6" name="文本框 5"/>
          <p:cNvSpPr txBox="1"/>
          <p:nvPr>
            <p:custDataLst>
              <p:tags r:id="rId6"/>
            </p:custDataLst>
          </p:nvPr>
        </p:nvSpPr>
        <p:spPr>
          <a:xfrm>
            <a:off x="10663555" y="3964940"/>
            <a:ext cx="1405255" cy="1014730"/>
          </a:xfrm>
          <a:prstGeom prst="rect">
            <a:avLst/>
          </a:prstGeom>
          <a:solidFill>
            <a:srgbClr val="401BC0"/>
          </a:solidFill>
          <a:ln>
            <a:solidFill>
              <a:sysClr val="window" lastClr="FFFFFF"/>
            </a:solidFill>
          </a:ln>
        </p:spPr>
        <p:txBody>
          <a:bodyPr wrap="square" rtlCol="0">
            <a:spAutoFit/>
          </a:bodyPr>
          <a:lstStyle/>
          <a:p>
            <a:pPr algn="ctr"/>
            <a:r>
              <a:rPr lang="zh-CN" altLang="en-US" sz="2000" b="1">
                <a:solidFill>
                  <a:sysClr val="window" lastClr="FFFFFF"/>
                </a:solidFill>
                <a:latin typeface="仿宋" panose="02010609060101010101" charset="-122"/>
                <a:ea typeface="仿宋" panose="02010609060101010101" charset="-122"/>
                <a:cs typeface="仿宋" panose="02010609060101010101" charset="-122"/>
                <a:sym typeface="Arial" panose="020B0604020202020204" pitchFamily="34" charset="0"/>
              </a:rPr>
              <a:t>淞沪会战</a:t>
            </a:r>
          </a:p>
          <a:p>
            <a:pPr algn="ctr"/>
            <a:r>
              <a:rPr lang="en-US" altLang="zh-CN" sz="2000" b="1">
                <a:solidFill>
                  <a:sysClr val="window" lastClr="FFFFFF"/>
                </a:solidFill>
                <a:latin typeface="仿宋" panose="02010609060101010101" charset="-122"/>
                <a:ea typeface="仿宋" panose="02010609060101010101" charset="-122"/>
                <a:cs typeface="仿宋" panose="02010609060101010101" charset="-122"/>
                <a:sym typeface="Arial" panose="020B0604020202020204" pitchFamily="34" charset="0"/>
              </a:rPr>
              <a:t>1937.11</a:t>
            </a:r>
          </a:p>
          <a:p>
            <a:pPr algn="ctr"/>
            <a:r>
              <a:rPr lang="zh-CN" altLang="en-US" sz="2000" b="1">
                <a:solidFill>
                  <a:sysClr val="window" lastClr="FFFFFF"/>
                </a:solidFill>
                <a:latin typeface="仿宋" panose="02010609060101010101" charset="-122"/>
                <a:ea typeface="仿宋" panose="02010609060101010101" charset="-122"/>
                <a:cs typeface="仿宋" panose="02010609060101010101" charset="-122"/>
                <a:sym typeface="Arial" panose="020B0604020202020204" pitchFamily="34" charset="0"/>
              </a:rPr>
              <a:t>上海沦陷</a:t>
            </a:r>
          </a:p>
        </p:txBody>
      </p:sp>
      <p:sp>
        <p:nvSpPr>
          <p:cNvPr id="4" name="文本框 3"/>
          <p:cNvSpPr txBox="1"/>
          <p:nvPr>
            <p:custDataLst>
              <p:tags r:id="rId7"/>
            </p:custDataLst>
          </p:nvPr>
        </p:nvSpPr>
        <p:spPr>
          <a:xfrm>
            <a:off x="8314055" y="1222375"/>
            <a:ext cx="1405255" cy="1017270"/>
          </a:xfrm>
          <a:prstGeom prst="rect">
            <a:avLst/>
          </a:prstGeom>
          <a:solidFill>
            <a:srgbClr val="401BC0"/>
          </a:solidFill>
          <a:ln>
            <a:solidFill>
              <a:sysClr val="window" lastClr="FFFFFF"/>
            </a:solidFill>
          </a:ln>
        </p:spPr>
        <p:txBody>
          <a:bodyPr wrap="square" rtlCol="0">
            <a:noAutofit/>
          </a:bodyPr>
          <a:lstStyle/>
          <a:p>
            <a:pPr algn="ctr"/>
            <a:r>
              <a:rPr lang="zh-CN" altLang="en-US" sz="2000" b="1">
                <a:solidFill>
                  <a:sysClr val="window" lastClr="FFFFFF"/>
                </a:solidFill>
                <a:latin typeface="仿宋" panose="02010609060101010101" charset="-122"/>
                <a:ea typeface="仿宋" panose="02010609060101010101" charset="-122"/>
                <a:cs typeface="仿宋" panose="02010609060101010101" charset="-122"/>
                <a:sym typeface="Arial" panose="020B0604020202020204" pitchFamily="34" charset="0"/>
              </a:rPr>
              <a:t>太原会战</a:t>
            </a:r>
          </a:p>
          <a:p>
            <a:pPr algn="ctr"/>
            <a:r>
              <a:rPr lang="en-US" altLang="zh-CN" sz="2000" b="1">
                <a:solidFill>
                  <a:sysClr val="window" lastClr="FFFFFF"/>
                </a:solidFill>
                <a:latin typeface="仿宋" panose="02010609060101010101" charset="-122"/>
                <a:ea typeface="仿宋" panose="02010609060101010101" charset="-122"/>
                <a:cs typeface="仿宋" panose="02010609060101010101" charset="-122"/>
                <a:sym typeface="Arial" panose="020B0604020202020204" pitchFamily="34" charset="0"/>
              </a:rPr>
              <a:t>1937.11</a:t>
            </a:r>
          </a:p>
          <a:p>
            <a:pPr algn="ctr"/>
            <a:r>
              <a:rPr lang="zh-CN" altLang="en-US" sz="2000" b="1">
                <a:solidFill>
                  <a:sysClr val="window" lastClr="FFFFFF"/>
                </a:solidFill>
                <a:latin typeface="仿宋" panose="02010609060101010101" charset="-122"/>
                <a:ea typeface="仿宋" panose="02010609060101010101" charset="-122"/>
                <a:cs typeface="仿宋" panose="02010609060101010101" charset="-122"/>
                <a:sym typeface="Arial" panose="020B0604020202020204" pitchFamily="34" charset="0"/>
              </a:rPr>
              <a:t>太原沦陷</a:t>
            </a:r>
          </a:p>
        </p:txBody>
      </p:sp>
      <p:sp>
        <p:nvSpPr>
          <p:cNvPr id="16" name="文本框 15"/>
          <p:cNvSpPr txBox="1"/>
          <p:nvPr>
            <p:custDataLst>
              <p:tags r:id="rId8"/>
            </p:custDataLst>
          </p:nvPr>
        </p:nvSpPr>
        <p:spPr>
          <a:xfrm>
            <a:off x="9326880" y="2188845"/>
            <a:ext cx="1824355" cy="1014730"/>
          </a:xfrm>
          <a:prstGeom prst="rect">
            <a:avLst/>
          </a:prstGeom>
          <a:solidFill>
            <a:srgbClr val="401BC0"/>
          </a:solidFill>
          <a:ln>
            <a:solidFill>
              <a:sysClr val="window" lastClr="FFFFFF"/>
            </a:solidFill>
          </a:ln>
        </p:spPr>
        <p:txBody>
          <a:bodyPr wrap="square" rtlCol="0">
            <a:spAutoFit/>
          </a:bodyPr>
          <a:lstStyle/>
          <a:p>
            <a:pPr algn="ctr"/>
            <a:r>
              <a:rPr lang="zh-CN" altLang="en-US" sz="2000" b="1">
                <a:solidFill>
                  <a:sysClr val="window" lastClr="FFFFFF"/>
                </a:solidFill>
                <a:latin typeface="仿宋" panose="02010609060101010101" charset="-122"/>
                <a:ea typeface="仿宋" panose="02010609060101010101" charset="-122"/>
                <a:cs typeface="仿宋" panose="02010609060101010101" charset="-122"/>
                <a:sym typeface="Arial" panose="020B0604020202020204" pitchFamily="34" charset="0"/>
              </a:rPr>
              <a:t>徐州会战</a:t>
            </a:r>
          </a:p>
          <a:p>
            <a:pPr algn="ctr"/>
            <a:r>
              <a:rPr lang="zh-CN" altLang="en-US" sz="2000" b="1">
                <a:solidFill>
                  <a:sysClr val="window" lastClr="FFFFFF"/>
                </a:solidFill>
                <a:latin typeface="仿宋" panose="02010609060101010101" charset="-122"/>
                <a:ea typeface="仿宋" panose="02010609060101010101" charset="-122"/>
                <a:cs typeface="仿宋" panose="02010609060101010101" charset="-122"/>
                <a:sym typeface="Arial" panose="020B0604020202020204" pitchFamily="34" charset="0"/>
              </a:rPr>
              <a:t>1938.5</a:t>
            </a:r>
          </a:p>
          <a:p>
            <a:pPr algn="ctr"/>
            <a:r>
              <a:rPr lang="zh-CN" altLang="en-US" sz="2000" b="1">
                <a:solidFill>
                  <a:sysClr val="window" lastClr="FFFFFF"/>
                </a:solidFill>
                <a:latin typeface="仿宋" panose="02010609060101010101" charset="-122"/>
                <a:ea typeface="仿宋" panose="02010609060101010101" charset="-122"/>
                <a:cs typeface="仿宋" panose="02010609060101010101" charset="-122"/>
                <a:sym typeface="Arial" panose="020B0604020202020204" pitchFamily="34" charset="0"/>
              </a:rPr>
              <a:t>各路大军撤离</a:t>
            </a:r>
          </a:p>
        </p:txBody>
      </p:sp>
      <p:cxnSp>
        <p:nvCxnSpPr>
          <p:cNvPr id="18" name="直接箭头连接符 17"/>
          <p:cNvCxnSpPr/>
          <p:nvPr>
            <p:custDataLst>
              <p:tags r:id="rId9"/>
            </p:custDataLst>
          </p:nvPr>
        </p:nvCxnSpPr>
        <p:spPr>
          <a:xfrm flipH="1">
            <a:off x="9222105" y="2156118"/>
            <a:ext cx="96520" cy="2370667"/>
          </a:xfrm>
          <a:prstGeom prst="straightConnector1">
            <a:avLst/>
          </a:prstGeom>
          <a:solidFill>
            <a:srgbClr val="4874CB"/>
          </a:solidFill>
          <a:ln w="69850" cap="flat" cmpd="sng" algn="ctr">
            <a:solidFill>
              <a:srgbClr val="FF0000"/>
            </a:solidFill>
            <a:prstDash val="solid"/>
            <a:round/>
            <a:headEnd type="none" w="med" len="med"/>
            <a:tailEnd type="arrow" w="med" len="med"/>
          </a:ln>
        </p:spPr>
      </p:cxnSp>
      <p:cxnSp>
        <p:nvCxnSpPr>
          <p:cNvPr id="19" name="直接箭头连接符 18"/>
          <p:cNvCxnSpPr/>
          <p:nvPr>
            <p:custDataLst>
              <p:tags r:id="rId10"/>
            </p:custDataLst>
          </p:nvPr>
        </p:nvCxnSpPr>
        <p:spPr>
          <a:xfrm flipH="1">
            <a:off x="7922683" y="4597270"/>
            <a:ext cx="948267" cy="67733"/>
          </a:xfrm>
          <a:prstGeom prst="straightConnector1">
            <a:avLst/>
          </a:prstGeom>
          <a:solidFill>
            <a:srgbClr val="4874CB"/>
          </a:solidFill>
          <a:ln w="69850" cap="flat" cmpd="sng" algn="ctr">
            <a:solidFill>
              <a:srgbClr val="FF0000"/>
            </a:solidFill>
            <a:prstDash val="solid"/>
            <a:round/>
            <a:headEnd type="none" w="med" len="med"/>
            <a:tailEnd type="arrow" w="med" len="med"/>
          </a:ln>
        </p:spPr>
      </p:cxnSp>
      <p:sp>
        <p:nvSpPr>
          <p:cNvPr id="5" name="文本框 4"/>
          <p:cNvSpPr txBox="1"/>
          <p:nvPr>
            <p:custDataLst>
              <p:tags r:id="rId11"/>
            </p:custDataLst>
          </p:nvPr>
        </p:nvSpPr>
        <p:spPr>
          <a:xfrm>
            <a:off x="6586220" y="2519045"/>
            <a:ext cx="2740660" cy="953135"/>
          </a:xfrm>
          <a:prstGeom prst="rect">
            <a:avLst/>
          </a:prstGeom>
          <a:solidFill>
            <a:srgbClr val="44546A">
              <a:lumMod val="20000"/>
              <a:lumOff val="80000"/>
            </a:srgbClr>
          </a:solidFill>
        </p:spPr>
        <p:txBody>
          <a:bodyPr wrap="square" rtlCol="0" anchor="t">
            <a:spAutoFit/>
          </a:bodyPr>
          <a:lstStyle/>
          <a:p>
            <a:pPr algn="l"/>
            <a:r>
              <a:rPr lang="zh-CN" altLang="en-US" sz="2800" b="1">
                <a:solidFill>
                  <a:srgbClr val="FF0000"/>
                </a:solidFill>
                <a:latin typeface="仿宋" panose="02010609060101010101" charset="-122"/>
                <a:ea typeface="仿宋" panose="02010609060101010101" charset="-122"/>
                <a:cs typeface="仿宋" panose="02010609060101010101" charset="-122"/>
                <a:sym typeface="Arial" panose="020B0604020202020204" pitchFamily="34" charset="0"/>
              </a:rPr>
              <a:t>以空间换取时间 </a:t>
            </a:r>
          </a:p>
          <a:p>
            <a:pPr algn="l"/>
            <a:r>
              <a:rPr lang="zh-CN" altLang="en-US" sz="2800" b="1">
                <a:solidFill>
                  <a:srgbClr val="0000FF"/>
                </a:solidFill>
                <a:latin typeface="仿宋" panose="02010609060101010101" charset="-122"/>
                <a:ea typeface="仿宋" panose="02010609060101010101" charset="-122"/>
                <a:cs typeface="仿宋" panose="02010609060101010101" charset="-122"/>
                <a:sym typeface="Arial" panose="020B0604020202020204" pitchFamily="34" charset="0"/>
              </a:rPr>
              <a:t>相持阶段</a:t>
            </a:r>
          </a:p>
        </p:txBody>
      </p:sp>
      <p:sp>
        <p:nvSpPr>
          <p:cNvPr id="22" name="文本框 21"/>
          <p:cNvSpPr txBox="1"/>
          <p:nvPr>
            <p:custDataLst>
              <p:tags r:id="rId12"/>
            </p:custDataLst>
          </p:nvPr>
        </p:nvSpPr>
        <p:spPr>
          <a:xfrm>
            <a:off x="2362200" y="3696335"/>
            <a:ext cx="1685925" cy="829945"/>
          </a:xfrm>
          <a:prstGeom prst="rect">
            <a:avLst/>
          </a:prstGeom>
          <a:noFill/>
        </p:spPr>
        <p:txBody>
          <a:bodyPr wrap="square" rtlCol="0" anchor="t">
            <a:spAutoFit/>
          </a:bodyPr>
          <a:lstStyle/>
          <a:p>
            <a:pPr algn="l"/>
            <a:r>
              <a:rPr lang="zh-CN" sz="2400" b="1">
                <a:solidFill>
                  <a:srgbClr val="FF0000"/>
                </a:solidFill>
                <a:latin typeface="宋体" panose="02010600030101010101" pitchFamily="2" charset="-122"/>
                <a:cs typeface="宋体" panose="02010600030101010101" pitchFamily="2" charset="-122"/>
                <a:sym typeface="+mn-ea"/>
              </a:rPr>
              <a:t>第三次长沙会战</a:t>
            </a:r>
            <a:endParaRPr lang="zh-CN" altLang="en-US" sz="2400" b="1">
              <a:solidFill>
                <a:srgbClr val="FF0000"/>
              </a:solidFill>
              <a:latin typeface="宋体" panose="02010600030101010101" pitchFamily="2" charset="-122"/>
              <a:cs typeface="宋体" panose="02010600030101010101" pitchFamily="2" charset="-122"/>
              <a:sym typeface="+mn-ea"/>
            </a:endParaRPr>
          </a:p>
        </p:txBody>
      </p:sp>
      <p:sp>
        <p:nvSpPr>
          <p:cNvPr id="9" name="文本框 8"/>
          <p:cNvSpPr txBox="1"/>
          <p:nvPr>
            <p:custDataLst>
              <p:tags r:id="rId13"/>
            </p:custDataLst>
          </p:nvPr>
        </p:nvSpPr>
        <p:spPr>
          <a:xfrm>
            <a:off x="3769995" y="3736975"/>
            <a:ext cx="3074035" cy="829945"/>
          </a:xfrm>
          <a:prstGeom prst="rect">
            <a:avLst/>
          </a:prstGeom>
          <a:noFill/>
        </p:spPr>
        <p:txBody>
          <a:bodyPr wrap="square" rtlCol="0" anchor="t">
            <a:spAutoFit/>
          </a:bodyPr>
          <a:lstStyle/>
          <a:p>
            <a:pPr algn="l"/>
            <a:r>
              <a:rPr lang="zh-CN" altLang="en-US" sz="2400" b="1">
                <a:solidFill>
                  <a:srgbClr val="000000"/>
                </a:solidFill>
                <a:latin typeface="宋体" panose="02010600030101010101" pitchFamily="2" charset="-122"/>
                <a:cs typeface="Arial" panose="020B0604020202020204" pitchFamily="34" charset="0"/>
                <a:sym typeface="+mn-ea"/>
              </a:rPr>
              <a:t>最终取得</a:t>
            </a:r>
            <a:r>
              <a:rPr lang="zh-CN" altLang="en-US" sz="2400" b="1">
                <a:solidFill>
                  <a:srgbClr val="FF0000"/>
                </a:solidFill>
                <a:latin typeface="宋体" panose="02010600030101010101" pitchFamily="2" charset="-122"/>
                <a:cs typeface="Arial" panose="020B0604020202020204" pitchFamily="34" charset="0"/>
                <a:sym typeface="+mn-ea"/>
              </a:rPr>
              <a:t>胜利，</a:t>
            </a:r>
            <a:r>
              <a:rPr lang="en-US" sz="2400" b="1" err="1">
                <a:latin typeface="宋体" panose="02010600030101010101" pitchFamily="2" charset="-122"/>
                <a:cs typeface="Times New Roman" panose="02020603050405020304" charset="0"/>
                <a:sym typeface="Arial" panose="020B0604020202020204" pitchFamily="34" charset="0"/>
              </a:rPr>
              <a:t>在国内外产生了积极影响</a:t>
            </a:r>
            <a:endParaRPr lang="en-US" altLang="en-US" sz="2400" b="1" err="1">
              <a:latin typeface="宋体" panose="02010600030101010101" pitchFamily="2" charset="-122"/>
              <a:cs typeface="Times New Roman" panose="02020603050405020304" charset="0"/>
              <a:sym typeface="Arial" panose="020B0604020202020204" pitchFamily="34" charset="0"/>
            </a:endParaRPr>
          </a:p>
        </p:txBody>
      </p:sp>
      <p:sp>
        <p:nvSpPr>
          <p:cNvPr id="10" name="文本框 9"/>
          <p:cNvSpPr txBox="1"/>
          <p:nvPr>
            <p:custDataLst>
              <p:tags r:id="rId14"/>
            </p:custDataLst>
          </p:nvPr>
        </p:nvSpPr>
        <p:spPr>
          <a:xfrm>
            <a:off x="352853" y="4979768"/>
            <a:ext cx="5513558" cy="829945"/>
          </a:xfrm>
          <a:prstGeom prst="rect">
            <a:avLst/>
          </a:prstGeom>
          <a:solidFill>
            <a:srgbClr val="FFC000"/>
          </a:solidFill>
          <a:ln>
            <a:solidFill>
              <a:srgbClr val="4874CB"/>
            </a:solidFill>
          </a:ln>
        </p:spPr>
        <p:txBody>
          <a:bodyPr wrap="square" rtlCol="0" anchor="t">
            <a:spAutoFit/>
          </a:bodyPr>
          <a:lstStyle/>
          <a:p>
            <a:r>
              <a:rPr lang="zh-CN" altLang="en-US" sz="2400" b="1" smtClean="0">
                <a:solidFill>
                  <a:srgbClr val="000000"/>
                </a:solidFill>
                <a:latin typeface="仿宋" panose="02010609060101010101" charset="-122"/>
                <a:ea typeface="仿宋" panose="02010609060101010101" charset="-122"/>
                <a:cs typeface="楷体" panose="02010609060101010101" pitchFamily="49" charset="-122"/>
                <a:sym typeface="Arial" panose="020B0604020202020204" pitchFamily="34" charset="0"/>
              </a:rPr>
              <a:t>国际：</a:t>
            </a:r>
          </a:p>
          <a:p>
            <a:r>
              <a:rPr lang="zh-CN" altLang="en-US" sz="2400" b="1" smtClean="0">
                <a:solidFill>
                  <a:srgbClr val="000000"/>
                </a:solidFill>
                <a:latin typeface="仿宋" panose="02010609060101010101" charset="-122"/>
                <a:ea typeface="仿宋" panose="02010609060101010101" charset="-122"/>
                <a:cs typeface="楷体" panose="02010609060101010101" pitchFamily="49" charset="-122"/>
                <a:sym typeface="Arial" panose="020B0604020202020204" pitchFamily="34" charset="0"/>
              </a:rPr>
              <a:t>英美盟军在太平洋战场的接连败退</a:t>
            </a:r>
          </a:p>
        </p:txBody>
      </p:sp>
      <p:sp>
        <p:nvSpPr>
          <p:cNvPr id="3" name="文本框 2"/>
          <p:cNvSpPr txBox="1"/>
          <p:nvPr>
            <p:custDataLst>
              <p:tags r:id="rId15"/>
            </p:custDataLst>
          </p:nvPr>
        </p:nvSpPr>
        <p:spPr>
          <a:xfrm>
            <a:off x="134620" y="3556635"/>
            <a:ext cx="11934825" cy="2694305"/>
          </a:xfrm>
          <a:prstGeom prst="rect">
            <a:avLst/>
          </a:prstGeom>
          <a:solidFill>
            <a:schemeClr val="accent2">
              <a:lumMod val="20000"/>
              <a:lumOff val="80000"/>
            </a:schemeClr>
          </a:solidFill>
        </p:spPr>
        <p:txBody>
          <a:bodyPr wrap="square" rtlCol="0" anchor="t">
            <a:noAutofit/>
          </a:bodyPr>
          <a:lstStyle/>
          <a:p>
            <a:pPr lvl="0" algn="l">
              <a:lnSpc>
                <a:spcPts val="3040"/>
              </a:lnSpc>
              <a:buClrTx/>
              <a:buSzTx/>
              <a:buNone/>
            </a:pPr>
            <a:r>
              <a:rPr lang="zh-CN" altLang="en-US" sz="2200" b="1">
                <a:latin typeface="仿宋" panose="02010609060101010101" charset="-122"/>
                <a:ea typeface="仿宋" panose="02010609060101010101" charset="-122"/>
                <a:cs typeface="仿宋" panose="02010609060101010101" charset="-122"/>
                <a:sym typeface="微软雅黑" panose="020B0503020204020204" charset="-122"/>
              </a:rPr>
              <a:t>材料</a:t>
            </a:r>
            <a:r>
              <a:rPr lang="en-US" altLang="zh-CN" sz="2200" b="1">
                <a:latin typeface="仿宋" panose="02010609060101010101" charset="-122"/>
                <a:ea typeface="仿宋" panose="02010609060101010101" charset="-122"/>
                <a:cs typeface="仿宋" panose="02010609060101010101" charset="-122"/>
                <a:sym typeface="微软雅黑" panose="020B0503020204020204" charset="-122"/>
              </a:rPr>
              <a:t>1  </a:t>
            </a:r>
            <a:r>
              <a:rPr lang="zh-CN" altLang="en-US" sz="2200" b="1">
                <a:latin typeface="仿宋" panose="02010609060101010101" charset="-122"/>
                <a:ea typeface="仿宋" panose="02010609060101010101" charset="-122"/>
                <a:cs typeface="仿宋" panose="02010609060101010101" charset="-122"/>
                <a:sym typeface="微软雅黑" panose="020B0503020204020204" charset="-122"/>
              </a:rPr>
              <a:t>日本大本营认为“只要攻占汉口、广州，就能支配中国”，于是日本御前会议决定发动武汉会战，迅速攻占武汉，以迫使中国政府屈服。</a:t>
            </a:r>
          </a:p>
          <a:p>
            <a:pPr lvl="0" algn="l">
              <a:lnSpc>
                <a:spcPts val="3040"/>
              </a:lnSpc>
              <a:buClrTx/>
              <a:buSzTx/>
              <a:buNone/>
            </a:pPr>
            <a:r>
              <a:rPr lang="en-US" altLang="zh-CN" sz="2200" b="1">
                <a:latin typeface="仿宋" panose="02010609060101010101" charset="-122"/>
                <a:ea typeface="仿宋" panose="02010609060101010101" charset="-122"/>
                <a:cs typeface="仿宋" panose="02010609060101010101" charset="-122"/>
                <a:sym typeface="微软雅黑" panose="020B0503020204020204" charset="-122"/>
              </a:rPr>
              <a:t>    </a:t>
            </a:r>
            <a:r>
              <a:rPr lang="zh-CN" altLang="en-US" sz="2200" b="1">
                <a:latin typeface="仿宋" panose="02010609060101010101" charset="-122"/>
                <a:ea typeface="仿宋" panose="02010609060101010101" charset="-122"/>
                <a:cs typeface="仿宋" panose="02010609060101010101" charset="-122"/>
                <a:sym typeface="微软雅黑" panose="020B0503020204020204" charset="-122"/>
              </a:rPr>
              <a:t>中国方面认为，预期武汉陷落将令中国停止抵抗。中共在徐州会战前就提出，派周恩来，董必武，叶剑英，博古等领导干部到武汉。</a:t>
            </a:r>
          </a:p>
          <a:p>
            <a:pPr lvl="0" algn="l">
              <a:lnSpc>
                <a:spcPts val="3040"/>
              </a:lnSpc>
              <a:buClrTx/>
              <a:buSzTx/>
              <a:buNone/>
            </a:pPr>
            <a:r>
              <a:rPr lang="en-US" altLang="zh-CN" sz="2200" b="1">
                <a:latin typeface="仿宋" panose="02010609060101010101" charset="-122"/>
                <a:ea typeface="仿宋" panose="02010609060101010101" charset="-122"/>
                <a:cs typeface="仿宋" panose="02010609060101010101" charset="-122"/>
                <a:sym typeface="微软雅黑" panose="020B0503020204020204" charset="-122"/>
              </a:rPr>
              <a:t>    </a:t>
            </a:r>
            <a:r>
              <a:rPr lang="zh-CN" altLang="en-US" sz="2200" b="1">
                <a:latin typeface="仿宋" panose="02010609060101010101" charset="-122"/>
                <a:ea typeface="仿宋" panose="02010609060101010101" charset="-122"/>
                <a:cs typeface="仿宋" panose="02010609060101010101" charset="-122"/>
                <a:sym typeface="微软雅黑" panose="020B0503020204020204" charset="-122"/>
              </a:rPr>
              <a:t>中国军队浴血奋战，大小战斗数百次，以伤亡40余万的代价，毙伤日军25.7余万，</a:t>
            </a:r>
            <a:r>
              <a:rPr lang="zh-CN" altLang="en-US" sz="2200" b="1">
                <a:solidFill>
                  <a:srgbClr val="FF0000"/>
                </a:solidFill>
                <a:latin typeface="仿宋" panose="02010609060101010101" charset="-122"/>
                <a:ea typeface="仿宋" panose="02010609060101010101" charset="-122"/>
                <a:cs typeface="仿宋" panose="02010609060101010101" charset="-122"/>
                <a:sym typeface="微软雅黑" panose="020B0503020204020204" charset="-122"/>
              </a:rPr>
              <a:t>大大消耗了日军的有生力量，日军虽然攻占了武汉，但其速战速决，逼迫国民政府屈服以结束战争的战略企图并未达到。</a:t>
            </a:r>
          </a:p>
        </p:txBody>
      </p:sp>
      <p:sp>
        <p:nvSpPr>
          <p:cNvPr id="12" name="文本框 11"/>
          <p:cNvSpPr txBox="1"/>
          <p:nvPr>
            <p:custDataLst>
              <p:tags r:id="rId16"/>
            </p:custDataLst>
          </p:nvPr>
        </p:nvSpPr>
        <p:spPr>
          <a:xfrm>
            <a:off x="80645" y="668020"/>
            <a:ext cx="11988165" cy="2848610"/>
          </a:xfrm>
          <a:prstGeom prst="rect">
            <a:avLst/>
          </a:prstGeom>
          <a:solidFill>
            <a:schemeClr val="accent2">
              <a:lumMod val="20000"/>
              <a:lumOff val="80000"/>
            </a:schemeClr>
          </a:solidFill>
        </p:spPr>
        <p:txBody>
          <a:bodyPr wrap="square" rtlCol="0" anchor="t">
            <a:spAutoFit/>
          </a:bodyPr>
          <a:lstStyle/>
          <a:p>
            <a:pPr indent="0" algn="l" fontAlgn="auto">
              <a:lnSpc>
                <a:spcPts val="3040"/>
              </a:lnSpc>
            </a:pPr>
            <a:r>
              <a:rPr sz="2200" b="1">
                <a:solidFill>
                  <a:sysClr val="windowText" lastClr="000000">
                    <a:lumMod val="85000"/>
                    <a:lumOff val="15000"/>
                  </a:sysClr>
                </a:solidFill>
                <a:latin typeface="仿宋" panose="02010609060101010101" charset="-122"/>
                <a:ea typeface="仿宋" panose="02010609060101010101" charset="-122"/>
                <a:cs typeface="黑体" panose="02010609060101010101" charset="-122"/>
                <a:sym typeface="微软雅黑" panose="020B0503020204020204" charset="-122"/>
              </a:rPr>
              <a:t>材料</a:t>
            </a:r>
            <a:r>
              <a:rPr lang="en-US" sz="2200" b="1">
                <a:solidFill>
                  <a:sysClr val="windowText" lastClr="000000">
                    <a:lumMod val="85000"/>
                    <a:lumOff val="15000"/>
                  </a:sysClr>
                </a:solidFill>
                <a:latin typeface="仿宋" panose="02010609060101010101" charset="-122"/>
                <a:ea typeface="仿宋" panose="02010609060101010101" charset="-122"/>
                <a:cs typeface="黑体" panose="02010609060101010101" charset="-122"/>
                <a:sym typeface="微软雅黑" panose="020B0503020204020204" charset="-122"/>
              </a:rPr>
              <a:t>2 </a:t>
            </a:r>
            <a:r>
              <a:rPr sz="2200" b="1">
                <a:solidFill>
                  <a:sysClr val="windowText" lastClr="000000">
                    <a:lumMod val="85000"/>
                    <a:lumOff val="15000"/>
                  </a:sysClr>
                </a:solidFill>
                <a:latin typeface="仿宋" panose="02010609060101010101" charset="-122"/>
                <a:ea typeface="仿宋" panose="02010609060101010101" charset="-122"/>
                <a:cs typeface="黑体" panose="02010609060101010101" charset="-122"/>
                <a:sym typeface="微软雅黑" panose="020B0503020204020204" charset="-122"/>
              </a:rPr>
              <a:t> 战略相持</a:t>
            </a:r>
            <a:r>
              <a:rPr lang="zh-CN" sz="2200" b="1">
                <a:solidFill>
                  <a:sysClr val="windowText" lastClr="000000">
                    <a:lumMod val="85000"/>
                    <a:lumOff val="15000"/>
                  </a:sysClr>
                </a:solidFill>
                <a:latin typeface="仿宋" panose="02010609060101010101" charset="-122"/>
                <a:ea typeface="仿宋" panose="02010609060101010101" charset="-122"/>
                <a:cs typeface="黑体" panose="02010609060101010101" charset="-122"/>
                <a:sym typeface="微软雅黑" panose="020B0503020204020204" charset="-122"/>
              </a:rPr>
              <a:t>阶段中，中国军队继续奋勇抗击日军。1938年10月，武汉陷落，长沙作为捍卫西南各省的门户，其军事战略地位愈显突出。</a:t>
            </a:r>
          </a:p>
          <a:p>
            <a:pPr indent="0" algn="l" fontAlgn="auto">
              <a:lnSpc>
                <a:spcPts val="3260"/>
              </a:lnSpc>
            </a:pPr>
            <a:r>
              <a:rPr lang="zh-CN" sz="2200" b="1">
                <a:solidFill>
                  <a:sysClr val="windowText" lastClr="000000">
                    <a:lumMod val="85000"/>
                    <a:lumOff val="15000"/>
                  </a:sysClr>
                </a:solidFill>
                <a:latin typeface="仿宋" panose="02010609060101010101" charset="-122"/>
                <a:ea typeface="仿宋" panose="02010609060101010101" charset="-122"/>
                <a:cs typeface="黑体" panose="02010609060101010101" charset="-122"/>
                <a:sym typeface="微软雅黑" panose="020B0503020204020204" charset="-122"/>
              </a:rPr>
              <a:t>1939年9月和1941年9月，中日双方先后进行了第一次和第二次长沙会战。</a:t>
            </a:r>
          </a:p>
          <a:p>
            <a:pPr indent="0" algn="just" fontAlgn="auto">
              <a:lnSpc>
                <a:spcPts val="3040"/>
              </a:lnSpc>
            </a:pPr>
            <a:r>
              <a:rPr lang="zh-CN" altLang="en-US" sz="2200" b="1">
                <a:latin typeface="仿宋" panose="02010609060101010101" charset="-122"/>
                <a:ea typeface="仿宋" panose="02010609060101010101" charset="-122"/>
                <a:cs typeface="仿宋" panose="02010609060101010101" charset="-122"/>
              </a:rPr>
              <a:t>太平洋战争爆发后，日军为牵制中国军队，并策应占领香港、南洋各地的作战，集结重兵</a:t>
            </a:r>
            <a:r>
              <a:rPr lang="en-US" altLang="zh-CN" sz="2200" b="1">
                <a:latin typeface="仿宋" panose="02010609060101010101" charset="-122"/>
                <a:ea typeface="仿宋" panose="02010609060101010101" charset="-122"/>
                <a:cs typeface="仿宋" panose="02010609060101010101" charset="-122"/>
              </a:rPr>
              <a:t>12</a:t>
            </a:r>
            <a:r>
              <a:rPr lang="zh-CN" altLang="en-US" sz="2200" b="1">
                <a:latin typeface="仿宋" panose="02010609060101010101" charset="-122"/>
                <a:ea typeface="仿宋" panose="02010609060101010101" charset="-122"/>
                <a:cs typeface="仿宋" panose="02010609060101010101" charset="-122"/>
              </a:rPr>
              <a:t>万人第三次向长沙方向发动进攻。</a:t>
            </a:r>
          </a:p>
          <a:p>
            <a:pPr indent="0" algn="just" fontAlgn="auto">
              <a:lnSpc>
                <a:spcPts val="3040"/>
              </a:lnSpc>
            </a:pPr>
            <a:r>
              <a:rPr lang="zh-CN" altLang="en-US" sz="2200" b="1">
                <a:latin typeface="仿宋" panose="02010609060101010101" charset="-122"/>
                <a:ea typeface="仿宋" panose="02010609060101010101" charset="-122"/>
                <a:cs typeface="仿宋" panose="02010609060101010101" charset="-122"/>
              </a:rPr>
              <a:t>中国军队在前两次长沙会战的基础上进一步总结经验，进行了防御作战，制定了坚壁清野、诱敌深入的战略，歼灭大批日军，取得了第三次长沙会战的胜利。</a:t>
            </a:r>
            <a:endParaRPr lang="en-US" altLang="zh-CN" sz="2200" b="1">
              <a:latin typeface="仿宋" panose="02010609060101010101" charset="-122"/>
              <a:ea typeface="仿宋" panose="02010609060101010101" charset="-122"/>
              <a:cs typeface="仿宋"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linds(horizont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blinds(horizontal)">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linds(horizontal)">
                                      <p:cBhvr>
                                        <p:cTn id="21" dur="500"/>
                                        <p:tgtEl>
                                          <p:spTgt spid="17"/>
                                        </p:tgtEl>
                                      </p:cBhvr>
                                    </p:animEffect>
                                  </p:childTnLst>
                                </p:cTn>
                              </p:par>
                              <p:par>
                                <p:cTn id="22" presetID="3" presetClass="exit" presetSubtype="10" fill="hold" grpId="1" nodeType="withEffect">
                                  <p:stCondLst>
                                    <p:cond delay="0"/>
                                  </p:stCondLst>
                                  <p:childTnLst>
                                    <p:animEffect transition="out" filter="blinds(horizontal)">
                                      <p:cBhvr>
                                        <p:cTn id="23" dur="500"/>
                                        <p:tgtEl>
                                          <p:spTgt spid="3"/>
                                        </p:tgtEl>
                                      </p:cBhvr>
                                    </p:animEffect>
                                    <p:set>
                                      <p:cBhvr>
                                        <p:cTn id="24" dur="1" fill="hold">
                                          <p:stCondLst>
                                            <p:cond delay="499"/>
                                          </p:stCondLst>
                                        </p:cTn>
                                        <p:tgtEl>
                                          <p:spTgt spid="3"/>
                                        </p:tgtEl>
                                        <p:attrNameLst>
                                          <p:attrName>style.visibility</p:attrName>
                                        </p:attrNameLst>
                                      </p:cBhvr>
                                      <p:to>
                                        <p:strVal val="hidden"/>
                                      </p:to>
                                    </p:set>
                                  </p:childTnLst>
                                </p:cTn>
                              </p:par>
                            </p:childTnLst>
                          </p:cTn>
                        </p:par>
                        <p:par>
                          <p:cTn id="25" fill="hold">
                            <p:stCondLst>
                              <p:cond delay="500"/>
                            </p:stCondLst>
                            <p:childTnLst>
                              <p:par>
                                <p:cTn id="26" presetID="3" presetClass="entr" presetSubtype="10" fill="hold" nodeType="after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linds(horizontal)">
                                      <p:cBhvr>
                                        <p:cTn id="28" dur="500"/>
                                        <p:tgtEl>
                                          <p:spTgt spid="18"/>
                                        </p:tgtEl>
                                      </p:cBhvr>
                                    </p:animEffect>
                                  </p:childTnLst>
                                </p:cTn>
                              </p:par>
                              <p:par>
                                <p:cTn id="29" presetID="3" presetClass="entr" presetSubtype="1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linds(horizontal)">
                                      <p:cBhvr>
                                        <p:cTn id="31" dur="500"/>
                                        <p:tgtEl>
                                          <p:spTgt spid="19"/>
                                        </p:tgtEl>
                                      </p:cBhvr>
                                    </p:animEffect>
                                  </p:childTnLst>
                                </p:cTn>
                              </p:par>
                            </p:childTnLst>
                          </p:cTn>
                        </p:par>
                        <p:par>
                          <p:cTn id="32" fill="hold">
                            <p:stCondLst>
                              <p:cond delay="1000"/>
                            </p:stCondLst>
                            <p:childTnLst>
                              <p:par>
                                <p:cTn id="33" presetID="3" presetClass="entr" presetSubtype="10"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linds(horizontal)">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blinds(horizontal)">
                                      <p:cBhvr>
                                        <p:cTn id="40" dur="500"/>
                                        <p:tgtEl>
                                          <p:spTgt spid="22"/>
                                        </p:tgtEl>
                                      </p:cBhvr>
                                    </p:animEffect>
                                  </p:childTnLst>
                                </p:cTn>
                              </p:par>
                            </p:childTnLst>
                          </p:cTn>
                        </p:par>
                        <p:par>
                          <p:cTn id="41" fill="hold">
                            <p:stCondLst>
                              <p:cond delay="500"/>
                            </p:stCondLst>
                            <p:childTnLst>
                              <p:par>
                                <p:cTn id="42" presetID="3" presetClass="entr" presetSubtype="10" fill="hold" grpId="0" nodeType="after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blinds(horizontal)">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blinds(horizontal)">
                                      <p:cBhvr>
                                        <p:cTn id="49" dur="500"/>
                                        <p:tgtEl>
                                          <p:spTgt spid="9"/>
                                        </p:tgtEl>
                                      </p:cBhvr>
                                    </p:animEffect>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grpId="0" nodeType="click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blinds(horizontal)">
                                      <p:cBhvr>
                                        <p:cTn id="54" dur="500"/>
                                        <p:tgtEl>
                                          <p:spTgt spid="10"/>
                                        </p:tgtEl>
                                      </p:cBhvr>
                                    </p:animEffect>
                                  </p:childTnLst>
                                </p:cTn>
                              </p:par>
                              <p:par>
                                <p:cTn id="55" presetID="3" presetClass="exit" presetSubtype="10" fill="hold" grpId="1" nodeType="withEffect">
                                  <p:stCondLst>
                                    <p:cond delay="0"/>
                                  </p:stCondLst>
                                  <p:childTnLst>
                                    <p:animEffect transition="out" filter="blinds(horizontal)">
                                      <p:cBhvr>
                                        <p:cTn id="56" dur="500"/>
                                        <p:tgtEl>
                                          <p:spTgt spid="12"/>
                                        </p:tgtEl>
                                      </p:cBhvr>
                                    </p:animEffect>
                                    <p:set>
                                      <p:cBhvr>
                                        <p:cTn id="5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1" grpId="0"/>
      <p:bldP spid="17" grpId="0" bldLvl="0" animBg="1"/>
      <p:bldP spid="5" grpId="0" bldLvl="0" animBg="1"/>
      <p:bldP spid="22" grpId="0"/>
      <p:bldP spid="9" grpId="0"/>
      <p:bldP spid="10" grpId="0" bldLvl="0" animBg="1"/>
      <p:bldP spid="3" grpId="0" bldLvl="0" animBg="1"/>
      <p:bldP spid="3" grpId="1" animBg="1"/>
      <p:bldP spid="12" grpId="0" bldLvl="0" animBg="1"/>
      <p:bldP spid="12" grpId="1" bldLvl="0" animBg="1"/>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矩形 3"/>
          <p:cNvSpPr/>
          <p:nvPr>
            <p:custDataLst>
              <p:tags r:id="rId1"/>
            </p:custDataLst>
          </p:nvPr>
        </p:nvSpPr>
        <p:spPr>
          <a:xfrm>
            <a:off x="356870" y="1158240"/>
            <a:ext cx="4549775" cy="491490"/>
          </a:xfrm>
          <a:prstGeom prst="rect">
            <a:avLst/>
          </a:prstGeom>
          <a:noFill/>
          <a:ln w="28575">
            <a:noFill/>
          </a:ln>
          <a:extLst>
            <a:ext uri="{909E8E84-426E-40DD-AFC4-6F175D3DCCD1}">
              <a14:hiddenFill xmlns:a14="http://schemas.microsoft.com/office/drawing/2010/main">
                <a:solidFill>
                  <a:schemeClr val="bg1"/>
                </a:solidFill>
              </a14:hiddenFill>
            </a:ext>
          </a:extLst>
        </p:spPr>
        <p:txBody>
          <a:bodyPr wrap="square" lIns="91440" tIns="45720" rIns="91440" bIns="45720">
            <a:spAutoFit/>
          </a:bodyPr>
          <a:lstStyle/>
          <a:p>
            <a:pPr algn="l"/>
            <a:r>
              <a:rPr lang="en-US" altLang="zh-CN" sz="2600" b="1" smtClean="0">
                <a:ln w="0"/>
                <a:solidFill>
                  <a:schemeClr val="tx1"/>
                </a:solidFill>
                <a:effectLst/>
                <a:latin typeface="仿宋" panose="02010609060101010101" charset="-122"/>
                <a:ea typeface="仿宋" panose="02010609060101010101" charset="-122"/>
                <a:cs typeface="仿宋" panose="02010609060101010101" charset="-122"/>
              </a:rPr>
              <a:t>1、</a:t>
            </a:r>
            <a:r>
              <a:rPr lang="en-US" altLang="zh-CN" sz="2600" b="1" smtClean="0">
                <a:ln w="0"/>
                <a:effectLst/>
                <a:latin typeface="仿宋" panose="02010609060101010101" charset="-122"/>
                <a:ea typeface="仿宋" panose="02010609060101010101" charset="-122"/>
                <a:cs typeface="仿宋" panose="02010609060101010101" charset="-122"/>
                <a:sym typeface="+mn-ea"/>
              </a:rPr>
              <a:t>国民党——正面战场</a:t>
            </a:r>
            <a:endParaRPr lang="en-US" altLang="zh-CN" sz="2600" b="1" cap="none" spc="0" smtClean="0">
              <a:ln w="0"/>
              <a:solidFill>
                <a:schemeClr val="tx1"/>
              </a:solidFill>
              <a:effectLst/>
              <a:latin typeface="仿宋" panose="02010609060101010101" charset="-122"/>
              <a:ea typeface="仿宋" panose="02010609060101010101" charset="-122"/>
              <a:cs typeface="仿宋" panose="02010609060101010101" charset="-122"/>
              <a:sym typeface="+mn-ea"/>
            </a:endParaRPr>
          </a:p>
        </p:txBody>
      </p:sp>
      <p:pic>
        <p:nvPicPr>
          <p:cNvPr id="30" name="图片 29"/>
          <p:cNvPicPr>
            <a:picLocks noChangeAspect="1"/>
          </p:cNvPicPr>
          <p:nvPr>
            <p:custDataLst>
              <p:tags r:id="rId2"/>
            </p:custDataLst>
          </p:nvPr>
        </p:nvPicPr>
        <p:blipFill>
          <a:blip r:embed="rId88">
            <a:extLst>
              <a:ext uri="{BEBA8EAE-BF5A-486C-A8C5-ECC9F3942E4B}">
                <a14:imgProps xmlns:a14="http://schemas.microsoft.com/office/drawing/2010/main">
                  <a14:imgLayer r:embed="rId89">
                    <a14:imgEffect>
                      <a14:brightnessContrast contrast="20000"/>
                    </a14:imgEffect>
                    <a14:imgEffect>
                      <a14:colorTemperature colorTemp="7200"/>
                    </a14:imgEffect>
                    <a14:imgEffect>
                      <a14:saturation sat="200000"/>
                    </a14:imgEffect>
                    <a14:imgEffect>
                      <a14:sharpenSoften amount="25000"/>
                    </a14:imgEffect>
                  </a14:imgLayer>
                </a14:imgProps>
              </a:ext>
              <a:ext uri="{28A0092B-C50C-407E-A947-70E740481C1C}">
                <a14:useLocalDpi xmlns:a14="http://schemas.microsoft.com/office/drawing/2010/main" val="0"/>
              </a:ext>
            </a:extLst>
          </a:blip>
          <a:srcRect l="13027" t="9400" r="13756" b="7603"/>
          <a:stretch>
            <a:fillRect/>
          </a:stretch>
        </p:blipFill>
        <p:spPr>
          <a:xfrm>
            <a:off x="191135" y="1608455"/>
            <a:ext cx="6597650" cy="4900930"/>
          </a:xfrm>
          <a:prstGeom prst="rect">
            <a:avLst/>
          </a:prstGeom>
        </p:spPr>
      </p:pic>
      <p:grpSp>
        <p:nvGrpSpPr>
          <p:cNvPr id="44" name="组合 43"/>
          <p:cNvGrpSpPr/>
          <p:nvPr>
            <p:custDataLst>
              <p:tags r:id="rId3"/>
            </p:custDataLst>
          </p:nvPr>
        </p:nvGrpSpPr>
        <p:grpSpPr>
          <a:xfrm>
            <a:off x="5045075" y="1608455"/>
            <a:ext cx="1493520" cy="2004060"/>
            <a:chOff x="6268571" y="103540"/>
            <a:chExt cx="1914945" cy="2861179"/>
          </a:xfrm>
        </p:grpSpPr>
        <p:cxnSp>
          <p:nvCxnSpPr>
            <p:cNvPr id="52" name="直接连接符 51"/>
            <p:cNvCxnSpPr/>
            <p:nvPr>
              <p:custDataLst>
                <p:tags r:id="rId81"/>
              </p:custDataLst>
            </p:nvPr>
          </p:nvCxnSpPr>
          <p:spPr>
            <a:xfrm flipH="1">
              <a:off x="6268571" y="220109"/>
              <a:ext cx="492770" cy="1101146"/>
            </a:xfrm>
            <a:prstGeom prst="line">
              <a:avLst/>
            </a:prstGeom>
            <a:ln w="57150">
              <a:solidFill>
                <a:srgbClr val="000000"/>
              </a:solidFill>
            </a:ln>
          </p:spPr>
          <p:style>
            <a:lnRef idx="1">
              <a:srgbClr val="6096E6"/>
            </a:lnRef>
            <a:fillRef idx="0">
              <a:srgbClr val="6096E6"/>
            </a:fillRef>
            <a:effectRef idx="0">
              <a:srgbClr val="6096E6"/>
            </a:effectRef>
            <a:fontRef idx="minor">
              <a:srgbClr val="000000"/>
            </a:fontRef>
          </p:style>
        </p:cxnSp>
        <p:cxnSp>
          <p:nvCxnSpPr>
            <p:cNvPr id="63" name="直接连接符 62"/>
            <p:cNvCxnSpPr/>
            <p:nvPr>
              <p:custDataLst>
                <p:tags r:id="rId82"/>
              </p:custDataLst>
            </p:nvPr>
          </p:nvCxnSpPr>
          <p:spPr>
            <a:xfrm flipH="1">
              <a:off x="6502040" y="103540"/>
              <a:ext cx="492770" cy="1204686"/>
            </a:xfrm>
            <a:prstGeom prst="line">
              <a:avLst/>
            </a:prstGeom>
            <a:ln w="57150">
              <a:solidFill>
                <a:srgbClr val="000000"/>
              </a:solidFill>
            </a:ln>
          </p:spPr>
          <p:style>
            <a:lnRef idx="1">
              <a:srgbClr val="6096E6"/>
            </a:lnRef>
            <a:fillRef idx="0">
              <a:srgbClr val="6096E6"/>
            </a:fillRef>
            <a:effectRef idx="0">
              <a:srgbClr val="6096E6"/>
            </a:effectRef>
            <a:fontRef idx="minor">
              <a:srgbClr val="000000"/>
            </a:fontRef>
          </p:style>
        </p:cxnSp>
        <p:cxnSp>
          <p:nvCxnSpPr>
            <p:cNvPr id="68" name="直接连接符 67"/>
            <p:cNvCxnSpPr/>
            <p:nvPr>
              <p:custDataLst>
                <p:tags r:id="rId83"/>
              </p:custDataLst>
            </p:nvPr>
          </p:nvCxnSpPr>
          <p:spPr>
            <a:xfrm flipH="1">
              <a:off x="6688182" y="436399"/>
              <a:ext cx="492770" cy="1204686"/>
            </a:xfrm>
            <a:prstGeom prst="line">
              <a:avLst/>
            </a:prstGeom>
            <a:ln w="57150">
              <a:solidFill>
                <a:srgbClr val="000000"/>
              </a:solidFill>
            </a:ln>
          </p:spPr>
          <p:style>
            <a:lnRef idx="1">
              <a:srgbClr val="6096E6"/>
            </a:lnRef>
            <a:fillRef idx="0">
              <a:srgbClr val="6096E6"/>
            </a:fillRef>
            <a:effectRef idx="0">
              <a:srgbClr val="6096E6"/>
            </a:effectRef>
            <a:fontRef idx="minor">
              <a:srgbClr val="000000"/>
            </a:fontRef>
          </p:style>
        </p:cxnSp>
        <p:cxnSp>
          <p:nvCxnSpPr>
            <p:cNvPr id="70" name="直接连接符 69"/>
            <p:cNvCxnSpPr/>
            <p:nvPr>
              <p:custDataLst>
                <p:tags r:id="rId84"/>
              </p:custDataLst>
            </p:nvPr>
          </p:nvCxnSpPr>
          <p:spPr>
            <a:xfrm flipH="1">
              <a:off x="6951985" y="705883"/>
              <a:ext cx="492770" cy="1204686"/>
            </a:xfrm>
            <a:prstGeom prst="line">
              <a:avLst/>
            </a:prstGeom>
            <a:ln w="57150">
              <a:solidFill>
                <a:srgbClr val="000000"/>
              </a:solidFill>
            </a:ln>
          </p:spPr>
          <p:style>
            <a:lnRef idx="1">
              <a:srgbClr val="6096E6"/>
            </a:lnRef>
            <a:fillRef idx="0">
              <a:srgbClr val="6096E6"/>
            </a:fillRef>
            <a:effectRef idx="0">
              <a:srgbClr val="6096E6"/>
            </a:effectRef>
            <a:fontRef idx="minor">
              <a:srgbClr val="000000"/>
            </a:fontRef>
          </p:style>
        </p:cxnSp>
        <p:cxnSp>
          <p:nvCxnSpPr>
            <p:cNvPr id="75" name="直接连接符 74"/>
            <p:cNvCxnSpPr/>
            <p:nvPr>
              <p:custDataLst>
                <p:tags r:id="rId85"/>
              </p:custDataLst>
            </p:nvPr>
          </p:nvCxnSpPr>
          <p:spPr>
            <a:xfrm flipH="1">
              <a:off x="7064597" y="1034319"/>
              <a:ext cx="773430" cy="1930400"/>
            </a:xfrm>
            <a:prstGeom prst="line">
              <a:avLst/>
            </a:prstGeom>
            <a:ln w="57150">
              <a:solidFill>
                <a:srgbClr val="000000"/>
              </a:solidFill>
            </a:ln>
          </p:spPr>
          <p:style>
            <a:lnRef idx="1">
              <a:srgbClr val="6096E6"/>
            </a:lnRef>
            <a:fillRef idx="0">
              <a:srgbClr val="6096E6"/>
            </a:fillRef>
            <a:effectRef idx="0">
              <a:srgbClr val="6096E6"/>
            </a:effectRef>
            <a:fontRef idx="minor">
              <a:srgbClr val="000000"/>
            </a:fontRef>
          </p:style>
        </p:cxnSp>
        <p:cxnSp>
          <p:nvCxnSpPr>
            <p:cNvPr id="76" name="直接连接符 75"/>
            <p:cNvCxnSpPr/>
            <p:nvPr>
              <p:custDataLst>
                <p:tags r:id="rId86"/>
              </p:custDataLst>
            </p:nvPr>
          </p:nvCxnSpPr>
          <p:spPr>
            <a:xfrm flipH="1">
              <a:off x="7601213" y="705883"/>
              <a:ext cx="582303" cy="1430410"/>
            </a:xfrm>
            <a:prstGeom prst="line">
              <a:avLst/>
            </a:prstGeom>
            <a:ln w="57150">
              <a:solidFill>
                <a:srgbClr val="000000"/>
              </a:solidFill>
            </a:ln>
          </p:spPr>
          <p:style>
            <a:lnRef idx="1">
              <a:srgbClr val="6096E6"/>
            </a:lnRef>
            <a:fillRef idx="0">
              <a:srgbClr val="6096E6"/>
            </a:fillRef>
            <a:effectRef idx="0">
              <a:srgbClr val="6096E6"/>
            </a:effectRef>
            <a:fontRef idx="minor">
              <a:srgbClr val="000000"/>
            </a:fontRef>
          </p:style>
        </p:cxnSp>
      </p:grpSp>
      <p:pic>
        <p:nvPicPr>
          <p:cNvPr id="99" name="图片 98"/>
          <p:cNvPicPr>
            <a:picLocks noChangeAspect="1"/>
          </p:cNvPicPr>
          <p:nvPr>
            <p:custDataLst>
              <p:tags r:id="rId4"/>
            </p:custDataLst>
          </p:nvPr>
        </p:nvPicPr>
        <p:blipFill>
          <a:blip r:embed="rId90" cstate="print">
            <a:extLst>
              <a:ext uri="{28A0092B-C50C-407E-A947-70E740481C1C}">
                <a14:useLocalDpi xmlns:a14="http://schemas.microsoft.com/office/drawing/2010/main" val="0"/>
              </a:ext>
            </a:extLst>
          </a:blip>
          <a:stretch>
            <a:fillRect/>
          </a:stretch>
        </p:blipFill>
        <p:spPr>
          <a:xfrm>
            <a:off x="5212080" y="2562860"/>
            <a:ext cx="611505" cy="379730"/>
          </a:xfrm>
          <a:prstGeom prst="rect">
            <a:avLst/>
          </a:prstGeom>
        </p:spPr>
      </p:pic>
      <p:sp>
        <p:nvSpPr>
          <p:cNvPr id="114" name="任意多边形: 形状 27"/>
          <p:cNvSpPr/>
          <p:nvPr>
            <p:custDataLst>
              <p:tags r:id="rId5"/>
            </p:custDataLst>
          </p:nvPr>
        </p:nvSpPr>
        <p:spPr>
          <a:xfrm>
            <a:off x="4469130" y="2315210"/>
            <a:ext cx="769620" cy="1027430"/>
          </a:xfrm>
          <a:custGeom>
            <a:avLst/>
            <a:gdLst>
              <a:gd name="connsiteX0" fmla="*/ 984738 w 984738"/>
              <a:gd name="connsiteY0" fmla="*/ 0 h 1447797"/>
              <a:gd name="connsiteX1" fmla="*/ 759655 w 984738"/>
              <a:gd name="connsiteY1" fmla="*/ 14067 h 1447797"/>
              <a:gd name="connsiteX2" fmla="*/ 703384 w 984738"/>
              <a:gd name="connsiteY2" fmla="*/ 70338 h 1447797"/>
              <a:gd name="connsiteX3" fmla="*/ 661181 w 984738"/>
              <a:gd name="connsiteY3" fmla="*/ 84406 h 1447797"/>
              <a:gd name="connsiteX4" fmla="*/ 576775 w 984738"/>
              <a:gd name="connsiteY4" fmla="*/ 126609 h 1447797"/>
              <a:gd name="connsiteX5" fmla="*/ 548640 w 984738"/>
              <a:gd name="connsiteY5" fmla="*/ 168812 h 1447797"/>
              <a:gd name="connsiteX6" fmla="*/ 450166 w 984738"/>
              <a:gd name="connsiteY6" fmla="*/ 267286 h 1447797"/>
              <a:gd name="connsiteX7" fmla="*/ 407963 w 984738"/>
              <a:gd name="connsiteY7" fmla="*/ 309489 h 1447797"/>
              <a:gd name="connsiteX8" fmla="*/ 351692 w 984738"/>
              <a:gd name="connsiteY8" fmla="*/ 323557 h 1447797"/>
              <a:gd name="connsiteX9" fmla="*/ 253218 w 984738"/>
              <a:gd name="connsiteY9" fmla="*/ 351692 h 1447797"/>
              <a:gd name="connsiteX10" fmla="*/ 112541 w 984738"/>
              <a:gd name="connsiteY10" fmla="*/ 365760 h 1447797"/>
              <a:gd name="connsiteX11" fmla="*/ 70338 w 984738"/>
              <a:gd name="connsiteY11" fmla="*/ 379827 h 1447797"/>
              <a:gd name="connsiteX12" fmla="*/ 14067 w 984738"/>
              <a:gd name="connsiteY12" fmla="*/ 450166 h 1447797"/>
              <a:gd name="connsiteX13" fmla="*/ 56270 w 984738"/>
              <a:gd name="connsiteY13" fmla="*/ 534572 h 1447797"/>
              <a:gd name="connsiteX14" fmla="*/ 70338 w 984738"/>
              <a:gd name="connsiteY14" fmla="*/ 576775 h 1447797"/>
              <a:gd name="connsiteX15" fmla="*/ 56270 w 984738"/>
              <a:gd name="connsiteY15" fmla="*/ 633046 h 1447797"/>
              <a:gd name="connsiteX16" fmla="*/ 14067 w 984738"/>
              <a:gd name="connsiteY16" fmla="*/ 647114 h 1447797"/>
              <a:gd name="connsiteX17" fmla="*/ 0 w 984738"/>
              <a:gd name="connsiteY17" fmla="*/ 689317 h 1447797"/>
              <a:gd name="connsiteX18" fmla="*/ 84406 w 984738"/>
              <a:gd name="connsiteY18" fmla="*/ 801858 h 1447797"/>
              <a:gd name="connsiteX19" fmla="*/ 112541 w 984738"/>
              <a:gd name="connsiteY19" fmla="*/ 829994 h 1447797"/>
              <a:gd name="connsiteX20" fmla="*/ 253218 w 984738"/>
              <a:gd name="connsiteY20" fmla="*/ 858129 h 1447797"/>
              <a:gd name="connsiteX21" fmla="*/ 337624 w 984738"/>
              <a:gd name="connsiteY21" fmla="*/ 956603 h 1447797"/>
              <a:gd name="connsiteX22" fmla="*/ 365760 w 984738"/>
              <a:gd name="connsiteY22" fmla="*/ 1041009 h 1447797"/>
              <a:gd name="connsiteX23" fmla="*/ 393895 w 984738"/>
              <a:gd name="connsiteY23" fmla="*/ 1083212 h 1447797"/>
              <a:gd name="connsiteX24" fmla="*/ 436098 w 984738"/>
              <a:gd name="connsiteY24" fmla="*/ 1167618 h 1447797"/>
              <a:gd name="connsiteX25" fmla="*/ 478301 w 984738"/>
              <a:gd name="connsiteY25" fmla="*/ 1195754 h 1447797"/>
              <a:gd name="connsiteX26" fmla="*/ 506437 w 984738"/>
              <a:gd name="connsiteY26" fmla="*/ 1223889 h 1447797"/>
              <a:gd name="connsiteX27" fmla="*/ 604910 w 984738"/>
              <a:gd name="connsiteY27" fmla="*/ 1237957 h 1447797"/>
              <a:gd name="connsiteX28" fmla="*/ 787790 w 984738"/>
              <a:gd name="connsiteY28" fmla="*/ 1237957 h 1447797"/>
              <a:gd name="connsiteX29" fmla="*/ 773723 w 984738"/>
              <a:gd name="connsiteY29" fmla="*/ 1195754 h 1447797"/>
              <a:gd name="connsiteX30" fmla="*/ 858129 w 984738"/>
              <a:gd name="connsiteY30" fmla="*/ 1195754 h 1447797"/>
              <a:gd name="connsiteX31" fmla="*/ 886264 w 984738"/>
              <a:gd name="connsiteY31" fmla="*/ 1434904 h 1447797"/>
              <a:gd name="connsiteX32" fmla="*/ 984738 w 984738"/>
              <a:gd name="connsiteY32" fmla="*/ 1434904 h 1447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84738" h="1447797">
                <a:moveTo>
                  <a:pt x="984738" y="0"/>
                </a:moveTo>
                <a:cubicBezTo>
                  <a:pt x="909710" y="4689"/>
                  <a:pt x="832585" y="-4165"/>
                  <a:pt x="759655" y="14067"/>
                </a:cubicBezTo>
                <a:cubicBezTo>
                  <a:pt x="733921" y="20501"/>
                  <a:pt x="728549" y="61949"/>
                  <a:pt x="703384" y="70338"/>
                </a:cubicBezTo>
                <a:cubicBezTo>
                  <a:pt x="689316" y="75027"/>
                  <a:pt x="674444" y="77774"/>
                  <a:pt x="661181" y="84406"/>
                </a:cubicBezTo>
                <a:cubicBezTo>
                  <a:pt x="552099" y="138947"/>
                  <a:pt x="682854" y="91249"/>
                  <a:pt x="576775" y="126609"/>
                </a:cubicBezTo>
                <a:cubicBezTo>
                  <a:pt x="567397" y="140677"/>
                  <a:pt x="559643" y="155975"/>
                  <a:pt x="548640" y="168812"/>
                </a:cubicBezTo>
                <a:lnTo>
                  <a:pt x="450166" y="267286"/>
                </a:lnTo>
                <a:cubicBezTo>
                  <a:pt x="436098" y="281354"/>
                  <a:pt x="427264" y="304664"/>
                  <a:pt x="407963" y="309489"/>
                </a:cubicBezTo>
                <a:cubicBezTo>
                  <a:pt x="389206" y="314178"/>
                  <a:pt x="370282" y="318246"/>
                  <a:pt x="351692" y="323557"/>
                </a:cubicBezTo>
                <a:cubicBezTo>
                  <a:pt x="311615" y="335008"/>
                  <a:pt x="297188" y="345410"/>
                  <a:pt x="253218" y="351692"/>
                </a:cubicBezTo>
                <a:cubicBezTo>
                  <a:pt x="206565" y="358357"/>
                  <a:pt x="159433" y="361071"/>
                  <a:pt x="112541" y="365760"/>
                </a:cubicBezTo>
                <a:cubicBezTo>
                  <a:pt x="98473" y="370449"/>
                  <a:pt x="83053" y="372198"/>
                  <a:pt x="70338" y="379827"/>
                </a:cubicBezTo>
                <a:cubicBezTo>
                  <a:pt x="48068" y="393189"/>
                  <a:pt x="26844" y="431001"/>
                  <a:pt x="14067" y="450166"/>
                </a:cubicBezTo>
                <a:cubicBezTo>
                  <a:pt x="49427" y="556245"/>
                  <a:pt x="1729" y="425490"/>
                  <a:pt x="56270" y="534572"/>
                </a:cubicBezTo>
                <a:cubicBezTo>
                  <a:pt x="62902" y="547835"/>
                  <a:pt x="65649" y="562707"/>
                  <a:pt x="70338" y="576775"/>
                </a:cubicBezTo>
                <a:cubicBezTo>
                  <a:pt x="65649" y="595532"/>
                  <a:pt x="68348" y="617948"/>
                  <a:pt x="56270" y="633046"/>
                </a:cubicBezTo>
                <a:cubicBezTo>
                  <a:pt x="47007" y="644625"/>
                  <a:pt x="24552" y="636628"/>
                  <a:pt x="14067" y="647114"/>
                </a:cubicBezTo>
                <a:cubicBezTo>
                  <a:pt x="3582" y="657599"/>
                  <a:pt x="4689" y="675249"/>
                  <a:pt x="0" y="689317"/>
                </a:cubicBezTo>
                <a:cubicBezTo>
                  <a:pt x="39999" y="769314"/>
                  <a:pt x="13306" y="730757"/>
                  <a:pt x="84406" y="801858"/>
                </a:cubicBezTo>
                <a:cubicBezTo>
                  <a:pt x="93784" y="811237"/>
                  <a:pt x="99535" y="827393"/>
                  <a:pt x="112541" y="829994"/>
                </a:cubicBezTo>
                <a:lnTo>
                  <a:pt x="253218" y="858129"/>
                </a:lnTo>
                <a:cubicBezTo>
                  <a:pt x="281109" y="886020"/>
                  <a:pt x="320484" y="918037"/>
                  <a:pt x="337624" y="956603"/>
                </a:cubicBezTo>
                <a:cubicBezTo>
                  <a:pt x="349669" y="983704"/>
                  <a:pt x="349309" y="1016333"/>
                  <a:pt x="365760" y="1041009"/>
                </a:cubicBezTo>
                <a:cubicBezTo>
                  <a:pt x="375138" y="1055077"/>
                  <a:pt x="386334" y="1068090"/>
                  <a:pt x="393895" y="1083212"/>
                </a:cubicBezTo>
                <a:cubicBezTo>
                  <a:pt x="416778" y="1128977"/>
                  <a:pt x="395783" y="1127303"/>
                  <a:pt x="436098" y="1167618"/>
                </a:cubicBezTo>
                <a:cubicBezTo>
                  <a:pt x="448053" y="1179573"/>
                  <a:pt x="465099" y="1185192"/>
                  <a:pt x="478301" y="1195754"/>
                </a:cubicBezTo>
                <a:cubicBezTo>
                  <a:pt x="488658" y="1204039"/>
                  <a:pt x="493854" y="1219695"/>
                  <a:pt x="506437" y="1223889"/>
                </a:cubicBezTo>
                <a:cubicBezTo>
                  <a:pt x="537893" y="1234374"/>
                  <a:pt x="572086" y="1233268"/>
                  <a:pt x="604910" y="1237957"/>
                </a:cubicBezTo>
                <a:cubicBezTo>
                  <a:pt x="670161" y="1259706"/>
                  <a:pt x="701195" y="1276443"/>
                  <a:pt x="787790" y="1237957"/>
                </a:cubicBezTo>
                <a:cubicBezTo>
                  <a:pt x="801341" y="1231935"/>
                  <a:pt x="778412" y="1209822"/>
                  <a:pt x="773723" y="1195754"/>
                </a:cubicBezTo>
                <a:cubicBezTo>
                  <a:pt x="789108" y="1180368"/>
                  <a:pt x="833600" y="1118080"/>
                  <a:pt x="858129" y="1195754"/>
                </a:cubicBezTo>
                <a:cubicBezTo>
                  <a:pt x="882300" y="1272295"/>
                  <a:pt x="848708" y="1363966"/>
                  <a:pt x="886264" y="1434904"/>
                </a:cubicBezTo>
                <a:cubicBezTo>
                  <a:pt x="901622" y="1463914"/>
                  <a:pt x="951913" y="1434904"/>
                  <a:pt x="984738" y="1434904"/>
                </a:cubicBezTo>
              </a:path>
            </a:pathLst>
          </a:custGeom>
          <a:noFill/>
          <a:ln w="57150">
            <a:solidFill>
              <a:srgbClr val="000000"/>
            </a:solidFill>
          </a:ln>
        </p:spPr>
        <p:style>
          <a:lnRef idx="2">
            <a:srgbClr val="6096E6">
              <a:shade val="50000"/>
            </a:srgbClr>
          </a:lnRef>
          <a:fillRef idx="1">
            <a:srgbClr val="6096E6"/>
          </a:fillRef>
          <a:effectRef idx="0">
            <a:srgbClr val="6096E6"/>
          </a:effectRef>
          <a:fontRef idx="minor">
            <a:srgbClr val="FFFFFF"/>
          </a:fontRef>
        </p:style>
        <p:txBody>
          <a:bodyPr lIns="68577" tIns="34289" rIns="68577" bIns="34289" rtlCol="0" anchor="ctr"/>
          <a:lstStyle/>
          <a:p>
            <a:pPr algn="ctr"/>
            <a:endParaRPr lang="zh-CN" altLang="en-US" sz="2000"/>
          </a:p>
        </p:txBody>
      </p:sp>
      <p:pic>
        <p:nvPicPr>
          <p:cNvPr id="100" name="图片 99"/>
          <p:cNvPicPr>
            <a:picLocks noChangeAspect="1"/>
          </p:cNvPicPr>
          <p:nvPr>
            <p:custDataLst>
              <p:tags r:id="rId6"/>
            </p:custDataLst>
          </p:nvPr>
        </p:nvPicPr>
        <p:blipFill>
          <a:blip r:embed="rId91">
            <a:extLst>
              <a:ext uri="{28A0092B-C50C-407E-A947-70E740481C1C}">
                <a14:useLocalDpi xmlns:a14="http://schemas.microsoft.com/office/drawing/2010/main" val="0"/>
              </a:ext>
            </a:extLst>
          </a:blip>
          <a:stretch>
            <a:fillRect/>
          </a:stretch>
        </p:blipFill>
        <p:spPr>
          <a:xfrm>
            <a:off x="4411345" y="3733800"/>
            <a:ext cx="262255" cy="162560"/>
          </a:xfrm>
          <a:prstGeom prst="rect">
            <a:avLst/>
          </a:prstGeom>
        </p:spPr>
      </p:pic>
      <p:grpSp>
        <p:nvGrpSpPr>
          <p:cNvPr id="115" name="组合 114"/>
          <p:cNvGrpSpPr/>
          <p:nvPr>
            <p:custDataLst>
              <p:tags r:id="rId7"/>
            </p:custDataLst>
          </p:nvPr>
        </p:nvGrpSpPr>
        <p:grpSpPr>
          <a:xfrm>
            <a:off x="4659630" y="2346960"/>
            <a:ext cx="802640" cy="960120"/>
            <a:chOff x="6255657" y="103540"/>
            <a:chExt cx="1189098" cy="1807029"/>
          </a:xfrm>
        </p:grpSpPr>
        <p:cxnSp>
          <p:nvCxnSpPr>
            <p:cNvPr id="116" name="直接连接符 115"/>
            <p:cNvCxnSpPr/>
            <p:nvPr>
              <p:custDataLst>
                <p:tags r:id="rId77"/>
              </p:custDataLst>
            </p:nvPr>
          </p:nvCxnSpPr>
          <p:spPr>
            <a:xfrm flipH="1">
              <a:off x="6255657" y="103540"/>
              <a:ext cx="492770" cy="1101146"/>
            </a:xfrm>
            <a:prstGeom prst="line">
              <a:avLst/>
            </a:prstGeom>
            <a:ln w="57150">
              <a:solidFill>
                <a:srgbClr val="000000"/>
              </a:solidFill>
            </a:ln>
          </p:spPr>
          <p:style>
            <a:lnRef idx="1">
              <a:srgbClr val="6096E6"/>
            </a:lnRef>
            <a:fillRef idx="0">
              <a:srgbClr val="6096E6"/>
            </a:fillRef>
            <a:effectRef idx="0">
              <a:srgbClr val="6096E6"/>
            </a:effectRef>
            <a:fontRef idx="minor">
              <a:srgbClr val="000000"/>
            </a:fontRef>
          </p:style>
        </p:cxnSp>
        <p:cxnSp>
          <p:nvCxnSpPr>
            <p:cNvPr id="117" name="直接连接符 116"/>
            <p:cNvCxnSpPr/>
            <p:nvPr>
              <p:custDataLst>
                <p:tags r:id="rId78"/>
              </p:custDataLst>
            </p:nvPr>
          </p:nvCxnSpPr>
          <p:spPr>
            <a:xfrm flipH="1">
              <a:off x="6502040" y="103540"/>
              <a:ext cx="492770" cy="1204686"/>
            </a:xfrm>
            <a:prstGeom prst="line">
              <a:avLst/>
            </a:prstGeom>
            <a:ln w="57150">
              <a:solidFill>
                <a:srgbClr val="000000"/>
              </a:solidFill>
            </a:ln>
          </p:spPr>
          <p:style>
            <a:lnRef idx="1">
              <a:srgbClr val="6096E6"/>
            </a:lnRef>
            <a:fillRef idx="0">
              <a:srgbClr val="6096E6"/>
            </a:fillRef>
            <a:effectRef idx="0">
              <a:srgbClr val="6096E6"/>
            </a:effectRef>
            <a:fontRef idx="minor">
              <a:srgbClr val="000000"/>
            </a:fontRef>
          </p:style>
        </p:cxnSp>
        <p:cxnSp>
          <p:nvCxnSpPr>
            <p:cNvPr id="118" name="直接连接符 117"/>
            <p:cNvCxnSpPr/>
            <p:nvPr>
              <p:custDataLst>
                <p:tags r:id="rId79"/>
              </p:custDataLst>
            </p:nvPr>
          </p:nvCxnSpPr>
          <p:spPr>
            <a:xfrm flipH="1">
              <a:off x="6688182" y="436399"/>
              <a:ext cx="492770" cy="1204686"/>
            </a:xfrm>
            <a:prstGeom prst="line">
              <a:avLst/>
            </a:prstGeom>
            <a:ln w="57150">
              <a:solidFill>
                <a:srgbClr val="000000"/>
              </a:solidFill>
            </a:ln>
          </p:spPr>
          <p:style>
            <a:lnRef idx="1">
              <a:srgbClr val="6096E6"/>
            </a:lnRef>
            <a:fillRef idx="0">
              <a:srgbClr val="6096E6"/>
            </a:fillRef>
            <a:effectRef idx="0">
              <a:srgbClr val="6096E6"/>
            </a:effectRef>
            <a:fontRef idx="minor">
              <a:srgbClr val="000000"/>
            </a:fontRef>
          </p:style>
        </p:cxnSp>
        <p:cxnSp>
          <p:nvCxnSpPr>
            <p:cNvPr id="119" name="直接连接符 118"/>
            <p:cNvCxnSpPr/>
            <p:nvPr>
              <p:custDataLst>
                <p:tags r:id="rId80"/>
              </p:custDataLst>
            </p:nvPr>
          </p:nvCxnSpPr>
          <p:spPr>
            <a:xfrm flipH="1">
              <a:off x="6951985" y="705883"/>
              <a:ext cx="492770" cy="1204686"/>
            </a:xfrm>
            <a:prstGeom prst="line">
              <a:avLst/>
            </a:prstGeom>
            <a:ln w="57150">
              <a:solidFill>
                <a:srgbClr val="000000"/>
              </a:solidFill>
            </a:ln>
          </p:spPr>
          <p:style>
            <a:lnRef idx="1">
              <a:srgbClr val="6096E6"/>
            </a:lnRef>
            <a:fillRef idx="0">
              <a:srgbClr val="6096E6"/>
            </a:fillRef>
            <a:effectRef idx="0">
              <a:srgbClr val="6096E6"/>
            </a:effectRef>
            <a:fontRef idx="minor">
              <a:srgbClr val="000000"/>
            </a:fontRef>
          </p:style>
        </p:cxnSp>
      </p:grpSp>
      <p:grpSp>
        <p:nvGrpSpPr>
          <p:cNvPr id="120" name="组合 119"/>
          <p:cNvGrpSpPr/>
          <p:nvPr>
            <p:custDataLst>
              <p:tags r:id="rId8"/>
            </p:custDataLst>
          </p:nvPr>
        </p:nvGrpSpPr>
        <p:grpSpPr>
          <a:xfrm>
            <a:off x="4363085" y="2948305"/>
            <a:ext cx="1253490" cy="820420"/>
            <a:chOff x="5414386" y="2267425"/>
            <a:chExt cx="1608414" cy="1154844"/>
          </a:xfrm>
        </p:grpSpPr>
        <p:cxnSp>
          <p:nvCxnSpPr>
            <p:cNvPr id="121" name="直接连接符 120"/>
            <p:cNvCxnSpPr/>
            <p:nvPr>
              <p:custDataLst>
                <p:tags r:id="rId66"/>
              </p:custDataLst>
            </p:nvPr>
          </p:nvCxnSpPr>
          <p:spPr>
            <a:xfrm flipH="1">
              <a:off x="5414386" y="2267425"/>
              <a:ext cx="207217" cy="302800"/>
            </a:xfrm>
            <a:prstGeom prst="line">
              <a:avLst/>
            </a:prstGeom>
            <a:ln w="57150">
              <a:solidFill>
                <a:srgbClr val="000000"/>
              </a:solidFill>
            </a:ln>
          </p:spPr>
          <p:style>
            <a:lnRef idx="1">
              <a:srgbClr val="6096E6"/>
            </a:lnRef>
            <a:fillRef idx="0">
              <a:srgbClr val="6096E6"/>
            </a:fillRef>
            <a:effectRef idx="0">
              <a:srgbClr val="6096E6"/>
            </a:effectRef>
            <a:fontRef idx="minor">
              <a:srgbClr val="000000"/>
            </a:fontRef>
          </p:style>
        </p:cxnSp>
        <p:cxnSp>
          <p:nvCxnSpPr>
            <p:cNvPr id="122" name="直接连接符 121"/>
            <p:cNvCxnSpPr/>
            <p:nvPr>
              <p:custDataLst>
                <p:tags r:id="rId67"/>
              </p:custDataLst>
            </p:nvPr>
          </p:nvCxnSpPr>
          <p:spPr>
            <a:xfrm flipH="1">
              <a:off x="5562123" y="2393441"/>
              <a:ext cx="207217" cy="302800"/>
            </a:xfrm>
            <a:prstGeom prst="line">
              <a:avLst/>
            </a:prstGeom>
            <a:ln w="57150">
              <a:solidFill>
                <a:srgbClr val="000000"/>
              </a:solidFill>
            </a:ln>
          </p:spPr>
          <p:style>
            <a:lnRef idx="1">
              <a:srgbClr val="6096E6"/>
            </a:lnRef>
            <a:fillRef idx="0">
              <a:srgbClr val="6096E6"/>
            </a:fillRef>
            <a:effectRef idx="0">
              <a:srgbClr val="6096E6"/>
            </a:effectRef>
            <a:fontRef idx="minor">
              <a:srgbClr val="000000"/>
            </a:fontRef>
          </p:style>
        </p:cxnSp>
        <p:cxnSp>
          <p:nvCxnSpPr>
            <p:cNvPr id="123" name="直接连接符 122"/>
            <p:cNvCxnSpPr/>
            <p:nvPr>
              <p:custDataLst>
                <p:tags r:id="rId68"/>
              </p:custDataLst>
            </p:nvPr>
          </p:nvCxnSpPr>
          <p:spPr>
            <a:xfrm flipH="1">
              <a:off x="5707685" y="2582027"/>
              <a:ext cx="207217" cy="302800"/>
            </a:xfrm>
            <a:prstGeom prst="line">
              <a:avLst/>
            </a:prstGeom>
            <a:ln w="57150">
              <a:solidFill>
                <a:srgbClr val="000000"/>
              </a:solidFill>
            </a:ln>
          </p:spPr>
          <p:style>
            <a:lnRef idx="1">
              <a:srgbClr val="6096E6"/>
            </a:lnRef>
            <a:fillRef idx="0">
              <a:srgbClr val="6096E6"/>
            </a:fillRef>
            <a:effectRef idx="0">
              <a:srgbClr val="6096E6"/>
            </a:effectRef>
            <a:fontRef idx="minor">
              <a:srgbClr val="000000"/>
            </a:fontRef>
          </p:style>
        </p:cxnSp>
        <p:cxnSp>
          <p:nvCxnSpPr>
            <p:cNvPr id="124" name="直接连接符 123"/>
            <p:cNvCxnSpPr/>
            <p:nvPr>
              <p:custDataLst>
                <p:tags r:id="rId69"/>
              </p:custDataLst>
            </p:nvPr>
          </p:nvCxnSpPr>
          <p:spPr>
            <a:xfrm flipH="1">
              <a:off x="6029451" y="2842697"/>
              <a:ext cx="207217" cy="302800"/>
            </a:xfrm>
            <a:prstGeom prst="line">
              <a:avLst/>
            </a:prstGeom>
            <a:ln w="57150">
              <a:solidFill>
                <a:srgbClr val="000000"/>
              </a:solidFill>
            </a:ln>
          </p:spPr>
          <p:style>
            <a:lnRef idx="1">
              <a:srgbClr val="6096E6"/>
            </a:lnRef>
            <a:fillRef idx="0">
              <a:srgbClr val="6096E6"/>
            </a:fillRef>
            <a:effectRef idx="0">
              <a:srgbClr val="6096E6"/>
            </a:effectRef>
            <a:fontRef idx="minor">
              <a:srgbClr val="000000"/>
            </a:fontRef>
          </p:style>
        </p:cxnSp>
        <p:cxnSp>
          <p:nvCxnSpPr>
            <p:cNvPr id="125" name="直接连接符 124"/>
            <p:cNvCxnSpPr/>
            <p:nvPr>
              <p:custDataLst>
                <p:tags r:id="rId70"/>
              </p:custDataLst>
            </p:nvPr>
          </p:nvCxnSpPr>
          <p:spPr>
            <a:xfrm flipH="1">
              <a:off x="5594017" y="2887875"/>
              <a:ext cx="207217" cy="302800"/>
            </a:xfrm>
            <a:prstGeom prst="line">
              <a:avLst/>
            </a:prstGeom>
            <a:ln w="57150">
              <a:solidFill>
                <a:srgbClr val="000000"/>
              </a:solidFill>
            </a:ln>
          </p:spPr>
          <p:style>
            <a:lnRef idx="1">
              <a:srgbClr val="6096E6"/>
            </a:lnRef>
            <a:fillRef idx="0">
              <a:srgbClr val="6096E6"/>
            </a:fillRef>
            <a:effectRef idx="0">
              <a:srgbClr val="6096E6"/>
            </a:effectRef>
            <a:fontRef idx="minor">
              <a:srgbClr val="000000"/>
            </a:fontRef>
          </p:style>
        </p:cxnSp>
        <p:cxnSp>
          <p:nvCxnSpPr>
            <p:cNvPr id="126" name="直接连接符 125"/>
            <p:cNvCxnSpPr/>
            <p:nvPr>
              <p:custDataLst>
                <p:tags r:id="rId71"/>
              </p:custDataLst>
            </p:nvPr>
          </p:nvCxnSpPr>
          <p:spPr>
            <a:xfrm flipH="1">
              <a:off x="6204121" y="2914790"/>
              <a:ext cx="207217" cy="302800"/>
            </a:xfrm>
            <a:prstGeom prst="line">
              <a:avLst/>
            </a:prstGeom>
            <a:ln w="57150">
              <a:solidFill>
                <a:srgbClr val="000000"/>
              </a:solidFill>
            </a:ln>
          </p:spPr>
          <p:style>
            <a:lnRef idx="1">
              <a:srgbClr val="6096E6"/>
            </a:lnRef>
            <a:fillRef idx="0">
              <a:srgbClr val="6096E6"/>
            </a:fillRef>
            <a:effectRef idx="0">
              <a:srgbClr val="6096E6"/>
            </a:effectRef>
            <a:fontRef idx="minor">
              <a:srgbClr val="000000"/>
            </a:fontRef>
          </p:style>
        </p:cxnSp>
        <p:cxnSp>
          <p:nvCxnSpPr>
            <p:cNvPr id="127" name="直接连接符 126"/>
            <p:cNvCxnSpPr/>
            <p:nvPr>
              <p:custDataLst>
                <p:tags r:id="rId72"/>
              </p:custDataLst>
            </p:nvPr>
          </p:nvCxnSpPr>
          <p:spPr>
            <a:xfrm flipH="1">
              <a:off x="6596048" y="3106811"/>
              <a:ext cx="207217" cy="302800"/>
            </a:xfrm>
            <a:prstGeom prst="line">
              <a:avLst/>
            </a:prstGeom>
            <a:ln w="57150">
              <a:solidFill>
                <a:srgbClr val="000000"/>
              </a:solidFill>
            </a:ln>
          </p:spPr>
          <p:style>
            <a:lnRef idx="1">
              <a:srgbClr val="6096E6"/>
            </a:lnRef>
            <a:fillRef idx="0">
              <a:srgbClr val="6096E6"/>
            </a:fillRef>
            <a:effectRef idx="0">
              <a:srgbClr val="6096E6"/>
            </a:effectRef>
            <a:fontRef idx="minor">
              <a:srgbClr val="000000"/>
            </a:fontRef>
          </p:style>
        </p:cxnSp>
        <p:cxnSp>
          <p:nvCxnSpPr>
            <p:cNvPr id="128" name="直接连接符 127"/>
            <p:cNvCxnSpPr/>
            <p:nvPr>
              <p:custDataLst>
                <p:tags r:id="rId73"/>
              </p:custDataLst>
            </p:nvPr>
          </p:nvCxnSpPr>
          <p:spPr>
            <a:xfrm flipH="1">
              <a:off x="5869170" y="2785862"/>
              <a:ext cx="207217" cy="302800"/>
            </a:xfrm>
            <a:prstGeom prst="line">
              <a:avLst/>
            </a:prstGeom>
            <a:ln w="57150">
              <a:solidFill>
                <a:srgbClr val="000000"/>
              </a:solidFill>
            </a:ln>
          </p:spPr>
          <p:style>
            <a:lnRef idx="1">
              <a:srgbClr val="6096E6"/>
            </a:lnRef>
            <a:fillRef idx="0">
              <a:srgbClr val="6096E6"/>
            </a:fillRef>
            <a:effectRef idx="0">
              <a:srgbClr val="6096E6"/>
            </a:effectRef>
            <a:fontRef idx="minor">
              <a:srgbClr val="000000"/>
            </a:fontRef>
          </p:style>
        </p:cxnSp>
        <p:cxnSp>
          <p:nvCxnSpPr>
            <p:cNvPr id="129" name="直接连接符 128"/>
            <p:cNvCxnSpPr/>
            <p:nvPr>
              <p:custDataLst>
                <p:tags r:id="rId74"/>
              </p:custDataLst>
            </p:nvPr>
          </p:nvCxnSpPr>
          <p:spPr>
            <a:xfrm flipH="1">
              <a:off x="6345095" y="3032473"/>
              <a:ext cx="207217" cy="302800"/>
            </a:xfrm>
            <a:prstGeom prst="line">
              <a:avLst/>
            </a:prstGeom>
            <a:ln w="57150">
              <a:solidFill>
                <a:srgbClr val="000000"/>
              </a:solidFill>
            </a:ln>
          </p:spPr>
          <p:style>
            <a:lnRef idx="1">
              <a:srgbClr val="6096E6"/>
            </a:lnRef>
            <a:fillRef idx="0">
              <a:srgbClr val="6096E6"/>
            </a:fillRef>
            <a:effectRef idx="0">
              <a:srgbClr val="6096E6"/>
            </a:effectRef>
            <a:fontRef idx="minor">
              <a:srgbClr val="000000"/>
            </a:fontRef>
          </p:style>
        </p:cxnSp>
        <p:cxnSp>
          <p:nvCxnSpPr>
            <p:cNvPr id="130" name="直接连接符 129"/>
            <p:cNvCxnSpPr/>
            <p:nvPr>
              <p:custDataLst>
                <p:tags r:id="rId75"/>
              </p:custDataLst>
            </p:nvPr>
          </p:nvCxnSpPr>
          <p:spPr>
            <a:xfrm flipH="1">
              <a:off x="6815583" y="3061557"/>
              <a:ext cx="207217" cy="302800"/>
            </a:xfrm>
            <a:prstGeom prst="line">
              <a:avLst/>
            </a:prstGeom>
            <a:ln w="57150">
              <a:solidFill>
                <a:srgbClr val="000000"/>
              </a:solidFill>
            </a:ln>
          </p:spPr>
          <p:style>
            <a:lnRef idx="1">
              <a:srgbClr val="6096E6"/>
            </a:lnRef>
            <a:fillRef idx="0">
              <a:srgbClr val="6096E6"/>
            </a:fillRef>
            <a:effectRef idx="0">
              <a:srgbClr val="6096E6"/>
            </a:effectRef>
            <a:fontRef idx="minor">
              <a:srgbClr val="000000"/>
            </a:fontRef>
          </p:style>
        </p:cxnSp>
        <p:cxnSp>
          <p:nvCxnSpPr>
            <p:cNvPr id="131" name="直接连接符 130"/>
            <p:cNvCxnSpPr/>
            <p:nvPr>
              <p:custDataLst>
                <p:tags r:id="rId76"/>
              </p:custDataLst>
            </p:nvPr>
          </p:nvCxnSpPr>
          <p:spPr>
            <a:xfrm flipH="1">
              <a:off x="5954239" y="3119469"/>
              <a:ext cx="207217" cy="302800"/>
            </a:xfrm>
            <a:prstGeom prst="line">
              <a:avLst/>
            </a:prstGeom>
            <a:ln w="57150">
              <a:solidFill>
                <a:srgbClr val="000000"/>
              </a:solidFill>
            </a:ln>
          </p:spPr>
          <p:style>
            <a:lnRef idx="1">
              <a:srgbClr val="6096E6"/>
            </a:lnRef>
            <a:fillRef idx="0">
              <a:srgbClr val="6096E6"/>
            </a:fillRef>
            <a:effectRef idx="0">
              <a:srgbClr val="6096E6"/>
            </a:effectRef>
            <a:fontRef idx="minor">
              <a:srgbClr val="000000"/>
            </a:fontRef>
          </p:style>
        </p:cxnSp>
      </p:grpSp>
      <p:sp>
        <p:nvSpPr>
          <p:cNvPr id="32" name="文本框 31"/>
          <p:cNvSpPr txBox="1"/>
          <p:nvPr>
            <p:custDataLst>
              <p:tags r:id="rId9"/>
            </p:custDataLst>
          </p:nvPr>
        </p:nvSpPr>
        <p:spPr>
          <a:xfrm>
            <a:off x="74930" y="1608455"/>
            <a:ext cx="2529840" cy="443865"/>
          </a:xfrm>
          <a:prstGeom prst="rect">
            <a:avLst/>
          </a:prstGeom>
          <a:noFill/>
        </p:spPr>
        <p:txBody>
          <a:bodyPr wrap="square" lIns="68577" tIns="34289" rIns="68577" bIns="34289" rtlCol="0">
            <a:noAutofit/>
          </a:bodyPr>
          <a:lstStyle/>
          <a:p>
            <a:pPr algn="ctr"/>
            <a:r>
              <a:rPr lang="zh-CN" altLang="en-US" sz="1600" b="1">
                <a:latin typeface="楷体" panose="02010609060101010101" pitchFamily="49" charset="-122"/>
                <a:ea typeface="楷体" panose="02010609060101010101" pitchFamily="49" charset="-122"/>
              </a:rPr>
              <a:t>中华民国全图</a:t>
            </a:r>
            <a:endParaRPr lang="en-US" altLang="zh-CN" sz="1600" b="1">
              <a:latin typeface="楷体" panose="02010609060101010101" pitchFamily="49" charset="-122"/>
              <a:ea typeface="楷体" panose="02010609060101010101" pitchFamily="49" charset="-122"/>
            </a:endParaRPr>
          </a:p>
          <a:p>
            <a:pPr algn="ctr"/>
            <a:r>
              <a:rPr lang="zh-CN" altLang="en-US" sz="1200" b="1">
                <a:latin typeface="楷体" panose="02010609060101010101" pitchFamily="49" charset="-122"/>
                <a:ea typeface="楷体" panose="02010609060101010101" pitchFamily="49" charset="-122"/>
              </a:rPr>
              <a:t>中华民国二十五年（</a:t>
            </a:r>
            <a:r>
              <a:rPr lang="en-US" altLang="zh-CN" sz="1200" b="1">
                <a:latin typeface="楷体" panose="02010609060101010101" pitchFamily="49" charset="-122"/>
                <a:ea typeface="楷体" panose="02010609060101010101" pitchFamily="49" charset="-122"/>
              </a:rPr>
              <a:t>1936</a:t>
            </a:r>
            <a:r>
              <a:rPr lang="zh-CN" altLang="en-US" sz="1200" b="1">
                <a:latin typeface="楷体" panose="02010609060101010101" pitchFamily="49" charset="-122"/>
                <a:ea typeface="楷体" panose="02010609060101010101" pitchFamily="49" charset="-122"/>
              </a:rPr>
              <a:t>年）</a:t>
            </a:r>
          </a:p>
        </p:txBody>
      </p:sp>
      <p:pic>
        <p:nvPicPr>
          <p:cNvPr id="101" name="图片 100"/>
          <p:cNvPicPr>
            <a:picLocks noChangeAspect="1"/>
          </p:cNvPicPr>
          <p:nvPr>
            <p:custDataLst>
              <p:tags r:id="rId10"/>
            </p:custDataLst>
          </p:nvPr>
        </p:nvPicPr>
        <p:blipFill>
          <a:blip r:embed="rId91">
            <a:extLst>
              <a:ext uri="{28A0092B-C50C-407E-A947-70E740481C1C}">
                <a14:useLocalDpi xmlns:a14="http://schemas.microsoft.com/office/drawing/2010/main" val="0"/>
              </a:ext>
            </a:extLst>
          </a:blip>
          <a:stretch>
            <a:fillRect/>
          </a:stretch>
        </p:blipFill>
        <p:spPr>
          <a:xfrm>
            <a:off x="5128895" y="3896360"/>
            <a:ext cx="262255" cy="162560"/>
          </a:xfrm>
          <a:prstGeom prst="rect">
            <a:avLst/>
          </a:prstGeom>
        </p:spPr>
      </p:pic>
      <p:grpSp>
        <p:nvGrpSpPr>
          <p:cNvPr id="142" name="组合 141"/>
          <p:cNvGrpSpPr/>
          <p:nvPr>
            <p:custDataLst>
              <p:tags r:id="rId11"/>
            </p:custDataLst>
          </p:nvPr>
        </p:nvGrpSpPr>
        <p:grpSpPr>
          <a:xfrm>
            <a:off x="4483100" y="3710940"/>
            <a:ext cx="1173480" cy="578485"/>
            <a:chOff x="5568861" y="3227532"/>
            <a:chExt cx="1502218" cy="815550"/>
          </a:xfrm>
        </p:grpSpPr>
        <p:cxnSp>
          <p:nvCxnSpPr>
            <p:cNvPr id="143" name="直接连接符 142"/>
            <p:cNvCxnSpPr/>
            <p:nvPr>
              <p:custDataLst>
                <p:tags r:id="rId56"/>
              </p:custDataLst>
            </p:nvPr>
          </p:nvCxnSpPr>
          <p:spPr>
            <a:xfrm flipH="1">
              <a:off x="5568861" y="3227532"/>
              <a:ext cx="125271" cy="261567"/>
            </a:xfrm>
            <a:prstGeom prst="line">
              <a:avLst/>
            </a:prstGeom>
            <a:ln w="57150">
              <a:solidFill>
                <a:srgbClr val="000000"/>
              </a:solidFill>
            </a:ln>
          </p:spPr>
          <p:style>
            <a:lnRef idx="1">
              <a:srgbClr val="6096E6"/>
            </a:lnRef>
            <a:fillRef idx="0">
              <a:srgbClr val="6096E6"/>
            </a:fillRef>
            <a:effectRef idx="0">
              <a:srgbClr val="6096E6"/>
            </a:effectRef>
            <a:fontRef idx="minor">
              <a:srgbClr val="000000"/>
            </a:fontRef>
          </p:style>
        </p:cxnSp>
        <p:cxnSp>
          <p:nvCxnSpPr>
            <p:cNvPr id="144" name="直接连接符 143"/>
            <p:cNvCxnSpPr/>
            <p:nvPr>
              <p:custDataLst>
                <p:tags r:id="rId57"/>
              </p:custDataLst>
            </p:nvPr>
          </p:nvCxnSpPr>
          <p:spPr>
            <a:xfrm flipH="1">
              <a:off x="5672195" y="3327647"/>
              <a:ext cx="125271" cy="261567"/>
            </a:xfrm>
            <a:prstGeom prst="line">
              <a:avLst/>
            </a:prstGeom>
            <a:ln w="57150">
              <a:solidFill>
                <a:srgbClr val="000000"/>
              </a:solidFill>
            </a:ln>
          </p:spPr>
          <p:style>
            <a:lnRef idx="1">
              <a:srgbClr val="6096E6"/>
            </a:lnRef>
            <a:fillRef idx="0">
              <a:srgbClr val="6096E6"/>
            </a:fillRef>
            <a:effectRef idx="0">
              <a:srgbClr val="6096E6"/>
            </a:effectRef>
            <a:fontRef idx="minor">
              <a:srgbClr val="000000"/>
            </a:fontRef>
          </p:style>
        </p:cxnSp>
        <p:cxnSp>
          <p:nvCxnSpPr>
            <p:cNvPr id="145" name="直接连接符 144"/>
            <p:cNvCxnSpPr/>
            <p:nvPr>
              <p:custDataLst>
                <p:tags r:id="rId58"/>
              </p:custDataLst>
            </p:nvPr>
          </p:nvCxnSpPr>
          <p:spPr>
            <a:xfrm flipH="1">
              <a:off x="5788797" y="3415522"/>
              <a:ext cx="125271" cy="261567"/>
            </a:xfrm>
            <a:prstGeom prst="line">
              <a:avLst/>
            </a:prstGeom>
            <a:ln w="57150">
              <a:solidFill>
                <a:srgbClr val="000000"/>
              </a:solidFill>
            </a:ln>
          </p:spPr>
          <p:style>
            <a:lnRef idx="1">
              <a:srgbClr val="6096E6"/>
            </a:lnRef>
            <a:fillRef idx="0">
              <a:srgbClr val="6096E6"/>
            </a:fillRef>
            <a:effectRef idx="0">
              <a:srgbClr val="6096E6"/>
            </a:effectRef>
            <a:fontRef idx="minor">
              <a:srgbClr val="000000"/>
            </a:fontRef>
          </p:style>
        </p:cxnSp>
        <p:cxnSp>
          <p:nvCxnSpPr>
            <p:cNvPr id="146" name="直接连接符 145"/>
            <p:cNvCxnSpPr/>
            <p:nvPr>
              <p:custDataLst>
                <p:tags r:id="rId59"/>
              </p:custDataLst>
            </p:nvPr>
          </p:nvCxnSpPr>
          <p:spPr>
            <a:xfrm flipH="1">
              <a:off x="6150512" y="3400652"/>
              <a:ext cx="216315" cy="315005"/>
            </a:xfrm>
            <a:prstGeom prst="line">
              <a:avLst/>
            </a:prstGeom>
            <a:ln w="57150">
              <a:solidFill>
                <a:srgbClr val="000000"/>
              </a:solidFill>
            </a:ln>
          </p:spPr>
          <p:style>
            <a:lnRef idx="1">
              <a:srgbClr val="6096E6"/>
            </a:lnRef>
            <a:fillRef idx="0">
              <a:srgbClr val="6096E6"/>
            </a:fillRef>
            <a:effectRef idx="0">
              <a:srgbClr val="6096E6"/>
            </a:effectRef>
            <a:fontRef idx="minor">
              <a:srgbClr val="000000"/>
            </a:fontRef>
          </p:style>
        </p:cxnSp>
        <p:cxnSp>
          <p:nvCxnSpPr>
            <p:cNvPr id="147" name="直接连接符 146"/>
            <p:cNvCxnSpPr/>
            <p:nvPr>
              <p:custDataLst>
                <p:tags r:id="rId60"/>
              </p:custDataLst>
            </p:nvPr>
          </p:nvCxnSpPr>
          <p:spPr>
            <a:xfrm flipH="1">
              <a:off x="6038563" y="3385177"/>
              <a:ext cx="125271" cy="261567"/>
            </a:xfrm>
            <a:prstGeom prst="line">
              <a:avLst/>
            </a:prstGeom>
            <a:ln w="57150">
              <a:solidFill>
                <a:srgbClr val="000000"/>
              </a:solidFill>
            </a:ln>
          </p:spPr>
          <p:style>
            <a:lnRef idx="1">
              <a:srgbClr val="6096E6"/>
            </a:lnRef>
            <a:fillRef idx="0">
              <a:srgbClr val="6096E6"/>
            </a:fillRef>
            <a:effectRef idx="0">
              <a:srgbClr val="6096E6"/>
            </a:effectRef>
            <a:fontRef idx="minor">
              <a:srgbClr val="000000"/>
            </a:fontRef>
          </p:style>
        </p:cxnSp>
        <p:cxnSp>
          <p:nvCxnSpPr>
            <p:cNvPr id="148" name="直接连接符 147"/>
            <p:cNvCxnSpPr/>
            <p:nvPr>
              <p:custDataLst>
                <p:tags r:id="rId61"/>
              </p:custDataLst>
            </p:nvPr>
          </p:nvCxnSpPr>
          <p:spPr>
            <a:xfrm flipH="1">
              <a:off x="6305561" y="3489241"/>
              <a:ext cx="216315" cy="315005"/>
            </a:xfrm>
            <a:prstGeom prst="line">
              <a:avLst/>
            </a:prstGeom>
            <a:ln w="57150">
              <a:solidFill>
                <a:srgbClr val="000000"/>
              </a:solidFill>
            </a:ln>
          </p:spPr>
          <p:style>
            <a:lnRef idx="1">
              <a:srgbClr val="6096E6"/>
            </a:lnRef>
            <a:fillRef idx="0">
              <a:srgbClr val="6096E6"/>
            </a:fillRef>
            <a:effectRef idx="0">
              <a:srgbClr val="6096E6"/>
            </a:effectRef>
            <a:fontRef idx="minor">
              <a:srgbClr val="000000"/>
            </a:fontRef>
          </p:style>
        </p:cxnSp>
        <p:cxnSp>
          <p:nvCxnSpPr>
            <p:cNvPr id="149" name="直接连接符 148"/>
            <p:cNvCxnSpPr/>
            <p:nvPr>
              <p:custDataLst>
                <p:tags r:id="rId62"/>
              </p:custDataLst>
            </p:nvPr>
          </p:nvCxnSpPr>
          <p:spPr>
            <a:xfrm flipH="1">
              <a:off x="6659920" y="3511509"/>
              <a:ext cx="62370" cy="356142"/>
            </a:xfrm>
            <a:prstGeom prst="line">
              <a:avLst/>
            </a:prstGeom>
            <a:ln w="57150">
              <a:solidFill>
                <a:srgbClr val="000000"/>
              </a:solidFill>
            </a:ln>
          </p:spPr>
          <p:style>
            <a:lnRef idx="1">
              <a:srgbClr val="6096E6"/>
            </a:lnRef>
            <a:fillRef idx="0">
              <a:srgbClr val="6096E6"/>
            </a:fillRef>
            <a:effectRef idx="0">
              <a:srgbClr val="6096E6"/>
            </a:effectRef>
            <a:fontRef idx="minor">
              <a:srgbClr val="000000"/>
            </a:fontRef>
          </p:style>
        </p:cxnSp>
        <p:cxnSp>
          <p:nvCxnSpPr>
            <p:cNvPr id="150" name="直接连接符 149"/>
            <p:cNvCxnSpPr/>
            <p:nvPr>
              <p:custDataLst>
                <p:tags r:id="rId63"/>
              </p:custDataLst>
            </p:nvPr>
          </p:nvCxnSpPr>
          <p:spPr>
            <a:xfrm flipH="1">
              <a:off x="6821083" y="3595783"/>
              <a:ext cx="62370" cy="356142"/>
            </a:xfrm>
            <a:prstGeom prst="line">
              <a:avLst/>
            </a:prstGeom>
            <a:ln w="57150">
              <a:solidFill>
                <a:srgbClr val="000000"/>
              </a:solidFill>
            </a:ln>
          </p:spPr>
          <p:style>
            <a:lnRef idx="1">
              <a:srgbClr val="6096E6"/>
            </a:lnRef>
            <a:fillRef idx="0">
              <a:srgbClr val="6096E6"/>
            </a:fillRef>
            <a:effectRef idx="0">
              <a:srgbClr val="6096E6"/>
            </a:effectRef>
            <a:fontRef idx="minor">
              <a:srgbClr val="000000"/>
            </a:fontRef>
          </p:style>
        </p:cxnSp>
        <p:cxnSp>
          <p:nvCxnSpPr>
            <p:cNvPr id="151" name="直接连接符 150"/>
            <p:cNvCxnSpPr/>
            <p:nvPr>
              <p:custDataLst>
                <p:tags r:id="rId64"/>
              </p:custDataLst>
            </p:nvPr>
          </p:nvCxnSpPr>
          <p:spPr>
            <a:xfrm flipH="1">
              <a:off x="7008709" y="3685769"/>
              <a:ext cx="62370" cy="356142"/>
            </a:xfrm>
            <a:prstGeom prst="line">
              <a:avLst/>
            </a:prstGeom>
            <a:ln w="57150">
              <a:solidFill>
                <a:srgbClr val="000000"/>
              </a:solidFill>
            </a:ln>
          </p:spPr>
          <p:style>
            <a:lnRef idx="1">
              <a:srgbClr val="6096E6"/>
            </a:lnRef>
            <a:fillRef idx="0">
              <a:srgbClr val="6096E6"/>
            </a:fillRef>
            <a:effectRef idx="0">
              <a:srgbClr val="6096E6"/>
            </a:effectRef>
            <a:fontRef idx="minor">
              <a:srgbClr val="000000"/>
            </a:fontRef>
          </p:style>
        </p:cxnSp>
        <p:cxnSp>
          <p:nvCxnSpPr>
            <p:cNvPr id="152" name="直接连接符 151"/>
            <p:cNvCxnSpPr/>
            <p:nvPr>
              <p:custDataLst>
                <p:tags r:id="rId65"/>
              </p:custDataLst>
            </p:nvPr>
          </p:nvCxnSpPr>
          <p:spPr>
            <a:xfrm flipH="1">
              <a:off x="6529943" y="3686940"/>
              <a:ext cx="62370" cy="356142"/>
            </a:xfrm>
            <a:prstGeom prst="line">
              <a:avLst/>
            </a:prstGeom>
            <a:ln w="57150">
              <a:solidFill>
                <a:srgbClr val="000000"/>
              </a:solidFill>
            </a:ln>
          </p:spPr>
          <p:style>
            <a:lnRef idx="1">
              <a:srgbClr val="6096E6"/>
            </a:lnRef>
            <a:fillRef idx="0">
              <a:srgbClr val="6096E6"/>
            </a:fillRef>
            <a:effectRef idx="0">
              <a:srgbClr val="6096E6"/>
            </a:effectRef>
            <a:fontRef idx="minor">
              <a:srgbClr val="000000"/>
            </a:fontRef>
          </p:style>
        </p:cxnSp>
      </p:grpSp>
      <p:pic>
        <p:nvPicPr>
          <p:cNvPr id="103" name="图片 102"/>
          <p:cNvPicPr>
            <a:picLocks noChangeAspect="1"/>
          </p:cNvPicPr>
          <p:nvPr>
            <p:custDataLst>
              <p:tags r:id="rId12"/>
            </p:custDataLst>
          </p:nvPr>
        </p:nvPicPr>
        <p:blipFill>
          <a:blip r:embed="rId91">
            <a:extLst>
              <a:ext uri="{28A0092B-C50C-407E-A947-70E740481C1C}">
                <a14:useLocalDpi xmlns:a14="http://schemas.microsoft.com/office/drawing/2010/main" val="0"/>
              </a:ext>
            </a:extLst>
          </a:blip>
          <a:stretch>
            <a:fillRect/>
          </a:stretch>
        </p:blipFill>
        <p:spPr>
          <a:xfrm>
            <a:off x="4784090" y="4669790"/>
            <a:ext cx="262255" cy="162560"/>
          </a:xfrm>
          <a:prstGeom prst="rect">
            <a:avLst/>
          </a:prstGeom>
        </p:spPr>
      </p:pic>
      <p:grpSp>
        <p:nvGrpSpPr>
          <p:cNvPr id="153" name="组合 152"/>
          <p:cNvGrpSpPr/>
          <p:nvPr>
            <p:custDataLst>
              <p:tags r:id="rId13"/>
            </p:custDataLst>
          </p:nvPr>
        </p:nvGrpSpPr>
        <p:grpSpPr>
          <a:xfrm>
            <a:off x="4801235" y="4499610"/>
            <a:ext cx="502285" cy="426085"/>
            <a:chOff x="6080017" y="4105900"/>
            <a:chExt cx="642725" cy="600773"/>
          </a:xfrm>
        </p:grpSpPr>
        <p:cxnSp>
          <p:nvCxnSpPr>
            <p:cNvPr id="154" name="直接连接符 153"/>
            <p:cNvCxnSpPr/>
            <p:nvPr>
              <p:custDataLst>
                <p:tags r:id="rId50"/>
              </p:custDataLst>
            </p:nvPr>
          </p:nvCxnSpPr>
          <p:spPr>
            <a:xfrm flipH="1">
              <a:off x="6695170" y="4105900"/>
              <a:ext cx="27572" cy="239593"/>
            </a:xfrm>
            <a:prstGeom prst="line">
              <a:avLst/>
            </a:prstGeom>
            <a:ln w="57150">
              <a:solidFill>
                <a:srgbClr val="000000"/>
              </a:solidFill>
            </a:ln>
          </p:spPr>
          <p:style>
            <a:lnRef idx="1">
              <a:srgbClr val="6096E6"/>
            </a:lnRef>
            <a:fillRef idx="0">
              <a:srgbClr val="6096E6"/>
            </a:fillRef>
            <a:effectRef idx="0">
              <a:srgbClr val="6096E6"/>
            </a:effectRef>
            <a:fontRef idx="minor">
              <a:srgbClr val="000000"/>
            </a:fontRef>
          </p:style>
        </p:cxnSp>
        <p:cxnSp>
          <p:nvCxnSpPr>
            <p:cNvPr id="155" name="直接连接符 154"/>
            <p:cNvCxnSpPr/>
            <p:nvPr>
              <p:custDataLst>
                <p:tags r:id="rId51"/>
              </p:custDataLst>
            </p:nvPr>
          </p:nvCxnSpPr>
          <p:spPr>
            <a:xfrm>
              <a:off x="6471908" y="4214206"/>
              <a:ext cx="13878" cy="262574"/>
            </a:xfrm>
            <a:prstGeom prst="line">
              <a:avLst/>
            </a:prstGeom>
            <a:ln w="57150">
              <a:solidFill>
                <a:srgbClr val="000000"/>
              </a:solidFill>
            </a:ln>
          </p:spPr>
          <p:style>
            <a:lnRef idx="1">
              <a:srgbClr val="6096E6"/>
            </a:lnRef>
            <a:fillRef idx="0">
              <a:srgbClr val="6096E6"/>
            </a:fillRef>
            <a:effectRef idx="0">
              <a:srgbClr val="6096E6"/>
            </a:effectRef>
            <a:fontRef idx="minor">
              <a:srgbClr val="000000"/>
            </a:fontRef>
          </p:style>
        </p:cxnSp>
        <p:cxnSp>
          <p:nvCxnSpPr>
            <p:cNvPr id="156" name="直接连接符 155"/>
            <p:cNvCxnSpPr/>
            <p:nvPr>
              <p:custDataLst>
                <p:tags r:id="rId52"/>
              </p:custDataLst>
            </p:nvPr>
          </p:nvCxnSpPr>
          <p:spPr>
            <a:xfrm flipH="1">
              <a:off x="6606748" y="4119342"/>
              <a:ext cx="15443" cy="296269"/>
            </a:xfrm>
            <a:prstGeom prst="line">
              <a:avLst/>
            </a:prstGeom>
            <a:ln w="57150">
              <a:solidFill>
                <a:srgbClr val="000000"/>
              </a:solidFill>
            </a:ln>
          </p:spPr>
          <p:style>
            <a:lnRef idx="1">
              <a:srgbClr val="6096E6"/>
            </a:lnRef>
            <a:fillRef idx="0">
              <a:srgbClr val="6096E6"/>
            </a:fillRef>
            <a:effectRef idx="0">
              <a:srgbClr val="6096E6"/>
            </a:effectRef>
            <a:fontRef idx="minor">
              <a:srgbClr val="000000"/>
            </a:fontRef>
          </p:style>
        </p:cxnSp>
        <p:cxnSp>
          <p:nvCxnSpPr>
            <p:cNvPr id="157" name="直接连接符 156"/>
            <p:cNvCxnSpPr/>
            <p:nvPr>
              <p:custDataLst>
                <p:tags r:id="rId53"/>
              </p:custDataLst>
            </p:nvPr>
          </p:nvCxnSpPr>
          <p:spPr>
            <a:xfrm flipH="1">
              <a:off x="6340975" y="4194097"/>
              <a:ext cx="18664" cy="499148"/>
            </a:xfrm>
            <a:prstGeom prst="line">
              <a:avLst/>
            </a:prstGeom>
            <a:ln w="57150">
              <a:solidFill>
                <a:srgbClr val="000000"/>
              </a:solidFill>
            </a:ln>
          </p:spPr>
          <p:style>
            <a:lnRef idx="1">
              <a:srgbClr val="6096E6"/>
            </a:lnRef>
            <a:fillRef idx="0">
              <a:srgbClr val="6096E6"/>
            </a:fillRef>
            <a:effectRef idx="0">
              <a:srgbClr val="6096E6"/>
            </a:effectRef>
            <a:fontRef idx="minor">
              <a:srgbClr val="000000"/>
            </a:fontRef>
          </p:style>
        </p:cxnSp>
        <p:cxnSp>
          <p:nvCxnSpPr>
            <p:cNvPr id="158" name="直接连接符 157"/>
            <p:cNvCxnSpPr/>
            <p:nvPr>
              <p:custDataLst>
                <p:tags r:id="rId54"/>
              </p:custDataLst>
            </p:nvPr>
          </p:nvCxnSpPr>
          <p:spPr>
            <a:xfrm flipH="1">
              <a:off x="6220582" y="4210056"/>
              <a:ext cx="24300" cy="496617"/>
            </a:xfrm>
            <a:prstGeom prst="line">
              <a:avLst/>
            </a:prstGeom>
            <a:ln w="57150">
              <a:solidFill>
                <a:srgbClr val="000000"/>
              </a:solidFill>
            </a:ln>
          </p:spPr>
          <p:style>
            <a:lnRef idx="1">
              <a:srgbClr val="6096E6"/>
            </a:lnRef>
            <a:fillRef idx="0">
              <a:srgbClr val="6096E6"/>
            </a:fillRef>
            <a:effectRef idx="0">
              <a:srgbClr val="6096E6"/>
            </a:effectRef>
            <a:fontRef idx="minor">
              <a:srgbClr val="000000"/>
            </a:fontRef>
          </p:style>
        </p:cxnSp>
        <p:cxnSp>
          <p:nvCxnSpPr>
            <p:cNvPr id="159" name="直接连接符 158"/>
            <p:cNvCxnSpPr/>
            <p:nvPr>
              <p:custDataLst>
                <p:tags r:id="rId55"/>
              </p:custDataLst>
            </p:nvPr>
          </p:nvCxnSpPr>
          <p:spPr>
            <a:xfrm flipH="1">
              <a:off x="6080017" y="4175471"/>
              <a:ext cx="0" cy="493175"/>
            </a:xfrm>
            <a:prstGeom prst="line">
              <a:avLst/>
            </a:prstGeom>
            <a:ln w="57150">
              <a:solidFill>
                <a:srgbClr val="000000"/>
              </a:solidFill>
            </a:ln>
          </p:spPr>
          <p:style>
            <a:lnRef idx="1">
              <a:srgbClr val="6096E6"/>
            </a:lnRef>
            <a:fillRef idx="0">
              <a:srgbClr val="6096E6"/>
            </a:fillRef>
            <a:effectRef idx="0">
              <a:srgbClr val="6096E6"/>
            </a:effectRef>
            <a:fontRef idx="minor">
              <a:srgbClr val="000000"/>
            </a:fontRef>
          </p:style>
        </p:cxnSp>
      </p:grpSp>
      <p:pic>
        <p:nvPicPr>
          <p:cNvPr id="102" name="图片 101"/>
          <p:cNvPicPr>
            <a:picLocks noChangeAspect="1"/>
          </p:cNvPicPr>
          <p:nvPr>
            <p:custDataLst>
              <p:tags r:id="rId14"/>
            </p:custDataLst>
          </p:nvPr>
        </p:nvPicPr>
        <p:blipFill>
          <a:blip r:embed="rId91">
            <a:extLst>
              <a:ext uri="{28A0092B-C50C-407E-A947-70E740481C1C}">
                <a14:useLocalDpi xmlns:a14="http://schemas.microsoft.com/office/drawing/2010/main" val="0"/>
              </a:ext>
            </a:extLst>
          </a:blip>
          <a:stretch>
            <a:fillRect/>
          </a:stretch>
        </p:blipFill>
        <p:spPr>
          <a:xfrm>
            <a:off x="5354320" y="4669790"/>
            <a:ext cx="262255" cy="162560"/>
          </a:xfrm>
          <a:prstGeom prst="rect">
            <a:avLst/>
          </a:prstGeom>
        </p:spPr>
      </p:pic>
      <p:grpSp>
        <p:nvGrpSpPr>
          <p:cNvPr id="132" name="组合 131"/>
          <p:cNvGrpSpPr/>
          <p:nvPr>
            <p:custDataLst>
              <p:tags r:id="rId15"/>
            </p:custDataLst>
          </p:nvPr>
        </p:nvGrpSpPr>
        <p:grpSpPr>
          <a:xfrm>
            <a:off x="5295900" y="4470400"/>
            <a:ext cx="473710" cy="379730"/>
            <a:chOff x="6788239" y="3931481"/>
            <a:chExt cx="606251" cy="535003"/>
          </a:xfrm>
        </p:grpSpPr>
        <p:cxnSp>
          <p:nvCxnSpPr>
            <p:cNvPr id="133" name="直接连接符 132"/>
            <p:cNvCxnSpPr/>
            <p:nvPr>
              <p:custDataLst>
                <p:tags r:id="rId46"/>
              </p:custDataLst>
            </p:nvPr>
          </p:nvCxnSpPr>
          <p:spPr>
            <a:xfrm flipH="1">
              <a:off x="6788239" y="3972369"/>
              <a:ext cx="207217" cy="302800"/>
            </a:xfrm>
            <a:prstGeom prst="line">
              <a:avLst/>
            </a:prstGeom>
            <a:ln w="57150">
              <a:solidFill>
                <a:srgbClr val="000000"/>
              </a:solidFill>
            </a:ln>
          </p:spPr>
          <p:style>
            <a:lnRef idx="1">
              <a:srgbClr val="6096E6"/>
            </a:lnRef>
            <a:fillRef idx="0">
              <a:srgbClr val="6096E6"/>
            </a:fillRef>
            <a:effectRef idx="0">
              <a:srgbClr val="6096E6"/>
            </a:effectRef>
            <a:fontRef idx="minor">
              <a:srgbClr val="000000"/>
            </a:fontRef>
          </p:style>
        </p:cxnSp>
        <p:cxnSp>
          <p:nvCxnSpPr>
            <p:cNvPr id="134" name="直接连接符 133"/>
            <p:cNvCxnSpPr/>
            <p:nvPr>
              <p:custDataLst>
                <p:tags r:id="rId47"/>
              </p:custDataLst>
            </p:nvPr>
          </p:nvCxnSpPr>
          <p:spPr>
            <a:xfrm flipH="1">
              <a:off x="7187273" y="4163684"/>
              <a:ext cx="207217" cy="302800"/>
            </a:xfrm>
            <a:prstGeom prst="line">
              <a:avLst/>
            </a:prstGeom>
            <a:ln w="57150">
              <a:solidFill>
                <a:srgbClr val="000000"/>
              </a:solidFill>
            </a:ln>
          </p:spPr>
          <p:style>
            <a:lnRef idx="1">
              <a:srgbClr val="6096E6"/>
            </a:lnRef>
            <a:fillRef idx="0">
              <a:srgbClr val="6096E6"/>
            </a:fillRef>
            <a:effectRef idx="0">
              <a:srgbClr val="6096E6"/>
            </a:effectRef>
            <a:fontRef idx="minor">
              <a:srgbClr val="000000"/>
            </a:fontRef>
          </p:style>
        </p:cxnSp>
        <p:cxnSp>
          <p:nvCxnSpPr>
            <p:cNvPr id="135" name="直接连接符 134"/>
            <p:cNvCxnSpPr/>
            <p:nvPr>
              <p:custDataLst>
                <p:tags r:id="rId48"/>
              </p:custDataLst>
            </p:nvPr>
          </p:nvCxnSpPr>
          <p:spPr>
            <a:xfrm flipH="1">
              <a:off x="7054838" y="4042697"/>
              <a:ext cx="207217" cy="302800"/>
            </a:xfrm>
            <a:prstGeom prst="line">
              <a:avLst/>
            </a:prstGeom>
            <a:ln w="57150">
              <a:solidFill>
                <a:srgbClr val="000000"/>
              </a:solidFill>
            </a:ln>
          </p:spPr>
          <p:style>
            <a:lnRef idx="1">
              <a:srgbClr val="6096E6"/>
            </a:lnRef>
            <a:fillRef idx="0">
              <a:srgbClr val="6096E6"/>
            </a:fillRef>
            <a:effectRef idx="0">
              <a:srgbClr val="6096E6"/>
            </a:effectRef>
            <a:fontRef idx="minor">
              <a:srgbClr val="000000"/>
            </a:fontRef>
          </p:style>
        </p:cxnSp>
        <p:cxnSp>
          <p:nvCxnSpPr>
            <p:cNvPr id="136" name="直接连接符 135"/>
            <p:cNvCxnSpPr/>
            <p:nvPr>
              <p:custDataLst>
                <p:tags r:id="rId49"/>
              </p:custDataLst>
            </p:nvPr>
          </p:nvCxnSpPr>
          <p:spPr>
            <a:xfrm flipH="1">
              <a:off x="6956297" y="3931481"/>
              <a:ext cx="207217" cy="302800"/>
            </a:xfrm>
            <a:prstGeom prst="line">
              <a:avLst/>
            </a:prstGeom>
            <a:ln w="57150">
              <a:solidFill>
                <a:srgbClr val="000000"/>
              </a:solidFill>
            </a:ln>
          </p:spPr>
          <p:style>
            <a:lnRef idx="1">
              <a:srgbClr val="6096E6"/>
            </a:lnRef>
            <a:fillRef idx="0">
              <a:srgbClr val="6096E6"/>
            </a:fillRef>
            <a:effectRef idx="0">
              <a:srgbClr val="6096E6"/>
            </a:effectRef>
            <a:fontRef idx="minor">
              <a:srgbClr val="000000"/>
            </a:fontRef>
          </p:style>
        </p:cxnSp>
      </p:grpSp>
      <p:pic>
        <p:nvPicPr>
          <p:cNvPr id="106" name="图片 105"/>
          <p:cNvPicPr>
            <a:picLocks noChangeAspect="1"/>
          </p:cNvPicPr>
          <p:nvPr>
            <p:custDataLst>
              <p:tags r:id="rId16"/>
            </p:custDataLst>
          </p:nvPr>
        </p:nvPicPr>
        <p:blipFill>
          <a:blip r:embed="rId92">
            <a:extLst>
              <a:ext uri="{28A0092B-C50C-407E-A947-70E740481C1C}">
                <a14:useLocalDpi xmlns:a14="http://schemas.microsoft.com/office/drawing/2010/main" val="0"/>
              </a:ext>
            </a:extLst>
          </a:blip>
          <a:stretch>
            <a:fillRect/>
          </a:stretch>
        </p:blipFill>
        <p:spPr>
          <a:xfrm>
            <a:off x="4559935" y="5162550"/>
            <a:ext cx="318770" cy="205740"/>
          </a:xfrm>
          <a:prstGeom prst="rect">
            <a:avLst/>
          </a:prstGeom>
        </p:spPr>
      </p:pic>
      <p:pic>
        <p:nvPicPr>
          <p:cNvPr id="104" name="图片 103"/>
          <p:cNvPicPr>
            <a:picLocks noChangeAspect="1"/>
          </p:cNvPicPr>
          <p:nvPr>
            <p:custDataLst>
              <p:tags r:id="rId17"/>
            </p:custDataLst>
          </p:nvPr>
        </p:nvPicPr>
        <p:blipFill>
          <a:blip r:embed="rId91">
            <a:extLst>
              <a:ext uri="{28A0092B-C50C-407E-A947-70E740481C1C}">
                <a14:useLocalDpi xmlns:a14="http://schemas.microsoft.com/office/drawing/2010/main" val="0"/>
              </a:ext>
            </a:extLst>
          </a:blip>
          <a:stretch>
            <a:fillRect/>
          </a:stretch>
        </p:blipFill>
        <p:spPr>
          <a:xfrm>
            <a:off x="4664710" y="5752465"/>
            <a:ext cx="262255" cy="162560"/>
          </a:xfrm>
          <a:prstGeom prst="rect">
            <a:avLst/>
          </a:prstGeom>
        </p:spPr>
      </p:pic>
      <p:grpSp>
        <p:nvGrpSpPr>
          <p:cNvPr id="160" name="组合 159"/>
          <p:cNvGrpSpPr/>
          <p:nvPr>
            <p:custDataLst>
              <p:tags r:id="rId18"/>
            </p:custDataLst>
          </p:nvPr>
        </p:nvGrpSpPr>
        <p:grpSpPr>
          <a:xfrm>
            <a:off x="4607560" y="5723255"/>
            <a:ext cx="341630" cy="227965"/>
            <a:chOff x="6030765" y="5717549"/>
            <a:chExt cx="436548" cy="321694"/>
          </a:xfrm>
        </p:grpSpPr>
        <p:cxnSp>
          <p:nvCxnSpPr>
            <p:cNvPr id="161" name="直接连接符 160"/>
            <p:cNvCxnSpPr/>
            <p:nvPr>
              <p:custDataLst>
                <p:tags r:id="rId43"/>
              </p:custDataLst>
            </p:nvPr>
          </p:nvCxnSpPr>
          <p:spPr>
            <a:xfrm>
              <a:off x="6030765" y="5858653"/>
              <a:ext cx="210616" cy="180590"/>
            </a:xfrm>
            <a:prstGeom prst="line">
              <a:avLst/>
            </a:prstGeom>
            <a:ln w="57150">
              <a:solidFill>
                <a:srgbClr val="000000"/>
              </a:solidFill>
            </a:ln>
          </p:spPr>
          <p:style>
            <a:lnRef idx="1">
              <a:srgbClr val="6096E6"/>
            </a:lnRef>
            <a:fillRef idx="0">
              <a:srgbClr val="6096E6"/>
            </a:fillRef>
            <a:effectRef idx="0">
              <a:srgbClr val="6096E6"/>
            </a:effectRef>
            <a:fontRef idx="minor">
              <a:srgbClr val="000000"/>
            </a:fontRef>
          </p:style>
        </p:cxnSp>
        <p:cxnSp>
          <p:nvCxnSpPr>
            <p:cNvPr id="162" name="直接连接符 161"/>
            <p:cNvCxnSpPr/>
            <p:nvPr>
              <p:custDataLst>
                <p:tags r:id="rId44"/>
              </p:custDataLst>
            </p:nvPr>
          </p:nvCxnSpPr>
          <p:spPr>
            <a:xfrm>
              <a:off x="6115323" y="5758550"/>
              <a:ext cx="210616" cy="180590"/>
            </a:xfrm>
            <a:prstGeom prst="line">
              <a:avLst/>
            </a:prstGeom>
            <a:ln w="57150">
              <a:solidFill>
                <a:srgbClr val="000000"/>
              </a:solidFill>
            </a:ln>
          </p:spPr>
          <p:style>
            <a:lnRef idx="1">
              <a:srgbClr val="6096E6"/>
            </a:lnRef>
            <a:fillRef idx="0">
              <a:srgbClr val="6096E6"/>
            </a:fillRef>
            <a:effectRef idx="0">
              <a:srgbClr val="6096E6"/>
            </a:effectRef>
            <a:fontRef idx="minor">
              <a:srgbClr val="000000"/>
            </a:fontRef>
          </p:style>
        </p:cxnSp>
        <p:cxnSp>
          <p:nvCxnSpPr>
            <p:cNvPr id="163" name="直接连接符 162"/>
            <p:cNvCxnSpPr/>
            <p:nvPr>
              <p:custDataLst>
                <p:tags r:id="rId45"/>
              </p:custDataLst>
            </p:nvPr>
          </p:nvCxnSpPr>
          <p:spPr>
            <a:xfrm>
              <a:off x="6256697" y="5717549"/>
              <a:ext cx="210616" cy="180590"/>
            </a:xfrm>
            <a:prstGeom prst="line">
              <a:avLst/>
            </a:prstGeom>
            <a:ln w="57150">
              <a:solidFill>
                <a:srgbClr val="000000"/>
              </a:solidFill>
            </a:ln>
          </p:spPr>
          <p:style>
            <a:lnRef idx="1">
              <a:srgbClr val="6096E6"/>
            </a:lnRef>
            <a:fillRef idx="0">
              <a:srgbClr val="6096E6"/>
            </a:fillRef>
            <a:effectRef idx="0">
              <a:srgbClr val="6096E6"/>
            </a:effectRef>
            <a:fontRef idx="minor">
              <a:srgbClr val="000000"/>
            </a:fontRef>
          </p:style>
        </p:cxnSp>
      </p:grpSp>
      <p:pic>
        <p:nvPicPr>
          <p:cNvPr id="141" name="图片 140"/>
          <p:cNvPicPr>
            <a:picLocks noChangeAspect="1"/>
          </p:cNvPicPr>
          <p:nvPr>
            <p:custDataLst>
              <p:tags r:id="rId19"/>
            </p:custDataLst>
          </p:nvPr>
        </p:nvPicPr>
        <p:blipFill>
          <a:blip r:embed="rId93">
            <a:extLst>
              <a:ext uri="{28A0092B-C50C-407E-A947-70E740481C1C}">
                <a14:useLocalDpi xmlns:a14="http://schemas.microsoft.com/office/drawing/2010/main" val="0"/>
              </a:ext>
            </a:extLst>
          </a:blip>
          <a:stretch>
            <a:fillRect/>
          </a:stretch>
        </p:blipFill>
        <p:spPr>
          <a:xfrm>
            <a:off x="5688330" y="5593080"/>
            <a:ext cx="210185" cy="130175"/>
          </a:xfrm>
          <a:prstGeom prst="rect">
            <a:avLst/>
          </a:prstGeom>
        </p:spPr>
      </p:pic>
      <p:grpSp>
        <p:nvGrpSpPr>
          <p:cNvPr id="138" name="组合 137"/>
          <p:cNvGrpSpPr/>
          <p:nvPr>
            <p:custDataLst>
              <p:tags r:id="rId20"/>
            </p:custDataLst>
          </p:nvPr>
        </p:nvGrpSpPr>
        <p:grpSpPr>
          <a:xfrm>
            <a:off x="5700395" y="5578475"/>
            <a:ext cx="174625" cy="244475"/>
            <a:chOff x="7396375" y="5397965"/>
            <a:chExt cx="223836" cy="344830"/>
          </a:xfrm>
        </p:grpSpPr>
        <p:cxnSp>
          <p:nvCxnSpPr>
            <p:cNvPr id="139" name="直接连接符 138"/>
            <p:cNvCxnSpPr/>
            <p:nvPr>
              <p:custDataLst>
                <p:tags r:id="rId41"/>
              </p:custDataLst>
            </p:nvPr>
          </p:nvCxnSpPr>
          <p:spPr>
            <a:xfrm flipH="1">
              <a:off x="7396375" y="5397965"/>
              <a:ext cx="151054" cy="220732"/>
            </a:xfrm>
            <a:prstGeom prst="line">
              <a:avLst/>
            </a:prstGeom>
            <a:ln w="57150">
              <a:solidFill>
                <a:srgbClr val="000000"/>
              </a:solidFill>
            </a:ln>
          </p:spPr>
          <p:style>
            <a:lnRef idx="1">
              <a:srgbClr val="6096E6"/>
            </a:lnRef>
            <a:fillRef idx="0">
              <a:srgbClr val="6096E6"/>
            </a:fillRef>
            <a:effectRef idx="0">
              <a:srgbClr val="6096E6"/>
            </a:effectRef>
            <a:fontRef idx="minor">
              <a:srgbClr val="000000"/>
            </a:fontRef>
          </p:style>
        </p:cxnSp>
        <p:cxnSp>
          <p:nvCxnSpPr>
            <p:cNvPr id="140" name="直接连接符 139"/>
            <p:cNvCxnSpPr/>
            <p:nvPr>
              <p:custDataLst>
                <p:tags r:id="rId42"/>
              </p:custDataLst>
            </p:nvPr>
          </p:nvCxnSpPr>
          <p:spPr>
            <a:xfrm flipH="1">
              <a:off x="7469157" y="5522063"/>
              <a:ext cx="151054" cy="220732"/>
            </a:xfrm>
            <a:prstGeom prst="line">
              <a:avLst/>
            </a:prstGeom>
            <a:ln w="57150">
              <a:solidFill>
                <a:srgbClr val="000000"/>
              </a:solidFill>
            </a:ln>
          </p:spPr>
          <p:style>
            <a:lnRef idx="1">
              <a:srgbClr val="6096E6"/>
            </a:lnRef>
            <a:fillRef idx="0">
              <a:srgbClr val="6096E6"/>
            </a:fillRef>
            <a:effectRef idx="0">
              <a:srgbClr val="6096E6"/>
            </a:effectRef>
            <a:fontRef idx="minor">
              <a:srgbClr val="000000"/>
            </a:fontRef>
          </p:style>
        </p:cxnSp>
      </p:grpSp>
      <p:sp>
        <p:nvSpPr>
          <p:cNvPr id="137" name="任意多边形: 形状 60"/>
          <p:cNvSpPr/>
          <p:nvPr>
            <p:custDataLst>
              <p:tags r:id="rId21"/>
            </p:custDataLst>
          </p:nvPr>
        </p:nvSpPr>
        <p:spPr>
          <a:xfrm>
            <a:off x="5688330" y="5497830"/>
            <a:ext cx="220980" cy="453390"/>
          </a:xfrm>
          <a:custGeom>
            <a:avLst/>
            <a:gdLst>
              <a:gd name="connsiteX0" fmla="*/ 101600 w 282481"/>
              <a:gd name="connsiteY0" fmla="*/ 58057 h 638628"/>
              <a:gd name="connsiteX1" fmla="*/ 72571 w 282481"/>
              <a:gd name="connsiteY1" fmla="*/ 145143 h 638628"/>
              <a:gd name="connsiteX2" fmla="*/ 43543 w 282481"/>
              <a:gd name="connsiteY2" fmla="*/ 188685 h 638628"/>
              <a:gd name="connsiteX3" fmla="*/ 14514 w 282481"/>
              <a:gd name="connsiteY3" fmla="*/ 275771 h 638628"/>
              <a:gd name="connsiteX4" fmla="*/ 0 w 282481"/>
              <a:gd name="connsiteY4" fmla="*/ 319314 h 638628"/>
              <a:gd name="connsiteX5" fmla="*/ 43543 w 282481"/>
              <a:gd name="connsiteY5" fmla="*/ 522514 h 638628"/>
              <a:gd name="connsiteX6" fmla="*/ 87086 w 282481"/>
              <a:gd name="connsiteY6" fmla="*/ 537028 h 638628"/>
              <a:gd name="connsiteX7" fmla="*/ 130628 w 282481"/>
              <a:gd name="connsiteY7" fmla="*/ 566057 h 638628"/>
              <a:gd name="connsiteX8" fmla="*/ 174171 w 282481"/>
              <a:gd name="connsiteY8" fmla="*/ 624114 h 638628"/>
              <a:gd name="connsiteX9" fmla="*/ 217714 w 282481"/>
              <a:gd name="connsiteY9" fmla="*/ 638628 h 638628"/>
              <a:gd name="connsiteX10" fmla="*/ 203200 w 282481"/>
              <a:gd name="connsiteY10" fmla="*/ 580571 h 638628"/>
              <a:gd name="connsiteX11" fmla="*/ 203200 w 282481"/>
              <a:gd name="connsiteY11" fmla="*/ 464457 h 638628"/>
              <a:gd name="connsiteX12" fmla="*/ 261257 w 282481"/>
              <a:gd name="connsiteY12" fmla="*/ 377371 h 638628"/>
              <a:gd name="connsiteX13" fmla="*/ 261257 w 282481"/>
              <a:gd name="connsiteY13" fmla="*/ 58057 h 638628"/>
              <a:gd name="connsiteX14" fmla="*/ 232228 w 282481"/>
              <a:gd name="connsiteY14" fmla="*/ 14514 h 638628"/>
              <a:gd name="connsiteX15" fmla="*/ 174171 w 282481"/>
              <a:gd name="connsiteY15" fmla="*/ 0 h 638628"/>
              <a:gd name="connsiteX16" fmla="*/ 101600 w 282481"/>
              <a:gd name="connsiteY16" fmla="*/ 58057 h 63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481" h="638628">
                <a:moveTo>
                  <a:pt x="101600" y="58057"/>
                </a:moveTo>
                <a:cubicBezTo>
                  <a:pt x="84667" y="82247"/>
                  <a:pt x="84998" y="117181"/>
                  <a:pt x="72571" y="145143"/>
                </a:cubicBezTo>
                <a:cubicBezTo>
                  <a:pt x="65486" y="161083"/>
                  <a:pt x="50628" y="172745"/>
                  <a:pt x="43543" y="188685"/>
                </a:cubicBezTo>
                <a:cubicBezTo>
                  <a:pt x="31116" y="216647"/>
                  <a:pt x="24190" y="246742"/>
                  <a:pt x="14514" y="275771"/>
                </a:cubicBezTo>
                <a:lnTo>
                  <a:pt x="0" y="319314"/>
                </a:lnTo>
                <a:cubicBezTo>
                  <a:pt x="7417" y="356399"/>
                  <a:pt x="37812" y="511051"/>
                  <a:pt x="43543" y="522514"/>
                </a:cubicBezTo>
                <a:cubicBezTo>
                  <a:pt x="50385" y="536198"/>
                  <a:pt x="72572" y="532190"/>
                  <a:pt x="87086" y="537028"/>
                </a:cubicBezTo>
                <a:cubicBezTo>
                  <a:pt x="101600" y="546704"/>
                  <a:pt x="118293" y="553722"/>
                  <a:pt x="130628" y="566057"/>
                </a:cubicBezTo>
                <a:cubicBezTo>
                  <a:pt x="147733" y="583162"/>
                  <a:pt x="155587" y="608628"/>
                  <a:pt x="174171" y="624114"/>
                </a:cubicBezTo>
                <a:cubicBezTo>
                  <a:pt x="185924" y="633908"/>
                  <a:pt x="203200" y="633790"/>
                  <a:pt x="217714" y="638628"/>
                </a:cubicBezTo>
                <a:cubicBezTo>
                  <a:pt x="212876" y="619276"/>
                  <a:pt x="207527" y="600044"/>
                  <a:pt x="203200" y="580571"/>
                </a:cubicBezTo>
                <a:cubicBezTo>
                  <a:pt x="191149" y="526342"/>
                  <a:pt x="177496" y="510724"/>
                  <a:pt x="203200" y="464457"/>
                </a:cubicBezTo>
                <a:cubicBezTo>
                  <a:pt x="220143" y="433959"/>
                  <a:pt x="261257" y="377371"/>
                  <a:pt x="261257" y="377371"/>
                </a:cubicBezTo>
                <a:cubicBezTo>
                  <a:pt x="287695" y="245178"/>
                  <a:pt x="291358" y="258732"/>
                  <a:pt x="261257" y="58057"/>
                </a:cubicBezTo>
                <a:cubicBezTo>
                  <a:pt x="258669" y="40806"/>
                  <a:pt x="246742" y="24190"/>
                  <a:pt x="232228" y="14514"/>
                </a:cubicBezTo>
                <a:cubicBezTo>
                  <a:pt x="215630" y="3449"/>
                  <a:pt x="193523" y="4838"/>
                  <a:pt x="174171" y="0"/>
                </a:cubicBezTo>
                <a:cubicBezTo>
                  <a:pt x="111420" y="15687"/>
                  <a:pt x="118533" y="33867"/>
                  <a:pt x="101600" y="58057"/>
                </a:cubicBezTo>
                <a:close/>
              </a:path>
            </a:pathLst>
          </a:custGeom>
          <a:noFill/>
          <a:ln w="57150">
            <a:solidFill>
              <a:srgbClr val="000000"/>
            </a:solidFill>
          </a:ln>
        </p:spPr>
        <p:style>
          <a:lnRef idx="2">
            <a:srgbClr val="6096E6">
              <a:shade val="50000"/>
            </a:srgbClr>
          </a:lnRef>
          <a:fillRef idx="1">
            <a:srgbClr val="6096E6"/>
          </a:fillRef>
          <a:effectRef idx="0">
            <a:srgbClr val="6096E6"/>
          </a:effectRef>
          <a:fontRef idx="minor">
            <a:srgbClr val="FFFFFF"/>
          </a:fontRef>
        </p:style>
        <p:txBody>
          <a:bodyPr lIns="68577" tIns="34289" rIns="68577" bIns="34289" rtlCol="0" anchor="ctr"/>
          <a:lstStyle/>
          <a:p>
            <a:pPr algn="ctr"/>
            <a:endParaRPr lang="zh-CN" altLang="en-US" sz="2000"/>
          </a:p>
        </p:txBody>
      </p:sp>
      <p:sp>
        <p:nvSpPr>
          <p:cNvPr id="80" name="对话气泡: 圆角矩形 12">
            <a:hlinkClick r:id="rId94" action="ppaction://hlinksldjump"/>
          </p:cNvPr>
          <p:cNvSpPr/>
          <p:nvPr>
            <p:custDataLst>
              <p:tags r:id="rId22"/>
            </p:custDataLst>
          </p:nvPr>
        </p:nvSpPr>
        <p:spPr>
          <a:xfrm>
            <a:off x="6678295" y="1746250"/>
            <a:ext cx="2345690" cy="600075"/>
          </a:xfrm>
          <a:prstGeom prst="wedgeRoundRectCallout">
            <a:avLst>
              <a:gd name="adj1" fmla="val -106123"/>
              <a:gd name="adj2" fmla="val 446190"/>
              <a:gd name="adj3" fmla="val 16667"/>
            </a:avLst>
          </a:prstGeom>
          <a:solidFill>
            <a:schemeClr val="accent2">
              <a:lumMod val="40000"/>
              <a:lumOff val="60000"/>
            </a:schemeClr>
          </a:solidFill>
          <a:ln>
            <a:noFill/>
          </a:ln>
        </p:spPr>
        <p:style>
          <a:lnRef idx="2">
            <a:srgbClr val="6096E6">
              <a:shade val="50000"/>
            </a:srgbClr>
          </a:lnRef>
          <a:fillRef idx="1">
            <a:srgbClr val="6096E6"/>
          </a:fillRef>
          <a:effectRef idx="0">
            <a:srgbClr val="6096E6"/>
          </a:effectRef>
          <a:fontRef idx="minor">
            <a:srgbClr val="FFFFFF"/>
          </a:fontRef>
        </p:style>
        <p:txBody>
          <a:bodyPr lIns="68577" tIns="34289" rIns="68577" bIns="34289" rtlCol="0" anchor="ctr"/>
          <a:lstStyle/>
          <a:p>
            <a:pPr algn="ctr"/>
            <a:r>
              <a:rPr lang="en-US" altLang="zh-CN" sz="2000" b="1">
                <a:solidFill>
                  <a:srgbClr val="000000"/>
                </a:solidFill>
                <a:effectLst/>
                <a:latin typeface="仿宋" panose="02010609060101010101" charset="-122"/>
                <a:ea typeface="仿宋" panose="02010609060101010101" charset="-122"/>
                <a:cs typeface="仿宋" panose="02010609060101010101" charset="-122"/>
              </a:rPr>
              <a:t>1937.8—11 </a:t>
            </a:r>
            <a:r>
              <a:rPr lang="zh-CN" altLang="en-US" sz="2000" b="1">
                <a:solidFill>
                  <a:srgbClr val="000000"/>
                </a:solidFill>
                <a:effectLst/>
                <a:latin typeface="仿宋" panose="02010609060101010101" charset="-122"/>
                <a:ea typeface="仿宋" panose="02010609060101010101" charset="-122"/>
                <a:cs typeface="仿宋" panose="02010609060101010101" charset="-122"/>
              </a:rPr>
              <a:t>中旬</a:t>
            </a:r>
            <a:endParaRPr lang="en-US" altLang="zh-CN" sz="2000" b="1">
              <a:solidFill>
                <a:srgbClr val="000000"/>
              </a:solidFill>
              <a:effectLst/>
              <a:latin typeface="仿宋" panose="02010609060101010101" charset="-122"/>
              <a:ea typeface="仿宋" panose="02010609060101010101" charset="-122"/>
              <a:cs typeface="仿宋" panose="02010609060101010101" charset="-122"/>
            </a:endParaRPr>
          </a:p>
          <a:p>
            <a:pPr algn="ctr"/>
            <a:r>
              <a:rPr lang="zh-CN" altLang="en-US" sz="2000" b="1">
                <a:solidFill>
                  <a:srgbClr val="000000"/>
                </a:solidFill>
                <a:effectLst/>
                <a:latin typeface="仿宋" panose="02010609060101010101" charset="-122"/>
                <a:ea typeface="仿宋" panose="02010609060101010101" charset="-122"/>
                <a:cs typeface="仿宋" panose="02010609060101010101" charset="-122"/>
              </a:rPr>
              <a:t>淞沪会战</a:t>
            </a:r>
          </a:p>
        </p:txBody>
      </p:sp>
      <p:sp>
        <p:nvSpPr>
          <p:cNvPr id="33" name="文本框 32"/>
          <p:cNvSpPr txBox="1"/>
          <p:nvPr>
            <p:custDataLst>
              <p:tags r:id="rId23"/>
            </p:custDataLst>
          </p:nvPr>
        </p:nvSpPr>
        <p:spPr>
          <a:xfrm>
            <a:off x="2336165" y="1841500"/>
            <a:ext cx="4342130" cy="398780"/>
          </a:xfrm>
          <a:prstGeom prst="rect">
            <a:avLst/>
          </a:prstGeom>
          <a:solidFill>
            <a:srgbClr val="002060"/>
          </a:solidFill>
          <a:ln w="9525" cap="flat" cmpd="sng">
            <a:noFill/>
            <a:prstDash val="solid"/>
            <a:miter/>
            <a:headEnd type="none" w="med" len="med"/>
            <a:tailEnd type="none" w="med" len="med"/>
          </a:ln>
        </p:spPr>
        <p:txBody>
          <a:bodyPr wrap="square" rtlCol="0" anchor="t">
            <a:spAutoFit/>
          </a:bodyPr>
          <a:lstStyle/>
          <a:p>
            <a:pPr lvl="0" algn="l">
              <a:spcBef>
                <a:spcPct val="50000"/>
              </a:spcBef>
              <a:buClrTx/>
              <a:buSzTx/>
              <a:buFontTx/>
            </a:pPr>
            <a:r>
              <a:rPr lang="zh-CN" altLang="en-US" sz="2000" b="1">
                <a:solidFill>
                  <a:schemeClr val="bg1"/>
                </a:solidFill>
                <a:effectLst/>
                <a:latin typeface="仿宋" panose="02010609060101010101" charset="-122"/>
                <a:ea typeface="仿宋" panose="02010609060101010101" charset="-122"/>
                <a:cs typeface="仿宋" panose="02010609060101010101" charset="-122"/>
                <a:sym typeface="+mn-ea"/>
              </a:rPr>
              <a:t>粉碎日军“三个月亡华”的狂妄企图</a:t>
            </a:r>
          </a:p>
        </p:txBody>
      </p:sp>
      <p:sp>
        <p:nvSpPr>
          <p:cNvPr id="86" name="对话气泡: 圆角矩形 14"/>
          <p:cNvSpPr/>
          <p:nvPr>
            <p:custDataLst>
              <p:tags r:id="rId24"/>
            </p:custDataLst>
          </p:nvPr>
        </p:nvSpPr>
        <p:spPr>
          <a:xfrm>
            <a:off x="7233285" y="2865755"/>
            <a:ext cx="3181350" cy="841375"/>
          </a:xfrm>
          <a:prstGeom prst="wedgeRoundRectCallout">
            <a:avLst>
              <a:gd name="adj1" fmla="val -139261"/>
              <a:gd name="adj2" fmla="val 79735"/>
              <a:gd name="adj3" fmla="val 16667"/>
            </a:avLst>
          </a:prstGeom>
          <a:solidFill>
            <a:schemeClr val="accent2">
              <a:lumMod val="40000"/>
              <a:lumOff val="60000"/>
            </a:schemeClr>
          </a:solidFill>
          <a:ln>
            <a:noFill/>
          </a:ln>
        </p:spPr>
        <p:style>
          <a:lnRef idx="2">
            <a:srgbClr val="6096E6">
              <a:shade val="50000"/>
            </a:srgbClr>
          </a:lnRef>
          <a:fillRef idx="1">
            <a:srgbClr val="6096E6"/>
          </a:fillRef>
          <a:effectRef idx="0">
            <a:srgbClr val="6096E6"/>
          </a:effectRef>
          <a:fontRef idx="minor">
            <a:srgbClr val="FFFFFF"/>
          </a:fontRef>
        </p:style>
        <p:txBody>
          <a:bodyPr vertOverflow="overflow" horzOverflow="overflow" vert="horz" wrap="square" lIns="68577" tIns="34289" rIns="68577" bIns="34289" numCol="1" spcCol="0" rtlCol="0" fromWordArt="0" anchor="ctr" anchorCtr="0" forceAA="0" compatLnSpc="1">
            <a:noAutofit/>
          </a:bodyPr>
          <a:lstStyle/>
          <a:p>
            <a:pPr lvl="0" algn="ctr">
              <a:buClrTx/>
              <a:buSzTx/>
              <a:buFontTx/>
            </a:pPr>
            <a:r>
              <a:rPr lang="en-US" altLang="zh-CN" sz="2000" b="1">
                <a:solidFill>
                  <a:srgbClr val="000000"/>
                </a:solidFill>
                <a:effectLst/>
                <a:latin typeface="仿宋" panose="02010609060101010101" charset="-122"/>
                <a:ea typeface="仿宋" panose="02010609060101010101" charset="-122"/>
                <a:cs typeface="仿宋" panose="02010609060101010101" charset="-122"/>
                <a:sym typeface="+mn-ea"/>
              </a:rPr>
              <a:t>1937.9-11 初</a:t>
            </a:r>
          </a:p>
          <a:p>
            <a:pPr lvl="0" algn="ctr">
              <a:buClrTx/>
              <a:buSzTx/>
              <a:buFontTx/>
            </a:pPr>
            <a:r>
              <a:rPr lang="en-US" altLang="zh-CN" sz="2000" b="1">
                <a:solidFill>
                  <a:srgbClr val="000000"/>
                </a:solidFill>
                <a:effectLst/>
                <a:latin typeface="仿宋" panose="02010609060101010101" charset="-122"/>
                <a:ea typeface="仿宋" panose="02010609060101010101" charset="-122"/>
                <a:cs typeface="仿宋" panose="02010609060101010101" charset="-122"/>
                <a:sym typeface="+mn-ea"/>
              </a:rPr>
              <a:t>太原会战</a:t>
            </a:r>
          </a:p>
          <a:p>
            <a:pPr lvl="0" algn="ctr">
              <a:buClrTx/>
              <a:buSzTx/>
              <a:buFontTx/>
            </a:pPr>
            <a:r>
              <a:rPr lang="en-US" altLang="zh-CN" sz="2000" b="1">
                <a:solidFill>
                  <a:srgbClr val="000000"/>
                </a:solidFill>
                <a:effectLst/>
                <a:latin typeface="仿宋" panose="02010609060101010101" charset="-122"/>
                <a:ea typeface="仿宋" panose="02010609060101010101" charset="-122"/>
                <a:cs typeface="仿宋" panose="02010609060101010101" charset="-122"/>
                <a:sym typeface="+mn-ea"/>
              </a:rPr>
              <a:t>（平型关大捷、忻口会战）</a:t>
            </a:r>
          </a:p>
        </p:txBody>
      </p:sp>
      <p:sp>
        <p:nvSpPr>
          <p:cNvPr id="34" name="文本框 33"/>
          <p:cNvSpPr txBox="1"/>
          <p:nvPr>
            <p:custDataLst>
              <p:tags r:id="rId25"/>
            </p:custDataLst>
          </p:nvPr>
        </p:nvSpPr>
        <p:spPr>
          <a:xfrm>
            <a:off x="1198245" y="3423920"/>
            <a:ext cx="4467860" cy="398780"/>
          </a:xfrm>
          <a:prstGeom prst="rect">
            <a:avLst/>
          </a:prstGeom>
          <a:solidFill>
            <a:srgbClr val="002060"/>
          </a:solidFill>
          <a:ln w="9525" cap="flat" cmpd="sng">
            <a:noFill/>
            <a:prstDash val="solid"/>
            <a:miter/>
            <a:headEnd type="none" w="med" len="med"/>
            <a:tailEnd type="none" w="med" len="med"/>
          </a:ln>
        </p:spPr>
        <p:txBody>
          <a:bodyPr wrap="square" rtlCol="0" anchor="t">
            <a:spAutoFit/>
          </a:bodyPr>
          <a:lstStyle/>
          <a:p>
            <a:pPr lvl="0" algn="l">
              <a:spcBef>
                <a:spcPct val="50000"/>
              </a:spcBef>
              <a:buClrTx/>
              <a:buSzTx/>
              <a:buFontTx/>
            </a:pPr>
            <a:r>
              <a:rPr lang="zh-CN" altLang="en-US" sz="2000" b="1">
                <a:solidFill>
                  <a:schemeClr val="bg1"/>
                </a:solidFill>
                <a:effectLst/>
                <a:latin typeface="仿宋" panose="02010609060101010101" charset="-122"/>
                <a:ea typeface="仿宋" panose="02010609060101010101" charset="-122"/>
                <a:cs typeface="黑体" panose="02010609060101010101" charset="-122"/>
                <a:sym typeface="+mn-ea"/>
              </a:rPr>
              <a:t>首次大捷，粉碎日军不可战胜的神话</a:t>
            </a:r>
          </a:p>
        </p:txBody>
      </p:sp>
      <p:sp>
        <p:nvSpPr>
          <p:cNvPr id="88" name="对话气泡: 圆角矩形 15"/>
          <p:cNvSpPr/>
          <p:nvPr>
            <p:custDataLst>
              <p:tags r:id="rId26"/>
            </p:custDataLst>
          </p:nvPr>
        </p:nvSpPr>
        <p:spPr>
          <a:xfrm>
            <a:off x="7233285" y="3911600"/>
            <a:ext cx="2814320" cy="866140"/>
          </a:xfrm>
          <a:prstGeom prst="wedgeRoundRectCallout">
            <a:avLst>
              <a:gd name="adj1" fmla="val -135087"/>
              <a:gd name="adj2" fmla="val -20411"/>
              <a:gd name="adj3" fmla="val 16667"/>
            </a:avLst>
          </a:prstGeom>
          <a:solidFill>
            <a:schemeClr val="accent2">
              <a:lumMod val="40000"/>
              <a:lumOff val="60000"/>
            </a:schemeClr>
          </a:solidFill>
          <a:ln>
            <a:noFill/>
          </a:ln>
        </p:spPr>
        <p:style>
          <a:lnRef idx="2">
            <a:srgbClr val="6096E6">
              <a:shade val="50000"/>
            </a:srgbClr>
          </a:lnRef>
          <a:fillRef idx="1">
            <a:srgbClr val="6096E6"/>
          </a:fillRef>
          <a:effectRef idx="0">
            <a:srgbClr val="6096E6"/>
          </a:effectRef>
          <a:fontRef idx="minor">
            <a:srgbClr val="FFFFFF"/>
          </a:fontRef>
        </p:style>
        <p:txBody>
          <a:bodyPr vertOverflow="overflow" horzOverflow="overflow" vert="horz" wrap="square" lIns="68577" tIns="34289" rIns="68577" bIns="34289" numCol="1" spcCol="0" rtlCol="0" fromWordArt="0" anchor="ctr" anchorCtr="0" forceAA="0" compatLnSpc="1">
            <a:noAutofit/>
          </a:bodyPr>
          <a:lstStyle/>
          <a:p>
            <a:pPr lvl="0" algn="ctr">
              <a:buClrTx/>
              <a:buSzTx/>
              <a:buFontTx/>
            </a:pPr>
            <a:r>
              <a:rPr lang="en-US" altLang="zh-CN" sz="2000" b="1">
                <a:solidFill>
                  <a:srgbClr val="000000"/>
                </a:solidFill>
                <a:effectLst/>
                <a:latin typeface="仿宋" panose="02010609060101010101" charset="-122"/>
                <a:ea typeface="仿宋" panose="02010609060101010101" charset="-122"/>
                <a:cs typeface="仿宋" panose="02010609060101010101" charset="-122"/>
                <a:sym typeface="+mn-ea"/>
              </a:rPr>
              <a:t>1938.1-5</a:t>
            </a:r>
          </a:p>
          <a:p>
            <a:pPr lvl="0" algn="ctr">
              <a:buClrTx/>
              <a:buSzTx/>
              <a:buFontTx/>
            </a:pPr>
            <a:r>
              <a:rPr lang="en-US" altLang="zh-CN" sz="2000" b="1">
                <a:solidFill>
                  <a:srgbClr val="000000"/>
                </a:solidFill>
                <a:effectLst/>
                <a:latin typeface="仿宋" panose="02010609060101010101" charset="-122"/>
                <a:ea typeface="仿宋" panose="02010609060101010101" charset="-122"/>
                <a:cs typeface="仿宋" panose="02010609060101010101" charset="-122"/>
                <a:sym typeface="+mn-ea"/>
              </a:rPr>
              <a:t> 徐州会战</a:t>
            </a:r>
          </a:p>
          <a:p>
            <a:pPr lvl="0" algn="ctr">
              <a:buClrTx/>
              <a:buSzTx/>
              <a:buFontTx/>
            </a:pPr>
            <a:r>
              <a:rPr lang="en-US" altLang="zh-CN" sz="2000" b="1">
                <a:solidFill>
                  <a:srgbClr val="000000"/>
                </a:solidFill>
                <a:effectLst/>
                <a:latin typeface="仿宋" panose="02010609060101010101" charset="-122"/>
                <a:ea typeface="仿宋" panose="02010609060101010101" charset="-122"/>
                <a:cs typeface="仿宋" panose="02010609060101010101" charset="-122"/>
                <a:sym typeface="+mn-ea"/>
              </a:rPr>
              <a:t>（台儿庄大捷）</a:t>
            </a:r>
          </a:p>
        </p:txBody>
      </p:sp>
      <p:sp>
        <p:nvSpPr>
          <p:cNvPr id="35" name="文本框 34"/>
          <p:cNvSpPr txBox="1"/>
          <p:nvPr>
            <p:custDataLst>
              <p:tags r:id="rId27"/>
            </p:custDataLst>
          </p:nvPr>
        </p:nvSpPr>
        <p:spPr>
          <a:xfrm>
            <a:off x="2406650" y="4112895"/>
            <a:ext cx="3039110" cy="398780"/>
          </a:xfrm>
          <a:prstGeom prst="rect">
            <a:avLst/>
          </a:prstGeom>
          <a:solidFill>
            <a:srgbClr val="002060"/>
          </a:solidFill>
          <a:ln w="9525" cap="flat" cmpd="sng">
            <a:noFill/>
            <a:prstDash val="solid"/>
            <a:miter/>
            <a:headEnd type="none" w="med" len="med"/>
            <a:tailEnd type="none" w="med" len="med"/>
          </a:ln>
        </p:spPr>
        <p:txBody>
          <a:bodyPr wrap="square" rtlCol="0" anchor="t">
            <a:spAutoFit/>
          </a:bodyPr>
          <a:lstStyle/>
          <a:p>
            <a:pPr lvl="0" algn="l">
              <a:spcBef>
                <a:spcPct val="50000"/>
              </a:spcBef>
              <a:buClrTx/>
              <a:buSzTx/>
              <a:buFontTx/>
            </a:pPr>
            <a:r>
              <a:rPr lang="zh-CN" altLang="en-US" sz="2000" b="1">
                <a:solidFill>
                  <a:schemeClr val="bg1"/>
                </a:solidFill>
                <a:effectLst/>
                <a:latin typeface="仿宋" panose="02010609060101010101" charset="-122"/>
                <a:ea typeface="仿宋" panose="02010609060101010101" charset="-122"/>
                <a:cs typeface="黑体" panose="02010609060101010101" charset="-122"/>
                <a:sym typeface="+mn-ea"/>
              </a:rPr>
              <a:t>取得抗战以来的最大胜利</a:t>
            </a:r>
          </a:p>
        </p:txBody>
      </p:sp>
      <p:sp>
        <p:nvSpPr>
          <p:cNvPr id="93" name="对话气泡: 圆角矩形 18">
            <a:hlinkClick r:id="rId95" action="ppaction://hlinksldjump"/>
          </p:cNvPr>
          <p:cNvSpPr/>
          <p:nvPr>
            <p:custDataLst>
              <p:tags r:id="rId28"/>
            </p:custDataLst>
          </p:nvPr>
        </p:nvSpPr>
        <p:spPr>
          <a:xfrm>
            <a:off x="6788785" y="4925695"/>
            <a:ext cx="1638935" cy="572770"/>
          </a:xfrm>
          <a:prstGeom prst="wedgeRoundRectCallout">
            <a:avLst>
              <a:gd name="adj1" fmla="val -179108"/>
              <a:gd name="adj2" fmla="val -49136"/>
              <a:gd name="adj3" fmla="val 16667"/>
            </a:avLst>
          </a:prstGeom>
          <a:solidFill>
            <a:schemeClr val="accent2">
              <a:lumMod val="40000"/>
              <a:lumOff val="60000"/>
            </a:schemeClr>
          </a:solidFill>
          <a:ln>
            <a:noFill/>
          </a:ln>
        </p:spPr>
        <p:style>
          <a:lnRef idx="2">
            <a:srgbClr val="6096E6">
              <a:shade val="50000"/>
            </a:srgbClr>
          </a:lnRef>
          <a:fillRef idx="1">
            <a:srgbClr val="6096E6"/>
          </a:fillRef>
          <a:effectRef idx="0">
            <a:srgbClr val="6096E6"/>
          </a:effectRef>
          <a:fontRef idx="minor">
            <a:srgbClr val="FFFFFF"/>
          </a:fontRef>
        </p:style>
        <p:txBody>
          <a:bodyPr vertOverflow="overflow" horzOverflow="overflow" vert="horz" wrap="square" lIns="68577" tIns="34289" rIns="68577" bIns="34289" numCol="1" spcCol="0" rtlCol="0" fromWordArt="0" anchor="ctr" anchorCtr="0" forceAA="0" compatLnSpc="1">
            <a:noAutofit/>
          </a:bodyPr>
          <a:lstStyle/>
          <a:p>
            <a:pPr lvl="0" algn="ctr">
              <a:buClrTx/>
              <a:buSzTx/>
              <a:buFontTx/>
            </a:pPr>
            <a:r>
              <a:rPr lang="en-US" altLang="zh-CN" sz="2000" b="1">
                <a:solidFill>
                  <a:srgbClr val="000000"/>
                </a:solidFill>
                <a:effectLst/>
                <a:latin typeface="仿宋" panose="02010609060101010101" charset="-122"/>
                <a:ea typeface="仿宋" panose="02010609060101010101" charset="-122"/>
                <a:cs typeface="仿宋" panose="02010609060101010101" charset="-122"/>
                <a:sym typeface="+mn-ea"/>
              </a:rPr>
              <a:t>1938.6-10</a:t>
            </a:r>
          </a:p>
          <a:p>
            <a:pPr lvl="0" algn="ctr">
              <a:buClrTx/>
              <a:buSzTx/>
              <a:buFontTx/>
            </a:pPr>
            <a:r>
              <a:rPr lang="en-US" altLang="zh-CN" sz="2000" b="1">
                <a:solidFill>
                  <a:srgbClr val="000000"/>
                </a:solidFill>
                <a:effectLst/>
                <a:latin typeface="仿宋" panose="02010609060101010101" charset="-122"/>
                <a:ea typeface="仿宋" panose="02010609060101010101" charset="-122"/>
                <a:cs typeface="仿宋" panose="02010609060101010101" charset="-122"/>
                <a:sym typeface="+mn-ea"/>
              </a:rPr>
              <a:t> 武汉会战</a:t>
            </a:r>
          </a:p>
        </p:txBody>
      </p:sp>
      <p:sp>
        <p:nvSpPr>
          <p:cNvPr id="16" name="文本框 15"/>
          <p:cNvSpPr txBox="1"/>
          <p:nvPr>
            <p:custDataLst>
              <p:tags r:id="rId29"/>
            </p:custDataLst>
          </p:nvPr>
        </p:nvSpPr>
        <p:spPr>
          <a:xfrm>
            <a:off x="27305" y="4777740"/>
            <a:ext cx="5427980" cy="398780"/>
          </a:xfrm>
          <a:prstGeom prst="rect">
            <a:avLst/>
          </a:prstGeom>
          <a:solidFill>
            <a:srgbClr val="002060"/>
          </a:solidFill>
          <a:ln w="9525" cap="flat" cmpd="sng">
            <a:noFill/>
            <a:prstDash val="solid"/>
            <a:miter/>
            <a:headEnd type="none" w="med" len="med"/>
            <a:tailEnd type="none" w="med" len="med"/>
          </a:ln>
        </p:spPr>
        <p:txBody>
          <a:bodyPr wrap="square" rtlCol="0" anchor="t">
            <a:spAutoFit/>
          </a:bodyPr>
          <a:lstStyle/>
          <a:p>
            <a:pPr lvl="0" algn="l">
              <a:spcBef>
                <a:spcPct val="50000"/>
              </a:spcBef>
              <a:buClrTx/>
              <a:buSzTx/>
              <a:buFontTx/>
            </a:pPr>
            <a:r>
              <a:rPr lang="zh-CN" altLang="en-US" sz="2000" b="1">
                <a:solidFill>
                  <a:schemeClr val="bg1"/>
                </a:solidFill>
                <a:effectLst/>
                <a:latin typeface="仿宋" panose="02010609060101010101" charset="-122"/>
                <a:ea typeface="仿宋" panose="02010609060101010101" charset="-122"/>
                <a:cs typeface="黑体" panose="02010609060101010101" charset="-122"/>
                <a:sym typeface="+mn-ea"/>
              </a:rPr>
              <a:t>规模最大的一次战役，战后进入战略相持阶段</a:t>
            </a:r>
          </a:p>
        </p:txBody>
      </p:sp>
      <p:sp>
        <p:nvSpPr>
          <p:cNvPr id="98" name="对话气泡: 圆角矩形 20">
            <a:hlinkClick r:id="rId96" action="ppaction://hlinksldjump"/>
          </p:cNvPr>
          <p:cNvSpPr/>
          <p:nvPr>
            <p:custDataLst>
              <p:tags r:id="rId30"/>
            </p:custDataLst>
          </p:nvPr>
        </p:nvSpPr>
        <p:spPr>
          <a:xfrm>
            <a:off x="6903720" y="5723255"/>
            <a:ext cx="2120265" cy="536575"/>
          </a:xfrm>
          <a:prstGeom prst="wedgeRoundRectCallout">
            <a:avLst>
              <a:gd name="adj1" fmla="val -164337"/>
              <a:gd name="adj2" fmla="val -86592"/>
              <a:gd name="adj3" fmla="val 16667"/>
            </a:avLst>
          </a:prstGeom>
          <a:solidFill>
            <a:schemeClr val="accent2">
              <a:lumMod val="40000"/>
              <a:lumOff val="60000"/>
            </a:schemeClr>
          </a:solidFill>
          <a:ln>
            <a:noFill/>
          </a:ln>
        </p:spPr>
        <p:style>
          <a:lnRef idx="2">
            <a:srgbClr val="6096E6">
              <a:shade val="50000"/>
            </a:srgbClr>
          </a:lnRef>
          <a:fillRef idx="1">
            <a:srgbClr val="6096E6"/>
          </a:fillRef>
          <a:effectRef idx="0">
            <a:srgbClr val="6096E6"/>
          </a:effectRef>
          <a:fontRef idx="minor">
            <a:srgbClr val="FFFFFF"/>
          </a:fontRef>
        </p:style>
        <p:txBody>
          <a:bodyPr vertOverflow="overflow" horzOverflow="overflow" vert="horz" wrap="square" lIns="68577" tIns="34289" rIns="68577" bIns="34289" numCol="1" spcCol="0" rtlCol="0" fromWordArt="0" anchor="ctr" anchorCtr="0" forceAA="0" compatLnSpc="1">
            <a:noAutofit/>
          </a:bodyPr>
          <a:lstStyle/>
          <a:p>
            <a:pPr lvl="0" algn="ctr">
              <a:buClrTx/>
              <a:buSzTx/>
              <a:buFontTx/>
            </a:pPr>
            <a:r>
              <a:rPr lang="en-US" altLang="zh-CN" sz="2000" b="1">
                <a:solidFill>
                  <a:srgbClr val="000000"/>
                </a:solidFill>
                <a:effectLst/>
                <a:latin typeface="仿宋" panose="02010609060101010101" charset="-122"/>
                <a:ea typeface="仿宋" panose="02010609060101010101" charset="-122"/>
                <a:cs typeface="仿宋" panose="02010609060101010101" charset="-122"/>
                <a:sym typeface="+mn-ea"/>
              </a:rPr>
              <a:t>1941.12-1942.1</a:t>
            </a:r>
          </a:p>
          <a:p>
            <a:pPr lvl="0" algn="ctr">
              <a:buClrTx/>
              <a:buSzTx/>
              <a:buFontTx/>
            </a:pPr>
            <a:r>
              <a:rPr lang="en-US" altLang="zh-CN" sz="2000" b="1">
                <a:solidFill>
                  <a:srgbClr val="000000"/>
                </a:solidFill>
                <a:effectLst/>
                <a:latin typeface="仿宋" panose="02010609060101010101" charset="-122"/>
                <a:ea typeface="仿宋" panose="02010609060101010101" charset="-122"/>
                <a:cs typeface="仿宋" panose="02010609060101010101" charset="-122"/>
                <a:sym typeface="+mn-ea"/>
              </a:rPr>
              <a:t> 第三次长沙会战</a:t>
            </a:r>
          </a:p>
        </p:txBody>
      </p:sp>
      <p:sp>
        <p:nvSpPr>
          <p:cNvPr id="17" name="文本框 16"/>
          <p:cNvSpPr txBox="1"/>
          <p:nvPr>
            <p:custDataLst>
              <p:tags r:id="rId31"/>
            </p:custDataLst>
          </p:nvPr>
        </p:nvSpPr>
        <p:spPr>
          <a:xfrm>
            <a:off x="862330" y="5424170"/>
            <a:ext cx="3855085" cy="398780"/>
          </a:xfrm>
          <a:prstGeom prst="rect">
            <a:avLst/>
          </a:prstGeom>
          <a:solidFill>
            <a:srgbClr val="002060"/>
          </a:solidFill>
          <a:ln w="9525" cap="flat" cmpd="sng">
            <a:noFill/>
            <a:prstDash val="solid"/>
            <a:miter/>
            <a:headEnd type="none" w="med" len="med"/>
            <a:tailEnd type="none" w="med" len="med"/>
          </a:ln>
        </p:spPr>
        <p:txBody>
          <a:bodyPr wrap="square" rtlCol="0" anchor="t">
            <a:spAutoFit/>
          </a:bodyPr>
          <a:lstStyle/>
          <a:p>
            <a:pPr lvl="0" algn="l">
              <a:spcBef>
                <a:spcPct val="50000"/>
              </a:spcBef>
              <a:buClrTx/>
              <a:buSzTx/>
              <a:buFontTx/>
            </a:pPr>
            <a:r>
              <a:rPr lang="zh-CN" altLang="en-US" sz="2000" b="1">
                <a:solidFill>
                  <a:schemeClr val="bg1"/>
                </a:solidFill>
                <a:effectLst/>
                <a:latin typeface="仿宋" panose="02010609060101010101" charset="-122"/>
                <a:ea typeface="仿宋" panose="02010609060101010101" charset="-122"/>
                <a:cs typeface="黑体" panose="02010609060101010101" charset="-122"/>
                <a:sym typeface="+mn-ea"/>
              </a:rPr>
              <a:t>取得胜利，国内外产生积极影响</a:t>
            </a:r>
          </a:p>
        </p:txBody>
      </p:sp>
      <p:sp>
        <p:nvSpPr>
          <p:cNvPr id="5" name="文本框 4"/>
          <p:cNvSpPr txBox="1"/>
          <p:nvPr>
            <p:custDataLst>
              <p:tags r:id="rId32"/>
            </p:custDataLst>
          </p:nvPr>
        </p:nvSpPr>
        <p:spPr>
          <a:xfrm>
            <a:off x="191135" y="668020"/>
            <a:ext cx="4527550" cy="490220"/>
          </a:xfrm>
          <a:prstGeom prst="rect">
            <a:avLst/>
          </a:prstGeom>
          <a:solidFill>
            <a:srgbClr val="6096E6">
              <a:lumMod val="50000"/>
            </a:srgbClr>
          </a:solidFill>
        </p:spPr>
        <p:txBody>
          <a:bodyPr wrap="square" rtlCol="0">
            <a:noAutofit/>
          </a:bodyPr>
          <a:lstStyle/>
          <a:p>
            <a:pPr algn="l"/>
            <a:r>
              <a:rPr lang="zh-CN" altLang="en-US" sz="2400" b="1">
                <a:solidFill>
                  <a:sysClr val="window" lastClr="FFFFFF"/>
                </a:solidFill>
                <a:latin typeface="仿宋" panose="02010609060101010101" charset="-122"/>
                <a:ea typeface="仿宋" panose="02010609060101010101" charset="-122"/>
              </a:rPr>
              <a:t>如何评价国民党的正面抗战？</a:t>
            </a:r>
          </a:p>
          <a:p>
            <a:pPr algn="l"/>
            <a:endParaRPr lang="zh-CN" altLang="en-US" sz="2400" b="1">
              <a:solidFill>
                <a:sysClr val="window" lastClr="FFFFFF"/>
              </a:solidFill>
              <a:latin typeface="仿宋" panose="02010609060101010101" charset="-122"/>
              <a:ea typeface="仿宋" panose="02010609060101010101" charset="-122"/>
            </a:endParaRPr>
          </a:p>
        </p:txBody>
      </p:sp>
      <p:grpSp>
        <p:nvGrpSpPr>
          <p:cNvPr id="23" name="组合 22"/>
          <p:cNvGrpSpPr/>
          <p:nvPr/>
        </p:nvGrpSpPr>
        <p:grpSpPr>
          <a:xfrm>
            <a:off x="-6350" y="6276975"/>
            <a:ext cx="12198350" cy="516890"/>
            <a:chOff x="-10" y="9952"/>
            <a:chExt cx="19210" cy="814"/>
          </a:xfrm>
          <a:solidFill>
            <a:srgbClr val="EC5F74">
              <a:lumMod val="20000"/>
              <a:lumOff val="80000"/>
            </a:srgbClr>
          </a:solidFill>
        </p:grpSpPr>
        <p:sp>
          <p:nvSpPr>
            <p:cNvPr id="24" name="文本框 23"/>
            <p:cNvSpPr txBox="1"/>
            <p:nvPr>
              <p:custDataLst>
                <p:tags r:id="rId40"/>
              </p:custDataLst>
            </p:nvPr>
          </p:nvSpPr>
          <p:spPr>
            <a:xfrm>
              <a:off x="-10" y="9976"/>
              <a:ext cx="19211" cy="791"/>
            </a:xfrm>
            <a:prstGeom prst="rect">
              <a:avLst/>
            </a:prstGeom>
            <a:grpFill/>
          </p:spPr>
          <p:txBody>
            <a:bodyPr vert="horz" wrap="square" lIns="91440" tIns="45720" rIns="91440" bIns="45720" numCol="1" spcCol="0" rtlCol="0" fromWordArt="0" anchor="t" anchorCtr="0" forceAA="0" compatLnSpc="0">
              <a:noAutofit/>
            </a:bodyPr>
            <a:lstStyle>
              <a:lvl1pPr algn="l" defTabSz="914400" rtl="0" eaLnBrk="1" latinLnBrk="0" hangingPunct="1">
                <a:lnSpc>
                  <a:spcPct val="90000"/>
                </a:lnSpc>
                <a:spcBef>
                  <a:spcPct val="0"/>
                </a:spcBef>
                <a:buNone/>
                <a:defRPr sz="4400" kern="1200">
                  <a:solidFill>
                    <a:sysClr val="windowText" lastClr="000000"/>
                  </a:solidFill>
                  <a:latin typeface="Calibri" panose="020F0502020204030204"/>
                  <a:ea typeface="微软雅黑" panose="020B0503020204020204" charset="-122"/>
                  <a:cs typeface="微软雅黑" panose="020B0503020204020204" charset="-122"/>
                </a:defRPr>
              </a:lvl1pPr>
            </a:lstStyle>
            <a:p>
              <a:pPr lvl="0" algn="l">
                <a:lnSpc>
                  <a:spcPct val="100000"/>
                </a:lnSpc>
                <a:buClrTx/>
                <a:buSzTx/>
                <a:buFontTx/>
              </a:pPr>
              <a:r>
                <a:rPr lang="zh-CN" altLang="zh-CN" sz="2400" b="1">
                  <a:latin typeface="仿宋" panose="02010609060101010101" charset="-122"/>
                  <a:ea typeface="仿宋" panose="02010609060101010101" charset="-122"/>
                  <a:cs typeface="楷体" panose="02010609060101010101" pitchFamily="49" charset="-122"/>
                  <a:sym typeface="Arial" panose="020B0604020202020204" pitchFamily="34" charset="0"/>
                </a:rPr>
                <a:t>  </a:t>
              </a:r>
              <a:r>
                <a:rPr lang="zh-CN" altLang="zh-CN" sz="2400" b="1">
                  <a:latin typeface="仿宋" panose="02010609060101010101" charset="-122"/>
                  <a:ea typeface="仿宋" panose="02010609060101010101" charset="-122"/>
                  <a:cs typeface="楷体" panose="02010609060101010101" pitchFamily="49" charset="-122"/>
                  <a:sym typeface="等线" panose="02010600030101010101" charset="-122"/>
                </a:rPr>
                <a:t>考情分析</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zh-CN" sz="2400" b="1">
                  <a:solidFill>
                    <a:sysClr val="windowText" lastClr="000000"/>
                  </a:solidFill>
                  <a:latin typeface="仿宋" panose="02010609060101010101" charset="-122"/>
                  <a:ea typeface="仿宋" panose="02010609060101010101" charset="-122"/>
                  <a:cs typeface="楷体" panose="02010609060101010101" pitchFamily="49" charset="-122"/>
                  <a:sym typeface="微软雅黑" panose="020B0503020204020204" charset="-122"/>
                </a:rPr>
                <a:t>阶段特征</a:t>
              </a:r>
              <a:r>
                <a:rPr lang="en-US" altLang="zh-CN" sz="2400" b="1">
                  <a:solidFill>
                    <a:sysClr val="windowText" lastClr="000000"/>
                  </a:solidFill>
                  <a:latin typeface="仿宋" panose="02010609060101010101" charset="-122"/>
                  <a:ea typeface="仿宋" panose="02010609060101010101" charset="-122"/>
                  <a:cs typeface="楷体" panose="02010609060101010101" pitchFamily="49" charset="-122"/>
                  <a:sym typeface="微软雅黑" panose="020B0503020204020204" charset="-122"/>
                </a:rPr>
                <a:t>          </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微软雅黑" panose="020B0503020204020204" charset="-122"/>
                </a:rPr>
                <a:t>夯实</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等线" panose="02010600030101010101" charset="-122"/>
                </a:rPr>
                <a:t>基础</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en-US" sz="2400" b="1">
                  <a:solidFill>
                    <a:srgbClr val="000000"/>
                  </a:solidFill>
                  <a:latin typeface="仿宋" panose="02010609060101010101" charset="-122"/>
                  <a:ea typeface="仿宋" panose="02010609060101010101" charset="-122"/>
                  <a:cs typeface="Times New Roman" panose="02020603050405020304" charset="0"/>
                  <a:sym typeface="等线" panose="02010600030101010101" charset="-122"/>
                </a:rPr>
                <a:t>高考真题</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en-US" sz="2400" b="1">
                  <a:solidFill>
                    <a:srgbClr val="000000"/>
                  </a:solidFill>
                  <a:latin typeface="仿宋" panose="02010609060101010101" charset="-122"/>
                  <a:ea typeface="仿宋" panose="02010609060101010101" charset="-122"/>
                  <a:cs typeface="Times New Roman" panose="02020603050405020304" charset="0"/>
                  <a:sym typeface="等线" panose="02010600030101010101" charset="-122"/>
                </a:rPr>
                <a:t>链接选必</a:t>
              </a: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sym typeface="微软雅黑" panose="020B0503020204020204" charset="-122"/>
              </a:endParaRPr>
            </a:p>
          </p:txBody>
        </p:sp>
        <p:cxnSp>
          <p:nvCxnSpPr>
            <p:cNvPr id="25" name="直接连接符 24"/>
            <p:cNvCxnSpPr/>
            <p:nvPr/>
          </p:nvCxnSpPr>
          <p:spPr>
            <a:xfrm>
              <a:off x="2977" y="9952"/>
              <a:ext cx="16" cy="815"/>
            </a:xfrm>
            <a:prstGeom prst="line">
              <a:avLst/>
            </a:prstGeom>
            <a:grpFill/>
            <a:ln w="12700" cap="flat" cmpd="sng" algn="ctr">
              <a:solidFill>
                <a:sysClr val="window" lastClr="FFFFFF"/>
              </a:solidFill>
              <a:prstDash val="solid"/>
              <a:miter lim="800000"/>
            </a:ln>
            <a:effectLst/>
          </p:spPr>
        </p:cxnSp>
        <p:cxnSp>
          <p:nvCxnSpPr>
            <p:cNvPr id="26" name="直接连接符 25"/>
            <p:cNvCxnSpPr/>
            <p:nvPr/>
          </p:nvCxnSpPr>
          <p:spPr>
            <a:xfrm>
              <a:off x="7227" y="9952"/>
              <a:ext cx="16" cy="815"/>
            </a:xfrm>
            <a:prstGeom prst="line">
              <a:avLst/>
            </a:prstGeom>
            <a:grpFill/>
            <a:ln w="12700" cap="flat" cmpd="sng" algn="ctr">
              <a:solidFill>
                <a:sysClr val="window" lastClr="FFFFFF"/>
              </a:solidFill>
              <a:prstDash val="solid"/>
              <a:miter lim="800000"/>
            </a:ln>
            <a:effectLst/>
          </p:spPr>
        </p:cxnSp>
        <p:cxnSp>
          <p:nvCxnSpPr>
            <p:cNvPr id="28" name="直接连接符 27"/>
            <p:cNvCxnSpPr/>
            <p:nvPr/>
          </p:nvCxnSpPr>
          <p:spPr>
            <a:xfrm>
              <a:off x="11121" y="9952"/>
              <a:ext cx="16" cy="815"/>
            </a:xfrm>
            <a:prstGeom prst="line">
              <a:avLst/>
            </a:prstGeom>
            <a:grpFill/>
            <a:ln w="12700" cap="flat" cmpd="sng" algn="ctr">
              <a:solidFill>
                <a:sysClr val="window" lastClr="FFFFFF"/>
              </a:solidFill>
              <a:prstDash val="solid"/>
              <a:miter lim="800000"/>
            </a:ln>
            <a:effectLst/>
          </p:spPr>
        </p:cxnSp>
        <p:cxnSp>
          <p:nvCxnSpPr>
            <p:cNvPr id="62" name="直接连接符 61"/>
            <p:cNvCxnSpPr/>
            <p:nvPr/>
          </p:nvCxnSpPr>
          <p:spPr>
            <a:xfrm>
              <a:off x="15150" y="9952"/>
              <a:ext cx="16" cy="815"/>
            </a:xfrm>
            <a:prstGeom prst="line">
              <a:avLst/>
            </a:prstGeom>
            <a:grpFill/>
            <a:ln w="12700" cap="flat" cmpd="sng" algn="ctr">
              <a:solidFill>
                <a:sysClr val="window" lastClr="FFFFFF"/>
              </a:solidFill>
              <a:prstDash val="solid"/>
              <a:miter lim="800000"/>
            </a:ln>
            <a:effectLst/>
          </p:spPr>
        </p:cxnSp>
      </p:grpSp>
      <p:grpSp>
        <p:nvGrpSpPr>
          <p:cNvPr id="29" name="组合 28"/>
          <p:cNvGrpSpPr/>
          <p:nvPr/>
        </p:nvGrpSpPr>
        <p:grpSpPr>
          <a:xfrm>
            <a:off x="18415" y="5080"/>
            <a:ext cx="4580890" cy="622935"/>
            <a:chOff x="271" y="34"/>
            <a:chExt cx="7214" cy="981"/>
          </a:xfrm>
        </p:grpSpPr>
        <p:sp>
          <p:nvSpPr>
            <p:cNvPr id="6" name="矩形"/>
            <p:cNvSpPr/>
            <p:nvPr/>
          </p:nvSpPr>
          <p:spPr>
            <a:xfrm>
              <a:off x="271" y="34"/>
              <a:ext cx="7214" cy="820"/>
            </a:xfrm>
            <a:prstGeom prst="rect">
              <a:avLst/>
            </a:prstGeom>
            <a:solidFill>
              <a:srgbClr val="EC5F74">
                <a:lumMod val="40000"/>
                <a:lumOff val="60000"/>
              </a:srgbClr>
            </a:solidFill>
            <a:ln w="9525" cap="flat" cmpd="sng">
              <a:noFill/>
              <a:prstDash val="solid"/>
              <a:miter/>
            </a:ln>
          </p:spPr>
          <p:txBody>
            <a:bodyPr vert="horz" wrap="square" lIns="91417" tIns="45708" rIns="91417" bIns="45708" anchor="t" anchorCtr="0">
              <a:spAutoFit/>
            </a:bodyPr>
            <a:lstStyle/>
            <a:p>
              <a:pPr marL="0" indent="0" algn="l">
                <a:lnSpc>
                  <a:spcPct val="100000"/>
                </a:lnSpc>
                <a:spcBef>
                  <a:spcPts val="0"/>
                </a:spcBef>
                <a:spcAft>
                  <a:spcPts val="0"/>
                </a:spcAft>
                <a:buNone/>
              </a:pPr>
              <a:r>
                <a:rPr lang="zh-CN" altLang="en-US" sz="2800" b="1" i="0" u="none" strike="noStrike" kern="1200" cap="none" spc="0" baseline="0">
                  <a:solidFill>
                    <a:sysClr val="windowText" lastClr="000000"/>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三、全面抗战（1937-1945）</a:t>
              </a:r>
            </a:p>
          </p:txBody>
        </p:sp>
        <p:cxnSp>
          <p:nvCxnSpPr>
            <p:cNvPr id="31" name="直接连接符 30"/>
            <p:cNvCxnSpPr/>
            <p:nvPr>
              <p:custDataLst>
                <p:tags r:id="rId39"/>
              </p:custDataLst>
            </p:nvPr>
          </p:nvCxnSpPr>
          <p:spPr>
            <a:xfrm flipV="1">
              <a:off x="271" y="983"/>
              <a:ext cx="7147" cy="32"/>
            </a:xfrm>
            <a:prstGeom prst="line">
              <a:avLst/>
            </a:prstGeom>
            <a:noFill/>
            <a:ln w="12700" cap="flat" cmpd="sng" algn="ctr">
              <a:solidFill>
                <a:srgbClr val="EC5F74">
                  <a:lumMod val="40000"/>
                  <a:lumOff val="60000"/>
                </a:srgbClr>
              </a:solidFill>
              <a:prstDash val="solid"/>
              <a:miter lim="800000"/>
            </a:ln>
            <a:effectLst/>
          </p:spPr>
        </p:cxnSp>
      </p:grpSp>
      <p:grpSp>
        <p:nvGrpSpPr>
          <p:cNvPr id="8" name="组合 7"/>
          <p:cNvGrpSpPr/>
          <p:nvPr/>
        </p:nvGrpSpPr>
        <p:grpSpPr>
          <a:xfrm>
            <a:off x="9133205" y="21590"/>
            <a:ext cx="3564255" cy="805180"/>
            <a:chOff x="14647" y="-4"/>
            <a:chExt cx="5613" cy="1268"/>
          </a:xfrm>
        </p:grpSpPr>
        <p:sp>
          <p:nvSpPr>
            <p:cNvPr id="15" name="泪滴形 14"/>
            <p:cNvSpPr/>
            <p:nvPr>
              <p:custDataLst>
                <p:tags r:id="rId37"/>
              </p:custDataLst>
            </p:nvPr>
          </p:nvSpPr>
          <p:spPr>
            <a:xfrm flipV="1">
              <a:off x="14647" y="-4"/>
              <a:ext cx="1256" cy="1268"/>
            </a:xfrm>
            <a:prstGeom prst="teardrop">
              <a:avLst/>
            </a:prstGeom>
            <a:gradFill flip="none" rotWithShape="1">
              <a:gsLst>
                <a:gs pos="0">
                  <a:srgbClr val="DE7557">
                    <a:tint val="66000"/>
                    <a:satMod val="160000"/>
                  </a:srgbClr>
                </a:gs>
                <a:gs pos="50000">
                  <a:srgbClr val="DE7557">
                    <a:tint val="44500"/>
                    <a:satMod val="160000"/>
                  </a:srgbClr>
                </a:gs>
                <a:gs pos="100000">
                  <a:srgbClr val="DE7557">
                    <a:tint val="23500"/>
                    <a:satMod val="160000"/>
                  </a:srgbClr>
                </a:gs>
              </a:gsLst>
              <a:lin ang="2700000" scaled="1"/>
            </a:gradFill>
            <a:ln w="25400" cap="flat" cmpd="sng" algn="ctr">
              <a:noFill/>
              <a:prstDash val="solid"/>
            </a:ln>
            <a:effectLst/>
          </p:spPr>
          <p:txBody>
            <a:bodyPr rtlCol="0" anchor="ctr"/>
            <a:lstStyle/>
            <a:p>
              <a:pPr algn="ctr"/>
              <a:endParaRPr lang="zh-CN" altLang="en-US">
                <a:solidFill>
                  <a:srgbClr val="56CA95">
                    <a:lumMod val="75000"/>
                  </a:srgbClr>
                </a:solidFill>
                <a:latin typeface="仿宋" panose="02010609060101010101" charset="-122"/>
                <a:ea typeface="仿宋" panose="02010609060101010101" charset="-122"/>
              </a:endParaRPr>
            </a:p>
          </p:txBody>
        </p:sp>
        <p:sp>
          <p:nvSpPr>
            <p:cNvPr id="12" name="文本框 42"/>
            <p:cNvSpPr txBox="1"/>
            <p:nvPr>
              <p:custDataLst>
                <p:tags r:id="rId38"/>
              </p:custDataLst>
            </p:nvPr>
          </p:nvSpPr>
          <p:spPr>
            <a:xfrm>
              <a:off x="14784" y="187"/>
              <a:ext cx="5477" cy="901"/>
            </a:xfrm>
            <a:prstGeom prst="rect">
              <a:avLst/>
            </a:prstGeom>
            <a:noFill/>
          </p:spPr>
          <p:txBody>
            <a:bodyPr wrap="none" lIns="0" tIns="0" rIns="0" bIns="0" rtlCol="0">
              <a:noAutofit/>
            </a:bodyPr>
            <a:lstStyle/>
            <a:p>
              <a:pPr algn="l">
                <a:lnSpc>
                  <a:spcPct val="110000"/>
                </a:lnSpc>
              </a:pPr>
              <a:r>
                <a:rPr lang="zh-CN" altLang="en-US" sz="2800" b="1">
                  <a:solidFill>
                    <a:srgbClr val="DE7557"/>
                  </a:solidFill>
                  <a:latin typeface="仿宋" panose="02010609060101010101" charset="-122"/>
                  <a:ea typeface="仿宋" panose="02010609060101010101" charset="-122"/>
                  <a:cs typeface="仿宋" panose="02010609060101010101" charset="-122"/>
                </a:rPr>
                <a:t>探究·知识拓展</a:t>
              </a:r>
            </a:p>
          </p:txBody>
        </p:sp>
      </p:grpSp>
      <p:sp>
        <p:nvSpPr>
          <p:cNvPr id="13" name="文本框 5"/>
          <p:cNvSpPr txBox="1"/>
          <p:nvPr>
            <p:custDataLst>
              <p:tags r:id="rId33"/>
            </p:custDataLst>
          </p:nvPr>
        </p:nvSpPr>
        <p:spPr>
          <a:xfrm>
            <a:off x="72390" y="1158240"/>
            <a:ext cx="12119610" cy="5231130"/>
          </a:xfrm>
          <a:prstGeom prst="rect">
            <a:avLst/>
          </a:prstGeom>
          <a:solidFill>
            <a:schemeClr val="accent6">
              <a:lumMod val="20000"/>
              <a:lumOff val="80000"/>
            </a:schemeClr>
          </a:solidFill>
        </p:spPr>
        <p:txBody>
          <a:bodyPr wrap="square" rtlCol="0">
            <a:noAutofit/>
          </a:bodyPr>
          <a:lstStyle/>
          <a:p>
            <a:pPr algn="l">
              <a:lnSpc>
                <a:spcPct val="100000"/>
              </a:lnSpc>
              <a:buClrTx/>
              <a:buSzTx/>
              <a:buFontTx/>
            </a:pPr>
            <a:r>
              <a:rPr sz="2400" b="1">
                <a:gradFill>
                  <a:gsLst>
                    <a:gs pos="0">
                      <a:srgbClr val="012D86"/>
                    </a:gs>
                    <a:gs pos="100000">
                      <a:srgbClr val="0E2557"/>
                    </a:gs>
                  </a:gsLst>
                  <a:lin scaled="0"/>
                </a:gradFill>
                <a:latin typeface="仿宋" panose="02010609060101010101" charset="-122"/>
                <a:ea typeface="仿宋" panose="02010609060101010101" charset="-122"/>
                <a:cs typeface="宋体" panose="02010600030101010101" pitchFamily="2" charset="-122"/>
              </a:rPr>
              <a:t>积极：</a:t>
            </a:r>
          </a:p>
          <a:p>
            <a:pPr algn="l">
              <a:lnSpc>
                <a:spcPct val="100000"/>
              </a:lnSpc>
              <a:buClrTx/>
              <a:buSzTx/>
              <a:buFontTx/>
            </a:pPr>
            <a:endParaRPr sz="2400" b="1">
              <a:gradFill>
                <a:gsLst>
                  <a:gs pos="0">
                    <a:srgbClr val="012D86"/>
                  </a:gs>
                  <a:gs pos="100000">
                    <a:srgbClr val="0E2557"/>
                  </a:gs>
                </a:gsLst>
                <a:lin scaled="0"/>
              </a:gradFill>
              <a:latin typeface="仿宋" panose="02010609060101010101" charset="-122"/>
              <a:ea typeface="仿宋" panose="02010609060101010101" charset="-122"/>
              <a:cs typeface="宋体" panose="02010600030101010101" pitchFamily="2" charset="-122"/>
            </a:endParaRPr>
          </a:p>
          <a:p>
            <a:pPr algn="l">
              <a:lnSpc>
                <a:spcPct val="100000"/>
              </a:lnSpc>
              <a:buClrTx/>
              <a:buSzTx/>
              <a:buFontTx/>
            </a:pPr>
            <a:endParaRPr sz="2400" b="1">
              <a:gradFill>
                <a:gsLst>
                  <a:gs pos="0">
                    <a:srgbClr val="012D86"/>
                  </a:gs>
                  <a:gs pos="100000">
                    <a:srgbClr val="0E2557"/>
                  </a:gs>
                </a:gsLst>
                <a:lin scaled="0"/>
              </a:gradFill>
              <a:latin typeface="仿宋" panose="02010609060101010101" charset="-122"/>
              <a:ea typeface="仿宋" panose="02010609060101010101" charset="-122"/>
              <a:cs typeface="宋体" panose="02010600030101010101" pitchFamily="2" charset="-122"/>
            </a:endParaRPr>
          </a:p>
          <a:p>
            <a:pPr algn="l">
              <a:lnSpc>
                <a:spcPct val="100000"/>
              </a:lnSpc>
              <a:buClrTx/>
              <a:buSzTx/>
              <a:buFontTx/>
            </a:pPr>
            <a:endParaRPr sz="2400" b="1">
              <a:gradFill>
                <a:gsLst>
                  <a:gs pos="0">
                    <a:srgbClr val="012D86"/>
                  </a:gs>
                  <a:gs pos="100000">
                    <a:srgbClr val="0E2557"/>
                  </a:gs>
                </a:gsLst>
                <a:lin scaled="0"/>
              </a:gradFill>
              <a:latin typeface="仿宋" panose="02010609060101010101" charset="-122"/>
              <a:ea typeface="仿宋" panose="02010609060101010101" charset="-122"/>
              <a:cs typeface="宋体" panose="02010600030101010101" pitchFamily="2" charset="-122"/>
            </a:endParaRPr>
          </a:p>
          <a:p>
            <a:pPr algn="l">
              <a:lnSpc>
                <a:spcPct val="100000"/>
              </a:lnSpc>
              <a:buClrTx/>
              <a:buSzTx/>
              <a:buFontTx/>
            </a:pPr>
            <a:endParaRPr sz="2400" b="1">
              <a:gradFill>
                <a:gsLst>
                  <a:gs pos="0">
                    <a:srgbClr val="012D86"/>
                  </a:gs>
                  <a:gs pos="100000">
                    <a:srgbClr val="0E2557"/>
                  </a:gs>
                </a:gsLst>
                <a:lin scaled="0"/>
              </a:gradFill>
              <a:latin typeface="仿宋" panose="02010609060101010101" charset="-122"/>
              <a:ea typeface="仿宋" panose="02010609060101010101" charset="-122"/>
              <a:cs typeface="宋体" panose="02010600030101010101" pitchFamily="2" charset="-122"/>
            </a:endParaRPr>
          </a:p>
          <a:p>
            <a:pPr algn="l">
              <a:lnSpc>
                <a:spcPct val="100000"/>
              </a:lnSpc>
              <a:buClrTx/>
              <a:buSzTx/>
              <a:buFontTx/>
            </a:pPr>
            <a:endParaRPr sz="2400" b="1">
              <a:gradFill>
                <a:gsLst>
                  <a:gs pos="0">
                    <a:srgbClr val="012D86"/>
                  </a:gs>
                  <a:gs pos="100000">
                    <a:srgbClr val="0E2557"/>
                  </a:gs>
                </a:gsLst>
                <a:lin scaled="0"/>
              </a:gradFill>
              <a:latin typeface="仿宋" panose="02010609060101010101" charset="-122"/>
              <a:ea typeface="仿宋" panose="02010609060101010101" charset="-122"/>
              <a:cs typeface="宋体" panose="02010600030101010101" pitchFamily="2" charset="-122"/>
            </a:endParaRPr>
          </a:p>
          <a:p>
            <a:pPr algn="l">
              <a:lnSpc>
                <a:spcPct val="100000"/>
              </a:lnSpc>
              <a:buClrTx/>
              <a:buSzTx/>
              <a:buFontTx/>
            </a:pPr>
            <a:endParaRPr sz="2400" b="1">
              <a:gradFill>
                <a:gsLst>
                  <a:gs pos="0">
                    <a:srgbClr val="012D86"/>
                  </a:gs>
                  <a:gs pos="100000">
                    <a:srgbClr val="0E2557"/>
                  </a:gs>
                </a:gsLst>
                <a:lin scaled="0"/>
              </a:gradFill>
              <a:latin typeface="仿宋" panose="02010609060101010101" charset="-122"/>
              <a:ea typeface="仿宋" panose="02010609060101010101" charset="-122"/>
              <a:cs typeface="宋体" panose="02010600030101010101" pitchFamily="2" charset="-122"/>
            </a:endParaRPr>
          </a:p>
          <a:p>
            <a:pPr algn="l">
              <a:lnSpc>
                <a:spcPct val="100000"/>
              </a:lnSpc>
              <a:buClrTx/>
              <a:buSzTx/>
              <a:buFontTx/>
            </a:pPr>
            <a:endParaRPr sz="2400" b="1">
              <a:gradFill>
                <a:gsLst>
                  <a:gs pos="0">
                    <a:srgbClr val="012D86"/>
                  </a:gs>
                  <a:gs pos="100000">
                    <a:srgbClr val="0E2557"/>
                  </a:gs>
                </a:gsLst>
                <a:lin scaled="0"/>
              </a:gradFill>
              <a:latin typeface="仿宋" panose="02010609060101010101" charset="-122"/>
              <a:ea typeface="仿宋" panose="02010609060101010101" charset="-122"/>
              <a:cs typeface="宋体" panose="02010600030101010101" pitchFamily="2" charset="-122"/>
            </a:endParaRPr>
          </a:p>
          <a:p>
            <a:pPr algn="l">
              <a:lnSpc>
                <a:spcPct val="100000"/>
              </a:lnSpc>
              <a:buClrTx/>
              <a:buSzTx/>
              <a:buFontTx/>
            </a:pPr>
            <a:endParaRPr sz="2400" b="1">
              <a:gradFill>
                <a:gsLst>
                  <a:gs pos="0">
                    <a:srgbClr val="012D86"/>
                  </a:gs>
                  <a:gs pos="100000">
                    <a:srgbClr val="0E2557"/>
                  </a:gs>
                </a:gsLst>
                <a:lin scaled="0"/>
              </a:gradFill>
              <a:latin typeface="仿宋" panose="02010609060101010101" charset="-122"/>
              <a:ea typeface="仿宋" panose="02010609060101010101" charset="-122"/>
              <a:cs typeface="宋体" panose="02010600030101010101" pitchFamily="2" charset="-122"/>
            </a:endParaRPr>
          </a:p>
          <a:p>
            <a:pPr algn="l">
              <a:lnSpc>
                <a:spcPct val="100000"/>
              </a:lnSpc>
              <a:buClrTx/>
              <a:buSzTx/>
              <a:buFontTx/>
            </a:pPr>
            <a:r>
              <a:rPr sz="2400" b="1">
                <a:gradFill>
                  <a:gsLst>
                    <a:gs pos="0">
                      <a:srgbClr val="012D86"/>
                    </a:gs>
                    <a:gs pos="100000">
                      <a:srgbClr val="0E2557"/>
                    </a:gs>
                  </a:gsLst>
                  <a:lin scaled="0"/>
                </a:gradFill>
                <a:latin typeface="仿宋" panose="02010609060101010101" charset="-122"/>
                <a:ea typeface="仿宋" panose="02010609060101010101" charset="-122"/>
                <a:cs typeface="宋体" panose="02010600030101010101" pitchFamily="2" charset="-122"/>
              </a:rPr>
              <a:t>消极：</a:t>
            </a:r>
          </a:p>
          <a:p>
            <a:pPr algn="just" fontAlgn="auto">
              <a:lnSpc>
                <a:spcPts val="3380"/>
              </a:lnSpc>
              <a:spcBef>
                <a:spcPct val="0"/>
              </a:spcBef>
              <a:spcAft>
                <a:spcPct val="0"/>
              </a:spcAft>
              <a:buClrTx/>
              <a:buSzTx/>
              <a:buFontTx/>
            </a:pPr>
            <a:r>
              <a:rPr lang="zh-CN" altLang="en-US" sz="2400" b="1" smtClean="0">
                <a:latin typeface="仿宋" panose="02010609060101010101" charset="-122"/>
                <a:ea typeface="仿宋" panose="02010609060101010101" charset="-122"/>
                <a:cs typeface="仿宋" panose="02010609060101010101" charset="-122"/>
                <a:sym typeface="微软雅黑" panose="020B0503020204020204" charset="-122"/>
              </a:rPr>
              <a:t>     </a:t>
            </a:r>
            <a:r>
              <a:rPr lang="en-US" altLang="zh-CN" sz="2400" b="1">
                <a:solidFill>
                  <a:srgbClr val="7030A0"/>
                </a:solidFill>
                <a:latin typeface="仿宋" panose="02010609060101010101" charset="-122"/>
                <a:ea typeface="仿宋" panose="02010609060101010101" charset="-122"/>
                <a:cs typeface="仿宋" panose="02010609060101010101" charset="-122"/>
                <a:sym typeface="微软雅黑" panose="020B0503020204020204" charset="-122"/>
              </a:rPr>
              <a:t>                  </a:t>
            </a:r>
          </a:p>
        </p:txBody>
      </p:sp>
      <p:sp>
        <p:nvSpPr>
          <p:cNvPr id="18" name="文本框 17"/>
          <p:cNvSpPr txBox="1"/>
          <p:nvPr/>
        </p:nvSpPr>
        <p:spPr>
          <a:xfrm>
            <a:off x="66040" y="1637030"/>
            <a:ext cx="12118340" cy="2691765"/>
          </a:xfrm>
          <a:prstGeom prst="rect">
            <a:avLst/>
          </a:prstGeom>
          <a:noFill/>
        </p:spPr>
        <p:txBody>
          <a:bodyPr wrap="square" rtlCol="0" anchor="t">
            <a:spAutoFit/>
          </a:bodyPr>
          <a:lstStyle/>
          <a:p>
            <a:pPr algn="just" fontAlgn="auto">
              <a:lnSpc>
                <a:spcPts val="3380"/>
              </a:lnSpc>
            </a:pPr>
            <a:r>
              <a:rPr lang="zh-CN" altLang="en-US" sz="2400" b="1" smtClean="0">
                <a:latin typeface="仿宋" panose="02010609060101010101" charset="-122"/>
                <a:ea typeface="仿宋" panose="02010609060101010101" charset="-122"/>
                <a:cs typeface="仿宋" panose="02010609060101010101" charset="-122"/>
                <a:sym typeface="+mn-ea"/>
              </a:rPr>
              <a:t>（</a:t>
            </a:r>
            <a:r>
              <a:rPr lang="en-US" altLang="zh-CN" sz="2400" b="1" smtClean="0">
                <a:latin typeface="仿宋" panose="02010609060101010101" charset="-122"/>
                <a:ea typeface="仿宋" panose="02010609060101010101" charset="-122"/>
                <a:cs typeface="仿宋" panose="02010609060101010101" charset="-122"/>
                <a:sym typeface="+mn-ea"/>
              </a:rPr>
              <a:t>1</a:t>
            </a:r>
            <a:r>
              <a:rPr lang="zh-CN" altLang="en-US" sz="2400" b="1" smtClean="0">
                <a:latin typeface="仿宋" panose="02010609060101010101" charset="-122"/>
                <a:ea typeface="仿宋" panose="02010609060101010101" charset="-122"/>
                <a:cs typeface="仿宋" panose="02010609060101010101" charset="-122"/>
                <a:sym typeface="+mn-ea"/>
              </a:rPr>
              <a:t>）</a:t>
            </a:r>
            <a:r>
              <a:rPr lang="zh-CN" sz="2400" b="1" smtClean="0">
                <a:latin typeface="仿宋" panose="02010609060101010101" charset="-122"/>
                <a:ea typeface="仿宋" panose="02010609060101010101" charset="-122"/>
                <a:cs typeface="仿宋" panose="02010609060101010101" charset="-122"/>
                <a:sym typeface="+mn-ea"/>
              </a:rPr>
              <a:t>国民党</a:t>
            </a:r>
            <a:r>
              <a:rPr lang="zh-CN" sz="2400" b="1">
                <a:latin typeface="仿宋" panose="02010609060101010101" charset="-122"/>
                <a:ea typeface="仿宋" panose="02010609060101010101" charset="-122"/>
                <a:cs typeface="仿宋" panose="02010609060101010101" charset="-122"/>
                <a:sym typeface="+mn-ea"/>
              </a:rPr>
              <a:t>领导的正面战场</a:t>
            </a:r>
            <a:r>
              <a:rPr lang="zh-CN" sz="2400" b="1">
                <a:solidFill>
                  <a:srgbClr val="FF0000"/>
                </a:solidFill>
                <a:latin typeface="仿宋" panose="02010609060101010101" charset="-122"/>
                <a:ea typeface="仿宋" panose="02010609060101010101" charset="-122"/>
                <a:cs typeface="仿宋" panose="02010609060101010101" charset="-122"/>
                <a:sym typeface="+mn-ea"/>
              </a:rPr>
              <a:t>是中国抗日战争乃至世界反法西斯战争的一个重要组成部分。</a:t>
            </a:r>
            <a:endParaRPr lang="zh-CN" sz="2400" b="1">
              <a:solidFill>
                <a:srgbClr val="FF0000"/>
              </a:solidFill>
              <a:latin typeface="仿宋" panose="02010609060101010101" charset="-122"/>
              <a:ea typeface="仿宋" panose="02010609060101010101" charset="-122"/>
              <a:cs typeface="仿宋" panose="02010609060101010101" charset="-122"/>
            </a:endParaRPr>
          </a:p>
          <a:p>
            <a:pPr algn="l" fontAlgn="auto">
              <a:lnSpc>
                <a:spcPts val="3380"/>
              </a:lnSpc>
            </a:pPr>
            <a:r>
              <a:rPr lang="zh-CN" altLang="en-US" sz="2400" b="1" smtClean="0">
                <a:solidFill>
                  <a:srgbClr val="7030A0"/>
                </a:solidFill>
                <a:latin typeface="仿宋" panose="02010609060101010101" charset="-122"/>
                <a:ea typeface="仿宋" panose="02010609060101010101" charset="-122"/>
                <a:cs typeface="仿宋" panose="02010609060101010101" charset="-122"/>
                <a:sym typeface="+mn-ea"/>
              </a:rPr>
              <a:t>（</a:t>
            </a:r>
            <a:r>
              <a:rPr lang="zh-CN" altLang="en-US" sz="2400" b="1" smtClean="0">
                <a:latin typeface="仿宋" panose="02010609060101010101" charset="-122"/>
                <a:ea typeface="仿宋" panose="02010609060101010101" charset="-122"/>
                <a:cs typeface="仿宋" panose="02010609060101010101" charset="-122"/>
                <a:sym typeface="+mn-ea"/>
              </a:rPr>
              <a:t>2）</a:t>
            </a:r>
            <a:r>
              <a:rPr lang="zh-CN" altLang="en-US" sz="2400" b="1">
                <a:solidFill>
                  <a:srgbClr val="FF0000"/>
                </a:solidFill>
                <a:latin typeface="仿宋" panose="02010609060101010101" charset="-122"/>
                <a:ea typeface="仿宋" panose="02010609060101010101" charset="-122"/>
                <a:cs typeface="仿宋" panose="02010609060101010101" charset="-122"/>
                <a:sym typeface="微软雅黑" panose="020B0503020204020204" charset="-122"/>
              </a:rPr>
              <a:t>消耗</a:t>
            </a:r>
            <a:r>
              <a:rPr lang="zh-CN" altLang="en-US" sz="2400" b="1">
                <a:solidFill>
                  <a:srgbClr val="000000"/>
                </a:solidFill>
                <a:latin typeface="仿宋" panose="02010609060101010101" charset="-122"/>
                <a:ea typeface="仿宋" panose="02010609060101010101" charset="-122"/>
                <a:cs typeface="仿宋" panose="02010609060101010101" charset="-122"/>
                <a:sym typeface="微软雅黑" panose="020B0503020204020204" charset="-122"/>
              </a:rPr>
              <a:t>了</a:t>
            </a:r>
            <a:r>
              <a:rPr lang="zh-CN" altLang="en-US" sz="2400" b="1">
                <a:solidFill>
                  <a:srgbClr val="FF0000"/>
                </a:solidFill>
                <a:latin typeface="仿宋" panose="02010609060101010101" charset="-122"/>
                <a:ea typeface="仿宋" panose="02010609060101010101" charset="-122"/>
                <a:cs typeface="仿宋" panose="02010609060101010101" charset="-122"/>
                <a:sym typeface="微软雅黑" panose="020B0503020204020204" charset="-122"/>
              </a:rPr>
              <a:t>日军</a:t>
            </a:r>
            <a:r>
              <a:rPr lang="zh-CN" altLang="en-US" sz="2400" b="1">
                <a:solidFill>
                  <a:srgbClr val="000000"/>
                </a:solidFill>
                <a:latin typeface="仿宋" panose="02010609060101010101" charset="-122"/>
                <a:ea typeface="仿宋" panose="02010609060101010101" charset="-122"/>
                <a:cs typeface="仿宋" panose="02010609060101010101" charset="-122"/>
                <a:sym typeface="微软雅黑" panose="020B0503020204020204" charset="-122"/>
              </a:rPr>
              <a:t>大量</a:t>
            </a:r>
            <a:r>
              <a:rPr lang="zh-CN" altLang="en-US" sz="2400" b="1">
                <a:solidFill>
                  <a:srgbClr val="FF0000"/>
                </a:solidFill>
                <a:latin typeface="仿宋" panose="02010609060101010101" charset="-122"/>
                <a:ea typeface="仿宋" panose="02010609060101010101" charset="-122"/>
                <a:cs typeface="仿宋" panose="02010609060101010101" charset="-122"/>
                <a:sym typeface="微软雅黑" panose="020B0503020204020204" charset="-122"/>
              </a:rPr>
              <a:t>有生力量</a:t>
            </a:r>
            <a:r>
              <a:rPr lang="zh-CN" altLang="en-US" sz="2400" b="1">
                <a:solidFill>
                  <a:srgbClr val="000000"/>
                </a:solidFill>
                <a:latin typeface="仿宋" panose="02010609060101010101" charset="-122"/>
                <a:ea typeface="仿宋" panose="02010609060101010101" charset="-122"/>
                <a:cs typeface="仿宋" panose="02010609060101010101" charset="-122"/>
                <a:sym typeface="微软雅黑" panose="020B0503020204020204" charset="-122"/>
              </a:rPr>
              <a:t>，对抗战相持阶段的到来起了</a:t>
            </a:r>
            <a:r>
              <a:rPr lang="zh-CN" altLang="en-US" sz="2400" b="1">
                <a:solidFill>
                  <a:srgbClr val="FF0000"/>
                </a:solidFill>
                <a:latin typeface="仿宋" panose="02010609060101010101" charset="-122"/>
                <a:ea typeface="仿宋" panose="02010609060101010101" charset="-122"/>
                <a:cs typeface="仿宋" panose="02010609060101010101" charset="-122"/>
                <a:sym typeface="微软雅黑" panose="020B0503020204020204" charset="-122"/>
              </a:rPr>
              <a:t>决定性</a:t>
            </a:r>
            <a:r>
              <a:rPr lang="zh-CN" altLang="en-US" sz="2400" b="1">
                <a:solidFill>
                  <a:srgbClr val="000000"/>
                </a:solidFill>
                <a:latin typeface="仿宋" panose="02010609060101010101" charset="-122"/>
                <a:ea typeface="仿宋" panose="02010609060101010101" charset="-122"/>
                <a:cs typeface="仿宋" panose="02010609060101010101" charset="-122"/>
                <a:sym typeface="微软雅黑" panose="020B0503020204020204" charset="-122"/>
              </a:rPr>
              <a:t>作用；</a:t>
            </a:r>
            <a:endParaRPr lang="zh-CN" altLang="en-US" sz="2400" b="1">
              <a:latin typeface="仿宋" panose="02010609060101010101" charset="-122"/>
              <a:ea typeface="仿宋" panose="02010609060101010101" charset="-122"/>
              <a:cs typeface="仿宋" panose="02010609060101010101" charset="-122"/>
              <a:sym typeface="微软雅黑" panose="020B0503020204020204" charset="-122"/>
            </a:endParaRPr>
          </a:p>
          <a:p>
            <a:pPr algn="just" fontAlgn="auto">
              <a:lnSpc>
                <a:spcPts val="3380"/>
              </a:lnSpc>
            </a:pPr>
            <a:r>
              <a:rPr lang="zh-CN" altLang="en-US" sz="2400" b="1" smtClean="0">
                <a:latin typeface="仿宋" panose="02010609060101010101" charset="-122"/>
                <a:ea typeface="仿宋" panose="02010609060101010101" charset="-122"/>
                <a:cs typeface="仿宋" panose="02010609060101010101" charset="-122"/>
                <a:sym typeface="+mn-ea"/>
              </a:rPr>
              <a:t>（3）</a:t>
            </a:r>
            <a:r>
              <a:rPr lang="zh-CN" altLang="en-US" sz="2400" b="1">
                <a:solidFill>
                  <a:srgbClr val="000000"/>
                </a:solidFill>
                <a:latin typeface="仿宋" panose="02010609060101010101" charset="-122"/>
                <a:ea typeface="仿宋" panose="02010609060101010101" charset="-122"/>
                <a:cs typeface="仿宋" panose="02010609060101010101" charset="-122"/>
                <a:sym typeface="微软雅黑" panose="020B0503020204020204" charset="-122"/>
              </a:rPr>
              <a:t>有利</a:t>
            </a:r>
            <a:r>
              <a:rPr lang="zh-CN" altLang="en-US" sz="2400" b="1">
                <a:solidFill>
                  <a:srgbClr val="FF0000"/>
                </a:solidFill>
                <a:latin typeface="仿宋" panose="02010609060101010101" charset="-122"/>
                <a:ea typeface="仿宋" panose="02010609060101010101" charset="-122"/>
                <a:cs typeface="仿宋" panose="02010609060101010101" charset="-122"/>
                <a:sym typeface="微软雅黑" panose="020B0503020204020204" charset="-122"/>
              </a:rPr>
              <a:t>敌后战场</a:t>
            </a:r>
            <a:r>
              <a:rPr lang="zh-CN" altLang="en-US" sz="2400" b="1">
                <a:solidFill>
                  <a:srgbClr val="000000"/>
                </a:solidFill>
                <a:latin typeface="仿宋" panose="02010609060101010101" charset="-122"/>
                <a:ea typeface="仿宋" panose="02010609060101010101" charset="-122"/>
                <a:cs typeface="仿宋" panose="02010609060101010101" charset="-122"/>
                <a:sym typeface="微软雅黑" panose="020B0503020204020204" charset="-122"/>
              </a:rPr>
              <a:t>的</a:t>
            </a:r>
            <a:r>
              <a:rPr lang="zh-CN" altLang="en-US" sz="2400" b="1">
                <a:solidFill>
                  <a:srgbClr val="FF0000"/>
                </a:solidFill>
                <a:latin typeface="仿宋" panose="02010609060101010101" charset="-122"/>
                <a:ea typeface="仿宋" panose="02010609060101010101" charset="-122"/>
                <a:cs typeface="仿宋" panose="02010609060101010101" charset="-122"/>
                <a:sym typeface="微软雅黑" panose="020B0503020204020204" charset="-122"/>
              </a:rPr>
              <a:t>开辟</a:t>
            </a:r>
            <a:r>
              <a:rPr lang="zh-CN" altLang="en-US" sz="2400" b="1">
                <a:solidFill>
                  <a:srgbClr val="000000"/>
                </a:solidFill>
                <a:latin typeface="仿宋" panose="02010609060101010101" charset="-122"/>
                <a:ea typeface="仿宋" panose="02010609060101010101" charset="-122"/>
                <a:cs typeface="仿宋" panose="02010609060101010101" charset="-122"/>
                <a:sym typeface="微软雅黑" panose="020B0503020204020204" charset="-122"/>
              </a:rPr>
              <a:t>；</a:t>
            </a:r>
            <a:endParaRPr lang="zh-CN" altLang="en-US" sz="2400" b="1" smtClean="0">
              <a:latin typeface="仿宋" panose="02010609060101010101" charset="-122"/>
              <a:ea typeface="仿宋" panose="02010609060101010101" charset="-122"/>
              <a:cs typeface="仿宋" panose="02010609060101010101" charset="-122"/>
            </a:endParaRPr>
          </a:p>
          <a:p>
            <a:pPr algn="l" fontAlgn="auto">
              <a:lnSpc>
                <a:spcPts val="3380"/>
              </a:lnSpc>
            </a:pPr>
            <a:r>
              <a:rPr lang="zh-CN" altLang="en-US" sz="2400" b="1" smtClean="0">
                <a:latin typeface="仿宋" panose="02010609060101010101" charset="-122"/>
                <a:ea typeface="仿宋" panose="02010609060101010101" charset="-122"/>
                <a:cs typeface="仿宋" panose="02010609060101010101" charset="-122"/>
                <a:sym typeface="+mn-ea"/>
              </a:rPr>
              <a:t>（4）</a:t>
            </a:r>
            <a:r>
              <a:rPr lang="zh-CN" altLang="en-US" sz="2400" b="1">
                <a:solidFill>
                  <a:srgbClr val="000000"/>
                </a:solidFill>
                <a:latin typeface="仿宋" panose="02010609060101010101" charset="-122"/>
                <a:ea typeface="仿宋" panose="02010609060101010101" charset="-122"/>
                <a:cs typeface="仿宋" panose="02010609060101010101" charset="-122"/>
                <a:sym typeface="微软雅黑" panose="020B0503020204020204" charset="-122"/>
              </a:rPr>
              <a:t>为</a:t>
            </a:r>
            <a:r>
              <a:rPr lang="zh-CN" altLang="en-US" sz="2400" b="1">
                <a:solidFill>
                  <a:srgbClr val="FF0000"/>
                </a:solidFill>
                <a:latin typeface="仿宋" panose="02010609060101010101" charset="-122"/>
                <a:ea typeface="仿宋" panose="02010609060101010101" charset="-122"/>
                <a:cs typeface="仿宋" panose="02010609060101010101" charset="-122"/>
                <a:sym typeface="微软雅黑" panose="020B0503020204020204" charset="-122"/>
              </a:rPr>
              <a:t>工业及学校內迁</a:t>
            </a:r>
            <a:r>
              <a:rPr lang="zh-CN" altLang="en-US" sz="2400" b="1">
                <a:solidFill>
                  <a:srgbClr val="000000"/>
                </a:solidFill>
                <a:latin typeface="仿宋" panose="02010609060101010101" charset="-122"/>
                <a:ea typeface="仿宋" panose="02010609060101010101" charset="-122"/>
                <a:cs typeface="仿宋" panose="02010609060101010101" charset="-122"/>
                <a:sym typeface="微软雅黑" panose="020B0503020204020204" charset="-122"/>
              </a:rPr>
              <a:t>争取了时间。</a:t>
            </a:r>
            <a:endParaRPr lang="zh-CN" altLang="en-US" sz="2400" b="1">
              <a:latin typeface="仿宋" panose="02010609060101010101" charset="-122"/>
              <a:ea typeface="仿宋" panose="02010609060101010101" charset="-122"/>
              <a:cs typeface="仿宋" panose="02010609060101010101" charset="-122"/>
            </a:endParaRPr>
          </a:p>
          <a:p>
            <a:pPr algn="just" fontAlgn="auto">
              <a:lnSpc>
                <a:spcPts val="3380"/>
              </a:lnSpc>
              <a:buClrTx/>
              <a:buSzTx/>
              <a:buFontTx/>
            </a:pPr>
            <a:r>
              <a:rPr lang="zh-CN" altLang="en-US" sz="2400" b="1" smtClean="0">
                <a:latin typeface="仿宋" panose="02010609060101010101" charset="-122"/>
                <a:ea typeface="仿宋" panose="02010609060101010101" charset="-122"/>
                <a:cs typeface="仿宋" panose="02010609060101010101" charset="-122"/>
                <a:sym typeface="+mn-ea"/>
              </a:rPr>
              <a:t>（5）正面战场中爱国抗战官兵的英雄事迹，</a:t>
            </a:r>
            <a:r>
              <a:rPr lang="zh-CN" sz="2400" b="1">
                <a:solidFill>
                  <a:srgbClr val="FF0000"/>
                </a:solidFill>
                <a:latin typeface="仿宋" panose="02010609060101010101" charset="-122"/>
                <a:ea typeface="仿宋" panose="02010609060101010101" charset="-122"/>
                <a:cs typeface="仿宋" panose="02010609060101010101" charset="-122"/>
                <a:sym typeface="+mn-ea"/>
              </a:rPr>
              <a:t>振奋了中华民族精神，增长了中华民族的志气，坚定了抗战必胜的信念。</a:t>
            </a:r>
          </a:p>
        </p:txBody>
      </p:sp>
      <p:sp>
        <p:nvSpPr>
          <p:cNvPr id="19" name="文本框 18"/>
          <p:cNvSpPr txBox="1"/>
          <p:nvPr/>
        </p:nvSpPr>
        <p:spPr>
          <a:xfrm>
            <a:off x="862330" y="4410075"/>
            <a:ext cx="6096000" cy="958215"/>
          </a:xfrm>
          <a:prstGeom prst="rect">
            <a:avLst/>
          </a:prstGeom>
          <a:noFill/>
        </p:spPr>
        <p:txBody>
          <a:bodyPr wrap="square" rtlCol="0" anchor="t">
            <a:spAutoFit/>
          </a:bodyPr>
          <a:lstStyle/>
          <a:p>
            <a:pPr algn="just" fontAlgn="auto">
              <a:lnSpc>
                <a:spcPts val="3380"/>
              </a:lnSpc>
              <a:buClrTx/>
              <a:buSzTx/>
              <a:buFontTx/>
            </a:pPr>
            <a:r>
              <a:rPr lang="zh-CN" altLang="en-US" sz="2400" b="1" smtClean="0">
                <a:latin typeface="仿宋" panose="02010609060101010101" charset="-122"/>
                <a:ea typeface="仿宋" panose="02010609060101010101" charset="-122"/>
                <a:cs typeface="仿宋" panose="02010609060101010101" charset="-122"/>
                <a:sym typeface="宋体" panose="02010600030101010101" pitchFamily="2" charset="-122"/>
              </a:rPr>
              <a:t>正面战场节节败退，丧失了大片领土，</a:t>
            </a:r>
          </a:p>
          <a:p>
            <a:pPr algn="just" fontAlgn="auto">
              <a:lnSpc>
                <a:spcPts val="3380"/>
              </a:lnSpc>
              <a:buClrTx/>
              <a:buSzTx/>
              <a:buFontTx/>
            </a:pPr>
            <a:r>
              <a:rPr lang="zh-CN" altLang="en-US" sz="2400" b="1" smtClean="0">
                <a:latin typeface="仿宋" panose="02010609060101010101" charset="-122"/>
                <a:ea typeface="仿宋" panose="02010609060101010101" charset="-122"/>
                <a:cs typeface="仿宋" panose="02010609060101010101" charset="-122"/>
                <a:sym typeface="宋体" panose="02010600030101010101" pitchFamily="2" charset="-122"/>
              </a:rPr>
              <a:t>也暴露了</a:t>
            </a:r>
            <a:r>
              <a:rPr lang="zh-CN" altLang="en-US" sz="2400" b="1" smtClean="0">
                <a:solidFill>
                  <a:srgbClr val="FF0000"/>
                </a:solidFill>
                <a:latin typeface="仿宋" panose="02010609060101010101" charset="-122"/>
                <a:ea typeface="仿宋" panose="02010609060101010101" charset="-122"/>
                <a:cs typeface="仿宋" panose="02010609060101010101" charset="-122"/>
                <a:sym typeface="宋体" panose="02010600030101010101" pitchFamily="2" charset="-122"/>
              </a:rPr>
              <a:t>国民党统治的腐朽</a:t>
            </a:r>
            <a:r>
              <a:rPr lang="zh-CN" altLang="en-US" sz="2400" b="1" smtClean="0">
                <a:latin typeface="仿宋" panose="02010609060101010101" charset="-122"/>
                <a:ea typeface="仿宋" panose="02010609060101010101" charset="-122"/>
                <a:cs typeface="仿宋" panose="02010609060101010101" charset="-122"/>
                <a:sym typeface="宋体" panose="02010600030101010101" pitchFamily="2" charset="-122"/>
              </a:rPr>
              <a:t>。</a:t>
            </a:r>
            <a:r>
              <a:rPr lang="zh-CN" altLang="en-US" sz="2400" b="1" smtClean="0">
                <a:latin typeface="仿宋" panose="02010609060101010101" charset="-122"/>
                <a:ea typeface="仿宋" panose="02010609060101010101" charset="-122"/>
                <a:cs typeface="仿宋" panose="02010609060101010101" charset="-122"/>
                <a:sym typeface="微软雅黑" panose="020B0503020204020204" charset="-122"/>
              </a:rPr>
              <a:t>  </a:t>
            </a:r>
          </a:p>
        </p:txBody>
      </p:sp>
      <p:grpSp>
        <p:nvGrpSpPr>
          <p:cNvPr id="27" name="组合 26"/>
          <p:cNvGrpSpPr/>
          <p:nvPr/>
        </p:nvGrpSpPr>
        <p:grpSpPr>
          <a:xfrm>
            <a:off x="5934075" y="4312285"/>
            <a:ext cx="1348740" cy="640080"/>
            <a:chOff x="9200" y="7798"/>
            <a:chExt cx="2124" cy="1008"/>
          </a:xfrm>
        </p:grpSpPr>
        <p:sp>
          <p:nvSpPr>
            <p:cNvPr id="20" name="箭头: 下 12"/>
            <p:cNvSpPr/>
            <p:nvPr>
              <p:custDataLst>
                <p:tags r:id="rId35"/>
              </p:custDataLst>
            </p:nvPr>
          </p:nvSpPr>
          <p:spPr>
            <a:xfrm rot="16200000">
              <a:off x="10069" y="7586"/>
              <a:ext cx="534" cy="1907"/>
            </a:xfrm>
            <a:prstGeom prst="downArrow">
              <a:avLst/>
            </a:prstGeom>
            <a:solidFill>
              <a:srgbClr val="FF0000"/>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a:endParaRPr lang="zh-CN" altLang="en-US" sz="1800" b="1">
                <a:solidFill>
                  <a:sysClr val="window" lastClr="FFFFFF"/>
                </a:solidFill>
                <a:latin typeface="仿宋" panose="02010609060101010101" charset="-122"/>
                <a:ea typeface="仿宋" panose="02010609060101010101" charset="-122"/>
              </a:endParaRPr>
            </a:p>
          </p:txBody>
        </p:sp>
        <p:sp>
          <p:nvSpPr>
            <p:cNvPr id="21" name="文本框 20"/>
            <p:cNvSpPr txBox="1"/>
            <p:nvPr>
              <p:custDataLst>
                <p:tags r:id="rId36"/>
              </p:custDataLst>
            </p:nvPr>
          </p:nvSpPr>
          <p:spPr>
            <a:xfrm>
              <a:off x="9200" y="7798"/>
              <a:ext cx="2125" cy="733"/>
            </a:xfrm>
            <a:prstGeom prst="rect">
              <a:avLst/>
            </a:prstGeom>
            <a:noFill/>
          </p:spPr>
          <p:txBody>
            <a:bodyPr wrap="square" rtlCol="0">
              <a:noAutofit/>
            </a:bodyPr>
            <a:lstStyle/>
            <a:p>
              <a:pPr algn="ctr"/>
              <a:r>
                <a:rPr lang="zh-CN" altLang="en-US" sz="2000" b="1">
                  <a:latin typeface="仿宋" panose="02010609060101010101" charset="-122"/>
                  <a:ea typeface="仿宋" panose="02010609060101010101" charset="-122"/>
                </a:rPr>
                <a:t>原因</a:t>
              </a:r>
            </a:p>
          </p:txBody>
        </p:sp>
      </p:grpSp>
      <p:sp>
        <p:nvSpPr>
          <p:cNvPr id="22" name="文本框 21"/>
          <p:cNvSpPr txBox="1"/>
          <p:nvPr>
            <p:custDataLst>
              <p:tags r:id="rId34"/>
            </p:custDataLst>
          </p:nvPr>
        </p:nvSpPr>
        <p:spPr>
          <a:xfrm>
            <a:off x="7261225" y="4057015"/>
            <a:ext cx="4828540" cy="1497965"/>
          </a:xfrm>
          <a:prstGeom prst="rect">
            <a:avLst/>
          </a:prstGeom>
          <a:solidFill>
            <a:srgbClr val="002060"/>
          </a:solidFill>
          <a:ln w="9525" cap="flat" cmpd="sng">
            <a:noFill/>
            <a:prstDash val="solid"/>
            <a:miter/>
            <a:headEnd type="none" w="med" len="med"/>
            <a:tailEnd type="none" w="med" len="med"/>
          </a:ln>
        </p:spPr>
        <p:txBody>
          <a:bodyPr wrap="square">
            <a:noAutofit/>
          </a:bodyPr>
          <a:lstStyle/>
          <a:p>
            <a:pPr lvl="0" algn="l">
              <a:lnSpc>
                <a:spcPts val="3380"/>
              </a:lnSpc>
              <a:spcBef>
                <a:spcPts val="0"/>
              </a:spcBef>
              <a:buClrTx/>
              <a:buSzTx/>
              <a:buFontTx/>
            </a:pPr>
            <a:r>
              <a:rPr lang="zh-CN" altLang="en-US" sz="2400" b="1">
                <a:solidFill>
                  <a:sysClr val="window" lastClr="FFFFFF"/>
                </a:solidFill>
                <a:effectLst/>
                <a:latin typeface="仿宋" panose="02010609060101010101" charset="-122"/>
                <a:ea typeface="仿宋" panose="02010609060101010101" charset="-122"/>
                <a:cs typeface="黑体" panose="02010609060101010101" charset="-122"/>
                <a:sym typeface="宋体" panose="02010600030101010101" pitchFamily="2" charset="-122"/>
              </a:rPr>
              <a:t>国民党政府执行片面抗战路线，</a:t>
            </a:r>
          </a:p>
          <a:p>
            <a:pPr lvl="0" algn="l">
              <a:lnSpc>
                <a:spcPts val="3380"/>
              </a:lnSpc>
              <a:spcBef>
                <a:spcPts val="0"/>
              </a:spcBef>
              <a:buClrTx/>
              <a:buSzTx/>
              <a:buFontTx/>
            </a:pPr>
            <a:r>
              <a:rPr lang="zh-CN" altLang="en-US" sz="2400" b="1">
                <a:solidFill>
                  <a:sysClr val="window" lastClr="FFFFFF"/>
                </a:solidFill>
                <a:effectLst/>
                <a:latin typeface="仿宋" panose="02010609060101010101" charset="-122"/>
                <a:ea typeface="仿宋" panose="02010609060101010101" charset="-122"/>
                <a:cs typeface="黑体" panose="02010609060101010101" charset="-122"/>
                <a:sym typeface="宋体" panose="02010600030101010101" pitchFamily="2" charset="-122"/>
              </a:rPr>
              <a:t>单纯依靠政府和军队、没有广泛地发动人民群众。</a:t>
            </a:r>
          </a:p>
        </p:txBody>
      </p:sp>
    </p:spTree>
  </p:cSld>
  <p:clrMapOvr>
    <a:masterClrMapping/>
  </p:clrMapOvr>
  <mc:AlternateContent xmlns:mc="http://schemas.openxmlformats.org/markup-compatibility/2006" xmlns:p14="http://schemas.microsoft.com/office/powerpoint/2010/main">
    <mc:Choice Requires="p14">
      <p:transition spd="slow" p14:dur="1200"/>
    </mc:Choice>
    <mc:Fallback xmlns:a14="http://schemas.microsoft.com/office/drawing/2010/main"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blinds(horizontal)">
                                      <p:cBhvr>
                                        <p:cTn id="7" dur="500"/>
                                        <p:tgtEl>
                                          <p:spTgt spid="8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6"/>
                                        </p:tgtEl>
                                        <p:attrNameLst>
                                          <p:attrName>style.visibility</p:attrName>
                                        </p:attrNameLst>
                                      </p:cBhvr>
                                      <p:to>
                                        <p:strVal val="visible"/>
                                      </p:to>
                                    </p:set>
                                    <p:animEffect transition="in" filter="blinds(horizontal)">
                                      <p:cBhvr>
                                        <p:cTn id="10" dur="500"/>
                                        <p:tgtEl>
                                          <p:spTgt spid="86"/>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88"/>
                                        </p:tgtEl>
                                        <p:attrNameLst>
                                          <p:attrName>style.visibility</p:attrName>
                                        </p:attrNameLst>
                                      </p:cBhvr>
                                      <p:to>
                                        <p:strVal val="visible"/>
                                      </p:to>
                                    </p:set>
                                    <p:animEffect transition="in" filter="blinds(horizontal)">
                                      <p:cBhvr>
                                        <p:cTn id="13" dur="500"/>
                                        <p:tgtEl>
                                          <p:spTgt spid="88"/>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93"/>
                                        </p:tgtEl>
                                        <p:attrNameLst>
                                          <p:attrName>style.visibility</p:attrName>
                                        </p:attrNameLst>
                                      </p:cBhvr>
                                      <p:to>
                                        <p:strVal val="visible"/>
                                      </p:to>
                                    </p:set>
                                    <p:animEffect transition="in" filter="blinds(horizontal)">
                                      <p:cBhvr>
                                        <p:cTn id="16" dur="500"/>
                                        <p:tgtEl>
                                          <p:spTgt spid="93"/>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linds(horizontal)">
                                      <p:cBhvr>
                                        <p:cTn id="19" dur="500"/>
                                        <p:tgtEl>
                                          <p:spTgt spid="98"/>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blinds(horizontal)">
                                      <p:cBhvr>
                                        <p:cTn id="24" dur="500"/>
                                        <p:tgtEl>
                                          <p:spTgt spid="33"/>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blinds(horizontal)">
                                      <p:cBhvr>
                                        <p:cTn id="29" dur="500"/>
                                        <p:tgtEl>
                                          <p:spTgt spid="34"/>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blinds(horizontal)">
                                      <p:cBhvr>
                                        <p:cTn id="34" dur="500"/>
                                        <p:tgtEl>
                                          <p:spTgt spid="35"/>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linds(horizontal)">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blinds(horizontal)">
                                      <p:cBhvr>
                                        <p:cTn id="44" dur="500"/>
                                        <p:tgtEl>
                                          <p:spTgt spid="17"/>
                                        </p:tgtEl>
                                      </p:cBhvr>
                                    </p:animEffect>
                                  </p:childTnLst>
                                </p:cTn>
                              </p:par>
                            </p:childTnLst>
                          </p:cTn>
                        </p:par>
                        <p:par>
                          <p:cTn id="45" fill="hold">
                            <p:stCondLst>
                              <p:cond delay="500"/>
                            </p:stCondLst>
                            <p:childTnLst>
                              <p:par>
                                <p:cTn id="46" presetID="3" presetClass="entr" presetSubtype="10" fill="hold" grpId="0" nodeType="after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blinds(horizontal)">
                                      <p:cBhvr>
                                        <p:cTn id="48" dur="500"/>
                                        <p:tgtEl>
                                          <p:spTgt spid="5"/>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blinds(horizontal)">
                                      <p:cBhvr>
                                        <p:cTn id="53" dur="500"/>
                                        <p:tgtEl>
                                          <p:spTgt spid="13"/>
                                        </p:tgtEl>
                                      </p:cBhvr>
                                    </p:animEffect>
                                  </p:childTnLst>
                                </p:cTn>
                              </p:par>
                            </p:childTnLst>
                          </p:cTn>
                        </p:par>
                      </p:childTnLst>
                    </p:cTn>
                  </p:par>
                  <p:par>
                    <p:cTn id="54" fill="hold">
                      <p:stCondLst>
                        <p:cond delay="indefinite"/>
                      </p:stCondLst>
                      <p:childTnLst>
                        <p:par>
                          <p:cTn id="55" fill="hold">
                            <p:stCondLst>
                              <p:cond delay="0"/>
                            </p:stCondLst>
                            <p:childTnLst>
                              <p:par>
                                <p:cTn id="56" presetID="3" presetClass="entr" presetSubtype="10" fill="hold" grpId="0" nodeType="click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blinds(horizontal)">
                                      <p:cBhvr>
                                        <p:cTn id="58" dur="500"/>
                                        <p:tgtEl>
                                          <p:spTgt spid="18"/>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blinds(horizontal)">
                                      <p:cBhvr>
                                        <p:cTn id="63" dur="500"/>
                                        <p:tgtEl>
                                          <p:spTgt spid="19"/>
                                        </p:tgtEl>
                                      </p:cBhvr>
                                    </p:animEffect>
                                  </p:childTnLst>
                                </p:cTn>
                              </p:par>
                            </p:childTnLst>
                          </p:cTn>
                        </p:par>
                      </p:childTnLst>
                    </p:cTn>
                  </p:par>
                  <p:par>
                    <p:cTn id="64" fill="hold">
                      <p:stCondLst>
                        <p:cond delay="indefinite"/>
                      </p:stCondLst>
                      <p:childTnLst>
                        <p:par>
                          <p:cTn id="65" fill="hold">
                            <p:stCondLst>
                              <p:cond delay="0"/>
                            </p:stCondLst>
                            <p:childTnLst>
                              <p:par>
                                <p:cTn id="66" presetID="3" presetClass="entr" presetSubtype="10" fill="hold" nodeType="clickEffect">
                                  <p:stCondLst>
                                    <p:cond delay="0"/>
                                  </p:stCondLst>
                                  <p:childTnLst>
                                    <p:set>
                                      <p:cBhvr>
                                        <p:cTn id="67" dur="1" fill="hold">
                                          <p:stCondLst>
                                            <p:cond delay="0"/>
                                          </p:stCondLst>
                                        </p:cTn>
                                        <p:tgtEl>
                                          <p:spTgt spid="27"/>
                                        </p:tgtEl>
                                        <p:attrNameLst>
                                          <p:attrName>style.visibility</p:attrName>
                                        </p:attrNameLst>
                                      </p:cBhvr>
                                      <p:to>
                                        <p:strVal val="visible"/>
                                      </p:to>
                                    </p:set>
                                    <p:animEffect transition="in" filter="blinds(horizontal)">
                                      <p:cBhvr>
                                        <p:cTn id="68" dur="500"/>
                                        <p:tgtEl>
                                          <p:spTgt spid="27"/>
                                        </p:tgtEl>
                                      </p:cBhvr>
                                    </p:animEffect>
                                  </p:childTnLst>
                                </p:cTn>
                              </p:par>
                            </p:childTnLst>
                          </p:cTn>
                        </p:par>
                        <p:par>
                          <p:cTn id="69" fill="hold">
                            <p:stCondLst>
                              <p:cond delay="500"/>
                            </p:stCondLst>
                            <p:childTnLst>
                              <p:par>
                                <p:cTn id="70" presetID="3" presetClass="entr" presetSubtype="10" fill="hold" grpId="0" nodeType="after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blinds(horizontal)">
                                      <p:cBhvr>
                                        <p:cTn id="7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33" grpId="0" animBg="1"/>
      <p:bldP spid="86" grpId="0" bldLvl="0" animBg="1"/>
      <p:bldP spid="34" grpId="0" animBg="1"/>
      <p:bldP spid="88" grpId="0" animBg="1"/>
      <p:bldP spid="35" grpId="0" animBg="1"/>
      <p:bldP spid="93" grpId="0" animBg="1"/>
      <p:bldP spid="16" grpId="0" animBg="1"/>
      <p:bldP spid="98" grpId="0" animBg="1"/>
      <p:bldP spid="17" grpId="0" animBg="1"/>
      <p:bldP spid="5" grpId="0" bldLvl="0" animBg="1"/>
      <p:bldP spid="13" grpId="0" bldLvl="0" animBg="1"/>
      <p:bldP spid="18" grpId="0"/>
      <p:bldP spid="19" grpId="0"/>
      <p:bldP spid="22" grpId="0" bldLvl="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44780" y="330835"/>
            <a:ext cx="12155805" cy="2258695"/>
          </a:xfrm>
          <a:prstGeom prst="rect">
            <a:avLst/>
          </a:prstGeom>
          <a:noFill/>
        </p:spPr>
        <p:txBody>
          <a:bodyPr wrap="square" rtlCol="0">
            <a:spAutoFit/>
          </a:bodyPr>
          <a:lstStyle/>
          <a:p>
            <a:pPr fontAlgn="auto">
              <a:lnSpc>
                <a:spcPts val="3380"/>
              </a:lnSpc>
            </a:pPr>
            <a:r>
              <a:rPr lang="en-US" sz="2400" b="1">
                <a:latin typeface="宋体" panose="02010600030101010101" pitchFamily="2" charset="-122"/>
                <a:ea typeface="宋体" panose="02010600030101010101" pitchFamily="2" charset="-122"/>
                <a:cs typeface="宋体" panose="02010600030101010101" pitchFamily="2" charset="-122"/>
              </a:rPr>
              <a:t>13.</a:t>
            </a:r>
            <a:r>
              <a:rPr sz="2400" b="1">
                <a:latin typeface="宋体" panose="02010600030101010101" pitchFamily="2" charset="-122"/>
                <a:cs typeface="宋体" panose="02010600030101010101" pitchFamily="2" charset="-122"/>
              </a:rPr>
              <a:t>（2021·湖南·高考真题）图1、图2是中国抗战时期两次战役形势图。这两幅图反映</a:t>
            </a:r>
          </a:p>
          <a:p>
            <a:pPr fontAlgn="auto">
              <a:lnSpc>
                <a:spcPts val="3380"/>
              </a:lnSpc>
            </a:pPr>
            <a:r>
              <a:rPr sz="2400" b="1">
                <a:latin typeface="宋体" panose="02010600030101010101" pitchFamily="2" charset="-122"/>
                <a:cs typeface="宋体" panose="02010600030101010101" pitchFamily="2" charset="-122"/>
              </a:rPr>
              <a:t>A．局部抗战向全民族抗战的转变	</a:t>
            </a:r>
          </a:p>
          <a:p>
            <a:pPr fontAlgn="auto">
              <a:lnSpc>
                <a:spcPts val="3380"/>
              </a:lnSpc>
            </a:pPr>
            <a:r>
              <a:rPr sz="2400" b="1">
                <a:latin typeface="宋体" panose="02010600030101010101" pitchFamily="2" charset="-122"/>
                <a:cs typeface="宋体" panose="02010600030101010101" pitchFamily="2" charset="-122"/>
              </a:rPr>
              <a:t>B．抗战的主战场发生了明显变化</a:t>
            </a:r>
          </a:p>
          <a:p>
            <a:pPr fontAlgn="auto">
              <a:lnSpc>
                <a:spcPts val="3380"/>
              </a:lnSpc>
            </a:pPr>
            <a:r>
              <a:rPr sz="2400" b="1">
                <a:latin typeface="宋体" panose="02010600030101010101" pitchFamily="2" charset="-122"/>
                <a:cs typeface="宋体" panose="02010600030101010101" pitchFamily="2" charset="-122"/>
              </a:rPr>
              <a:t>C．抗日民族统一战线的逐步建立	</a:t>
            </a:r>
          </a:p>
          <a:p>
            <a:pPr fontAlgn="auto">
              <a:lnSpc>
                <a:spcPts val="3380"/>
              </a:lnSpc>
            </a:pPr>
            <a:r>
              <a:rPr sz="2400" b="1">
                <a:latin typeface="宋体" panose="02010600030101010101" pitchFamily="2" charset="-122"/>
                <a:cs typeface="宋体" panose="02010600030101010101" pitchFamily="2" charset="-122"/>
              </a:rPr>
              <a:t>D．抗战由战略防御转向战略反攻</a:t>
            </a:r>
          </a:p>
        </p:txBody>
      </p:sp>
      <p:sp>
        <p:nvSpPr>
          <p:cNvPr id="5" name="心形 4"/>
          <p:cNvSpPr/>
          <p:nvPr/>
        </p:nvSpPr>
        <p:spPr>
          <a:xfrm>
            <a:off x="-317" y="1150620"/>
            <a:ext cx="754063" cy="619125"/>
          </a:xfrm>
          <a:prstGeom prst="heart">
            <a:avLst/>
          </a:prstGeom>
          <a:solidFill>
            <a:srgbClr val="FF0000"/>
          </a:solidFill>
          <a:ln>
            <a:solidFill>
              <a:srgbClr val="FF0000"/>
            </a:solid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fontAlgn="base"/>
            <a:endParaRPr lang="zh-CN" altLang="en-US" sz="1800" strike="noStrike" noProof="1"/>
          </a:p>
        </p:txBody>
      </p:sp>
      <p:sp>
        <p:nvSpPr>
          <p:cNvPr id="2" name="文本框 1"/>
          <p:cNvSpPr txBox="1"/>
          <p:nvPr>
            <p:custDataLst>
              <p:tags r:id="rId2"/>
            </p:custDataLst>
          </p:nvPr>
        </p:nvSpPr>
        <p:spPr>
          <a:xfrm>
            <a:off x="-6350" y="3090545"/>
            <a:ext cx="11859895" cy="3251200"/>
          </a:xfrm>
          <a:prstGeom prst="rect">
            <a:avLst/>
          </a:prstGeom>
          <a:noFill/>
        </p:spPr>
        <p:txBody>
          <a:bodyPr wrap="square" rtlCol="0">
            <a:spAutoFit/>
          </a:bodyPr>
          <a:lstStyle/>
          <a:p>
            <a:pPr algn="l" fontAlgn="auto">
              <a:lnSpc>
                <a:spcPts val="3080"/>
              </a:lnSpc>
            </a:pPr>
            <a:r>
              <a:rPr lang="en-US" sz="2400" b="1">
                <a:latin typeface="宋体" panose="02010600030101010101" pitchFamily="2" charset="-122"/>
                <a:ea typeface="宋体" panose="02010600030101010101" pitchFamily="2" charset="-122"/>
                <a:cs typeface="宋体" panose="02010600030101010101" pitchFamily="2" charset="-122"/>
              </a:rPr>
              <a:t>14</a:t>
            </a:r>
            <a:r>
              <a:rPr sz="2400" b="1">
                <a:latin typeface="宋体" panose="02010600030101010101" pitchFamily="2" charset="-122"/>
                <a:ea typeface="宋体" panose="02010600030101010101" pitchFamily="2" charset="-122"/>
                <a:cs typeface="宋体" panose="02010600030101010101" pitchFamily="2" charset="-122"/>
              </a:rPr>
              <a:t>.</a:t>
            </a:r>
            <a:r>
              <a:rPr sz="2400" b="1">
                <a:latin typeface="宋体" panose="02010600030101010101" pitchFamily="2" charset="-122"/>
                <a:cs typeface="宋体" panose="02010600030101010101" pitchFamily="2" charset="-122"/>
              </a:rPr>
              <a:t>（2023·海南·统考高考真题）平型关大捷后，新闻媒体和社会各界开展系列庆祝活动，全民族形成了关于该事件的社会共识。新中国成立后，通过国家权力，借助学校教育、社会教育和媒体宣传等方式，再现了这一史事，使之成为中华民族革命精神的文化符号。这充分说明了（   ）</a:t>
            </a:r>
          </a:p>
          <a:p>
            <a:pPr algn="l" fontAlgn="auto">
              <a:lnSpc>
                <a:spcPts val="3080"/>
              </a:lnSpc>
            </a:pPr>
            <a:r>
              <a:rPr sz="2400" b="1">
                <a:latin typeface="宋体" panose="02010600030101010101" pitchFamily="2" charset="-122"/>
                <a:cs typeface="宋体" panose="02010600030101010101" pitchFamily="2" charset="-122"/>
              </a:rPr>
              <a:t>A．国家权力的介入强化了集体记忆	</a:t>
            </a:r>
          </a:p>
          <a:p>
            <a:pPr algn="l" fontAlgn="auto">
              <a:lnSpc>
                <a:spcPts val="3080"/>
              </a:lnSpc>
            </a:pPr>
            <a:r>
              <a:rPr sz="2400" b="1">
                <a:latin typeface="宋体" panose="02010600030101010101" pitchFamily="2" charset="-122"/>
                <a:cs typeface="宋体" panose="02010600030101010101" pitchFamily="2" charset="-122"/>
              </a:rPr>
              <a:t>B．共同记忆的构筑有益于价值认同</a:t>
            </a:r>
          </a:p>
          <a:p>
            <a:pPr algn="l" fontAlgn="auto">
              <a:lnSpc>
                <a:spcPts val="3080"/>
              </a:lnSpc>
            </a:pPr>
            <a:r>
              <a:rPr sz="2400" b="1">
                <a:latin typeface="宋体" panose="02010600030101010101" pitchFamily="2" charset="-122"/>
                <a:cs typeface="宋体" panose="02010600030101010101" pitchFamily="2" charset="-122"/>
              </a:rPr>
              <a:t>C．学校教育的实施培育了家国情怀	</a:t>
            </a:r>
          </a:p>
          <a:p>
            <a:pPr algn="l" fontAlgn="auto">
              <a:lnSpc>
                <a:spcPts val="3080"/>
              </a:lnSpc>
            </a:pPr>
            <a:r>
              <a:rPr sz="2400" b="1">
                <a:latin typeface="宋体" panose="02010600030101010101" pitchFamily="2" charset="-122"/>
                <a:cs typeface="宋体" panose="02010600030101010101" pitchFamily="2" charset="-122"/>
              </a:rPr>
              <a:t>D．大众媒体的宣传提升了英雄形</a:t>
            </a:r>
          </a:p>
        </p:txBody>
      </p:sp>
      <p:sp>
        <p:nvSpPr>
          <p:cNvPr id="7" name="心形 6"/>
          <p:cNvSpPr/>
          <p:nvPr/>
        </p:nvSpPr>
        <p:spPr>
          <a:xfrm>
            <a:off x="-99377" y="4962525"/>
            <a:ext cx="754063" cy="619125"/>
          </a:xfrm>
          <a:prstGeom prst="heart">
            <a:avLst/>
          </a:prstGeom>
          <a:solidFill>
            <a:srgbClr val="FF0000"/>
          </a:solidFill>
          <a:ln>
            <a:solidFill>
              <a:srgbClr val="FF0000"/>
            </a:solid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fontAlgn="base"/>
            <a:endParaRPr lang="zh-CN" altLang="en-US" sz="1800" strike="noStrike" noProof="1"/>
          </a:p>
        </p:txBody>
      </p:sp>
      <p:sp>
        <p:nvSpPr>
          <p:cNvPr id="74756" name="Text Box 57"/>
          <p:cNvSpPr txBox="1">
            <a:spLocks noChangeArrowheads="1"/>
          </p:cNvSpPr>
          <p:nvPr>
            <p:custDataLst>
              <p:tags r:id="rId3"/>
            </p:custDataLst>
          </p:nvPr>
        </p:nvSpPr>
        <p:spPr bwMode="auto">
          <a:xfrm>
            <a:off x="9304338" y="4302760"/>
            <a:ext cx="2700337" cy="1814830"/>
          </a:xfrm>
          <a:prstGeom prst="rect">
            <a:avLst/>
          </a:prstGeom>
          <a:noFill/>
          <a:ln w="9525">
            <a:solidFill>
              <a:sysClr val="windowText" lastClr="000000"/>
            </a:solidFill>
            <a:miter lim="800000"/>
          </a:ln>
        </p:spPr>
        <p:txBody>
          <a:bodyPr>
            <a:spAutoFit/>
          </a:bodyPr>
          <a:lstStyle/>
          <a:p>
            <a:pPr>
              <a:lnSpc>
                <a:spcPts val="3360"/>
              </a:lnSpc>
            </a:pPr>
            <a:r>
              <a:rPr lang="zh-CN" altLang="en-US" sz="2400" b="1">
                <a:solidFill>
                  <a:srgbClr val="000000"/>
                </a:solidFill>
              </a:rPr>
              <a:t>一审</a:t>
            </a:r>
            <a:r>
              <a:rPr lang="zh-CN" altLang="en-US" sz="2400" b="1">
                <a:solidFill>
                  <a:srgbClr val="FF0000"/>
                </a:solidFill>
              </a:rPr>
              <a:t>时空</a:t>
            </a:r>
            <a:r>
              <a:rPr lang="zh-CN" altLang="en-US" sz="2400" b="1">
                <a:solidFill>
                  <a:srgbClr val="000000"/>
                </a:solidFill>
              </a:rPr>
              <a:t>和</a:t>
            </a:r>
            <a:r>
              <a:rPr lang="zh-CN" altLang="en-US" sz="2400" b="1">
                <a:solidFill>
                  <a:srgbClr val="FF0000"/>
                </a:solidFill>
              </a:rPr>
              <a:t>设问</a:t>
            </a:r>
            <a:endParaRPr lang="zh-CN" altLang="en-US" sz="2400" b="1">
              <a:solidFill>
                <a:srgbClr val="000000"/>
              </a:solidFill>
            </a:endParaRPr>
          </a:p>
          <a:p>
            <a:pPr>
              <a:lnSpc>
                <a:spcPts val="3360"/>
              </a:lnSpc>
            </a:pPr>
            <a:r>
              <a:rPr lang="zh-CN" altLang="en-US" sz="2400" b="1">
                <a:solidFill>
                  <a:srgbClr val="000000"/>
                </a:solidFill>
              </a:rPr>
              <a:t>二提主旨</a:t>
            </a:r>
            <a:r>
              <a:rPr lang="zh-CN" altLang="en-US" sz="2400" b="1">
                <a:solidFill>
                  <a:srgbClr val="FF0000"/>
                </a:solidFill>
              </a:rPr>
              <a:t>关键词</a:t>
            </a:r>
            <a:endParaRPr lang="zh-CN" altLang="en-US" sz="2400" b="1">
              <a:solidFill>
                <a:srgbClr val="000000"/>
              </a:solidFill>
            </a:endParaRPr>
          </a:p>
          <a:p>
            <a:pPr>
              <a:lnSpc>
                <a:spcPts val="3360"/>
              </a:lnSpc>
            </a:pPr>
            <a:r>
              <a:rPr lang="zh-CN" altLang="en-US" sz="2400" b="1">
                <a:solidFill>
                  <a:srgbClr val="000000"/>
                </a:solidFill>
              </a:rPr>
              <a:t>三用</a:t>
            </a:r>
            <a:r>
              <a:rPr lang="zh-CN" altLang="en-US" sz="2400" b="1">
                <a:solidFill>
                  <a:srgbClr val="FF0000"/>
                </a:solidFill>
              </a:rPr>
              <a:t>排除三原则</a:t>
            </a:r>
            <a:endParaRPr lang="zh-CN" altLang="en-US" sz="2400" b="1">
              <a:solidFill>
                <a:srgbClr val="000000"/>
              </a:solidFill>
            </a:endParaRPr>
          </a:p>
          <a:p>
            <a:pPr>
              <a:lnSpc>
                <a:spcPts val="3360"/>
              </a:lnSpc>
            </a:pPr>
            <a:r>
              <a:rPr lang="zh-CN" altLang="en-US" sz="2400" b="1">
                <a:solidFill>
                  <a:srgbClr val="000000"/>
                </a:solidFill>
              </a:rPr>
              <a:t>四比选项</a:t>
            </a:r>
            <a:r>
              <a:rPr lang="zh-CN" altLang="en-US" sz="2400" b="1">
                <a:solidFill>
                  <a:srgbClr val="FF0000"/>
                </a:solidFill>
              </a:rPr>
              <a:t>定答案</a:t>
            </a:r>
            <a:endParaRPr lang="zh-CN" altLang="en-US" sz="2400" b="1">
              <a:solidFill>
                <a:srgbClr val="000000"/>
              </a:solidFill>
            </a:endParaRPr>
          </a:p>
        </p:txBody>
      </p:sp>
      <p:grpSp>
        <p:nvGrpSpPr>
          <p:cNvPr id="14" name="组合 13"/>
          <p:cNvGrpSpPr/>
          <p:nvPr/>
        </p:nvGrpSpPr>
        <p:grpSpPr>
          <a:xfrm>
            <a:off x="-6350" y="6319520"/>
            <a:ext cx="12198350" cy="516890"/>
            <a:chOff x="-10" y="9952"/>
            <a:chExt cx="19210" cy="814"/>
          </a:xfrm>
          <a:solidFill>
            <a:schemeClr val="accent6">
              <a:lumMod val="20000"/>
              <a:lumOff val="80000"/>
            </a:schemeClr>
          </a:solidFill>
        </p:grpSpPr>
        <p:sp>
          <p:nvSpPr>
            <p:cNvPr id="15" name="文本框 14"/>
            <p:cNvSpPr txBox="1"/>
            <p:nvPr>
              <p:custDataLst>
                <p:tags r:id="rId6"/>
              </p:custDataLst>
            </p:nvPr>
          </p:nvSpPr>
          <p:spPr>
            <a:xfrm>
              <a:off x="-10" y="9976"/>
              <a:ext cx="19211" cy="791"/>
            </a:xfrm>
            <a:prstGeom prst="rect">
              <a:avLst/>
            </a:prstGeom>
            <a:grpFill/>
          </p:spPr>
          <p:txBody>
            <a:bodyPr vert="horz" wrap="square" lIns="91440" tIns="45720" rIns="91440" bIns="45720" numCol="1" spcCol="0" rtlCol="0" fromWordArt="0" anchor="t" anchorCtr="0" forceAA="0" compatLnSpc="0">
              <a:noAutofit/>
            </a:bodyPr>
            <a:lstStyle>
              <a:lvl1pPr algn="l" defTabSz="914400" rtl="0" eaLnBrk="1" latinLnBrk="0" hangingPunct="1">
                <a:lnSpc>
                  <a:spcPct val="90000"/>
                </a:lnSpc>
                <a:spcBef>
                  <a:spcPct val="0"/>
                </a:spcBef>
                <a:buNone/>
                <a:defRPr sz="4400" kern="1200">
                  <a:solidFill>
                    <a:sysClr val="windowText" lastClr="000000"/>
                  </a:solidFill>
                  <a:latin typeface="Calibri" panose="020F0502020204030204"/>
                  <a:ea typeface="微软雅黑" panose="020B0503020204020204" charset="-122"/>
                  <a:cs typeface="微软雅黑" panose="020B0503020204020204" charset="-122"/>
                </a:defRPr>
              </a:lvl1pPr>
            </a:lstStyle>
            <a:p>
              <a:pPr lvl="0" algn="l">
                <a:lnSpc>
                  <a:spcPct val="100000"/>
                </a:lnSpc>
                <a:buClrTx/>
                <a:buSzTx/>
                <a:buFontTx/>
              </a:pPr>
              <a:r>
                <a:rPr lang="zh-CN" altLang="zh-CN" sz="2400" b="1">
                  <a:latin typeface="仿宋" panose="02010609060101010101" charset="-122"/>
                  <a:ea typeface="仿宋" panose="02010609060101010101" charset="-122"/>
                  <a:cs typeface="楷体" panose="02010609060101010101" pitchFamily="49" charset="-122"/>
                  <a:sym typeface="Arial" panose="020B0604020202020204" pitchFamily="34" charset="0"/>
                </a:rPr>
                <a:t>  </a:t>
              </a:r>
              <a:r>
                <a:rPr lang="zh-CN" altLang="zh-CN" sz="2400" b="1">
                  <a:latin typeface="仿宋" panose="02010609060101010101" charset="-122"/>
                  <a:ea typeface="仿宋" panose="02010609060101010101" charset="-122"/>
                  <a:cs typeface="楷体" panose="02010609060101010101" pitchFamily="49" charset="-122"/>
                  <a:sym typeface="等线" panose="02010600030101010101" charset="-122"/>
                </a:rPr>
                <a:t>考情分析</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zh-CN" sz="2400" b="1">
                  <a:solidFill>
                    <a:sysClr val="windowText" lastClr="000000"/>
                  </a:solidFill>
                  <a:latin typeface="仿宋" panose="02010609060101010101" charset="-122"/>
                  <a:ea typeface="仿宋" panose="02010609060101010101" charset="-122"/>
                  <a:cs typeface="楷体" panose="02010609060101010101" pitchFamily="49" charset="-122"/>
                  <a:sym typeface="微软雅黑" panose="020B0503020204020204" charset="-122"/>
                </a:rPr>
                <a:t>阶段特征</a:t>
              </a:r>
              <a:r>
                <a:rPr lang="en-US" altLang="zh-CN" sz="2400" b="1">
                  <a:solidFill>
                    <a:sysClr val="windowText" lastClr="000000"/>
                  </a:solidFill>
                  <a:latin typeface="仿宋" panose="02010609060101010101" charset="-122"/>
                  <a:ea typeface="仿宋" panose="02010609060101010101" charset="-122"/>
                  <a:cs typeface="楷体" panose="02010609060101010101" pitchFamily="49" charset="-122"/>
                  <a:sym typeface="微软雅黑" panose="020B0503020204020204" charset="-122"/>
                </a:rPr>
                <a:t>          </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微软雅黑" panose="020B0503020204020204" charset="-122"/>
                </a:rPr>
                <a:t>夯实</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等线" panose="02010600030101010101" charset="-122"/>
                </a:rPr>
                <a:t>基础</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等线" panose="02010600030101010101" charset="-122"/>
                </a:rPr>
                <a:t>高考真题</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en-US" sz="2400" b="1">
                  <a:solidFill>
                    <a:srgbClr val="000000"/>
                  </a:solidFill>
                  <a:latin typeface="仿宋" panose="02010609060101010101" charset="-122"/>
                  <a:ea typeface="仿宋" panose="02010609060101010101" charset="-122"/>
                  <a:cs typeface="Times New Roman" panose="02020603050405020304" charset="0"/>
                  <a:sym typeface="等线" panose="02010600030101010101" charset="-122"/>
                </a:rPr>
                <a:t>链接选必</a:t>
              </a: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sym typeface="微软雅黑" panose="020B0503020204020204" charset="-122"/>
              </a:endParaRPr>
            </a:p>
          </p:txBody>
        </p:sp>
        <p:cxnSp>
          <p:nvCxnSpPr>
            <p:cNvPr id="20" name="直接连接符 19"/>
            <p:cNvCxnSpPr/>
            <p:nvPr/>
          </p:nvCxnSpPr>
          <p:spPr>
            <a:xfrm>
              <a:off x="2977" y="9952"/>
              <a:ext cx="16" cy="815"/>
            </a:xfrm>
            <a:prstGeom prst="line">
              <a:avLst/>
            </a:prstGeom>
            <a:grpFill/>
            <a:ln w="12700" cmpd="sng">
              <a:solidFill>
                <a:sysClr val="window" lastClr="FFFFFF"/>
              </a:solidFill>
              <a:prstDash val="solid"/>
            </a:ln>
          </p:spPr>
          <p:style>
            <a:lnRef idx="2">
              <a:srgbClr val="4472C4"/>
            </a:lnRef>
            <a:fillRef idx="0">
              <a:srgbClr val="FFFFFF"/>
            </a:fillRef>
            <a:effectRef idx="0">
              <a:srgbClr val="FFFFFF"/>
            </a:effectRef>
            <a:fontRef idx="minor">
              <a:sysClr val="windowText" lastClr="000000"/>
            </a:fontRef>
          </p:style>
        </p:cxnSp>
        <p:cxnSp>
          <p:nvCxnSpPr>
            <p:cNvPr id="25" name="直接连接符 24"/>
            <p:cNvCxnSpPr/>
            <p:nvPr/>
          </p:nvCxnSpPr>
          <p:spPr>
            <a:xfrm>
              <a:off x="7227" y="9952"/>
              <a:ext cx="16" cy="815"/>
            </a:xfrm>
            <a:prstGeom prst="line">
              <a:avLst/>
            </a:prstGeom>
            <a:grpFill/>
            <a:ln w="12700" cmpd="sng">
              <a:solidFill>
                <a:sysClr val="window" lastClr="FFFFFF"/>
              </a:solidFill>
              <a:prstDash val="solid"/>
            </a:ln>
          </p:spPr>
          <p:style>
            <a:lnRef idx="2">
              <a:srgbClr val="4472C4"/>
            </a:lnRef>
            <a:fillRef idx="0">
              <a:srgbClr val="FFFFFF"/>
            </a:fillRef>
            <a:effectRef idx="0">
              <a:srgbClr val="FFFFFF"/>
            </a:effectRef>
            <a:fontRef idx="minor">
              <a:sysClr val="windowText" lastClr="000000"/>
            </a:fontRef>
          </p:style>
        </p:cxnSp>
        <p:cxnSp>
          <p:nvCxnSpPr>
            <p:cNvPr id="29" name="直接连接符 28"/>
            <p:cNvCxnSpPr/>
            <p:nvPr/>
          </p:nvCxnSpPr>
          <p:spPr>
            <a:xfrm>
              <a:off x="11121" y="9952"/>
              <a:ext cx="16" cy="815"/>
            </a:xfrm>
            <a:prstGeom prst="line">
              <a:avLst/>
            </a:prstGeom>
            <a:grpFill/>
            <a:ln w="12700" cmpd="sng">
              <a:solidFill>
                <a:sysClr val="window" lastClr="FFFFFF"/>
              </a:solidFill>
              <a:prstDash val="solid"/>
            </a:ln>
          </p:spPr>
          <p:style>
            <a:lnRef idx="2">
              <a:srgbClr val="4472C4"/>
            </a:lnRef>
            <a:fillRef idx="0">
              <a:srgbClr val="FFFFFF"/>
            </a:fillRef>
            <a:effectRef idx="0">
              <a:srgbClr val="FFFFFF"/>
            </a:effectRef>
            <a:fontRef idx="minor">
              <a:sysClr val="windowText" lastClr="000000"/>
            </a:fontRef>
          </p:style>
        </p:cxnSp>
        <p:cxnSp>
          <p:nvCxnSpPr>
            <p:cNvPr id="30" name="直接连接符 29"/>
            <p:cNvCxnSpPr/>
            <p:nvPr/>
          </p:nvCxnSpPr>
          <p:spPr>
            <a:xfrm>
              <a:off x="15150" y="9952"/>
              <a:ext cx="16" cy="815"/>
            </a:xfrm>
            <a:prstGeom prst="line">
              <a:avLst/>
            </a:prstGeom>
            <a:grpFill/>
            <a:ln w="12700" cmpd="sng">
              <a:solidFill>
                <a:sysClr val="window" lastClr="FFFFFF"/>
              </a:solidFill>
              <a:prstDash val="solid"/>
            </a:ln>
          </p:spPr>
          <p:style>
            <a:lnRef idx="2">
              <a:srgbClr val="4472C4"/>
            </a:lnRef>
            <a:fillRef idx="0">
              <a:srgbClr val="FFFFFF"/>
            </a:fillRef>
            <a:effectRef idx="0">
              <a:srgbClr val="FFFFFF"/>
            </a:effectRef>
            <a:fontRef idx="minor">
              <a:sysClr val="windowText" lastClr="000000"/>
            </a:fontRef>
          </p:style>
        </p:cxnSp>
      </p:grpSp>
      <p:grpSp>
        <p:nvGrpSpPr>
          <p:cNvPr id="4" name="组合 3"/>
          <p:cNvGrpSpPr/>
          <p:nvPr/>
        </p:nvGrpSpPr>
        <p:grpSpPr>
          <a:xfrm>
            <a:off x="6186805" y="742950"/>
            <a:ext cx="5454015" cy="2347595"/>
            <a:chOff x="5328" y="6941"/>
            <a:chExt cx="8589" cy="3697"/>
          </a:xfrm>
        </p:grpSpPr>
        <p:pic>
          <p:nvPicPr>
            <p:cNvPr id="100003" name="图片 100003"/>
            <p:cNvPicPr>
              <a:picLocks noChangeAspect="1"/>
            </p:cNvPicPr>
            <p:nvPr>
              <p:custDataLst>
                <p:tags r:id="rId4"/>
              </p:custDataLst>
            </p:nvPr>
          </p:nvPicPr>
          <p:blipFill>
            <a:blip r:embed="rId8"/>
            <a:stretch>
              <a:fillRect/>
            </a:stretch>
          </p:blipFill>
          <p:spPr>
            <a:xfrm>
              <a:off x="5328" y="6941"/>
              <a:ext cx="4272" cy="3697"/>
            </a:xfrm>
            <a:prstGeom prst="rect">
              <a:avLst/>
            </a:prstGeom>
          </p:spPr>
        </p:pic>
        <p:pic>
          <p:nvPicPr>
            <p:cNvPr id="100005" name="图片 100005"/>
            <p:cNvPicPr>
              <a:picLocks noChangeAspect="1"/>
            </p:cNvPicPr>
            <p:nvPr>
              <p:custDataLst>
                <p:tags r:id="rId5"/>
              </p:custDataLst>
            </p:nvPr>
          </p:nvPicPr>
          <p:blipFill>
            <a:blip r:embed="rId9"/>
            <a:stretch>
              <a:fillRect/>
            </a:stretch>
          </p:blipFill>
          <p:spPr>
            <a:xfrm>
              <a:off x="9600" y="7050"/>
              <a:ext cx="4317" cy="3588"/>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linds(horizontal)">
                                      <p:cBhvr>
                                        <p:cTn id="11" dur="500"/>
                                        <p:tgtEl>
                                          <p:spTgt spid="2"/>
                                        </p:tgtEl>
                                      </p:cBhvr>
                                    </p:animEffect>
                                  </p:childTnLst>
                                </p:cTn>
                              </p:par>
                            </p:childTnLst>
                          </p:cTn>
                        </p:par>
                        <p:par>
                          <p:cTn id="12" fill="hold">
                            <p:stCondLst>
                              <p:cond delay="1000"/>
                            </p:stCondLst>
                            <p:childTnLst>
                              <p:par>
                                <p:cTn id="13" presetID="3" presetClass="entr" presetSubtype="1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linds(horizont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2" grpId="0"/>
      <p:bldP spid="7" grpId="0" bldLvl="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44780" y="330835"/>
            <a:ext cx="12155805" cy="2691765"/>
          </a:xfrm>
          <a:prstGeom prst="rect">
            <a:avLst/>
          </a:prstGeom>
          <a:noFill/>
        </p:spPr>
        <p:txBody>
          <a:bodyPr wrap="square" rtlCol="0">
            <a:spAutoFit/>
          </a:bodyPr>
          <a:lstStyle/>
          <a:p>
            <a:pPr fontAlgn="auto">
              <a:lnSpc>
                <a:spcPts val="3380"/>
              </a:lnSpc>
            </a:pPr>
            <a:r>
              <a:rPr lang="en-US" sz="2400" b="1">
                <a:latin typeface="宋体" panose="02010600030101010101" pitchFamily="2" charset="-122"/>
                <a:ea typeface="宋体" panose="02010600030101010101" pitchFamily="2" charset="-122"/>
                <a:cs typeface="宋体" panose="02010600030101010101" pitchFamily="2" charset="-122"/>
              </a:rPr>
              <a:t>15.</a:t>
            </a:r>
            <a:r>
              <a:rPr sz="2400" b="1">
                <a:latin typeface="宋体" panose="02010600030101010101" pitchFamily="2" charset="-122"/>
                <a:cs typeface="宋体" panose="02010600030101010101" pitchFamily="2" charset="-122"/>
              </a:rPr>
              <a:t>（2020.7·浙江高考·13）抗战家书是一个民族泣血的记忆。有学者收藏到一封80多年前的家书，其中写道：“沪战两月，敌军死亡依情报所载，其数达五万以上。现在沪作战敌军海陆空军总数在廿万以上，现尚源源增援中，以现势观察，沪战纵有些微变化，决无碍整个计划”。经“沪战”一役（　　）</a:t>
            </a:r>
          </a:p>
          <a:p>
            <a:pPr fontAlgn="auto">
              <a:lnSpc>
                <a:spcPts val="3380"/>
              </a:lnSpc>
            </a:pPr>
            <a:r>
              <a:rPr sz="2400" b="1">
                <a:latin typeface="宋体" panose="02010600030101010101" pitchFamily="2" charset="-122"/>
                <a:cs typeface="宋体" panose="02010600030101010101" pitchFamily="2" charset="-122"/>
              </a:rPr>
              <a:t>A．日军被迫三易主帅                 B．抗战自此进入战略相持阶段</a:t>
            </a:r>
          </a:p>
          <a:p>
            <a:pPr fontAlgn="auto">
              <a:lnSpc>
                <a:spcPts val="3380"/>
              </a:lnSpc>
            </a:pPr>
            <a:r>
              <a:rPr sz="2400" b="1">
                <a:latin typeface="宋体" panose="02010600030101010101" pitchFamily="2" charset="-122"/>
                <a:cs typeface="宋体" panose="02010600030101010101" pitchFamily="2" charset="-122"/>
              </a:rPr>
              <a:t>C．打破日本三个月灭亡中国的计划     D．中国军队取得正面战场最大胜利</a:t>
            </a:r>
          </a:p>
        </p:txBody>
      </p:sp>
      <p:sp>
        <p:nvSpPr>
          <p:cNvPr id="5" name="心形 4"/>
          <p:cNvSpPr/>
          <p:nvPr/>
        </p:nvSpPr>
        <p:spPr>
          <a:xfrm>
            <a:off x="75883" y="2471420"/>
            <a:ext cx="754063" cy="619125"/>
          </a:xfrm>
          <a:prstGeom prst="heart">
            <a:avLst/>
          </a:prstGeom>
          <a:solidFill>
            <a:srgbClr val="FF0000"/>
          </a:solidFill>
          <a:ln>
            <a:solidFill>
              <a:srgbClr val="FF0000"/>
            </a:solid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fontAlgn="base"/>
            <a:endParaRPr lang="zh-CN" altLang="en-US" sz="1800" strike="noStrike" noProof="1"/>
          </a:p>
        </p:txBody>
      </p:sp>
      <p:sp>
        <p:nvSpPr>
          <p:cNvPr id="2" name="文本框 1"/>
          <p:cNvSpPr txBox="1"/>
          <p:nvPr>
            <p:custDataLst>
              <p:tags r:id="rId2"/>
            </p:custDataLst>
          </p:nvPr>
        </p:nvSpPr>
        <p:spPr>
          <a:xfrm>
            <a:off x="-6350" y="3090545"/>
            <a:ext cx="11859895" cy="2461260"/>
          </a:xfrm>
          <a:prstGeom prst="rect">
            <a:avLst/>
          </a:prstGeom>
          <a:noFill/>
        </p:spPr>
        <p:txBody>
          <a:bodyPr wrap="square" rtlCol="0">
            <a:spAutoFit/>
          </a:bodyPr>
          <a:lstStyle/>
          <a:p>
            <a:pPr algn="l" fontAlgn="auto">
              <a:lnSpc>
                <a:spcPts val="3080"/>
              </a:lnSpc>
            </a:pPr>
            <a:r>
              <a:rPr lang="en-US" sz="2400" b="1">
                <a:latin typeface="宋体" panose="02010600030101010101" pitchFamily="2" charset="-122"/>
                <a:ea typeface="宋体" panose="02010600030101010101" pitchFamily="2" charset="-122"/>
                <a:cs typeface="宋体" panose="02010600030101010101" pitchFamily="2" charset="-122"/>
              </a:rPr>
              <a:t>16</a:t>
            </a:r>
            <a:r>
              <a:rPr sz="2400" b="1">
                <a:latin typeface="宋体" panose="02010600030101010101" pitchFamily="2" charset="-122"/>
                <a:ea typeface="宋体" panose="02010600030101010101" pitchFamily="2" charset="-122"/>
                <a:cs typeface="宋体" panose="02010600030101010101" pitchFamily="2" charset="-122"/>
              </a:rPr>
              <a:t>.</a:t>
            </a:r>
            <a:r>
              <a:rPr sz="2400" b="1">
                <a:latin typeface="宋体" panose="02010600030101010101" pitchFamily="2" charset="-122"/>
                <a:cs typeface="宋体" panose="02010600030101010101" pitchFamily="2" charset="-122"/>
              </a:rPr>
              <a:t>（2021·北京高考·9）八路军总参谋长叶剑英在接受记者专访时，介绍了正在紧张进行的中日会战情况：“晋省得失，不仅关系华北之存亡，实对中日整个战局有相当之影响。”并强调了八路军近期的军事胜利对提振全国抗战信心的重大作用。结合所学，判断这一胜利是指（　　）</a:t>
            </a:r>
          </a:p>
          <a:p>
            <a:pPr algn="l" fontAlgn="auto">
              <a:lnSpc>
                <a:spcPts val="3080"/>
              </a:lnSpc>
            </a:pPr>
            <a:r>
              <a:rPr lang="en-US" sz="2400" b="1">
                <a:latin typeface="宋体" panose="02010600030101010101" pitchFamily="2" charset="-122"/>
                <a:cs typeface="宋体" panose="02010600030101010101" pitchFamily="2" charset="-122"/>
              </a:rPr>
              <a:t> </a:t>
            </a:r>
            <a:r>
              <a:rPr sz="2400" b="1">
                <a:latin typeface="宋体" panose="02010600030101010101" pitchFamily="2" charset="-122"/>
                <a:cs typeface="宋体" panose="02010600030101010101" pitchFamily="2" charset="-122"/>
              </a:rPr>
              <a:t>A．淞沪会战      B．平型关大捷    </a:t>
            </a:r>
          </a:p>
          <a:p>
            <a:pPr algn="l" fontAlgn="auto">
              <a:lnSpc>
                <a:spcPts val="3080"/>
              </a:lnSpc>
            </a:pPr>
            <a:r>
              <a:rPr sz="2400" b="1">
                <a:latin typeface="宋体" panose="02010600030101010101" pitchFamily="2" charset="-122"/>
                <a:cs typeface="宋体" panose="02010600030101010101" pitchFamily="2" charset="-122"/>
              </a:rPr>
              <a:t> C．台儿庄战役    D．百团大战</a:t>
            </a:r>
          </a:p>
        </p:txBody>
      </p:sp>
      <p:sp>
        <p:nvSpPr>
          <p:cNvPr id="7" name="心形 6"/>
          <p:cNvSpPr/>
          <p:nvPr/>
        </p:nvSpPr>
        <p:spPr>
          <a:xfrm>
            <a:off x="2513013" y="4483735"/>
            <a:ext cx="754063" cy="619125"/>
          </a:xfrm>
          <a:prstGeom prst="heart">
            <a:avLst/>
          </a:prstGeom>
          <a:solidFill>
            <a:srgbClr val="FF0000"/>
          </a:solidFill>
          <a:ln>
            <a:solidFill>
              <a:srgbClr val="FF0000"/>
            </a:solid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fontAlgn="base"/>
            <a:endParaRPr lang="zh-CN" altLang="en-US" sz="1800" strike="noStrike" noProof="1"/>
          </a:p>
        </p:txBody>
      </p:sp>
      <p:sp>
        <p:nvSpPr>
          <p:cNvPr id="74756" name="Text Box 57"/>
          <p:cNvSpPr txBox="1">
            <a:spLocks noChangeArrowheads="1"/>
          </p:cNvSpPr>
          <p:nvPr>
            <p:custDataLst>
              <p:tags r:id="rId3"/>
            </p:custDataLst>
          </p:nvPr>
        </p:nvSpPr>
        <p:spPr bwMode="auto">
          <a:xfrm>
            <a:off x="9304338" y="4302760"/>
            <a:ext cx="2700337" cy="1814830"/>
          </a:xfrm>
          <a:prstGeom prst="rect">
            <a:avLst/>
          </a:prstGeom>
          <a:noFill/>
          <a:ln w="9525">
            <a:solidFill>
              <a:sysClr val="windowText" lastClr="000000"/>
            </a:solidFill>
            <a:miter lim="800000"/>
          </a:ln>
        </p:spPr>
        <p:txBody>
          <a:bodyPr>
            <a:spAutoFit/>
          </a:bodyPr>
          <a:lstStyle/>
          <a:p>
            <a:pPr>
              <a:lnSpc>
                <a:spcPts val="3360"/>
              </a:lnSpc>
            </a:pPr>
            <a:r>
              <a:rPr lang="zh-CN" altLang="en-US" sz="2400" b="1">
                <a:solidFill>
                  <a:srgbClr val="000000"/>
                </a:solidFill>
              </a:rPr>
              <a:t>一审</a:t>
            </a:r>
            <a:r>
              <a:rPr lang="zh-CN" altLang="en-US" sz="2400" b="1">
                <a:solidFill>
                  <a:srgbClr val="FF0000"/>
                </a:solidFill>
              </a:rPr>
              <a:t>时空</a:t>
            </a:r>
            <a:r>
              <a:rPr lang="zh-CN" altLang="en-US" sz="2400" b="1">
                <a:solidFill>
                  <a:srgbClr val="000000"/>
                </a:solidFill>
              </a:rPr>
              <a:t>和</a:t>
            </a:r>
            <a:r>
              <a:rPr lang="zh-CN" altLang="en-US" sz="2400" b="1">
                <a:solidFill>
                  <a:srgbClr val="FF0000"/>
                </a:solidFill>
              </a:rPr>
              <a:t>设问</a:t>
            </a:r>
            <a:endParaRPr lang="zh-CN" altLang="en-US" sz="2400" b="1">
              <a:solidFill>
                <a:srgbClr val="000000"/>
              </a:solidFill>
            </a:endParaRPr>
          </a:p>
          <a:p>
            <a:pPr>
              <a:lnSpc>
                <a:spcPts val="3360"/>
              </a:lnSpc>
            </a:pPr>
            <a:r>
              <a:rPr lang="zh-CN" altLang="en-US" sz="2400" b="1">
                <a:solidFill>
                  <a:srgbClr val="000000"/>
                </a:solidFill>
              </a:rPr>
              <a:t>二提主旨</a:t>
            </a:r>
            <a:r>
              <a:rPr lang="zh-CN" altLang="en-US" sz="2400" b="1">
                <a:solidFill>
                  <a:srgbClr val="FF0000"/>
                </a:solidFill>
              </a:rPr>
              <a:t>关键词</a:t>
            </a:r>
            <a:endParaRPr lang="zh-CN" altLang="en-US" sz="2400" b="1">
              <a:solidFill>
                <a:srgbClr val="000000"/>
              </a:solidFill>
            </a:endParaRPr>
          </a:p>
          <a:p>
            <a:pPr>
              <a:lnSpc>
                <a:spcPts val="3360"/>
              </a:lnSpc>
            </a:pPr>
            <a:r>
              <a:rPr lang="zh-CN" altLang="en-US" sz="2400" b="1">
                <a:solidFill>
                  <a:srgbClr val="000000"/>
                </a:solidFill>
              </a:rPr>
              <a:t>三用</a:t>
            </a:r>
            <a:r>
              <a:rPr lang="zh-CN" altLang="en-US" sz="2400" b="1">
                <a:solidFill>
                  <a:srgbClr val="FF0000"/>
                </a:solidFill>
              </a:rPr>
              <a:t>排除三原则</a:t>
            </a:r>
            <a:endParaRPr lang="zh-CN" altLang="en-US" sz="2400" b="1">
              <a:solidFill>
                <a:srgbClr val="000000"/>
              </a:solidFill>
            </a:endParaRPr>
          </a:p>
          <a:p>
            <a:pPr>
              <a:lnSpc>
                <a:spcPts val="3360"/>
              </a:lnSpc>
            </a:pPr>
            <a:r>
              <a:rPr lang="zh-CN" altLang="en-US" sz="2400" b="1">
                <a:solidFill>
                  <a:srgbClr val="000000"/>
                </a:solidFill>
              </a:rPr>
              <a:t>四比选项</a:t>
            </a:r>
            <a:r>
              <a:rPr lang="zh-CN" altLang="en-US" sz="2400" b="1">
                <a:solidFill>
                  <a:srgbClr val="FF0000"/>
                </a:solidFill>
              </a:rPr>
              <a:t>定答案</a:t>
            </a:r>
            <a:endParaRPr lang="zh-CN" altLang="en-US" sz="2400" b="1">
              <a:solidFill>
                <a:srgbClr val="000000"/>
              </a:solidFill>
            </a:endParaRPr>
          </a:p>
        </p:txBody>
      </p:sp>
      <p:grpSp>
        <p:nvGrpSpPr>
          <p:cNvPr id="14" name="组合 13"/>
          <p:cNvGrpSpPr/>
          <p:nvPr/>
        </p:nvGrpSpPr>
        <p:grpSpPr>
          <a:xfrm>
            <a:off x="-6350" y="6319520"/>
            <a:ext cx="12198350" cy="516890"/>
            <a:chOff x="-10" y="9952"/>
            <a:chExt cx="19210" cy="814"/>
          </a:xfrm>
          <a:solidFill>
            <a:schemeClr val="accent6">
              <a:lumMod val="20000"/>
              <a:lumOff val="80000"/>
            </a:schemeClr>
          </a:solidFill>
        </p:grpSpPr>
        <p:sp>
          <p:nvSpPr>
            <p:cNvPr id="15" name="文本框 14"/>
            <p:cNvSpPr txBox="1"/>
            <p:nvPr>
              <p:custDataLst>
                <p:tags r:id="rId4"/>
              </p:custDataLst>
            </p:nvPr>
          </p:nvSpPr>
          <p:spPr>
            <a:xfrm>
              <a:off x="-10" y="9976"/>
              <a:ext cx="19211" cy="791"/>
            </a:xfrm>
            <a:prstGeom prst="rect">
              <a:avLst/>
            </a:prstGeom>
            <a:grpFill/>
          </p:spPr>
          <p:txBody>
            <a:bodyPr vert="horz" wrap="square" lIns="91440" tIns="45720" rIns="91440" bIns="45720" numCol="1" spcCol="0" rtlCol="0" fromWordArt="0" anchor="t" anchorCtr="0" forceAA="0" compatLnSpc="0">
              <a:noAutofit/>
            </a:bodyPr>
            <a:lstStyle>
              <a:lvl1pPr algn="l" defTabSz="914400" rtl="0" eaLnBrk="1" latinLnBrk="0" hangingPunct="1">
                <a:lnSpc>
                  <a:spcPct val="90000"/>
                </a:lnSpc>
                <a:spcBef>
                  <a:spcPct val="0"/>
                </a:spcBef>
                <a:buNone/>
                <a:defRPr sz="4400" kern="1200">
                  <a:solidFill>
                    <a:sysClr val="windowText" lastClr="000000"/>
                  </a:solidFill>
                  <a:latin typeface="Calibri" panose="020F0502020204030204"/>
                  <a:ea typeface="微软雅黑" panose="020B0503020204020204" charset="-122"/>
                  <a:cs typeface="微软雅黑" panose="020B0503020204020204" charset="-122"/>
                </a:defRPr>
              </a:lvl1pPr>
            </a:lstStyle>
            <a:p>
              <a:pPr lvl="0" algn="l">
                <a:lnSpc>
                  <a:spcPct val="100000"/>
                </a:lnSpc>
                <a:buClrTx/>
                <a:buSzTx/>
                <a:buFontTx/>
              </a:pPr>
              <a:r>
                <a:rPr lang="zh-CN" altLang="zh-CN" sz="2400" b="1">
                  <a:latin typeface="仿宋" panose="02010609060101010101" charset="-122"/>
                  <a:ea typeface="仿宋" panose="02010609060101010101" charset="-122"/>
                  <a:cs typeface="楷体" panose="02010609060101010101" pitchFamily="49" charset="-122"/>
                  <a:sym typeface="Arial" panose="020B0604020202020204" pitchFamily="34" charset="0"/>
                </a:rPr>
                <a:t>  </a:t>
              </a:r>
              <a:r>
                <a:rPr lang="zh-CN" altLang="zh-CN" sz="2400" b="1">
                  <a:latin typeface="仿宋" panose="02010609060101010101" charset="-122"/>
                  <a:ea typeface="仿宋" panose="02010609060101010101" charset="-122"/>
                  <a:cs typeface="楷体" panose="02010609060101010101" pitchFamily="49" charset="-122"/>
                  <a:sym typeface="等线" panose="02010600030101010101" charset="-122"/>
                </a:rPr>
                <a:t>考情分析</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zh-CN" sz="2400" b="1">
                  <a:solidFill>
                    <a:sysClr val="windowText" lastClr="000000"/>
                  </a:solidFill>
                  <a:latin typeface="仿宋" panose="02010609060101010101" charset="-122"/>
                  <a:ea typeface="仿宋" panose="02010609060101010101" charset="-122"/>
                  <a:cs typeface="楷体" panose="02010609060101010101" pitchFamily="49" charset="-122"/>
                  <a:sym typeface="微软雅黑" panose="020B0503020204020204" charset="-122"/>
                </a:rPr>
                <a:t>阶段特征</a:t>
              </a:r>
              <a:r>
                <a:rPr lang="en-US" altLang="zh-CN" sz="2400" b="1">
                  <a:solidFill>
                    <a:sysClr val="windowText" lastClr="000000"/>
                  </a:solidFill>
                  <a:latin typeface="仿宋" panose="02010609060101010101" charset="-122"/>
                  <a:ea typeface="仿宋" panose="02010609060101010101" charset="-122"/>
                  <a:cs typeface="楷体" panose="02010609060101010101" pitchFamily="49" charset="-122"/>
                  <a:sym typeface="微软雅黑" panose="020B0503020204020204" charset="-122"/>
                </a:rPr>
                <a:t>          </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微软雅黑" panose="020B0503020204020204" charset="-122"/>
                </a:rPr>
                <a:t>夯实</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等线" panose="02010600030101010101" charset="-122"/>
                </a:rPr>
                <a:t>基础</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等线" panose="02010600030101010101" charset="-122"/>
                </a:rPr>
                <a:t>高考真题</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en-US" sz="2400" b="1">
                  <a:solidFill>
                    <a:srgbClr val="000000"/>
                  </a:solidFill>
                  <a:latin typeface="仿宋" panose="02010609060101010101" charset="-122"/>
                  <a:ea typeface="仿宋" panose="02010609060101010101" charset="-122"/>
                  <a:cs typeface="Times New Roman" panose="02020603050405020304" charset="0"/>
                  <a:sym typeface="等线" panose="02010600030101010101" charset="-122"/>
                </a:rPr>
                <a:t>链接选必</a:t>
              </a: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sym typeface="微软雅黑" panose="020B0503020204020204" charset="-122"/>
              </a:endParaRPr>
            </a:p>
          </p:txBody>
        </p:sp>
        <p:cxnSp>
          <p:nvCxnSpPr>
            <p:cNvPr id="20" name="直接连接符 19"/>
            <p:cNvCxnSpPr/>
            <p:nvPr/>
          </p:nvCxnSpPr>
          <p:spPr>
            <a:xfrm>
              <a:off x="2977" y="9952"/>
              <a:ext cx="16" cy="815"/>
            </a:xfrm>
            <a:prstGeom prst="line">
              <a:avLst/>
            </a:prstGeom>
            <a:grpFill/>
            <a:ln w="12700" cmpd="sng">
              <a:solidFill>
                <a:sysClr val="window" lastClr="FFFFFF"/>
              </a:solidFill>
              <a:prstDash val="solid"/>
            </a:ln>
          </p:spPr>
          <p:style>
            <a:lnRef idx="2">
              <a:srgbClr val="4472C4"/>
            </a:lnRef>
            <a:fillRef idx="0">
              <a:srgbClr val="FFFFFF"/>
            </a:fillRef>
            <a:effectRef idx="0">
              <a:srgbClr val="FFFFFF"/>
            </a:effectRef>
            <a:fontRef idx="minor">
              <a:sysClr val="windowText" lastClr="000000"/>
            </a:fontRef>
          </p:style>
        </p:cxnSp>
        <p:cxnSp>
          <p:nvCxnSpPr>
            <p:cNvPr id="25" name="直接连接符 24"/>
            <p:cNvCxnSpPr/>
            <p:nvPr/>
          </p:nvCxnSpPr>
          <p:spPr>
            <a:xfrm>
              <a:off x="7227" y="9952"/>
              <a:ext cx="16" cy="815"/>
            </a:xfrm>
            <a:prstGeom prst="line">
              <a:avLst/>
            </a:prstGeom>
            <a:grpFill/>
            <a:ln w="12700" cmpd="sng">
              <a:solidFill>
                <a:sysClr val="window" lastClr="FFFFFF"/>
              </a:solidFill>
              <a:prstDash val="solid"/>
            </a:ln>
          </p:spPr>
          <p:style>
            <a:lnRef idx="2">
              <a:srgbClr val="4472C4"/>
            </a:lnRef>
            <a:fillRef idx="0">
              <a:srgbClr val="FFFFFF"/>
            </a:fillRef>
            <a:effectRef idx="0">
              <a:srgbClr val="FFFFFF"/>
            </a:effectRef>
            <a:fontRef idx="minor">
              <a:sysClr val="windowText" lastClr="000000"/>
            </a:fontRef>
          </p:style>
        </p:cxnSp>
        <p:cxnSp>
          <p:nvCxnSpPr>
            <p:cNvPr id="29" name="直接连接符 28"/>
            <p:cNvCxnSpPr/>
            <p:nvPr/>
          </p:nvCxnSpPr>
          <p:spPr>
            <a:xfrm>
              <a:off x="11121" y="9952"/>
              <a:ext cx="16" cy="815"/>
            </a:xfrm>
            <a:prstGeom prst="line">
              <a:avLst/>
            </a:prstGeom>
            <a:grpFill/>
            <a:ln w="12700" cmpd="sng">
              <a:solidFill>
                <a:sysClr val="window" lastClr="FFFFFF"/>
              </a:solidFill>
              <a:prstDash val="solid"/>
            </a:ln>
          </p:spPr>
          <p:style>
            <a:lnRef idx="2">
              <a:srgbClr val="4472C4"/>
            </a:lnRef>
            <a:fillRef idx="0">
              <a:srgbClr val="FFFFFF"/>
            </a:fillRef>
            <a:effectRef idx="0">
              <a:srgbClr val="FFFFFF"/>
            </a:effectRef>
            <a:fontRef idx="minor">
              <a:sysClr val="windowText" lastClr="000000"/>
            </a:fontRef>
          </p:style>
        </p:cxnSp>
        <p:cxnSp>
          <p:nvCxnSpPr>
            <p:cNvPr id="30" name="直接连接符 29"/>
            <p:cNvCxnSpPr/>
            <p:nvPr/>
          </p:nvCxnSpPr>
          <p:spPr>
            <a:xfrm>
              <a:off x="15150" y="9952"/>
              <a:ext cx="16" cy="815"/>
            </a:xfrm>
            <a:prstGeom prst="line">
              <a:avLst/>
            </a:prstGeom>
            <a:grpFill/>
            <a:ln w="12700" cmpd="sng">
              <a:solidFill>
                <a:sysClr val="window" lastClr="FFFFFF"/>
              </a:solidFill>
              <a:prstDash val="solid"/>
            </a:ln>
          </p:spPr>
          <p:style>
            <a:lnRef idx="2">
              <a:srgbClr val="4472C4"/>
            </a:lnRef>
            <a:fillRef idx="0">
              <a:srgbClr val="FFFFFF"/>
            </a:fillRef>
            <a:effectRef idx="0">
              <a:srgbClr val="FFFFFF"/>
            </a:effectRef>
            <a:fontRef idx="minor">
              <a:sysClr val="windowText" lastClr="000000"/>
            </a:fontRef>
          </p:style>
        </p:cxnSp>
      </p:gr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linds(horizont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linds(horizont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2" grpId="0"/>
      <p:bldP spid="7"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Ref idx="1001">
        <a:schemeClr val="bg1"/>
      </p:bgRef>
    </p:bg>
    <p:spTree>
      <p:nvGrpSpPr>
        <p:cNvPr id="1" name=""/>
        <p:cNvGrpSpPr/>
        <p:nvPr/>
      </p:nvGrpSpPr>
      <p:grpSpPr>
        <a:xfrm>
          <a:off x="0" y="0"/>
          <a:ext cx="0" cy="0"/>
          <a:chOff x="0" y="0"/>
          <a:chExt cx="0" cy="0"/>
        </a:xfrm>
      </p:grpSpPr>
      <p:graphicFrame>
        <p:nvGraphicFramePr>
          <p:cNvPr id="5" name="表格 4"/>
          <p:cNvGraphicFramePr>
            <a:graphicFrameLocks noGrp="1"/>
          </p:cNvGraphicFramePr>
          <p:nvPr>
            <p:custDataLst>
              <p:tags r:id="rId3"/>
            </p:custDataLst>
          </p:nvPr>
        </p:nvGraphicFramePr>
        <p:xfrm>
          <a:off x="0" y="75565"/>
          <a:ext cx="12198985" cy="6379210"/>
        </p:xfrm>
        <a:graphic>
          <a:graphicData uri="http://schemas.openxmlformats.org/drawingml/2006/table">
            <a:tbl>
              <a:tblPr/>
              <a:tblGrid>
                <a:gridCol w="836295"/>
                <a:gridCol w="4308475"/>
                <a:gridCol w="7054215"/>
              </a:tblGrid>
              <a:tr h="421640">
                <a:tc>
                  <a:txBody>
                    <a:bodyPr/>
                    <a:lstStyle/>
                    <a:p>
                      <a:pPr lvl="0" indent="0" algn="ctr" defTabSz="914400" rtl="0" fontAlgn="auto">
                        <a:lnSpc>
                          <a:spcPts val="2600"/>
                        </a:lnSpc>
                        <a:spcBef>
                          <a:spcPts val="0"/>
                        </a:spcBef>
                        <a:spcAft>
                          <a:spcPts val="0"/>
                        </a:spcAft>
                        <a:buClrTx/>
                        <a:buSzTx/>
                        <a:buFontTx/>
                        <a:buNone/>
                      </a:pPr>
                      <a:r>
                        <a:rPr lang="zh-CN" sz="2400" b="1" i="0" u="none" kern="1200" baseline="0">
                          <a:gradFill>
                            <a:gsLst>
                              <a:gs pos="0">
                                <a:srgbClr val="012D86"/>
                              </a:gs>
                              <a:gs pos="100000">
                                <a:srgbClr val="0E2557"/>
                              </a:gs>
                            </a:gsLst>
                            <a:lin scaled="0"/>
                          </a:gradFill>
                          <a:effectLst/>
                          <a:latin typeface="仿宋" panose="02010609060101010101" charset="-122"/>
                          <a:ea typeface="仿宋" panose="02010609060101010101" charset="-122"/>
                          <a:cs typeface="仿宋" panose="02010609060101010101" charset="-122"/>
                        </a:rPr>
                        <a:t>时间</a:t>
                      </a:r>
                    </a:p>
                  </a:txBody>
                  <a:tcPr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2">
                        <a:lumMod val="20000"/>
                        <a:lumOff val="80000"/>
                      </a:schemeClr>
                    </a:solidFill>
                  </a:tcPr>
                </a:tc>
                <a:tc>
                  <a:txBody>
                    <a:bodyPr/>
                    <a:lstStyle/>
                    <a:p>
                      <a:pPr lvl="0" indent="0" algn="ctr" defTabSz="914400" fontAlgn="auto">
                        <a:lnSpc>
                          <a:spcPts val="2600"/>
                        </a:lnSpc>
                        <a:spcBef>
                          <a:spcPts val="0"/>
                        </a:spcBef>
                        <a:spcAft>
                          <a:spcPts val="0"/>
                        </a:spcAft>
                        <a:buClrTx/>
                        <a:buSzTx/>
                        <a:buFontTx/>
                        <a:buNone/>
                      </a:pPr>
                      <a:r>
                        <a:rPr lang="zh-CN" sz="2400" b="1">
                          <a:gradFill>
                            <a:gsLst>
                              <a:gs pos="0">
                                <a:srgbClr val="012D86"/>
                              </a:gs>
                              <a:gs pos="100000">
                                <a:srgbClr val="0E2557"/>
                              </a:gs>
                            </a:gsLst>
                            <a:lin scaled="0"/>
                          </a:gradFill>
                          <a:effectLst/>
                          <a:latin typeface="仿宋" panose="02010609060101010101" charset="-122"/>
                          <a:ea typeface="仿宋" panose="02010609060101010101" charset="-122"/>
                          <a:cs typeface="仿宋" panose="02010609060101010101" charset="-122"/>
                          <a:sym typeface="+mn-ea"/>
                        </a:rPr>
                        <a:t>全国卷</a:t>
                      </a:r>
                    </a:p>
                  </a:txBody>
                  <a:tcPr marL="0" marR="0" marT="0" marB="1"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2">
                        <a:lumMod val="20000"/>
                        <a:lumOff val="80000"/>
                      </a:schemeClr>
                    </a:solidFill>
                  </a:tcPr>
                </a:tc>
                <a:tc>
                  <a:txBody>
                    <a:bodyPr/>
                    <a:lstStyle/>
                    <a:p>
                      <a:pPr lvl="0" indent="0" algn="ctr" defTabSz="914400" fontAlgn="auto">
                        <a:lnSpc>
                          <a:spcPts val="2600"/>
                        </a:lnSpc>
                        <a:spcBef>
                          <a:spcPts val="0"/>
                        </a:spcBef>
                        <a:spcAft>
                          <a:spcPts val="0"/>
                        </a:spcAft>
                        <a:buClrTx/>
                        <a:buSzTx/>
                        <a:buFontTx/>
                        <a:buNone/>
                      </a:pPr>
                      <a:r>
                        <a:rPr lang="zh-CN" sz="2400" b="1">
                          <a:gradFill>
                            <a:gsLst>
                              <a:gs pos="0">
                                <a:srgbClr val="012D86"/>
                              </a:gs>
                              <a:gs pos="100000">
                                <a:srgbClr val="0E2557"/>
                              </a:gs>
                            </a:gsLst>
                            <a:lin scaled="0"/>
                          </a:gradFill>
                          <a:effectLst/>
                          <a:latin typeface="仿宋" panose="02010609060101010101" charset="-122"/>
                          <a:ea typeface="仿宋" panose="02010609060101010101" charset="-122"/>
                          <a:cs typeface="仿宋" panose="02010609060101010101" charset="-122"/>
                        </a:rPr>
                        <a:t>地方卷</a:t>
                      </a:r>
                    </a:p>
                  </a:txBody>
                  <a:tcPr marL="0" marR="0" marT="0" marB="1"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2">
                        <a:lumMod val="20000"/>
                        <a:lumOff val="80000"/>
                      </a:schemeClr>
                    </a:solidFill>
                  </a:tcPr>
                </a:tc>
              </a:tr>
              <a:tr h="751840">
                <a:tc>
                  <a:txBody>
                    <a:bodyPr/>
                    <a:lstStyle/>
                    <a:p>
                      <a:pPr indent="0" algn="ctr" fontAlgn="auto">
                        <a:lnSpc>
                          <a:spcPts val="2600"/>
                        </a:lnSpc>
                        <a:spcBef>
                          <a:spcPts val="0"/>
                        </a:spcBef>
                        <a:spcAft>
                          <a:spcPts val="0"/>
                        </a:spcAft>
                        <a:buClrTx/>
                        <a:buSzTx/>
                        <a:buFontTx/>
                        <a:buNone/>
                      </a:pPr>
                      <a:r>
                        <a:rPr lang="zh-CN" sz="2000" b="1">
                          <a:gradFill>
                            <a:gsLst>
                              <a:gs pos="0">
                                <a:srgbClr val="012D86"/>
                              </a:gs>
                              <a:gs pos="100000">
                                <a:srgbClr val="0E2557"/>
                              </a:gs>
                            </a:gsLst>
                            <a:lin scaled="0"/>
                          </a:gradFill>
                          <a:effectLst/>
                          <a:latin typeface="仿宋" panose="02010609060101010101" charset="-122"/>
                          <a:ea typeface="仿宋" panose="02010609060101010101" charset="-122"/>
                          <a:cs typeface="仿宋" panose="02010609060101010101" charset="-122"/>
                        </a:rPr>
                        <a:t>2019</a:t>
                      </a: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lstStyle/>
                    <a:p>
                      <a:pPr indent="0" algn="l" fontAlgn="auto">
                        <a:lnSpc>
                          <a:spcPts val="2600"/>
                        </a:lnSpc>
                        <a:spcBef>
                          <a:spcPts val="0"/>
                        </a:spcBef>
                        <a:spcAft>
                          <a:spcPts val="0"/>
                        </a:spcAft>
                      </a:pPr>
                      <a:r>
                        <a:rPr lang="en-US" altLang="zh-CN" sz="2000" b="1">
                          <a:latin typeface="仿宋" panose="02010609060101010101" charset="-122"/>
                          <a:ea typeface="仿宋" panose="02010609060101010101" charset="-122"/>
                          <a:cs typeface="仿宋" panose="02010609060101010101" charset="-122"/>
                          <a:sym typeface="+mn-ea"/>
                        </a:rPr>
                        <a:t>全国Ⅰ</a:t>
                      </a:r>
                      <a:r>
                        <a:rPr lang="zh-CN" altLang="en-US" sz="2000" b="1">
                          <a:latin typeface="仿宋" panose="02010609060101010101" charset="-122"/>
                          <a:ea typeface="仿宋" panose="02010609060101010101" charset="-122"/>
                          <a:cs typeface="仿宋" panose="02010609060101010101" charset="-122"/>
                          <a:sym typeface="+mn-ea"/>
                        </a:rPr>
                        <a:t>卷</a:t>
                      </a:r>
                      <a:r>
                        <a:rPr lang="en-US" altLang="zh-CN" sz="2000" b="1">
                          <a:latin typeface="仿宋" panose="02010609060101010101" charset="-122"/>
                          <a:ea typeface="仿宋" panose="02010609060101010101" charset="-122"/>
                          <a:cs typeface="仿宋" panose="02010609060101010101" charset="-122"/>
                          <a:sym typeface="+mn-ea"/>
                        </a:rPr>
                        <a:t>·30·</a:t>
                      </a:r>
                      <a:r>
                        <a:rPr lang="en-US" altLang="zh-CN" sz="2000" b="1">
                          <a:solidFill>
                            <a:srgbClr val="FF0000"/>
                          </a:solidFill>
                          <a:latin typeface="仿宋" panose="02010609060101010101" charset="-122"/>
                          <a:ea typeface="仿宋" panose="02010609060101010101" charset="-122"/>
                          <a:cs typeface="仿宋" panose="02010609060101010101" charset="-122"/>
                          <a:sym typeface="+mn-ea"/>
                        </a:rPr>
                        <a:t>毛泽东阐述中国革命性质</a:t>
                      </a:r>
                    </a:p>
                  </a:txBody>
                  <a:tcPr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lstStyle/>
                    <a:p>
                      <a:pPr indent="0" algn="l" fontAlgn="auto">
                        <a:lnSpc>
                          <a:spcPts val="2600"/>
                        </a:lnSpc>
                        <a:spcBef>
                          <a:spcPts val="0"/>
                        </a:spcBef>
                        <a:spcAft>
                          <a:spcPts val="0"/>
                        </a:spcAft>
                      </a:pPr>
                      <a:r>
                        <a:rPr sz="2000" b="1">
                          <a:latin typeface="仿宋" panose="02010609060101010101" charset="-122"/>
                          <a:ea typeface="仿宋" panose="02010609060101010101" charset="-122"/>
                          <a:cs typeface="仿宋" panose="02010609060101010101" charset="-122"/>
                          <a:sym typeface="+mn-ea"/>
                        </a:rPr>
                        <a:t>上海·</a:t>
                      </a:r>
                      <a:r>
                        <a:rPr lang="en-US" altLang="zh-CN" sz="2000" b="1">
                          <a:solidFill>
                            <a:srgbClr val="FF0000"/>
                          </a:solidFill>
                          <a:latin typeface="仿宋" panose="02010609060101010101" charset="-122"/>
                          <a:ea typeface="仿宋" panose="02010609060101010101" charset="-122"/>
                          <a:cs typeface="仿宋" panose="02010609060101010101" charset="-122"/>
                          <a:sym typeface="+mn-ea"/>
                        </a:rPr>
                        <a:t>中共七大</a:t>
                      </a:r>
                      <a:r>
                        <a:rPr sz="2000" b="1">
                          <a:latin typeface="仿宋" panose="02010609060101010101" charset="-122"/>
                          <a:ea typeface="仿宋" panose="02010609060101010101" charset="-122"/>
                          <a:cs typeface="仿宋" panose="02010609060101010101" charset="-122"/>
                          <a:sym typeface="+mn-ea"/>
                        </a:rPr>
                        <a:t> </a:t>
                      </a:r>
                      <a:r>
                        <a:rPr lang="en-US" sz="2000" b="1">
                          <a:latin typeface="仿宋" panose="02010609060101010101" charset="-122"/>
                          <a:ea typeface="仿宋" panose="02010609060101010101" charset="-122"/>
                          <a:cs typeface="仿宋" panose="02010609060101010101" charset="-122"/>
                          <a:sym typeface="+mn-ea"/>
                        </a:rPr>
                        <a:t>      </a:t>
                      </a:r>
                      <a:r>
                        <a:rPr sz="2000" b="1">
                          <a:latin typeface="仿宋" panose="02010609060101010101" charset="-122"/>
                          <a:ea typeface="仿宋" panose="02010609060101010101" charset="-122"/>
                          <a:cs typeface="仿宋" panose="02010609060101010101" charset="-122"/>
                          <a:sym typeface="+mn-ea"/>
                        </a:rPr>
                        <a:t>海南、天津·</a:t>
                      </a:r>
                      <a:r>
                        <a:rPr lang="en-US" altLang="zh-CN" sz="2000" b="1">
                          <a:solidFill>
                            <a:srgbClr val="FF0000"/>
                          </a:solidFill>
                          <a:latin typeface="仿宋" panose="02010609060101010101" charset="-122"/>
                          <a:ea typeface="仿宋" panose="02010609060101010101" charset="-122"/>
                          <a:cs typeface="仿宋" panose="02010609060101010101" charset="-122"/>
                          <a:sym typeface="+mn-ea"/>
                        </a:rPr>
                        <a:t>抗日民族统一战线</a:t>
                      </a:r>
                      <a:r>
                        <a:rPr sz="2000" b="1">
                          <a:latin typeface="仿宋" panose="02010609060101010101" charset="-122"/>
                          <a:ea typeface="仿宋" panose="02010609060101010101" charset="-122"/>
                          <a:cs typeface="仿宋" panose="02010609060101010101" charset="-122"/>
                          <a:sym typeface="+mn-ea"/>
                        </a:rPr>
                        <a:t>  </a:t>
                      </a:r>
                    </a:p>
                    <a:p>
                      <a:pPr indent="0" algn="l" fontAlgn="auto">
                        <a:lnSpc>
                          <a:spcPts val="2600"/>
                        </a:lnSpc>
                        <a:spcBef>
                          <a:spcPts val="0"/>
                        </a:spcBef>
                        <a:spcAft>
                          <a:spcPts val="0"/>
                        </a:spcAft>
                      </a:pPr>
                      <a:r>
                        <a:rPr sz="2000" b="1">
                          <a:latin typeface="仿宋" panose="02010609060101010101" charset="-122"/>
                          <a:ea typeface="仿宋" panose="02010609060101010101" charset="-122"/>
                          <a:cs typeface="仿宋" panose="02010609060101010101" charset="-122"/>
                          <a:sym typeface="+mn-ea"/>
                        </a:rPr>
                        <a:t>北京·</a:t>
                      </a:r>
                      <a:r>
                        <a:rPr lang="en-US" altLang="zh-CN" sz="2000" b="1">
                          <a:solidFill>
                            <a:srgbClr val="FF0000"/>
                          </a:solidFill>
                          <a:latin typeface="仿宋" panose="02010609060101010101" charset="-122"/>
                          <a:ea typeface="仿宋" panose="02010609060101010101" charset="-122"/>
                          <a:cs typeface="仿宋" panose="02010609060101010101" charset="-122"/>
                          <a:sym typeface="+mn-ea"/>
                        </a:rPr>
                        <a:t>敌后战场 </a:t>
                      </a:r>
                      <a:r>
                        <a:rPr sz="2000" b="1">
                          <a:latin typeface="仿宋" panose="02010609060101010101" charset="-122"/>
                          <a:ea typeface="仿宋" panose="02010609060101010101" charset="-122"/>
                          <a:cs typeface="仿宋" panose="02010609060101010101" charset="-122"/>
                          <a:sym typeface="+mn-ea"/>
                        </a:rPr>
                        <a:t>       浙江·</a:t>
                      </a:r>
                      <a:r>
                        <a:rPr lang="en-US" altLang="zh-CN" sz="2000" b="1">
                          <a:solidFill>
                            <a:srgbClr val="FF0000"/>
                          </a:solidFill>
                          <a:latin typeface="仿宋" panose="02010609060101010101" charset="-122"/>
                          <a:ea typeface="仿宋" panose="02010609060101010101" charset="-122"/>
                          <a:cs typeface="仿宋" panose="02010609060101010101" charset="-122"/>
                          <a:sym typeface="+mn-ea"/>
                        </a:rPr>
                        <a:t>正面战场</a:t>
                      </a:r>
                      <a:r>
                        <a:rPr sz="2000" b="1">
                          <a:latin typeface="仿宋" panose="02010609060101010101" charset="-122"/>
                          <a:ea typeface="仿宋" panose="02010609060101010101" charset="-122"/>
                          <a:cs typeface="仿宋" panose="02010609060101010101" charset="-122"/>
                          <a:sym typeface="+mn-ea"/>
                        </a:rPr>
                        <a:t>  </a:t>
                      </a:r>
                    </a:p>
                  </a:txBody>
                  <a:tcPr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r>
              <a:tr h="1082040">
                <a:tc>
                  <a:txBody>
                    <a:bodyPr/>
                    <a:lstStyle/>
                    <a:p>
                      <a:pPr indent="0" algn="ctr" fontAlgn="auto">
                        <a:lnSpc>
                          <a:spcPts val="2600"/>
                        </a:lnSpc>
                        <a:spcBef>
                          <a:spcPts val="0"/>
                        </a:spcBef>
                        <a:spcAft>
                          <a:spcPts val="0"/>
                        </a:spcAft>
                        <a:buClrTx/>
                        <a:buSzTx/>
                        <a:buFontTx/>
                        <a:buNone/>
                      </a:pPr>
                      <a:r>
                        <a:rPr lang="zh-CN" sz="2000" b="1">
                          <a:gradFill>
                            <a:gsLst>
                              <a:gs pos="0">
                                <a:srgbClr val="012D86"/>
                              </a:gs>
                              <a:gs pos="100000">
                                <a:srgbClr val="0E2557"/>
                              </a:gs>
                            </a:gsLst>
                            <a:lin scaled="0"/>
                          </a:gradFill>
                          <a:effectLst/>
                          <a:latin typeface="仿宋" panose="02010609060101010101" charset="-122"/>
                          <a:ea typeface="仿宋" panose="02010609060101010101" charset="-122"/>
                          <a:cs typeface="仿宋" panose="02010609060101010101" charset="-122"/>
                        </a:rPr>
                        <a:t>2020</a:t>
                      </a: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lstStyle/>
                    <a:p>
                      <a:pPr marR="0" lvl="0" algn="l" defTabSz="914400" rtl="0" fontAlgn="auto">
                        <a:lnSpc>
                          <a:spcPts val="2600"/>
                        </a:lnSpc>
                        <a:spcBef>
                          <a:spcPts val="0"/>
                        </a:spcBef>
                        <a:spcAft>
                          <a:spcPts val="0"/>
                        </a:spcAft>
                        <a:buClrTx/>
                        <a:buSzTx/>
                        <a:buFontTx/>
                        <a:buNone/>
                      </a:pPr>
                      <a:r>
                        <a:rPr sz="2000" b="1">
                          <a:latin typeface="仿宋" panose="02010609060101010101" charset="-122"/>
                          <a:ea typeface="仿宋" panose="02010609060101010101" charset="-122"/>
                          <a:cs typeface="仿宋" panose="02010609060101010101" charset="-122"/>
                          <a:sym typeface="+mn-ea"/>
                        </a:rPr>
                        <a:t>全国【Ⅱ】</a:t>
                      </a:r>
                      <a:r>
                        <a:rPr lang="zh-CN" sz="2000" b="1">
                          <a:latin typeface="仿宋" panose="02010609060101010101" charset="-122"/>
                          <a:ea typeface="仿宋" panose="02010609060101010101" charset="-122"/>
                          <a:cs typeface="仿宋" panose="02010609060101010101" charset="-122"/>
                          <a:sym typeface="+mn-ea"/>
                        </a:rPr>
                        <a:t>卷</a:t>
                      </a:r>
                      <a:r>
                        <a:rPr sz="2000" b="1">
                          <a:latin typeface="仿宋" panose="02010609060101010101" charset="-122"/>
                          <a:ea typeface="仿宋" panose="02010609060101010101" charset="-122"/>
                          <a:cs typeface="仿宋" panose="02010609060101010101" charset="-122"/>
                          <a:sym typeface="+mn-ea"/>
                        </a:rPr>
                        <a:t>·</a:t>
                      </a:r>
                      <a:r>
                        <a:rPr lang="en-US" sz="2000" b="1">
                          <a:latin typeface="仿宋" panose="02010609060101010101" charset="-122"/>
                          <a:ea typeface="仿宋" panose="02010609060101010101" charset="-122"/>
                          <a:cs typeface="仿宋" panose="02010609060101010101" charset="-122"/>
                          <a:sym typeface="+mn-ea"/>
                        </a:rPr>
                        <a:t>30</a:t>
                      </a:r>
                      <a:r>
                        <a:rPr sz="2000" b="1">
                          <a:latin typeface="仿宋" panose="02010609060101010101" charset="-122"/>
                          <a:ea typeface="仿宋" panose="02010609060101010101" charset="-122"/>
                          <a:cs typeface="仿宋" panose="02010609060101010101" charset="-122"/>
                          <a:sym typeface="+mn-ea"/>
                        </a:rPr>
                        <a:t>·中国军民的</a:t>
                      </a:r>
                      <a:r>
                        <a:rPr lang="en-US" altLang="zh-CN" sz="2000" b="1">
                          <a:solidFill>
                            <a:srgbClr val="FF0000"/>
                          </a:solidFill>
                          <a:latin typeface="仿宋" panose="02010609060101010101" charset="-122"/>
                          <a:ea typeface="仿宋" panose="02010609060101010101" charset="-122"/>
                          <a:cs typeface="仿宋" panose="02010609060101010101" charset="-122"/>
                          <a:sym typeface="+mn-ea"/>
                        </a:rPr>
                        <a:t>抗日斗争</a:t>
                      </a:r>
                      <a:r>
                        <a:rPr sz="2000" b="1">
                          <a:latin typeface="仿宋" panose="02010609060101010101" charset="-122"/>
                          <a:ea typeface="仿宋" panose="02010609060101010101" charset="-122"/>
                          <a:cs typeface="仿宋" panose="02010609060101010101" charset="-122"/>
                          <a:sym typeface="+mn-ea"/>
                        </a:rPr>
                        <a:t>——</a:t>
                      </a:r>
                      <a:r>
                        <a:rPr lang="en-US" altLang="zh-CN" sz="2000" b="1">
                          <a:solidFill>
                            <a:srgbClr val="FF0000"/>
                          </a:solidFill>
                          <a:latin typeface="仿宋" panose="02010609060101010101" charset="-122"/>
                          <a:ea typeface="仿宋" panose="02010609060101010101" charset="-122"/>
                          <a:cs typeface="仿宋" panose="02010609060101010101" charset="-122"/>
                          <a:sym typeface="+mn-ea"/>
                        </a:rPr>
                        <a:t>抗日民族统一战线</a:t>
                      </a:r>
                    </a:p>
                  </a:txBody>
                  <a:tcPr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lstStyle/>
                    <a:p>
                      <a:pPr indent="0" algn="l" fontAlgn="auto">
                        <a:lnSpc>
                          <a:spcPts val="2600"/>
                        </a:lnSpc>
                        <a:spcBef>
                          <a:spcPts val="0"/>
                        </a:spcBef>
                        <a:spcAft>
                          <a:spcPts val="0"/>
                        </a:spcAft>
                      </a:pPr>
                      <a:r>
                        <a:rPr sz="2000" b="1">
                          <a:latin typeface="仿宋" panose="02010609060101010101" charset="-122"/>
                          <a:ea typeface="仿宋" panose="02010609060101010101" charset="-122"/>
                          <a:cs typeface="仿宋" panose="02010609060101010101" charset="-122"/>
                          <a:sym typeface="+mn-ea"/>
                        </a:rPr>
                        <a:t>天津·激励</a:t>
                      </a:r>
                      <a:r>
                        <a:rPr lang="en-US" altLang="zh-CN" sz="2000" b="1">
                          <a:solidFill>
                            <a:srgbClr val="FF0000"/>
                          </a:solidFill>
                          <a:latin typeface="仿宋" panose="02010609060101010101" charset="-122"/>
                          <a:ea typeface="仿宋" panose="02010609060101010101" charset="-122"/>
                          <a:cs typeface="仿宋" panose="02010609060101010101" charset="-122"/>
                          <a:sym typeface="+mn-ea"/>
                        </a:rPr>
                        <a:t>民众共御外侮</a:t>
                      </a:r>
                      <a:r>
                        <a:rPr sz="2000" b="1">
                          <a:latin typeface="仿宋" panose="02010609060101010101" charset="-122"/>
                          <a:ea typeface="仿宋" panose="02010609060101010101" charset="-122"/>
                          <a:cs typeface="仿宋" panose="02010609060101010101" charset="-122"/>
                          <a:sym typeface="+mn-ea"/>
                        </a:rPr>
                        <a:t>    江苏·</a:t>
                      </a:r>
                      <a:r>
                        <a:rPr lang="en-US" altLang="zh-CN" sz="2000" b="1">
                          <a:solidFill>
                            <a:srgbClr val="FF0000"/>
                          </a:solidFill>
                          <a:latin typeface="仿宋" panose="02010609060101010101" charset="-122"/>
                          <a:ea typeface="仿宋" panose="02010609060101010101" charset="-122"/>
                          <a:cs typeface="仿宋" panose="02010609060101010101" charset="-122"/>
                          <a:sym typeface="+mn-ea"/>
                        </a:rPr>
                        <a:t>中共增强民众抗战意识</a:t>
                      </a:r>
                      <a:r>
                        <a:rPr sz="2000" b="1">
                          <a:latin typeface="仿宋" panose="02010609060101010101" charset="-122"/>
                          <a:ea typeface="仿宋" panose="02010609060101010101" charset="-122"/>
                          <a:cs typeface="仿宋" panose="02010609060101010101" charset="-122"/>
                          <a:sym typeface="+mn-ea"/>
                        </a:rPr>
                        <a:t>   </a:t>
                      </a:r>
                    </a:p>
                    <a:p>
                      <a:pPr indent="0" algn="l" fontAlgn="auto">
                        <a:lnSpc>
                          <a:spcPts val="2600"/>
                        </a:lnSpc>
                        <a:spcBef>
                          <a:spcPts val="0"/>
                        </a:spcBef>
                        <a:spcAft>
                          <a:spcPts val="0"/>
                        </a:spcAft>
                      </a:pPr>
                      <a:r>
                        <a:rPr sz="2000" b="1">
                          <a:latin typeface="仿宋" panose="02010609060101010101" charset="-122"/>
                          <a:ea typeface="仿宋" panose="02010609060101010101" charset="-122"/>
                          <a:cs typeface="仿宋" panose="02010609060101010101" charset="-122"/>
                          <a:sym typeface="+mn-ea"/>
                        </a:rPr>
                        <a:t>浙江·</a:t>
                      </a:r>
                      <a:r>
                        <a:rPr lang="en-US" altLang="zh-CN" sz="2000" b="1">
                          <a:solidFill>
                            <a:srgbClr val="FF0000"/>
                          </a:solidFill>
                          <a:latin typeface="仿宋" panose="02010609060101010101" charset="-122"/>
                          <a:ea typeface="仿宋" panose="02010609060101010101" charset="-122"/>
                          <a:cs typeface="仿宋" panose="02010609060101010101" charset="-122"/>
                          <a:sym typeface="+mn-ea"/>
                        </a:rPr>
                        <a:t>正面战场</a:t>
                      </a:r>
                      <a:r>
                        <a:rPr sz="2000" b="1">
                          <a:latin typeface="仿宋" panose="02010609060101010101" charset="-122"/>
                          <a:ea typeface="仿宋" panose="02010609060101010101" charset="-122"/>
                          <a:cs typeface="仿宋" panose="02010609060101010101" charset="-122"/>
                          <a:sym typeface="+mn-ea"/>
                        </a:rPr>
                        <a:t>的淞沪</a:t>
                      </a:r>
                      <a:r>
                        <a:rPr lang="en-US" altLang="zh-CN" sz="2000" b="1">
                          <a:solidFill>
                            <a:srgbClr val="FF0000"/>
                          </a:solidFill>
                          <a:latin typeface="仿宋" panose="02010609060101010101" charset="-122"/>
                          <a:ea typeface="仿宋" panose="02010609060101010101" charset="-122"/>
                          <a:cs typeface="仿宋" panose="02010609060101010101" charset="-122"/>
                          <a:sym typeface="+mn-ea"/>
                        </a:rPr>
                        <a:t>会战</a:t>
                      </a:r>
                      <a:r>
                        <a:rPr sz="2000" b="1">
                          <a:latin typeface="仿宋" panose="02010609060101010101" charset="-122"/>
                          <a:ea typeface="仿宋" panose="02010609060101010101" charset="-122"/>
                          <a:cs typeface="仿宋" panose="02010609060101010101" charset="-122"/>
                          <a:sym typeface="+mn-ea"/>
                        </a:rPr>
                        <a:t>；日军的</a:t>
                      </a:r>
                      <a:r>
                        <a:rPr lang="en-US" altLang="zh-CN" sz="2000" b="1">
                          <a:solidFill>
                            <a:srgbClr val="FF0000"/>
                          </a:solidFill>
                          <a:latin typeface="仿宋" panose="02010609060101010101" charset="-122"/>
                          <a:ea typeface="仿宋" panose="02010609060101010101" charset="-122"/>
                          <a:cs typeface="仿宋" panose="02010609060101010101" charset="-122"/>
                          <a:sym typeface="+mn-ea"/>
                        </a:rPr>
                        <a:t>细菌战</a:t>
                      </a:r>
                      <a:r>
                        <a:rPr sz="2000" b="1">
                          <a:latin typeface="仿宋" panose="02010609060101010101" charset="-122"/>
                          <a:ea typeface="仿宋" panose="02010609060101010101" charset="-122"/>
                          <a:cs typeface="仿宋" panose="02010609060101010101" charset="-122"/>
                          <a:sym typeface="+mn-ea"/>
                        </a:rPr>
                        <a:t>和</a:t>
                      </a:r>
                      <a:r>
                        <a:rPr lang="en-US" altLang="zh-CN" sz="2000" b="1">
                          <a:solidFill>
                            <a:srgbClr val="FF0000"/>
                          </a:solidFill>
                          <a:latin typeface="仿宋" panose="02010609060101010101" charset="-122"/>
                          <a:ea typeface="仿宋" panose="02010609060101010101" charset="-122"/>
                          <a:cs typeface="仿宋" panose="02010609060101010101" charset="-122"/>
                          <a:sym typeface="+mn-ea"/>
                        </a:rPr>
                        <a:t>毒气</a:t>
                      </a:r>
                      <a:r>
                        <a:rPr sz="2000" b="1">
                          <a:latin typeface="仿宋" panose="02010609060101010101" charset="-122"/>
                          <a:ea typeface="仿宋" panose="02010609060101010101" charset="-122"/>
                          <a:cs typeface="仿宋" panose="02010609060101010101" charset="-122"/>
                          <a:sym typeface="+mn-ea"/>
                        </a:rPr>
                        <a:t>战    </a:t>
                      </a:r>
                    </a:p>
                    <a:p>
                      <a:pPr indent="0" algn="l" fontAlgn="auto">
                        <a:lnSpc>
                          <a:spcPts val="2600"/>
                        </a:lnSpc>
                        <a:spcBef>
                          <a:spcPts val="0"/>
                        </a:spcBef>
                        <a:spcAft>
                          <a:spcPts val="0"/>
                        </a:spcAft>
                      </a:pPr>
                      <a:r>
                        <a:rPr sz="2000" b="1">
                          <a:latin typeface="仿宋" panose="02010609060101010101" charset="-122"/>
                          <a:ea typeface="仿宋" panose="02010609060101010101" charset="-122"/>
                          <a:cs typeface="仿宋" panose="02010609060101010101" charset="-122"/>
                          <a:sym typeface="+mn-ea"/>
                        </a:rPr>
                        <a:t>海南·中共的</a:t>
                      </a:r>
                      <a:r>
                        <a:rPr lang="en-US" altLang="zh-CN" sz="2000" b="1">
                          <a:solidFill>
                            <a:srgbClr val="FF0000"/>
                          </a:solidFill>
                          <a:latin typeface="仿宋" panose="02010609060101010101" charset="-122"/>
                          <a:ea typeface="仿宋" panose="02010609060101010101" charset="-122"/>
                          <a:cs typeface="仿宋" panose="02010609060101010101" charset="-122"/>
                          <a:sym typeface="+mn-ea"/>
                        </a:rPr>
                        <a:t>敌后抗日 </a:t>
                      </a:r>
                      <a:r>
                        <a:rPr sz="2000" b="1">
                          <a:latin typeface="仿宋" panose="02010609060101010101" charset="-122"/>
                          <a:ea typeface="仿宋" panose="02010609060101010101" charset="-122"/>
                          <a:cs typeface="仿宋" panose="02010609060101010101" charset="-122"/>
                          <a:sym typeface="+mn-ea"/>
                        </a:rPr>
                        <a:t>  北京·</a:t>
                      </a:r>
                      <a:r>
                        <a:rPr lang="en-US" altLang="zh-CN" sz="2000" b="1">
                          <a:solidFill>
                            <a:srgbClr val="FF0000"/>
                          </a:solidFill>
                          <a:latin typeface="仿宋" panose="02010609060101010101" charset="-122"/>
                          <a:ea typeface="仿宋" panose="02010609060101010101" charset="-122"/>
                          <a:cs typeface="仿宋" panose="02010609060101010101" charset="-122"/>
                          <a:sym typeface="+mn-ea"/>
                        </a:rPr>
                        <a:t>中国军民的抗日斗争</a:t>
                      </a:r>
                      <a:endParaRPr sz="2000" b="1">
                        <a:latin typeface="仿宋" panose="02010609060101010101" charset="-122"/>
                        <a:ea typeface="仿宋" panose="02010609060101010101" charset="-122"/>
                        <a:cs typeface="仿宋" panose="02010609060101010101" charset="-122"/>
                        <a:sym typeface="+mn-ea"/>
                      </a:endParaRPr>
                    </a:p>
                  </a:txBody>
                  <a:tcPr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r>
              <a:tr h="1412240">
                <a:tc>
                  <a:txBody>
                    <a:bodyPr/>
                    <a:lstStyle/>
                    <a:p>
                      <a:pPr indent="0" algn="ctr" fontAlgn="auto">
                        <a:lnSpc>
                          <a:spcPts val="2600"/>
                        </a:lnSpc>
                        <a:spcBef>
                          <a:spcPts val="0"/>
                        </a:spcBef>
                        <a:spcAft>
                          <a:spcPts val="0"/>
                        </a:spcAft>
                        <a:buClrTx/>
                        <a:buSzTx/>
                        <a:buFontTx/>
                        <a:buNone/>
                      </a:pPr>
                      <a:r>
                        <a:rPr lang="zh-CN" sz="2000" b="1">
                          <a:gradFill>
                            <a:gsLst>
                              <a:gs pos="0">
                                <a:srgbClr val="012D86"/>
                              </a:gs>
                              <a:gs pos="100000">
                                <a:srgbClr val="0E2557"/>
                              </a:gs>
                            </a:gsLst>
                            <a:lin scaled="0"/>
                          </a:gradFill>
                          <a:effectLst/>
                          <a:latin typeface="仿宋" panose="02010609060101010101" charset="-122"/>
                          <a:ea typeface="仿宋" panose="02010609060101010101" charset="-122"/>
                          <a:cs typeface="仿宋" panose="02010609060101010101" charset="-122"/>
                        </a:rPr>
                        <a:t>2021</a:t>
                      </a: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lstStyle/>
                    <a:p>
                      <a:pPr marR="0" lvl="0" algn="l" defTabSz="914400" rtl="0" fontAlgn="auto">
                        <a:lnSpc>
                          <a:spcPts val="2600"/>
                        </a:lnSpc>
                        <a:spcBef>
                          <a:spcPts val="0"/>
                        </a:spcBef>
                        <a:spcAft>
                          <a:spcPts val="0"/>
                        </a:spcAft>
                        <a:buClrTx/>
                        <a:buSzTx/>
                        <a:buFontTx/>
                        <a:buNone/>
                      </a:pPr>
                      <a:r>
                        <a:rPr lang="en-US" altLang="zh-CN" sz="2000" b="1">
                          <a:latin typeface="仿宋" panose="02010609060101010101" charset="-122"/>
                          <a:ea typeface="仿宋" panose="02010609060101010101" charset="-122"/>
                          <a:cs typeface="仿宋" panose="02010609060101010101" charset="-122"/>
                          <a:sym typeface="+mn-ea"/>
                        </a:rPr>
                        <a:t>全国乙卷·42·</a:t>
                      </a:r>
                      <a:r>
                        <a:rPr lang="en-US" altLang="zh-CN" sz="2000" b="1">
                          <a:solidFill>
                            <a:srgbClr val="FF0000"/>
                          </a:solidFill>
                          <a:latin typeface="仿宋" panose="02010609060101010101" charset="-122"/>
                          <a:ea typeface="仿宋" panose="02010609060101010101" charset="-122"/>
                          <a:cs typeface="仿宋" panose="02010609060101010101" charset="-122"/>
                          <a:sym typeface="+mn-ea"/>
                        </a:rPr>
                        <a:t>中共重要会议</a:t>
                      </a:r>
                    </a:p>
                  </a:txBody>
                  <a:tcPr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lstStyle/>
                    <a:p>
                      <a:pPr indent="0" algn="l" fontAlgn="auto">
                        <a:lnSpc>
                          <a:spcPts val="2600"/>
                        </a:lnSpc>
                        <a:spcBef>
                          <a:spcPts val="0"/>
                        </a:spcBef>
                        <a:spcAft>
                          <a:spcPts val="0"/>
                        </a:spcAft>
                        <a:buClrTx/>
                        <a:buSzTx/>
                        <a:buNone/>
                      </a:pPr>
                      <a:r>
                        <a:rPr sz="2000" b="1">
                          <a:latin typeface="仿宋" panose="02010609060101010101" charset="-122"/>
                          <a:ea typeface="仿宋" panose="02010609060101010101" charset="-122"/>
                          <a:cs typeface="仿宋" panose="02010609060101010101" charset="-122"/>
                          <a:sym typeface="+mn-ea"/>
                        </a:rPr>
                        <a:t>13·浙江·</a:t>
                      </a:r>
                      <a:r>
                        <a:rPr lang="en-US" altLang="zh-CN" sz="2000" b="1">
                          <a:solidFill>
                            <a:srgbClr val="FF0000"/>
                          </a:solidFill>
                          <a:latin typeface="仿宋" panose="02010609060101010101" charset="-122"/>
                          <a:ea typeface="仿宋" panose="02010609060101010101" charset="-122"/>
                          <a:cs typeface="仿宋" panose="02010609060101010101" charset="-122"/>
                          <a:sym typeface="+mn-ea"/>
                        </a:rPr>
                        <a:t>抗日民族统一战线；</a:t>
                      </a:r>
                      <a:r>
                        <a:rPr sz="2000" b="1">
                          <a:latin typeface="仿宋" panose="02010609060101010101" charset="-122"/>
                          <a:ea typeface="仿宋" panose="02010609060101010101" charset="-122"/>
                          <a:cs typeface="仿宋" panose="02010609060101010101" charset="-122"/>
                          <a:sym typeface="+mn-ea"/>
                        </a:rPr>
                        <a:t>10·湖南·</a:t>
                      </a:r>
                      <a:r>
                        <a:rPr lang="en-US" altLang="zh-CN" sz="2000" b="1">
                          <a:solidFill>
                            <a:srgbClr val="FF0000"/>
                          </a:solidFill>
                          <a:latin typeface="仿宋" panose="02010609060101010101" charset="-122"/>
                          <a:ea typeface="仿宋" panose="02010609060101010101" charset="-122"/>
                          <a:cs typeface="仿宋" panose="02010609060101010101" charset="-122"/>
                          <a:sym typeface="+mn-ea"/>
                        </a:rPr>
                        <a:t>中共抗日主战</a:t>
                      </a:r>
                      <a:r>
                        <a:rPr sz="2000" b="1">
                          <a:latin typeface="仿宋" panose="02010609060101010101" charset="-122"/>
                          <a:ea typeface="仿宋" panose="02010609060101010101" charset="-122"/>
                          <a:cs typeface="仿宋" panose="02010609060101010101" charset="-122"/>
                          <a:sym typeface="+mn-ea"/>
                        </a:rPr>
                        <a:t>场；</a:t>
                      </a:r>
                      <a:endParaRPr sz="2000" b="1">
                        <a:solidFill>
                          <a:schemeClr val="tx1"/>
                        </a:solidFill>
                        <a:latin typeface="仿宋" panose="02010609060101010101" charset="-122"/>
                        <a:ea typeface="仿宋" panose="02010609060101010101" charset="-122"/>
                        <a:cs typeface="仿宋" panose="02010609060101010101" charset="-122"/>
                        <a:sym typeface="微软雅黑" panose="020B0503020204020204" charset="-122"/>
                      </a:endParaRPr>
                    </a:p>
                    <a:p>
                      <a:pPr indent="0" algn="l" fontAlgn="auto">
                        <a:lnSpc>
                          <a:spcPts val="2600"/>
                        </a:lnSpc>
                        <a:spcBef>
                          <a:spcPts val="0"/>
                        </a:spcBef>
                        <a:spcAft>
                          <a:spcPts val="0"/>
                        </a:spcAft>
                        <a:buClrTx/>
                        <a:buSzTx/>
                        <a:buNone/>
                      </a:pPr>
                      <a:r>
                        <a:rPr sz="2000" b="1">
                          <a:latin typeface="仿宋" panose="02010609060101010101" charset="-122"/>
                          <a:ea typeface="仿宋" panose="02010609060101010101" charset="-122"/>
                          <a:cs typeface="仿宋" panose="02010609060101010101" charset="-122"/>
                          <a:sym typeface="微软雅黑" panose="020B0503020204020204" charset="-122"/>
                        </a:rPr>
                        <a:t>8·湖北</a:t>
                      </a:r>
                      <a:r>
                        <a:rPr sz="2000" b="1">
                          <a:latin typeface="仿宋" panose="02010609060101010101" charset="-122"/>
                          <a:ea typeface="仿宋" panose="02010609060101010101" charset="-122"/>
                          <a:cs typeface="仿宋" panose="02010609060101010101" charset="-122"/>
                          <a:sym typeface="+mn-ea"/>
                        </a:rPr>
                        <a:t>·</a:t>
                      </a:r>
                      <a:r>
                        <a:rPr sz="2000" b="1">
                          <a:latin typeface="仿宋" panose="02010609060101010101" charset="-122"/>
                          <a:ea typeface="仿宋" panose="02010609060101010101" charset="-122"/>
                          <a:cs typeface="仿宋" panose="02010609060101010101" charset="-122"/>
                          <a:sym typeface="微软雅黑" panose="020B0503020204020204" charset="-122"/>
                        </a:rPr>
                        <a:t>人</a:t>
                      </a:r>
                      <a:r>
                        <a:rPr lang="en-US" altLang="zh-CN" sz="2000" b="1">
                          <a:solidFill>
                            <a:srgbClr val="FF0000"/>
                          </a:solidFill>
                          <a:latin typeface="仿宋" panose="02010609060101010101" charset="-122"/>
                          <a:ea typeface="仿宋" panose="02010609060101010101" charset="-122"/>
                          <a:cs typeface="仿宋" panose="02010609060101010101" charset="-122"/>
                          <a:sym typeface="微软雅黑" panose="020B0503020204020204" charset="-122"/>
                        </a:rPr>
                        <a:t>民群众</a:t>
                      </a:r>
                      <a:r>
                        <a:rPr sz="2000" b="1">
                          <a:latin typeface="仿宋" panose="02010609060101010101" charset="-122"/>
                          <a:ea typeface="仿宋" panose="02010609060101010101" charset="-122"/>
                          <a:cs typeface="仿宋" panose="02010609060101010101" charset="-122"/>
                          <a:sym typeface="微软雅黑" panose="020B0503020204020204" charset="-122"/>
                        </a:rPr>
                        <a:t>对战争结果的影响；</a:t>
                      </a:r>
                    </a:p>
                    <a:p>
                      <a:pPr indent="0" algn="l" fontAlgn="auto">
                        <a:lnSpc>
                          <a:spcPts val="2600"/>
                        </a:lnSpc>
                        <a:spcBef>
                          <a:spcPts val="0"/>
                        </a:spcBef>
                        <a:spcAft>
                          <a:spcPts val="0"/>
                        </a:spcAft>
                        <a:buClrTx/>
                        <a:buSzTx/>
                        <a:buNone/>
                      </a:pPr>
                      <a:r>
                        <a:rPr sz="2000" b="1">
                          <a:latin typeface="仿宋" panose="02010609060101010101" charset="-122"/>
                          <a:ea typeface="仿宋" panose="02010609060101010101" charset="-122"/>
                          <a:cs typeface="仿宋" panose="02010609060101010101" charset="-122"/>
                          <a:sym typeface="微软雅黑" panose="020B0503020204020204" charset="-122"/>
                        </a:rPr>
                        <a:t>17·江苏·</a:t>
                      </a:r>
                      <a:r>
                        <a:rPr lang="en-US" altLang="zh-CN" sz="2000" b="1">
                          <a:solidFill>
                            <a:srgbClr val="FF0000"/>
                          </a:solidFill>
                          <a:latin typeface="仿宋" panose="02010609060101010101" charset="-122"/>
                          <a:ea typeface="仿宋" panose="02010609060101010101" charset="-122"/>
                          <a:cs typeface="仿宋" panose="02010609060101010101" charset="-122"/>
                          <a:sym typeface="微软雅黑" panose="020B0503020204020204" charset="-122"/>
                        </a:rPr>
                        <a:t>叶圣陶思想</a:t>
                      </a:r>
                      <a:r>
                        <a:rPr sz="2000" b="1">
                          <a:latin typeface="仿宋" panose="02010609060101010101" charset="-122"/>
                          <a:ea typeface="仿宋" panose="02010609060101010101" charset="-122"/>
                          <a:cs typeface="仿宋" panose="02010609060101010101" charset="-122"/>
                          <a:sym typeface="微软雅黑" panose="020B0503020204020204" charset="-122"/>
                        </a:rPr>
                        <a:t>形成的时代背景；</a:t>
                      </a:r>
                    </a:p>
                    <a:p>
                      <a:pPr indent="0" algn="l" fontAlgn="auto">
                        <a:lnSpc>
                          <a:spcPts val="2600"/>
                        </a:lnSpc>
                        <a:spcBef>
                          <a:spcPts val="0"/>
                        </a:spcBef>
                        <a:spcAft>
                          <a:spcPts val="0"/>
                        </a:spcAft>
                        <a:buClrTx/>
                        <a:buSzTx/>
                        <a:buNone/>
                      </a:pPr>
                      <a:r>
                        <a:rPr sz="2000" b="1">
                          <a:latin typeface="仿宋" panose="02010609060101010101" charset="-122"/>
                          <a:ea typeface="仿宋" panose="02010609060101010101" charset="-122"/>
                          <a:cs typeface="仿宋" panose="02010609060101010101" charset="-122"/>
                          <a:sym typeface="微软雅黑" panose="020B0503020204020204" charset="-122"/>
                        </a:rPr>
                        <a:t>17·河北·</a:t>
                      </a:r>
                      <a:r>
                        <a:rPr lang="en-US" altLang="zh-CN" sz="2000" b="1">
                          <a:solidFill>
                            <a:srgbClr val="FF0000"/>
                          </a:solidFill>
                          <a:latin typeface="仿宋" panose="02010609060101010101" charset="-122"/>
                          <a:ea typeface="仿宋" panose="02010609060101010101" charset="-122"/>
                          <a:cs typeface="仿宋" panose="02010609060101010101" charset="-122"/>
                          <a:sym typeface="微软雅黑" panose="020B0503020204020204" charset="-122"/>
                        </a:rPr>
                        <a:t>中共相关的文物分布</a:t>
                      </a:r>
                      <a:r>
                        <a:rPr sz="2000" b="1">
                          <a:latin typeface="仿宋" panose="02010609060101010101" charset="-122"/>
                          <a:ea typeface="仿宋" panose="02010609060101010101" charset="-122"/>
                          <a:cs typeface="仿宋" panose="02010609060101010101" charset="-122"/>
                          <a:sym typeface="微软雅黑" panose="020B0503020204020204" charset="-122"/>
                        </a:rPr>
                        <a:t>；18·山东·</a:t>
                      </a:r>
                      <a:r>
                        <a:rPr lang="en-US" altLang="zh-CN" sz="2000" b="1">
                          <a:solidFill>
                            <a:srgbClr val="FF0000"/>
                          </a:solidFill>
                          <a:latin typeface="仿宋" panose="02010609060101010101" charset="-122"/>
                          <a:ea typeface="仿宋" panose="02010609060101010101" charset="-122"/>
                          <a:cs typeface="仿宋" panose="02010609060101010101" charset="-122"/>
                          <a:sym typeface="微软雅黑" panose="020B0503020204020204" charset="-122"/>
                        </a:rPr>
                        <a:t>中共足迹</a:t>
                      </a:r>
                      <a:r>
                        <a:rPr sz="2000" b="1">
                          <a:latin typeface="仿宋" panose="02010609060101010101" charset="-122"/>
                          <a:ea typeface="仿宋" panose="02010609060101010101" charset="-122"/>
                          <a:cs typeface="仿宋" panose="02010609060101010101" charset="-122"/>
                          <a:sym typeface="微软雅黑" panose="020B0503020204020204" charset="-122"/>
                        </a:rPr>
                        <a:t>；</a:t>
                      </a:r>
                      <a:endParaRPr sz="2000" b="1">
                        <a:latin typeface="仿宋" panose="02010609060101010101" charset="-122"/>
                        <a:ea typeface="仿宋" panose="02010609060101010101" charset="-122"/>
                        <a:cs typeface="仿宋" panose="02010609060101010101" charset="-122"/>
                      </a:endParaRPr>
                    </a:p>
                  </a:txBody>
                  <a:tcPr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r>
              <a:tr h="1320800">
                <a:tc>
                  <a:txBody>
                    <a:bodyPr/>
                    <a:lstStyle/>
                    <a:p>
                      <a:pPr indent="0" algn="ctr" fontAlgn="auto">
                        <a:lnSpc>
                          <a:spcPts val="2600"/>
                        </a:lnSpc>
                        <a:spcBef>
                          <a:spcPts val="0"/>
                        </a:spcBef>
                        <a:spcAft>
                          <a:spcPts val="0"/>
                        </a:spcAft>
                        <a:buClrTx/>
                        <a:buSzTx/>
                        <a:buFontTx/>
                        <a:buNone/>
                      </a:pPr>
                      <a:r>
                        <a:rPr lang="zh-CN" sz="2000" b="1">
                          <a:gradFill>
                            <a:gsLst>
                              <a:gs pos="0">
                                <a:srgbClr val="012D86"/>
                              </a:gs>
                              <a:gs pos="100000">
                                <a:srgbClr val="0E2557"/>
                              </a:gs>
                            </a:gsLst>
                            <a:lin scaled="0"/>
                          </a:gradFill>
                          <a:effectLst/>
                          <a:latin typeface="仿宋" panose="02010609060101010101" charset="-122"/>
                          <a:ea typeface="仿宋" panose="02010609060101010101" charset="-122"/>
                          <a:cs typeface="仿宋" panose="02010609060101010101" charset="-122"/>
                        </a:rPr>
                        <a:t>2022</a:t>
                      </a: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lstStyle/>
                    <a:p>
                      <a:pPr indent="0" algn="l" fontAlgn="auto">
                        <a:lnSpc>
                          <a:spcPts val="2600"/>
                        </a:lnSpc>
                        <a:spcBef>
                          <a:spcPts val="0"/>
                        </a:spcBef>
                        <a:spcAft>
                          <a:spcPts val="0"/>
                        </a:spcAft>
                        <a:buClrTx/>
                        <a:buSzTx/>
                        <a:buFontTx/>
                        <a:buNone/>
                      </a:pPr>
                      <a:r>
                        <a:rPr sz="2000" b="1">
                          <a:latin typeface="仿宋" panose="02010609060101010101" charset="-122"/>
                          <a:ea typeface="仿宋" panose="02010609060101010101" charset="-122"/>
                          <a:cs typeface="仿宋" panose="02010609060101010101" charset="-122"/>
                          <a:sym typeface="+mn-ea"/>
                        </a:rPr>
                        <a:t>全国乙</a:t>
                      </a:r>
                      <a:r>
                        <a:rPr lang="zh-CN" sz="2000" b="1">
                          <a:latin typeface="仿宋" panose="02010609060101010101" charset="-122"/>
                          <a:ea typeface="仿宋" panose="02010609060101010101" charset="-122"/>
                          <a:cs typeface="仿宋" panose="02010609060101010101" charset="-122"/>
                          <a:sym typeface="+mn-ea"/>
                        </a:rPr>
                        <a:t>卷</a:t>
                      </a:r>
                      <a:r>
                        <a:rPr sz="2000" b="1">
                          <a:latin typeface="仿宋" panose="02010609060101010101" charset="-122"/>
                          <a:ea typeface="仿宋" panose="02010609060101010101" charset="-122"/>
                          <a:cs typeface="仿宋" panose="02010609060101010101" charset="-122"/>
                          <a:sym typeface="+mn-ea"/>
                        </a:rPr>
                        <a:t>·</a:t>
                      </a:r>
                      <a:r>
                        <a:rPr lang="en-US" sz="2000" b="1">
                          <a:latin typeface="仿宋" panose="02010609060101010101" charset="-122"/>
                          <a:ea typeface="仿宋" panose="02010609060101010101" charset="-122"/>
                          <a:cs typeface="仿宋" panose="02010609060101010101" charset="-122"/>
                          <a:sym typeface="+mn-ea"/>
                        </a:rPr>
                        <a:t>30</a:t>
                      </a:r>
                      <a:r>
                        <a:rPr sz="2000" b="1">
                          <a:latin typeface="仿宋" panose="02010609060101010101" charset="-122"/>
                          <a:ea typeface="仿宋" panose="02010609060101010101" charset="-122"/>
                          <a:cs typeface="仿宋" panose="02010609060101010101" charset="-122"/>
                          <a:sym typeface="+mn-ea"/>
                        </a:rPr>
                        <a:t>·</a:t>
                      </a:r>
                      <a:r>
                        <a:rPr lang="en-US" altLang="zh-CN" sz="2000" b="1">
                          <a:solidFill>
                            <a:srgbClr val="FF0000"/>
                          </a:solidFill>
                          <a:latin typeface="仿宋" panose="02010609060101010101" charset="-122"/>
                          <a:ea typeface="仿宋" panose="02010609060101010101" charset="-122"/>
                          <a:cs typeface="仿宋" panose="02010609060101010101" charset="-122"/>
                          <a:sym typeface="+mn-ea"/>
                        </a:rPr>
                        <a:t>抗日民族统一战线</a:t>
                      </a:r>
                      <a:endParaRPr sz="2000" b="1">
                        <a:latin typeface="仿宋" panose="02010609060101010101" charset="-122"/>
                        <a:ea typeface="仿宋" panose="02010609060101010101" charset="-122"/>
                        <a:cs typeface="仿宋" panose="02010609060101010101" charset="-122"/>
                        <a:sym typeface="+mn-ea"/>
                      </a:endParaRPr>
                    </a:p>
                    <a:p>
                      <a:pPr indent="0" algn="l" fontAlgn="auto">
                        <a:lnSpc>
                          <a:spcPts val="2600"/>
                        </a:lnSpc>
                        <a:spcBef>
                          <a:spcPts val="0"/>
                        </a:spcBef>
                        <a:spcAft>
                          <a:spcPts val="0"/>
                        </a:spcAft>
                        <a:buClrTx/>
                        <a:buSzTx/>
                        <a:buFontTx/>
                        <a:buNone/>
                      </a:pPr>
                      <a:r>
                        <a:rPr sz="2000" b="1">
                          <a:latin typeface="仿宋" panose="02010609060101010101" charset="-122"/>
                          <a:ea typeface="仿宋" panose="02010609060101010101" charset="-122"/>
                          <a:cs typeface="仿宋" panose="02010609060101010101" charset="-122"/>
                          <a:sym typeface="+mn-ea"/>
                        </a:rPr>
                        <a:t>全国甲</a:t>
                      </a:r>
                      <a:r>
                        <a:rPr lang="zh-CN" sz="2000" b="1">
                          <a:latin typeface="仿宋" panose="02010609060101010101" charset="-122"/>
                          <a:ea typeface="仿宋" panose="02010609060101010101" charset="-122"/>
                          <a:cs typeface="仿宋" panose="02010609060101010101" charset="-122"/>
                          <a:sym typeface="+mn-ea"/>
                        </a:rPr>
                        <a:t>卷</a:t>
                      </a:r>
                      <a:r>
                        <a:rPr sz="2000" b="1">
                          <a:latin typeface="仿宋" panose="02010609060101010101" charset="-122"/>
                          <a:ea typeface="仿宋" panose="02010609060101010101" charset="-122"/>
                          <a:cs typeface="仿宋" panose="02010609060101010101" charset="-122"/>
                          <a:sym typeface="+mn-ea"/>
                        </a:rPr>
                        <a:t>·</a:t>
                      </a:r>
                      <a:r>
                        <a:rPr lang="en-US" sz="2000" b="1">
                          <a:latin typeface="仿宋" panose="02010609060101010101" charset="-122"/>
                          <a:ea typeface="仿宋" panose="02010609060101010101" charset="-122"/>
                          <a:cs typeface="仿宋" panose="02010609060101010101" charset="-122"/>
                          <a:sym typeface="+mn-ea"/>
                        </a:rPr>
                        <a:t>30</a:t>
                      </a:r>
                      <a:r>
                        <a:rPr sz="2000" b="1">
                          <a:latin typeface="仿宋" panose="02010609060101010101" charset="-122"/>
                          <a:ea typeface="仿宋" panose="02010609060101010101" charset="-122"/>
                          <a:cs typeface="仿宋" panose="02010609060101010101" charset="-122"/>
                          <a:sym typeface="+mn-ea"/>
                        </a:rPr>
                        <a:t>·</a:t>
                      </a:r>
                      <a:r>
                        <a:rPr lang="en-US" altLang="zh-CN" sz="2000" b="1">
                          <a:solidFill>
                            <a:srgbClr val="FF0000"/>
                          </a:solidFill>
                          <a:latin typeface="仿宋" panose="02010609060101010101" charset="-122"/>
                          <a:ea typeface="仿宋" panose="02010609060101010101" charset="-122"/>
                          <a:cs typeface="仿宋" panose="02010609060101010101" charset="-122"/>
                          <a:sym typeface="+mn-ea"/>
                        </a:rPr>
                        <a:t>新民主主义</a:t>
                      </a:r>
                      <a:endParaRPr sz="2000" b="1">
                        <a:latin typeface="仿宋" panose="02010609060101010101" charset="-122"/>
                        <a:ea typeface="仿宋" panose="02010609060101010101" charset="-122"/>
                        <a:cs typeface="仿宋" panose="02010609060101010101" charset="-122"/>
                        <a:sym typeface="+mn-ea"/>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lstStyle/>
                    <a:p>
                      <a:pPr indent="0" algn="l" fontAlgn="auto">
                        <a:lnSpc>
                          <a:spcPts val="2600"/>
                        </a:lnSpc>
                        <a:spcBef>
                          <a:spcPts val="0"/>
                        </a:spcBef>
                        <a:spcAft>
                          <a:spcPts val="0"/>
                        </a:spcAft>
                        <a:buNone/>
                      </a:pPr>
                      <a:r>
                        <a:rPr sz="2000" b="1">
                          <a:latin typeface="仿宋" panose="02010609060101010101" charset="-122"/>
                          <a:ea typeface="仿宋" panose="02010609060101010101" charset="-122"/>
                          <a:cs typeface="仿宋" panose="02010609060101010101" charset="-122"/>
                          <a:sym typeface="+mn-ea"/>
                        </a:rPr>
                        <a:t>8·</a:t>
                      </a:r>
                      <a:r>
                        <a:rPr sz="2000" b="1">
                          <a:latin typeface="仿宋" panose="02010609060101010101" charset="-122"/>
                          <a:ea typeface="仿宋" panose="02010609060101010101" charset="-122"/>
                          <a:cs typeface="仿宋" panose="02010609060101010101" charset="-122"/>
                        </a:rPr>
                        <a:t>湖北·边区</a:t>
                      </a:r>
                      <a:r>
                        <a:rPr lang="en-US" altLang="zh-CN" sz="2000" b="1">
                          <a:solidFill>
                            <a:srgbClr val="FF0000"/>
                          </a:solidFill>
                          <a:latin typeface="仿宋" panose="02010609060101010101" charset="-122"/>
                          <a:ea typeface="仿宋" panose="02010609060101010101" charset="-122"/>
                          <a:cs typeface="仿宋" panose="02010609060101010101" charset="-122"/>
                        </a:rPr>
                        <a:t>全面抗战路线</a:t>
                      </a:r>
                      <a:r>
                        <a:rPr sz="2000" b="1">
                          <a:latin typeface="仿宋" panose="02010609060101010101" charset="-122"/>
                          <a:ea typeface="仿宋" panose="02010609060101010101" charset="-122"/>
                          <a:cs typeface="仿宋" panose="02010609060101010101" charset="-122"/>
                        </a:rPr>
                        <a:t>；</a:t>
                      </a:r>
                      <a:r>
                        <a:rPr sz="2000" b="1">
                          <a:latin typeface="仿宋" panose="02010609060101010101" charset="-122"/>
                          <a:ea typeface="仿宋" panose="02010609060101010101" charset="-122"/>
                          <a:cs typeface="仿宋" panose="02010609060101010101" charset="-122"/>
                          <a:sym typeface="+mn-ea"/>
                        </a:rPr>
                        <a:t>8·</a:t>
                      </a:r>
                      <a:r>
                        <a:rPr sz="2000" b="1">
                          <a:latin typeface="仿宋" panose="02010609060101010101" charset="-122"/>
                          <a:ea typeface="仿宋" panose="02010609060101010101" charset="-122"/>
                          <a:cs typeface="仿宋" panose="02010609060101010101" charset="-122"/>
                        </a:rPr>
                        <a:t>河北·</a:t>
                      </a:r>
                      <a:r>
                        <a:rPr lang="en-US" altLang="zh-CN" sz="2000" b="1">
                          <a:solidFill>
                            <a:srgbClr val="FF0000"/>
                          </a:solidFill>
                          <a:latin typeface="仿宋" panose="02010609060101010101" charset="-122"/>
                          <a:ea typeface="仿宋" panose="02010609060101010101" charset="-122"/>
                          <a:cs typeface="仿宋" panose="02010609060101010101" charset="-122"/>
                        </a:rPr>
                        <a:t>日伪物资危</a:t>
                      </a:r>
                      <a:r>
                        <a:rPr sz="2000" b="1">
                          <a:latin typeface="仿宋" panose="02010609060101010101" charset="-122"/>
                          <a:ea typeface="仿宋" panose="02010609060101010101" charset="-122"/>
                          <a:cs typeface="仿宋" panose="02010609060101010101" charset="-122"/>
                        </a:rPr>
                        <a:t>机；</a:t>
                      </a:r>
                    </a:p>
                    <a:p>
                      <a:pPr indent="0" algn="l" fontAlgn="auto">
                        <a:lnSpc>
                          <a:spcPts val="2600"/>
                        </a:lnSpc>
                        <a:spcBef>
                          <a:spcPts val="0"/>
                        </a:spcBef>
                        <a:spcAft>
                          <a:spcPts val="0"/>
                        </a:spcAft>
                        <a:buNone/>
                      </a:pPr>
                      <a:r>
                        <a:rPr sz="2000" b="1">
                          <a:latin typeface="仿宋" panose="02010609060101010101" charset="-122"/>
                          <a:ea typeface="仿宋" panose="02010609060101010101" charset="-122"/>
                          <a:cs typeface="仿宋" panose="02010609060101010101" charset="-122"/>
                          <a:sym typeface="+mn-ea"/>
                        </a:rPr>
                        <a:t>8·</a:t>
                      </a:r>
                      <a:r>
                        <a:rPr sz="2000" b="1">
                          <a:latin typeface="仿宋" panose="02010609060101010101" charset="-122"/>
                          <a:ea typeface="仿宋" panose="02010609060101010101" charset="-122"/>
                          <a:cs typeface="仿宋" panose="02010609060101010101" charset="-122"/>
                        </a:rPr>
                        <a:t>江苏·</a:t>
                      </a:r>
                      <a:r>
                        <a:rPr lang="en-US" altLang="zh-CN" sz="2000" b="1">
                          <a:solidFill>
                            <a:srgbClr val="FF0000"/>
                          </a:solidFill>
                          <a:latin typeface="仿宋" panose="02010609060101010101" charset="-122"/>
                          <a:ea typeface="仿宋" panose="02010609060101010101" charset="-122"/>
                          <a:cs typeface="仿宋" panose="02010609060101010101" charset="-122"/>
                        </a:rPr>
                        <a:t>革命动员与妇女生活的联结</a:t>
                      </a:r>
                      <a:r>
                        <a:rPr sz="2000" b="1">
                          <a:latin typeface="仿宋" panose="02010609060101010101" charset="-122"/>
                          <a:ea typeface="仿宋" panose="02010609060101010101" charset="-122"/>
                          <a:cs typeface="仿宋" panose="02010609060101010101" charset="-122"/>
                        </a:rPr>
                        <a:t>；</a:t>
                      </a:r>
                    </a:p>
                    <a:p>
                      <a:pPr indent="0" algn="l" fontAlgn="auto">
                        <a:lnSpc>
                          <a:spcPts val="2600"/>
                        </a:lnSpc>
                        <a:spcBef>
                          <a:spcPts val="0"/>
                        </a:spcBef>
                        <a:spcAft>
                          <a:spcPts val="0"/>
                        </a:spcAft>
                        <a:buNone/>
                      </a:pPr>
                      <a:r>
                        <a:rPr sz="2000" b="1">
                          <a:latin typeface="仿宋" panose="02010609060101010101" charset="-122"/>
                          <a:ea typeface="仿宋" panose="02010609060101010101" charset="-122"/>
                          <a:cs typeface="仿宋" panose="02010609060101010101" charset="-122"/>
                          <a:sym typeface="+mn-ea"/>
                        </a:rPr>
                        <a:t>8·</a:t>
                      </a:r>
                      <a:r>
                        <a:rPr sz="2000" b="1">
                          <a:latin typeface="仿宋" panose="02010609060101010101" charset="-122"/>
                          <a:ea typeface="仿宋" panose="02010609060101010101" charset="-122"/>
                          <a:cs typeface="仿宋" panose="02010609060101010101" charset="-122"/>
                        </a:rPr>
                        <a:t>湖南·</a:t>
                      </a:r>
                      <a:r>
                        <a:rPr lang="en-US" altLang="zh-CN" sz="2000" b="1">
                          <a:solidFill>
                            <a:srgbClr val="FF0000"/>
                          </a:solidFill>
                          <a:latin typeface="仿宋" panose="02010609060101010101" charset="-122"/>
                          <a:ea typeface="仿宋" panose="02010609060101010101" charset="-122"/>
                          <a:cs typeface="仿宋" panose="02010609060101010101" charset="-122"/>
                        </a:rPr>
                        <a:t>陕甘宁边区</a:t>
                      </a:r>
                      <a:r>
                        <a:rPr sz="2000" b="1">
                          <a:latin typeface="仿宋" panose="02010609060101010101" charset="-122"/>
                          <a:ea typeface="仿宋" panose="02010609060101010101" charset="-122"/>
                          <a:cs typeface="仿宋" panose="02010609060101010101" charset="-122"/>
                        </a:rPr>
                        <a:t>党员队伍壮大和党组织广泛建立；</a:t>
                      </a:r>
                    </a:p>
                    <a:p>
                      <a:pPr indent="0" algn="l" fontAlgn="auto">
                        <a:lnSpc>
                          <a:spcPts val="2600"/>
                        </a:lnSpc>
                        <a:spcBef>
                          <a:spcPts val="0"/>
                        </a:spcBef>
                        <a:spcAft>
                          <a:spcPts val="0"/>
                        </a:spcAft>
                        <a:buNone/>
                      </a:pPr>
                      <a:r>
                        <a:rPr sz="2000" b="1">
                          <a:latin typeface="仿宋" panose="02010609060101010101" charset="-122"/>
                          <a:ea typeface="仿宋" panose="02010609060101010101" charset="-122"/>
                          <a:cs typeface="仿宋" panose="02010609060101010101" charset="-122"/>
                          <a:sym typeface="+mn-ea"/>
                        </a:rPr>
                        <a:t>7·</a:t>
                      </a:r>
                      <a:r>
                        <a:rPr sz="2000" b="1">
                          <a:latin typeface="仿宋" panose="02010609060101010101" charset="-122"/>
                          <a:ea typeface="仿宋" panose="02010609060101010101" charset="-122"/>
                          <a:cs typeface="仿宋" panose="02010609060101010101" charset="-122"/>
                        </a:rPr>
                        <a:t>山东·抗战时期</a:t>
                      </a:r>
                      <a:r>
                        <a:rPr lang="en-US" altLang="zh-CN" sz="2000" b="1">
                          <a:solidFill>
                            <a:srgbClr val="FF0000"/>
                          </a:solidFill>
                          <a:latin typeface="仿宋" panose="02010609060101010101" charset="-122"/>
                          <a:ea typeface="仿宋" panose="02010609060101010101" charset="-122"/>
                          <a:cs typeface="仿宋" panose="02010609060101010101" charset="-122"/>
                        </a:rPr>
                        <a:t>中共土地政策</a:t>
                      </a:r>
                      <a:r>
                        <a:rPr sz="2000" b="1">
                          <a:latin typeface="仿宋" panose="02010609060101010101" charset="-122"/>
                          <a:ea typeface="仿宋" panose="02010609060101010101" charset="-122"/>
                          <a:cs typeface="仿宋" panose="02010609060101010101" charset="-122"/>
                        </a:rPr>
                        <a:t>；</a:t>
                      </a:r>
                      <a:r>
                        <a:rPr sz="2000" b="1">
                          <a:latin typeface="仿宋" panose="02010609060101010101" charset="-122"/>
                          <a:ea typeface="仿宋" panose="02010609060101010101" charset="-122"/>
                          <a:cs typeface="仿宋" panose="02010609060101010101" charset="-122"/>
                          <a:sym typeface="+mn-ea"/>
                        </a:rPr>
                        <a:t>18·</a:t>
                      </a:r>
                      <a:r>
                        <a:rPr sz="2000" b="1">
                          <a:latin typeface="仿宋" panose="02010609060101010101" charset="-122"/>
                          <a:ea typeface="仿宋" panose="02010609060101010101" charset="-122"/>
                          <a:cs typeface="仿宋" panose="02010609060101010101" charset="-122"/>
                        </a:rPr>
                        <a:t>广东·</a:t>
                      </a:r>
                      <a:r>
                        <a:rPr lang="en-US" altLang="zh-CN" sz="2000" b="1">
                          <a:solidFill>
                            <a:srgbClr val="FF0000"/>
                          </a:solidFill>
                          <a:latin typeface="仿宋" panose="02010609060101010101" charset="-122"/>
                          <a:ea typeface="仿宋" panose="02010609060101010101" charset="-122"/>
                          <a:cs typeface="仿宋" panose="02010609060101010101" charset="-122"/>
                        </a:rPr>
                        <a:t>军事现代化</a:t>
                      </a:r>
                      <a:r>
                        <a:rPr sz="2000" b="1">
                          <a:latin typeface="仿宋" panose="02010609060101010101" charset="-122"/>
                          <a:ea typeface="仿宋" panose="02010609060101010101" charset="-122"/>
                          <a:cs typeface="仿宋" panose="02010609060101010101" charset="-122"/>
                        </a:rPr>
                        <a:t>；</a:t>
                      </a: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r>
              <a:tr h="1390650">
                <a:tc>
                  <a:txBody>
                    <a:bodyPr/>
                    <a:lstStyle/>
                    <a:p>
                      <a:pPr indent="0" algn="ctr" fontAlgn="auto">
                        <a:lnSpc>
                          <a:spcPts val="2600"/>
                        </a:lnSpc>
                        <a:spcBef>
                          <a:spcPts val="0"/>
                        </a:spcBef>
                        <a:spcAft>
                          <a:spcPts val="0"/>
                        </a:spcAft>
                        <a:buClrTx/>
                        <a:buSzTx/>
                        <a:buFontTx/>
                      </a:pPr>
                      <a:r>
                        <a:rPr lang="zh-CN" sz="2000" b="1">
                          <a:gradFill>
                            <a:gsLst>
                              <a:gs pos="0">
                                <a:srgbClr val="012D86"/>
                              </a:gs>
                              <a:gs pos="100000">
                                <a:srgbClr val="0E2557"/>
                              </a:gs>
                            </a:gsLst>
                            <a:lin scaled="0"/>
                          </a:gradFill>
                          <a:effectLst/>
                          <a:latin typeface="仿宋" panose="02010609060101010101" charset="-122"/>
                          <a:ea typeface="仿宋" panose="02010609060101010101" charset="-122"/>
                          <a:cs typeface="仿宋" panose="02010609060101010101" charset="-122"/>
                          <a:sym typeface="Arial" panose="020B0604020202020204"/>
                        </a:rPr>
                        <a:t>2023</a:t>
                      </a:r>
                    </a:p>
                  </a:txBody>
                  <a:tcPr marL="68580" marR="68580" marT="34290" marB="3429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lstStyle/>
                    <a:p>
                      <a:pPr marR="0" lvl="0" indent="0" algn="l" defTabSz="914400" rtl="0" fontAlgn="auto">
                        <a:lnSpc>
                          <a:spcPts val="2600"/>
                        </a:lnSpc>
                        <a:spcBef>
                          <a:spcPts val="0"/>
                        </a:spcBef>
                        <a:spcAft>
                          <a:spcPts val="0"/>
                        </a:spcAft>
                        <a:buClrTx/>
                        <a:buSzTx/>
                        <a:buFontTx/>
                        <a:buNone/>
                      </a:pPr>
                      <a:r>
                        <a:rPr sz="2000" b="1">
                          <a:latin typeface="仿宋" panose="02010609060101010101" charset="-122"/>
                          <a:ea typeface="仿宋" panose="02010609060101010101" charset="-122"/>
                          <a:cs typeface="仿宋" panose="02010609060101010101" charset="-122"/>
                        </a:rPr>
                        <a:t>全国乙卷·41·</a:t>
                      </a:r>
                      <a:r>
                        <a:rPr lang="en-US" altLang="zh-CN" sz="2000" b="1">
                          <a:solidFill>
                            <a:srgbClr val="FF0000"/>
                          </a:solidFill>
                          <a:latin typeface="仿宋" panose="02010609060101010101" charset="-122"/>
                          <a:ea typeface="仿宋" panose="02010609060101010101" charset="-122"/>
                          <a:cs typeface="仿宋" panose="02010609060101010101" charset="-122"/>
                        </a:rPr>
                        <a:t>抗战胜利意义及原因</a:t>
                      </a:r>
                      <a:endParaRPr sz="2000" b="1">
                        <a:latin typeface="仿宋" panose="02010609060101010101" charset="-122"/>
                        <a:ea typeface="仿宋" panose="02010609060101010101" charset="-122"/>
                        <a:cs typeface="仿宋" panose="02010609060101010101" charset="-122"/>
                      </a:endParaRPr>
                    </a:p>
                    <a:p>
                      <a:pPr marR="0" lvl="0" indent="0" algn="l" defTabSz="914400" rtl="0" fontAlgn="auto">
                        <a:lnSpc>
                          <a:spcPts val="2600"/>
                        </a:lnSpc>
                        <a:spcBef>
                          <a:spcPts val="0"/>
                        </a:spcBef>
                        <a:spcAft>
                          <a:spcPts val="0"/>
                        </a:spcAft>
                        <a:buClrTx/>
                        <a:buSzTx/>
                        <a:buFontTx/>
                        <a:buNone/>
                      </a:pPr>
                      <a:r>
                        <a:rPr sz="2000" b="1">
                          <a:latin typeface="仿宋" panose="02010609060101010101" charset="-122"/>
                          <a:ea typeface="仿宋" panose="02010609060101010101" charset="-122"/>
                          <a:cs typeface="仿宋" panose="02010609060101010101" charset="-122"/>
                        </a:rPr>
                        <a:t>全国</a:t>
                      </a:r>
                      <a:r>
                        <a:rPr lang="zh-CN" sz="2000" b="1">
                          <a:latin typeface="仿宋" panose="02010609060101010101" charset="-122"/>
                          <a:ea typeface="仿宋" panose="02010609060101010101" charset="-122"/>
                          <a:cs typeface="仿宋" panose="02010609060101010101" charset="-122"/>
                        </a:rPr>
                        <a:t>甲</a:t>
                      </a:r>
                      <a:r>
                        <a:rPr sz="2000" b="1">
                          <a:latin typeface="仿宋" panose="02010609060101010101" charset="-122"/>
                          <a:ea typeface="仿宋" panose="02010609060101010101" charset="-122"/>
                          <a:cs typeface="仿宋" panose="02010609060101010101" charset="-122"/>
                        </a:rPr>
                        <a:t>卷·31·中共在根据地的制度探索 </a:t>
                      </a:r>
                      <a:r>
                        <a:rPr lang="en-US" altLang="zh-CN" sz="2000" b="1">
                          <a:solidFill>
                            <a:srgbClr val="FF0000"/>
                          </a:solidFill>
                          <a:latin typeface="仿宋" panose="02010609060101010101" charset="-122"/>
                          <a:ea typeface="仿宋" panose="02010609060101010101" charset="-122"/>
                          <a:cs typeface="仿宋" panose="02010609060101010101" charset="-122"/>
                        </a:rPr>
                        <a:t>敌后抗日根据地</a:t>
                      </a:r>
                      <a:r>
                        <a:rPr sz="2000" b="1">
                          <a:latin typeface="仿宋" panose="02010609060101010101" charset="-122"/>
                          <a:ea typeface="仿宋" panose="02010609060101010101" charset="-122"/>
                          <a:cs typeface="仿宋" panose="02010609060101010101" charset="-122"/>
                        </a:rPr>
                        <a:t>的</a:t>
                      </a:r>
                      <a:r>
                        <a:rPr lang="en-US" altLang="zh-CN" sz="2000" b="1">
                          <a:solidFill>
                            <a:srgbClr val="FF0000"/>
                          </a:solidFill>
                          <a:latin typeface="仿宋" panose="02010609060101010101" charset="-122"/>
                          <a:ea typeface="仿宋" panose="02010609060101010101" charset="-122"/>
                          <a:cs typeface="仿宋" panose="02010609060101010101" charset="-122"/>
                        </a:rPr>
                        <a:t>建设</a:t>
                      </a:r>
                      <a:r>
                        <a:rPr sz="2000" b="1">
                          <a:latin typeface="仿宋" panose="02010609060101010101" charset="-122"/>
                          <a:ea typeface="仿宋" panose="02010609060101010101" charset="-122"/>
                          <a:cs typeface="仿宋" panose="02010609060101010101" charset="-122"/>
                        </a:rPr>
                        <a:t>与</a:t>
                      </a:r>
                      <a:r>
                        <a:rPr lang="en-US" altLang="zh-CN" sz="2000" b="1">
                          <a:solidFill>
                            <a:srgbClr val="FF0000"/>
                          </a:solidFill>
                          <a:latin typeface="仿宋" panose="02010609060101010101" charset="-122"/>
                          <a:ea typeface="仿宋" panose="02010609060101010101" charset="-122"/>
                          <a:cs typeface="仿宋" panose="02010609060101010101" charset="-122"/>
                        </a:rPr>
                        <a:t>巩固</a:t>
                      </a:r>
                      <a:endParaRPr sz="2000" b="1">
                        <a:latin typeface="仿宋" panose="02010609060101010101" charset="-122"/>
                        <a:ea typeface="仿宋" panose="02010609060101010101" charset="-122"/>
                        <a:cs typeface="仿宋" panose="02010609060101010101" charset="-122"/>
                      </a:endParaRPr>
                    </a:p>
                    <a:p>
                      <a:pPr marR="0" lvl="0" indent="0" algn="l" defTabSz="914400" rtl="0" fontAlgn="auto">
                        <a:lnSpc>
                          <a:spcPts val="2600"/>
                        </a:lnSpc>
                        <a:spcBef>
                          <a:spcPts val="0"/>
                        </a:spcBef>
                        <a:spcAft>
                          <a:spcPts val="0"/>
                        </a:spcAft>
                        <a:buClrTx/>
                        <a:buSzTx/>
                        <a:buFontTx/>
                        <a:buNone/>
                      </a:pPr>
                      <a:r>
                        <a:rPr sz="2000" b="1">
                          <a:latin typeface="仿宋" panose="02010609060101010101" charset="-122"/>
                          <a:ea typeface="仿宋" panose="02010609060101010101" charset="-122"/>
                          <a:cs typeface="仿宋" panose="02010609060101010101" charset="-122"/>
                        </a:rPr>
                        <a:t>全国</a:t>
                      </a:r>
                      <a:r>
                        <a:rPr lang="zh-CN" sz="2000" b="1">
                          <a:latin typeface="仿宋" panose="02010609060101010101" charset="-122"/>
                          <a:ea typeface="仿宋" panose="02010609060101010101" charset="-122"/>
                          <a:cs typeface="仿宋" panose="02010609060101010101" charset="-122"/>
                        </a:rPr>
                        <a:t>甲</a:t>
                      </a:r>
                      <a:r>
                        <a:rPr sz="2000" b="1">
                          <a:latin typeface="仿宋" panose="02010609060101010101" charset="-122"/>
                          <a:ea typeface="仿宋" panose="02010609060101010101" charset="-122"/>
                          <a:cs typeface="仿宋" panose="02010609060101010101" charset="-122"/>
                        </a:rPr>
                        <a:t>卷·46·“</a:t>
                      </a:r>
                      <a:r>
                        <a:rPr lang="en-US" altLang="zh-CN" sz="2000" b="1">
                          <a:solidFill>
                            <a:srgbClr val="FF0000"/>
                          </a:solidFill>
                          <a:latin typeface="仿宋" panose="02010609060101010101" charset="-122"/>
                          <a:ea typeface="仿宋" panose="02010609060101010101" charset="-122"/>
                          <a:cs typeface="仿宋" panose="02010609060101010101" charset="-122"/>
                        </a:rPr>
                        <a:t>以战养战</a:t>
                      </a:r>
                      <a:endParaRPr sz="2000" b="1">
                        <a:latin typeface="仿宋" panose="02010609060101010101" charset="-122"/>
                        <a:ea typeface="仿宋" panose="02010609060101010101" charset="-122"/>
                        <a:cs typeface="仿宋" panose="02010609060101010101" charset="-122"/>
                      </a:endParaRPr>
                    </a:p>
                  </a:txBody>
                  <a:tcPr marL="68580" marR="68580" marT="34290" marB="3429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lstStyle/>
                    <a:p>
                      <a:pPr indent="0" algn="l" fontAlgn="auto">
                        <a:lnSpc>
                          <a:spcPts val="2600"/>
                        </a:lnSpc>
                        <a:spcBef>
                          <a:spcPts val="0"/>
                        </a:spcBef>
                        <a:spcAft>
                          <a:spcPts val="0"/>
                        </a:spcAft>
                        <a:buClrTx/>
                        <a:buSzTx/>
                        <a:buFontTx/>
                      </a:pPr>
                      <a:r>
                        <a:rPr sz="2000" b="1">
                          <a:latin typeface="仿宋" panose="02010609060101010101" charset="-122"/>
                          <a:ea typeface="仿宋" panose="02010609060101010101" charset="-122"/>
                          <a:cs typeface="仿宋" panose="02010609060101010101" charset="-122"/>
                          <a:sym typeface="Arial" panose="020B0604020202020204"/>
                        </a:rPr>
                        <a:t>8·江苏·</a:t>
                      </a:r>
                      <a:r>
                        <a:rPr lang="en-US" altLang="zh-CN" sz="2000" b="1">
                          <a:solidFill>
                            <a:srgbClr val="FF0000"/>
                          </a:solidFill>
                          <a:latin typeface="仿宋" panose="02010609060101010101" charset="-122"/>
                          <a:ea typeface="仿宋" panose="02010609060101010101" charset="-122"/>
                          <a:cs typeface="仿宋" panose="02010609060101010101" charset="-122"/>
                          <a:sym typeface="Arial" panose="020B0604020202020204"/>
                        </a:rPr>
                        <a:t>中共七大与毛泽东思想</a:t>
                      </a:r>
                      <a:r>
                        <a:rPr sz="2000" b="1">
                          <a:latin typeface="仿宋" panose="02010609060101010101" charset="-122"/>
                          <a:ea typeface="仿宋" panose="02010609060101010101" charset="-122"/>
                          <a:cs typeface="仿宋" panose="02010609060101010101" charset="-122"/>
                          <a:sym typeface="Arial" panose="020B0604020202020204"/>
                        </a:rPr>
                        <a:t>；8·重庆·</a:t>
                      </a:r>
                      <a:r>
                        <a:rPr lang="en-US" altLang="zh-CN" sz="2000" b="1">
                          <a:solidFill>
                            <a:srgbClr val="FF0000"/>
                          </a:solidFill>
                          <a:latin typeface="仿宋" panose="02010609060101010101" charset="-122"/>
                          <a:ea typeface="仿宋" panose="02010609060101010101" charset="-122"/>
                          <a:cs typeface="仿宋" panose="02010609060101010101" charset="-122"/>
                          <a:sym typeface="Arial" panose="020B0604020202020204"/>
                        </a:rPr>
                        <a:t>正面战场的抗战</a:t>
                      </a:r>
                      <a:r>
                        <a:rPr lang="en-US" sz="2000" b="1">
                          <a:latin typeface="仿宋" panose="02010609060101010101" charset="-122"/>
                          <a:ea typeface="仿宋" panose="02010609060101010101" charset="-122"/>
                          <a:cs typeface="仿宋" panose="02010609060101010101" charset="-122"/>
                          <a:sym typeface="Arial" panose="020B0604020202020204"/>
                        </a:rPr>
                        <a:t>   </a:t>
                      </a:r>
                      <a:r>
                        <a:rPr sz="2000" b="1">
                          <a:latin typeface="仿宋" panose="02010609060101010101" charset="-122"/>
                          <a:ea typeface="仿宋" panose="02010609060101010101" charset="-122"/>
                          <a:cs typeface="仿宋" panose="02010609060101010101" charset="-122"/>
                          <a:sym typeface="Arial" panose="020B0604020202020204"/>
                        </a:rPr>
                        <a:t>9·广东·</a:t>
                      </a:r>
                      <a:r>
                        <a:rPr lang="en-US" altLang="zh-CN" sz="2000" b="1">
                          <a:solidFill>
                            <a:srgbClr val="FF0000"/>
                          </a:solidFill>
                          <a:latin typeface="仿宋" panose="02010609060101010101" charset="-122"/>
                          <a:ea typeface="仿宋" panose="02010609060101010101" charset="-122"/>
                          <a:cs typeface="仿宋" panose="02010609060101010101" charset="-122"/>
                          <a:sym typeface="Arial" panose="020B0604020202020204"/>
                        </a:rPr>
                        <a:t>学生对华北事变态</a:t>
                      </a:r>
                      <a:r>
                        <a:rPr sz="2000" b="1">
                          <a:latin typeface="仿宋" panose="02010609060101010101" charset="-122"/>
                          <a:ea typeface="仿宋" panose="02010609060101010101" charset="-122"/>
                          <a:cs typeface="仿宋" panose="02010609060101010101" charset="-122"/>
                          <a:sym typeface="Arial" panose="020B0604020202020204"/>
                        </a:rPr>
                        <a:t>度；</a:t>
                      </a:r>
                    </a:p>
                    <a:p>
                      <a:pPr indent="0" algn="l" fontAlgn="auto">
                        <a:lnSpc>
                          <a:spcPts val="2600"/>
                        </a:lnSpc>
                        <a:spcBef>
                          <a:spcPts val="0"/>
                        </a:spcBef>
                        <a:spcAft>
                          <a:spcPts val="0"/>
                        </a:spcAft>
                        <a:buClrTx/>
                        <a:buSzTx/>
                        <a:buFontTx/>
                      </a:pPr>
                      <a:r>
                        <a:rPr sz="2000" b="1">
                          <a:latin typeface="仿宋" panose="02010609060101010101" charset="-122"/>
                          <a:ea typeface="仿宋" panose="02010609060101010101" charset="-122"/>
                          <a:cs typeface="仿宋" panose="02010609060101010101" charset="-122"/>
                          <a:sym typeface="Arial" panose="020B0604020202020204"/>
                        </a:rPr>
                        <a:t>7·北京·</a:t>
                      </a:r>
                      <a:r>
                        <a:rPr lang="en-US" altLang="zh-CN" sz="2000" b="1">
                          <a:solidFill>
                            <a:srgbClr val="FF0000"/>
                          </a:solidFill>
                          <a:latin typeface="仿宋" panose="02010609060101010101" charset="-122"/>
                          <a:ea typeface="仿宋" panose="02010609060101010101" charset="-122"/>
                          <a:cs typeface="仿宋" panose="02010609060101010101" charset="-122"/>
                          <a:sym typeface="Arial" panose="020B0604020202020204"/>
                        </a:rPr>
                        <a:t>中共在根据地的制度探索</a:t>
                      </a:r>
                      <a:endParaRPr sz="2000" b="1">
                        <a:latin typeface="仿宋" panose="02010609060101010101" charset="-122"/>
                        <a:ea typeface="仿宋" panose="02010609060101010101" charset="-122"/>
                        <a:cs typeface="仿宋" panose="02010609060101010101" charset="-122"/>
                        <a:sym typeface="Arial" panose="020B0604020202020204"/>
                      </a:endParaRPr>
                    </a:p>
                    <a:p>
                      <a:pPr algn="l" fontAlgn="auto">
                        <a:lnSpc>
                          <a:spcPts val="2600"/>
                        </a:lnSpc>
                        <a:spcBef>
                          <a:spcPts val="0"/>
                        </a:spcBef>
                        <a:spcAft>
                          <a:spcPts val="0"/>
                        </a:spcAft>
                        <a:buClrTx/>
                        <a:buSzTx/>
                        <a:buFontTx/>
                      </a:pPr>
                      <a:r>
                        <a:rPr sz="2000" b="1">
                          <a:latin typeface="仿宋" panose="02010609060101010101" charset="-122"/>
                          <a:ea typeface="仿宋" panose="02010609060101010101" charset="-122"/>
                          <a:cs typeface="仿宋" panose="02010609060101010101" charset="-122"/>
                          <a:sym typeface="Arial" panose="020B0604020202020204"/>
                        </a:rPr>
                        <a:t>7·山东·</a:t>
                      </a:r>
                      <a:r>
                        <a:rPr lang="en-US" altLang="zh-CN" sz="2000" b="1">
                          <a:solidFill>
                            <a:srgbClr val="FF0000"/>
                          </a:solidFill>
                          <a:latin typeface="仿宋" panose="02010609060101010101" charset="-122"/>
                          <a:ea typeface="仿宋" panose="02010609060101010101" charset="-122"/>
                          <a:cs typeface="仿宋" panose="02010609060101010101" charset="-122"/>
                          <a:sym typeface="Arial" panose="020B0604020202020204"/>
                        </a:rPr>
                        <a:t>敌后抗日根据地的建设与巩固</a:t>
                      </a:r>
                    </a:p>
                  </a:txBody>
                  <a:tcPr marL="68580" marR="68580" marT="34290" marB="3429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r>
            </a:tbl>
          </a:graphicData>
        </a:graphic>
      </p:graphicFrame>
      <p:grpSp>
        <p:nvGrpSpPr>
          <p:cNvPr id="29" name="组合 28"/>
          <p:cNvGrpSpPr/>
          <p:nvPr/>
        </p:nvGrpSpPr>
        <p:grpSpPr>
          <a:xfrm>
            <a:off x="-6350" y="6341110"/>
            <a:ext cx="12198350" cy="516890"/>
            <a:chOff x="0" y="10289"/>
            <a:chExt cx="19210" cy="814"/>
          </a:xfrm>
        </p:grpSpPr>
        <p:sp>
          <p:nvSpPr>
            <p:cNvPr id="8" name="文本框 7"/>
            <p:cNvSpPr txBox="1"/>
            <p:nvPr>
              <p:custDataLst>
                <p:tags r:id="rId4"/>
              </p:custDataLst>
            </p:nvPr>
          </p:nvSpPr>
          <p:spPr>
            <a:xfrm>
              <a:off x="0" y="10313"/>
              <a:ext cx="19211" cy="791"/>
            </a:xfrm>
            <a:prstGeom prst="rect">
              <a:avLst/>
            </a:prstGeom>
            <a:solidFill>
              <a:schemeClr val="accent2">
                <a:lumMod val="60000"/>
                <a:lumOff val="40000"/>
              </a:schemeClr>
            </a:solidFill>
          </p:spPr>
          <p:txBody>
            <a:bodyPr vert="horz" wrap="square" lIns="91440" tIns="45720" rIns="91440" bIns="45720" numCol="1" spcCol="0" rtlCol="0" fromWordArt="0" anchor="t" anchorCtr="0" forceAA="0" compatLnSpc="0">
              <a:noAutofit/>
            </a:bodyPr>
            <a:lstStyle>
              <a:lvl1pPr algn="l" defTabSz="914400" rtl="0" eaLnBrk="1" latinLnBrk="0" hangingPunct="1">
                <a:lnSpc>
                  <a:spcPct val="90000"/>
                </a:lnSpc>
                <a:spcBef>
                  <a:spcPct val="0"/>
                </a:spcBef>
                <a:buNone/>
                <a:defRPr sz="4400" kern="1200">
                  <a:solidFill>
                    <a:sysClr val="windowText" lastClr="000000"/>
                  </a:solidFill>
                  <a:latin typeface="Calibri" panose="020F0502020204030204"/>
                  <a:ea typeface="微软雅黑" panose="020B0503020204020204" charset="-122"/>
                  <a:cs typeface="微软雅黑" panose="020B0503020204020204" charset="-122"/>
                </a:defRPr>
              </a:lvl1pPr>
            </a:lstStyle>
            <a:p>
              <a:pPr lvl="0" algn="l">
                <a:lnSpc>
                  <a:spcPct val="100000"/>
                </a:lnSpc>
                <a:buClrTx/>
                <a:buSzTx/>
                <a:buFontTx/>
              </a:pP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等线" panose="02010600030101010101" charset="-122"/>
                </a:rPr>
                <a:t>考情分析</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zh-CN" sz="2400" b="1">
                  <a:solidFill>
                    <a:sysClr val="windowText" lastClr="000000"/>
                  </a:solidFill>
                  <a:latin typeface="仿宋" panose="02010609060101010101" charset="-122"/>
                  <a:ea typeface="仿宋" panose="02010609060101010101" charset="-122"/>
                  <a:cs typeface="楷体" panose="02010609060101010101" pitchFamily="49" charset="-122"/>
                  <a:sym typeface="微软雅黑" panose="020B0503020204020204" charset="-122"/>
                </a:rPr>
                <a:t>阶段特征</a:t>
              </a:r>
              <a:r>
                <a:rPr lang="en-US" altLang="zh-CN" sz="2400" b="1">
                  <a:solidFill>
                    <a:sysClr val="windowText" lastClr="000000"/>
                  </a:solidFill>
                  <a:latin typeface="仿宋" panose="02010609060101010101" charset="-122"/>
                  <a:ea typeface="仿宋" panose="02010609060101010101" charset="-122"/>
                  <a:cs typeface="楷体" panose="02010609060101010101" pitchFamily="49" charset="-122"/>
                  <a:sym typeface="微软雅黑" panose="020B0503020204020204" charset="-122"/>
                </a:rPr>
                <a:t>          </a:t>
              </a:r>
              <a:r>
                <a:rPr lang="zh-CN" altLang="en-US" sz="2400" b="1">
                  <a:solidFill>
                    <a:sysClr val="windowText" lastClr="000000"/>
                  </a:solidFill>
                  <a:latin typeface="仿宋" panose="02010609060101010101" charset="-122"/>
                  <a:ea typeface="仿宋" panose="02010609060101010101" charset="-122"/>
                  <a:cs typeface="楷体" panose="02010609060101010101" pitchFamily="49" charset="-122"/>
                  <a:sym typeface="微软雅黑" panose="020B0503020204020204" charset="-122"/>
                </a:rPr>
                <a:t>夯实</a:t>
              </a:r>
              <a:r>
                <a:rPr lang="zh-CN" altLang="en-US" sz="2400" b="1">
                  <a:solidFill>
                    <a:srgbClr val="000000"/>
                  </a:solidFill>
                  <a:latin typeface="仿宋" panose="02010609060101010101" charset="-122"/>
                  <a:ea typeface="仿宋" panose="02010609060101010101" charset="-122"/>
                  <a:cs typeface="Times New Roman" panose="02020603050405020304" charset="0"/>
                  <a:sym typeface="等线" panose="02010600030101010101" charset="-122"/>
                </a:rPr>
                <a:t>基础</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en-US" sz="2400" b="1">
                  <a:solidFill>
                    <a:srgbClr val="000000"/>
                  </a:solidFill>
                  <a:latin typeface="仿宋" panose="02010609060101010101" charset="-122"/>
                  <a:ea typeface="仿宋" panose="02010609060101010101" charset="-122"/>
                  <a:cs typeface="Times New Roman" panose="02020603050405020304" charset="0"/>
                  <a:sym typeface="等线" panose="02010600030101010101" charset="-122"/>
                </a:rPr>
                <a:t>高考真题</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en-US" sz="2400" b="1">
                  <a:solidFill>
                    <a:srgbClr val="000000"/>
                  </a:solidFill>
                  <a:latin typeface="仿宋" panose="02010609060101010101" charset="-122"/>
                  <a:ea typeface="仿宋" panose="02010609060101010101" charset="-122"/>
                  <a:cs typeface="Times New Roman" panose="02020603050405020304" charset="0"/>
                  <a:sym typeface="等线" panose="02010600030101010101" charset="-122"/>
                </a:rPr>
                <a:t>链接选必</a:t>
              </a: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sym typeface="微软雅黑" panose="020B0503020204020204" charset="-122"/>
              </a:endParaRPr>
            </a:p>
          </p:txBody>
        </p:sp>
        <p:cxnSp>
          <p:nvCxnSpPr>
            <p:cNvPr id="15" name="直接连接符 14"/>
            <p:cNvCxnSpPr/>
            <p:nvPr/>
          </p:nvCxnSpPr>
          <p:spPr>
            <a:xfrm>
              <a:off x="2987" y="10289"/>
              <a:ext cx="16" cy="815"/>
            </a:xfrm>
            <a:prstGeom prst="line">
              <a:avLst/>
            </a:prstGeom>
            <a:ln w="12700" cmpd="sng">
              <a:solidFill>
                <a:sysClr val="window" lastClr="FFFFFF"/>
              </a:solidFill>
              <a:prstDash val="solid"/>
            </a:ln>
          </p:spPr>
          <p:style>
            <a:lnRef idx="2">
              <a:srgbClr val="4472C4"/>
            </a:lnRef>
            <a:fillRef idx="0">
              <a:srgbClr val="FFFFFF"/>
            </a:fillRef>
            <a:effectRef idx="0">
              <a:srgbClr val="FFFFFF"/>
            </a:effectRef>
            <a:fontRef idx="minor">
              <a:sysClr val="windowText" lastClr="000000"/>
            </a:fontRef>
          </p:style>
        </p:cxnSp>
        <p:cxnSp>
          <p:nvCxnSpPr>
            <p:cNvPr id="16" name="直接连接符 15"/>
            <p:cNvCxnSpPr/>
            <p:nvPr/>
          </p:nvCxnSpPr>
          <p:spPr>
            <a:xfrm>
              <a:off x="7237" y="10289"/>
              <a:ext cx="16" cy="815"/>
            </a:xfrm>
            <a:prstGeom prst="line">
              <a:avLst/>
            </a:prstGeom>
            <a:ln w="12700" cmpd="sng">
              <a:solidFill>
                <a:sysClr val="window" lastClr="FFFFFF"/>
              </a:solidFill>
              <a:prstDash val="solid"/>
            </a:ln>
          </p:spPr>
          <p:style>
            <a:lnRef idx="2">
              <a:srgbClr val="4472C4"/>
            </a:lnRef>
            <a:fillRef idx="0">
              <a:srgbClr val="FFFFFF"/>
            </a:fillRef>
            <a:effectRef idx="0">
              <a:srgbClr val="FFFFFF"/>
            </a:effectRef>
            <a:fontRef idx="minor">
              <a:sysClr val="windowText" lastClr="000000"/>
            </a:fontRef>
          </p:style>
        </p:cxnSp>
        <p:cxnSp>
          <p:nvCxnSpPr>
            <p:cNvPr id="21" name="直接连接符 20"/>
            <p:cNvCxnSpPr/>
            <p:nvPr/>
          </p:nvCxnSpPr>
          <p:spPr>
            <a:xfrm>
              <a:off x="11131" y="10289"/>
              <a:ext cx="16" cy="815"/>
            </a:xfrm>
            <a:prstGeom prst="line">
              <a:avLst/>
            </a:prstGeom>
            <a:ln w="12700" cmpd="sng">
              <a:solidFill>
                <a:sysClr val="window" lastClr="FFFFFF"/>
              </a:solidFill>
              <a:prstDash val="solid"/>
            </a:ln>
          </p:spPr>
          <p:style>
            <a:lnRef idx="2">
              <a:srgbClr val="4472C4"/>
            </a:lnRef>
            <a:fillRef idx="0">
              <a:srgbClr val="FFFFFF"/>
            </a:fillRef>
            <a:effectRef idx="0">
              <a:srgbClr val="FFFFFF"/>
            </a:effectRef>
            <a:fontRef idx="minor">
              <a:sysClr val="windowText" lastClr="000000"/>
            </a:fontRef>
          </p:style>
        </p:cxnSp>
        <p:cxnSp>
          <p:nvCxnSpPr>
            <p:cNvPr id="24" name="直接连接符 23"/>
            <p:cNvCxnSpPr/>
            <p:nvPr/>
          </p:nvCxnSpPr>
          <p:spPr>
            <a:xfrm>
              <a:off x="15160" y="10289"/>
              <a:ext cx="16" cy="815"/>
            </a:xfrm>
            <a:prstGeom prst="line">
              <a:avLst/>
            </a:prstGeom>
            <a:ln w="12700" cmpd="sng">
              <a:solidFill>
                <a:sysClr val="window" lastClr="FFFFFF"/>
              </a:solidFill>
              <a:prstDash val="solid"/>
            </a:ln>
          </p:spPr>
          <p:style>
            <a:lnRef idx="2">
              <a:srgbClr val="4472C4"/>
            </a:lnRef>
            <a:fillRef idx="0">
              <a:srgbClr val="FFFFFF"/>
            </a:fillRef>
            <a:effectRef idx="0">
              <a:srgbClr val="FFFFFF"/>
            </a:effectRef>
            <a:fontRef idx="minor">
              <a:sysClr val="windowText" lastClr="000000"/>
            </a:fontRef>
          </p:style>
        </p:cxnSp>
      </p:grpSp>
    </p:spTree>
    <p:custDataLst>
      <p:tags r:id="rId2"/>
    </p:custData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17475" y="692150"/>
            <a:ext cx="5244465" cy="460375"/>
          </a:xfrm>
          <a:prstGeom prst="rect">
            <a:avLst/>
          </a:prstGeom>
          <a:noFill/>
        </p:spPr>
        <p:txBody>
          <a:bodyPr wrap="square" rtlCol="0">
            <a:spAutoFit/>
          </a:bodyPr>
          <a:lstStyle/>
          <a:p>
            <a:pPr algn="l"/>
            <a:r>
              <a:rPr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mn-ea"/>
              </a:rPr>
              <a:t>㈢“两”个战场、“两”条路线</a:t>
            </a:r>
            <a:r>
              <a:rPr lang="zh-CN" altLang="en-US"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mn-ea"/>
            </a:endParaRPr>
          </a:p>
        </p:txBody>
      </p:sp>
      <p:grpSp>
        <p:nvGrpSpPr>
          <p:cNvPr id="23" name="组合 22"/>
          <p:cNvGrpSpPr/>
          <p:nvPr/>
        </p:nvGrpSpPr>
        <p:grpSpPr>
          <a:xfrm>
            <a:off x="-6350" y="6276975"/>
            <a:ext cx="12198350" cy="516890"/>
            <a:chOff x="-10" y="9952"/>
            <a:chExt cx="19210" cy="814"/>
          </a:xfrm>
          <a:solidFill>
            <a:srgbClr val="EC5F74">
              <a:lumMod val="20000"/>
              <a:lumOff val="80000"/>
            </a:srgbClr>
          </a:solidFill>
        </p:grpSpPr>
        <p:sp>
          <p:nvSpPr>
            <p:cNvPr id="24" name="文本框 23"/>
            <p:cNvSpPr txBox="1"/>
            <p:nvPr>
              <p:custDataLst>
                <p:tags r:id="rId11"/>
              </p:custDataLst>
            </p:nvPr>
          </p:nvSpPr>
          <p:spPr>
            <a:xfrm>
              <a:off x="-10" y="9976"/>
              <a:ext cx="19211" cy="791"/>
            </a:xfrm>
            <a:prstGeom prst="rect">
              <a:avLst/>
            </a:prstGeom>
            <a:grpFill/>
          </p:spPr>
          <p:txBody>
            <a:bodyPr vert="horz" wrap="square" lIns="91440" tIns="45720" rIns="91440" bIns="45720" numCol="1" spcCol="0" rtlCol="0" fromWordArt="0" anchor="t" anchorCtr="0" forceAA="0" compatLnSpc="0">
              <a:noAutofit/>
            </a:bodyPr>
            <a:lstStyle>
              <a:lvl1pPr algn="l" defTabSz="914400" rtl="0" eaLnBrk="1" latinLnBrk="0" hangingPunct="1">
                <a:lnSpc>
                  <a:spcPct val="90000"/>
                </a:lnSpc>
                <a:spcBef>
                  <a:spcPct val="0"/>
                </a:spcBef>
                <a:buNone/>
                <a:defRPr sz="4400" kern="1200">
                  <a:solidFill>
                    <a:sysClr val="windowText" lastClr="000000"/>
                  </a:solidFill>
                  <a:latin typeface="Calibri" panose="020F0502020204030204"/>
                  <a:ea typeface="微软雅黑" panose="020B0503020204020204" charset="-122"/>
                  <a:cs typeface="微软雅黑" panose="020B0503020204020204" charset="-122"/>
                </a:defRPr>
              </a:lvl1pPr>
            </a:lstStyle>
            <a:p>
              <a:pPr lvl="0" algn="l">
                <a:lnSpc>
                  <a:spcPct val="100000"/>
                </a:lnSpc>
                <a:buClrTx/>
                <a:buSzTx/>
                <a:buFontTx/>
              </a:pPr>
              <a:r>
                <a:rPr lang="zh-CN" altLang="zh-CN" sz="2400" b="1">
                  <a:latin typeface="仿宋" panose="02010609060101010101" charset="-122"/>
                  <a:ea typeface="仿宋" panose="02010609060101010101" charset="-122"/>
                  <a:cs typeface="楷体" panose="02010609060101010101" pitchFamily="49" charset="-122"/>
                  <a:sym typeface="Arial" panose="020B0604020202020204" pitchFamily="34" charset="0"/>
                </a:rPr>
                <a:t>  </a:t>
              </a:r>
              <a:r>
                <a:rPr lang="zh-CN" altLang="zh-CN" sz="2400" b="1">
                  <a:latin typeface="仿宋" panose="02010609060101010101" charset="-122"/>
                  <a:ea typeface="仿宋" panose="02010609060101010101" charset="-122"/>
                  <a:cs typeface="楷体" panose="02010609060101010101" pitchFamily="49" charset="-122"/>
                  <a:sym typeface="等线" panose="02010600030101010101" charset="-122"/>
                </a:rPr>
                <a:t>考情分析</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zh-CN" sz="2400" b="1">
                  <a:solidFill>
                    <a:sysClr val="windowText" lastClr="000000"/>
                  </a:solidFill>
                  <a:latin typeface="仿宋" panose="02010609060101010101" charset="-122"/>
                  <a:ea typeface="仿宋" panose="02010609060101010101" charset="-122"/>
                  <a:cs typeface="楷体" panose="02010609060101010101" pitchFamily="49" charset="-122"/>
                  <a:sym typeface="微软雅黑" panose="020B0503020204020204" charset="-122"/>
                </a:rPr>
                <a:t>阶段特征</a:t>
              </a:r>
              <a:r>
                <a:rPr lang="en-US" altLang="zh-CN" sz="2400" b="1">
                  <a:solidFill>
                    <a:sysClr val="windowText" lastClr="000000"/>
                  </a:solidFill>
                  <a:latin typeface="仿宋" panose="02010609060101010101" charset="-122"/>
                  <a:ea typeface="仿宋" panose="02010609060101010101" charset="-122"/>
                  <a:cs typeface="楷体" panose="02010609060101010101" pitchFamily="49" charset="-122"/>
                  <a:sym typeface="微软雅黑" panose="020B0503020204020204" charset="-122"/>
                </a:rPr>
                <a:t>          </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微软雅黑" panose="020B0503020204020204" charset="-122"/>
                </a:rPr>
                <a:t>夯实</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等线" panose="02010600030101010101" charset="-122"/>
                </a:rPr>
                <a:t>基础</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en-US" sz="2400" b="1">
                  <a:solidFill>
                    <a:srgbClr val="000000"/>
                  </a:solidFill>
                  <a:latin typeface="仿宋" panose="02010609060101010101" charset="-122"/>
                  <a:ea typeface="仿宋" panose="02010609060101010101" charset="-122"/>
                  <a:cs typeface="Times New Roman" panose="02020603050405020304" charset="0"/>
                  <a:sym typeface="等线" panose="02010600030101010101" charset="-122"/>
                </a:rPr>
                <a:t>高考真题</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en-US" sz="2400" b="1">
                  <a:solidFill>
                    <a:srgbClr val="000000"/>
                  </a:solidFill>
                  <a:latin typeface="仿宋" panose="02010609060101010101" charset="-122"/>
                  <a:ea typeface="仿宋" panose="02010609060101010101" charset="-122"/>
                  <a:cs typeface="Times New Roman" panose="02020603050405020304" charset="0"/>
                  <a:sym typeface="等线" panose="02010600030101010101" charset="-122"/>
                </a:rPr>
                <a:t>链接选必</a:t>
              </a: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sym typeface="微软雅黑" panose="020B0503020204020204" charset="-122"/>
              </a:endParaRPr>
            </a:p>
          </p:txBody>
        </p:sp>
        <p:cxnSp>
          <p:nvCxnSpPr>
            <p:cNvPr id="25" name="直接连接符 24"/>
            <p:cNvCxnSpPr/>
            <p:nvPr/>
          </p:nvCxnSpPr>
          <p:spPr>
            <a:xfrm>
              <a:off x="2977" y="9952"/>
              <a:ext cx="16" cy="815"/>
            </a:xfrm>
            <a:prstGeom prst="line">
              <a:avLst/>
            </a:prstGeom>
            <a:grpFill/>
            <a:ln w="12700" cap="flat" cmpd="sng" algn="ctr">
              <a:solidFill>
                <a:sysClr val="window" lastClr="FFFFFF"/>
              </a:solidFill>
              <a:prstDash val="solid"/>
              <a:miter lim="800000"/>
            </a:ln>
            <a:effectLst/>
          </p:spPr>
        </p:cxnSp>
        <p:cxnSp>
          <p:nvCxnSpPr>
            <p:cNvPr id="26" name="直接连接符 25"/>
            <p:cNvCxnSpPr/>
            <p:nvPr/>
          </p:nvCxnSpPr>
          <p:spPr>
            <a:xfrm>
              <a:off x="7227" y="9952"/>
              <a:ext cx="16" cy="815"/>
            </a:xfrm>
            <a:prstGeom prst="line">
              <a:avLst/>
            </a:prstGeom>
            <a:grpFill/>
            <a:ln w="12700" cap="flat" cmpd="sng" algn="ctr">
              <a:solidFill>
                <a:sysClr val="window" lastClr="FFFFFF"/>
              </a:solidFill>
              <a:prstDash val="solid"/>
              <a:miter lim="800000"/>
            </a:ln>
            <a:effectLst/>
          </p:spPr>
        </p:cxnSp>
        <p:cxnSp>
          <p:nvCxnSpPr>
            <p:cNvPr id="28" name="直接连接符 27"/>
            <p:cNvCxnSpPr/>
            <p:nvPr/>
          </p:nvCxnSpPr>
          <p:spPr>
            <a:xfrm>
              <a:off x="11121" y="9952"/>
              <a:ext cx="16" cy="815"/>
            </a:xfrm>
            <a:prstGeom prst="line">
              <a:avLst/>
            </a:prstGeom>
            <a:grpFill/>
            <a:ln w="12700" cap="flat" cmpd="sng" algn="ctr">
              <a:solidFill>
                <a:sysClr val="window" lastClr="FFFFFF"/>
              </a:solidFill>
              <a:prstDash val="solid"/>
              <a:miter lim="800000"/>
            </a:ln>
            <a:effectLst/>
          </p:spPr>
        </p:cxnSp>
        <p:cxnSp>
          <p:nvCxnSpPr>
            <p:cNvPr id="62" name="直接连接符 61"/>
            <p:cNvCxnSpPr/>
            <p:nvPr/>
          </p:nvCxnSpPr>
          <p:spPr>
            <a:xfrm>
              <a:off x="15150" y="9952"/>
              <a:ext cx="16" cy="815"/>
            </a:xfrm>
            <a:prstGeom prst="line">
              <a:avLst/>
            </a:prstGeom>
            <a:grpFill/>
            <a:ln w="12700" cap="flat" cmpd="sng" algn="ctr">
              <a:solidFill>
                <a:sysClr val="window" lastClr="FFFFFF"/>
              </a:solidFill>
              <a:prstDash val="solid"/>
              <a:miter lim="800000"/>
            </a:ln>
            <a:effectLst/>
          </p:spPr>
        </p:cxnSp>
      </p:grpSp>
      <p:grpSp>
        <p:nvGrpSpPr>
          <p:cNvPr id="29" name="组合 28"/>
          <p:cNvGrpSpPr/>
          <p:nvPr/>
        </p:nvGrpSpPr>
        <p:grpSpPr>
          <a:xfrm>
            <a:off x="18415" y="5080"/>
            <a:ext cx="4580890" cy="622935"/>
            <a:chOff x="271" y="34"/>
            <a:chExt cx="7214" cy="981"/>
          </a:xfrm>
        </p:grpSpPr>
        <p:sp>
          <p:nvSpPr>
            <p:cNvPr id="30" name="矩形"/>
            <p:cNvSpPr/>
            <p:nvPr/>
          </p:nvSpPr>
          <p:spPr>
            <a:xfrm>
              <a:off x="271" y="34"/>
              <a:ext cx="7214" cy="820"/>
            </a:xfrm>
            <a:prstGeom prst="rect">
              <a:avLst/>
            </a:prstGeom>
            <a:solidFill>
              <a:schemeClr val="accent6">
                <a:lumMod val="40000"/>
                <a:lumOff val="60000"/>
              </a:schemeClr>
            </a:solidFill>
            <a:ln w="9525" cap="flat" cmpd="sng">
              <a:noFill/>
              <a:prstDash val="solid"/>
              <a:miter/>
            </a:ln>
          </p:spPr>
          <p:txBody>
            <a:bodyPr vert="horz" wrap="square" lIns="91417" tIns="45708" rIns="91417" bIns="45708" anchor="t" anchorCtr="0">
              <a:spAutoFit/>
            </a:bodyPr>
            <a:lstStyle/>
            <a:p>
              <a:pPr marL="0" indent="0" algn="l">
                <a:lnSpc>
                  <a:spcPct val="100000"/>
                </a:lnSpc>
                <a:spcBef>
                  <a:spcPts val="0"/>
                </a:spcBef>
                <a:spcAft>
                  <a:spcPts val="0"/>
                </a:spcAft>
                <a:buNone/>
              </a:pPr>
              <a:r>
                <a:rPr lang="zh-CN" altLang="en-US" sz="2800" b="1" i="0" u="none" strike="noStrike" kern="1200" cap="none" spc="0" baseline="0">
                  <a:solidFill>
                    <a:sysClr val="windowText" lastClr="000000"/>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三、全面抗战（1937-1945）</a:t>
              </a:r>
            </a:p>
          </p:txBody>
        </p:sp>
        <p:cxnSp>
          <p:nvCxnSpPr>
            <p:cNvPr id="31" name="直接连接符 30"/>
            <p:cNvCxnSpPr/>
            <p:nvPr>
              <p:custDataLst>
                <p:tags r:id="rId10"/>
              </p:custDataLst>
            </p:nvPr>
          </p:nvCxnSpPr>
          <p:spPr>
            <a:xfrm flipV="1">
              <a:off x="271" y="983"/>
              <a:ext cx="7147" cy="32"/>
            </a:xfrm>
            <a:prstGeom prst="line">
              <a:avLst/>
            </a:prstGeom>
            <a:noFill/>
            <a:ln w="12700" cap="flat" cmpd="sng" algn="ctr">
              <a:solidFill>
                <a:schemeClr val="accent6">
                  <a:lumMod val="40000"/>
                  <a:lumOff val="60000"/>
                </a:schemeClr>
              </a:solidFill>
              <a:prstDash val="solid"/>
              <a:miter lim="800000"/>
            </a:ln>
            <a:effectLst/>
          </p:spPr>
        </p:cxnSp>
      </p:grpSp>
      <p:sp>
        <p:nvSpPr>
          <p:cNvPr id="2" name="文本框 1"/>
          <p:cNvSpPr txBox="1"/>
          <p:nvPr/>
        </p:nvSpPr>
        <p:spPr>
          <a:xfrm>
            <a:off x="204470" y="1109980"/>
            <a:ext cx="5810250" cy="460375"/>
          </a:xfrm>
          <a:prstGeom prst="rect">
            <a:avLst/>
          </a:prstGeom>
          <a:noFill/>
        </p:spPr>
        <p:txBody>
          <a:bodyPr wrap="square" rtlCol="0">
            <a:spAutoFit/>
          </a:bodyPr>
          <a:lstStyle/>
          <a:p>
            <a:pPr algn="l"/>
            <a:r>
              <a:rPr lang="en-US"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mn-ea"/>
              </a:rPr>
              <a:t>1</a:t>
            </a:r>
            <a:r>
              <a:rPr lang="zh-CN" altLang="en-US"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mn-ea"/>
              </a:rPr>
              <a:t>、</a:t>
            </a:r>
            <a:r>
              <a:rPr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mn-ea"/>
              </a:rPr>
              <a:t>正面战场（国民党片面抗战路线）</a:t>
            </a:r>
            <a:r>
              <a:rPr lang="zh-CN" altLang="en-US"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8" name="文本框 7"/>
          <p:cNvSpPr txBox="1"/>
          <p:nvPr/>
        </p:nvSpPr>
        <p:spPr>
          <a:xfrm>
            <a:off x="518795" y="1570355"/>
            <a:ext cx="5576570" cy="460375"/>
          </a:xfrm>
          <a:prstGeom prst="rect">
            <a:avLst/>
          </a:prstGeom>
          <a:noFill/>
        </p:spPr>
        <p:txBody>
          <a:bodyPr wrap="square">
            <a:spAutoFit/>
          </a:bodyPr>
          <a:lstStyle/>
          <a:p>
            <a:r>
              <a:rPr sz="2400" b="1">
                <a:gradFill>
                  <a:gsLst>
                    <a:gs pos="0">
                      <a:srgbClr val="012D86"/>
                    </a:gs>
                    <a:gs pos="100000">
                      <a:srgbClr val="0E2557"/>
                    </a:gs>
                  </a:gsLst>
                  <a:lin scaled="0"/>
                </a:gradFill>
                <a:latin typeface="宋体" panose="02010600030101010101" pitchFamily="2" charset="-122"/>
                <a:cs typeface="宋体" panose="02010600030101010101" pitchFamily="2" charset="-122"/>
              </a:rPr>
              <a:t>2）全面抗战时期国民政府的统治：</a:t>
            </a:r>
          </a:p>
        </p:txBody>
      </p:sp>
      <p:graphicFrame>
        <p:nvGraphicFramePr>
          <p:cNvPr id="20" name="Group 34"/>
          <p:cNvGraphicFramePr>
            <a:graphicFrameLocks noGrp="1"/>
          </p:cNvGraphicFramePr>
          <p:nvPr>
            <p:custDataLst>
              <p:tags r:id="rId1"/>
            </p:custDataLst>
          </p:nvPr>
        </p:nvGraphicFramePr>
        <p:xfrm>
          <a:off x="117475" y="2035810"/>
          <a:ext cx="6809105" cy="4093845"/>
        </p:xfrm>
        <a:graphic>
          <a:graphicData uri="http://schemas.openxmlformats.org/drawingml/2006/table">
            <a:tbl>
              <a:tblPr>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effectLst/>
                <a:tableStyleId>{5940675A-B579-460E-94D1-54222C63F5DA}</a:tableStyleId>
              </a:tblPr>
              <a:tblGrid>
                <a:gridCol w="709295"/>
                <a:gridCol w="6099810"/>
              </a:tblGrid>
              <a:tr h="342900">
                <a:tc>
                  <a:txBody>
                    <a:bodyPr/>
                    <a:lstStyle/>
                    <a:p>
                      <a:pPr indent="0" algn="l">
                        <a:buNone/>
                      </a:pPr>
                      <a:r>
                        <a:rPr lang="en-US" sz="2200" b="1">
                          <a:solidFill>
                            <a:schemeClr val="tx1"/>
                          </a:solidFill>
                          <a:latin typeface="仿宋" panose="02010609060101010101" charset="-122"/>
                          <a:ea typeface="仿宋" panose="02010609060101010101" charset="-122"/>
                          <a:cs typeface="黑体" panose="02010609060101010101" charset="-122"/>
                          <a:sym typeface="Arial" panose="020B0604020202020204" pitchFamily="34" charset="0"/>
                        </a:rPr>
                        <a:t>时间</a:t>
                      </a:r>
                      <a:endParaRPr lang="en-US" altLang="en-US" sz="2200" b="1">
                        <a:solidFill>
                          <a:schemeClr val="tx1"/>
                        </a:solidFill>
                        <a:latin typeface="仿宋" panose="02010609060101010101" charset="-122"/>
                        <a:ea typeface="仿宋" panose="02010609060101010101" charset="-122"/>
                        <a:cs typeface="黑体" panose="02010609060101010101" charset="-122"/>
                        <a:sym typeface="Arial" panose="020B0604020202020204" pitchFamily="34" charset="0"/>
                      </a:endParaRPr>
                    </a:p>
                  </a:txBody>
                  <a:tcPr marL="68580" marR="68580" marT="0" marB="0">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18870">
                        <a:lumMod val="20000"/>
                        <a:lumOff val="80000"/>
                      </a:srgbClr>
                    </a:solidFill>
                  </a:tcPr>
                </a:tc>
                <a:tc>
                  <a:txBody>
                    <a:bodyPr/>
                    <a:lstStyle/>
                    <a:p>
                      <a:pPr indent="0" algn="ctr">
                        <a:buNone/>
                      </a:pPr>
                      <a:r>
                        <a:rPr lang="en-US" sz="2200" b="1">
                          <a:solidFill>
                            <a:srgbClr val="FF0000"/>
                          </a:solidFill>
                          <a:latin typeface="仿宋" panose="02010609060101010101" charset="-122"/>
                          <a:ea typeface="仿宋" panose="02010609060101010101" charset="-122"/>
                          <a:cs typeface="宋体" panose="02010600030101010101" pitchFamily="2" charset="-122"/>
                          <a:sym typeface="Arial" panose="020B0604020202020204" pitchFamily="34" charset="0"/>
                        </a:rPr>
                        <a:t>表现</a:t>
                      </a:r>
                      <a:endParaRPr lang="en-US" altLang="en-US" sz="2200" b="1">
                        <a:solidFill>
                          <a:srgbClr val="FF0000"/>
                        </a:solidFill>
                        <a:latin typeface="仿宋" panose="02010609060101010101" charset="-122"/>
                        <a:ea typeface="仿宋" panose="02010609060101010101" charset="-122"/>
                        <a:cs typeface="宋体" panose="02010600030101010101" pitchFamily="2" charset="-122"/>
                        <a:sym typeface="Arial" panose="020B0604020202020204" pitchFamily="34" charset="0"/>
                      </a:endParaRPr>
                    </a:p>
                  </a:txBody>
                  <a:tcPr marL="68580" marR="68580" marT="0" marB="0">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18870">
                        <a:lumMod val="20000"/>
                        <a:lumOff val="80000"/>
                      </a:srgbClr>
                    </a:solidFill>
                  </a:tcPr>
                </a:tc>
              </a:tr>
              <a:tr h="1065530">
                <a:tc>
                  <a:txBody>
                    <a:bodyPr/>
                    <a:lstStyle/>
                    <a:p>
                      <a:pPr indent="0" algn="l">
                        <a:lnSpc>
                          <a:spcPct val="130000"/>
                        </a:lnSpc>
                        <a:buNone/>
                      </a:pPr>
                      <a:r>
                        <a:rPr lang="en-US" sz="2200" b="1" err="1">
                          <a:latin typeface="仿宋" panose="02010609060101010101" charset="-122"/>
                          <a:ea typeface="仿宋" panose="02010609060101010101" charset="-122"/>
                          <a:cs typeface="黑体" panose="02010609060101010101" charset="-122"/>
                          <a:sym typeface="Arial" panose="020B0604020202020204" pitchFamily="34" charset="0"/>
                        </a:rPr>
                        <a:t>内政</a:t>
                      </a:r>
                      <a:endParaRPr lang="en-US" altLang="en-US" sz="2200" b="1" err="1">
                        <a:latin typeface="仿宋" panose="02010609060101010101" charset="-122"/>
                        <a:ea typeface="仿宋" panose="02010609060101010101" charset="-122"/>
                        <a:cs typeface="黑体" panose="02010609060101010101" charset="-122"/>
                        <a:sym typeface="Arial" panose="020B0604020202020204" pitchFamily="34" charset="0"/>
                      </a:endParaRPr>
                    </a:p>
                  </a:txBody>
                  <a:tcPr marL="68580" marR="68580" marT="0" marB="0" anchor="ct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a:lstStyle/>
                    <a:p>
                      <a:pPr marR="0" lvl="0" indent="0" algn="l" defTabSz="914400" rtl="0" fontAlgn="auto">
                        <a:lnSpc>
                          <a:spcPts val="3380"/>
                        </a:lnSpc>
                        <a:spcBef>
                          <a:spcPct val="0"/>
                        </a:spcBef>
                        <a:spcAft>
                          <a:spcPct val="0"/>
                        </a:spcAft>
                        <a:buClrTx/>
                        <a:buSzTx/>
                        <a:buFontTx/>
                        <a:buNone/>
                        <a:defRPr/>
                      </a:pPr>
                      <a:endParaRPr lang="zh-CN" altLang="en-US" sz="2200" b="1" kern="1200">
                        <a:solidFill>
                          <a:schemeClr val="accent1">
                            <a:lumMod val="50000"/>
                          </a:schemeClr>
                        </a:solidFill>
                        <a:effectLst/>
                        <a:latin typeface="仿宋" panose="02010609060101010101" charset="-122"/>
                        <a:ea typeface="仿宋" panose="02010609060101010101" charset="-122"/>
                        <a:cs typeface="仿宋" panose="02010609060101010101" charset="-122"/>
                      </a:endParaRP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r>
              <a:tr h="512445">
                <a:tc>
                  <a:txBody>
                    <a:bodyPr/>
                    <a:lstStyle/>
                    <a:p>
                      <a:pPr indent="0" algn="l">
                        <a:lnSpc>
                          <a:spcPct val="130000"/>
                        </a:lnSpc>
                        <a:buNone/>
                      </a:pPr>
                      <a:r>
                        <a:rPr lang="en-US" sz="2200" b="1" err="1">
                          <a:latin typeface="仿宋" panose="02010609060101010101" charset="-122"/>
                          <a:ea typeface="仿宋" panose="02010609060101010101" charset="-122"/>
                          <a:cs typeface="黑体" panose="02010609060101010101" charset="-122"/>
                          <a:sym typeface="Arial" panose="020B0604020202020204" pitchFamily="34" charset="0"/>
                        </a:rPr>
                        <a:t>外交</a:t>
                      </a:r>
                      <a:endParaRPr lang="en-US" altLang="en-US" sz="2200" b="1" err="1">
                        <a:latin typeface="仿宋" panose="02010609060101010101" charset="-122"/>
                        <a:ea typeface="仿宋" panose="02010609060101010101" charset="-122"/>
                        <a:cs typeface="黑体" panose="02010609060101010101" charset="-122"/>
                        <a:sym typeface="Arial" panose="020B0604020202020204" pitchFamily="34" charset="0"/>
                      </a:endParaRPr>
                    </a:p>
                  </a:txBody>
                  <a:tcPr marL="68580" marR="68580" marT="0" marB="0" anchor="ct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a:lstStyle/>
                    <a:p>
                      <a:pPr marR="0" lvl="0" indent="0" algn="l" defTabSz="914400" rtl="0" fontAlgn="auto">
                        <a:lnSpc>
                          <a:spcPts val="3380"/>
                        </a:lnSpc>
                        <a:spcBef>
                          <a:spcPct val="0"/>
                        </a:spcBef>
                        <a:spcAft>
                          <a:spcPct val="0"/>
                        </a:spcAft>
                        <a:buClrTx/>
                        <a:buSzTx/>
                        <a:buFontTx/>
                        <a:buNone/>
                        <a:defRPr/>
                      </a:pPr>
                      <a:endParaRPr lang="zh-CN" altLang="en-US" sz="2200" b="1" kern="1200">
                        <a:solidFill>
                          <a:schemeClr val="accent1">
                            <a:lumMod val="50000"/>
                          </a:schemeClr>
                        </a:solidFill>
                        <a:effectLst/>
                        <a:latin typeface="仿宋" panose="02010609060101010101" charset="-122"/>
                        <a:ea typeface="仿宋" panose="02010609060101010101" charset="-122"/>
                        <a:cs typeface="仿宋" panose="02010609060101010101" charset="-122"/>
                      </a:endParaRP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r>
            </a:tbl>
          </a:graphicData>
        </a:graphic>
      </p:graphicFrame>
      <p:sp>
        <p:nvSpPr>
          <p:cNvPr id="4" name="文本框 3"/>
          <p:cNvSpPr txBox="1"/>
          <p:nvPr>
            <p:custDataLst>
              <p:tags r:id="rId2"/>
            </p:custDataLst>
          </p:nvPr>
        </p:nvSpPr>
        <p:spPr>
          <a:xfrm>
            <a:off x="809625" y="2448560"/>
            <a:ext cx="6466840" cy="460375"/>
          </a:xfrm>
          <a:prstGeom prst="rect">
            <a:avLst/>
          </a:prstGeom>
          <a:noFill/>
        </p:spPr>
        <p:txBody>
          <a:bodyPr wrap="square" rtlCol="0" anchor="t">
            <a:spAutoFit/>
          </a:bodyPr>
          <a:lstStyle/>
          <a:p>
            <a:r>
              <a:rPr lang="en-US" sz="2400" b="1">
                <a:solidFill>
                  <a:srgbClr val="FF0000"/>
                </a:solidFill>
                <a:latin typeface="宋体" panose="02010600030101010101" pitchFamily="2" charset="-122"/>
                <a:cs typeface="宋体" panose="02010600030101010101" pitchFamily="2" charset="-122"/>
                <a:sym typeface="Arial" panose="020B0604020202020204" pitchFamily="34" charset="0"/>
              </a:rPr>
              <a:t>①</a:t>
            </a:r>
            <a:r>
              <a:rPr sz="2400" b="1">
                <a:latin typeface="宋体" panose="02010600030101010101" pitchFamily="2" charset="-122"/>
                <a:cs typeface="宋体" panose="02010600030101010101" pitchFamily="2" charset="-122"/>
                <a:sym typeface="Arial" panose="020B0604020202020204" pitchFamily="34" charset="0"/>
              </a:rPr>
              <a:t>1937年</a:t>
            </a:r>
            <a:r>
              <a:rPr lang="en-US" sz="2400" b="1">
                <a:solidFill>
                  <a:srgbClr val="FF0000"/>
                </a:solidFill>
                <a:latin typeface="宋体" panose="02010600030101010101" pitchFamily="2" charset="-122"/>
                <a:cs typeface="宋体" panose="02010600030101010101" pitchFamily="2" charset="-122"/>
                <a:sym typeface="Arial" panose="020B0604020202020204" pitchFamily="34" charset="0"/>
              </a:rPr>
              <a:t>迁都重庆</a:t>
            </a:r>
            <a:r>
              <a:rPr sz="2400" b="1">
                <a:latin typeface="宋体" panose="02010600030101010101" pitchFamily="2" charset="-122"/>
                <a:cs typeface="宋体" panose="02010600030101010101" pitchFamily="2" charset="-122"/>
                <a:sym typeface="Arial" panose="020B0604020202020204" pitchFamily="34" charset="0"/>
              </a:rPr>
              <a:t>，实行</a:t>
            </a:r>
            <a:r>
              <a:rPr lang="en-US" sz="2400" b="1">
                <a:solidFill>
                  <a:srgbClr val="FF0000"/>
                </a:solidFill>
                <a:latin typeface="宋体" panose="02010600030101010101" pitchFamily="2" charset="-122"/>
                <a:cs typeface="宋体" panose="02010600030101010101" pitchFamily="2" charset="-122"/>
                <a:sym typeface="Arial" panose="020B0604020202020204" pitchFamily="34" charset="0"/>
              </a:rPr>
              <a:t>独裁统治</a:t>
            </a:r>
            <a:r>
              <a:rPr lang="zh-CN" altLang="en-US" sz="2400" b="1">
                <a:solidFill>
                  <a:srgbClr val="FF0000"/>
                </a:solidFill>
                <a:latin typeface="宋体" panose="02010600030101010101" pitchFamily="2" charset="-122"/>
                <a:cs typeface="宋体" panose="02010600030101010101" pitchFamily="2" charset="-122"/>
                <a:sym typeface="Arial" panose="020B0604020202020204" pitchFamily="34" charset="0"/>
              </a:rPr>
              <a:t>；</a:t>
            </a:r>
          </a:p>
        </p:txBody>
      </p:sp>
      <p:sp>
        <p:nvSpPr>
          <p:cNvPr id="5" name="文本框 4"/>
          <p:cNvSpPr txBox="1"/>
          <p:nvPr>
            <p:custDataLst>
              <p:tags r:id="rId3"/>
            </p:custDataLst>
          </p:nvPr>
        </p:nvSpPr>
        <p:spPr>
          <a:xfrm>
            <a:off x="7402830" y="1096010"/>
            <a:ext cx="4236085" cy="958215"/>
          </a:xfrm>
          <a:prstGeom prst="rect">
            <a:avLst/>
          </a:prstGeom>
          <a:noFill/>
        </p:spPr>
        <p:txBody>
          <a:bodyPr wrap="square" rtlCol="0" anchor="t">
            <a:spAutoFit/>
          </a:bodyPr>
          <a:lstStyle/>
          <a:p>
            <a:pPr>
              <a:lnSpc>
                <a:spcPts val="3380"/>
              </a:lnSpc>
            </a:pPr>
            <a:r>
              <a:rPr lang="zh-CN" altLang="en-US" sz="2200" b="1">
                <a:latin typeface="仿宋" panose="02010609060101010101" charset="-122"/>
                <a:ea typeface="仿宋" panose="02010609060101010101" charset="-122"/>
                <a:sym typeface="Arial" panose="020B0604020202020204" pitchFamily="34" charset="0"/>
              </a:rPr>
              <a:t>1937年11月，国民政府移驻重庆，1940年将重庆定为战时陪都。</a:t>
            </a:r>
          </a:p>
        </p:txBody>
      </p:sp>
      <p:sp>
        <p:nvSpPr>
          <p:cNvPr id="9" name="文本框 8"/>
          <p:cNvSpPr txBox="1"/>
          <p:nvPr>
            <p:custDataLst>
              <p:tags r:id="rId4"/>
            </p:custDataLst>
          </p:nvPr>
        </p:nvSpPr>
        <p:spPr>
          <a:xfrm>
            <a:off x="809625" y="2821305"/>
            <a:ext cx="6684010" cy="524510"/>
          </a:xfrm>
          <a:prstGeom prst="rect">
            <a:avLst/>
          </a:prstGeom>
          <a:noFill/>
          <a:ln w="9525">
            <a:noFill/>
          </a:ln>
        </p:spPr>
        <p:txBody>
          <a:bodyPr wrap="square">
            <a:spAutoFit/>
          </a:bodyPr>
          <a:lstStyle/>
          <a:p>
            <a:pPr>
              <a:lnSpc>
                <a:spcPts val="3380"/>
              </a:lnSpc>
            </a:pPr>
            <a:r>
              <a:rPr lang="en-US" sz="2400" b="1">
                <a:latin typeface="宋体" panose="02010600030101010101" pitchFamily="2" charset="-122"/>
                <a:cs typeface="宋体" panose="02010600030101010101" pitchFamily="2" charset="-122"/>
              </a:rPr>
              <a:t>②抗战后期</a:t>
            </a:r>
            <a:r>
              <a:rPr lang="en-US" sz="2400" b="1">
                <a:solidFill>
                  <a:srgbClr val="FF0000"/>
                </a:solidFill>
                <a:latin typeface="宋体" panose="02010600030101010101" pitchFamily="2" charset="-122"/>
                <a:cs typeface="宋体" panose="02010600030101010101" pitchFamily="2" charset="-122"/>
              </a:rPr>
              <a:t>反共倾向</a:t>
            </a:r>
            <a:r>
              <a:rPr lang="en-US" sz="2400" b="1">
                <a:latin typeface="宋体" panose="02010600030101010101" pitchFamily="2" charset="-122"/>
                <a:cs typeface="宋体" panose="02010600030101010101" pitchFamily="2" charset="-122"/>
              </a:rPr>
              <a:t>日益</a:t>
            </a:r>
            <a:r>
              <a:rPr lang="en-US" sz="2400" b="1">
                <a:solidFill>
                  <a:srgbClr val="FF0000"/>
                </a:solidFill>
                <a:latin typeface="宋体" panose="02010600030101010101" pitchFamily="2" charset="-122"/>
                <a:cs typeface="宋体" panose="02010600030101010101" pitchFamily="2" charset="-122"/>
              </a:rPr>
              <a:t>高涨</a:t>
            </a:r>
            <a:r>
              <a:rPr lang="en-US" sz="2400" b="1">
                <a:latin typeface="宋体" panose="02010600030101010101" pitchFamily="2" charset="-122"/>
                <a:cs typeface="宋体" panose="02010600030101010101" pitchFamily="2" charset="-122"/>
              </a:rPr>
              <a:t>（皖南事变）；</a:t>
            </a:r>
            <a:endParaRPr lang="zh-CN" altLang="en-US" sz="2400">
              <a:latin typeface="宋体" panose="02010600030101010101" pitchFamily="2" charset="-122"/>
              <a:cs typeface="宋体" panose="02010600030101010101" pitchFamily="2" charset="-122"/>
            </a:endParaRPr>
          </a:p>
        </p:txBody>
      </p:sp>
      <p:sp>
        <p:nvSpPr>
          <p:cNvPr id="10" name="文本框 9"/>
          <p:cNvSpPr txBox="1"/>
          <p:nvPr>
            <p:custDataLst>
              <p:tags r:id="rId5"/>
            </p:custDataLst>
          </p:nvPr>
        </p:nvSpPr>
        <p:spPr>
          <a:xfrm>
            <a:off x="6926580" y="739140"/>
            <a:ext cx="5215890" cy="1391285"/>
          </a:xfrm>
          <a:prstGeom prst="rect">
            <a:avLst/>
          </a:prstGeom>
          <a:solidFill>
            <a:schemeClr val="tx2">
              <a:lumMod val="10000"/>
              <a:lumOff val="90000"/>
            </a:schemeClr>
          </a:solidFill>
          <a:ln w="9525">
            <a:noFill/>
          </a:ln>
        </p:spPr>
        <p:txBody>
          <a:bodyPr wrap="square">
            <a:spAutoFit/>
          </a:bodyPr>
          <a:lstStyle/>
          <a:p>
            <a:pPr>
              <a:lnSpc>
                <a:spcPts val="3380"/>
              </a:lnSpc>
            </a:pPr>
            <a:r>
              <a:rPr lang="en-US" sz="2200" b="1">
                <a:latin typeface="宋体" panose="02010600030101010101" pitchFamily="2" charset="-122"/>
                <a:cs typeface="宋体" panose="02010600030101010101" pitchFamily="2" charset="-122"/>
              </a:rPr>
              <a:t>抗日战争时期，</a:t>
            </a:r>
            <a:r>
              <a:rPr lang="en-US" sz="2200" b="1">
                <a:solidFill>
                  <a:srgbClr val="FF0000"/>
                </a:solidFill>
                <a:latin typeface="宋体" panose="02010600030101010101" pitchFamily="2" charset="-122"/>
                <a:cs typeface="宋体" panose="02010600030101010101" pitchFamily="2" charset="-122"/>
              </a:rPr>
              <a:t>一党专政、特务统治、保甲制度</a:t>
            </a:r>
            <a:r>
              <a:rPr lang="en-US" sz="2200" b="1">
                <a:latin typeface="宋体" panose="02010600030101010101" pitchFamily="2" charset="-122"/>
                <a:cs typeface="宋体" panose="02010600030101010101" pitchFamily="2" charset="-122"/>
              </a:rPr>
              <a:t>三者互相结合、渗透，是国民党独裁统治的特征</a:t>
            </a:r>
            <a:r>
              <a:rPr lang="zh-CN" sz="2200" b="1">
                <a:latin typeface="宋体" panose="02010600030101010101" pitchFamily="2" charset="-122"/>
                <a:cs typeface="宋体" panose="02010600030101010101" pitchFamily="2" charset="-122"/>
              </a:rPr>
              <a:t>。</a:t>
            </a:r>
            <a:endParaRPr lang="zh-CN" altLang="en-US" sz="2200">
              <a:latin typeface="宋体" panose="02010600030101010101" pitchFamily="2" charset="-122"/>
              <a:cs typeface="宋体" panose="02010600030101010101" pitchFamily="2" charset="-122"/>
            </a:endParaRPr>
          </a:p>
        </p:txBody>
      </p:sp>
      <p:sp>
        <p:nvSpPr>
          <p:cNvPr id="12" name="文本框 11"/>
          <p:cNvSpPr txBox="1"/>
          <p:nvPr>
            <p:custDataLst>
              <p:tags r:id="rId6"/>
            </p:custDataLst>
          </p:nvPr>
        </p:nvSpPr>
        <p:spPr>
          <a:xfrm>
            <a:off x="6926580" y="2230755"/>
            <a:ext cx="5266690" cy="3945890"/>
          </a:xfrm>
          <a:prstGeom prst="rect">
            <a:avLst/>
          </a:prstGeom>
          <a:solidFill>
            <a:srgbClr val="4874CB">
              <a:lumMod val="20000"/>
              <a:lumOff val="80000"/>
            </a:srgbClr>
          </a:solidFill>
        </p:spPr>
        <p:txBody>
          <a:bodyPr wrap="square" rtlCol="0" anchor="t">
            <a:spAutoFit/>
          </a:bodyPr>
          <a:lstStyle/>
          <a:p>
            <a:pPr>
              <a:lnSpc>
                <a:spcPts val="3340"/>
              </a:lnSpc>
            </a:pPr>
            <a:r>
              <a:rPr lang="zh-CN" altLang="en-US" sz="2200" b="1">
                <a:latin typeface="仿宋" panose="02010609060101010101" charset="-122"/>
                <a:ea typeface="仿宋" panose="02010609060101010101" charset="-122"/>
                <a:cs typeface="仿宋" panose="02010609060101010101" charset="-122"/>
                <a:sym typeface="Arial" panose="020B0604020202020204" pitchFamily="34" charset="0"/>
              </a:rPr>
              <a:t>【知识链接】相持阶段国民政府积极反共</a:t>
            </a:r>
          </a:p>
          <a:p>
            <a:pPr>
              <a:lnSpc>
                <a:spcPts val="3340"/>
              </a:lnSpc>
            </a:pPr>
            <a:r>
              <a:rPr lang="zh-CN" altLang="en-US" sz="2200" b="1">
                <a:latin typeface="仿宋" panose="02010609060101010101" charset="-122"/>
                <a:ea typeface="仿宋" panose="02010609060101010101" charset="-122"/>
                <a:cs typeface="仿宋" panose="02010609060101010101" charset="-122"/>
                <a:sym typeface="Arial" panose="020B0604020202020204" pitchFamily="34" charset="0"/>
              </a:rPr>
              <a:t>1939年1月，</a:t>
            </a:r>
            <a:r>
              <a:rPr lang="zh-CN" altLang="en-US" sz="2200" b="1">
                <a:solidFill>
                  <a:srgbClr val="FF0000"/>
                </a:solidFill>
                <a:latin typeface="仿宋" panose="02010609060101010101" charset="-122"/>
                <a:ea typeface="仿宋" panose="02010609060101010101" charset="-122"/>
                <a:cs typeface="仿宋" panose="02010609060101010101" charset="-122"/>
                <a:sym typeface="Arial" panose="020B0604020202020204" pitchFamily="34" charset="0"/>
              </a:rPr>
              <a:t>国民党</a:t>
            </a:r>
            <a:r>
              <a:rPr lang="zh-CN" altLang="en-US" sz="2200" b="1">
                <a:latin typeface="仿宋" panose="02010609060101010101" charset="-122"/>
                <a:ea typeface="仿宋" panose="02010609060101010101" charset="-122"/>
                <a:cs typeface="仿宋" panose="02010609060101010101" charset="-122"/>
                <a:sym typeface="Arial" panose="020B0604020202020204" pitchFamily="34" charset="0"/>
              </a:rPr>
              <a:t>召开五届五中全会，</a:t>
            </a:r>
            <a:r>
              <a:rPr lang="zh-CN" altLang="en-US" sz="2200" b="1">
                <a:solidFill>
                  <a:srgbClr val="FF0000"/>
                </a:solidFill>
                <a:latin typeface="仿宋" panose="02010609060101010101" charset="-122"/>
                <a:ea typeface="仿宋" panose="02010609060101010101" charset="-122"/>
                <a:cs typeface="仿宋" panose="02010609060101010101" charset="-122"/>
                <a:sym typeface="Arial" panose="020B0604020202020204" pitchFamily="34" charset="0"/>
              </a:rPr>
              <a:t>确立</a:t>
            </a:r>
            <a:r>
              <a:rPr lang="zh-CN" altLang="en-US" sz="2200" b="1">
                <a:latin typeface="仿宋" panose="02010609060101010101" charset="-122"/>
                <a:ea typeface="仿宋" panose="02010609060101010101" charset="-122"/>
                <a:cs typeface="仿宋" panose="02010609060101010101" charset="-122"/>
                <a:sym typeface="Arial" panose="020B0604020202020204" pitchFamily="34" charset="0"/>
              </a:rPr>
              <a:t>了“</a:t>
            </a:r>
            <a:r>
              <a:rPr lang="zh-CN" altLang="en-US" sz="2200" b="1">
                <a:solidFill>
                  <a:srgbClr val="FF0000"/>
                </a:solidFill>
                <a:latin typeface="仿宋" panose="02010609060101010101" charset="-122"/>
                <a:ea typeface="仿宋" panose="02010609060101010101" charset="-122"/>
                <a:cs typeface="仿宋" panose="02010609060101010101" charset="-122"/>
                <a:sym typeface="Arial" panose="020B0604020202020204" pitchFamily="34" charset="0"/>
              </a:rPr>
              <a:t>溶共、防共、限共、反共</a:t>
            </a:r>
            <a:r>
              <a:rPr lang="zh-CN" altLang="en-US" sz="2200" b="1">
                <a:latin typeface="仿宋" panose="02010609060101010101" charset="-122"/>
                <a:ea typeface="仿宋" panose="02010609060101010101" charset="-122"/>
                <a:cs typeface="仿宋" panose="02010609060101010101" charset="-122"/>
                <a:sym typeface="Arial" panose="020B0604020202020204" pitchFamily="34" charset="0"/>
              </a:rPr>
              <a:t>”方针。</a:t>
            </a:r>
          </a:p>
          <a:p>
            <a:pPr>
              <a:lnSpc>
                <a:spcPts val="3340"/>
              </a:lnSpc>
            </a:pPr>
            <a:endParaRPr lang="zh-CN" altLang="en-US" sz="2200" b="1">
              <a:latin typeface="仿宋" panose="02010609060101010101" charset="-122"/>
              <a:ea typeface="仿宋" panose="02010609060101010101" charset="-122"/>
              <a:cs typeface="仿宋" panose="02010609060101010101" charset="-122"/>
              <a:sym typeface="Arial" panose="020B0604020202020204" pitchFamily="34" charset="0"/>
            </a:endParaRPr>
          </a:p>
          <a:p>
            <a:pPr>
              <a:lnSpc>
                <a:spcPts val="3340"/>
              </a:lnSpc>
            </a:pPr>
            <a:r>
              <a:rPr lang="zh-CN" altLang="en-US" sz="2200" b="1">
                <a:latin typeface="仿宋" panose="02010609060101010101" charset="-122"/>
                <a:ea typeface="仿宋" panose="02010609060101010101" charset="-122"/>
                <a:cs typeface="仿宋" panose="02010609060101010101" charset="-122"/>
                <a:sym typeface="Arial" panose="020B0604020202020204" pitchFamily="34" charset="0"/>
              </a:rPr>
              <a:t>①</a:t>
            </a:r>
            <a:r>
              <a:rPr lang="zh-CN" altLang="en-US" sz="2200" b="1">
                <a:solidFill>
                  <a:srgbClr val="FF0000"/>
                </a:solidFill>
                <a:latin typeface="仿宋" panose="02010609060101010101" charset="-122"/>
                <a:ea typeface="仿宋" panose="02010609060101010101" charset="-122"/>
                <a:cs typeface="仿宋" panose="02010609060101010101" charset="-122"/>
                <a:sym typeface="Arial" panose="020B0604020202020204" pitchFamily="34" charset="0"/>
              </a:rPr>
              <a:t>第一次</a:t>
            </a:r>
            <a:r>
              <a:rPr lang="zh-CN" altLang="en-US" sz="2200" b="1">
                <a:latin typeface="仿宋" panose="02010609060101010101" charset="-122"/>
                <a:ea typeface="仿宋" panose="02010609060101010101" charset="-122"/>
                <a:cs typeface="仿宋" panose="02010609060101010101" charset="-122"/>
                <a:sym typeface="Arial" panose="020B0604020202020204" pitchFamily="34" charset="0"/>
              </a:rPr>
              <a:t>“反共”高潮：1939——1940</a:t>
            </a:r>
          </a:p>
          <a:p>
            <a:pPr>
              <a:lnSpc>
                <a:spcPts val="3340"/>
              </a:lnSpc>
            </a:pPr>
            <a:r>
              <a:rPr lang="zh-CN" altLang="en-US" sz="2200" b="1">
                <a:latin typeface="仿宋" panose="02010609060101010101" charset="-122"/>
                <a:ea typeface="仿宋" panose="02010609060101010101" charset="-122"/>
                <a:cs typeface="仿宋" panose="02010609060101010101" charset="-122"/>
                <a:sym typeface="Arial" panose="020B0604020202020204" pitchFamily="34" charset="0"/>
              </a:rPr>
              <a:t>重点针对陕甘宁边区、山东抗日根据地。</a:t>
            </a:r>
          </a:p>
          <a:p>
            <a:pPr>
              <a:lnSpc>
                <a:spcPts val="3340"/>
              </a:lnSpc>
            </a:pPr>
            <a:r>
              <a:rPr lang="zh-CN" altLang="en-US" sz="2200" b="1">
                <a:latin typeface="仿宋" panose="02010609060101010101" charset="-122"/>
                <a:ea typeface="仿宋" panose="02010609060101010101" charset="-122"/>
                <a:cs typeface="仿宋" panose="02010609060101010101" charset="-122"/>
                <a:sym typeface="Arial" panose="020B0604020202020204" pitchFamily="34" charset="0"/>
              </a:rPr>
              <a:t>②</a:t>
            </a:r>
            <a:r>
              <a:rPr lang="zh-CN" altLang="en-US" sz="2200" b="1">
                <a:solidFill>
                  <a:srgbClr val="FF0000"/>
                </a:solidFill>
                <a:latin typeface="仿宋" panose="02010609060101010101" charset="-122"/>
                <a:ea typeface="仿宋" panose="02010609060101010101" charset="-122"/>
                <a:cs typeface="仿宋" panose="02010609060101010101" charset="-122"/>
                <a:sym typeface="Arial" panose="020B0604020202020204" pitchFamily="34" charset="0"/>
              </a:rPr>
              <a:t>第二次</a:t>
            </a:r>
            <a:r>
              <a:rPr lang="zh-CN" altLang="en-US" sz="2200" b="1">
                <a:latin typeface="仿宋" panose="02010609060101010101" charset="-122"/>
                <a:ea typeface="仿宋" panose="02010609060101010101" charset="-122"/>
                <a:cs typeface="仿宋" panose="02010609060101010101" charset="-122"/>
                <a:sym typeface="Arial" panose="020B0604020202020204" pitchFamily="34" charset="0"/>
              </a:rPr>
              <a:t>“反共” 高潮：</a:t>
            </a:r>
          </a:p>
          <a:p>
            <a:pPr>
              <a:lnSpc>
                <a:spcPts val="3340"/>
              </a:lnSpc>
            </a:pPr>
            <a:r>
              <a:rPr lang="zh-CN" altLang="en-US" sz="2200" b="1">
                <a:solidFill>
                  <a:srgbClr val="FF0000"/>
                </a:solidFill>
                <a:latin typeface="仿宋" panose="02010609060101010101" charset="-122"/>
                <a:ea typeface="仿宋" panose="02010609060101010101" charset="-122"/>
                <a:cs typeface="仿宋" panose="02010609060101010101" charset="-122"/>
                <a:sym typeface="Arial" panose="020B0604020202020204" pitchFamily="34" charset="0"/>
              </a:rPr>
              <a:t>1941</a:t>
            </a:r>
            <a:r>
              <a:rPr lang="zh-CN" altLang="en-US" sz="2200" b="1">
                <a:latin typeface="仿宋" panose="02010609060101010101" charset="-122"/>
                <a:ea typeface="仿宋" panose="02010609060101010101" charset="-122"/>
                <a:cs typeface="仿宋" panose="02010609060101010101" charset="-122"/>
                <a:sym typeface="Arial" panose="020B0604020202020204" pitchFamily="34" charset="0"/>
              </a:rPr>
              <a:t>年1月，国民党顽固派突袭围剿新四军，制造“</a:t>
            </a:r>
            <a:r>
              <a:rPr lang="zh-CN" altLang="en-US" sz="2200" b="1">
                <a:solidFill>
                  <a:srgbClr val="FF0000"/>
                </a:solidFill>
                <a:latin typeface="仿宋" panose="02010609060101010101" charset="-122"/>
                <a:ea typeface="仿宋" panose="02010609060101010101" charset="-122"/>
                <a:cs typeface="仿宋" panose="02010609060101010101" charset="-122"/>
                <a:sym typeface="Arial" panose="020B0604020202020204" pitchFamily="34" charset="0"/>
              </a:rPr>
              <a:t>皖南事变</a:t>
            </a:r>
            <a:r>
              <a:rPr lang="zh-CN" altLang="en-US" sz="2200" b="1">
                <a:latin typeface="仿宋" panose="02010609060101010101" charset="-122"/>
                <a:ea typeface="仿宋" panose="02010609060101010101" charset="-122"/>
                <a:cs typeface="仿宋" panose="02010609060101010101" charset="-122"/>
                <a:sym typeface="Arial" panose="020B0604020202020204" pitchFamily="34" charset="0"/>
              </a:rPr>
              <a:t>”。</a:t>
            </a:r>
          </a:p>
        </p:txBody>
      </p:sp>
      <p:sp>
        <p:nvSpPr>
          <p:cNvPr id="13" name="文本框 12"/>
          <p:cNvSpPr txBox="1"/>
          <p:nvPr>
            <p:custDataLst>
              <p:tags r:id="rId7"/>
            </p:custDataLst>
          </p:nvPr>
        </p:nvSpPr>
        <p:spPr>
          <a:xfrm>
            <a:off x="850265" y="3452495"/>
            <a:ext cx="6221730" cy="524510"/>
          </a:xfrm>
          <a:prstGeom prst="rect">
            <a:avLst/>
          </a:prstGeom>
          <a:noFill/>
        </p:spPr>
        <p:txBody>
          <a:bodyPr wrap="square" rtlCol="0" anchor="t">
            <a:spAutoFit/>
          </a:bodyPr>
          <a:lstStyle/>
          <a:p>
            <a:pPr algn="l">
              <a:lnSpc>
                <a:spcPts val="3380"/>
              </a:lnSpc>
            </a:pPr>
            <a:r>
              <a:rPr lang="en-US" sz="2400" b="1">
                <a:latin typeface="宋体" panose="02010600030101010101" pitchFamily="2" charset="-122"/>
                <a:cs typeface="宋体" panose="02010600030101010101" pitchFamily="2" charset="-122"/>
                <a:sym typeface="Arial" panose="020B0604020202020204" pitchFamily="34" charset="0"/>
              </a:rPr>
              <a:t>争取</a:t>
            </a:r>
            <a:r>
              <a:rPr lang="en-US" sz="2400" b="1">
                <a:solidFill>
                  <a:srgbClr val="FF0000"/>
                </a:solidFill>
                <a:latin typeface="宋体" panose="02010600030101010101" pitchFamily="2" charset="-122"/>
                <a:cs typeface="宋体" panose="02010600030101010101" pitchFamily="2" charset="-122"/>
                <a:sym typeface="Arial" panose="020B0604020202020204" pitchFamily="34" charset="0"/>
              </a:rPr>
              <a:t>外援</a:t>
            </a:r>
            <a:r>
              <a:rPr lang="en-US" sz="2400" b="1">
                <a:latin typeface="宋体" panose="02010600030101010101" pitchFamily="2" charset="-122"/>
                <a:cs typeface="宋体" panose="02010600030101010101" pitchFamily="2" charset="-122"/>
                <a:sym typeface="Arial" panose="020B0604020202020204" pitchFamily="34" charset="0"/>
              </a:rPr>
              <a:t>，</a:t>
            </a:r>
            <a:r>
              <a:rPr lang="en-US" sz="2400" b="1">
                <a:solidFill>
                  <a:srgbClr val="FF0000"/>
                </a:solidFill>
                <a:latin typeface="宋体" panose="02010600030101010101" pitchFamily="2" charset="-122"/>
                <a:cs typeface="宋体" panose="02010600030101010101" pitchFamily="2" charset="-122"/>
                <a:sym typeface="Arial" panose="020B0604020202020204" pitchFamily="34" charset="0"/>
              </a:rPr>
              <a:t>扩大</a:t>
            </a:r>
            <a:r>
              <a:rPr lang="en-US" sz="2400" b="1">
                <a:latin typeface="宋体" panose="02010600030101010101" pitchFamily="2" charset="-122"/>
                <a:cs typeface="宋体" panose="02010600030101010101" pitchFamily="2" charset="-122"/>
                <a:sym typeface="Arial" panose="020B0604020202020204" pitchFamily="34" charset="0"/>
              </a:rPr>
              <a:t>国际</a:t>
            </a:r>
            <a:r>
              <a:rPr lang="en-US" sz="2400" b="1">
                <a:solidFill>
                  <a:srgbClr val="FF0000"/>
                </a:solidFill>
                <a:latin typeface="宋体" panose="02010600030101010101" pitchFamily="2" charset="-122"/>
                <a:cs typeface="宋体" panose="02010600030101010101" pitchFamily="2" charset="-122"/>
                <a:sym typeface="Arial" panose="020B0604020202020204" pitchFamily="34" charset="0"/>
              </a:rPr>
              <a:t>影响</a:t>
            </a:r>
            <a:r>
              <a:rPr lang="en-US" sz="2400" b="1">
                <a:latin typeface="宋体" panose="02010600030101010101" pitchFamily="2" charset="-122"/>
                <a:cs typeface="宋体" panose="02010600030101010101" pitchFamily="2" charset="-122"/>
                <a:sym typeface="Arial" panose="020B0604020202020204" pitchFamily="34" charset="0"/>
              </a:rPr>
              <a:t>，</a:t>
            </a:r>
            <a:r>
              <a:rPr lang="en-US" sz="2400" b="1">
                <a:solidFill>
                  <a:srgbClr val="FF0000"/>
                </a:solidFill>
                <a:latin typeface="宋体" panose="02010600030101010101" pitchFamily="2" charset="-122"/>
                <a:cs typeface="宋体" panose="02010600030101010101" pitchFamily="2" charset="-122"/>
                <a:sym typeface="Arial" panose="020B0604020202020204" pitchFamily="34" charset="0"/>
              </a:rPr>
              <a:t>提高国际地位</a:t>
            </a:r>
            <a:r>
              <a:rPr lang="en-US" sz="2400" b="1">
                <a:latin typeface="宋体" panose="02010600030101010101" pitchFamily="2" charset="-122"/>
                <a:cs typeface="宋体" panose="02010600030101010101" pitchFamily="2" charset="-122"/>
                <a:sym typeface="Arial" panose="020B0604020202020204" pitchFamily="34" charset="0"/>
              </a:rPr>
              <a:t>；</a:t>
            </a:r>
          </a:p>
        </p:txBody>
      </p:sp>
      <p:grpSp>
        <p:nvGrpSpPr>
          <p:cNvPr id="15" name="组合 14"/>
          <p:cNvGrpSpPr/>
          <p:nvPr/>
        </p:nvGrpSpPr>
        <p:grpSpPr>
          <a:xfrm>
            <a:off x="6780530" y="1635760"/>
            <a:ext cx="5480685" cy="4611370"/>
            <a:chOff x="10215" y="2363"/>
            <a:chExt cx="8631" cy="7262"/>
          </a:xfrm>
        </p:grpSpPr>
        <p:pic>
          <p:nvPicPr>
            <p:cNvPr id="16" name="图片 15"/>
            <p:cNvPicPr>
              <a:picLocks noChangeAspect="1"/>
            </p:cNvPicPr>
            <p:nvPr>
              <p:custDataLst>
                <p:tags r:id="rId8"/>
              </p:custDataLst>
            </p:nvPr>
          </p:nvPicPr>
          <p:blipFill>
            <a:blip r:embed="rId13"/>
            <a:stretch>
              <a:fillRect/>
            </a:stretch>
          </p:blipFill>
          <p:spPr>
            <a:xfrm>
              <a:off x="10445" y="2363"/>
              <a:ext cx="7753" cy="5647"/>
            </a:xfrm>
            <a:prstGeom prst="rect">
              <a:avLst/>
            </a:prstGeom>
          </p:spPr>
        </p:pic>
        <p:sp>
          <p:nvSpPr>
            <p:cNvPr id="17" name="文本框 16"/>
            <p:cNvSpPr txBox="1"/>
            <p:nvPr>
              <p:custDataLst>
                <p:tags r:id="rId9"/>
              </p:custDataLst>
            </p:nvPr>
          </p:nvSpPr>
          <p:spPr>
            <a:xfrm>
              <a:off x="10215" y="7906"/>
              <a:ext cx="8631" cy="1719"/>
            </a:xfrm>
            <a:prstGeom prst="rect">
              <a:avLst/>
            </a:prstGeom>
            <a:noFill/>
          </p:spPr>
          <p:txBody>
            <a:bodyPr wrap="square" rtlCol="0">
              <a:spAutoFit/>
            </a:bodyPr>
            <a:lstStyle/>
            <a:p>
              <a:pPr indent="0" algn="ctr" fontAlgn="auto">
                <a:lnSpc>
                  <a:spcPts val="2600"/>
                </a:lnSpc>
              </a:pPr>
              <a:r>
                <a:rPr lang="en-US" altLang="zh-CN" sz="2000" b="1">
                  <a:solidFill>
                    <a:srgbClr val="FF0000"/>
                  </a:solidFill>
                  <a:latin typeface="仿宋" panose="02010609060101010101" charset="-122"/>
                  <a:ea typeface="仿宋" panose="02010609060101010101" charset="-122"/>
                  <a:cs typeface="仿宋" panose="02010609060101010101" charset="-122"/>
                  <a:sym typeface="Arial" panose="020B0604020202020204" pitchFamily="34" charset="0"/>
                </a:rPr>
                <a:t>1943</a:t>
              </a:r>
              <a:r>
                <a:rPr lang="zh-CN" altLang="en-US" sz="2000" b="1">
                  <a:solidFill>
                    <a:srgbClr val="FF0000"/>
                  </a:solidFill>
                  <a:latin typeface="仿宋" panose="02010609060101010101" charset="-122"/>
                  <a:ea typeface="仿宋" panose="02010609060101010101" charset="-122"/>
                  <a:cs typeface="仿宋" panose="02010609060101010101" charset="-122"/>
                  <a:sym typeface="Arial" panose="020B0604020202020204" pitchFamily="34" charset="0"/>
                </a:rPr>
                <a:t>年宋美龄访问美国</a:t>
              </a:r>
            </a:p>
            <a:p>
              <a:pPr indent="0" algn="l" fontAlgn="auto">
                <a:lnSpc>
                  <a:spcPts val="2600"/>
                </a:lnSpc>
              </a:pPr>
              <a:r>
                <a:rPr lang="zh-CN" altLang="en-US" sz="2000" b="1">
                  <a:latin typeface="仿宋" panose="02010609060101010101" charset="-122"/>
                  <a:ea typeface="仿宋" panose="02010609060101010101" charset="-122"/>
                  <a:cs typeface="仿宋" panose="02010609060101010101" charset="-122"/>
                  <a:sym typeface="Arial" panose="020B0604020202020204" pitchFamily="34" charset="0"/>
                </a:rPr>
                <a:t>1943年2月18日在美国国会发表演说，</a:t>
              </a:r>
            </a:p>
            <a:p>
              <a:pPr indent="0" algn="l" fontAlgn="auto">
                <a:lnSpc>
                  <a:spcPts val="2600"/>
                </a:lnSpc>
              </a:pPr>
              <a:r>
                <a:rPr lang="zh-CN" altLang="en-US" sz="2000" b="1">
                  <a:latin typeface="仿宋" panose="02010609060101010101" charset="-122"/>
                  <a:ea typeface="仿宋" panose="02010609060101010101" charset="-122"/>
                  <a:cs typeface="仿宋" panose="02010609060101010101" charset="-122"/>
                  <a:sym typeface="Arial" panose="020B0604020202020204" pitchFamily="34" charset="0"/>
                </a:rPr>
                <a:t>成为</a:t>
              </a:r>
              <a:r>
                <a:rPr lang="zh-CN" altLang="en-US" sz="2000" b="1">
                  <a:solidFill>
                    <a:srgbClr val="FF0000"/>
                  </a:solidFill>
                  <a:latin typeface="仿宋" panose="02010609060101010101" charset="-122"/>
                  <a:ea typeface="仿宋" panose="02010609060101010101" charset="-122"/>
                  <a:cs typeface="仿宋" panose="02010609060101010101" charset="-122"/>
                  <a:sym typeface="Arial" panose="020B0604020202020204" pitchFamily="34" charset="0"/>
                </a:rPr>
                <a:t>第一位</a:t>
              </a:r>
              <a:r>
                <a:rPr lang="zh-CN" altLang="en-US" sz="2000" b="1">
                  <a:latin typeface="仿宋" panose="02010609060101010101" charset="-122"/>
                  <a:ea typeface="仿宋" panose="02010609060101010101" charset="-122"/>
                  <a:cs typeface="仿宋" panose="02010609060101010101" charset="-122"/>
                  <a:sym typeface="Arial" panose="020B0604020202020204" pitchFamily="34" charset="0"/>
                </a:rPr>
                <a:t>在美国国会发表演说的</a:t>
              </a:r>
              <a:r>
                <a:rPr lang="zh-CN" altLang="en-US" sz="2000" b="1" smtClean="0">
                  <a:latin typeface="仿宋" panose="02010609060101010101" charset="-122"/>
                  <a:ea typeface="仿宋" panose="02010609060101010101" charset="-122"/>
                  <a:cs typeface="仿宋" panose="02010609060101010101" charset="-122"/>
                  <a:sym typeface="Arial" panose="020B0604020202020204" pitchFamily="34" charset="0"/>
                </a:rPr>
                <a:t>中国人</a:t>
              </a:r>
              <a:endParaRPr lang="zh-CN" altLang="en-US" sz="2000" b="1">
                <a:latin typeface="仿宋" panose="02010609060101010101" charset="-122"/>
                <a:ea typeface="仿宋" panose="02010609060101010101" charset="-122"/>
                <a:cs typeface="仿宋" panose="02010609060101010101" charset="-122"/>
                <a:sym typeface="Arial" panose="020B0604020202020204" pitchFamily="34"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linds(horizont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linds(horizont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linds(horizontal)">
                                      <p:cBhvr>
                                        <p:cTn id="21" dur="500"/>
                                        <p:tgtEl>
                                          <p:spTgt spid="9"/>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linds(horizontal)">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linds(horizontal)">
                                      <p:cBhvr>
                                        <p:cTn id="29" dur="500"/>
                                        <p:tgtEl>
                                          <p:spTgt spid="13"/>
                                        </p:tgtEl>
                                      </p:cBhvr>
                                    </p:animEffect>
                                  </p:childTnLst>
                                </p:cTn>
                              </p:par>
                              <p:par>
                                <p:cTn id="30" presetID="3" presetClass="exit" presetSubtype="10" fill="hold" grpId="1" nodeType="withEffect">
                                  <p:stCondLst>
                                    <p:cond delay="0"/>
                                  </p:stCondLst>
                                  <p:childTnLst>
                                    <p:animEffect transition="out" filter="blinds(horizontal)">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childTnLst>
                          </p:cTn>
                        </p:par>
                        <p:par>
                          <p:cTn id="33" fill="hold">
                            <p:stCondLst>
                              <p:cond delay="500"/>
                            </p:stCondLst>
                            <p:childTnLst>
                              <p:par>
                                <p:cTn id="34" presetID="3" presetClass="entr" presetSubtype="10" fill="hold"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blinds(horizontal)">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p:bldP spid="10" grpId="0" bldLvl="0" animBg="1"/>
      <p:bldP spid="12" grpId="0" bldLvl="0" animBg="1"/>
      <p:bldP spid="12" grpId="1" animBg="1"/>
      <p:bldP spid="1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17475" y="692150"/>
            <a:ext cx="5244465" cy="460375"/>
          </a:xfrm>
          <a:prstGeom prst="rect">
            <a:avLst/>
          </a:prstGeom>
          <a:noFill/>
        </p:spPr>
        <p:txBody>
          <a:bodyPr wrap="square" rtlCol="0">
            <a:spAutoFit/>
          </a:bodyPr>
          <a:lstStyle/>
          <a:p>
            <a:pPr algn="l"/>
            <a:r>
              <a:rPr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mn-ea"/>
              </a:rPr>
              <a:t>㈢“两”个战场、“两”条路线</a:t>
            </a:r>
            <a:r>
              <a:rPr lang="zh-CN" altLang="en-US"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mn-ea"/>
            </a:endParaRPr>
          </a:p>
        </p:txBody>
      </p:sp>
      <p:grpSp>
        <p:nvGrpSpPr>
          <p:cNvPr id="23" name="组合 22"/>
          <p:cNvGrpSpPr/>
          <p:nvPr/>
        </p:nvGrpSpPr>
        <p:grpSpPr>
          <a:xfrm>
            <a:off x="-6350" y="6276975"/>
            <a:ext cx="12198350" cy="516890"/>
            <a:chOff x="-10" y="9952"/>
            <a:chExt cx="19210" cy="814"/>
          </a:xfrm>
          <a:solidFill>
            <a:srgbClr val="EC5F74">
              <a:lumMod val="20000"/>
              <a:lumOff val="80000"/>
            </a:srgbClr>
          </a:solidFill>
        </p:grpSpPr>
        <p:sp>
          <p:nvSpPr>
            <p:cNvPr id="24" name="文本框 23"/>
            <p:cNvSpPr txBox="1"/>
            <p:nvPr>
              <p:custDataLst>
                <p:tags r:id="rId27"/>
              </p:custDataLst>
            </p:nvPr>
          </p:nvSpPr>
          <p:spPr>
            <a:xfrm>
              <a:off x="-10" y="9976"/>
              <a:ext cx="19211" cy="791"/>
            </a:xfrm>
            <a:prstGeom prst="rect">
              <a:avLst/>
            </a:prstGeom>
            <a:grpFill/>
          </p:spPr>
          <p:txBody>
            <a:bodyPr vert="horz" wrap="square" lIns="91440" tIns="45720" rIns="91440" bIns="45720" numCol="1" spcCol="0" rtlCol="0" fromWordArt="0" anchor="t" anchorCtr="0" forceAA="0" compatLnSpc="0">
              <a:noAutofit/>
            </a:bodyPr>
            <a:lstStyle>
              <a:lvl1pPr algn="l" defTabSz="914400" rtl="0" eaLnBrk="1" latinLnBrk="0" hangingPunct="1">
                <a:lnSpc>
                  <a:spcPct val="90000"/>
                </a:lnSpc>
                <a:spcBef>
                  <a:spcPct val="0"/>
                </a:spcBef>
                <a:buNone/>
                <a:defRPr sz="4400" kern="1200">
                  <a:solidFill>
                    <a:sysClr val="windowText" lastClr="000000"/>
                  </a:solidFill>
                  <a:latin typeface="Calibri" panose="020F0502020204030204"/>
                  <a:ea typeface="微软雅黑" panose="020B0503020204020204" charset="-122"/>
                  <a:cs typeface="微软雅黑" panose="020B0503020204020204" charset="-122"/>
                </a:defRPr>
              </a:lvl1pPr>
            </a:lstStyle>
            <a:p>
              <a:pPr lvl="0" algn="l">
                <a:lnSpc>
                  <a:spcPct val="100000"/>
                </a:lnSpc>
                <a:buClrTx/>
                <a:buSzTx/>
                <a:buFontTx/>
              </a:pPr>
              <a:r>
                <a:rPr lang="zh-CN" altLang="zh-CN" sz="2400" b="1">
                  <a:latin typeface="仿宋" panose="02010609060101010101" charset="-122"/>
                  <a:ea typeface="仿宋" panose="02010609060101010101" charset="-122"/>
                  <a:cs typeface="楷体" panose="02010609060101010101" pitchFamily="49" charset="-122"/>
                  <a:sym typeface="Arial" panose="020B0604020202020204" pitchFamily="34" charset="0"/>
                </a:rPr>
                <a:t>  </a:t>
              </a:r>
              <a:r>
                <a:rPr lang="zh-CN" altLang="zh-CN" sz="2400" b="1">
                  <a:latin typeface="仿宋" panose="02010609060101010101" charset="-122"/>
                  <a:ea typeface="仿宋" panose="02010609060101010101" charset="-122"/>
                  <a:cs typeface="楷体" panose="02010609060101010101" pitchFamily="49" charset="-122"/>
                  <a:sym typeface="等线" panose="02010600030101010101" charset="-122"/>
                </a:rPr>
                <a:t>考情分析</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zh-CN" sz="2400" b="1">
                  <a:solidFill>
                    <a:sysClr val="windowText" lastClr="000000"/>
                  </a:solidFill>
                  <a:latin typeface="仿宋" panose="02010609060101010101" charset="-122"/>
                  <a:ea typeface="仿宋" panose="02010609060101010101" charset="-122"/>
                  <a:cs typeface="楷体" panose="02010609060101010101" pitchFamily="49" charset="-122"/>
                  <a:sym typeface="微软雅黑" panose="020B0503020204020204" charset="-122"/>
                </a:rPr>
                <a:t>阶段特征</a:t>
              </a:r>
              <a:r>
                <a:rPr lang="en-US" altLang="zh-CN" sz="2400" b="1">
                  <a:solidFill>
                    <a:sysClr val="windowText" lastClr="000000"/>
                  </a:solidFill>
                  <a:latin typeface="仿宋" panose="02010609060101010101" charset="-122"/>
                  <a:ea typeface="仿宋" panose="02010609060101010101" charset="-122"/>
                  <a:cs typeface="楷体" panose="02010609060101010101" pitchFamily="49" charset="-122"/>
                  <a:sym typeface="微软雅黑" panose="020B0503020204020204" charset="-122"/>
                </a:rPr>
                <a:t>          </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微软雅黑" panose="020B0503020204020204" charset="-122"/>
                </a:rPr>
                <a:t>夯实</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等线" panose="02010600030101010101" charset="-122"/>
                </a:rPr>
                <a:t>基础</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en-US" sz="2400" b="1">
                  <a:solidFill>
                    <a:srgbClr val="000000"/>
                  </a:solidFill>
                  <a:latin typeface="仿宋" panose="02010609060101010101" charset="-122"/>
                  <a:ea typeface="仿宋" panose="02010609060101010101" charset="-122"/>
                  <a:cs typeface="Times New Roman" panose="02020603050405020304" charset="0"/>
                  <a:sym typeface="等线" panose="02010600030101010101" charset="-122"/>
                </a:rPr>
                <a:t>高考真题</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en-US" sz="2400" b="1">
                  <a:solidFill>
                    <a:srgbClr val="000000"/>
                  </a:solidFill>
                  <a:latin typeface="仿宋" panose="02010609060101010101" charset="-122"/>
                  <a:ea typeface="仿宋" panose="02010609060101010101" charset="-122"/>
                  <a:cs typeface="Times New Roman" panose="02020603050405020304" charset="0"/>
                  <a:sym typeface="等线" panose="02010600030101010101" charset="-122"/>
                </a:rPr>
                <a:t>链接选必</a:t>
              </a: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sym typeface="微软雅黑" panose="020B0503020204020204" charset="-122"/>
              </a:endParaRPr>
            </a:p>
          </p:txBody>
        </p:sp>
        <p:cxnSp>
          <p:nvCxnSpPr>
            <p:cNvPr id="25" name="直接连接符 24"/>
            <p:cNvCxnSpPr/>
            <p:nvPr/>
          </p:nvCxnSpPr>
          <p:spPr>
            <a:xfrm>
              <a:off x="2977" y="9952"/>
              <a:ext cx="16" cy="815"/>
            </a:xfrm>
            <a:prstGeom prst="line">
              <a:avLst/>
            </a:prstGeom>
            <a:grpFill/>
            <a:ln w="12700" cap="flat" cmpd="sng" algn="ctr">
              <a:solidFill>
                <a:sysClr val="window" lastClr="FFFFFF"/>
              </a:solidFill>
              <a:prstDash val="solid"/>
              <a:miter lim="800000"/>
            </a:ln>
            <a:effectLst/>
          </p:spPr>
        </p:cxnSp>
        <p:cxnSp>
          <p:nvCxnSpPr>
            <p:cNvPr id="26" name="直接连接符 25"/>
            <p:cNvCxnSpPr/>
            <p:nvPr/>
          </p:nvCxnSpPr>
          <p:spPr>
            <a:xfrm>
              <a:off x="7227" y="9952"/>
              <a:ext cx="16" cy="815"/>
            </a:xfrm>
            <a:prstGeom prst="line">
              <a:avLst/>
            </a:prstGeom>
            <a:grpFill/>
            <a:ln w="12700" cap="flat" cmpd="sng" algn="ctr">
              <a:solidFill>
                <a:sysClr val="window" lastClr="FFFFFF"/>
              </a:solidFill>
              <a:prstDash val="solid"/>
              <a:miter lim="800000"/>
            </a:ln>
            <a:effectLst/>
          </p:spPr>
        </p:cxnSp>
        <p:cxnSp>
          <p:nvCxnSpPr>
            <p:cNvPr id="28" name="直接连接符 27"/>
            <p:cNvCxnSpPr/>
            <p:nvPr/>
          </p:nvCxnSpPr>
          <p:spPr>
            <a:xfrm>
              <a:off x="11121" y="9952"/>
              <a:ext cx="16" cy="815"/>
            </a:xfrm>
            <a:prstGeom prst="line">
              <a:avLst/>
            </a:prstGeom>
            <a:grpFill/>
            <a:ln w="12700" cap="flat" cmpd="sng" algn="ctr">
              <a:solidFill>
                <a:sysClr val="window" lastClr="FFFFFF"/>
              </a:solidFill>
              <a:prstDash val="solid"/>
              <a:miter lim="800000"/>
            </a:ln>
            <a:effectLst/>
          </p:spPr>
        </p:cxnSp>
        <p:cxnSp>
          <p:nvCxnSpPr>
            <p:cNvPr id="62" name="直接连接符 61"/>
            <p:cNvCxnSpPr/>
            <p:nvPr/>
          </p:nvCxnSpPr>
          <p:spPr>
            <a:xfrm>
              <a:off x="15150" y="9952"/>
              <a:ext cx="16" cy="815"/>
            </a:xfrm>
            <a:prstGeom prst="line">
              <a:avLst/>
            </a:prstGeom>
            <a:grpFill/>
            <a:ln w="12700" cap="flat" cmpd="sng" algn="ctr">
              <a:solidFill>
                <a:sysClr val="window" lastClr="FFFFFF"/>
              </a:solidFill>
              <a:prstDash val="solid"/>
              <a:miter lim="800000"/>
            </a:ln>
            <a:effectLst/>
          </p:spPr>
        </p:cxnSp>
      </p:grpSp>
      <p:grpSp>
        <p:nvGrpSpPr>
          <p:cNvPr id="29" name="组合 28"/>
          <p:cNvGrpSpPr/>
          <p:nvPr/>
        </p:nvGrpSpPr>
        <p:grpSpPr>
          <a:xfrm>
            <a:off x="18415" y="5080"/>
            <a:ext cx="4580890" cy="622935"/>
            <a:chOff x="271" y="34"/>
            <a:chExt cx="7214" cy="981"/>
          </a:xfrm>
        </p:grpSpPr>
        <p:sp>
          <p:nvSpPr>
            <p:cNvPr id="30" name="矩形"/>
            <p:cNvSpPr/>
            <p:nvPr/>
          </p:nvSpPr>
          <p:spPr>
            <a:xfrm>
              <a:off x="271" y="34"/>
              <a:ext cx="7214" cy="820"/>
            </a:xfrm>
            <a:prstGeom prst="rect">
              <a:avLst/>
            </a:prstGeom>
            <a:solidFill>
              <a:schemeClr val="accent6">
                <a:lumMod val="40000"/>
                <a:lumOff val="60000"/>
              </a:schemeClr>
            </a:solidFill>
            <a:ln w="9525" cap="flat" cmpd="sng">
              <a:noFill/>
              <a:prstDash val="solid"/>
              <a:miter/>
            </a:ln>
          </p:spPr>
          <p:txBody>
            <a:bodyPr vert="horz" wrap="square" lIns="91417" tIns="45708" rIns="91417" bIns="45708" anchor="t" anchorCtr="0">
              <a:spAutoFit/>
            </a:bodyPr>
            <a:lstStyle/>
            <a:p>
              <a:pPr marL="0" indent="0" algn="l">
                <a:lnSpc>
                  <a:spcPct val="100000"/>
                </a:lnSpc>
                <a:spcBef>
                  <a:spcPts val="0"/>
                </a:spcBef>
                <a:spcAft>
                  <a:spcPts val="0"/>
                </a:spcAft>
                <a:buNone/>
              </a:pPr>
              <a:r>
                <a:rPr lang="zh-CN" altLang="en-US" sz="2800" b="1" i="0" u="none" strike="noStrike" kern="1200" cap="none" spc="0" baseline="0">
                  <a:solidFill>
                    <a:sysClr val="windowText" lastClr="000000"/>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三、全面抗战（1937-1945）</a:t>
              </a:r>
            </a:p>
          </p:txBody>
        </p:sp>
        <p:cxnSp>
          <p:nvCxnSpPr>
            <p:cNvPr id="31" name="直接连接符 30"/>
            <p:cNvCxnSpPr/>
            <p:nvPr>
              <p:custDataLst>
                <p:tags r:id="rId26"/>
              </p:custDataLst>
            </p:nvPr>
          </p:nvCxnSpPr>
          <p:spPr>
            <a:xfrm flipV="1">
              <a:off x="271" y="983"/>
              <a:ext cx="7147" cy="32"/>
            </a:xfrm>
            <a:prstGeom prst="line">
              <a:avLst/>
            </a:prstGeom>
            <a:noFill/>
            <a:ln w="12700" cap="flat" cmpd="sng" algn="ctr">
              <a:solidFill>
                <a:schemeClr val="accent6">
                  <a:lumMod val="40000"/>
                  <a:lumOff val="60000"/>
                </a:schemeClr>
              </a:solidFill>
              <a:prstDash val="solid"/>
              <a:miter lim="800000"/>
            </a:ln>
            <a:effectLst/>
          </p:spPr>
        </p:cxnSp>
      </p:grpSp>
      <p:sp>
        <p:nvSpPr>
          <p:cNvPr id="2" name="文本框 1"/>
          <p:cNvSpPr txBox="1"/>
          <p:nvPr/>
        </p:nvSpPr>
        <p:spPr>
          <a:xfrm>
            <a:off x="204470" y="1109980"/>
            <a:ext cx="5810250" cy="460375"/>
          </a:xfrm>
          <a:prstGeom prst="rect">
            <a:avLst/>
          </a:prstGeom>
          <a:noFill/>
        </p:spPr>
        <p:txBody>
          <a:bodyPr wrap="square" rtlCol="0">
            <a:spAutoFit/>
          </a:bodyPr>
          <a:lstStyle/>
          <a:p>
            <a:pPr algn="l"/>
            <a:r>
              <a:rPr lang="en-US"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mn-ea"/>
              </a:rPr>
              <a:t>1</a:t>
            </a:r>
            <a:r>
              <a:rPr lang="zh-CN" altLang="en-US"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mn-ea"/>
              </a:rPr>
              <a:t>、</a:t>
            </a:r>
            <a:r>
              <a:rPr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mn-ea"/>
              </a:rPr>
              <a:t>正面战场（国民党片面抗战路线）</a:t>
            </a:r>
            <a:r>
              <a:rPr lang="zh-CN" altLang="en-US"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8" name="文本框 7"/>
          <p:cNvSpPr txBox="1"/>
          <p:nvPr/>
        </p:nvSpPr>
        <p:spPr>
          <a:xfrm>
            <a:off x="518795" y="1570355"/>
            <a:ext cx="5576570" cy="460375"/>
          </a:xfrm>
          <a:prstGeom prst="rect">
            <a:avLst/>
          </a:prstGeom>
          <a:noFill/>
        </p:spPr>
        <p:txBody>
          <a:bodyPr wrap="square">
            <a:spAutoFit/>
          </a:bodyPr>
          <a:lstStyle/>
          <a:p>
            <a:r>
              <a:rPr sz="2400" b="1">
                <a:gradFill>
                  <a:gsLst>
                    <a:gs pos="0">
                      <a:srgbClr val="012D86"/>
                    </a:gs>
                    <a:gs pos="100000">
                      <a:srgbClr val="0E2557"/>
                    </a:gs>
                  </a:gsLst>
                  <a:lin scaled="0"/>
                </a:gradFill>
                <a:latin typeface="宋体" panose="02010600030101010101" pitchFamily="2" charset="-122"/>
                <a:cs typeface="宋体" panose="02010600030101010101" pitchFamily="2" charset="-122"/>
              </a:rPr>
              <a:t>2）全面抗战时期国民政府的统治：</a:t>
            </a:r>
          </a:p>
        </p:txBody>
      </p:sp>
      <p:graphicFrame>
        <p:nvGraphicFramePr>
          <p:cNvPr id="20" name="Group 34"/>
          <p:cNvGraphicFramePr>
            <a:graphicFrameLocks noGrp="1"/>
          </p:cNvGraphicFramePr>
          <p:nvPr>
            <p:custDataLst>
              <p:tags r:id="rId1"/>
            </p:custDataLst>
          </p:nvPr>
        </p:nvGraphicFramePr>
        <p:xfrm>
          <a:off x="117475" y="2038350"/>
          <a:ext cx="7912735" cy="3521075"/>
        </p:xfrm>
        <a:graphic>
          <a:graphicData uri="http://schemas.openxmlformats.org/drawingml/2006/table">
            <a:tbl>
              <a:tblPr>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effectLst/>
                <a:tableStyleId>{5940675A-B579-460E-94D1-54222C63F5DA}</a:tableStyleId>
              </a:tblPr>
              <a:tblGrid>
                <a:gridCol w="711835"/>
                <a:gridCol w="7200900"/>
              </a:tblGrid>
              <a:tr h="443865">
                <a:tc>
                  <a:txBody>
                    <a:bodyPr/>
                    <a:lstStyle/>
                    <a:p>
                      <a:pPr indent="0" algn="l">
                        <a:buNone/>
                      </a:pPr>
                      <a:r>
                        <a:rPr lang="en-US" sz="2200" b="1">
                          <a:solidFill>
                            <a:schemeClr val="tx1"/>
                          </a:solidFill>
                          <a:latin typeface="仿宋" panose="02010609060101010101" charset="-122"/>
                          <a:ea typeface="仿宋" panose="02010609060101010101" charset="-122"/>
                          <a:cs typeface="黑体" panose="02010609060101010101" charset="-122"/>
                          <a:sym typeface="Arial" panose="020B0604020202020204" pitchFamily="34" charset="0"/>
                        </a:rPr>
                        <a:t>时间</a:t>
                      </a:r>
                      <a:endParaRPr lang="en-US" altLang="en-US" sz="2200" b="1">
                        <a:solidFill>
                          <a:schemeClr val="tx1"/>
                        </a:solidFill>
                        <a:latin typeface="仿宋" panose="02010609060101010101" charset="-122"/>
                        <a:ea typeface="仿宋" panose="02010609060101010101" charset="-122"/>
                        <a:cs typeface="黑体" panose="02010609060101010101" charset="-122"/>
                        <a:sym typeface="Arial" panose="020B0604020202020204" pitchFamily="34" charset="0"/>
                      </a:endParaRPr>
                    </a:p>
                  </a:txBody>
                  <a:tcPr marL="68580" marR="68580" marT="0" marB="0">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18870">
                        <a:lumMod val="20000"/>
                        <a:lumOff val="80000"/>
                      </a:srgbClr>
                    </a:solidFill>
                  </a:tcPr>
                </a:tc>
                <a:tc>
                  <a:txBody>
                    <a:bodyPr/>
                    <a:lstStyle/>
                    <a:p>
                      <a:pPr indent="0" algn="ctr">
                        <a:buNone/>
                      </a:pPr>
                      <a:r>
                        <a:rPr lang="en-US" sz="2200" b="1">
                          <a:solidFill>
                            <a:srgbClr val="FF0000"/>
                          </a:solidFill>
                          <a:latin typeface="仿宋" panose="02010609060101010101" charset="-122"/>
                          <a:ea typeface="仿宋" panose="02010609060101010101" charset="-122"/>
                          <a:cs typeface="宋体" panose="02010600030101010101" pitchFamily="2" charset="-122"/>
                          <a:sym typeface="Arial" panose="020B0604020202020204" pitchFamily="34" charset="0"/>
                        </a:rPr>
                        <a:t>表现</a:t>
                      </a:r>
                      <a:endParaRPr lang="en-US" altLang="en-US" sz="2200" b="1">
                        <a:solidFill>
                          <a:srgbClr val="FF0000"/>
                        </a:solidFill>
                        <a:latin typeface="仿宋" panose="02010609060101010101" charset="-122"/>
                        <a:ea typeface="仿宋" panose="02010609060101010101" charset="-122"/>
                        <a:cs typeface="宋体" panose="02010600030101010101" pitchFamily="2" charset="-122"/>
                        <a:sym typeface="Arial" panose="020B0604020202020204" pitchFamily="34" charset="0"/>
                      </a:endParaRPr>
                    </a:p>
                  </a:txBody>
                  <a:tcPr marL="68580" marR="68580" marT="0" marB="0">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18870">
                        <a:lumMod val="20000"/>
                        <a:lumOff val="80000"/>
                      </a:srgbClr>
                    </a:solidFill>
                  </a:tcPr>
                </a:tc>
              </a:tr>
              <a:tr h="1827530">
                <a:tc>
                  <a:txBody>
                    <a:bodyPr/>
                    <a:lstStyle/>
                    <a:p>
                      <a:pPr indent="0" algn="l">
                        <a:lnSpc>
                          <a:spcPct val="130000"/>
                        </a:lnSpc>
                        <a:buNone/>
                      </a:pPr>
                      <a:r>
                        <a:rPr lang="zh-CN" altLang="en-US" sz="2200" b="1" err="1">
                          <a:latin typeface="仿宋" panose="02010609060101010101" charset="-122"/>
                          <a:ea typeface="仿宋" panose="02010609060101010101" charset="-122"/>
                          <a:cs typeface="黑体" panose="02010609060101010101" charset="-122"/>
                          <a:sym typeface="Arial" panose="020B0604020202020204" pitchFamily="34" charset="0"/>
                        </a:rPr>
                        <a:t>经济</a:t>
                      </a:r>
                    </a:p>
                  </a:txBody>
                  <a:tcPr marL="68580" marR="68580" marT="0" marB="0" anchor="ct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a:lstStyle/>
                    <a:p>
                      <a:pPr marR="0" lvl="0" indent="0" algn="l" defTabSz="914400" rtl="0" fontAlgn="auto">
                        <a:lnSpc>
                          <a:spcPts val="3380"/>
                        </a:lnSpc>
                        <a:spcBef>
                          <a:spcPct val="0"/>
                        </a:spcBef>
                        <a:spcAft>
                          <a:spcPct val="0"/>
                        </a:spcAft>
                        <a:buClrTx/>
                        <a:buSzTx/>
                        <a:buFontTx/>
                        <a:buNone/>
                        <a:defRPr/>
                      </a:pPr>
                      <a:endParaRPr lang="zh-CN" altLang="en-US" sz="2200" b="1" kern="1200">
                        <a:solidFill>
                          <a:schemeClr val="accent1">
                            <a:lumMod val="50000"/>
                          </a:schemeClr>
                        </a:solidFill>
                        <a:effectLst/>
                        <a:latin typeface="仿宋" panose="02010609060101010101" charset="-122"/>
                        <a:ea typeface="仿宋" panose="02010609060101010101" charset="-122"/>
                        <a:cs typeface="仿宋" panose="02010609060101010101" charset="-122"/>
                      </a:endParaRP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r>
              <a:tr h="1249680">
                <a:tc>
                  <a:txBody>
                    <a:bodyPr/>
                    <a:lstStyle/>
                    <a:p>
                      <a:pPr indent="0" algn="l">
                        <a:lnSpc>
                          <a:spcPct val="130000"/>
                        </a:lnSpc>
                        <a:buNone/>
                      </a:pPr>
                      <a:r>
                        <a:rPr lang="zh-CN" altLang="en-US" sz="2200" b="1" err="1">
                          <a:latin typeface="仿宋" panose="02010609060101010101" charset="-122"/>
                          <a:ea typeface="仿宋" panose="02010609060101010101" charset="-122"/>
                          <a:cs typeface="黑体" panose="02010609060101010101" charset="-122"/>
                          <a:sym typeface="Arial" panose="020B0604020202020204" pitchFamily="34" charset="0"/>
                        </a:rPr>
                        <a:t>文化</a:t>
                      </a:r>
                    </a:p>
                  </a:txBody>
                  <a:tcPr marL="68580" marR="68580" marT="0" marB="0" anchor="ct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a:lstStyle/>
                    <a:p>
                      <a:pPr marR="0" lvl="0" indent="0" algn="l" defTabSz="914400" rtl="0" fontAlgn="auto">
                        <a:lnSpc>
                          <a:spcPts val="3380"/>
                        </a:lnSpc>
                        <a:spcBef>
                          <a:spcPct val="0"/>
                        </a:spcBef>
                        <a:spcAft>
                          <a:spcPct val="0"/>
                        </a:spcAft>
                        <a:buClrTx/>
                        <a:buSzTx/>
                        <a:buFontTx/>
                        <a:buNone/>
                        <a:defRPr/>
                      </a:pPr>
                      <a:endParaRPr lang="zh-CN" altLang="en-US" sz="2200" b="1" kern="1200">
                        <a:solidFill>
                          <a:schemeClr val="accent1">
                            <a:lumMod val="50000"/>
                          </a:schemeClr>
                        </a:solidFill>
                        <a:effectLst/>
                        <a:latin typeface="仿宋" panose="02010609060101010101" charset="-122"/>
                        <a:ea typeface="仿宋" panose="02010609060101010101" charset="-122"/>
                        <a:cs typeface="仿宋" panose="02010609060101010101" charset="-122"/>
                      </a:endParaRP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r>
            </a:tbl>
          </a:graphicData>
        </a:graphic>
      </p:graphicFrame>
      <p:sp>
        <p:nvSpPr>
          <p:cNvPr id="18" name="文本框 17"/>
          <p:cNvSpPr txBox="1"/>
          <p:nvPr>
            <p:custDataLst>
              <p:tags r:id="rId2"/>
            </p:custDataLst>
          </p:nvPr>
        </p:nvSpPr>
        <p:spPr>
          <a:xfrm>
            <a:off x="850265" y="2448560"/>
            <a:ext cx="7383145" cy="524510"/>
          </a:xfrm>
          <a:prstGeom prst="rect">
            <a:avLst/>
          </a:prstGeom>
          <a:noFill/>
        </p:spPr>
        <p:txBody>
          <a:bodyPr wrap="square" rtlCol="0" anchor="t">
            <a:spAutoFit/>
          </a:bodyPr>
          <a:lstStyle/>
          <a:p>
            <a:pPr>
              <a:lnSpc>
                <a:spcPts val="3380"/>
              </a:lnSpc>
            </a:pPr>
            <a:r>
              <a:rPr lang="en-US" sz="2400" b="1">
                <a:latin typeface="宋体" panose="02010600030101010101" pitchFamily="2" charset="-122"/>
                <a:cs typeface="宋体" panose="02010600030101010101" pitchFamily="2" charset="-122"/>
                <a:sym typeface="Arial" panose="020B0604020202020204" pitchFamily="34" charset="0"/>
              </a:rPr>
              <a:t>①</a:t>
            </a:r>
            <a:r>
              <a:rPr lang="en-US" sz="2400" b="1" err="1">
                <a:latin typeface="宋体" panose="02010600030101010101" pitchFamily="2" charset="-122"/>
                <a:cs typeface="宋体" panose="02010600030101010101" pitchFamily="2" charset="-122"/>
                <a:sym typeface="Arial" panose="020B0604020202020204" pitchFamily="34" charset="0"/>
              </a:rPr>
              <a:t>实行</a:t>
            </a:r>
            <a:r>
              <a:rPr lang="en-US" sz="2400" b="1" err="1">
                <a:solidFill>
                  <a:srgbClr val="FF0000"/>
                </a:solidFill>
                <a:latin typeface="宋体" panose="02010600030101010101" pitchFamily="2" charset="-122"/>
                <a:cs typeface="宋体" panose="02010600030101010101" pitchFamily="2" charset="-122"/>
                <a:sym typeface="Arial" panose="020B0604020202020204" pitchFamily="34" charset="0"/>
              </a:rPr>
              <a:t>战时经济体制</a:t>
            </a:r>
            <a:r>
              <a:rPr lang="en-US" sz="2400" b="1" err="1">
                <a:latin typeface="宋体" panose="02010600030101010101" pitchFamily="2" charset="-122"/>
                <a:cs typeface="宋体" panose="02010600030101010101" pitchFamily="2" charset="-122"/>
                <a:sym typeface="Arial" panose="020B0604020202020204" pitchFamily="34" charset="0"/>
              </a:rPr>
              <a:t>，政府加强对经济的干预和控制；</a:t>
            </a:r>
            <a:endParaRPr lang="zh-CN" altLang="en-US" sz="2400" b="1">
              <a:latin typeface="宋体" panose="02010600030101010101" pitchFamily="2" charset="-122"/>
              <a:sym typeface="Arial" panose="020B0604020202020204" pitchFamily="34" charset="0"/>
            </a:endParaRPr>
          </a:p>
        </p:txBody>
      </p:sp>
      <p:sp>
        <p:nvSpPr>
          <p:cNvPr id="19" name="文本框 18"/>
          <p:cNvSpPr txBox="1"/>
          <p:nvPr>
            <p:custDataLst>
              <p:tags r:id="rId3"/>
            </p:custDataLst>
          </p:nvPr>
        </p:nvSpPr>
        <p:spPr>
          <a:xfrm>
            <a:off x="863600" y="2904490"/>
            <a:ext cx="6425565" cy="524510"/>
          </a:xfrm>
          <a:prstGeom prst="rect">
            <a:avLst/>
          </a:prstGeom>
          <a:noFill/>
        </p:spPr>
        <p:txBody>
          <a:bodyPr wrap="square" rtlCol="0" anchor="t">
            <a:spAutoFit/>
          </a:bodyPr>
          <a:lstStyle/>
          <a:p>
            <a:pPr algn="l">
              <a:lnSpc>
                <a:spcPts val="3380"/>
              </a:lnSpc>
            </a:pPr>
            <a:r>
              <a:rPr lang="en-US" sz="2400" b="1">
                <a:latin typeface="宋体" panose="02010600030101010101" pitchFamily="2" charset="-122"/>
                <a:cs typeface="宋体" panose="02010600030101010101" pitchFamily="2" charset="-122"/>
                <a:sym typeface="Arial" panose="020B0604020202020204" pitchFamily="34" charset="0"/>
              </a:rPr>
              <a:t>②</a:t>
            </a:r>
            <a:r>
              <a:rPr lang="en-US" sz="2400" b="1">
                <a:solidFill>
                  <a:srgbClr val="FF0000"/>
                </a:solidFill>
                <a:latin typeface="宋体" panose="02010600030101010101" pitchFamily="2" charset="-122"/>
                <a:cs typeface="宋体" panose="02010600030101010101" pitchFamily="2" charset="-122"/>
                <a:sym typeface="Arial" panose="020B0604020202020204" pitchFamily="34" charset="0"/>
              </a:rPr>
              <a:t>官僚资本迅速膨胀</a:t>
            </a:r>
            <a:r>
              <a:rPr lang="en-US" sz="2400" b="1">
                <a:latin typeface="宋体" panose="02010600030101010101" pitchFamily="2" charset="-122"/>
                <a:cs typeface="宋体" panose="02010600030101010101" pitchFamily="2" charset="-122"/>
                <a:sym typeface="Arial" panose="020B0604020202020204" pitchFamily="34" charset="0"/>
              </a:rPr>
              <a:t>，民族资本日益萎缩；</a:t>
            </a:r>
            <a:endParaRPr lang="zh-CN" altLang="en-US" sz="2400" b="1">
              <a:latin typeface="宋体" panose="02010600030101010101" pitchFamily="2" charset="-122"/>
              <a:sym typeface="Arial" panose="020B0604020202020204" pitchFamily="34" charset="0"/>
            </a:endParaRPr>
          </a:p>
        </p:txBody>
      </p:sp>
      <p:sp>
        <p:nvSpPr>
          <p:cNvPr id="21" name="文本框 20"/>
          <p:cNvSpPr txBox="1"/>
          <p:nvPr>
            <p:custDataLst>
              <p:tags r:id="rId4"/>
            </p:custDataLst>
          </p:nvPr>
        </p:nvSpPr>
        <p:spPr>
          <a:xfrm>
            <a:off x="850265" y="3390900"/>
            <a:ext cx="7383145" cy="958215"/>
          </a:xfrm>
          <a:prstGeom prst="rect">
            <a:avLst/>
          </a:prstGeom>
          <a:noFill/>
        </p:spPr>
        <p:txBody>
          <a:bodyPr wrap="square" rtlCol="0" anchor="t">
            <a:spAutoFit/>
          </a:bodyPr>
          <a:lstStyle/>
          <a:p>
            <a:pPr algn="l">
              <a:lnSpc>
                <a:spcPts val="3380"/>
              </a:lnSpc>
            </a:pPr>
            <a:r>
              <a:rPr lang="en-US" sz="2400" b="1">
                <a:latin typeface="宋体" panose="02010600030101010101" pitchFamily="2" charset="-122"/>
                <a:cs typeface="宋体" panose="02010600030101010101" pitchFamily="2" charset="-122"/>
                <a:sym typeface="Arial" panose="020B0604020202020204" pitchFamily="34" charset="0"/>
              </a:rPr>
              <a:t>③</a:t>
            </a:r>
            <a:r>
              <a:rPr sz="2400" b="1">
                <a:gradFill>
                  <a:gsLst>
                    <a:gs pos="0">
                      <a:srgbClr val="012D86"/>
                    </a:gs>
                    <a:gs pos="100000">
                      <a:srgbClr val="0E2557"/>
                    </a:gs>
                  </a:gsLst>
                  <a:lin scaled="0"/>
                </a:gradFill>
                <a:latin typeface="宋体" panose="02010600030101010101" pitchFamily="2" charset="-122"/>
                <a:cs typeface="宋体" panose="02010600030101010101" pitchFamily="2" charset="-122"/>
                <a:sym typeface="Arial" panose="020B0604020202020204" pitchFamily="34" charset="0"/>
              </a:rPr>
              <a:t>东部沿海工业内迁</a:t>
            </a:r>
            <a:r>
              <a:rPr lang="en-US" sz="2400" b="1" err="1">
                <a:latin typeface="宋体" panose="02010600030101010101" pitchFamily="2" charset="-122"/>
                <a:cs typeface="宋体" panose="02010600030101010101" pitchFamily="2" charset="-122"/>
                <a:sym typeface="Arial" panose="020B0604020202020204" pitchFamily="34" charset="0"/>
              </a:rPr>
              <a:t>：一定程度上改变了近代</a:t>
            </a:r>
            <a:r>
              <a:rPr lang="en-US" sz="2400" b="1" err="1">
                <a:solidFill>
                  <a:srgbClr val="FF0000"/>
                </a:solidFill>
                <a:latin typeface="宋体" panose="02010600030101010101" pitchFamily="2" charset="-122"/>
                <a:cs typeface="宋体" panose="02010600030101010101" pitchFamily="2" charset="-122"/>
                <a:sym typeface="Arial" panose="020B0604020202020204" pitchFamily="34" charset="0"/>
              </a:rPr>
              <a:t>中国工业结构和布局</a:t>
            </a:r>
            <a:r>
              <a:rPr lang="en-US" sz="2400" b="1" err="1">
                <a:latin typeface="宋体" panose="02010600030101010101" pitchFamily="2" charset="-122"/>
                <a:cs typeface="宋体" panose="02010600030101010101" pitchFamily="2" charset="-122"/>
                <a:sym typeface="Arial" panose="020B0604020202020204" pitchFamily="34" charset="0"/>
              </a:rPr>
              <a:t>，为抗战胜利奠定</a:t>
            </a:r>
            <a:r>
              <a:rPr lang="en-US" sz="2400" b="1" err="1">
                <a:solidFill>
                  <a:srgbClr val="FF0000"/>
                </a:solidFill>
                <a:latin typeface="宋体" panose="02010600030101010101" pitchFamily="2" charset="-122"/>
                <a:cs typeface="宋体" panose="02010600030101010101" pitchFamily="2" charset="-122"/>
                <a:sym typeface="Arial" panose="020B0604020202020204" pitchFamily="34" charset="0"/>
              </a:rPr>
              <a:t>物质基础</a:t>
            </a:r>
            <a:endParaRPr lang="en-US" altLang="en-US" sz="2400" b="1">
              <a:solidFill>
                <a:srgbClr val="FF0000"/>
              </a:solidFill>
              <a:latin typeface="宋体" panose="02010600030101010101" pitchFamily="2" charset="-122"/>
              <a:cs typeface="宋体" panose="02010600030101010101" pitchFamily="2" charset="-122"/>
              <a:sym typeface="Arial" panose="020B0604020202020204" pitchFamily="34" charset="0"/>
            </a:endParaRPr>
          </a:p>
        </p:txBody>
      </p:sp>
      <p:sp>
        <p:nvSpPr>
          <p:cNvPr id="100" name="文本框 99"/>
          <p:cNvSpPr txBox="1"/>
          <p:nvPr>
            <p:custDataLst>
              <p:tags r:id="rId5"/>
            </p:custDataLst>
          </p:nvPr>
        </p:nvSpPr>
        <p:spPr>
          <a:xfrm>
            <a:off x="8128000" y="1109980"/>
            <a:ext cx="3822700" cy="2661285"/>
          </a:xfrm>
          <a:prstGeom prst="rect">
            <a:avLst/>
          </a:prstGeom>
          <a:solidFill>
            <a:srgbClr val="4472C4">
              <a:lumMod val="20000"/>
              <a:lumOff val="80000"/>
            </a:srgbClr>
          </a:solidFill>
          <a:ln w="9525">
            <a:noFill/>
          </a:ln>
        </p:spPr>
        <p:txBody>
          <a:bodyPr wrap="square">
            <a:spAutoFit/>
          </a:bodyPr>
          <a:lstStyle/>
          <a:p>
            <a:pPr>
              <a:lnSpc>
                <a:spcPts val="3340"/>
              </a:lnSpc>
            </a:pPr>
            <a:r>
              <a:rPr lang="zh-CN" sz="2200" b="1">
                <a:latin typeface="仿宋" panose="02010609060101010101" charset="-122"/>
                <a:ea typeface="仿宋" panose="02010609060101010101" charset="-122"/>
                <a:cs typeface="仿宋" panose="02010609060101010101" charset="-122"/>
              </a:rPr>
              <a:t>【名词解释】</a:t>
            </a:r>
            <a:r>
              <a:rPr lang="zh-CN" sz="2200" b="1">
                <a:solidFill>
                  <a:srgbClr val="FF0000"/>
                </a:solidFill>
                <a:latin typeface="仿宋" panose="02010609060101010101" charset="-122"/>
                <a:ea typeface="仿宋" panose="02010609060101010101" charset="-122"/>
                <a:cs typeface="仿宋" panose="02010609060101010101" charset="-122"/>
              </a:rPr>
              <a:t>战时经济体制</a:t>
            </a:r>
            <a:r>
              <a:rPr lang="zh-CN" sz="2200" b="1">
                <a:latin typeface="仿宋" panose="02010609060101010101" charset="-122"/>
                <a:ea typeface="仿宋" panose="02010609060101010101" charset="-122"/>
                <a:cs typeface="仿宋" panose="02010609060101010101" charset="-122"/>
              </a:rPr>
              <a:t>：</a:t>
            </a:r>
          </a:p>
          <a:p>
            <a:pPr>
              <a:lnSpc>
                <a:spcPts val="3340"/>
              </a:lnSpc>
            </a:pPr>
            <a:r>
              <a:rPr lang="zh-CN" sz="2200" b="1">
                <a:latin typeface="仿宋" panose="02010609060101010101" charset="-122"/>
                <a:ea typeface="仿宋" panose="02010609060101010101" charset="-122"/>
                <a:cs typeface="仿宋" panose="02010609060101010101" charset="-122"/>
              </a:rPr>
              <a:t>国家为服从战争需要,依靠行政的法律手段,直接干预或管制生产、流通、分配等社会再生产的各个环节和国民经济各个部门。</a:t>
            </a:r>
            <a:endParaRPr lang="zh-CN" altLang="en-US" sz="2200" b="1">
              <a:latin typeface="仿宋" panose="02010609060101010101" charset="-122"/>
              <a:ea typeface="仿宋" panose="02010609060101010101" charset="-122"/>
              <a:cs typeface="仿宋" panose="02010609060101010101" charset="-122"/>
            </a:endParaRPr>
          </a:p>
        </p:txBody>
      </p:sp>
      <p:sp>
        <p:nvSpPr>
          <p:cNvPr id="3" name="文本框 2"/>
          <p:cNvSpPr txBox="1"/>
          <p:nvPr>
            <p:custDataLst>
              <p:tags r:id="rId6"/>
            </p:custDataLst>
          </p:nvPr>
        </p:nvSpPr>
        <p:spPr>
          <a:xfrm>
            <a:off x="975995" y="4269105"/>
            <a:ext cx="6858000" cy="958215"/>
          </a:xfrm>
          <a:prstGeom prst="rect">
            <a:avLst/>
          </a:prstGeom>
          <a:noFill/>
        </p:spPr>
        <p:txBody>
          <a:bodyPr wrap="square" rtlCol="0" anchor="t">
            <a:spAutoFit/>
          </a:bodyPr>
          <a:lstStyle/>
          <a:p>
            <a:pPr algn="l">
              <a:lnSpc>
                <a:spcPts val="3380"/>
              </a:lnSpc>
            </a:pPr>
            <a:r>
              <a:rPr sz="2400" b="1">
                <a:gradFill>
                  <a:gsLst>
                    <a:gs pos="0">
                      <a:srgbClr val="012D86"/>
                    </a:gs>
                    <a:gs pos="100000">
                      <a:srgbClr val="0E2557"/>
                    </a:gs>
                  </a:gsLst>
                  <a:lin scaled="0"/>
                </a:gradFill>
                <a:latin typeface="宋体" panose="02010600030101010101" pitchFamily="2" charset="-122"/>
                <a:cs typeface="宋体" panose="02010600030101010101" pitchFamily="2" charset="-122"/>
                <a:sym typeface="Arial" panose="020B0604020202020204" pitchFamily="34" charset="0"/>
              </a:rPr>
              <a:t>高校内迁</a:t>
            </a:r>
            <a:r>
              <a:rPr lang="en-US" sz="2400" b="1" err="1">
                <a:latin typeface="宋体" panose="02010600030101010101" pitchFamily="2" charset="-122"/>
                <a:cs typeface="Times New Roman" panose="02020603050405020304" charset="0"/>
                <a:sym typeface="Arial" panose="020B0604020202020204" pitchFamily="34" charset="0"/>
              </a:rPr>
              <a:t>，促进了大后方教育的发展</a:t>
            </a:r>
            <a:r>
              <a:rPr lang="zh-CN" altLang="en-US" sz="2400" b="1" err="1">
                <a:latin typeface="宋体" panose="02010600030101010101" pitchFamily="2" charset="-122"/>
                <a:cs typeface="Times New Roman" panose="02020603050405020304" charset="0"/>
                <a:sym typeface="Arial" panose="020B0604020202020204" pitchFamily="34" charset="0"/>
              </a:rPr>
              <a:t>，</a:t>
            </a:r>
          </a:p>
          <a:p>
            <a:pPr algn="l">
              <a:lnSpc>
                <a:spcPts val="3380"/>
              </a:lnSpc>
            </a:pPr>
            <a:r>
              <a:rPr lang="en-US" sz="2400" b="1" err="1">
                <a:latin typeface="宋体" panose="02010600030101010101" pitchFamily="2" charset="-122"/>
                <a:cs typeface="Times New Roman" panose="02020603050405020304" charset="0"/>
                <a:sym typeface="Arial" panose="020B0604020202020204" pitchFamily="34" charset="0"/>
              </a:rPr>
              <a:t>为抗战胜利打下了</a:t>
            </a:r>
            <a:r>
              <a:rPr lang="en-US" sz="2400" b="1" err="1">
                <a:solidFill>
                  <a:srgbClr val="FF0000"/>
                </a:solidFill>
                <a:latin typeface="宋体" panose="02010600030101010101" pitchFamily="2" charset="-122"/>
                <a:cs typeface="宋体" panose="02010600030101010101" pitchFamily="2" charset="-122"/>
                <a:sym typeface="Arial" panose="020B0604020202020204" pitchFamily="34" charset="0"/>
              </a:rPr>
              <a:t>精神基础</a:t>
            </a:r>
            <a:endParaRPr lang="en-US" sz="2400" b="1">
              <a:solidFill>
                <a:srgbClr val="FF0000"/>
              </a:solidFill>
              <a:latin typeface="宋体" panose="02010600030101010101" pitchFamily="2" charset="-122"/>
              <a:cs typeface="宋体" panose="02010600030101010101" pitchFamily="2" charset="-122"/>
              <a:sym typeface="Arial" panose="020B0604020202020204" pitchFamily="34" charset="0"/>
            </a:endParaRPr>
          </a:p>
        </p:txBody>
      </p:sp>
      <p:grpSp>
        <p:nvGrpSpPr>
          <p:cNvPr id="32" name="组合 31"/>
          <p:cNvGrpSpPr/>
          <p:nvPr/>
        </p:nvGrpSpPr>
        <p:grpSpPr>
          <a:xfrm>
            <a:off x="7148195" y="3963035"/>
            <a:ext cx="4889500" cy="2329082"/>
            <a:chOff x="11823" y="822"/>
            <a:chExt cx="7700" cy="3668"/>
          </a:xfrm>
        </p:grpSpPr>
        <p:sp>
          <p:nvSpPr>
            <p:cNvPr id="11" name="文本框 10"/>
            <p:cNvSpPr txBox="1"/>
            <p:nvPr>
              <p:custDataLst>
                <p:tags r:id="rId22"/>
              </p:custDataLst>
            </p:nvPr>
          </p:nvSpPr>
          <p:spPr>
            <a:xfrm>
              <a:off x="14943" y="822"/>
              <a:ext cx="4580" cy="3663"/>
            </a:xfrm>
            <a:prstGeom prst="rect">
              <a:avLst/>
            </a:prstGeom>
            <a:solidFill>
              <a:schemeClr val="tx2">
                <a:lumMod val="10000"/>
                <a:lumOff val="90000"/>
              </a:schemeClr>
            </a:solidFill>
            <a:ln>
              <a:noFill/>
            </a:ln>
            <a:extLst/>
          </p:spPr>
          <p:txBody>
            <a:bodyPr wrap="square" rtlCol="0" anchor="t">
              <a:noAutofit/>
            </a:bodyPr>
            <a:lstStyle/>
            <a:p>
              <a:pPr>
                <a:lnSpc>
                  <a:spcPts val="3040"/>
                </a:lnSpc>
                <a:buNone/>
              </a:pPr>
              <a:r>
                <a:rPr lang="zh-CN" altLang="en-US" sz="2200" b="1">
                  <a:latin typeface="仿宋" panose="02010609060101010101" charset="-122"/>
                  <a:ea typeface="仿宋" panose="02010609060101010101" charset="-122"/>
                  <a:cs typeface="楷体" panose="02010609060101010101" pitchFamily="49" charset="-122"/>
                  <a:sym typeface="微软雅黑" panose="020B0503020204020204" charset="-122"/>
                </a:rPr>
                <a:t>民生公司总经理</a:t>
              </a:r>
              <a:r>
                <a:rPr lang="zh-CN" altLang="en-US" sz="2200" b="1">
                  <a:solidFill>
                    <a:srgbClr val="FF0000"/>
                  </a:solidFill>
                  <a:latin typeface="仿宋" panose="02010609060101010101" charset="-122"/>
                  <a:ea typeface="仿宋" panose="02010609060101010101" charset="-122"/>
                  <a:cs typeface="楷体" panose="02010609060101010101" pitchFamily="49" charset="-122"/>
                  <a:sym typeface="微软雅黑" panose="020B0503020204020204" charset="-122"/>
                </a:rPr>
                <a:t>卢作孚</a:t>
              </a:r>
              <a:r>
                <a:rPr lang="zh-CN" altLang="en-US" sz="2200" b="1">
                  <a:latin typeface="仿宋" panose="02010609060101010101" charset="-122"/>
                  <a:ea typeface="仿宋" panose="02010609060101010101" charset="-122"/>
                  <a:cs typeface="楷体" panose="02010609060101010101" pitchFamily="49" charset="-122"/>
                  <a:sym typeface="微软雅黑" panose="020B0503020204020204" charset="-122"/>
                </a:rPr>
                <a:t>指挥船队，冒着日军的炮火和飞机轰炸，抢运战时物资和人员到四川，从而保存了中国民族工业的命脉。</a:t>
              </a:r>
            </a:p>
          </p:txBody>
        </p:sp>
        <p:grpSp>
          <p:nvGrpSpPr>
            <p:cNvPr id="14" name="组合 13"/>
            <p:cNvGrpSpPr/>
            <p:nvPr>
              <p:custDataLst>
                <p:tags r:id="rId23"/>
              </p:custDataLst>
            </p:nvPr>
          </p:nvGrpSpPr>
          <p:grpSpPr>
            <a:xfrm>
              <a:off x="11823" y="828"/>
              <a:ext cx="3301" cy="3662"/>
              <a:chOff x="3457122" y="2395645"/>
              <a:chExt cx="2794562" cy="4280256"/>
            </a:xfrm>
          </p:grpSpPr>
          <p:pic>
            <p:nvPicPr>
              <p:cNvPr id="22" name="图片 21"/>
              <p:cNvPicPr>
                <a:picLocks noChangeAspect="1"/>
              </p:cNvPicPr>
              <p:nvPr>
                <p:custDataLst>
                  <p:tags r:id="rId24"/>
                </p:custDataLst>
              </p:nvPr>
            </p:nvPicPr>
            <p:blipFill>
              <a:blip r:embed="rId29">
                <a:extLst>
                  <a:ext uri="{28A0092B-C50C-407E-A947-70E740481C1C}">
                    <a14:useLocalDpi xmlns:a14="http://schemas.microsoft.com/office/drawing/2010/main" val="0"/>
                  </a:ext>
                </a:extLst>
              </a:blip>
              <a:stretch>
                <a:fillRect/>
              </a:stretch>
            </p:blipFill>
            <p:spPr>
              <a:xfrm>
                <a:off x="3457122" y="2395645"/>
                <a:ext cx="2794562" cy="4280256"/>
              </a:xfrm>
              <a:prstGeom prst="rect">
                <a:avLst/>
              </a:prstGeom>
              <a:solidFill>
                <a:schemeClr val="tx2">
                  <a:lumMod val="10000"/>
                  <a:lumOff val="90000"/>
                </a:schemeClr>
              </a:solidFill>
            </p:spPr>
          </p:pic>
          <p:sp>
            <p:nvSpPr>
              <p:cNvPr id="27" name="TextBox 8"/>
              <p:cNvSpPr txBox="1"/>
              <p:nvPr>
                <p:custDataLst>
                  <p:tags r:id="rId25"/>
                </p:custDataLst>
              </p:nvPr>
            </p:nvSpPr>
            <p:spPr>
              <a:xfrm>
                <a:off x="3564708" y="5935012"/>
                <a:ext cx="1484902" cy="734056"/>
              </a:xfrm>
              <a:prstGeom prst="rect">
                <a:avLst/>
              </a:prstGeom>
              <a:solidFill>
                <a:srgbClr val="C00000"/>
              </a:solidFill>
            </p:spPr>
            <p:txBody>
              <a:bodyPr wrap="square" rtlCol="0">
                <a:spAutoFit/>
              </a:bodyPr>
              <a:lstStyle/>
              <a:p>
                <a:pPr algn="ctr"/>
                <a:r>
                  <a:rPr lang="zh-CN" altLang="en-US" sz="2000" b="1">
                    <a:solidFill>
                      <a:sysClr val="window" lastClr="FFFFFF"/>
                    </a:solidFill>
                    <a:latin typeface="仿宋" panose="02010609060101010101" charset="-122"/>
                    <a:ea typeface="仿宋" panose="02010609060101010101" charset="-122"/>
                  </a:rPr>
                  <a:t>卢作孚</a:t>
                </a:r>
              </a:p>
            </p:txBody>
          </p:sp>
        </p:grpSp>
      </p:grpSp>
      <p:sp>
        <p:nvSpPr>
          <p:cNvPr id="33" name="文本框 12"/>
          <p:cNvSpPr/>
          <p:nvPr>
            <p:custDataLst>
              <p:tags r:id="rId7"/>
            </p:custDataLst>
          </p:nvPr>
        </p:nvSpPr>
        <p:spPr>
          <a:xfrm>
            <a:off x="6144895" y="3614420"/>
            <a:ext cx="3099435" cy="524510"/>
          </a:xfrm>
          <a:prstGeom prst="rect">
            <a:avLst/>
          </a:prstGeom>
          <a:solidFill>
            <a:schemeClr val="accent3">
              <a:lumMod val="20000"/>
              <a:lumOff val="80000"/>
            </a:schemeClr>
          </a:solidFill>
          <a:ln w="9525">
            <a:noFill/>
          </a:ln>
        </p:spPr>
        <p:txBody>
          <a:bodyPr wrap="square" anchor="t">
            <a:spAutoFit/>
          </a:bodyPr>
          <a:lstStyle/>
          <a:p>
            <a:pPr fontAlgn="auto">
              <a:lnSpc>
                <a:spcPts val="3380"/>
              </a:lnSpc>
              <a:buClrTx/>
              <a:buSzPct val="100000"/>
              <a:buFontTx/>
            </a:pPr>
            <a:r>
              <a:rPr lang="en-US" altLang="zh-CN" sz="2400" b="1">
                <a:solidFill>
                  <a:sysClr val="windowText" lastClr="000000"/>
                </a:solidFill>
                <a:latin typeface="仿宋" panose="02010609060101010101" charset="-122"/>
                <a:ea typeface="仿宋" panose="02010609060101010101" charset="-122"/>
                <a:cs typeface="仿宋" panose="02010609060101010101" charset="-122"/>
                <a:sym typeface="Arial" panose="020B0604020202020204" pitchFamily="34" charset="0"/>
              </a:rPr>
              <a:t>——</a:t>
            </a:r>
            <a:r>
              <a:rPr lang="zh-CN" altLang="en-US" sz="2400" b="1">
                <a:solidFill>
                  <a:sysClr val="windowText" lastClr="000000"/>
                </a:solidFill>
                <a:latin typeface="仿宋" panose="02010609060101010101" charset="-122"/>
                <a:ea typeface="仿宋" panose="02010609060101010101" charset="-122"/>
                <a:cs typeface="仿宋" panose="02010609060101010101" charset="-122"/>
                <a:sym typeface="等线" panose="02010600030101010101" charset="-122"/>
              </a:rPr>
              <a:t>东方的敦刻尔克</a:t>
            </a:r>
          </a:p>
        </p:txBody>
      </p:sp>
      <p:sp>
        <p:nvSpPr>
          <p:cNvPr id="34" name="文本框 33"/>
          <p:cNvSpPr txBox="1"/>
          <p:nvPr>
            <p:custDataLst>
              <p:tags r:id="rId8"/>
            </p:custDataLst>
          </p:nvPr>
        </p:nvSpPr>
        <p:spPr>
          <a:xfrm>
            <a:off x="5463917" y="270670"/>
            <a:ext cx="2079741" cy="461665"/>
          </a:xfrm>
          <a:prstGeom prst="rect">
            <a:avLst/>
          </a:prstGeom>
          <a:solidFill>
            <a:srgbClr val="FFC000"/>
          </a:solidFill>
          <a:ln>
            <a:solidFill>
              <a:sysClr val="windowText" lastClr="000000"/>
            </a:solidFill>
          </a:ln>
        </p:spPr>
        <p:txBody>
          <a:bodyPr wrap="square" rtlCol="0">
            <a:spAutoFit/>
          </a:bodyPr>
          <a:lstStyle/>
          <a:p>
            <a:r>
              <a:rPr lang="zh-CN" altLang="en-US" sz="2400" b="1">
                <a:latin typeface="仿宋" panose="02010609060101010101" charset="-122"/>
                <a:ea typeface="仿宋" panose="02010609060101010101" charset="-122"/>
              </a:rPr>
              <a:t>国立北京大学</a:t>
            </a:r>
          </a:p>
        </p:txBody>
      </p:sp>
      <p:sp>
        <p:nvSpPr>
          <p:cNvPr id="35" name="文本框 34"/>
          <p:cNvSpPr txBox="1"/>
          <p:nvPr>
            <p:custDataLst>
              <p:tags r:id="rId9"/>
            </p:custDataLst>
          </p:nvPr>
        </p:nvSpPr>
        <p:spPr>
          <a:xfrm>
            <a:off x="5471506" y="828857"/>
            <a:ext cx="2079741" cy="461665"/>
          </a:xfrm>
          <a:prstGeom prst="rect">
            <a:avLst/>
          </a:prstGeom>
          <a:solidFill>
            <a:srgbClr val="FFC000"/>
          </a:solidFill>
          <a:ln>
            <a:solidFill>
              <a:sysClr val="windowText" lastClr="000000"/>
            </a:solidFill>
          </a:ln>
        </p:spPr>
        <p:txBody>
          <a:bodyPr wrap="square" rtlCol="0">
            <a:spAutoFit/>
          </a:bodyPr>
          <a:lstStyle>
            <a:defPPr>
              <a:defRPr lang="zh-CN"/>
            </a:defPPr>
            <a:lvl1pPr>
              <a:defRPr sz="2400" b="1">
                <a:latin typeface="方正宋刻本秀楷简体" panose="02000000000000000000" pitchFamily="2" charset="-122"/>
                <a:ea typeface="方正宋刻本秀楷简体" panose="02000000000000000000" pitchFamily="2" charset="-122"/>
              </a:defRPr>
            </a:lvl1pPr>
          </a:lstStyle>
          <a:p>
            <a:r>
              <a:rPr lang="zh-CN" altLang="en-US">
                <a:latin typeface="仿宋" panose="02010609060101010101" charset="-122"/>
                <a:ea typeface="仿宋" panose="02010609060101010101" charset="-122"/>
              </a:rPr>
              <a:t>国立清华大学</a:t>
            </a:r>
          </a:p>
        </p:txBody>
      </p:sp>
      <p:sp>
        <p:nvSpPr>
          <p:cNvPr id="36" name="文本框 35"/>
          <p:cNvSpPr txBox="1"/>
          <p:nvPr>
            <p:custDataLst>
              <p:tags r:id="rId10"/>
            </p:custDataLst>
          </p:nvPr>
        </p:nvSpPr>
        <p:spPr>
          <a:xfrm>
            <a:off x="5465127" y="1387044"/>
            <a:ext cx="2086120" cy="461665"/>
          </a:xfrm>
          <a:prstGeom prst="rect">
            <a:avLst/>
          </a:prstGeom>
          <a:solidFill>
            <a:srgbClr val="FFC000"/>
          </a:solidFill>
          <a:ln>
            <a:solidFill>
              <a:sysClr val="windowText" lastClr="000000"/>
            </a:solidFill>
          </a:ln>
        </p:spPr>
        <p:txBody>
          <a:bodyPr wrap="square" rtlCol="0">
            <a:spAutoFit/>
          </a:bodyPr>
          <a:lstStyle>
            <a:defPPr>
              <a:defRPr lang="zh-CN"/>
            </a:defPPr>
            <a:lvl1pPr>
              <a:defRPr sz="2400" b="1">
                <a:latin typeface="方正宋刻本秀楷简体" panose="02000000000000000000" pitchFamily="2" charset="-122"/>
                <a:ea typeface="方正宋刻本秀楷简体" panose="02000000000000000000" pitchFamily="2" charset="-122"/>
              </a:defRPr>
            </a:lvl1pPr>
          </a:lstStyle>
          <a:p>
            <a:r>
              <a:rPr lang="zh-CN" altLang="en-US">
                <a:latin typeface="仿宋" panose="02010609060101010101" charset="-122"/>
                <a:ea typeface="仿宋" panose="02010609060101010101" charset="-122"/>
              </a:rPr>
              <a:t>私立南开大学</a:t>
            </a:r>
          </a:p>
        </p:txBody>
      </p:sp>
      <p:sp>
        <p:nvSpPr>
          <p:cNvPr id="37" name="文本框 36"/>
          <p:cNvSpPr txBox="1"/>
          <p:nvPr>
            <p:custDataLst>
              <p:tags r:id="rId11"/>
            </p:custDataLst>
          </p:nvPr>
        </p:nvSpPr>
        <p:spPr>
          <a:xfrm>
            <a:off x="8151568" y="551301"/>
            <a:ext cx="2635260" cy="461665"/>
          </a:xfrm>
          <a:prstGeom prst="rect">
            <a:avLst/>
          </a:prstGeom>
          <a:solidFill>
            <a:srgbClr val="FFC000"/>
          </a:solidFill>
          <a:ln>
            <a:solidFill>
              <a:sysClr val="windowText" lastClr="000000"/>
            </a:solidFill>
          </a:ln>
        </p:spPr>
        <p:txBody>
          <a:bodyPr wrap="square" rtlCol="0">
            <a:spAutoFit/>
          </a:bodyPr>
          <a:lstStyle>
            <a:defPPr>
              <a:defRPr lang="zh-CN"/>
            </a:defPPr>
            <a:lvl1pPr>
              <a:defRPr sz="2400" b="1">
                <a:latin typeface="方正宋刻本秀楷简体" panose="02000000000000000000" pitchFamily="2" charset="-122"/>
                <a:ea typeface="方正宋刻本秀楷简体" panose="02000000000000000000" pitchFamily="2" charset="-122"/>
              </a:defRPr>
            </a:lvl1pPr>
          </a:lstStyle>
          <a:p>
            <a:r>
              <a:rPr lang="zh-CN" altLang="en-US">
                <a:latin typeface="仿宋" panose="02010609060101010101" charset="-122"/>
                <a:ea typeface="仿宋" panose="02010609060101010101" charset="-122"/>
              </a:rPr>
              <a:t>国立长沙临时大学</a:t>
            </a:r>
          </a:p>
        </p:txBody>
      </p:sp>
      <p:sp>
        <p:nvSpPr>
          <p:cNvPr id="38" name="文本框 37"/>
          <p:cNvSpPr txBox="1"/>
          <p:nvPr>
            <p:custDataLst>
              <p:tags r:id="rId12"/>
            </p:custDataLst>
          </p:nvPr>
        </p:nvSpPr>
        <p:spPr>
          <a:xfrm>
            <a:off x="9107501" y="2071647"/>
            <a:ext cx="2919730" cy="460375"/>
          </a:xfrm>
          <a:prstGeom prst="rect">
            <a:avLst/>
          </a:prstGeom>
          <a:solidFill>
            <a:srgbClr val="FFC000"/>
          </a:solidFill>
          <a:ln>
            <a:solidFill>
              <a:sysClr val="windowText" lastClr="000000"/>
            </a:solidFill>
          </a:ln>
        </p:spPr>
        <p:txBody>
          <a:bodyPr wrap="square" rtlCol="0">
            <a:spAutoFit/>
          </a:bodyPr>
          <a:lstStyle>
            <a:defPPr>
              <a:defRPr lang="zh-CN"/>
            </a:defPPr>
            <a:lvl1pPr>
              <a:defRPr sz="2400" b="1">
                <a:latin typeface="方正宋刻本秀楷简体" panose="02000000000000000000" pitchFamily="2" charset="-122"/>
                <a:ea typeface="方正宋刻本秀楷简体" panose="02000000000000000000" pitchFamily="2" charset="-122"/>
              </a:defRPr>
            </a:lvl1pPr>
          </a:lstStyle>
          <a:p>
            <a:r>
              <a:rPr lang="zh-CN" altLang="en-US">
                <a:latin typeface="仿宋" panose="02010609060101010101" charset="-122"/>
                <a:ea typeface="仿宋" panose="02010609060101010101" charset="-122"/>
              </a:rPr>
              <a:t>国立西南联合大学</a:t>
            </a:r>
          </a:p>
        </p:txBody>
      </p:sp>
      <p:sp>
        <p:nvSpPr>
          <p:cNvPr id="39" name="右箭头 25"/>
          <p:cNvSpPr/>
          <p:nvPr>
            <p:custDataLst>
              <p:tags r:id="rId13"/>
            </p:custDataLst>
          </p:nvPr>
        </p:nvSpPr>
        <p:spPr>
          <a:xfrm rot="5400000">
            <a:off x="10066427" y="1432456"/>
            <a:ext cx="761186" cy="368935"/>
          </a:xfrm>
          <a:prstGeom prst="rightArrow">
            <a:avLst/>
          </a:prstGeom>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lang="zh-CN" altLang="en-US" sz="2400" b="1">
              <a:solidFill>
                <a:sysClr val="window" lastClr="FFFFFF"/>
              </a:solidFill>
              <a:latin typeface="汉仪昌黎宋刻本(原版)W" panose="00020600040101010101" pitchFamily="18" charset="-122"/>
              <a:ea typeface="汉仪昌黎宋刻本(原版)W" panose="00020600040101010101" pitchFamily="18" charset="-122"/>
            </a:endParaRPr>
          </a:p>
        </p:txBody>
      </p:sp>
      <p:sp>
        <p:nvSpPr>
          <p:cNvPr id="40" name="文本框 39"/>
          <p:cNvSpPr txBox="1"/>
          <p:nvPr>
            <p:custDataLst>
              <p:tags r:id="rId14"/>
            </p:custDataLst>
          </p:nvPr>
        </p:nvSpPr>
        <p:spPr>
          <a:xfrm>
            <a:off x="8363667" y="1150399"/>
            <a:ext cx="1802959" cy="461665"/>
          </a:xfrm>
          <a:prstGeom prst="rect">
            <a:avLst/>
          </a:prstGeom>
          <a:noFill/>
        </p:spPr>
        <p:txBody>
          <a:bodyPr wrap="square" rtlCol="0">
            <a:spAutoFit/>
          </a:bodyPr>
          <a:lstStyle/>
          <a:p>
            <a:r>
              <a:rPr lang="zh-CN" altLang="en-US" sz="2400" b="1">
                <a:solidFill>
                  <a:srgbClr val="C00000"/>
                </a:solidFill>
                <a:latin typeface="仿宋" panose="02010609060101010101" charset="-122"/>
                <a:ea typeface="仿宋" panose="02010609060101010101" charset="-122"/>
              </a:rPr>
              <a:t>遭日军轰炸</a:t>
            </a:r>
          </a:p>
        </p:txBody>
      </p:sp>
      <p:sp>
        <p:nvSpPr>
          <p:cNvPr id="41" name="文本框 40"/>
          <p:cNvSpPr txBox="1"/>
          <p:nvPr>
            <p:custDataLst>
              <p:tags r:id="rId15"/>
            </p:custDataLst>
          </p:nvPr>
        </p:nvSpPr>
        <p:spPr>
          <a:xfrm>
            <a:off x="10786828" y="1160490"/>
            <a:ext cx="1643380" cy="461665"/>
          </a:xfrm>
          <a:prstGeom prst="rect">
            <a:avLst/>
          </a:prstGeom>
          <a:noFill/>
        </p:spPr>
        <p:txBody>
          <a:bodyPr wrap="square" rtlCol="0">
            <a:spAutoFit/>
          </a:bodyPr>
          <a:lstStyle>
            <a:defPPr>
              <a:defRPr lang="zh-CN"/>
            </a:defPPr>
            <a:lvl1pPr>
              <a:defRPr sz="2000" b="1">
                <a:solidFill>
                  <a:srgbClr val="C00000"/>
                </a:solidFill>
                <a:latin typeface="楷体" panose="02010609060101010101" pitchFamily="49" charset="-122"/>
                <a:ea typeface="楷体" panose="02010609060101010101" pitchFamily="49" charset="-122"/>
              </a:defRPr>
            </a:lvl1pPr>
          </a:lstStyle>
          <a:p>
            <a:r>
              <a:rPr lang="zh-CN" altLang="en-US" sz="2400">
                <a:latin typeface="仿宋" panose="02010609060101010101" charset="-122"/>
                <a:ea typeface="仿宋" panose="02010609060101010101" charset="-122"/>
              </a:rPr>
              <a:t>西迁昆明</a:t>
            </a:r>
          </a:p>
        </p:txBody>
      </p:sp>
      <p:sp>
        <p:nvSpPr>
          <p:cNvPr id="42" name="文本框 41"/>
          <p:cNvSpPr txBox="1"/>
          <p:nvPr>
            <p:custDataLst>
              <p:tags r:id="rId16"/>
            </p:custDataLst>
          </p:nvPr>
        </p:nvSpPr>
        <p:spPr>
          <a:xfrm>
            <a:off x="9877108" y="2599862"/>
            <a:ext cx="1219821" cy="460375"/>
          </a:xfrm>
          <a:prstGeom prst="rect">
            <a:avLst/>
          </a:prstGeom>
          <a:noFill/>
        </p:spPr>
        <p:txBody>
          <a:bodyPr wrap="square" rtlCol="0">
            <a:spAutoFit/>
          </a:bodyPr>
          <a:lstStyle/>
          <a:p>
            <a:pPr algn="ctr"/>
            <a:r>
              <a:rPr lang="en-US" altLang="zh-CN" sz="2400" b="1">
                <a:solidFill>
                  <a:srgbClr val="C00000"/>
                </a:solidFill>
                <a:latin typeface="仿宋" panose="02010609060101010101" charset="-122"/>
                <a:ea typeface="仿宋" panose="02010609060101010101" charset="-122"/>
              </a:rPr>
              <a:t>1938.4</a:t>
            </a:r>
          </a:p>
        </p:txBody>
      </p:sp>
      <p:sp>
        <p:nvSpPr>
          <p:cNvPr id="43" name="右大括号 42"/>
          <p:cNvSpPr/>
          <p:nvPr>
            <p:custDataLst>
              <p:tags r:id="rId17"/>
            </p:custDataLst>
          </p:nvPr>
        </p:nvSpPr>
        <p:spPr>
          <a:xfrm>
            <a:off x="7669004" y="313190"/>
            <a:ext cx="364807" cy="1341438"/>
          </a:xfrm>
          <a:prstGeom prst="rightBrace">
            <a:avLst/>
          </a:prstGeom>
          <a:ln w="28575"/>
        </p:spPr>
        <p:style>
          <a:lnRef idx="1">
            <a:srgbClr val="4472C4"/>
          </a:lnRef>
          <a:fillRef idx="0">
            <a:srgbClr val="4472C4"/>
          </a:fillRef>
          <a:effectRef idx="0">
            <a:srgbClr val="4472C4"/>
          </a:effectRef>
          <a:fontRef idx="minor">
            <a:sysClr val="windowText" lastClr="000000"/>
          </a:fontRef>
        </p:style>
        <p:txBody>
          <a:bodyPr rtlCol="0" anchor="ctr"/>
          <a:lstStyle/>
          <a:p>
            <a:pPr algn="ctr"/>
            <a:endParaRPr lang="zh-CN" altLang="en-US" sz="2400" b="1">
              <a:solidFill>
                <a:sysClr val="windowText" lastClr="000000"/>
              </a:solidFill>
              <a:latin typeface="汉仪昌黎宋刻本(原版)W" panose="00020600040101010101" pitchFamily="18" charset="-122"/>
              <a:ea typeface="汉仪昌黎宋刻本(原版)W" panose="00020600040101010101" pitchFamily="18" charset="-122"/>
            </a:endParaRPr>
          </a:p>
        </p:txBody>
      </p:sp>
      <p:grpSp>
        <p:nvGrpSpPr>
          <p:cNvPr id="52" name="组合 51"/>
          <p:cNvGrpSpPr/>
          <p:nvPr/>
        </p:nvGrpSpPr>
        <p:grpSpPr>
          <a:xfrm>
            <a:off x="6876415" y="3617595"/>
            <a:ext cx="5248910" cy="2748280"/>
            <a:chOff x="204" y="6181"/>
            <a:chExt cx="8266" cy="4328"/>
          </a:xfrm>
        </p:grpSpPr>
        <p:grpSp>
          <p:nvGrpSpPr>
            <p:cNvPr id="50" name="组合 49"/>
            <p:cNvGrpSpPr/>
            <p:nvPr/>
          </p:nvGrpSpPr>
          <p:grpSpPr>
            <a:xfrm>
              <a:off x="204" y="6181"/>
              <a:ext cx="8267" cy="4328"/>
              <a:chOff x="204" y="6181"/>
              <a:chExt cx="8267" cy="4328"/>
            </a:xfrm>
          </p:grpSpPr>
          <p:pic>
            <p:nvPicPr>
              <p:cNvPr id="107" name="图片 106"/>
              <p:cNvPicPr/>
              <p:nvPr>
                <p:custDataLst>
                  <p:tags r:id="rId20"/>
                </p:custDataLst>
              </p:nvPr>
            </p:nvPicPr>
            <p:blipFill>
              <a:blip r:embed="rId30"/>
              <a:stretch>
                <a:fillRect/>
              </a:stretch>
            </p:blipFill>
            <p:spPr>
              <a:xfrm>
                <a:off x="204" y="6251"/>
                <a:ext cx="5333" cy="4215"/>
              </a:xfrm>
              <a:prstGeom prst="rect">
                <a:avLst/>
              </a:prstGeom>
              <a:noFill/>
              <a:ln w="9525">
                <a:noFill/>
              </a:ln>
            </p:spPr>
          </p:pic>
          <p:sp>
            <p:nvSpPr>
              <p:cNvPr id="48" name="文本框 47" descr="http://www.xinjiaoyu.com"/>
              <p:cNvSpPr txBox="1"/>
              <p:nvPr>
                <p:custDataLst>
                  <p:tags r:id="rId21"/>
                </p:custDataLst>
              </p:nvPr>
            </p:nvSpPr>
            <p:spPr>
              <a:xfrm>
                <a:off x="5632" y="6181"/>
                <a:ext cx="2839" cy="4328"/>
              </a:xfrm>
              <a:prstGeom prst="rect">
                <a:avLst/>
              </a:prstGeom>
              <a:solidFill>
                <a:srgbClr val="70AD47">
                  <a:lumMod val="20000"/>
                  <a:lumOff val="80000"/>
                </a:srgbClr>
              </a:solidFill>
              <a:ln>
                <a:noFill/>
              </a:ln>
            </p:spPr>
            <p:txBody>
              <a:bodyPr wrap="square" rtlCol="0" anchor="t">
                <a:spAutoFit/>
              </a:bodyPr>
              <a:lstStyle/>
              <a:p>
                <a:pPr>
                  <a:lnSpc>
                    <a:spcPct val="120000"/>
                  </a:lnSpc>
                </a:pPr>
                <a:r>
                  <a:rPr lang="zh-CN" altLang="en-US" sz="1800" b="1">
                    <a:latin typeface="仿宋" panose="02010609060101010101" charset="-122"/>
                    <a:ea typeface="仿宋" panose="02010609060101010101" charset="-122"/>
                    <a:cs typeface="楷体" panose="02010609060101010101" pitchFamily="49" charset="-122"/>
                    <a:sym typeface="微软雅黑" panose="020B0503020204020204" charset="-122"/>
                  </a:rPr>
                  <a:t>华北、华东各名校师生迁到大后方，北大、清华、南开成立长沙临时大学。长沙被轰炸后，学校西迁昆明，改称</a:t>
                </a:r>
                <a:r>
                  <a:rPr lang="zh-CN" altLang="en-US" sz="1800" b="1">
                    <a:solidFill>
                      <a:srgbClr val="FF0000"/>
                    </a:solidFill>
                    <a:latin typeface="仿宋" panose="02010609060101010101" charset="-122"/>
                    <a:ea typeface="仿宋" panose="02010609060101010101" charset="-122"/>
                    <a:cs typeface="楷体" panose="02010609060101010101" pitchFamily="49" charset="-122"/>
                    <a:sym typeface="微软雅黑" panose="020B0503020204020204" charset="-122"/>
                  </a:rPr>
                  <a:t>西南联合大学</a:t>
                </a:r>
                <a:r>
                  <a:rPr lang="zh-CN" altLang="en-US" sz="1800" b="1">
                    <a:latin typeface="仿宋" panose="02010609060101010101" charset="-122"/>
                    <a:ea typeface="仿宋" panose="02010609060101010101" charset="-122"/>
                    <a:cs typeface="楷体" panose="02010609060101010101" pitchFamily="49" charset="-122"/>
                    <a:sym typeface="微软雅黑" panose="020B0503020204020204" charset="-122"/>
                  </a:rPr>
                  <a:t>。</a:t>
                </a:r>
              </a:p>
            </p:txBody>
          </p:sp>
        </p:grpSp>
        <p:sp>
          <p:nvSpPr>
            <p:cNvPr id="51" name="矩形 50"/>
            <p:cNvSpPr/>
            <p:nvPr>
              <p:custDataLst>
                <p:tags r:id="rId19"/>
              </p:custDataLst>
            </p:nvPr>
          </p:nvSpPr>
          <p:spPr>
            <a:xfrm>
              <a:off x="297" y="9912"/>
              <a:ext cx="2132" cy="413"/>
            </a:xfrm>
            <a:prstGeom prst="rect">
              <a:avLst/>
            </a:prstGeom>
            <a:solidFill>
              <a:srgbClr val="C00000"/>
            </a:solidFill>
            <a:ln w="12700" cap="flat" cmpd="sng" algn="ctr">
              <a:noFill/>
              <a:prstDash val="solid"/>
              <a:miter lim="800000"/>
            </a:ln>
            <a:effectLst/>
          </p:spPr>
          <p:txBody>
            <a:bodyPr vert="horz" rtlCol="0" anchor="ctr"/>
            <a:lstStyle/>
            <a:p>
              <a:pPr algn="ctr"/>
              <a:r>
                <a:rPr lang="zh-CN" altLang="en-US" sz="1600" b="1">
                  <a:solidFill>
                    <a:sysClr val="window" lastClr="FFFFFF"/>
                  </a:solidFill>
                  <a:latin typeface="仿宋" panose="02010609060101010101" charset="-122"/>
                  <a:ea typeface="仿宋" panose="02010609060101010101" charset="-122"/>
                </a:rPr>
                <a:t>高校南迁</a:t>
              </a:r>
            </a:p>
          </p:txBody>
        </p:sp>
      </p:grpSp>
      <p:pic>
        <p:nvPicPr>
          <p:cNvPr id="6" name="图片 5"/>
          <p:cNvPicPr>
            <a:picLocks noChangeAspect="1"/>
          </p:cNvPicPr>
          <p:nvPr>
            <p:custDataLst>
              <p:tags r:id="rId18"/>
            </p:custDataLst>
          </p:nvPr>
        </p:nvPicPr>
        <p:blipFill>
          <a:blip r:embed="rId31"/>
          <a:stretch>
            <a:fillRect/>
          </a:stretch>
        </p:blipFill>
        <p:spPr>
          <a:xfrm>
            <a:off x="8034020" y="2071370"/>
            <a:ext cx="4230370" cy="436245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100"/>
                                        </p:tgtEl>
                                        <p:attrNameLst>
                                          <p:attrName>style.visibility</p:attrName>
                                        </p:attrNameLst>
                                      </p:cBhvr>
                                      <p:to>
                                        <p:strVal val="visible"/>
                                      </p:to>
                                    </p:set>
                                    <p:animEffect transition="in" filter="blinds(horizontal)">
                                      <p:cBhvr>
                                        <p:cTn id="11" dur="500"/>
                                        <p:tgtEl>
                                          <p:spTgt spid="100"/>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linds(horizontal)">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blinds(horizontal)">
                                      <p:cBhvr>
                                        <p:cTn id="21" dur="500"/>
                                        <p:tgtEl>
                                          <p:spTgt spid="21"/>
                                        </p:tgtEl>
                                      </p:cBhvr>
                                    </p:animEffect>
                                  </p:childTnLst>
                                </p:cTn>
                              </p:par>
                            </p:childTnLst>
                          </p:cTn>
                        </p:par>
                        <p:par>
                          <p:cTn id="22" fill="hold">
                            <p:stCondLst>
                              <p:cond delay="500"/>
                            </p:stCondLst>
                            <p:childTnLst>
                              <p:par>
                                <p:cTn id="23" presetID="3" presetClass="entr" presetSubtype="10" fill="hold" nodeType="after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blinds(horizontal)">
                                      <p:cBhvr>
                                        <p:cTn id="25" dur="500"/>
                                        <p:tgtEl>
                                          <p:spTgt spid="32"/>
                                        </p:tgtEl>
                                      </p:cBhvr>
                                    </p:animEffect>
                                  </p:childTnLst>
                                </p:cTn>
                              </p:par>
                              <p:par>
                                <p:cTn id="26" presetID="3" presetClass="exit" presetSubtype="10" fill="hold" grpId="1" nodeType="withEffect">
                                  <p:stCondLst>
                                    <p:cond delay="0"/>
                                  </p:stCondLst>
                                  <p:childTnLst>
                                    <p:animEffect transition="out" filter="blinds(horizontal)">
                                      <p:cBhvr>
                                        <p:cTn id="27" dur="500"/>
                                        <p:tgtEl>
                                          <p:spTgt spid="100"/>
                                        </p:tgtEl>
                                      </p:cBhvr>
                                    </p:animEffect>
                                    <p:set>
                                      <p:cBhvr>
                                        <p:cTn id="28" dur="1" fill="hold">
                                          <p:stCondLst>
                                            <p:cond delay="499"/>
                                          </p:stCondLst>
                                        </p:cTn>
                                        <p:tgtEl>
                                          <p:spTgt spid="100"/>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4"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blinds(horizontal)">
                                      <p:cBhvr>
                                        <p:cTn id="33" dur="500"/>
                                        <p:tgtEl>
                                          <p:spTgt spid="33"/>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blinds(horizontal)">
                                      <p:cBhvr>
                                        <p:cTn id="38" dur="500"/>
                                        <p:tgtEl>
                                          <p:spTgt spid="3"/>
                                        </p:tgtEl>
                                      </p:cBhvr>
                                    </p:animEffect>
                                  </p:childTnLst>
                                </p:cTn>
                              </p:par>
                              <p:par>
                                <p:cTn id="39" presetID="3" presetClass="exit" presetSubtype="10" fill="hold" nodeType="withEffect">
                                  <p:stCondLst>
                                    <p:cond delay="0"/>
                                  </p:stCondLst>
                                  <p:childTnLst>
                                    <p:animEffect transition="out" filter="blinds(horizontal)">
                                      <p:cBhvr>
                                        <p:cTn id="40" dur="500"/>
                                        <p:tgtEl>
                                          <p:spTgt spid="32"/>
                                        </p:tgtEl>
                                      </p:cBhvr>
                                    </p:animEffect>
                                    <p:set>
                                      <p:cBhvr>
                                        <p:cTn id="41" dur="1" fill="hold">
                                          <p:stCondLst>
                                            <p:cond delay="499"/>
                                          </p:stCondLst>
                                        </p:cTn>
                                        <p:tgtEl>
                                          <p:spTgt spid="32"/>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blinds(horizontal)">
                                      <p:cBhvr>
                                        <p:cTn id="46" dur="500"/>
                                        <p:tgtEl>
                                          <p:spTgt spid="34"/>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blinds(horizontal)">
                                      <p:cBhvr>
                                        <p:cTn id="49" dur="500"/>
                                        <p:tgtEl>
                                          <p:spTgt spid="35"/>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blinds(horizontal)">
                                      <p:cBhvr>
                                        <p:cTn id="52" dur="500"/>
                                        <p:tgtEl>
                                          <p:spTgt spid="36"/>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blinds(horizontal)">
                                      <p:cBhvr>
                                        <p:cTn id="55" dur="500"/>
                                        <p:tgtEl>
                                          <p:spTgt spid="37"/>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blinds(horizontal)">
                                      <p:cBhvr>
                                        <p:cTn id="58" dur="500"/>
                                        <p:tgtEl>
                                          <p:spTgt spid="38"/>
                                        </p:tgtEl>
                                      </p:cBhvr>
                                    </p:animEffect>
                                  </p:childTnLst>
                                </p:cTn>
                              </p:par>
                              <p:par>
                                <p:cTn id="59" presetID="3" presetClass="entr" presetSubtype="10" fill="hold" grpId="0" nodeType="withEffect">
                                  <p:stCondLst>
                                    <p:cond delay="0"/>
                                  </p:stCondLst>
                                  <p:childTnLst>
                                    <p:set>
                                      <p:cBhvr>
                                        <p:cTn id="60" dur="1" fill="hold">
                                          <p:stCondLst>
                                            <p:cond delay="0"/>
                                          </p:stCondLst>
                                        </p:cTn>
                                        <p:tgtEl>
                                          <p:spTgt spid="39"/>
                                        </p:tgtEl>
                                        <p:attrNameLst>
                                          <p:attrName>style.visibility</p:attrName>
                                        </p:attrNameLst>
                                      </p:cBhvr>
                                      <p:to>
                                        <p:strVal val="visible"/>
                                      </p:to>
                                    </p:set>
                                    <p:animEffect transition="in" filter="blinds(horizontal)">
                                      <p:cBhvr>
                                        <p:cTn id="61" dur="500"/>
                                        <p:tgtEl>
                                          <p:spTgt spid="39"/>
                                        </p:tgtEl>
                                      </p:cBhvr>
                                    </p:animEffect>
                                  </p:childTnLst>
                                </p:cTn>
                              </p:par>
                              <p:par>
                                <p:cTn id="62" presetID="3" presetClass="entr" presetSubtype="10" fill="hold" grpId="0" nodeType="withEffect">
                                  <p:stCondLst>
                                    <p:cond delay="0"/>
                                  </p:stCondLst>
                                  <p:childTnLst>
                                    <p:set>
                                      <p:cBhvr>
                                        <p:cTn id="63" dur="1" fill="hold">
                                          <p:stCondLst>
                                            <p:cond delay="0"/>
                                          </p:stCondLst>
                                        </p:cTn>
                                        <p:tgtEl>
                                          <p:spTgt spid="40"/>
                                        </p:tgtEl>
                                        <p:attrNameLst>
                                          <p:attrName>style.visibility</p:attrName>
                                        </p:attrNameLst>
                                      </p:cBhvr>
                                      <p:to>
                                        <p:strVal val="visible"/>
                                      </p:to>
                                    </p:set>
                                    <p:animEffect transition="in" filter="blinds(horizontal)">
                                      <p:cBhvr>
                                        <p:cTn id="64" dur="500"/>
                                        <p:tgtEl>
                                          <p:spTgt spid="40"/>
                                        </p:tgtEl>
                                      </p:cBhvr>
                                    </p:animEffect>
                                  </p:childTnLst>
                                </p:cTn>
                              </p:par>
                              <p:par>
                                <p:cTn id="65" presetID="3" presetClass="entr" presetSubtype="10" fill="hold" grpId="0" nodeType="withEffect">
                                  <p:stCondLst>
                                    <p:cond delay="0"/>
                                  </p:stCondLst>
                                  <p:childTnLst>
                                    <p:set>
                                      <p:cBhvr>
                                        <p:cTn id="66" dur="1" fill="hold">
                                          <p:stCondLst>
                                            <p:cond delay="0"/>
                                          </p:stCondLst>
                                        </p:cTn>
                                        <p:tgtEl>
                                          <p:spTgt spid="41"/>
                                        </p:tgtEl>
                                        <p:attrNameLst>
                                          <p:attrName>style.visibility</p:attrName>
                                        </p:attrNameLst>
                                      </p:cBhvr>
                                      <p:to>
                                        <p:strVal val="visible"/>
                                      </p:to>
                                    </p:set>
                                    <p:animEffect transition="in" filter="blinds(horizontal)">
                                      <p:cBhvr>
                                        <p:cTn id="67" dur="500"/>
                                        <p:tgtEl>
                                          <p:spTgt spid="41"/>
                                        </p:tgtEl>
                                      </p:cBhvr>
                                    </p:animEffect>
                                  </p:childTnLst>
                                </p:cTn>
                              </p:par>
                              <p:par>
                                <p:cTn id="68" presetID="3" presetClass="entr" presetSubtype="10" fill="hold" grpId="0" nodeType="withEffect">
                                  <p:stCondLst>
                                    <p:cond delay="0"/>
                                  </p:stCondLst>
                                  <p:childTnLst>
                                    <p:set>
                                      <p:cBhvr>
                                        <p:cTn id="69" dur="1" fill="hold">
                                          <p:stCondLst>
                                            <p:cond delay="0"/>
                                          </p:stCondLst>
                                        </p:cTn>
                                        <p:tgtEl>
                                          <p:spTgt spid="42"/>
                                        </p:tgtEl>
                                        <p:attrNameLst>
                                          <p:attrName>style.visibility</p:attrName>
                                        </p:attrNameLst>
                                      </p:cBhvr>
                                      <p:to>
                                        <p:strVal val="visible"/>
                                      </p:to>
                                    </p:set>
                                    <p:animEffect transition="in" filter="blinds(horizontal)">
                                      <p:cBhvr>
                                        <p:cTn id="70" dur="500"/>
                                        <p:tgtEl>
                                          <p:spTgt spid="42"/>
                                        </p:tgtEl>
                                      </p:cBhvr>
                                    </p:animEffect>
                                  </p:childTnLst>
                                </p:cTn>
                              </p:par>
                              <p:par>
                                <p:cTn id="71" presetID="3" presetClass="entr" presetSubtype="10" fill="hold" grpId="0" nodeType="withEffect">
                                  <p:stCondLst>
                                    <p:cond delay="0"/>
                                  </p:stCondLst>
                                  <p:childTnLst>
                                    <p:set>
                                      <p:cBhvr>
                                        <p:cTn id="72" dur="1" fill="hold">
                                          <p:stCondLst>
                                            <p:cond delay="0"/>
                                          </p:stCondLst>
                                        </p:cTn>
                                        <p:tgtEl>
                                          <p:spTgt spid="43"/>
                                        </p:tgtEl>
                                        <p:attrNameLst>
                                          <p:attrName>style.visibility</p:attrName>
                                        </p:attrNameLst>
                                      </p:cBhvr>
                                      <p:to>
                                        <p:strVal val="visible"/>
                                      </p:to>
                                    </p:set>
                                    <p:animEffect transition="in" filter="blinds(horizontal)">
                                      <p:cBhvr>
                                        <p:cTn id="73" dur="500"/>
                                        <p:tgtEl>
                                          <p:spTgt spid="43"/>
                                        </p:tgtEl>
                                      </p:cBhvr>
                                    </p:animEffect>
                                  </p:childTnLst>
                                </p:cTn>
                              </p:par>
                            </p:childTnLst>
                          </p:cTn>
                        </p:par>
                      </p:childTnLst>
                    </p:cTn>
                  </p:par>
                  <p:par>
                    <p:cTn id="74" fill="hold">
                      <p:stCondLst>
                        <p:cond delay="indefinite"/>
                      </p:stCondLst>
                      <p:childTnLst>
                        <p:par>
                          <p:cTn id="75" fill="hold">
                            <p:stCondLst>
                              <p:cond delay="0"/>
                            </p:stCondLst>
                            <p:childTnLst>
                              <p:par>
                                <p:cTn id="76" presetID="3" presetClass="entr" presetSubtype="10" fill="hold" nodeType="clickEffect">
                                  <p:stCondLst>
                                    <p:cond delay="0"/>
                                  </p:stCondLst>
                                  <p:childTnLst>
                                    <p:set>
                                      <p:cBhvr>
                                        <p:cTn id="77" dur="1" fill="hold">
                                          <p:stCondLst>
                                            <p:cond delay="0"/>
                                          </p:stCondLst>
                                        </p:cTn>
                                        <p:tgtEl>
                                          <p:spTgt spid="52"/>
                                        </p:tgtEl>
                                        <p:attrNameLst>
                                          <p:attrName>style.visibility</p:attrName>
                                        </p:attrNameLst>
                                      </p:cBhvr>
                                      <p:to>
                                        <p:strVal val="visible"/>
                                      </p:to>
                                    </p:set>
                                    <p:animEffect transition="in" filter="blinds(horizontal)">
                                      <p:cBhvr>
                                        <p:cTn id="78" dur="500"/>
                                        <p:tgtEl>
                                          <p:spTgt spid="52"/>
                                        </p:tgtEl>
                                      </p:cBhvr>
                                    </p:animEffect>
                                  </p:childTnLst>
                                </p:cTn>
                              </p:par>
                            </p:childTnLst>
                          </p:cTn>
                        </p:par>
                      </p:childTnLst>
                    </p:cTn>
                  </p:par>
                  <p:par>
                    <p:cTn id="79" fill="hold">
                      <p:stCondLst>
                        <p:cond delay="indefinite"/>
                      </p:stCondLst>
                      <p:childTnLst>
                        <p:par>
                          <p:cTn id="80" fill="hold">
                            <p:stCondLst>
                              <p:cond delay="0"/>
                            </p:stCondLst>
                            <p:childTnLst>
                              <p:par>
                                <p:cTn id="81" presetID="3" presetClass="exit" presetSubtype="10" fill="hold" nodeType="clickEffect">
                                  <p:stCondLst>
                                    <p:cond delay="0"/>
                                  </p:stCondLst>
                                  <p:childTnLst>
                                    <p:animEffect transition="out" filter="blinds(horizontal)">
                                      <p:cBhvr>
                                        <p:cTn id="82" dur="500"/>
                                        <p:tgtEl>
                                          <p:spTgt spid="52"/>
                                        </p:tgtEl>
                                      </p:cBhvr>
                                    </p:animEffect>
                                    <p:set>
                                      <p:cBhvr>
                                        <p:cTn id="83" dur="1" fill="hold">
                                          <p:stCondLst>
                                            <p:cond delay="499"/>
                                          </p:stCondLst>
                                        </p:cTn>
                                        <p:tgtEl>
                                          <p:spTgt spid="52"/>
                                        </p:tgtEl>
                                        <p:attrNameLst>
                                          <p:attrName>style.visibility</p:attrName>
                                        </p:attrNameLst>
                                      </p:cBhvr>
                                      <p:to>
                                        <p:strVal val="hidden"/>
                                      </p:to>
                                    </p:set>
                                  </p:childTnLst>
                                </p:cTn>
                              </p:par>
                            </p:childTnLst>
                          </p:cTn>
                        </p:par>
                        <p:par>
                          <p:cTn id="84" fill="hold">
                            <p:stCondLst>
                              <p:cond delay="500"/>
                            </p:stCondLst>
                            <p:childTnLst>
                              <p:par>
                                <p:cTn id="85" presetID="9" presetClass="entr" presetSubtype="0" fill="hold" nodeType="afterEffect">
                                  <p:stCondLst>
                                    <p:cond delay="0"/>
                                  </p:stCondLst>
                                  <p:childTnLst>
                                    <p:set>
                                      <p:cBhvr>
                                        <p:cTn id="86" dur="1" fill="hold">
                                          <p:stCondLst>
                                            <p:cond delay="0"/>
                                          </p:stCondLst>
                                        </p:cTn>
                                        <p:tgtEl>
                                          <p:spTgt spid="6"/>
                                        </p:tgtEl>
                                        <p:attrNameLst>
                                          <p:attrName>style.visibility</p:attrName>
                                        </p:attrNameLst>
                                      </p:cBhvr>
                                      <p:to>
                                        <p:strVal val="visible"/>
                                      </p:to>
                                    </p:set>
                                    <p:animEffect transition="in" filter="dissolve">
                                      <p:cBhvr>
                                        <p:cTn id="8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1" grpId="0"/>
      <p:bldP spid="100" grpId="0" bldLvl="0" animBg="1"/>
      <p:bldP spid="100" grpId="1" bldLvl="0" animBg="1"/>
      <p:bldP spid="3" grpId="0"/>
      <p:bldP spid="33" grpId="4" bldLvl="0" animBg="1"/>
      <p:bldP spid="34" grpId="0" bldLvl="0" animBg="1"/>
      <p:bldP spid="35" grpId="0" bldLvl="0" animBg="1"/>
      <p:bldP spid="36" grpId="0" bldLvl="0" animBg="1"/>
      <p:bldP spid="37" grpId="0" bldLvl="0" animBg="1"/>
      <p:bldP spid="38" grpId="0" bldLvl="0" animBg="1"/>
      <p:bldP spid="39" grpId="0" bldLvl="0" animBg="1"/>
      <p:bldP spid="40" grpId="0"/>
      <p:bldP spid="41" grpId="0"/>
      <p:bldP spid="42" grpId="0"/>
      <p:bldP spid="43" grpId="0" bldLvl="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44780" y="330835"/>
            <a:ext cx="12155805" cy="2691765"/>
          </a:xfrm>
          <a:prstGeom prst="rect">
            <a:avLst/>
          </a:prstGeom>
          <a:noFill/>
        </p:spPr>
        <p:txBody>
          <a:bodyPr wrap="square" rtlCol="0">
            <a:spAutoFit/>
          </a:bodyPr>
          <a:lstStyle/>
          <a:p>
            <a:pPr fontAlgn="auto">
              <a:lnSpc>
                <a:spcPts val="3380"/>
              </a:lnSpc>
            </a:pPr>
            <a:r>
              <a:rPr lang="en-US" sz="2400" b="1">
                <a:latin typeface="宋体" panose="02010600030101010101" pitchFamily="2" charset="-122"/>
                <a:ea typeface="宋体" panose="02010600030101010101" pitchFamily="2" charset="-122"/>
                <a:cs typeface="宋体" panose="02010600030101010101" pitchFamily="2" charset="-122"/>
              </a:rPr>
              <a:t>17.</a:t>
            </a:r>
            <a:r>
              <a:rPr sz="2400" b="1">
                <a:latin typeface="宋体" panose="02010600030101010101" pitchFamily="2" charset="-122"/>
                <a:cs typeface="宋体" panose="02010600030101010101" pitchFamily="2" charset="-122"/>
              </a:rPr>
              <a:t>(2023·辽宁高考·8）1939年6月，中共中央要求各地“除积极加紧生产以谋自给外”，各机关部队和所有公营企业的收支“不得于未报解中财经部以前，自行开支”，并“想各种办法节省”。此举旨在（　　）</a:t>
            </a:r>
          </a:p>
          <a:p>
            <a:pPr fontAlgn="auto">
              <a:lnSpc>
                <a:spcPts val="3380"/>
              </a:lnSpc>
            </a:pPr>
            <a:r>
              <a:rPr sz="2400" b="1">
                <a:latin typeface="宋体" panose="02010600030101010101" pitchFamily="2" charset="-122"/>
                <a:cs typeface="宋体" panose="02010600030101010101" pitchFamily="2" charset="-122"/>
              </a:rPr>
              <a:t>  A．促进军民团结             B．</a:t>
            </a:r>
            <a:r>
              <a:rPr sz="2400" b="1">
                <a:latin typeface="宋体" panose="02010600030101010101" pitchFamily="2" charset="-122"/>
                <a:cs typeface="宋体" panose="02010600030101010101" pitchFamily="2" charset="-122"/>
                <a:sym typeface="+mn-ea"/>
              </a:rPr>
              <a:t>坚持长期抗战</a:t>
            </a:r>
            <a:endParaRPr sz="2400" b="1">
              <a:latin typeface="宋体" panose="02010600030101010101" pitchFamily="2" charset="-122"/>
              <a:cs typeface="宋体" panose="02010600030101010101" pitchFamily="2" charset="-122"/>
            </a:endParaRPr>
          </a:p>
          <a:p>
            <a:pPr fontAlgn="auto">
              <a:lnSpc>
                <a:spcPts val="3380"/>
              </a:lnSpc>
            </a:pPr>
            <a:r>
              <a:rPr sz="2400" b="1">
                <a:latin typeface="宋体" panose="02010600030101010101" pitchFamily="2" charset="-122"/>
                <a:cs typeface="宋体" panose="02010600030101010101" pitchFamily="2" charset="-122"/>
              </a:rPr>
              <a:t>  C．巩固苏区政权             D．</a:t>
            </a:r>
            <a:r>
              <a:rPr sz="2400" b="1">
                <a:latin typeface="宋体" panose="02010600030101010101" pitchFamily="2" charset="-122"/>
                <a:cs typeface="宋体" panose="02010600030101010101" pitchFamily="2" charset="-122"/>
                <a:sym typeface="+mn-ea"/>
              </a:rPr>
              <a:t>完善财经制度   </a:t>
            </a:r>
            <a:endParaRPr sz="2400" b="1">
              <a:latin typeface="宋体" panose="02010600030101010101" pitchFamily="2" charset="-122"/>
              <a:cs typeface="宋体" panose="02010600030101010101" pitchFamily="2" charset="-122"/>
            </a:endParaRPr>
          </a:p>
          <a:p>
            <a:pPr fontAlgn="auto">
              <a:lnSpc>
                <a:spcPts val="3380"/>
              </a:lnSpc>
            </a:pPr>
            <a:endParaRPr sz="2400" b="1">
              <a:latin typeface="宋体" panose="02010600030101010101" pitchFamily="2" charset="-122"/>
              <a:cs typeface="宋体" panose="02010600030101010101" pitchFamily="2" charset="-122"/>
            </a:endParaRPr>
          </a:p>
        </p:txBody>
      </p:sp>
      <p:sp>
        <p:nvSpPr>
          <p:cNvPr id="5" name="心形 4"/>
          <p:cNvSpPr/>
          <p:nvPr/>
        </p:nvSpPr>
        <p:spPr>
          <a:xfrm>
            <a:off x="4505643" y="1479550"/>
            <a:ext cx="754063" cy="619125"/>
          </a:xfrm>
          <a:prstGeom prst="heart">
            <a:avLst/>
          </a:prstGeom>
          <a:solidFill>
            <a:srgbClr val="FF0000"/>
          </a:solidFill>
          <a:ln>
            <a:solidFill>
              <a:srgbClr val="FF0000"/>
            </a:solid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fontAlgn="base"/>
            <a:endParaRPr lang="zh-CN" altLang="en-US" sz="1800" strike="noStrike" noProof="1"/>
          </a:p>
        </p:txBody>
      </p:sp>
      <p:sp>
        <p:nvSpPr>
          <p:cNvPr id="2" name="文本框 1"/>
          <p:cNvSpPr txBox="1"/>
          <p:nvPr>
            <p:custDataLst>
              <p:tags r:id="rId2"/>
            </p:custDataLst>
          </p:nvPr>
        </p:nvSpPr>
        <p:spPr>
          <a:xfrm>
            <a:off x="-6350" y="3090545"/>
            <a:ext cx="11859895" cy="2856230"/>
          </a:xfrm>
          <a:prstGeom prst="rect">
            <a:avLst/>
          </a:prstGeom>
          <a:noFill/>
        </p:spPr>
        <p:txBody>
          <a:bodyPr wrap="square" rtlCol="0">
            <a:spAutoFit/>
          </a:bodyPr>
          <a:lstStyle/>
          <a:p>
            <a:pPr algn="l" fontAlgn="auto">
              <a:lnSpc>
                <a:spcPts val="3080"/>
              </a:lnSpc>
            </a:pPr>
            <a:r>
              <a:rPr lang="en-US" sz="2400" b="1">
                <a:latin typeface="宋体" panose="02010600030101010101" pitchFamily="2" charset="-122"/>
                <a:ea typeface="宋体" panose="02010600030101010101" pitchFamily="2" charset="-122"/>
                <a:cs typeface="宋体" panose="02010600030101010101" pitchFamily="2" charset="-122"/>
              </a:rPr>
              <a:t>18</a:t>
            </a:r>
            <a:r>
              <a:rPr sz="2400" b="1">
                <a:latin typeface="宋体" panose="02010600030101010101" pitchFamily="2" charset="-122"/>
                <a:ea typeface="宋体" panose="02010600030101010101" pitchFamily="2" charset="-122"/>
                <a:cs typeface="宋体" panose="02010600030101010101" pitchFamily="2" charset="-122"/>
              </a:rPr>
              <a:t>.</a:t>
            </a:r>
            <a:r>
              <a:rPr sz="2400" b="1">
                <a:latin typeface="宋体" panose="02010600030101010101" pitchFamily="2" charset="-122"/>
                <a:cs typeface="宋体" panose="02010600030101010101" pitchFamily="2" charset="-122"/>
              </a:rPr>
              <a:t>（2016·全国Ⅰ卷·30）1943年8月，国民党颁布《抗战期间宣传名词正误表》，把“亲日派”“长征时代”“争取民主”“国共合作”“抗日民族统一战线”等归为“谬误名词”，禁止刊载。这反映了国民党（　　）</a:t>
            </a:r>
          </a:p>
          <a:p>
            <a:pPr algn="l" fontAlgn="auto">
              <a:lnSpc>
                <a:spcPts val="3080"/>
              </a:lnSpc>
            </a:pPr>
            <a:r>
              <a:rPr lang="en-US" sz="2400" b="1">
                <a:latin typeface="宋体" panose="02010600030101010101" pitchFamily="2" charset="-122"/>
                <a:cs typeface="宋体" panose="02010600030101010101" pitchFamily="2" charset="-122"/>
              </a:rPr>
              <a:t> </a:t>
            </a:r>
            <a:r>
              <a:rPr sz="2400" b="1">
                <a:latin typeface="宋体" panose="02010600030101010101" pitchFamily="2" charset="-122"/>
                <a:cs typeface="宋体" panose="02010600030101010101" pitchFamily="2" charset="-122"/>
              </a:rPr>
              <a:t>A．努力缓和与其他党派的矛盾         </a:t>
            </a:r>
          </a:p>
          <a:p>
            <a:pPr algn="l" fontAlgn="auto">
              <a:lnSpc>
                <a:spcPts val="3080"/>
              </a:lnSpc>
            </a:pPr>
            <a:r>
              <a:rPr lang="en-US" sz="2400" b="1">
                <a:latin typeface="宋体" panose="02010600030101010101" pitchFamily="2" charset="-122"/>
                <a:cs typeface="宋体" panose="02010600030101010101" pitchFamily="2" charset="-122"/>
              </a:rPr>
              <a:t> </a:t>
            </a:r>
            <a:r>
              <a:rPr sz="2400" b="1">
                <a:latin typeface="宋体" panose="02010600030101010101" pitchFamily="2" charset="-122"/>
                <a:cs typeface="宋体" panose="02010600030101010101" pitchFamily="2" charset="-122"/>
              </a:rPr>
              <a:t>B．竭力塑造战时政府的形象</a:t>
            </a:r>
          </a:p>
          <a:p>
            <a:pPr algn="l" fontAlgn="auto">
              <a:lnSpc>
                <a:spcPts val="3080"/>
              </a:lnSpc>
            </a:pPr>
            <a:r>
              <a:rPr lang="en-US" sz="2400" b="1">
                <a:latin typeface="宋体" panose="02010600030101010101" pitchFamily="2" charset="-122"/>
                <a:cs typeface="宋体" panose="02010600030101010101" pitchFamily="2" charset="-122"/>
              </a:rPr>
              <a:t> </a:t>
            </a:r>
            <a:r>
              <a:rPr sz="2400" b="1">
                <a:latin typeface="宋体" panose="02010600030101010101" pitchFamily="2" charset="-122"/>
                <a:cs typeface="宋体" panose="02010600030101010101" pitchFamily="2" charset="-122"/>
              </a:rPr>
              <a:t>C．与中共争夺抗战的领导权           </a:t>
            </a:r>
          </a:p>
          <a:p>
            <a:pPr algn="l" fontAlgn="auto">
              <a:lnSpc>
                <a:spcPts val="3080"/>
              </a:lnSpc>
            </a:pPr>
            <a:r>
              <a:rPr lang="en-US" sz="2400" b="1">
                <a:latin typeface="宋体" panose="02010600030101010101" pitchFamily="2" charset="-122"/>
                <a:cs typeface="宋体" panose="02010600030101010101" pitchFamily="2" charset="-122"/>
              </a:rPr>
              <a:t> </a:t>
            </a:r>
            <a:r>
              <a:rPr sz="2400" b="1">
                <a:latin typeface="宋体" panose="02010600030101010101" pitchFamily="2" charset="-122"/>
                <a:cs typeface="宋体" panose="02010600030101010101" pitchFamily="2" charset="-122"/>
              </a:rPr>
              <a:t>D．力图维护一党</a:t>
            </a:r>
            <a:r>
              <a:rPr lang="zh-CN" sz="2400" b="1">
                <a:latin typeface="宋体" panose="02010600030101010101" pitchFamily="2" charset="-122"/>
                <a:cs typeface="宋体" panose="02010600030101010101" pitchFamily="2" charset="-122"/>
              </a:rPr>
              <a:t>专政</a:t>
            </a:r>
          </a:p>
        </p:txBody>
      </p:sp>
      <p:sp>
        <p:nvSpPr>
          <p:cNvPr id="7" name="心形 6"/>
          <p:cNvSpPr/>
          <p:nvPr/>
        </p:nvSpPr>
        <p:spPr>
          <a:xfrm>
            <a:off x="-317" y="5498465"/>
            <a:ext cx="754063" cy="619125"/>
          </a:xfrm>
          <a:prstGeom prst="heart">
            <a:avLst/>
          </a:prstGeom>
          <a:solidFill>
            <a:srgbClr val="FF0000"/>
          </a:solidFill>
          <a:ln>
            <a:solidFill>
              <a:srgbClr val="FF0000"/>
            </a:solid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fontAlgn="base"/>
            <a:endParaRPr lang="zh-CN" altLang="en-US" sz="1800" strike="noStrike" noProof="1"/>
          </a:p>
        </p:txBody>
      </p:sp>
      <p:sp>
        <p:nvSpPr>
          <p:cNvPr id="74756" name="Text Box 57"/>
          <p:cNvSpPr txBox="1">
            <a:spLocks noChangeArrowheads="1"/>
          </p:cNvSpPr>
          <p:nvPr>
            <p:custDataLst>
              <p:tags r:id="rId3"/>
            </p:custDataLst>
          </p:nvPr>
        </p:nvSpPr>
        <p:spPr bwMode="auto">
          <a:xfrm>
            <a:off x="9304338" y="4302760"/>
            <a:ext cx="2700337" cy="1814830"/>
          </a:xfrm>
          <a:prstGeom prst="rect">
            <a:avLst/>
          </a:prstGeom>
          <a:noFill/>
          <a:ln w="9525">
            <a:solidFill>
              <a:sysClr val="windowText" lastClr="000000"/>
            </a:solidFill>
            <a:miter lim="800000"/>
          </a:ln>
        </p:spPr>
        <p:txBody>
          <a:bodyPr>
            <a:spAutoFit/>
          </a:bodyPr>
          <a:lstStyle/>
          <a:p>
            <a:pPr>
              <a:lnSpc>
                <a:spcPts val="3360"/>
              </a:lnSpc>
            </a:pPr>
            <a:r>
              <a:rPr lang="zh-CN" altLang="en-US" sz="2400" b="1">
                <a:solidFill>
                  <a:srgbClr val="000000"/>
                </a:solidFill>
              </a:rPr>
              <a:t>一审</a:t>
            </a:r>
            <a:r>
              <a:rPr lang="zh-CN" altLang="en-US" sz="2400" b="1">
                <a:solidFill>
                  <a:srgbClr val="FF0000"/>
                </a:solidFill>
              </a:rPr>
              <a:t>时空</a:t>
            </a:r>
            <a:r>
              <a:rPr lang="zh-CN" altLang="en-US" sz="2400" b="1">
                <a:solidFill>
                  <a:srgbClr val="000000"/>
                </a:solidFill>
              </a:rPr>
              <a:t>和</a:t>
            </a:r>
            <a:r>
              <a:rPr lang="zh-CN" altLang="en-US" sz="2400" b="1">
                <a:solidFill>
                  <a:srgbClr val="FF0000"/>
                </a:solidFill>
              </a:rPr>
              <a:t>设问</a:t>
            </a:r>
            <a:endParaRPr lang="zh-CN" altLang="en-US" sz="2400" b="1">
              <a:solidFill>
                <a:srgbClr val="000000"/>
              </a:solidFill>
            </a:endParaRPr>
          </a:p>
          <a:p>
            <a:pPr>
              <a:lnSpc>
                <a:spcPts val="3360"/>
              </a:lnSpc>
            </a:pPr>
            <a:r>
              <a:rPr lang="zh-CN" altLang="en-US" sz="2400" b="1">
                <a:solidFill>
                  <a:srgbClr val="000000"/>
                </a:solidFill>
              </a:rPr>
              <a:t>二提主旨</a:t>
            </a:r>
            <a:r>
              <a:rPr lang="zh-CN" altLang="en-US" sz="2400" b="1">
                <a:solidFill>
                  <a:srgbClr val="FF0000"/>
                </a:solidFill>
              </a:rPr>
              <a:t>关键词</a:t>
            </a:r>
            <a:endParaRPr lang="zh-CN" altLang="en-US" sz="2400" b="1">
              <a:solidFill>
                <a:srgbClr val="000000"/>
              </a:solidFill>
            </a:endParaRPr>
          </a:p>
          <a:p>
            <a:pPr>
              <a:lnSpc>
                <a:spcPts val="3360"/>
              </a:lnSpc>
            </a:pPr>
            <a:r>
              <a:rPr lang="zh-CN" altLang="en-US" sz="2400" b="1">
                <a:solidFill>
                  <a:srgbClr val="000000"/>
                </a:solidFill>
              </a:rPr>
              <a:t>三用</a:t>
            </a:r>
            <a:r>
              <a:rPr lang="zh-CN" altLang="en-US" sz="2400" b="1">
                <a:solidFill>
                  <a:srgbClr val="FF0000"/>
                </a:solidFill>
              </a:rPr>
              <a:t>排除三原则</a:t>
            </a:r>
            <a:endParaRPr lang="zh-CN" altLang="en-US" sz="2400" b="1">
              <a:solidFill>
                <a:srgbClr val="000000"/>
              </a:solidFill>
            </a:endParaRPr>
          </a:p>
          <a:p>
            <a:pPr>
              <a:lnSpc>
                <a:spcPts val="3360"/>
              </a:lnSpc>
            </a:pPr>
            <a:r>
              <a:rPr lang="zh-CN" altLang="en-US" sz="2400" b="1">
                <a:solidFill>
                  <a:srgbClr val="000000"/>
                </a:solidFill>
              </a:rPr>
              <a:t>四比选项</a:t>
            </a:r>
            <a:r>
              <a:rPr lang="zh-CN" altLang="en-US" sz="2400" b="1">
                <a:solidFill>
                  <a:srgbClr val="FF0000"/>
                </a:solidFill>
              </a:rPr>
              <a:t>定答案</a:t>
            </a:r>
            <a:endParaRPr lang="zh-CN" altLang="en-US" sz="2400" b="1">
              <a:solidFill>
                <a:srgbClr val="000000"/>
              </a:solidFill>
            </a:endParaRPr>
          </a:p>
        </p:txBody>
      </p:sp>
      <p:grpSp>
        <p:nvGrpSpPr>
          <p:cNvPr id="14" name="组合 13"/>
          <p:cNvGrpSpPr/>
          <p:nvPr/>
        </p:nvGrpSpPr>
        <p:grpSpPr>
          <a:xfrm>
            <a:off x="-6350" y="6319520"/>
            <a:ext cx="12198350" cy="516890"/>
            <a:chOff x="-10" y="9952"/>
            <a:chExt cx="19210" cy="814"/>
          </a:xfrm>
          <a:solidFill>
            <a:schemeClr val="accent6">
              <a:lumMod val="20000"/>
              <a:lumOff val="80000"/>
            </a:schemeClr>
          </a:solidFill>
        </p:grpSpPr>
        <p:sp>
          <p:nvSpPr>
            <p:cNvPr id="15" name="文本框 14"/>
            <p:cNvSpPr txBox="1"/>
            <p:nvPr>
              <p:custDataLst>
                <p:tags r:id="rId4"/>
              </p:custDataLst>
            </p:nvPr>
          </p:nvSpPr>
          <p:spPr>
            <a:xfrm>
              <a:off x="-10" y="9976"/>
              <a:ext cx="19211" cy="791"/>
            </a:xfrm>
            <a:prstGeom prst="rect">
              <a:avLst/>
            </a:prstGeom>
            <a:grpFill/>
          </p:spPr>
          <p:txBody>
            <a:bodyPr vert="horz" wrap="square" lIns="91440" tIns="45720" rIns="91440" bIns="45720" numCol="1" spcCol="0" rtlCol="0" fromWordArt="0" anchor="t" anchorCtr="0" forceAA="0" compatLnSpc="0">
              <a:noAutofit/>
            </a:bodyPr>
            <a:lstStyle>
              <a:lvl1pPr algn="l" defTabSz="914400" rtl="0" eaLnBrk="1" latinLnBrk="0" hangingPunct="1">
                <a:lnSpc>
                  <a:spcPct val="90000"/>
                </a:lnSpc>
                <a:spcBef>
                  <a:spcPct val="0"/>
                </a:spcBef>
                <a:buNone/>
                <a:defRPr sz="4400" kern="1200">
                  <a:solidFill>
                    <a:sysClr val="windowText" lastClr="000000"/>
                  </a:solidFill>
                  <a:latin typeface="Calibri" panose="020F0502020204030204"/>
                  <a:ea typeface="微软雅黑" panose="020B0503020204020204" charset="-122"/>
                  <a:cs typeface="微软雅黑" panose="020B0503020204020204" charset="-122"/>
                </a:defRPr>
              </a:lvl1pPr>
            </a:lstStyle>
            <a:p>
              <a:pPr lvl="0" algn="l">
                <a:lnSpc>
                  <a:spcPct val="100000"/>
                </a:lnSpc>
                <a:buClrTx/>
                <a:buSzTx/>
                <a:buFontTx/>
              </a:pPr>
              <a:r>
                <a:rPr lang="zh-CN" altLang="zh-CN" sz="2400" b="1">
                  <a:latin typeface="仿宋" panose="02010609060101010101" charset="-122"/>
                  <a:ea typeface="仿宋" panose="02010609060101010101" charset="-122"/>
                  <a:cs typeface="楷体" panose="02010609060101010101" pitchFamily="49" charset="-122"/>
                  <a:sym typeface="Arial" panose="020B0604020202020204" pitchFamily="34" charset="0"/>
                </a:rPr>
                <a:t>  </a:t>
              </a:r>
              <a:r>
                <a:rPr lang="zh-CN" altLang="zh-CN" sz="2400" b="1">
                  <a:latin typeface="仿宋" panose="02010609060101010101" charset="-122"/>
                  <a:ea typeface="仿宋" panose="02010609060101010101" charset="-122"/>
                  <a:cs typeface="楷体" panose="02010609060101010101" pitchFamily="49" charset="-122"/>
                  <a:sym typeface="等线" panose="02010600030101010101" charset="-122"/>
                </a:rPr>
                <a:t>考情分析</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zh-CN" sz="2400" b="1">
                  <a:solidFill>
                    <a:sysClr val="windowText" lastClr="000000"/>
                  </a:solidFill>
                  <a:latin typeface="仿宋" panose="02010609060101010101" charset="-122"/>
                  <a:ea typeface="仿宋" panose="02010609060101010101" charset="-122"/>
                  <a:cs typeface="楷体" panose="02010609060101010101" pitchFamily="49" charset="-122"/>
                  <a:sym typeface="微软雅黑" panose="020B0503020204020204" charset="-122"/>
                </a:rPr>
                <a:t>阶段特征</a:t>
              </a:r>
              <a:r>
                <a:rPr lang="en-US" altLang="zh-CN" sz="2400" b="1">
                  <a:solidFill>
                    <a:sysClr val="windowText" lastClr="000000"/>
                  </a:solidFill>
                  <a:latin typeface="仿宋" panose="02010609060101010101" charset="-122"/>
                  <a:ea typeface="仿宋" panose="02010609060101010101" charset="-122"/>
                  <a:cs typeface="楷体" panose="02010609060101010101" pitchFamily="49" charset="-122"/>
                  <a:sym typeface="微软雅黑" panose="020B0503020204020204" charset="-122"/>
                </a:rPr>
                <a:t>          </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微软雅黑" panose="020B0503020204020204" charset="-122"/>
                </a:rPr>
                <a:t>夯实</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等线" panose="02010600030101010101" charset="-122"/>
                </a:rPr>
                <a:t>基础</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等线" panose="02010600030101010101" charset="-122"/>
                </a:rPr>
                <a:t>高考真题</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en-US" sz="2400" b="1">
                  <a:solidFill>
                    <a:srgbClr val="000000"/>
                  </a:solidFill>
                  <a:latin typeface="仿宋" panose="02010609060101010101" charset="-122"/>
                  <a:ea typeface="仿宋" panose="02010609060101010101" charset="-122"/>
                  <a:cs typeface="Times New Roman" panose="02020603050405020304" charset="0"/>
                  <a:sym typeface="等线" panose="02010600030101010101" charset="-122"/>
                </a:rPr>
                <a:t>链接选必</a:t>
              </a: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sym typeface="微软雅黑" panose="020B0503020204020204" charset="-122"/>
              </a:endParaRPr>
            </a:p>
          </p:txBody>
        </p:sp>
        <p:cxnSp>
          <p:nvCxnSpPr>
            <p:cNvPr id="20" name="直接连接符 19"/>
            <p:cNvCxnSpPr/>
            <p:nvPr/>
          </p:nvCxnSpPr>
          <p:spPr>
            <a:xfrm>
              <a:off x="2977" y="9952"/>
              <a:ext cx="16" cy="815"/>
            </a:xfrm>
            <a:prstGeom prst="line">
              <a:avLst/>
            </a:prstGeom>
            <a:grpFill/>
            <a:ln w="12700" cmpd="sng">
              <a:solidFill>
                <a:sysClr val="window" lastClr="FFFFFF"/>
              </a:solidFill>
              <a:prstDash val="solid"/>
            </a:ln>
          </p:spPr>
          <p:style>
            <a:lnRef idx="2">
              <a:srgbClr val="4472C4"/>
            </a:lnRef>
            <a:fillRef idx="0">
              <a:srgbClr val="FFFFFF"/>
            </a:fillRef>
            <a:effectRef idx="0">
              <a:srgbClr val="FFFFFF"/>
            </a:effectRef>
            <a:fontRef idx="minor">
              <a:sysClr val="windowText" lastClr="000000"/>
            </a:fontRef>
          </p:style>
        </p:cxnSp>
        <p:cxnSp>
          <p:nvCxnSpPr>
            <p:cNvPr id="25" name="直接连接符 24"/>
            <p:cNvCxnSpPr/>
            <p:nvPr/>
          </p:nvCxnSpPr>
          <p:spPr>
            <a:xfrm>
              <a:off x="7227" y="9952"/>
              <a:ext cx="16" cy="815"/>
            </a:xfrm>
            <a:prstGeom prst="line">
              <a:avLst/>
            </a:prstGeom>
            <a:grpFill/>
            <a:ln w="12700" cmpd="sng">
              <a:solidFill>
                <a:sysClr val="window" lastClr="FFFFFF"/>
              </a:solidFill>
              <a:prstDash val="solid"/>
            </a:ln>
          </p:spPr>
          <p:style>
            <a:lnRef idx="2">
              <a:srgbClr val="4472C4"/>
            </a:lnRef>
            <a:fillRef idx="0">
              <a:srgbClr val="FFFFFF"/>
            </a:fillRef>
            <a:effectRef idx="0">
              <a:srgbClr val="FFFFFF"/>
            </a:effectRef>
            <a:fontRef idx="minor">
              <a:sysClr val="windowText" lastClr="000000"/>
            </a:fontRef>
          </p:style>
        </p:cxnSp>
        <p:cxnSp>
          <p:nvCxnSpPr>
            <p:cNvPr id="29" name="直接连接符 28"/>
            <p:cNvCxnSpPr/>
            <p:nvPr/>
          </p:nvCxnSpPr>
          <p:spPr>
            <a:xfrm>
              <a:off x="11121" y="9952"/>
              <a:ext cx="16" cy="815"/>
            </a:xfrm>
            <a:prstGeom prst="line">
              <a:avLst/>
            </a:prstGeom>
            <a:grpFill/>
            <a:ln w="12700" cmpd="sng">
              <a:solidFill>
                <a:sysClr val="window" lastClr="FFFFFF"/>
              </a:solidFill>
              <a:prstDash val="solid"/>
            </a:ln>
          </p:spPr>
          <p:style>
            <a:lnRef idx="2">
              <a:srgbClr val="4472C4"/>
            </a:lnRef>
            <a:fillRef idx="0">
              <a:srgbClr val="FFFFFF"/>
            </a:fillRef>
            <a:effectRef idx="0">
              <a:srgbClr val="FFFFFF"/>
            </a:effectRef>
            <a:fontRef idx="minor">
              <a:sysClr val="windowText" lastClr="000000"/>
            </a:fontRef>
          </p:style>
        </p:cxnSp>
        <p:cxnSp>
          <p:nvCxnSpPr>
            <p:cNvPr id="30" name="直接连接符 29"/>
            <p:cNvCxnSpPr/>
            <p:nvPr/>
          </p:nvCxnSpPr>
          <p:spPr>
            <a:xfrm>
              <a:off x="15150" y="9952"/>
              <a:ext cx="16" cy="815"/>
            </a:xfrm>
            <a:prstGeom prst="line">
              <a:avLst/>
            </a:prstGeom>
            <a:grpFill/>
            <a:ln w="12700" cmpd="sng">
              <a:solidFill>
                <a:sysClr val="window" lastClr="FFFFFF"/>
              </a:solidFill>
              <a:prstDash val="solid"/>
            </a:ln>
          </p:spPr>
          <p:style>
            <a:lnRef idx="2">
              <a:srgbClr val="4472C4"/>
            </a:lnRef>
            <a:fillRef idx="0">
              <a:srgbClr val="FFFFFF"/>
            </a:fillRef>
            <a:effectRef idx="0">
              <a:srgbClr val="FFFFFF"/>
            </a:effectRef>
            <a:fontRef idx="minor">
              <a:sysClr val="windowText" lastClr="000000"/>
            </a:fontRef>
          </p:style>
        </p:cxnSp>
      </p:gr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linds(horizont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linds(horizont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2" grpId="0"/>
      <p:bldP spid="7" grpId="0" bldLvl="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17475" y="692150"/>
            <a:ext cx="5244465" cy="460375"/>
          </a:xfrm>
          <a:prstGeom prst="rect">
            <a:avLst/>
          </a:prstGeom>
          <a:noFill/>
        </p:spPr>
        <p:txBody>
          <a:bodyPr wrap="square" rtlCol="0">
            <a:spAutoFit/>
          </a:bodyPr>
          <a:lstStyle/>
          <a:p>
            <a:pPr algn="l"/>
            <a:r>
              <a:rPr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mn-ea"/>
              </a:rPr>
              <a:t>㈢“两”个战场、“两”条路线</a:t>
            </a:r>
            <a:r>
              <a:rPr lang="zh-CN" altLang="en-US"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mn-ea"/>
            </a:endParaRPr>
          </a:p>
        </p:txBody>
      </p:sp>
      <p:grpSp>
        <p:nvGrpSpPr>
          <p:cNvPr id="23" name="组合 22"/>
          <p:cNvGrpSpPr/>
          <p:nvPr/>
        </p:nvGrpSpPr>
        <p:grpSpPr>
          <a:xfrm>
            <a:off x="-6350" y="6276975"/>
            <a:ext cx="12198350" cy="516890"/>
            <a:chOff x="-10" y="9952"/>
            <a:chExt cx="19210" cy="814"/>
          </a:xfrm>
          <a:solidFill>
            <a:srgbClr val="EC5F74">
              <a:lumMod val="20000"/>
              <a:lumOff val="80000"/>
            </a:srgbClr>
          </a:solidFill>
        </p:grpSpPr>
        <p:sp>
          <p:nvSpPr>
            <p:cNvPr id="24" name="文本框 23"/>
            <p:cNvSpPr txBox="1"/>
            <p:nvPr>
              <p:custDataLst>
                <p:tags r:id="rId17"/>
              </p:custDataLst>
            </p:nvPr>
          </p:nvSpPr>
          <p:spPr>
            <a:xfrm>
              <a:off x="-10" y="9976"/>
              <a:ext cx="19211" cy="791"/>
            </a:xfrm>
            <a:prstGeom prst="rect">
              <a:avLst/>
            </a:prstGeom>
            <a:grpFill/>
          </p:spPr>
          <p:txBody>
            <a:bodyPr vert="horz" wrap="square" lIns="91440" tIns="45720" rIns="91440" bIns="45720" numCol="1" spcCol="0" rtlCol="0" fromWordArt="0" anchor="t" anchorCtr="0" forceAA="0" compatLnSpc="0">
              <a:noAutofit/>
            </a:bodyPr>
            <a:lstStyle>
              <a:lvl1pPr algn="l" defTabSz="914400" rtl="0" eaLnBrk="1" latinLnBrk="0" hangingPunct="1">
                <a:lnSpc>
                  <a:spcPct val="90000"/>
                </a:lnSpc>
                <a:spcBef>
                  <a:spcPct val="0"/>
                </a:spcBef>
                <a:buNone/>
                <a:defRPr sz="4400" kern="1200">
                  <a:solidFill>
                    <a:sysClr val="windowText" lastClr="000000"/>
                  </a:solidFill>
                  <a:latin typeface="Calibri" panose="020F0502020204030204"/>
                  <a:ea typeface="微软雅黑" panose="020B0503020204020204" charset="-122"/>
                  <a:cs typeface="微软雅黑" panose="020B0503020204020204" charset="-122"/>
                </a:defRPr>
              </a:lvl1pPr>
            </a:lstStyle>
            <a:p>
              <a:pPr lvl="0" algn="l">
                <a:lnSpc>
                  <a:spcPct val="100000"/>
                </a:lnSpc>
                <a:buClrTx/>
                <a:buSzTx/>
                <a:buFontTx/>
              </a:pPr>
              <a:r>
                <a:rPr lang="zh-CN" altLang="zh-CN" sz="2400" b="1">
                  <a:latin typeface="仿宋" panose="02010609060101010101" charset="-122"/>
                  <a:ea typeface="仿宋" panose="02010609060101010101" charset="-122"/>
                  <a:cs typeface="楷体" panose="02010609060101010101" pitchFamily="49" charset="-122"/>
                  <a:sym typeface="Arial" panose="020B0604020202020204" pitchFamily="34" charset="0"/>
                </a:rPr>
                <a:t>  </a:t>
              </a:r>
              <a:r>
                <a:rPr lang="zh-CN" altLang="zh-CN" sz="2400" b="1">
                  <a:latin typeface="仿宋" panose="02010609060101010101" charset="-122"/>
                  <a:ea typeface="仿宋" panose="02010609060101010101" charset="-122"/>
                  <a:cs typeface="楷体" panose="02010609060101010101" pitchFamily="49" charset="-122"/>
                  <a:sym typeface="等线" panose="02010600030101010101" charset="-122"/>
                </a:rPr>
                <a:t>考情分析</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zh-CN" sz="2400" b="1">
                  <a:solidFill>
                    <a:sysClr val="windowText" lastClr="000000"/>
                  </a:solidFill>
                  <a:latin typeface="仿宋" panose="02010609060101010101" charset="-122"/>
                  <a:ea typeface="仿宋" panose="02010609060101010101" charset="-122"/>
                  <a:cs typeface="楷体" panose="02010609060101010101" pitchFamily="49" charset="-122"/>
                  <a:sym typeface="微软雅黑" panose="020B0503020204020204" charset="-122"/>
                </a:rPr>
                <a:t>阶段特征</a:t>
              </a:r>
              <a:r>
                <a:rPr lang="en-US" altLang="zh-CN" sz="2400" b="1">
                  <a:solidFill>
                    <a:sysClr val="windowText" lastClr="000000"/>
                  </a:solidFill>
                  <a:latin typeface="仿宋" panose="02010609060101010101" charset="-122"/>
                  <a:ea typeface="仿宋" panose="02010609060101010101" charset="-122"/>
                  <a:cs typeface="楷体" panose="02010609060101010101" pitchFamily="49" charset="-122"/>
                  <a:sym typeface="微软雅黑" panose="020B0503020204020204" charset="-122"/>
                </a:rPr>
                <a:t>          </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微软雅黑" panose="020B0503020204020204" charset="-122"/>
                </a:rPr>
                <a:t>夯实</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等线" panose="02010600030101010101" charset="-122"/>
                </a:rPr>
                <a:t>基础</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en-US" sz="2400" b="1">
                  <a:solidFill>
                    <a:srgbClr val="000000"/>
                  </a:solidFill>
                  <a:latin typeface="仿宋" panose="02010609060101010101" charset="-122"/>
                  <a:ea typeface="仿宋" panose="02010609060101010101" charset="-122"/>
                  <a:cs typeface="Times New Roman" panose="02020603050405020304" charset="0"/>
                  <a:sym typeface="等线" panose="02010600030101010101" charset="-122"/>
                </a:rPr>
                <a:t>高考真题</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en-US" sz="2400" b="1">
                  <a:solidFill>
                    <a:srgbClr val="000000"/>
                  </a:solidFill>
                  <a:latin typeface="仿宋" panose="02010609060101010101" charset="-122"/>
                  <a:ea typeface="仿宋" panose="02010609060101010101" charset="-122"/>
                  <a:cs typeface="Times New Roman" panose="02020603050405020304" charset="0"/>
                  <a:sym typeface="等线" panose="02010600030101010101" charset="-122"/>
                </a:rPr>
                <a:t>链接选必</a:t>
              </a: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sym typeface="微软雅黑" panose="020B0503020204020204" charset="-122"/>
              </a:endParaRPr>
            </a:p>
          </p:txBody>
        </p:sp>
        <p:cxnSp>
          <p:nvCxnSpPr>
            <p:cNvPr id="25" name="直接连接符 24"/>
            <p:cNvCxnSpPr/>
            <p:nvPr/>
          </p:nvCxnSpPr>
          <p:spPr>
            <a:xfrm>
              <a:off x="2977" y="9952"/>
              <a:ext cx="16" cy="815"/>
            </a:xfrm>
            <a:prstGeom prst="line">
              <a:avLst/>
            </a:prstGeom>
            <a:grpFill/>
            <a:ln w="12700" cap="flat" cmpd="sng" algn="ctr">
              <a:solidFill>
                <a:sysClr val="window" lastClr="FFFFFF"/>
              </a:solidFill>
              <a:prstDash val="solid"/>
              <a:miter lim="800000"/>
            </a:ln>
            <a:effectLst/>
          </p:spPr>
        </p:cxnSp>
        <p:cxnSp>
          <p:nvCxnSpPr>
            <p:cNvPr id="26" name="直接连接符 25"/>
            <p:cNvCxnSpPr/>
            <p:nvPr/>
          </p:nvCxnSpPr>
          <p:spPr>
            <a:xfrm>
              <a:off x="7227" y="9952"/>
              <a:ext cx="16" cy="815"/>
            </a:xfrm>
            <a:prstGeom prst="line">
              <a:avLst/>
            </a:prstGeom>
            <a:grpFill/>
            <a:ln w="12700" cap="flat" cmpd="sng" algn="ctr">
              <a:solidFill>
                <a:sysClr val="window" lastClr="FFFFFF"/>
              </a:solidFill>
              <a:prstDash val="solid"/>
              <a:miter lim="800000"/>
            </a:ln>
            <a:effectLst/>
          </p:spPr>
        </p:cxnSp>
        <p:cxnSp>
          <p:nvCxnSpPr>
            <p:cNvPr id="28" name="直接连接符 27"/>
            <p:cNvCxnSpPr/>
            <p:nvPr/>
          </p:nvCxnSpPr>
          <p:spPr>
            <a:xfrm>
              <a:off x="11121" y="9952"/>
              <a:ext cx="16" cy="815"/>
            </a:xfrm>
            <a:prstGeom prst="line">
              <a:avLst/>
            </a:prstGeom>
            <a:grpFill/>
            <a:ln w="12700" cap="flat" cmpd="sng" algn="ctr">
              <a:solidFill>
                <a:sysClr val="window" lastClr="FFFFFF"/>
              </a:solidFill>
              <a:prstDash val="solid"/>
              <a:miter lim="800000"/>
            </a:ln>
            <a:effectLst/>
          </p:spPr>
        </p:cxnSp>
        <p:cxnSp>
          <p:nvCxnSpPr>
            <p:cNvPr id="62" name="直接连接符 61"/>
            <p:cNvCxnSpPr/>
            <p:nvPr/>
          </p:nvCxnSpPr>
          <p:spPr>
            <a:xfrm>
              <a:off x="15150" y="9952"/>
              <a:ext cx="16" cy="815"/>
            </a:xfrm>
            <a:prstGeom prst="line">
              <a:avLst/>
            </a:prstGeom>
            <a:grpFill/>
            <a:ln w="12700" cap="flat" cmpd="sng" algn="ctr">
              <a:solidFill>
                <a:sysClr val="window" lastClr="FFFFFF"/>
              </a:solidFill>
              <a:prstDash val="solid"/>
              <a:miter lim="800000"/>
            </a:ln>
            <a:effectLst/>
          </p:spPr>
        </p:cxnSp>
      </p:grpSp>
      <p:grpSp>
        <p:nvGrpSpPr>
          <p:cNvPr id="29" name="组合 28"/>
          <p:cNvGrpSpPr/>
          <p:nvPr/>
        </p:nvGrpSpPr>
        <p:grpSpPr>
          <a:xfrm>
            <a:off x="18415" y="5080"/>
            <a:ext cx="4580890" cy="622935"/>
            <a:chOff x="271" y="34"/>
            <a:chExt cx="7214" cy="981"/>
          </a:xfrm>
        </p:grpSpPr>
        <p:sp>
          <p:nvSpPr>
            <p:cNvPr id="30" name="矩形"/>
            <p:cNvSpPr/>
            <p:nvPr/>
          </p:nvSpPr>
          <p:spPr>
            <a:xfrm>
              <a:off x="271" y="34"/>
              <a:ext cx="7214" cy="820"/>
            </a:xfrm>
            <a:prstGeom prst="rect">
              <a:avLst/>
            </a:prstGeom>
            <a:solidFill>
              <a:schemeClr val="accent6">
                <a:lumMod val="40000"/>
                <a:lumOff val="60000"/>
              </a:schemeClr>
            </a:solidFill>
            <a:ln w="9525" cap="flat" cmpd="sng">
              <a:noFill/>
              <a:prstDash val="solid"/>
              <a:miter/>
            </a:ln>
          </p:spPr>
          <p:txBody>
            <a:bodyPr vert="horz" wrap="square" lIns="91417" tIns="45708" rIns="91417" bIns="45708" anchor="t" anchorCtr="0">
              <a:spAutoFit/>
            </a:bodyPr>
            <a:lstStyle/>
            <a:p>
              <a:pPr marL="0" indent="0" algn="l">
                <a:lnSpc>
                  <a:spcPct val="100000"/>
                </a:lnSpc>
                <a:spcBef>
                  <a:spcPts val="0"/>
                </a:spcBef>
                <a:spcAft>
                  <a:spcPts val="0"/>
                </a:spcAft>
                <a:buNone/>
              </a:pPr>
              <a:r>
                <a:rPr lang="zh-CN" altLang="en-US" sz="2800" b="1" i="0" u="none" strike="noStrike" kern="1200" cap="none" spc="0" baseline="0">
                  <a:solidFill>
                    <a:sysClr val="windowText" lastClr="000000"/>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三、全面抗战（1937-1945）</a:t>
              </a:r>
            </a:p>
          </p:txBody>
        </p:sp>
        <p:cxnSp>
          <p:nvCxnSpPr>
            <p:cNvPr id="31" name="直接连接符 30"/>
            <p:cNvCxnSpPr/>
            <p:nvPr>
              <p:custDataLst>
                <p:tags r:id="rId16"/>
              </p:custDataLst>
            </p:nvPr>
          </p:nvCxnSpPr>
          <p:spPr>
            <a:xfrm flipV="1">
              <a:off x="271" y="983"/>
              <a:ext cx="7147" cy="32"/>
            </a:xfrm>
            <a:prstGeom prst="line">
              <a:avLst/>
            </a:prstGeom>
            <a:noFill/>
            <a:ln w="12700" cap="flat" cmpd="sng" algn="ctr">
              <a:solidFill>
                <a:schemeClr val="accent6">
                  <a:lumMod val="40000"/>
                  <a:lumOff val="60000"/>
                </a:schemeClr>
              </a:solidFill>
              <a:prstDash val="solid"/>
              <a:miter lim="800000"/>
            </a:ln>
            <a:effectLst/>
          </p:spPr>
        </p:cxnSp>
      </p:grpSp>
      <p:sp>
        <p:nvSpPr>
          <p:cNvPr id="2" name="文本框 1"/>
          <p:cNvSpPr txBox="1"/>
          <p:nvPr/>
        </p:nvSpPr>
        <p:spPr>
          <a:xfrm>
            <a:off x="204470" y="1109980"/>
            <a:ext cx="5810250" cy="460375"/>
          </a:xfrm>
          <a:prstGeom prst="rect">
            <a:avLst/>
          </a:prstGeom>
          <a:noFill/>
        </p:spPr>
        <p:txBody>
          <a:bodyPr wrap="square" rtlCol="0">
            <a:spAutoFit/>
          </a:bodyPr>
          <a:lstStyle/>
          <a:p>
            <a:pPr algn="l"/>
            <a:r>
              <a:rPr lang="en-US"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mn-ea"/>
              </a:rPr>
              <a:t>2</a:t>
            </a:r>
            <a:r>
              <a:rPr lang="zh-CN" altLang="en-US"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mn-ea"/>
              </a:rPr>
              <a:t>、</a:t>
            </a:r>
            <a:r>
              <a:rPr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mn-ea"/>
              </a:rPr>
              <a:t>敌后战场（共产党全面抗战路线）</a:t>
            </a:r>
            <a:r>
              <a:rPr lang="zh-CN" altLang="en-US"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mn-ea"/>
            </a:endParaRPr>
          </a:p>
        </p:txBody>
      </p:sp>
      <p:graphicFrame>
        <p:nvGraphicFramePr>
          <p:cNvPr id="20" name="Group 34"/>
          <p:cNvGraphicFramePr>
            <a:graphicFrameLocks noGrp="1"/>
          </p:cNvGraphicFramePr>
          <p:nvPr>
            <p:custDataLst>
              <p:tags r:id="rId1"/>
            </p:custDataLst>
          </p:nvPr>
        </p:nvGraphicFramePr>
        <p:xfrm>
          <a:off x="117475" y="1646555"/>
          <a:ext cx="11527155" cy="4489450"/>
        </p:xfrm>
        <a:graphic>
          <a:graphicData uri="http://schemas.openxmlformats.org/drawingml/2006/table">
            <a:tbl>
              <a:tblPr>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effectLst/>
                <a:tableStyleId>{5940675A-B579-460E-94D1-54222C63F5DA}</a:tableStyleId>
              </a:tblPr>
              <a:tblGrid>
                <a:gridCol w="415290"/>
                <a:gridCol w="1483360"/>
                <a:gridCol w="4667250"/>
                <a:gridCol w="4961255"/>
              </a:tblGrid>
              <a:tr h="443865">
                <a:tc gridSpan="2">
                  <a:txBody>
                    <a:bodyPr/>
                    <a:lstStyle/>
                    <a:p>
                      <a:pPr indent="0" algn="ctr">
                        <a:buNone/>
                      </a:pPr>
                      <a:r>
                        <a:rPr lang="en-US" sz="2400" b="1">
                          <a:solidFill>
                            <a:schemeClr val="tx1"/>
                          </a:solidFill>
                          <a:latin typeface="仿宋" panose="02010609060101010101" charset="-122"/>
                          <a:ea typeface="仿宋" panose="02010609060101010101" charset="-122"/>
                          <a:cs typeface="黑体" panose="02010609060101010101" charset="-122"/>
                          <a:sym typeface="Arial" panose="020B0604020202020204" pitchFamily="34" charset="0"/>
                        </a:rPr>
                        <a:t>领域</a:t>
                      </a:r>
                      <a:endParaRPr lang="en-US" altLang="en-US" sz="2400" b="1">
                        <a:solidFill>
                          <a:schemeClr val="tx1"/>
                        </a:solidFill>
                        <a:latin typeface="仿宋" panose="02010609060101010101" charset="-122"/>
                        <a:ea typeface="仿宋" panose="02010609060101010101" charset="-122"/>
                        <a:cs typeface="黑体" panose="02010609060101010101" charset="-122"/>
                        <a:sym typeface="Arial" panose="020B0604020202020204" pitchFamily="34" charset="0"/>
                      </a:endParaRPr>
                    </a:p>
                  </a:txBody>
                  <a:tcPr marL="68580" marR="68580" marT="0" marB="0">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18870">
                        <a:lumMod val="20000"/>
                        <a:lumOff val="80000"/>
                      </a:srgbClr>
                    </a:solidFill>
                  </a:tcPr>
                </a:tc>
                <a:tc hMerge="1">
                  <a:txBody>
                    <a:bodyPr/>
                    <a:lstStyle/>
                    <a:p>
                      <a:endParaRPr lang="zh-CN"/>
                    </a:p>
                  </a:txBody>
                  <a:tcPr marL="68580" marR="68580" marT="0" marB="0">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18870">
                        <a:lumMod val="20000"/>
                        <a:lumOff val="80000"/>
                      </a:srgbClr>
                    </a:solidFill>
                  </a:tcPr>
                </a:tc>
                <a:tc>
                  <a:txBody>
                    <a:bodyPr/>
                    <a:lstStyle/>
                    <a:p>
                      <a:pPr indent="0" algn="ctr">
                        <a:buNone/>
                      </a:pPr>
                      <a:r>
                        <a:rPr lang="en-US" sz="2400" b="1">
                          <a:solidFill>
                            <a:schemeClr val="tx1"/>
                          </a:solidFill>
                          <a:latin typeface="仿宋" panose="02010609060101010101" charset="-122"/>
                          <a:ea typeface="仿宋" panose="02010609060101010101" charset="-122"/>
                          <a:cs typeface="黑体" panose="02010609060101010101" charset="-122"/>
                          <a:sym typeface="Arial" panose="020B0604020202020204" pitchFamily="34" charset="0"/>
                        </a:rPr>
                        <a:t>措施</a:t>
                      </a:r>
                      <a:endParaRPr lang="en-US" altLang="en-US" sz="2400" b="1">
                        <a:solidFill>
                          <a:schemeClr val="tx1"/>
                        </a:solidFill>
                        <a:latin typeface="仿宋" panose="02010609060101010101" charset="-122"/>
                        <a:ea typeface="仿宋" panose="02010609060101010101" charset="-122"/>
                        <a:cs typeface="黑体" panose="02010609060101010101" charset="-122"/>
                        <a:sym typeface="Arial" panose="020B0604020202020204" pitchFamily="34" charset="0"/>
                      </a:endParaRPr>
                    </a:p>
                  </a:txBody>
                  <a:tcPr marL="68580" marR="68580" marT="0" marB="0">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18870">
                        <a:lumMod val="20000"/>
                        <a:lumOff val="80000"/>
                      </a:srgbClr>
                    </a:solidFill>
                  </a:tcPr>
                </a:tc>
                <a:tc>
                  <a:txBody>
                    <a:bodyPr/>
                    <a:lstStyle/>
                    <a:p>
                      <a:pPr indent="0" algn="ctr">
                        <a:buNone/>
                      </a:pPr>
                      <a:r>
                        <a:rPr lang="en-US" sz="2400" b="1">
                          <a:solidFill>
                            <a:schemeClr val="tx1"/>
                          </a:solidFill>
                          <a:latin typeface="仿宋" panose="02010609060101010101" charset="-122"/>
                          <a:ea typeface="仿宋" panose="02010609060101010101" charset="-122"/>
                          <a:cs typeface="黑体" panose="02010609060101010101" charset="-122"/>
                          <a:sym typeface="Arial" panose="020B0604020202020204" pitchFamily="34" charset="0"/>
                        </a:rPr>
                        <a:t>影响</a:t>
                      </a:r>
                      <a:endParaRPr lang="en-US" altLang="en-US" sz="2400" b="1">
                        <a:solidFill>
                          <a:schemeClr val="tx1"/>
                        </a:solidFill>
                        <a:latin typeface="仿宋" panose="02010609060101010101" charset="-122"/>
                        <a:ea typeface="仿宋" panose="02010609060101010101" charset="-122"/>
                        <a:cs typeface="黑体" panose="02010609060101010101" charset="-122"/>
                        <a:sym typeface="Arial" panose="020B0604020202020204" pitchFamily="34" charset="0"/>
                      </a:endParaRPr>
                    </a:p>
                  </a:txBody>
                  <a:tcPr marL="68580" marR="68580" marT="0" marB="0">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18870">
                        <a:lumMod val="20000"/>
                        <a:lumOff val="80000"/>
                      </a:srgbClr>
                    </a:solidFill>
                  </a:tcPr>
                </a:tc>
              </a:tr>
              <a:tr h="978535">
                <a:tc rowSpan="4">
                  <a:txBody>
                    <a:bodyPr/>
                    <a:lstStyle/>
                    <a:p>
                      <a:pPr indent="0" algn="l">
                        <a:lnSpc>
                          <a:spcPct val="130000"/>
                        </a:lnSpc>
                        <a:buNone/>
                      </a:pPr>
                      <a:r>
                        <a:rPr lang="zh-CN" altLang="en-US" sz="2200" b="1" err="1">
                          <a:latin typeface="仿宋" panose="02010609060101010101" charset="-122"/>
                          <a:ea typeface="仿宋" panose="02010609060101010101" charset="-122"/>
                          <a:cs typeface="黑体" panose="02010609060101010101" charset="-122"/>
                          <a:sym typeface="Arial" panose="020B0604020202020204" pitchFamily="34" charset="0"/>
                        </a:rPr>
                        <a:t>军事</a:t>
                      </a:r>
                    </a:p>
                  </a:txBody>
                  <a:tcPr marL="68580" marR="68580" marT="0" marB="0" anchor="ct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a:lstStyle/>
                    <a:p>
                      <a:pPr indent="0" algn="l">
                        <a:buNone/>
                      </a:pPr>
                      <a:r>
                        <a:rPr lang="en-US" sz="2400" b="1">
                          <a:latin typeface="仿宋" panose="02010609060101010101" charset="-122"/>
                          <a:ea typeface="仿宋" panose="02010609060101010101" charset="-122"/>
                          <a:cs typeface="黑体" panose="02010609060101010101" charset="-122"/>
                          <a:sym typeface="Arial" panose="020B0604020202020204" pitchFamily="34" charset="0"/>
                        </a:rPr>
                        <a:t>策略</a:t>
                      </a:r>
                      <a:endParaRPr lang="en-US" altLang="en-US" sz="2400" b="1">
                        <a:latin typeface="仿宋" panose="02010609060101010101" charset="-122"/>
                        <a:ea typeface="仿宋" panose="02010609060101010101" charset="-122"/>
                        <a:cs typeface="黑体" panose="02010609060101010101" charset="-122"/>
                        <a:sym typeface="Arial" panose="020B0604020202020204" pitchFamily="34" charset="0"/>
                      </a:endParaRPr>
                    </a:p>
                  </a:txBody>
                  <a:tcPr marL="68580" marR="68580" marT="0" marB="0" anchor="ct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a:lstStyle/>
                    <a:p>
                      <a:pPr marR="0" lvl="0" indent="0" algn="l" defTabSz="914400" rtl="0" fontAlgn="auto">
                        <a:lnSpc>
                          <a:spcPts val="3380"/>
                        </a:lnSpc>
                        <a:spcBef>
                          <a:spcPct val="0"/>
                        </a:spcBef>
                        <a:spcAft>
                          <a:spcPct val="0"/>
                        </a:spcAft>
                        <a:buClrTx/>
                        <a:buSzTx/>
                        <a:buFontTx/>
                        <a:buNone/>
                        <a:defRPr/>
                      </a:pPr>
                      <a:endParaRPr lang="zh-CN" altLang="en-US" sz="2200" b="1" kern="1200">
                        <a:solidFill>
                          <a:schemeClr val="accent1">
                            <a:lumMod val="50000"/>
                          </a:schemeClr>
                        </a:solidFill>
                        <a:effectLst/>
                        <a:latin typeface="仿宋" panose="02010609060101010101" charset="-122"/>
                        <a:ea typeface="仿宋" panose="02010609060101010101" charset="-122"/>
                        <a:cs typeface="仿宋" panose="02010609060101010101" charset="-122"/>
                      </a:endParaRP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a:lstStyle/>
                    <a:p>
                      <a:pPr marR="0" lvl="0" indent="0" algn="l" defTabSz="914400" rtl="0" fontAlgn="auto">
                        <a:lnSpc>
                          <a:spcPts val="3380"/>
                        </a:lnSpc>
                        <a:spcBef>
                          <a:spcPct val="0"/>
                        </a:spcBef>
                        <a:spcAft>
                          <a:spcPct val="0"/>
                        </a:spcAft>
                        <a:buClrTx/>
                        <a:buSzTx/>
                        <a:buFontTx/>
                        <a:buNone/>
                        <a:defRPr/>
                      </a:pPr>
                      <a:endParaRPr lang="zh-CN" altLang="en-US" sz="2200" b="1" kern="1200">
                        <a:solidFill>
                          <a:schemeClr val="accent1">
                            <a:lumMod val="50000"/>
                          </a:schemeClr>
                        </a:solidFill>
                        <a:effectLst/>
                        <a:latin typeface="仿宋" panose="02010609060101010101" charset="-122"/>
                        <a:ea typeface="仿宋" panose="02010609060101010101" charset="-122"/>
                        <a:cs typeface="仿宋" panose="02010609060101010101" charset="-122"/>
                      </a:endParaRP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r>
              <a:tr h="1340485">
                <a:tc vMerge="1">
                  <a:txBody>
                    <a:bodyPr/>
                    <a:lstStyle/>
                    <a:p>
                      <a:endParaRPr lang="zh-CN"/>
                    </a:p>
                  </a:txBody>
                  <a:tcPr marL="68580" marR="68580" marT="0" marB="0" anchor="ct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a:lstStyle/>
                    <a:p>
                      <a:pPr indent="0" algn="l">
                        <a:buNone/>
                      </a:pPr>
                      <a:r>
                        <a:rPr lang="en-US" sz="2400" b="1" err="1">
                          <a:latin typeface="仿宋" panose="02010609060101010101" charset="-122"/>
                          <a:ea typeface="仿宋" panose="02010609060101010101" charset="-122"/>
                          <a:cs typeface="黑体" panose="02010609060101010101" charset="-122"/>
                          <a:sym typeface="Arial" panose="020B0604020202020204" pitchFamily="34" charset="0"/>
                        </a:rPr>
                        <a:t>在敌后抗日根据地</a:t>
                      </a:r>
                      <a:endParaRPr lang="en-US" altLang="en-US" sz="2400" b="1" err="1">
                        <a:latin typeface="仿宋" panose="02010609060101010101" charset="-122"/>
                        <a:ea typeface="仿宋" panose="02010609060101010101" charset="-122"/>
                        <a:cs typeface="黑体" panose="02010609060101010101" charset="-122"/>
                        <a:sym typeface="Arial" panose="020B0604020202020204" pitchFamily="34" charset="0"/>
                      </a:endParaRPr>
                    </a:p>
                  </a:txBody>
                  <a:tcPr marL="68580" marR="68580" marT="0" marB="0" anchor="ct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a:lstStyle/>
                    <a:p>
                      <a:pPr marR="0" lvl="0" indent="0" algn="l" defTabSz="914400" rtl="0" fontAlgn="auto">
                        <a:lnSpc>
                          <a:spcPts val="3380"/>
                        </a:lnSpc>
                        <a:spcBef>
                          <a:spcPct val="0"/>
                        </a:spcBef>
                        <a:spcAft>
                          <a:spcPct val="0"/>
                        </a:spcAft>
                        <a:buClrTx/>
                        <a:buSzTx/>
                        <a:buFontTx/>
                        <a:buNone/>
                        <a:defRPr/>
                      </a:pPr>
                      <a:endParaRPr lang="zh-CN" altLang="en-US" sz="2200" b="1" kern="1200">
                        <a:solidFill>
                          <a:schemeClr val="accent1">
                            <a:lumMod val="50000"/>
                          </a:schemeClr>
                        </a:solidFill>
                        <a:effectLst/>
                        <a:latin typeface="仿宋" panose="02010609060101010101" charset="-122"/>
                        <a:ea typeface="仿宋" panose="02010609060101010101" charset="-122"/>
                        <a:cs typeface="仿宋" panose="02010609060101010101" charset="-122"/>
                      </a:endParaRP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a:lstStyle/>
                    <a:p>
                      <a:pPr marR="0" lvl="0" indent="0" algn="l" defTabSz="914400" rtl="0" fontAlgn="auto">
                        <a:lnSpc>
                          <a:spcPts val="3380"/>
                        </a:lnSpc>
                        <a:spcBef>
                          <a:spcPct val="0"/>
                        </a:spcBef>
                        <a:spcAft>
                          <a:spcPct val="0"/>
                        </a:spcAft>
                        <a:buClrTx/>
                        <a:buSzTx/>
                        <a:buFontTx/>
                        <a:buNone/>
                        <a:defRPr/>
                      </a:pPr>
                      <a:endParaRPr lang="zh-CN" altLang="en-US" sz="2200" b="1" kern="1200">
                        <a:solidFill>
                          <a:schemeClr val="accent1">
                            <a:lumMod val="50000"/>
                          </a:schemeClr>
                        </a:solidFill>
                        <a:effectLst/>
                        <a:latin typeface="仿宋" panose="02010609060101010101" charset="-122"/>
                        <a:ea typeface="仿宋" panose="02010609060101010101" charset="-122"/>
                        <a:cs typeface="仿宋" panose="02010609060101010101" charset="-122"/>
                      </a:endParaRP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r>
              <a:tr h="868680">
                <a:tc vMerge="1">
                  <a:txBody>
                    <a:bodyPr/>
                    <a:lstStyle/>
                    <a:p>
                      <a:endParaRPr lang="zh-CN"/>
                    </a:p>
                  </a:txBody>
                  <a:tcPr marL="68580" marR="68580" marT="0" marB="0" anchor="ct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a:lstStyle/>
                    <a:p>
                      <a:pPr indent="0" algn="l">
                        <a:buNone/>
                      </a:pPr>
                      <a:r>
                        <a:rPr lang="en-US" sz="2400" b="1">
                          <a:latin typeface="仿宋" panose="02010609060101010101" charset="-122"/>
                          <a:ea typeface="仿宋" panose="02010609060101010101" charset="-122"/>
                          <a:cs typeface="黑体" panose="02010609060101010101" charset="-122"/>
                          <a:sym typeface="Arial" panose="020B0604020202020204" pitchFamily="34" charset="0"/>
                        </a:rPr>
                        <a:t>在沦陷区</a:t>
                      </a:r>
                      <a:endParaRPr lang="en-US" altLang="en-US" sz="2400" b="1">
                        <a:latin typeface="仿宋" panose="02010609060101010101" charset="-122"/>
                        <a:ea typeface="仿宋" panose="02010609060101010101" charset="-122"/>
                        <a:cs typeface="黑体" panose="02010609060101010101" charset="-122"/>
                        <a:sym typeface="Arial" panose="020B0604020202020204" pitchFamily="34" charset="0"/>
                      </a:endParaRPr>
                    </a:p>
                  </a:txBody>
                  <a:tcPr marL="68580" marR="68580" marT="0" marB="0" anchor="ct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a:lstStyle/>
                    <a:p>
                      <a:pPr marR="0" lvl="0" indent="0" algn="l" defTabSz="914400" rtl="0" fontAlgn="auto">
                        <a:lnSpc>
                          <a:spcPts val="3380"/>
                        </a:lnSpc>
                        <a:spcBef>
                          <a:spcPct val="0"/>
                        </a:spcBef>
                        <a:spcAft>
                          <a:spcPct val="0"/>
                        </a:spcAft>
                        <a:buClrTx/>
                        <a:buSzTx/>
                        <a:buFontTx/>
                        <a:buNone/>
                        <a:defRPr/>
                      </a:pPr>
                      <a:endParaRPr lang="zh-CN" altLang="en-US" sz="2200" b="1" kern="1200">
                        <a:solidFill>
                          <a:schemeClr val="accent1">
                            <a:lumMod val="50000"/>
                          </a:schemeClr>
                        </a:solidFill>
                        <a:effectLst/>
                        <a:latin typeface="仿宋" panose="02010609060101010101" charset="-122"/>
                        <a:ea typeface="仿宋" panose="02010609060101010101" charset="-122"/>
                        <a:cs typeface="仿宋" panose="02010609060101010101" charset="-122"/>
                      </a:endParaRP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a:lstStyle/>
                    <a:p>
                      <a:pPr marR="0" lvl="0" indent="0" algn="l" defTabSz="914400" rtl="0" fontAlgn="auto">
                        <a:lnSpc>
                          <a:spcPts val="3380"/>
                        </a:lnSpc>
                        <a:spcBef>
                          <a:spcPct val="0"/>
                        </a:spcBef>
                        <a:spcAft>
                          <a:spcPct val="0"/>
                        </a:spcAft>
                        <a:buClrTx/>
                        <a:buSzTx/>
                        <a:buFontTx/>
                        <a:buNone/>
                        <a:defRPr/>
                      </a:pPr>
                      <a:endParaRPr lang="zh-CN" altLang="en-US" sz="2200" b="1" kern="1200">
                        <a:solidFill>
                          <a:schemeClr val="accent1">
                            <a:lumMod val="50000"/>
                          </a:schemeClr>
                        </a:solidFill>
                        <a:effectLst/>
                        <a:latin typeface="仿宋" panose="02010609060101010101" charset="-122"/>
                        <a:ea typeface="仿宋" panose="02010609060101010101" charset="-122"/>
                        <a:cs typeface="仿宋" panose="02010609060101010101" charset="-122"/>
                      </a:endParaRP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r>
              <a:tr h="857885">
                <a:tc vMerge="1">
                  <a:txBody>
                    <a:bodyPr/>
                    <a:lstStyle/>
                    <a:p>
                      <a:endParaRPr lang="zh-CN"/>
                    </a:p>
                  </a:txBody>
                  <a:tcPr marL="68580" marR="68580" marT="0" marB="0" anchor="ct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a:lstStyle/>
                    <a:p>
                      <a:pPr indent="0" algn="l">
                        <a:buNone/>
                      </a:pPr>
                      <a:r>
                        <a:rPr lang="en-US" sz="2400" b="1">
                          <a:latin typeface="仿宋" panose="02010609060101010101" charset="-122"/>
                          <a:ea typeface="仿宋" panose="02010609060101010101" charset="-122"/>
                          <a:cs typeface="黑体" panose="02010609060101010101" charset="-122"/>
                          <a:sym typeface="Arial" panose="020B0604020202020204" pitchFamily="34" charset="0"/>
                        </a:rPr>
                        <a:t>百团大战</a:t>
                      </a:r>
                      <a:endParaRPr lang="en-US" altLang="en-US" sz="2400" b="1">
                        <a:latin typeface="仿宋" panose="02010609060101010101" charset="-122"/>
                        <a:ea typeface="仿宋" panose="02010609060101010101" charset="-122"/>
                        <a:cs typeface="黑体" panose="02010609060101010101" charset="-122"/>
                        <a:sym typeface="Arial" panose="020B0604020202020204" pitchFamily="34" charset="0"/>
                      </a:endParaRPr>
                    </a:p>
                  </a:txBody>
                  <a:tcPr marL="68580" marR="68580" marT="0" marB="0" anchor="ct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a:lstStyle/>
                    <a:p>
                      <a:pPr marR="0" lvl="0" indent="0" algn="l" defTabSz="914400" rtl="0" fontAlgn="auto">
                        <a:lnSpc>
                          <a:spcPts val="3380"/>
                        </a:lnSpc>
                        <a:spcBef>
                          <a:spcPct val="0"/>
                        </a:spcBef>
                        <a:spcAft>
                          <a:spcPct val="0"/>
                        </a:spcAft>
                        <a:buClrTx/>
                        <a:buSzTx/>
                        <a:buFontTx/>
                        <a:buNone/>
                        <a:defRPr/>
                      </a:pPr>
                      <a:endParaRPr lang="zh-CN" altLang="en-US" sz="2200" b="1" kern="1200">
                        <a:solidFill>
                          <a:schemeClr val="accent1">
                            <a:lumMod val="50000"/>
                          </a:schemeClr>
                        </a:solidFill>
                        <a:effectLst/>
                        <a:latin typeface="仿宋" panose="02010609060101010101" charset="-122"/>
                        <a:ea typeface="仿宋" panose="02010609060101010101" charset="-122"/>
                        <a:cs typeface="仿宋" panose="02010609060101010101" charset="-122"/>
                      </a:endParaRP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a:lstStyle/>
                    <a:p>
                      <a:pPr marR="0" lvl="0" indent="0" algn="l" defTabSz="914400" rtl="0" fontAlgn="auto">
                        <a:lnSpc>
                          <a:spcPts val="3380"/>
                        </a:lnSpc>
                        <a:spcBef>
                          <a:spcPct val="0"/>
                        </a:spcBef>
                        <a:spcAft>
                          <a:spcPct val="0"/>
                        </a:spcAft>
                        <a:buClrTx/>
                        <a:buSzTx/>
                        <a:buFontTx/>
                        <a:buNone/>
                        <a:defRPr/>
                      </a:pPr>
                      <a:endParaRPr lang="zh-CN" altLang="en-US" sz="2200" b="1" kern="1200">
                        <a:solidFill>
                          <a:schemeClr val="accent1">
                            <a:lumMod val="50000"/>
                          </a:schemeClr>
                        </a:solidFill>
                        <a:effectLst/>
                        <a:latin typeface="仿宋" panose="02010609060101010101" charset="-122"/>
                        <a:ea typeface="仿宋" panose="02010609060101010101" charset="-122"/>
                        <a:cs typeface="仿宋" panose="02010609060101010101" charset="-122"/>
                      </a:endParaRP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r>
            </a:tbl>
          </a:graphicData>
        </a:graphic>
      </p:graphicFrame>
      <p:sp>
        <p:nvSpPr>
          <p:cNvPr id="5" name="文本框 4"/>
          <p:cNvSpPr txBox="1"/>
          <p:nvPr>
            <p:custDataLst>
              <p:tags r:id="rId2"/>
            </p:custDataLst>
          </p:nvPr>
        </p:nvSpPr>
        <p:spPr>
          <a:xfrm>
            <a:off x="2005965" y="2052320"/>
            <a:ext cx="4721860" cy="958215"/>
          </a:xfrm>
          <a:prstGeom prst="rect">
            <a:avLst/>
          </a:prstGeom>
          <a:noFill/>
        </p:spPr>
        <p:txBody>
          <a:bodyPr wrap="square" rtlCol="0" anchor="t">
            <a:spAutoFit/>
          </a:bodyPr>
          <a:lstStyle/>
          <a:p>
            <a:pPr algn="l">
              <a:lnSpc>
                <a:spcPts val="3380"/>
              </a:lnSpc>
            </a:pPr>
            <a:r>
              <a:rPr lang="en-US" sz="2400" b="1">
                <a:latin typeface="宋体" panose="02010600030101010101" pitchFamily="2" charset="-122"/>
                <a:cs typeface="宋体" panose="02010600030101010101" pitchFamily="2" charset="-122"/>
                <a:sym typeface="Arial" panose="020B0604020202020204" pitchFamily="34" charset="0"/>
              </a:rPr>
              <a:t>1938年武汉会战前，毛泽东在延安发表</a:t>
            </a:r>
            <a:r>
              <a:rPr lang="en-US" sz="2400" b="1">
                <a:solidFill>
                  <a:srgbClr val="FF0000"/>
                </a:solidFill>
                <a:latin typeface="宋体" panose="02010600030101010101" pitchFamily="2" charset="-122"/>
                <a:cs typeface="宋体" panose="02010600030101010101" pitchFamily="2" charset="-122"/>
                <a:sym typeface="Arial" panose="020B0604020202020204" pitchFamily="34" charset="0"/>
              </a:rPr>
              <a:t>《论持久战》</a:t>
            </a:r>
            <a:r>
              <a:rPr lang="en-US" sz="2400" b="1">
                <a:latin typeface="宋体" panose="02010600030101010101" pitchFamily="2" charset="-122"/>
                <a:cs typeface="宋体" panose="02010600030101010101" pitchFamily="2" charset="-122"/>
                <a:sym typeface="Arial" panose="020B0604020202020204" pitchFamily="34" charset="0"/>
              </a:rPr>
              <a:t>的演讲</a:t>
            </a:r>
            <a:endParaRPr lang="zh-CN" altLang="en-US" sz="2400" b="1">
              <a:latin typeface="宋体" panose="02010600030101010101" pitchFamily="2" charset="-122"/>
              <a:cs typeface="宋体" panose="02010600030101010101" pitchFamily="2" charset="-122"/>
              <a:sym typeface="Arial" panose="020B0604020202020204" pitchFamily="34" charset="0"/>
            </a:endParaRPr>
          </a:p>
        </p:txBody>
      </p:sp>
      <p:sp>
        <p:nvSpPr>
          <p:cNvPr id="6" name="文本框 5"/>
          <p:cNvSpPr txBox="1"/>
          <p:nvPr>
            <p:custDataLst>
              <p:tags r:id="rId3"/>
            </p:custDataLst>
          </p:nvPr>
        </p:nvSpPr>
        <p:spPr>
          <a:xfrm>
            <a:off x="6973867" y="2052302"/>
            <a:ext cx="4180840" cy="958215"/>
          </a:xfrm>
          <a:prstGeom prst="rect">
            <a:avLst/>
          </a:prstGeom>
          <a:noFill/>
        </p:spPr>
        <p:txBody>
          <a:bodyPr wrap="square" rtlCol="0" anchor="t">
            <a:spAutoFit/>
          </a:bodyPr>
          <a:lstStyle/>
          <a:p>
            <a:pPr algn="l">
              <a:lnSpc>
                <a:spcPts val="3380"/>
              </a:lnSpc>
            </a:pPr>
            <a:r>
              <a:rPr lang="en-US" sz="2400" b="1" err="1">
                <a:latin typeface="宋体" panose="02010600030101010101" pitchFamily="2" charset="-122"/>
                <a:cs typeface="Times New Roman" panose="02020603050405020304" charset="0"/>
                <a:sym typeface="Arial" panose="020B0604020202020204" pitchFamily="34" charset="0"/>
              </a:rPr>
              <a:t>必须通过</a:t>
            </a:r>
            <a:r>
              <a:rPr lang="en-US" sz="2400" b="1" err="1">
                <a:solidFill>
                  <a:srgbClr val="FF0000"/>
                </a:solidFill>
                <a:latin typeface="宋体" panose="02010600030101010101" pitchFamily="2" charset="-122"/>
                <a:cs typeface="微软雅黑" panose="020B0503020204020204" charset="-122"/>
                <a:sym typeface="Arial" panose="020B0604020202020204" pitchFamily="34" charset="0"/>
              </a:rPr>
              <a:t>持久作战</a:t>
            </a:r>
            <a:r>
              <a:rPr lang="en-US" sz="2400" b="1" err="1">
                <a:latin typeface="宋体" panose="02010600030101010101" pitchFamily="2" charset="-122"/>
                <a:cs typeface="Times New Roman" panose="02020603050405020304" charset="0"/>
                <a:sym typeface="Arial" panose="020B0604020202020204" pitchFamily="34" charset="0"/>
              </a:rPr>
              <a:t>赢得对日作战最后胜利的战略指导理论</a:t>
            </a:r>
            <a:endParaRPr lang="zh-CN" altLang="en-US" sz="2400" b="1">
              <a:latin typeface="宋体" panose="02010600030101010101" pitchFamily="2" charset="-122"/>
              <a:sym typeface="Arial" panose="020B0604020202020204" pitchFamily="34" charset="0"/>
            </a:endParaRPr>
          </a:p>
        </p:txBody>
      </p:sp>
      <p:pic>
        <p:nvPicPr>
          <p:cNvPr id="8" name="图片 7"/>
          <p:cNvPicPr>
            <a:picLocks noChangeAspect="1"/>
          </p:cNvPicPr>
          <p:nvPr>
            <p:custDataLst>
              <p:tags r:id="rId4"/>
            </p:custDataLst>
          </p:nvPr>
        </p:nvPicPr>
        <p:blipFill>
          <a:blip r:embed="rId19"/>
          <a:stretch>
            <a:fillRect/>
          </a:stretch>
        </p:blipFill>
        <p:spPr>
          <a:xfrm>
            <a:off x="3173730" y="3010535"/>
            <a:ext cx="3947795" cy="3298190"/>
          </a:xfrm>
          <a:prstGeom prst="rect">
            <a:avLst/>
          </a:prstGeom>
        </p:spPr>
      </p:pic>
      <p:sp>
        <p:nvSpPr>
          <p:cNvPr id="9" name="文本框 8"/>
          <p:cNvSpPr txBox="1"/>
          <p:nvPr>
            <p:custDataLst>
              <p:tags r:id="rId5"/>
            </p:custDataLst>
          </p:nvPr>
        </p:nvSpPr>
        <p:spPr>
          <a:xfrm>
            <a:off x="2159000" y="3081020"/>
            <a:ext cx="4475480" cy="1308735"/>
          </a:xfrm>
          <a:prstGeom prst="rect">
            <a:avLst/>
          </a:prstGeom>
          <a:noFill/>
        </p:spPr>
        <p:txBody>
          <a:bodyPr wrap="square" rtlCol="0" anchor="t">
            <a:spAutoFit/>
          </a:bodyPr>
          <a:lstStyle/>
          <a:p>
            <a:pPr algn="l">
              <a:lnSpc>
                <a:spcPct val="110000"/>
              </a:lnSpc>
            </a:pPr>
            <a:r>
              <a:rPr lang="en-US" sz="2400" b="1">
                <a:latin typeface="宋体" panose="02010600030101010101" pitchFamily="2" charset="-122"/>
                <a:cs typeface="Times New Roman" panose="02020603050405020304" charset="0"/>
                <a:sym typeface="Arial" panose="020B0604020202020204" pitchFamily="34" charset="0"/>
              </a:rPr>
              <a:t>开展</a:t>
            </a:r>
            <a:r>
              <a:rPr lang="en-US" sz="2400" b="1">
                <a:solidFill>
                  <a:srgbClr val="FF0000"/>
                </a:solidFill>
                <a:latin typeface="宋体" panose="02010600030101010101" pitchFamily="2" charset="-122"/>
                <a:cs typeface="微软雅黑" panose="020B0503020204020204" charset="-122"/>
                <a:sym typeface="Arial" panose="020B0604020202020204" pitchFamily="34" charset="0"/>
              </a:rPr>
              <a:t>游击战争</a:t>
            </a:r>
            <a:r>
              <a:rPr lang="zh-CN" altLang="en-US" sz="2400" b="1">
                <a:solidFill>
                  <a:srgbClr val="FF0000"/>
                </a:solidFill>
                <a:latin typeface="宋体" panose="02010600030101010101" pitchFamily="2" charset="-122"/>
                <a:cs typeface="微软雅黑" panose="020B0503020204020204" charset="-122"/>
                <a:sym typeface="Arial" panose="020B0604020202020204" pitchFamily="34" charset="0"/>
              </a:rPr>
              <a:t>；</a:t>
            </a:r>
          </a:p>
          <a:p>
            <a:pPr algn="l">
              <a:lnSpc>
                <a:spcPct val="110000"/>
              </a:lnSpc>
            </a:pPr>
            <a:r>
              <a:rPr lang="en-US" sz="2400" b="1">
                <a:latin typeface="宋体" panose="02010600030101010101" pitchFamily="2" charset="-122"/>
                <a:cs typeface="宋体" panose="02010600030101010101" pitchFamily="2" charset="-122"/>
                <a:sym typeface="Arial" panose="020B0604020202020204" pitchFamily="34" charset="0"/>
              </a:rPr>
              <a:t>多种战法</a:t>
            </a:r>
            <a:r>
              <a:rPr lang="zh-CN" altLang="en-US" sz="2400" b="1">
                <a:latin typeface="宋体" panose="02010600030101010101" pitchFamily="2" charset="-122"/>
                <a:cs typeface="宋体" panose="02010600030101010101" pitchFamily="2" charset="-122"/>
                <a:sym typeface="Arial" panose="020B0604020202020204" pitchFamily="34" charset="0"/>
              </a:rPr>
              <a:t>：</a:t>
            </a:r>
            <a:r>
              <a:rPr lang="en-US" sz="2400" b="1">
                <a:latin typeface="宋体" panose="02010600030101010101" pitchFamily="2" charset="-122"/>
                <a:cs typeface="宋体" panose="02010600030101010101" pitchFamily="2" charset="-122"/>
                <a:sym typeface="Arial" panose="020B0604020202020204" pitchFamily="34" charset="0"/>
              </a:rPr>
              <a:t>地道战、地雷战、夜袭战、麻雀战等</a:t>
            </a:r>
          </a:p>
        </p:txBody>
      </p:sp>
      <p:sp>
        <p:nvSpPr>
          <p:cNvPr id="10" name="文本框 9"/>
          <p:cNvSpPr txBox="1"/>
          <p:nvPr>
            <p:custDataLst>
              <p:tags r:id="rId6"/>
            </p:custDataLst>
          </p:nvPr>
        </p:nvSpPr>
        <p:spPr>
          <a:xfrm>
            <a:off x="6973570" y="3081020"/>
            <a:ext cx="4425315" cy="902970"/>
          </a:xfrm>
          <a:prstGeom prst="rect">
            <a:avLst/>
          </a:prstGeom>
          <a:noFill/>
        </p:spPr>
        <p:txBody>
          <a:bodyPr wrap="square" rtlCol="0" anchor="t">
            <a:spAutoFit/>
          </a:bodyPr>
          <a:lstStyle/>
          <a:p>
            <a:pPr algn="l">
              <a:lnSpc>
                <a:spcPct val="110000"/>
              </a:lnSpc>
            </a:pPr>
            <a:r>
              <a:rPr lang="en-US" sz="2400" b="1" err="1">
                <a:latin typeface="宋体" panose="02010600030101010101" pitchFamily="2" charset="-122"/>
                <a:cs typeface="微软雅黑" panose="020B0503020204020204" charset="-122"/>
                <a:sym typeface="Arial" panose="020B0604020202020204" pitchFamily="34" charset="0"/>
              </a:rPr>
              <a:t>战略上</a:t>
            </a:r>
            <a:r>
              <a:rPr lang="en-US" sz="2400" b="1" err="1">
                <a:solidFill>
                  <a:srgbClr val="FF0000"/>
                </a:solidFill>
                <a:latin typeface="宋体" panose="02010600030101010101" pitchFamily="2" charset="-122"/>
                <a:cs typeface="微软雅黑" panose="020B0503020204020204" charset="-122"/>
                <a:sym typeface="Arial" panose="020B0604020202020204" pitchFamily="34" charset="0"/>
              </a:rPr>
              <a:t>配合了正面战场</a:t>
            </a:r>
            <a:r>
              <a:rPr lang="en-US" sz="2400" b="1" err="1">
                <a:latin typeface="宋体" panose="02010600030101010101" pitchFamily="2" charset="-122"/>
                <a:cs typeface="微软雅黑" panose="020B0503020204020204" charset="-122"/>
                <a:sym typeface="Arial" panose="020B0604020202020204" pitchFamily="34" charset="0"/>
              </a:rPr>
              <a:t>作战，牵制兵力</a:t>
            </a:r>
            <a:endParaRPr lang="zh-CN" altLang="en-US" sz="2400" b="1">
              <a:latin typeface="宋体" panose="02010600030101010101" pitchFamily="2" charset="-122"/>
              <a:sym typeface="Arial" panose="020B0604020202020204" pitchFamily="34" charset="0"/>
            </a:endParaRPr>
          </a:p>
        </p:txBody>
      </p:sp>
      <p:sp>
        <p:nvSpPr>
          <p:cNvPr id="36" name="文本框 35"/>
          <p:cNvSpPr txBox="1"/>
          <p:nvPr>
            <p:custDataLst>
              <p:tags r:id="rId7"/>
            </p:custDataLst>
          </p:nvPr>
        </p:nvSpPr>
        <p:spPr>
          <a:xfrm>
            <a:off x="5579110" y="371475"/>
            <a:ext cx="6477000" cy="1198880"/>
          </a:xfrm>
          <a:prstGeom prst="rect">
            <a:avLst/>
          </a:prstGeom>
          <a:noFill/>
          <a:ln w="12700" cmpd="sng">
            <a:solidFill>
              <a:schemeClr val="accent1">
                <a:shade val="50000"/>
              </a:schemeClr>
            </a:solidFill>
            <a:prstDash val="solid"/>
          </a:ln>
        </p:spPr>
        <p:txBody>
          <a:bodyPr wrap="square" rtlCol="0" anchor="t">
            <a:spAutoFit/>
          </a:bodyPr>
          <a:lstStyle/>
          <a:p>
            <a:r>
              <a:rPr lang="zh-CN" altLang="en-US" sz="2400" b="1">
                <a:latin typeface="仿宋" panose="02010609060101010101" charset="-122"/>
                <a:ea typeface="仿宋" panose="02010609060101010101" charset="-122"/>
                <a:cs typeface="仿宋" panose="02010609060101010101" charset="-122"/>
                <a:sym typeface="微软雅黑" panose="020B0503020204020204" charset="-122"/>
              </a:rPr>
              <a:t>指导思想：</a:t>
            </a:r>
            <a:r>
              <a:rPr lang="en-US" altLang="zh-CN" sz="2400" b="1">
                <a:latin typeface="仿宋" panose="02010609060101010101" charset="-122"/>
                <a:ea typeface="仿宋" panose="02010609060101010101" charset="-122"/>
                <a:cs typeface="仿宋" panose="02010609060101010101" charset="-122"/>
                <a:sym typeface="微软雅黑" panose="020B0503020204020204" charset="-122"/>
              </a:rPr>
              <a:t>1937</a:t>
            </a:r>
            <a:r>
              <a:rPr lang="zh-CN" altLang="en-US" sz="2400" b="1">
                <a:latin typeface="仿宋" panose="02010609060101010101" charset="-122"/>
                <a:ea typeface="仿宋" panose="02010609060101010101" charset="-122"/>
                <a:cs typeface="仿宋" panose="02010609060101010101" charset="-122"/>
                <a:sym typeface="微软雅黑" panose="020B0503020204020204" charset="-122"/>
              </a:rPr>
              <a:t>年</a:t>
            </a:r>
            <a:r>
              <a:rPr lang="en-US" altLang="zh-CN" sz="2400" b="1">
                <a:latin typeface="仿宋" panose="02010609060101010101" charset="-122"/>
                <a:ea typeface="仿宋" panose="02010609060101010101" charset="-122"/>
                <a:cs typeface="仿宋" panose="02010609060101010101" charset="-122"/>
                <a:sym typeface="微软雅黑" panose="020B0503020204020204" charset="-122"/>
              </a:rPr>
              <a:t>8</a:t>
            </a:r>
            <a:r>
              <a:rPr lang="zh-CN" altLang="en-US" sz="2400" b="1">
                <a:latin typeface="仿宋" panose="02010609060101010101" charset="-122"/>
                <a:ea typeface="仿宋" panose="02010609060101010101" charset="-122"/>
                <a:cs typeface="仿宋" panose="02010609060101010101" charset="-122"/>
                <a:sym typeface="微软雅黑" panose="020B0503020204020204" charset="-122"/>
              </a:rPr>
              <a:t>月，</a:t>
            </a:r>
            <a:r>
              <a:rPr lang="zh-CN" altLang="en-US" sz="2400" b="1">
                <a:solidFill>
                  <a:srgbClr val="4472C4">
                    <a:lumMod val="75000"/>
                  </a:srgbClr>
                </a:solidFill>
                <a:latin typeface="仿宋" panose="02010609060101010101" charset="-122"/>
                <a:ea typeface="仿宋" panose="02010609060101010101" charset="-122"/>
                <a:cs typeface="仿宋" panose="02010609060101010101" charset="-122"/>
                <a:sym typeface="微软雅黑" panose="020B0503020204020204" charset="-122"/>
              </a:rPr>
              <a:t>洛川会议</a:t>
            </a:r>
            <a:r>
              <a:rPr lang="zh-CN" altLang="en-US" sz="2400" b="1">
                <a:latin typeface="仿宋" panose="02010609060101010101" charset="-122"/>
                <a:ea typeface="仿宋" panose="02010609060101010101" charset="-122"/>
                <a:cs typeface="仿宋" panose="02010609060101010101" charset="-122"/>
                <a:sym typeface="微软雅黑" panose="020B0503020204020204" charset="-122"/>
              </a:rPr>
              <a:t>制定了</a:t>
            </a:r>
            <a:r>
              <a:rPr lang="zh-CN" altLang="en-US" sz="2400" b="1">
                <a:solidFill>
                  <a:srgbClr val="FF0000"/>
                </a:solidFill>
                <a:latin typeface="仿宋" panose="02010609060101010101" charset="-122"/>
                <a:ea typeface="仿宋" panose="02010609060101010101" charset="-122"/>
                <a:cs typeface="仿宋" panose="02010609060101010101" charset="-122"/>
                <a:sym typeface="微软雅黑" panose="020B0503020204020204" charset="-122"/>
              </a:rPr>
              <a:t>全面抗战路线，</a:t>
            </a:r>
            <a:r>
              <a:rPr lang="zh-CN" altLang="en-US" sz="2400" b="1">
                <a:latin typeface="仿宋" panose="02010609060101010101" charset="-122"/>
                <a:ea typeface="仿宋" panose="02010609060101010101" charset="-122"/>
                <a:cs typeface="仿宋" panose="02010609060101010101" charset="-122"/>
                <a:sym typeface="微软雅黑" panose="020B0503020204020204" charset="-122"/>
              </a:rPr>
              <a:t>并决定开展独立自主的</a:t>
            </a:r>
            <a:r>
              <a:rPr lang="zh-CN" altLang="en-US" sz="2400" b="1">
                <a:solidFill>
                  <a:srgbClr val="FF0000"/>
                </a:solidFill>
                <a:latin typeface="仿宋" panose="02010609060101010101" charset="-122"/>
                <a:ea typeface="仿宋" panose="02010609060101010101" charset="-122"/>
                <a:cs typeface="仿宋" panose="02010609060101010101" charset="-122"/>
                <a:sym typeface="微软雅黑" panose="020B0503020204020204" charset="-122"/>
              </a:rPr>
              <a:t>游击战争</a:t>
            </a:r>
            <a:r>
              <a:rPr lang="zh-CN" altLang="en-US" sz="2400" b="1">
                <a:latin typeface="仿宋" panose="02010609060101010101" charset="-122"/>
                <a:ea typeface="仿宋" panose="02010609060101010101" charset="-122"/>
                <a:cs typeface="仿宋" panose="02010609060101010101" charset="-122"/>
                <a:sym typeface="微软雅黑" panose="020B0503020204020204" charset="-122"/>
              </a:rPr>
              <a:t>，开辟</a:t>
            </a:r>
            <a:r>
              <a:rPr lang="zh-CN" altLang="en-US" sz="2400" b="1">
                <a:solidFill>
                  <a:srgbClr val="FF0000"/>
                </a:solidFill>
                <a:latin typeface="仿宋" panose="02010609060101010101" charset="-122"/>
                <a:ea typeface="仿宋" panose="02010609060101010101" charset="-122"/>
                <a:cs typeface="仿宋" panose="02010609060101010101" charset="-122"/>
                <a:sym typeface="微软雅黑" panose="020B0503020204020204" charset="-122"/>
              </a:rPr>
              <a:t>敌后战场</a:t>
            </a:r>
            <a:r>
              <a:rPr lang="zh-CN" altLang="en-US" sz="2400" b="1">
                <a:latin typeface="仿宋" panose="02010609060101010101" charset="-122"/>
                <a:ea typeface="仿宋" panose="02010609060101010101" charset="-122"/>
                <a:cs typeface="仿宋" panose="02010609060101010101" charset="-122"/>
                <a:sym typeface="微软雅黑" panose="020B0503020204020204" charset="-122"/>
              </a:rPr>
              <a:t>，建立敌后抗日根据地。</a:t>
            </a:r>
            <a:endParaRPr lang="zh-CN" altLang="en-US" sz="2400" b="1">
              <a:solidFill>
                <a:srgbClr val="FF0000"/>
              </a:solidFill>
              <a:latin typeface="仿宋" panose="02010609060101010101" charset="-122"/>
              <a:ea typeface="仿宋" panose="02010609060101010101" charset="-122"/>
              <a:cs typeface="仿宋" panose="02010609060101010101" charset="-122"/>
              <a:sym typeface="微软雅黑" panose="020B0503020204020204" charset="-122"/>
            </a:endParaRPr>
          </a:p>
        </p:txBody>
      </p:sp>
      <p:grpSp>
        <p:nvGrpSpPr>
          <p:cNvPr id="11" name="组合 10"/>
          <p:cNvGrpSpPr/>
          <p:nvPr>
            <p:custDataLst>
              <p:tags r:id="rId8"/>
            </p:custDataLst>
          </p:nvPr>
        </p:nvGrpSpPr>
        <p:grpSpPr>
          <a:xfrm>
            <a:off x="383734" y="3839991"/>
            <a:ext cx="11518218" cy="2628594"/>
            <a:chOff x="0" y="5355453"/>
            <a:chExt cx="16205218" cy="3492746"/>
          </a:xfrm>
        </p:grpSpPr>
        <p:pic>
          <p:nvPicPr>
            <p:cNvPr id="12" name="图片 11"/>
            <p:cNvPicPr>
              <a:picLocks noChangeAspect="1"/>
            </p:cNvPicPr>
            <p:nvPr>
              <p:custDataLst>
                <p:tags r:id="rId9"/>
              </p:custDataLst>
            </p:nvPr>
          </p:nvPicPr>
          <p:blipFill>
            <a:blip r:embed="rId20"/>
            <a:stretch>
              <a:fillRect/>
            </a:stretch>
          </p:blipFill>
          <p:spPr>
            <a:xfrm>
              <a:off x="0" y="5376546"/>
              <a:ext cx="4479107" cy="2982275"/>
            </a:xfrm>
            <a:prstGeom prst="rect">
              <a:avLst/>
            </a:prstGeom>
          </p:spPr>
        </p:pic>
        <p:pic>
          <p:nvPicPr>
            <p:cNvPr id="13" name="图片 12"/>
            <p:cNvPicPr>
              <a:picLocks noChangeAspect="1"/>
            </p:cNvPicPr>
            <p:nvPr>
              <p:custDataLst>
                <p:tags r:id="rId10"/>
              </p:custDataLst>
            </p:nvPr>
          </p:nvPicPr>
          <p:blipFill>
            <a:blip r:embed="rId21"/>
            <a:stretch>
              <a:fillRect/>
            </a:stretch>
          </p:blipFill>
          <p:spPr>
            <a:xfrm>
              <a:off x="4479107" y="5376546"/>
              <a:ext cx="4091687" cy="2982275"/>
            </a:xfrm>
            <a:prstGeom prst="rect">
              <a:avLst/>
            </a:prstGeom>
          </p:spPr>
        </p:pic>
        <p:pic>
          <p:nvPicPr>
            <p:cNvPr id="14" name="图片 13"/>
            <p:cNvPicPr>
              <a:picLocks noChangeAspect="1"/>
            </p:cNvPicPr>
            <p:nvPr>
              <p:custDataLst>
                <p:tags r:id="rId11"/>
              </p:custDataLst>
            </p:nvPr>
          </p:nvPicPr>
          <p:blipFill>
            <a:blip r:embed="rId22">
              <a:extLst>
                <a:ext uri="{BEBA8EAE-BF5A-486C-A8C5-ECC9F3942E4B}">
                  <a14:imgProps xmlns:a14="http://schemas.microsoft.com/office/drawing/2010/main">
                    <a14:imgLayer r:embed="rId23">
                      <a14:imgEffect>
                        <a14:colorTemperature colorTemp="11200"/>
                      </a14:imgEffect>
                    </a14:imgLayer>
                  </a14:imgProps>
                </a:ext>
              </a:extLst>
            </a:blip>
            <a:stretch>
              <a:fillRect/>
            </a:stretch>
          </p:blipFill>
          <p:spPr>
            <a:xfrm>
              <a:off x="8570794" y="5376546"/>
              <a:ext cx="7634424" cy="2982275"/>
            </a:xfrm>
            <a:prstGeom prst="rect">
              <a:avLst/>
            </a:prstGeom>
          </p:spPr>
        </p:pic>
        <p:sp>
          <p:nvSpPr>
            <p:cNvPr id="15" name="文本框 14"/>
            <p:cNvSpPr txBox="1"/>
            <p:nvPr>
              <p:custDataLst>
                <p:tags r:id="rId12"/>
              </p:custDataLst>
            </p:nvPr>
          </p:nvSpPr>
          <p:spPr>
            <a:xfrm>
              <a:off x="128174" y="8358820"/>
              <a:ext cx="2924810" cy="489379"/>
            </a:xfrm>
            <a:prstGeom prst="rect">
              <a:avLst/>
            </a:prstGeom>
            <a:noFill/>
          </p:spPr>
          <p:txBody>
            <a:bodyPr wrap="square" rtlCol="0">
              <a:spAutoFit/>
            </a:bodyPr>
            <a:lstStyle/>
            <a:p>
              <a:r>
                <a:rPr lang="en-US" altLang="zh-CN" b="1">
                  <a:latin typeface="仿宋" panose="02010609060101010101" charset="-122"/>
                  <a:ea typeface="仿宋" panose="02010609060101010101" charset="-122"/>
                  <a:cs typeface="仿宋" panose="02010609060101010101" charset="-122"/>
                  <a:sym typeface="Arial" panose="020B0604020202020204" pitchFamily="34" charset="0"/>
                </a:rPr>
                <a:t>◎</a:t>
              </a:r>
              <a:r>
                <a:rPr lang="zh-CN" b="1">
                  <a:solidFill>
                    <a:srgbClr val="FF0000"/>
                  </a:solidFill>
                  <a:latin typeface="仿宋" panose="02010609060101010101" charset="-122"/>
                  <a:ea typeface="仿宋" panose="02010609060101010101" charset="-122"/>
                  <a:cs typeface="仿宋" panose="02010609060101010101" charset="-122"/>
                  <a:sym typeface="Arial" panose="020B0604020202020204" pitchFamily="34" charset="0"/>
                </a:rPr>
                <a:t>地道战</a:t>
              </a:r>
              <a:r>
                <a:rPr lang="zh-CN" b="1">
                  <a:latin typeface="仿宋" panose="02010609060101010101" charset="-122"/>
                  <a:ea typeface="仿宋" panose="02010609060101010101" charset="-122"/>
                  <a:cs typeface="仿宋" panose="02010609060101010101" charset="-122"/>
                  <a:sym typeface="Arial" panose="020B0604020202020204" pitchFamily="34" charset="0"/>
                </a:rPr>
                <a:t>情境图</a:t>
              </a:r>
              <a:endParaRPr lang="zh-CN" altLang="en-US" b="1">
                <a:latin typeface="仿宋" panose="02010609060101010101" charset="-122"/>
                <a:ea typeface="仿宋" panose="02010609060101010101" charset="-122"/>
                <a:cs typeface="仿宋" panose="02010609060101010101" charset="-122"/>
                <a:sym typeface="Arial" panose="020B0604020202020204" pitchFamily="34" charset="0"/>
              </a:endParaRPr>
            </a:p>
          </p:txBody>
        </p:sp>
        <p:sp>
          <p:nvSpPr>
            <p:cNvPr id="27" name="文本框 26"/>
            <p:cNvSpPr txBox="1"/>
            <p:nvPr>
              <p:custDataLst>
                <p:tags r:id="rId13"/>
              </p:custDataLst>
            </p:nvPr>
          </p:nvSpPr>
          <p:spPr>
            <a:xfrm>
              <a:off x="4535304" y="8344997"/>
              <a:ext cx="2924810" cy="489379"/>
            </a:xfrm>
            <a:prstGeom prst="rect">
              <a:avLst/>
            </a:prstGeom>
            <a:noFill/>
          </p:spPr>
          <p:txBody>
            <a:bodyPr wrap="square" rtlCol="0">
              <a:spAutoFit/>
            </a:bodyPr>
            <a:lstStyle/>
            <a:p>
              <a:r>
                <a:rPr lang="en-US" altLang="zh-CN" b="1">
                  <a:latin typeface="仿宋" panose="02010609060101010101" charset="-122"/>
                  <a:ea typeface="仿宋" panose="02010609060101010101" charset="-122"/>
                  <a:cs typeface="仿宋" panose="02010609060101010101" charset="-122"/>
                  <a:sym typeface="Arial" panose="020B0604020202020204" pitchFamily="34" charset="0"/>
                </a:rPr>
                <a:t>◎</a:t>
              </a:r>
              <a:r>
                <a:rPr lang="zh-CN" b="1">
                  <a:solidFill>
                    <a:srgbClr val="FF0000"/>
                  </a:solidFill>
                  <a:latin typeface="仿宋" panose="02010609060101010101" charset="-122"/>
                  <a:ea typeface="仿宋" panose="02010609060101010101" charset="-122"/>
                  <a:cs typeface="仿宋" panose="02010609060101010101" charset="-122"/>
                  <a:sym typeface="Arial" panose="020B0604020202020204" pitchFamily="34" charset="0"/>
                </a:rPr>
                <a:t>地雷战</a:t>
              </a:r>
              <a:r>
                <a:rPr lang="zh-CN" b="1">
                  <a:latin typeface="仿宋" panose="02010609060101010101" charset="-122"/>
                  <a:ea typeface="仿宋" panose="02010609060101010101" charset="-122"/>
                  <a:cs typeface="仿宋" panose="02010609060101010101" charset="-122"/>
                  <a:sym typeface="Arial" panose="020B0604020202020204" pitchFamily="34" charset="0"/>
                </a:rPr>
                <a:t>情境图</a:t>
              </a:r>
              <a:endParaRPr lang="zh-CN" altLang="en-US" b="1">
                <a:latin typeface="仿宋" panose="02010609060101010101" charset="-122"/>
                <a:ea typeface="仿宋" panose="02010609060101010101" charset="-122"/>
                <a:cs typeface="仿宋" panose="02010609060101010101" charset="-122"/>
                <a:sym typeface="Arial" panose="020B0604020202020204" pitchFamily="34" charset="0"/>
              </a:endParaRPr>
            </a:p>
          </p:txBody>
        </p:sp>
        <p:sp>
          <p:nvSpPr>
            <p:cNvPr id="16" name="文本框 15"/>
            <p:cNvSpPr txBox="1"/>
            <p:nvPr>
              <p:custDataLst>
                <p:tags r:id="rId14"/>
              </p:custDataLst>
            </p:nvPr>
          </p:nvSpPr>
          <p:spPr>
            <a:xfrm>
              <a:off x="8569662" y="7608781"/>
              <a:ext cx="7629644" cy="1225135"/>
            </a:xfrm>
            <a:prstGeom prst="rect">
              <a:avLst/>
            </a:prstGeom>
            <a:solidFill>
              <a:sysClr val="window" lastClr="FFFFFF">
                <a:lumMod val="95000"/>
              </a:sysClr>
            </a:solidFill>
          </p:spPr>
          <p:txBody>
            <a:bodyPr wrap="square" rtlCol="0">
              <a:spAutoFit/>
            </a:bodyPr>
            <a:lstStyle/>
            <a:p>
              <a:pPr algn="just"/>
              <a:r>
                <a:rPr lang="en-US" altLang="zh-CN" b="1">
                  <a:latin typeface="仿宋" panose="02010609060101010101" charset="-122"/>
                  <a:ea typeface="仿宋" panose="02010609060101010101" charset="-122"/>
                  <a:cs typeface="仿宋" panose="02010609060101010101" charset="-122"/>
                  <a:sym typeface="Arial" panose="020B0604020202020204" pitchFamily="34" charset="0"/>
                </a:rPr>
                <a:t>◎</a:t>
              </a:r>
              <a:r>
                <a:rPr lang="zh-CN" b="1">
                  <a:solidFill>
                    <a:srgbClr val="FF0000"/>
                  </a:solidFill>
                  <a:latin typeface="仿宋" panose="02010609060101010101" charset="-122"/>
                  <a:ea typeface="仿宋" panose="02010609060101010101" charset="-122"/>
                  <a:cs typeface="仿宋" panose="02010609060101010101" charset="-122"/>
                  <a:sym typeface="Arial" panose="020B0604020202020204" pitchFamily="34" charset="0"/>
                </a:rPr>
                <a:t>麻雀战</a:t>
              </a:r>
              <a:r>
                <a:rPr lang="zh-CN" b="1">
                  <a:latin typeface="仿宋" panose="02010609060101010101" charset="-122"/>
                  <a:ea typeface="仿宋" panose="02010609060101010101" charset="-122"/>
                  <a:cs typeface="仿宋" panose="02010609060101010101" charset="-122"/>
                  <a:sym typeface="Arial" panose="020B0604020202020204" pitchFamily="34" charset="0"/>
                </a:rPr>
                <a:t>：游击队和民兵依靠群众，利用地形优势的有利条件，三五成群，忽聚忽散，灵活机动，对敌人实施突然准确的射击</a:t>
              </a:r>
              <a:r>
                <a:rPr lang="en-US" altLang="zh-CN" b="1">
                  <a:latin typeface="仿宋" panose="02010609060101010101" charset="-122"/>
                  <a:ea typeface="仿宋" panose="02010609060101010101" charset="-122"/>
                  <a:cs typeface="仿宋" panose="02010609060101010101" charset="-122"/>
                  <a:sym typeface="Arial" panose="020B0604020202020204" pitchFamily="34" charset="0"/>
                </a:rPr>
                <a:t>.</a:t>
              </a:r>
              <a:endParaRPr lang="zh-CN" altLang="en-US" b="1">
                <a:latin typeface="仿宋" panose="02010609060101010101" charset="-122"/>
                <a:ea typeface="仿宋" panose="02010609060101010101" charset="-122"/>
                <a:cs typeface="仿宋" panose="02010609060101010101" charset="-122"/>
                <a:sym typeface="Arial" panose="020B0604020202020204" pitchFamily="34" charset="0"/>
              </a:endParaRPr>
            </a:p>
          </p:txBody>
        </p:sp>
        <p:sp>
          <p:nvSpPr>
            <p:cNvPr id="17" name="矩形 16"/>
            <p:cNvSpPr/>
            <p:nvPr>
              <p:custDataLst>
                <p:tags r:id="rId15"/>
              </p:custDataLst>
            </p:nvPr>
          </p:nvSpPr>
          <p:spPr>
            <a:xfrm>
              <a:off x="4483326" y="5355453"/>
              <a:ext cx="4086907" cy="2982275"/>
            </a:xfrm>
            <a:prstGeom prst="rect">
              <a:avLst/>
            </a:prstGeom>
            <a:solidFill>
              <a:srgbClr val="C7B195">
                <a:alpha val="50000"/>
              </a:srgbClr>
            </a:solidFill>
            <a:ln w="12700" cap="flat" cmpd="sng" algn="ctr">
              <a:noFill/>
              <a:prstDash val="solid"/>
              <a:miter lim="800000"/>
            </a:ln>
            <a:effectLst/>
          </p:spPr>
          <p:txBody>
            <a:bodyPr rtlCol="0" anchor="ctr"/>
            <a:lstStyle/>
            <a:p>
              <a:pPr algn="ctr"/>
              <a:endParaRPr lang="zh-CN" altLang="en-US" sz="2400">
                <a:solidFill>
                  <a:sysClr val="window" lastClr="FFFFFF"/>
                </a:solidFill>
                <a:latin typeface="仿宋" panose="02010609060101010101" charset="-122"/>
                <a:ea typeface="仿宋" panose="02010609060101010101" charset="-122"/>
                <a:sym typeface="Arial" panose="020B0604020202020204" pitchFamily="34"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linds(horizontal)">
                                      <p:cBhvr>
                                        <p:cTn id="7" dur="500"/>
                                        <p:tgtEl>
                                          <p:spTgt spid="36"/>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blinds(horizontal)">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linds(horizontal)">
                                      <p:cBhvr>
                                        <p:cTn id="16" dur="500"/>
                                        <p:tgtEl>
                                          <p:spTgt spid="5"/>
                                        </p:tgtEl>
                                      </p:cBhvr>
                                    </p:animEffect>
                                  </p:childTnLst>
                                </p:cTn>
                              </p:par>
                            </p:childTnLst>
                          </p:cTn>
                        </p:par>
                        <p:par>
                          <p:cTn id="17" fill="hold">
                            <p:stCondLst>
                              <p:cond delay="500"/>
                            </p:stCondLst>
                            <p:childTnLst>
                              <p:par>
                                <p:cTn id="18" presetID="9"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dissolv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linds(horizontal)">
                                      <p:cBhvr>
                                        <p:cTn id="25" dur="500"/>
                                        <p:tgtEl>
                                          <p:spTgt spid="6"/>
                                        </p:tgtEl>
                                      </p:cBhvr>
                                    </p:animEffect>
                                  </p:childTnLst>
                                </p:cTn>
                              </p:par>
                            </p:childTnLst>
                          </p:cTn>
                        </p:par>
                        <p:par>
                          <p:cTn id="26" fill="hold">
                            <p:stCondLst>
                              <p:cond delay="500"/>
                            </p:stCondLst>
                            <p:childTnLst>
                              <p:par>
                                <p:cTn id="27" presetID="3" presetClass="exit" presetSubtype="10" fill="hold" nodeType="afterEffect">
                                  <p:stCondLst>
                                    <p:cond delay="0"/>
                                  </p:stCondLst>
                                  <p:childTnLst>
                                    <p:animEffect transition="out" filter="blinds(horizontal)">
                                      <p:cBhvr>
                                        <p:cTn id="28" dur="500"/>
                                        <p:tgtEl>
                                          <p:spTgt spid="8"/>
                                        </p:tgtEl>
                                      </p:cBhvr>
                                    </p:animEffect>
                                    <p:set>
                                      <p:cBhvr>
                                        <p:cTn id="29" dur="1" fill="hold">
                                          <p:stCondLst>
                                            <p:cond delay="499"/>
                                          </p:stCondLst>
                                        </p:cTn>
                                        <p:tgtEl>
                                          <p:spTgt spid="8"/>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dissolve">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left)">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dissolve">
                                      <p:cBhvr>
                                        <p:cTn id="4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bldLvl="0" animBg="1"/>
      <p:bldP spid="10" grpId="0"/>
      <p:bldP spid="36" grpId="0" bldLvl="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17475" y="692150"/>
            <a:ext cx="5244465" cy="460375"/>
          </a:xfrm>
          <a:prstGeom prst="rect">
            <a:avLst/>
          </a:prstGeom>
          <a:noFill/>
        </p:spPr>
        <p:txBody>
          <a:bodyPr wrap="square" rtlCol="0">
            <a:spAutoFit/>
          </a:bodyPr>
          <a:lstStyle/>
          <a:p>
            <a:pPr algn="l"/>
            <a:r>
              <a:rPr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mn-ea"/>
              </a:rPr>
              <a:t>㈢“两”个战场、“两”条路线</a:t>
            </a:r>
            <a:r>
              <a:rPr lang="zh-CN" altLang="en-US"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mn-ea"/>
            </a:endParaRPr>
          </a:p>
        </p:txBody>
      </p:sp>
      <p:grpSp>
        <p:nvGrpSpPr>
          <p:cNvPr id="23" name="组合 22"/>
          <p:cNvGrpSpPr/>
          <p:nvPr/>
        </p:nvGrpSpPr>
        <p:grpSpPr>
          <a:xfrm>
            <a:off x="-6350" y="6276975"/>
            <a:ext cx="12198350" cy="516890"/>
            <a:chOff x="-10" y="9952"/>
            <a:chExt cx="19210" cy="814"/>
          </a:xfrm>
          <a:solidFill>
            <a:srgbClr val="EC5F74">
              <a:lumMod val="20000"/>
              <a:lumOff val="80000"/>
            </a:srgbClr>
          </a:solidFill>
        </p:grpSpPr>
        <p:sp>
          <p:nvSpPr>
            <p:cNvPr id="24" name="文本框 23"/>
            <p:cNvSpPr txBox="1"/>
            <p:nvPr>
              <p:custDataLst>
                <p:tags r:id="rId13"/>
              </p:custDataLst>
            </p:nvPr>
          </p:nvSpPr>
          <p:spPr>
            <a:xfrm>
              <a:off x="-10" y="9976"/>
              <a:ext cx="19211" cy="791"/>
            </a:xfrm>
            <a:prstGeom prst="rect">
              <a:avLst/>
            </a:prstGeom>
            <a:grpFill/>
          </p:spPr>
          <p:txBody>
            <a:bodyPr vert="horz" wrap="square" lIns="91440" tIns="45720" rIns="91440" bIns="45720" numCol="1" spcCol="0" rtlCol="0" fromWordArt="0" anchor="t" anchorCtr="0" forceAA="0" compatLnSpc="0">
              <a:noAutofit/>
            </a:bodyPr>
            <a:lstStyle>
              <a:lvl1pPr algn="l" defTabSz="914400" rtl="0" eaLnBrk="1" latinLnBrk="0" hangingPunct="1">
                <a:lnSpc>
                  <a:spcPct val="90000"/>
                </a:lnSpc>
                <a:spcBef>
                  <a:spcPct val="0"/>
                </a:spcBef>
                <a:buNone/>
                <a:defRPr sz="4400" kern="1200">
                  <a:solidFill>
                    <a:sysClr val="windowText" lastClr="000000"/>
                  </a:solidFill>
                  <a:latin typeface="Calibri" panose="020F0502020204030204"/>
                  <a:ea typeface="微软雅黑" panose="020B0503020204020204" charset="-122"/>
                  <a:cs typeface="微软雅黑" panose="020B0503020204020204" charset="-122"/>
                </a:defRPr>
              </a:lvl1pPr>
            </a:lstStyle>
            <a:p>
              <a:pPr lvl="0" algn="l">
                <a:lnSpc>
                  <a:spcPct val="100000"/>
                </a:lnSpc>
                <a:buClrTx/>
                <a:buSzTx/>
                <a:buFontTx/>
              </a:pPr>
              <a:r>
                <a:rPr lang="zh-CN" altLang="zh-CN" sz="2400" b="1">
                  <a:latin typeface="仿宋" panose="02010609060101010101" charset="-122"/>
                  <a:ea typeface="仿宋" panose="02010609060101010101" charset="-122"/>
                  <a:cs typeface="楷体" panose="02010609060101010101" pitchFamily="49" charset="-122"/>
                  <a:sym typeface="Arial" panose="020B0604020202020204" pitchFamily="34" charset="0"/>
                </a:rPr>
                <a:t>  </a:t>
              </a:r>
              <a:r>
                <a:rPr lang="zh-CN" altLang="zh-CN" sz="2400" b="1">
                  <a:latin typeface="仿宋" panose="02010609060101010101" charset="-122"/>
                  <a:ea typeface="仿宋" panose="02010609060101010101" charset="-122"/>
                  <a:cs typeface="楷体" panose="02010609060101010101" pitchFamily="49" charset="-122"/>
                  <a:sym typeface="等线" panose="02010600030101010101" charset="-122"/>
                </a:rPr>
                <a:t>考情分析</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zh-CN" sz="2400" b="1">
                  <a:solidFill>
                    <a:sysClr val="windowText" lastClr="000000"/>
                  </a:solidFill>
                  <a:latin typeface="仿宋" panose="02010609060101010101" charset="-122"/>
                  <a:ea typeface="仿宋" panose="02010609060101010101" charset="-122"/>
                  <a:cs typeface="楷体" panose="02010609060101010101" pitchFamily="49" charset="-122"/>
                  <a:sym typeface="微软雅黑" panose="020B0503020204020204" charset="-122"/>
                </a:rPr>
                <a:t>阶段特征</a:t>
              </a:r>
              <a:r>
                <a:rPr lang="en-US" altLang="zh-CN" sz="2400" b="1">
                  <a:solidFill>
                    <a:sysClr val="windowText" lastClr="000000"/>
                  </a:solidFill>
                  <a:latin typeface="仿宋" panose="02010609060101010101" charset="-122"/>
                  <a:ea typeface="仿宋" panose="02010609060101010101" charset="-122"/>
                  <a:cs typeface="楷体" panose="02010609060101010101" pitchFamily="49" charset="-122"/>
                  <a:sym typeface="微软雅黑" panose="020B0503020204020204" charset="-122"/>
                </a:rPr>
                <a:t>          </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微软雅黑" panose="020B0503020204020204" charset="-122"/>
                </a:rPr>
                <a:t>夯实</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等线" panose="02010600030101010101" charset="-122"/>
                </a:rPr>
                <a:t>基础</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en-US" sz="2400" b="1">
                  <a:solidFill>
                    <a:srgbClr val="000000"/>
                  </a:solidFill>
                  <a:latin typeface="仿宋" panose="02010609060101010101" charset="-122"/>
                  <a:ea typeface="仿宋" panose="02010609060101010101" charset="-122"/>
                  <a:cs typeface="Times New Roman" panose="02020603050405020304" charset="0"/>
                  <a:sym typeface="等线" panose="02010600030101010101" charset="-122"/>
                </a:rPr>
                <a:t>高考真题</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en-US" sz="2400" b="1">
                  <a:solidFill>
                    <a:srgbClr val="000000"/>
                  </a:solidFill>
                  <a:latin typeface="仿宋" panose="02010609060101010101" charset="-122"/>
                  <a:ea typeface="仿宋" panose="02010609060101010101" charset="-122"/>
                  <a:cs typeface="Times New Roman" panose="02020603050405020304" charset="0"/>
                  <a:sym typeface="等线" panose="02010600030101010101" charset="-122"/>
                </a:rPr>
                <a:t>链接选必</a:t>
              </a: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sym typeface="微软雅黑" panose="020B0503020204020204" charset="-122"/>
              </a:endParaRPr>
            </a:p>
          </p:txBody>
        </p:sp>
        <p:cxnSp>
          <p:nvCxnSpPr>
            <p:cNvPr id="25" name="直接连接符 24"/>
            <p:cNvCxnSpPr/>
            <p:nvPr/>
          </p:nvCxnSpPr>
          <p:spPr>
            <a:xfrm>
              <a:off x="2977" y="9952"/>
              <a:ext cx="16" cy="815"/>
            </a:xfrm>
            <a:prstGeom prst="line">
              <a:avLst/>
            </a:prstGeom>
            <a:grpFill/>
            <a:ln w="12700" cap="flat" cmpd="sng" algn="ctr">
              <a:solidFill>
                <a:sysClr val="window" lastClr="FFFFFF"/>
              </a:solidFill>
              <a:prstDash val="solid"/>
              <a:miter lim="800000"/>
            </a:ln>
            <a:effectLst/>
          </p:spPr>
        </p:cxnSp>
        <p:cxnSp>
          <p:nvCxnSpPr>
            <p:cNvPr id="26" name="直接连接符 25"/>
            <p:cNvCxnSpPr/>
            <p:nvPr/>
          </p:nvCxnSpPr>
          <p:spPr>
            <a:xfrm>
              <a:off x="7227" y="9952"/>
              <a:ext cx="16" cy="815"/>
            </a:xfrm>
            <a:prstGeom prst="line">
              <a:avLst/>
            </a:prstGeom>
            <a:grpFill/>
            <a:ln w="12700" cap="flat" cmpd="sng" algn="ctr">
              <a:solidFill>
                <a:sysClr val="window" lastClr="FFFFFF"/>
              </a:solidFill>
              <a:prstDash val="solid"/>
              <a:miter lim="800000"/>
            </a:ln>
            <a:effectLst/>
          </p:spPr>
        </p:cxnSp>
        <p:cxnSp>
          <p:nvCxnSpPr>
            <p:cNvPr id="28" name="直接连接符 27"/>
            <p:cNvCxnSpPr/>
            <p:nvPr/>
          </p:nvCxnSpPr>
          <p:spPr>
            <a:xfrm>
              <a:off x="11121" y="9952"/>
              <a:ext cx="16" cy="815"/>
            </a:xfrm>
            <a:prstGeom prst="line">
              <a:avLst/>
            </a:prstGeom>
            <a:grpFill/>
            <a:ln w="12700" cap="flat" cmpd="sng" algn="ctr">
              <a:solidFill>
                <a:sysClr val="window" lastClr="FFFFFF"/>
              </a:solidFill>
              <a:prstDash val="solid"/>
              <a:miter lim="800000"/>
            </a:ln>
            <a:effectLst/>
          </p:spPr>
        </p:cxnSp>
        <p:cxnSp>
          <p:nvCxnSpPr>
            <p:cNvPr id="62" name="直接连接符 61"/>
            <p:cNvCxnSpPr/>
            <p:nvPr/>
          </p:nvCxnSpPr>
          <p:spPr>
            <a:xfrm>
              <a:off x="15150" y="9952"/>
              <a:ext cx="16" cy="815"/>
            </a:xfrm>
            <a:prstGeom prst="line">
              <a:avLst/>
            </a:prstGeom>
            <a:grpFill/>
            <a:ln w="12700" cap="flat" cmpd="sng" algn="ctr">
              <a:solidFill>
                <a:sysClr val="window" lastClr="FFFFFF"/>
              </a:solidFill>
              <a:prstDash val="solid"/>
              <a:miter lim="800000"/>
            </a:ln>
            <a:effectLst/>
          </p:spPr>
        </p:cxnSp>
      </p:grpSp>
      <p:grpSp>
        <p:nvGrpSpPr>
          <p:cNvPr id="29" name="组合 28"/>
          <p:cNvGrpSpPr/>
          <p:nvPr/>
        </p:nvGrpSpPr>
        <p:grpSpPr>
          <a:xfrm>
            <a:off x="18415" y="5080"/>
            <a:ext cx="4580890" cy="622935"/>
            <a:chOff x="271" y="34"/>
            <a:chExt cx="7214" cy="981"/>
          </a:xfrm>
        </p:grpSpPr>
        <p:sp>
          <p:nvSpPr>
            <p:cNvPr id="30" name="矩形"/>
            <p:cNvSpPr/>
            <p:nvPr/>
          </p:nvSpPr>
          <p:spPr>
            <a:xfrm>
              <a:off x="271" y="34"/>
              <a:ext cx="7214" cy="820"/>
            </a:xfrm>
            <a:prstGeom prst="rect">
              <a:avLst/>
            </a:prstGeom>
            <a:solidFill>
              <a:schemeClr val="accent6">
                <a:lumMod val="40000"/>
                <a:lumOff val="60000"/>
              </a:schemeClr>
            </a:solidFill>
            <a:ln w="9525" cap="flat" cmpd="sng">
              <a:noFill/>
              <a:prstDash val="solid"/>
              <a:miter/>
            </a:ln>
          </p:spPr>
          <p:txBody>
            <a:bodyPr vert="horz" wrap="square" lIns="91417" tIns="45708" rIns="91417" bIns="45708" anchor="t" anchorCtr="0">
              <a:spAutoFit/>
            </a:bodyPr>
            <a:lstStyle/>
            <a:p>
              <a:pPr marL="0" indent="0" algn="l">
                <a:lnSpc>
                  <a:spcPct val="100000"/>
                </a:lnSpc>
                <a:spcBef>
                  <a:spcPts val="0"/>
                </a:spcBef>
                <a:spcAft>
                  <a:spcPts val="0"/>
                </a:spcAft>
                <a:buNone/>
              </a:pPr>
              <a:r>
                <a:rPr lang="zh-CN" altLang="en-US" sz="2800" b="1" i="0" u="none" strike="noStrike" kern="1200" cap="none" spc="0" baseline="0">
                  <a:solidFill>
                    <a:sysClr val="windowText" lastClr="000000"/>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三、全面抗战（1937-1945）</a:t>
              </a:r>
            </a:p>
          </p:txBody>
        </p:sp>
        <p:cxnSp>
          <p:nvCxnSpPr>
            <p:cNvPr id="31" name="直接连接符 30"/>
            <p:cNvCxnSpPr/>
            <p:nvPr>
              <p:custDataLst>
                <p:tags r:id="rId12"/>
              </p:custDataLst>
            </p:nvPr>
          </p:nvCxnSpPr>
          <p:spPr>
            <a:xfrm flipV="1">
              <a:off x="271" y="983"/>
              <a:ext cx="7147" cy="32"/>
            </a:xfrm>
            <a:prstGeom prst="line">
              <a:avLst/>
            </a:prstGeom>
            <a:noFill/>
            <a:ln w="12700" cap="flat" cmpd="sng" algn="ctr">
              <a:solidFill>
                <a:schemeClr val="accent6">
                  <a:lumMod val="40000"/>
                  <a:lumOff val="60000"/>
                </a:schemeClr>
              </a:solidFill>
              <a:prstDash val="solid"/>
              <a:miter lim="800000"/>
            </a:ln>
            <a:effectLst/>
          </p:spPr>
        </p:cxnSp>
      </p:grpSp>
      <p:sp>
        <p:nvSpPr>
          <p:cNvPr id="2" name="文本框 1"/>
          <p:cNvSpPr txBox="1"/>
          <p:nvPr/>
        </p:nvSpPr>
        <p:spPr>
          <a:xfrm>
            <a:off x="204470" y="1109980"/>
            <a:ext cx="5810250" cy="460375"/>
          </a:xfrm>
          <a:prstGeom prst="rect">
            <a:avLst/>
          </a:prstGeom>
          <a:noFill/>
        </p:spPr>
        <p:txBody>
          <a:bodyPr wrap="square" rtlCol="0">
            <a:spAutoFit/>
          </a:bodyPr>
          <a:lstStyle/>
          <a:p>
            <a:pPr algn="l"/>
            <a:r>
              <a:rPr lang="en-US"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mn-ea"/>
              </a:rPr>
              <a:t>2</a:t>
            </a:r>
            <a:r>
              <a:rPr lang="zh-CN" altLang="en-US"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mn-ea"/>
              </a:rPr>
              <a:t>、</a:t>
            </a:r>
            <a:r>
              <a:rPr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mn-ea"/>
              </a:rPr>
              <a:t>敌后战场（共产党全面抗战路线）</a:t>
            </a:r>
            <a:r>
              <a:rPr lang="zh-CN" altLang="en-US"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mn-ea"/>
            </a:endParaRPr>
          </a:p>
        </p:txBody>
      </p:sp>
      <p:graphicFrame>
        <p:nvGraphicFramePr>
          <p:cNvPr id="20" name="Group 34"/>
          <p:cNvGraphicFramePr>
            <a:graphicFrameLocks noGrp="1"/>
          </p:cNvGraphicFramePr>
          <p:nvPr>
            <p:custDataLst>
              <p:tags r:id="rId1"/>
            </p:custDataLst>
          </p:nvPr>
        </p:nvGraphicFramePr>
        <p:xfrm>
          <a:off x="117475" y="1646555"/>
          <a:ext cx="11527155" cy="4346575"/>
        </p:xfrm>
        <a:graphic>
          <a:graphicData uri="http://schemas.openxmlformats.org/drawingml/2006/table">
            <a:tbl>
              <a:tblPr>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effectLst/>
                <a:tableStyleId>{5940675A-B579-460E-94D1-54222C63F5DA}</a:tableStyleId>
              </a:tblPr>
              <a:tblGrid>
                <a:gridCol w="415290"/>
                <a:gridCol w="1363345"/>
                <a:gridCol w="4787265"/>
                <a:gridCol w="4961255"/>
              </a:tblGrid>
              <a:tr h="443865">
                <a:tc gridSpan="2">
                  <a:txBody>
                    <a:bodyPr/>
                    <a:lstStyle/>
                    <a:p>
                      <a:pPr indent="0" algn="ctr">
                        <a:buNone/>
                      </a:pPr>
                      <a:r>
                        <a:rPr lang="en-US" sz="2400" b="1">
                          <a:solidFill>
                            <a:schemeClr val="tx1"/>
                          </a:solidFill>
                          <a:latin typeface="仿宋" panose="02010609060101010101" charset="-122"/>
                          <a:ea typeface="仿宋" panose="02010609060101010101" charset="-122"/>
                          <a:cs typeface="黑体" panose="02010609060101010101" charset="-122"/>
                          <a:sym typeface="Arial" panose="020B0604020202020204" pitchFamily="34" charset="0"/>
                        </a:rPr>
                        <a:t>领域</a:t>
                      </a:r>
                      <a:endParaRPr lang="en-US" altLang="en-US" sz="2400" b="1">
                        <a:solidFill>
                          <a:schemeClr val="tx1"/>
                        </a:solidFill>
                        <a:latin typeface="仿宋" panose="02010609060101010101" charset="-122"/>
                        <a:ea typeface="仿宋" panose="02010609060101010101" charset="-122"/>
                        <a:cs typeface="黑体" panose="02010609060101010101" charset="-122"/>
                        <a:sym typeface="Arial" panose="020B0604020202020204" pitchFamily="34" charset="0"/>
                      </a:endParaRPr>
                    </a:p>
                  </a:txBody>
                  <a:tcPr marL="68580" marR="68580" marT="0" marB="0">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18870">
                        <a:lumMod val="20000"/>
                        <a:lumOff val="80000"/>
                      </a:srgbClr>
                    </a:solidFill>
                  </a:tcPr>
                </a:tc>
                <a:tc hMerge="1">
                  <a:txBody>
                    <a:bodyPr/>
                    <a:lstStyle/>
                    <a:p>
                      <a:endParaRPr lang="zh-CN"/>
                    </a:p>
                  </a:txBody>
                  <a:tcPr marL="68580" marR="68580" marT="0" marB="0">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18870">
                        <a:lumMod val="20000"/>
                        <a:lumOff val="80000"/>
                      </a:srgbClr>
                    </a:solidFill>
                  </a:tcPr>
                </a:tc>
                <a:tc>
                  <a:txBody>
                    <a:bodyPr/>
                    <a:lstStyle/>
                    <a:p>
                      <a:pPr indent="0" algn="ctr">
                        <a:buNone/>
                      </a:pPr>
                      <a:r>
                        <a:rPr lang="en-US" sz="2400" b="1">
                          <a:solidFill>
                            <a:schemeClr val="tx1"/>
                          </a:solidFill>
                          <a:latin typeface="仿宋" panose="02010609060101010101" charset="-122"/>
                          <a:ea typeface="仿宋" panose="02010609060101010101" charset="-122"/>
                          <a:cs typeface="黑体" panose="02010609060101010101" charset="-122"/>
                          <a:sym typeface="Arial" panose="020B0604020202020204" pitchFamily="34" charset="0"/>
                        </a:rPr>
                        <a:t>措施</a:t>
                      </a:r>
                      <a:endParaRPr lang="en-US" altLang="en-US" sz="2400" b="1">
                        <a:solidFill>
                          <a:schemeClr val="tx1"/>
                        </a:solidFill>
                        <a:latin typeface="仿宋" panose="02010609060101010101" charset="-122"/>
                        <a:ea typeface="仿宋" panose="02010609060101010101" charset="-122"/>
                        <a:cs typeface="黑体" panose="02010609060101010101" charset="-122"/>
                        <a:sym typeface="Arial" panose="020B0604020202020204" pitchFamily="34" charset="0"/>
                      </a:endParaRPr>
                    </a:p>
                  </a:txBody>
                  <a:tcPr marL="68580" marR="68580" marT="0" marB="0">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18870">
                        <a:lumMod val="20000"/>
                        <a:lumOff val="80000"/>
                      </a:srgbClr>
                    </a:solidFill>
                  </a:tcPr>
                </a:tc>
                <a:tc>
                  <a:txBody>
                    <a:bodyPr/>
                    <a:lstStyle/>
                    <a:p>
                      <a:pPr indent="0" algn="ctr">
                        <a:buNone/>
                      </a:pPr>
                      <a:r>
                        <a:rPr lang="en-US" sz="2400" b="1">
                          <a:solidFill>
                            <a:schemeClr val="tx1"/>
                          </a:solidFill>
                          <a:latin typeface="仿宋" panose="02010609060101010101" charset="-122"/>
                          <a:ea typeface="仿宋" panose="02010609060101010101" charset="-122"/>
                          <a:cs typeface="黑体" panose="02010609060101010101" charset="-122"/>
                          <a:sym typeface="Arial" panose="020B0604020202020204" pitchFamily="34" charset="0"/>
                        </a:rPr>
                        <a:t>影响</a:t>
                      </a:r>
                      <a:endParaRPr lang="en-US" altLang="en-US" sz="2400" b="1">
                        <a:solidFill>
                          <a:schemeClr val="tx1"/>
                        </a:solidFill>
                        <a:latin typeface="仿宋" panose="02010609060101010101" charset="-122"/>
                        <a:ea typeface="仿宋" panose="02010609060101010101" charset="-122"/>
                        <a:cs typeface="黑体" panose="02010609060101010101" charset="-122"/>
                        <a:sym typeface="Arial" panose="020B0604020202020204" pitchFamily="34" charset="0"/>
                      </a:endParaRPr>
                    </a:p>
                  </a:txBody>
                  <a:tcPr marL="68580" marR="68580" marT="0" marB="0">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18870">
                        <a:lumMod val="20000"/>
                        <a:lumOff val="80000"/>
                      </a:srgbClr>
                    </a:solidFill>
                  </a:tcPr>
                </a:tc>
              </a:tr>
              <a:tr h="477520">
                <a:tc rowSpan="3">
                  <a:txBody>
                    <a:bodyPr/>
                    <a:lstStyle/>
                    <a:p>
                      <a:pPr indent="0" algn="l">
                        <a:lnSpc>
                          <a:spcPct val="130000"/>
                        </a:lnSpc>
                        <a:buNone/>
                      </a:pPr>
                      <a:r>
                        <a:rPr lang="zh-CN" altLang="en-US" sz="2200" b="1" err="1">
                          <a:latin typeface="仿宋" panose="02010609060101010101" charset="-122"/>
                          <a:ea typeface="仿宋" panose="02010609060101010101" charset="-122"/>
                          <a:cs typeface="黑体" panose="02010609060101010101" charset="-122"/>
                          <a:sym typeface="Arial" panose="020B0604020202020204" pitchFamily="34" charset="0"/>
                        </a:rPr>
                        <a:t>军事</a:t>
                      </a:r>
                    </a:p>
                  </a:txBody>
                  <a:tcPr marL="68580" marR="68580" marT="0" marB="0" anchor="ct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rowSpan="2">
                  <a:txBody>
                    <a:bodyPr/>
                    <a:lstStyle/>
                    <a:p>
                      <a:pPr indent="0" algn="l">
                        <a:buNone/>
                      </a:pPr>
                      <a:r>
                        <a:rPr lang="en-US" sz="2400" b="1">
                          <a:latin typeface="仿宋" panose="02010609060101010101" charset="-122"/>
                          <a:ea typeface="仿宋" panose="02010609060101010101" charset="-122"/>
                          <a:cs typeface="黑体" panose="02010609060101010101" charset="-122"/>
                          <a:sym typeface="Arial" panose="020B0604020202020204" pitchFamily="34" charset="0"/>
                        </a:rPr>
                        <a:t>在沦陷区</a:t>
                      </a:r>
                      <a:endParaRPr lang="en-US" altLang="en-US" sz="2400" b="1">
                        <a:latin typeface="仿宋" panose="02010609060101010101" charset="-122"/>
                        <a:ea typeface="仿宋" panose="02010609060101010101" charset="-122"/>
                        <a:cs typeface="黑体" panose="02010609060101010101" charset="-122"/>
                        <a:sym typeface="Arial" panose="020B0604020202020204" pitchFamily="34" charset="0"/>
                      </a:endParaRPr>
                    </a:p>
                  </a:txBody>
                  <a:tcPr marL="68580" marR="68580" marT="0" marB="0" anchor="ct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a:lstStyle/>
                    <a:p>
                      <a:pPr marR="0" lvl="0" indent="0" algn="l" defTabSz="914400" rtl="0" fontAlgn="auto">
                        <a:lnSpc>
                          <a:spcPts val="3380"/>
                        </a:lnSpc>
                        <a:spcBef>
                          <a:spcPct val="0"/>
                        </a:spcBef>
                        <a:spcAft>
                          <a:spcPct val="0"/>
                        </a:spcAft>
                        <a:buClrTx/>
                        <a:buSzTx/>
                        <a:buFontTx/>
                        <a:buNone/>
                        <a:defRPr/>
                      </a:pPr>
                      <a:endParaRPr lang="zh-CN" altLang="en-US" sz="2200" b="1" kern="1200">
                        <a:solidFill>
                          <a:schemeClr val="accent1">
                            <a:lumMod val="50000"/>
                          </a:schemeClr>
                        </a:solidFill>
                        <a:effectLst/>
                        <a:latin typeface="仿宋" panose="02010609060101010101" charset="-122"/>
                        <a:ea typeface="仿宋" panose="02010609060101010101" charset="-122"/>
                        <a:cs typeface="仿宋" panose="02010609060101010101" charset="-122"/>
                      </a:endParaRP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a:lstStyle/>
                    <a:p>
                      <a:pPr marR="0" lvl="0" indent="0" algn="l" defTabSz="914400" rtl="0" fontAlgn="auto">
                        <a:lnSpc>
                          <a:spcPts val="3380"/>
                        </a:lnSpc>
                        <a:spcBef>
                          <a:spcPct val="0"/>
                        </a:spcBef>
                        <a:spcAft>
                          <a:spcPct val="0"/>
                        </a:spcAft>
                        <a:buClrTx/>
                        <a:buSzTx/>
                        <a:buFontTx/>
                        <a:buNone/>
                        <a:defRPr/>
                      </a:pPr>
                      <a:endParaRPr lang="zh-CN" altLang="en-US" sz="2200" b="1" kern="1200">
                        <a:solidFill>
                          <a:schemeClr val="accent1">
                            <a:lumMod val="50000"/>
                          </a:schemeClr>
                        </a:solidFill>
                        <a:effectLst/>
                        <a:latin typeface="仿宋" panose="02010609060101010101" charset="-122"/>
                        <a:ea typeface="仿宋" panose="02010609060101010101" charset="-122"/>
                        <a:cs typeface="仿宋" panose="02010609060101010101" charset="-122"/>
                      </a:endParaRP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r>
              <a:tr h="509905">
                <a:tc vMerge="1">
                  <a:txBody>
                    <a:bodyPr/>
                    <a:lstStyle/>
                    <a:p>
                      <a:endParaRPr lang="zh-CN"/>
                    </a:p>
                  </a:txBody>
                  <a:tcPr marL="68580" marR="68580" marT="0" marB="0" anchor="ct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vMerge="1">
                  <a:txBody>
                    <a:bodyPr/>
                    <a:lstStyle/>
                    <a:p>
                      <a:endParaRPr lang="zh-CN"/>
                    </a:p>
                  </a:txBody>
                  <a:tcPr marL="68580" marR="68580" marT="0" marB="0" anchor="ct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a:lstStyle/>
                    <a:p>
                      <a:pPr marR="0" lvl="0" indent="0" algn="l" defTabSz="914400" rtl="0" fontAlgn="auto">
                        <a:lnSpc>
                          <a:spcPts val="3380"/>
                        </a:lnSpc>
                        <a:spcBef>
                          <a:spcPct val="0"/>
                        </a:spcBef>
                        <a:spcAft>
                          <a:spcPct val="0"/>
                        </a:spcAft>
                        <a:buClrTx/>
                        <a:buSzTx/>
                        <a:buFontTx/>
                        <a:buNone/>
                        <a:defRPr/>
                      </a:pPr>
                      <a:endParaRPr lang="zh-CN" altLang="en-US" sz="2200" b="1" kern="1200">
                        <a:solidFill>
                          <a:schemeClr val="accent1">
                            <a:lumMod val="50000"/>
                          </a:schemeClr>
                        </a:solidFill>
                        <a:effectLst/>
                        <a:latin typeface="仿宋" panose="02010609060101010101" charset="-122"/>
                        <a:ea typeface="仿宋" panose="02010609060101010101" charset="-122"/>
                        <a:cs typeface="仿宋" panose="02010609060101010101" charset="-122"/>
                      </a:endParaRP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a:lstStyle/>
                    <a:p>
                      <a:pPr marR="0" lvl="0" indent="0" algn="l" defTabSz="914400" rtl="0" fontAlgn="auto">
                        <a:lnSpc>
                          <a:spcPts val="3380"/>
                        </a:lnSpc>
                        <a:spcBef>
                          <a:spcPct val="0"/>
                        </a:spcBef>
                        <a:spcAft>
                          <a:spcPct val="0"/>
                        </a:spcAft>
                        <a:buClrTx/>
                        <a:buSzTx/>
                        <a:buFontTx/>
                        <a:buNone/>
                        <a:defRPr/>
                      </a:pPr>
                      <a:endParaRPr lang="zh-CN" altLang="en-US" sz="2200" b="1" kern="1200">
                        <a:solidFill>
                          <a:schemeClr val="accent1">
                            <a:lumMod val="50000"/>
                          </a:schemeClr>
                        </a:solidFill>
                        <a:effectLst/>
                        <a:latin typeface="仿宋" panose="02010609060101010101" charset="-122"/>
                        <a:ea typeface="仿宋" panose="02010609060101010101" charset="-122"/>
                        <a:cs typeface="仿宋" panose="02010609060101010101" charset="-122"/>
                      </a:endParaRP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r>
              <a:tr h="2861310">
                <a:tc vMerge="1">
                  <a:txBody>
                    <a:bodyPr/>
                    <a:lstStyle/>
                    <a:p>
                      <a:endParaRPr lang="zh-CN"/>
                    </a:p>
                  </a:txBody>
                  <a:tcPr marL="68580" marR="68580" marT="0" marB="0" anchor="ct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a:lstStyle/>
                    <a:p>
                      <a:pPr indent="0" algn="l">
                        <a:buNone/>
                      </a:pPr>
                      <a:r>
                        <a:rPr lang="en-US" sz="2400" b="1">
                          <a:latin typeface="仿宋" panose="02010609060101010101" charset="-122"/>
                          <a:ea typeface="仿宋" panose="02010609060101010101" charset="-122"/>
                          <a:cs typeface="黑体" panose="02010609060101010101" charset="-122"/>
                          <a:sym typeface="Arial" panose="020B0604020202020204" pitchFamily="34" charset="0"/>
                        </a:rPr>
                        <a:t>百团大战</a:t>
                      </a:r>
                      <a:endParaRPr lang="en-US" altLang="en-US" sz="2400" b="1">
                        <a:latin typeface="仿宋" panose="02010609060101010101" charset="-122"/>
                        <a:ea typeface="仿宋" panose="02010609060101010101" charset="-122"/>
                        <a:cs typeface="黑体" panose="02010609060101010101" charset="-122"/>
                        <a:sym typeface="Arial" panose="020B0604020202020204" pitchFamily="34" charset="0"/>
                      </a:endParaRPr>
                    </a:p>
                  </a:txBody>
                  <a:tcPr marL="68580" marR="68580" marT="0" marB="0" anchor="ct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a:lstStyle/>
                    <a:p>
                      <a:pPr marR="0" lvl="0" indent="0" algn="l" defTabSz="914400" rtl="0" fontAlgn="auto">
                        <a:lnSpc>
                          <a:spcPts val="3380"/>
                        </a:lnSpc>
                        <a:spcBef>
                          <a:spcPct val="0"/>
                        </a:spcBef>
                        <a:spcAft>
                          <a:spcPct val="0"/>
                        </a:spcAft>
                        <a:buClrTx/>
                        <a:buSzTx/>
                        <a:buFontTx/>
                        <a:buNone/>
                        <a:defRPr/>
                      </a:pPr>
                      <a:endParaRPr lang="zh-CN" altLang="en-US" sz="2200" b="1" kern="1200">
                        <a:solidFill>
                          <a:schemeClr val="accent1">
                            <a:lumMod val="50000"/>
                          </a:schemeClr>
                        </a:solidFill>
                        <a:effectLst/>
                        <a:latin typeface="仿宋" panose="02010609060101010101" charset="-122"/>
                        <a:ea typeface="仿宋" panose="02010609060101010101" charset="-122"/>
                        <a:cs typeface="仿宋" panose="02010609060101010101" charset="-122"/>
                      </a:endParaRP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a:lstStyle/>
                    <a:p>
                      <a:pPr marR="0" lvl="0" indent="0" algn="l" defTabSz="914400" rtl="0" fontAlgn="auto">
                        <a:lnSpc>
                          <a:spcPts val="3380"/>
                        </a:lnSpc>
                        <a:spcBef>
                          <a:spcPct val="0"/>
                        </a:spcBef>
                        <a:spcAft>
                          <a:spcPct val="0"/>
                        </a:spcAft>
                        <a:buClrTx/>
                        <a:buSzTx/>
                        <a:buFontTx/>
                        <a:buNone/>
                        <a:defRPr/>
                      </a:pPr>
                      <a:endParaRPr lang="zh-CN" altLang="en-US" sz="2200" b="1" kern="1200">
                        <a:solidFill>
                          <a:schemeClr val="accent1">
                            <a:lumMod val="50000"/>
                          </a:schemeClr>
                        </a:solidFill>
                        <a:effectLst/>
                        <a:latin typeface="仿宋" panose="02010609060101010101" charset="-122"/>
                        <a:ea typeface="仿宋" panose="02010609060101010101" charset="-122"/>
                        <a:cs typeface="仿宋" panose="02010609060101010101" charset="-122"/>
                      </a:endParaRP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r>
            </a:tbl>
          </a:graphicData>
        </a:graphic>
      </p:graphicFrame>
      <p:sp>
        <p:nvSpPr>
          <p:cNvPr id="3" name="文本框 2"/>
          <p:cNvSpPr txBox="1"/>
          <p:nvPr>
            <p:custDataLst>
              <p:tags r:id="rId2"/>
            </p:custDataLst>
          </p:nvPr>
        </p:nvSpPr>
        <p:spPr>
          <a:xfrm>
            <a:off x="1981835" y="2087245"/>
            <a:ext cx="4533265" cy="471805"/>
          </a:xfrm>
          <a:prstGeom prst="rect">
            <a:avLst/>
          </a:prstGeom>
          <a:noFill/>
        </p:spPr>
        <p:txBody>
          <a:bodyPr wrap="none" rtlCol="0" anchor="t">
            <a:noAutofit/>
          </a:bodyPr>
          <a:lstStyle/>
          <a:p>
            <a:pPr algn="l"/>
            <a:r>
              <a:rPr lang="en-US" altLang="zh-CN" sz="2400" b="1">
                <a:solidFill>
                  <a:sysClr val="windowText" lastClr="000000"/>
                </a:solidFill>
                <a:effectLst/>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领导沦陷区的</a:t>
            </a:r>
            <a:r>
              <a:rPr lang="en-US" altLang="zh-CN" sz="2400" b="1">
                <a:solidFill>
                  <a:srgbClr val="FF0000"/>
                </a:solidFill>
                <a:effectLst/>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工人</a:t>
            </a:r>
            <a:r>
              <a:rPr lang="en-US" altLang="zh-CN" sz="2400" b="1">
                <a:effectLst/>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怠工、罢工</a:t>
            </a:r>
          </a:p>
        </p:txBody>
      </p:sp>
      <p:sp>
        <p:nvSpPr>
          <p:cNvPr id="4" name="文本框 3"/>
          <p:cNvSpPr txBox="1"/>
          <p:nvPr>
            <p:custDataLst>
              <p:tags r:id="rId3"/>
            </p:custDataLst>
          </p:nvPr>
        </p:nvSpPr>
        <p:spPr>
          <a:xfrm>
            <a:off x="6741160" y="2066925"/>
            <a:ext cx="4467860" cy="460375"/>
          </a:xfrm>
          <a:prstGeom prst="rect">
            <a:avLst/>
          </a:prstGeom>
          <a:noFill/>
        </p:spPr>
        <p:txBody>
          <a:bodyPr wrap="none" rtlCol="0" anchor="t">
            <a:spAutoFit/>
          </a:bodyPr>
          <a:lstStyle/>
          <a:p>
            <a:pPr algn="l"/>
            <a:r>
              <a:rPr lang="en-US" altLang="zh-CN" sz="2400" b="1">
                <a:solidFill>
                  <a:srgbClr val="FF0000"/>
                </a:solidFill>
                <a:effectLst/>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破坏</a:t>
            </a:r>
            <a:r>
              <a:rPr lang="en-US" altLang="zh-CN" sz="2400" b="1">
                <a:effectLst/>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日军“以战养战”的</a:t>
            </a:r>
            <a:r>
              <a:rPr lang="en-US" altLang="zh-CN" sz="2400" b="1">
                <a:solidFill>
                  <a:srgbClr val="FF0000"/>
                </a:solidFill>
                <a:effectLst/>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部署</a:t>
            </a:r>
            <a:r>
              <a:rPr lang="en-US" altLang="zh-CN" sz="2400" b="1">
                <a:effectLst/>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a:t>
            </a:r>
          </a:p>
        </p:txBody>
      </p:sp>
      <p:sp>
        <p:nvSpPr>
          <p:cNvPr id="18" name="文本框 17"/>
          <p:cNvSpPr txBox="1"/>
          <p:nvPr>
            <p:custDataLst>
              <p:tags r:id="rId4"/>
            </p:custDataLst>
          </p:nvPr>
        </p:nvSpPr>
        <p:spPr>
          <a:xfrm>
            <a:off x="1981835" y="2618105"/>
            <a:ext cx="4450715" cy="460375"/>
          </a:xfrm>
          <a:prstGeom prst="rect">
            <a:avLst/>
          </a:prstGeom>
          <a:noFill/>
        </p:spPr>
        <p:txBody>
          <a:bodyPr wrap="square" rtlCol="0" anchor="t">
            <a:spAutoFit/>
          </a:bodyPr>
          <a:lstStyle/>
          <a:p>
            <a:pPr indent="0" algn="just" fontAlgn="auto">
              <a:lnSpc>
                <a:spcPct val="100000"/>
              </a:lnSpc>
            </a:pPr>
            <a:r>
              <a:rPr lang="zh-CN" altLang="en-US" sz="2400" b="1">
                <a:solidFill>
                  <a:srgbClr val="FF0000"/>
                </a:solidFill>
                <a:effectLst/>
                <a:latin typeface="宋体" panose="02010600030101010101" pitchFamily="2" charset="-122"/>
                <a:ea typeface="宋体" panose="02010600030101010101" pitchFamily="2" charset="-122"/>
                <a:cs typeface="宋体" panose="02010600030101010101" pitchFamily="2" charset="-122"/>
                <a:sym typeface="微软雅黑" panose="020B0503020204020204" charset="-122"/>
              </a:rPr>
              <a:t>利用</a:t>
            </a:r>
            <a:r>
              <a:rPr lang="zh-CN" altLang="en-US" sz="2400" b="1">
                <a:effectLst/>
                <a:latin typeface="宋体" panose="02010600030101010101" pitchFamily="2" charset="-122"/>
                <a:ea typeface="宋体" panose="02010600030101010101" pitchFamily="2" charset="-122"/>
                <a:cs typeface="宋体" panose="02010600030101010101" pitchFamily="2" charset="-122"/>
                <a:sym typeface="微软雅黑" panose="020B0503020204020204" charset="-122"/>
              </a:rPr>
              <a:t>日伪矛盾</a:t>
            </a:r>
            <a:r>
              <a:rPr lang="en-US" altLang="zh-CN" sz="2400" b="1">
                <a:effectLst/>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发动</a:t>
            </a:r>
            <a:r>
              <a:rPr lang="en-US" altLang="zh-CN" sz="2400" b="1">
                <a:solidFill>
                  <a:srgbClr val="FF0000"/>
                </a:solidFill>
                <a:effectLst/>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群众斗争</a:t>
            </a:r>
            <a:endParaRPr lang="zh-CN" altLang="en-US" sz="2400"/>
          </a:p>
        </p:txBody>
      </p:sp>
      <p:sp>
        <p:nvSpPr>
          <p:cNvPr id="19" name="文本框 18"/>
          <p:cNvSpPr txBox="1"/>
          <p:nvPr>
            <p:custDataLst>
              <p:tags r:id="rId5"/>
            </p:custDataLst>
          </p:nvPr>
        </p:nvSpPr>
        <p:spPr>
          <a:xfrm>
            <a:off x="6741160" y="2618105"/>
            <a:ext cx="3623945" cy="460375"/>
          </a:xfrm>
          <a:prstGeom prst="rect">
            <a:avLst/>
          </a:prstGeom>
          <a:noFill/>
        </p:spPr>
        <p:txBody>
          <a:bodyPr wrap="square" rtlCol="0" anchor="t">
            <a:spAutoFit/>
          </a:bodyPr>
          <a:lstStyle/>
          <a:p>
            <a:pPr indent="0" algn="just" fontAlgn="auto">
              <a:lnSpc>
                <a:spcPct val="100000"/>
              </a:lnSpc>
            </a:pPr>
            <a:r>
              <a:rPr lang="zh-CN" altLang="en-US" sz="2400" b="1">
                <a:solidFill>
                  <a:srgbClr val="FF0000"/>
                </a:solidFill>
                <a:effectLst/>
                <a:latin typeface="宋体" panose="02010600030101010101" pitchFamily="2" charset="-122"/>
                <a:ea typeface="宋体" panose="02010600030101010101" pitchFamily="2" charset="-122"/>
                <a:cs typeface="宋体" panose="02010600030101010101" pitchFamily="2" charset="-122"/>
                <a:sym typeface="微软雅黑" panose="020B0503020204020204" charset="-122"/>
              </a:rPr>
              <a:t>打击</a:t>
            </a:r>
            <a:r>
              <a:rPr lang="en-US" altLang="zh-CN" sz="2400" b="1">
                <a:effectLst/>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日本</a:t>
            </a:r>
            <a:r>
              <a:rPr lang="zh-CN" altLang="en-US" sz="2400" b="1">
                <a:solidFill>
                  <a:srgbClr val="FF0000"/>
                </a:solidFill>
                <a:effectLst/>
                <a:latin typeface="宋体" panose="02010600030101010101" pitchFamily="2" charset="-122"/>
                <a:ea typeface="宋体" panose="02010600030101010101" pitchFamily="2" charset="-122"/>
                <a:cs typeface="宋体" panose="02010600030101010101" pitchFamily="2" charset="-122"/>
                <a:sym typeface="微软雅黑" panose="020B0503020204020204" charset="-122"/>
              </a:rPr>
              <a:t>殖民统治秩序。</a:t>
            </a:r>
            <a:endParaRPr lang="zh-CN" altLang="en-US" sz="2400"/>
          </a:p>
        </p:txBody>
      </p:sp>
      <p:sp>
        <p:nvSpPr>
          <p:cNvPr id="21" name="文本框 20"/>
          <p:cNvSpPr txBox="1"/>
          <p:nvPr>
            <p:custDataLst>
              <p:tags r:id="rId6"/>
            </p:custDataLst>
          </p:nvPr>
        </p:nvSpPr>
        <p:spPr>
          <a:xfrm>
            <a:off x="1890395" y="3137535"/>
            <a:ext cx="1593850" cy="1583690"/>
          </a:xfrm>
          <a:prstGeom prst="rect">
            <a:avLst/>
          </a:prstGeom>
          <a:noFill/>
          <a:ln w="9525">
            <a:noFill/>
          </a:ln>
        </p:spPr>
        <p:txBody>
          <a:bodyPr wrap="square">
            <a:spAutoFit/>
          </a:bodyPr>
          <a:lstStyle/>
          <a:p>
            <a:pPr indent="0" fontAlgn="auto">
              <a:lnSpc>
                <a:spcPts val="3880"/>
              </a:lnSpc>
            </a:pPr>
            <a:r>
              <a:rPr lang="zh-CN"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rPr>
              <a:t>背景：</a:t>
            </a:r>
          </a:p>
          <a:p>
            <a:pPr indent="0" fontAlgn="auto">
              <a:lnSpc>
                <a:spcPts val="3880"/>
              </a:lnSpc>
            </a:pPr>
            <a:endParaRPr lang="zh-CN"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endParaRPr>
          </a:p>
          <a:p>
            <a:pPr indent="0" fontAlgn="auto">
              <a:lnSpc>
                <a:spcPts val="3880"/>
              </a:lnSpc>
            </a:pPr>
            <a:r>
              <a:rPr lang="zh-CN"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rPr>
              <a:t>概况：</a:t>
            </a:r>
          </a:p>
        </p:txBody>
      </p:sp>
      <p:sp>
        <p:nvSpPr>
          <p:cNvPr id="22" name="文本框 21"/>
          <p:cNvSpPr txBox="1"/>
          <p:nvPr>
            <p:custDataLst>
              <p:tags r:id="rId7"/>
            </p:custDataLst>
          </p:nvPr>
        </p:nvSpPr>
        <p:spPr>
          <a:xfrm>
            <a:off x="2786380" y="3075940"/>
            <a:ext cx="4098925" cy="1276350"/>
          </a:xfrm>
          <a:prstGeom prst="rect">
            <a:avLst/>
          </a:prstGeom>
          <a:noFill/>
          <a:ln w="9525">
            <a:noFill/>
          </a:ln>
        </p:spPr>
        <p:txBody>
          <a:bodyPr wrap="square">
            <a:spAutoFit/>
          </a:bodyPr>
          <a:lstStyle/>
          <a:p>
            <a:pPr fontAlgn="auto">
              <a:lnSpc>
                <a:spcPts val="3080"/>
              </a:lnSpc>
            </a:pPr>
            <a:r>
              <a:rPr lang="zh-CN" sz="2200" b="1">
                <a:latin typeface="宋体" panose="02010600030101010101" pitchFamily="2" charset="-122"/>
                <a:ea typeface="宋体" panose="02010600030101010101" pitchFamily="2" charset="-122"/>
                <a:cs typeface="宋体" panose="02010600030101010101" pitchFamily="2" charset="-122"/>
              </a:rPr>
              <a:t>抗日战争进入</a:t>
            </a:r>
            <a:r>
              <a:rPr lang="zh-CN" sz="2200" b="1">
                <a:solidFill>
                  <a:srgbClr val="FF0000"/>
                </a:solidFill>
                <a:latin typeface="宋体" panose="02010600030101010101" pitchFamily="2" charset="-122"/>
                <a:ea typeface="宋体" panose="02010600030101010101" pitchFamily="2" charset="-122"/>
                <a:cs typeface="宋体" panose="02010600030101010101" pitchFamily="2" charset="-122"/>
              </a:rPr>
              <a:t>相持阶段</a:t>
            </a:r>
            <a:r>
              <a:rPr lang="zh-CN" sz="2200" b="1">
                <a:latin typeface="宋体" panose="02010600030101010101" pitchFamily="2" charset="-122"/>
                <a:ea typeface="宋体" panose="02010600030101010101" pitchFamily="2" charset="-122"/>
                <a:cs typeface="宋体" panose="02010600030101010101" pitchFamily="2" charset="-122"/>
              </a:rPr>
              <a:t>后，日军图谋以“</a:t>
            </a:r>
            <a:r>
              <a:rPr lang="zh-CN" sz="2200" b="1">
                <a:solidFill>
                  <a:srgbClr val="FF0000"/>
                </a:solidFill>
                <a:latin typeface="宋体" panose="02010600030101010101" pitchFamily="2" charset="-122"/>
                <a:ea typeface="宋体" panose="02010600030101010101" pitchFamily="2" charset="-122"/>
                <a:cs typeface="宋体" panose="02010600030101010101" pitchFamily="2" charset="-122"/>
              </a:rPr>
              <a:t>囚笼政策</a:t>
            </a:r>
            <a:r>
              <a:rPr lang="zh-CN" sz="2200" b="1">
                <a:latin typeface="宋体" panose="02010600030101010101" pitchFamily="2" charset="-122"/>
                <a:ea typeface="宋体" panose="02010600030101010101" pitchFamily="2" charset="-122"/>
                <a:cs typeface="宋体" panose="02010600030101010101" pitchFamily="2" charset="-122"/>
              </a:rPr>
              <a:t>”</a:t>
            </a:r>
            <a:r>
              <a:rPr lang="zh-CN" sz="2200" b="1">
                <a:solidFill>
                  <a:srgbClr val="FF0000"/>
                </a:solidFill>
                <a:latin typeface="宋体" panose="02010600030101010101" pitchFamily="2" charset="-122"/>
                <a:ea typeface="宋体" panose="02010600030101010101" pitchFamily="2" charset="-122"/>
                <a:cs typeface="宋体" panose="02010600030101010101" pitchFamily="2" charset="-122"/>
              </a:rPr>
              <a:t>消灭敌后抗日根据地</a:t>
            </a:r>
            <a:r>
              <a:rPr lang="zh-CN" sz="2200" b="1">
                <a:latin typeface="宋体" panose="02010600030101010101" pitchFamily="2" charset="-122"/>
                <a:ea typeface="宋体" panose="02010600030101010101" pitchFamily="2" charset="-122"/>
                <a:cs typeface="宋体" panose="02010600030101010101" pitchFamily="2" charset="-122"/>
              </a:rPr>
              <a:t>。</a:t>
            </a:r>
          </a:p>
        </p:txBody>
      </p:sp>
      <p:sp>
        <p:nvSpPr>
          <p:cNvPr id="32" name="文本框 31"/>
          <p:cNvSpPr txBox="1"/>
          <p:nvPr>
            <p:custDataLst>
              <p:tags r:id="rId8"/>
            </p:custDataLst>
          </p:nvPr>
        </p:nvSpPr>
        <p:spPr>
          <a:xfrm>
            <a:off x="1981835" y="4638675"/>
            <a:ext cx="4450715" cy="1276350"/>
          </a:xfrm>
          <a:prstGeom prst="rect">
            <a:avLst/>
          </a:prstGeom>
          <a:noFill/>
          <a:ln w="9525">
            <a:noFill/>
          </a:ln>
        </p:spPr>
        <p:txBody>
          <a:bodyPr wrap="square">
            <a:spAutoFit/>
          </a:bodyPr>
          <a:lstStyle/>
          <a:p>
            <a:pPr fontAlgn="auto">
              <a:lnSpc>
                <a:spcPts val="3080"/>
              </a:lnSpc>
            </a:pPr>
            <a:r>
              <a:rPr lang="zh-CN" sz="2200" b="1">
                <a:latin typeface="宋体" panose="02010600030101010101" pitchFamily="2" charset="-122"/>
                <a:ea typeface="宋体" panose="02010600030101010101" pitchFamily="2" charset="-122"/>
                <a:cs typeface="宋体" panose="02010600030101010101" pitchFamily="2" charset="-122"/>
              </a:rPr>
              <a:t>1940年8月-1941年1月，八路军以</a:t>
            </a:r>
            <a:r>
              <a:rPr lang="zh-CN" sz="2200" b="1">
                <a:solidFill>
                  <a:srgbClr val="FF0000"/>
                </a:solidFill>
                <a:latin typeface="宋体" panose="02010600030101010101" pitchFamily="2" charset="-122"/>
                <a:ea typeface="宋体" panose="02010600030101010101" pitchFamily="2" charset="-122"/>
                <a:cs typeface="宋体" panose="02010600030101010101" pitchFamily="2" charset="-122"/>
              </a:rPr>
              <a:t>破袭日军华北交通线</a:t>
            </a:r>
            <a:r>
              <a:rPr lang="zh-CN" sz="2200" b="1">
                <a:latin typeface="宋体" panose="02010600030101010101" pitchFamily="2" charset="-122"/>
                <a:ea typeface="宋体" panose="02010600030101010101" pitchFamily="2" charset="-122"/>
                <a:cs typeface="宋体" panose="02010600030101010101" pitchFamily="2" charset="-122"/>
              </a:rPr>
              <a:t>为主要目标的</a:t>
            </a:r>
            <a:r>
              <a:rPr lang="zh-CN" sz="2200" b="1">
                <a:solidFill>
                  <a:srgbClr val="FF0000"/>
                </a:solidFill>
                <a:latin typeface="宋体" panose="02010600030101010101" pitchFamily="2" charset="-122"/>
                <a:ea typeface="宋体" panose="02010600030101010101" pitchFamily="2" charset="-122"/>
                <a:cs typeface="宋体" panose="02010600030101010101" pitchFamily="2" charset="-122"/>
              </a:rPr>
              <a:t>进攻作战</a:t>
            </a:r>
            <a:endParaRPr lang="zh-CN" sz="2200" b="1">
              <a:latin typeface="宋体" panose="02010600030101010101" pitchFamily="2" charset="-122"/>
              <a:ea typeface="宋体" panose="02010600030101010101" pitchFamily="2" charset="-122"/>
              <a:cs typeface="宋体" panose="02010600030101010101" pitchFamily="2" charset="-122"/>
            </a:endParaRPr>
          </a:p>
        </p:txBody>
      </p:sp>
      <p:sp>
        <p:nvSpPr>
          <p:cNvPr id="33" name="文本框 32"/>
          <p:cNvSpPr txBox="1"/>
          <p:nvPr>
            <p:custDataLst>
              <p:tags r:id="rId9"/>
            </p:custDataLst>
          </p:nvPr>
        </p:nvSpPr>
        <p:spPr>
          <a:xfrm>
            <a:off x="6643370" y="3452495"/>
            <a:ext cx="5000625" cy="2258695"/>
          </a:xfrm>
          <a:prstGeom prst="rect">
            <a:avLst/>
          </a:prstGeom>
          <a:noFill/>
        </p:spPr>
        <p:txBody>
          <a:bodyPr wrap="square" rtlCol="0" anchor="t">
            <a:spAutoFit/>
          </a:bodyPr>
          <a:lstStyle/>
          <a:p>
            <a:pPr indent="0" algn="l" fontAlgn="auto">
              <a:lnSpc>
                <a:spcPts val="3380"/>
              </a:lnSpc>
            </a:pPr>
            <a:r>
              <a:rPr lang="zh-CN" altLang="en-US" sz="2200" b="1">
                <a:solidFill>
                  <a:sysClr val="windowText" lastClr="000000"/>
                </a:solidFill>
                <a:latin typeface="宋体" panose="02010600030101010101" pitchFamily="2" charset="-122"/>
                <a:ea typeface="宋体" panose="02010600030101010101" pitchFamily="2" charset="-122"/>
                <a:cs typeface="宋体" panose="02010600030101010101" pitchFamily="2" charset="-122"/>
              </a:rPr>
              <a:t>①</a:t>
            </a:r>
            <a:r>
              <a:rPr lang="zh-CN" altLang="en-US" sz="2200" b="1">
                <a:solidFill>
                  <a:srgbClr val="FF0000"/>
                </a:solidFill>
                <a:latin typeface="宋体" panose="02010600030101010101" pitchFamily="2" charset="-122"/>
                <a:ea typeface="宋体" panose="02010600030101010101" pitchFamily="2" charset="-122"/>
                <a:cs typeface="宋体" panose="02010600030101010101" pitchFamily="2" charset="-122"/>
              </a:rPr>
              <a:t>打破</a:t>
            </a:r>
            <a:r>
              <a:rPr lang="zh-CN" altLang="en-US" sz="2200" b="1">
                <a:solidFill>
                  <a:sysClr val="windowText" lastClr="000000"/>
                </a:solidFill>
                <a:latin typeface="宋体" panose="02010600030101010101" pitchFamily="2" charset="-122"/>
                <a:ea typeface="宋体" panose="02010600030101010101" pitchFamily="2" charset="-122"/>
                <a:cs typeface="宋体" panose="02010600030101010101" pitchFamily="2" charset="-122"/>
              </a:rPr>
              <a:t>了日军的“</a:t>
            </a:r>
            <a:r>
              <a:rPr lang="zh-CN" altLang="en-US" sz="2200" b="1">
                <a:solidFill>
                  <a:srgbClr val="FF0000"/>
                </a:solidFill>
                <a:latin typeface="宋体" panose="02010600030101010101" pitchFamily="2" charset="-122"/>
                <a:ea typeface="宋体" panose="02010600030101010101" pitchFamily="2" charset="-122"/>
                <a:cs typeface="宋体" panose="02010600030101010101" pitchFamily="2" charset="-122"/>
              </a:rPr>
              <a:t>囚笼</a:t>
            </a:r>
            <a:r>
              <a:rPr lang="zh-CN" altLang="en-US" sz="2200" b="1">
                <a:solidFill>
                  <a:sysClr val="windowText" lastClr="000000"/>
                </a:solidFill>
                <a:latin typeface="宋体" panose="02010600030101010101" pitchFamily="2" charset="-122"/>
                <a:ea typeface="宋体" panose="02010600030101010101" pitchFamily="2" charset="-122"/>
                <a:cs typeface="宋体" panose="02010600030101010101" pitchFamily="2" charset="-122"/>
              </a:rPr>
              <a:t>”；</a:t>
            </a:r>
          </a:p>
          <a:p>
            <a:pPr indent="0" algn="l" fontAlgn="auto">
              <a:lnSpc>
                <a:spcPts val="3380"/>
              </a:lnSpc>
            </a:pPr>
            <a:r>
              <a:rPr lang="zh-CN" altLang="en-US" sz="2200" b="1">
                <a:solidFill>
                  <a:sysClr val="windowText" lastClr="000000"/>
                </a:solidFill>
                <a:latin typeface="宋体" panose="02010600030101010101" pitchFamily="2" charset="-122"/>
                <a:ea typeface="宋体" panose="02010600030101010101" pitchFamily="2" charset="-122"/>
                <a:cs typeface="宋体" panose="02010600030101010101" pitchFamily="2" charset="-122"/>
              </a:rPr>
              <a:t>②</a:t>
            </a:r>
            <a:r>
              <a:rPr lang="zh-CN" altLang="en-US" sz="2200" b="1">
                <a:solidFill>
                  <a:srgbClr val="FF0000"/>
                </a:solidFill>
                <a:latin typeface="宋体" panose="02010600030101010101" pitchFamily="2" charset="-122"/>
                <a:ea typeface="宋体" panose="02010600030101010101" pitchFamily="2" charset="-122"/>
                <a:cs typeface="宋体" panose="02010600030101010101" pitchFamily="2" charset="-122"/>
              </a:rPr>
              <a:t>敌后战场</a:t>
            </a:r>
            <a:r>
              <a:rPr lang="zh-CN" altLang="en-US" sz="2200" b="1">
                <a:solidFill>
                  <a:sysClr val="windowText" lastClr="000000"/>
                </a:solidFill>
                <a:latin typeface="宋体" panose="02010600030101010101" pitchFamily="2" charset="-122"/>
                <a:ea typeface="宋体" panose="02010600030101010101" pitchFamily="2" charset="-122"/>
                <a:cs typeface="宋体" panose="02010600030101010101" pitchFamily="2" charset="-122"/>
              </a:rPr>
              <a:t>逐渐成为全国</a:t>
            </a:r>
            <a:r>
              <a:rPr lang="zh-CN" altLang="en-US" sz="2200" b="1">
                <a:solidFill>
                  <a:srgbClr val="FF0000"/>
                </a:solidFill>
                <a:latin typeface="宋体" panose="02010600030101010101" pitchFamily="2" charset="-122"/>
                <a:ea typeface="宋体" panose="02010600030101010101" pitchFamily="2" charset="-122"/>
                <a:cs typeface="宋体" panose="02010600030101010101" pitchFamily="2" charset="-122"/>
              </a:rPr>
              <a:t>抗战</a:t>
            </a:r>
            <a:r>
              <a:rPr lang="zh-CN" altLang="en-US" sz="2200" b="1">
                <a:solidFill>
                  <a:sysClr val="windowText" lastClr="000000"/>
                </a:solidFill>
                <a:latin typeface="宋体" panose="02010600030101010101" pitchFamily="2" charset="-122"/>
                <a:ea typeface="宋体" panose="02010600030101010101" pitchFamily="2" charset="-122"/>
                <a:cs typeface="宋体" panose="02010600030101010101" pitchFamily="2" charset="-122"/>
              </a:rPr>
              <a:t>的主战场；</a:t>
            </a:r>
          </a:p>
          <a:p>
            <a:pPr indent="0" algn="l" fontAlgn="auto">
              <a:lnSpc>
                <a:spcPts val="3380"/>
              </a:lnSpc>
            </a:pPr>
            <a:r>
              <a:rPr lang="zh-CN" altLang="en-US" sz="2200" b="1">
                <a:solidFill>
                  <a:sysClr val="windowText" lastClr="000000"/>
                </a:solidFill>
                <a:latin typeface="宋体" panose="02010600030101010101" pitchFamily="2" charset="-122"/>
                <a:ea typeface="宋体" panose="02010600030101010101" pitchFamily="2" charset="-122"/>
                <a:cs typeface="宋体" panose="02010600030101010101" pitchFamily="2" charset="-122"/>
              </a:rPr>
              <a:t>③</a:t>
            </a:r>
            <a:r>
              <a:rPr lang="zh-CN" altLang="en-US" sz="2200" b="1">
                <a:solidFill>
                  <a:srgbClr val="FF0000"/>
                </a:solidFill>
                <a:latin typeface="宋体" panose="02010600030101010101" pitchFamily="2" charset="-122"/>
                <a:ea typeface="宋体" panose="02010600030101010101" pitchFamily="2" charset="-122"/>
                <a:cs typeface="宋体" panose="02010600030101010101" pitchFamily="2" charset="-122"/>
              </a:rPr>
              <a:t>策应</a:t>
            </a:r>
            <a:r>
              <a:rPr lang="zh-CN" altLang="en-US" sz="2200" b="1">
                <a:solidFill>
                  <a:sysClr val="windowText" lastClr="000000"/>
                </a:solidFill>
                <a:latin typeface="宋体" panose="02010600030101010101" pitchFamily="2" charset="-122"/>
                <a:ea typeface="宋体" panose="02010600030101010101" pitchFamily="2" charset="-122"/>
                <a:cs typeface="宋体" panose="02010600030101010101" pitchFamily="2" charset="-122"/>
              </a:rPr>
              <a:t>了</a:t>
            </a:r>
            <a:r>
              <a:rPr lang="zh-CN" altLang="en-US" sz="2200" b="1">
                <a:solidFill>
                  <a:srgbClr val="FF0000"/>
                </a:solidFill>
                <a:latin typeface="宋体" panose="02010600030101010101" pitchFamily="2" charset="-122"/>
                <a:ea typeface="宋体" panose="02010600030101010101" pitchFamily="2" charset="-122"/>
                <a:cs typeface="宋体" panose="02010600030101010101" pitchFamily="2" charset="-122"/>
              </a:rPr>
              <a:t>正面战场</a:t>
            </a:r>
            <a:r>
              <a:rPr lang="zh-CN" altLang="en-US" sz="2200" b="1">
                <a:solidFill>
                  <a:sysClr val="windowText" lastClr="000000"/>
                </a:solidFill>
                <a:latin typeface="宋体" panose="02010600030101010101" pitchFamily="2" charset="-122"/>
                <a:ea typeface="宋体" panose="02010600030101010101" pitchFamily="2" charset="-122"/>
                <a:cs typeface="宋体" panose="02010600030101010101" pitchFamily="2" charset="-122"/>
              </a:rPr>
              <a:t>的</a:t>
            </a:r>
            <a:r>
              <a:rPr lang="zh-CN" altLang="en-US" sz="2200" b="1">
                <a:solidFill>
                  <a:srgbClr val="FF0000"/>
                </a:solidFill>
                <a:latin typeface="宋体" panose="02010600030101010101" pitchFamily="2" charset="-122"/>
                <a:ea typeface="宋体" panose="02010600030101010101" pitchFamily="2" charset="-122"/>
                <a:cs typeface="宋体" panose="02010600030101010101" pitchFamily="2" charset="-122"/>
              </a:rPr>
              <a:t>作战</a:t>
            </a:r>
            <a:r>
              <a:rPr lang="zh-CN" altLang="en-US" sz="2200" b="1">
                <a:solidFill>
                  <a:sysClr val="windowText" lastClr="000000"/>
                </a:solidFill>
                <a:latin typeface="宋体" panose="02010600030101010101" pitchFamily="2" charset="-122"/>
                <a:ea typeface="宋体" panose="02010600030101010101" pitchFamily="2" charset="-122"/>
                <a:cs typeface="宋体" panose="02010600030101010101" pitchFamily="2" charset="-122"/>
              </a:rPr>
              <a:t>；</a:t>
            </a:r>
          </a:p>
          <a:p>
            <a:pPr indent="0" algn="l" fontAlgn="auto">
              <a:lnSpc>
                <a:spcPts val="3380"/>
              </a:lnSpc>
            </a:pPr>
            <a:r>
              <a:rPr lang="zh-CN" altLang="en-US" sz="2200" b="1">
                <a:solidFill>
                  <a:sysClr val="windowText" lastClr="000000"/>
                </a:solidFill>
                <a:latin typeface="宋体" panose="02010600030101010101" pitchFamily="2" charset="-122"/>
                <a:ea typeface="宋体" panose="02010600030101010101" pitchFamily="2" charset="-122"/>
                <a:cs typeface="宋体" panose="02010600030101010101" pitchFamily="2" charset="-122"/>
              </a:rPr>
              <a:t>④极大</a:t>
            </a:r>
            <a:r>
              <a:rPr lang="zh-CN" altLang="en-US" sz="2200" b="1">
                <a:solidFill>
                  <a:srgbClr val="FF0000"/>
                </a:solidFill>
                <a:latin typeface="宋体" panose="02010600030101010101" pitchFamily="2" charset="-122"/>
                <a:ea typeface="宋体" panose="02010600030101010101" pitchFamily="2" charset="-122"/>
                <a:cs typeface="宋体" panose="02010600030101010101" pitchFamily="2" charset="-122"/>
              </a:rPr>
              <a:t>增强</a:t>
            </a:r>
            <a:r>
              <a:rPr lang="zh-CN" altLang="en-US" sz="2200" b="1">
                <a:solidFill>
                  <a:sysClr val="windowText" lastClr="000000"/>
                </a:solidFill>
                <a:latin typeface="宋体" panose="02010600030101010101" pitchFamily="2" charset="-122"/>
                <a:ea typeface="宋体" panose="02010600030101010101" pitchFamily="2" charset="-122"/>
                <a:cs typeface="宋体" panose="02010600030101010101" pitchFamily="2" charset="-122"/>
              </a:rPr>
              <a:t>了</a:t>
            </a:r>
            <a:r>
              <a:rPr lang="zh-CN" altLang="en-US" sz="2200" b="1">
                <a:solidFill>
                  <a:srgbClr val="FF0000"/>
                </a:solidFill>
                <a:latin typeface="宋体" panose="02010600030101010101" pitchFamily="2" charset="-122"/>
                <a:ea typeface="宋体" panose="02010600030101010101" pitchFamily="2" charset="-122"/>
                <a:cs typeface="宋体" panose="02010600030101010101" pitchFamily="2" charset="-122"/>
              </a:rPr>
              <a:t>全国军民</a:t>
            </a:r>
            <a:r>
              <a:rPr lang="zh-CN" altLang="en-US" sz="2200" b="1">
                <a:solidFill>
                  <a:sysClr val="windowText" lastClr="000000"/>
                </a:solidFill>
                <a:latin typeface="宋体" panose="02010600030101010101" pitchFamily="2" charset="-122"/>
                <a:ea typeface="宋体" panose="02010600030101010101" pitchFamily="2" charset="-122"/>
                <a:cs typeface="宋体" panose="02010600030101010101" pitchFamily="2" charset="-122"/>
              </a:rPr>
              <a:t>争取</a:t>
            </a:r>
            <a:r>
              <a:rPr lang="zh-CN" altLang="en-US" sz="2200" b="1">
                <a:solidFill>
                  <a:srgbClr val="FF0000"/>
                </a:solidFill>
                <a:latin typeface="宋体" panose="02010600030101010101" pitchFamily="2" charset="-122"/>
                <a:ea typeface="宋体" panose="02010600030101010101" pitchFamily="2" charset="-122"/>
                <a:cs typeface="宋体" panose="02010600030101010101" pitchFamily="2" charset="-122"/>
              </a:rPr>
              <a:t>抗战胜利</a:t>
            </a:r>
            <a:r>
              <a:rPr lang="zh-CN" altLang="en-US" sz="2200" b="1">
                <a:solidFill>
                  <a:sysClr val="windowText" lastClr="000000"/>
                </a:solidFill>
                <a:latin typeface="宋体" panose="02010600030101010101" pitchFamily="2" charset="-122"/>
                <a:ea typeface="宋体" panose="02010600030101010101" pitchFamily="2" charset="-122"/>
                <a:cs typeface="宋体" panose="02010600030101010101" pitchFamily="2" charset="-122"/>
              </a:rPr>
              <a:t>的</a:t>
            </a:r>
            <a:r>
              <a:rPr lang="zh-CN" altLang="en-US" sz="2200" b="1">
                <a:solidFill>
                  <a:srgbClr val="FF0000"/>
                </a:solidFill>
                <a:latin typeface="宋体" panose="02010600030101010101" pitchFamily="2" charset="-122"/>
                <a:ea typeface="宋体" panose="02010600030101010101" pitchFamily="2" charset="-122"/>
                <a:cs typeface="宋体" panose="02010600030101010101" pitchFamily="2" charset="-122"/>
              </a:rPr>
              <a:t>决心</a:t>
            </a:r>
            <a:r>
              <a:rPr lang="zh-CN" altLang="en-US" sz="2200" b="1">
                <a:solidFill>
                  <a:sysClr val="windowText" lastClr="000000"/>
                </a:solidFill>
                <a:latin typeface="宋体" panose="02010600030101010101" pitchFamily="2" charset="-122"/>
                <a:ea typeface="宋体" panose="02010600030101010101" pitchFamily="2" charset="-122"/>
                <a:cs typeface="宋体" panose="02010600030101010101" pitchFamily="2" charset="-122"/>
              </a:rPr>
              <a:t>。</a:t>
            </a:r>
          </a:p>
        </p:txBody>
      </p:sp>
      <p:pic>
        <p:nvPicPr>
          <p:cNvPr id="34" name="图片 1"/>
          <p:cNvPicPr>
            <a:picLocks noChangeAspect="1" noChangeArrowheads="1"/>
          </p:cNvPicPr>
          <p:nvPr>
            <p:custDataLst>
              <p:tags r:id="rId10"/>
            </p:custDataLst>
          </p:nvPr>
        </p:nvPicPr>
        <p:blipFill>
          <a:blip r:embed="rId15">
            <a:extLst>
              <a:ext uri="{28A0092B-C50C-407E-A947-70E740481C1C}">
                <a14:useLocalDpi xmlns:a14="http://schemas.microsoft.com/office/drawing/2010/main" val="0"/>
              </a:ext>
            </a:extLst>
          </a:blip>
          <a:stretch>
            <a:fillRect/>
          </a:stretch>
        </p:blipFill>
        <p:spPr bwMode="auto">
          <a:xfrm>
            <a:off x="9271635" y="-19050"/>
            <a:ext cx="2920365" cy="3347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文本框 34"/>
          <p:cNvSpPr txBox="1"/>
          <p:nvPr>
            <p:custDataLst>
              <p:tags r:id="rId11"/>
            </p:custDataLst>
          </p:nvPr>
        </p:nvSpPr>
        <p:spPr>
          <a:xfrm>
            <a:off x="117475" y="846455"/>
            <a:ext cx="9154795" cy="2356485"/>
          </a:xfrm>
          <a:prstGeom prst="rect">
            <a:avLst/>
          </a:prstGeom>
          <a:solidFill>
            <a:schemeClr val="accent1">
              <a:lumMod val="20000"/>
              <a:lumOff val="80000"/>
            </a:schemeClr>
          </a:solidFill>
        </p:spPr>
        <p:txBody>
          <a:bodyPr wrap="square" rtlCol="0">
            <a:spAutoFit/>
          </a:bodyPr>
          <a:lstStyle/>
          <a:p>
            <a:pPr algn="l">
              <a:lnSpc>
                <a:spcPct val="110000"/>
              </a:lnSpc>
            </a:pPr>
            <a:r>
              <a:rPr sz="2400" b="1">
                <a:gradFill>
                  <a:gsLst>
                    <a:gs pos="0">
                      <a:srgbClr val="012D86"/>
                    </a:gs>
                    <a:gs pos="100000">
                      <a:srgbClr val="0E2557"/>
                    </a:gs>
                  </a:gsLst>
                  <a:lin scaled="0"/>
                </a:gradFill>
                <a:latin typeface="仿宋" panose="02010609060101010101" charset="-122"/>
                <a:ea typeface="仿宋" panose="02010609060101010101" charset="-122"/>
                <a:cs typeface="宋体" panose="02010600030101010101" pitchFamily="2" charset="-122"/>
                <a:sym typeface="Arial" panose="020B0604020202020204" pitchFamily="34" charset="0"/>
              </a:rPr>
              <a:t>囚笼政策：</a:t>
            </a:r>
          </a:p>
          <a:p>
            <a:pPr algn="l">
              <a:lnSpc>
                <a:spcPct val="110000"/>
              </a:lnSpc>
            </a:pPr>
            <a:r>
              <a:rPr lang="zh-CN" altLang="en-US" sz="2200" b="1">
                <a:latin typeface="仿宋" panose="02010609060101010101" charset="-122"/>
                <a:ea typeface="仿宋" panose="02010609060101010101" charset="-122"/>
                <a:cs typeface="仿宋" panose="02010609060101010101" charset="-122"/>
                <a:sym typeface="Arial" panose="020B0604020202020204" pitchFamily="34" charset="0"/>
              </a:rPr>
              <a:t>采用以</a:t>
            </a:r>
            <a:r>
              <a:rPr lang="zh-CN" altLang="en-US" sz="2200" b="1">
                <a:solidFill>
                  <a:srgbClr val="FF0000"/>
                </a:solidFill>
                <a:latin typeface="仿宋" panose="02010609060101010101" charset="-122"/>
                <a:ea typeface="仿宋" panose="02010609060101010101" charset="-122"/>
                <a:cs typeface="仿宋" panose="02010609060101010101" charset="-122"/>
                <a:sym typeface="Arial" panose="020B0604020202020204" pitchFamily="34" charset="0"/>
              </a:rPr>
              <a:t>“铁路为主、公路为链、碉堡为锁”</a:t>
            </a:r>
            <a:r>
              <a:rPr lang="zh-CN" altLang="en-US" sz="2200" b="1">
                <a:latin typeface="仿宋" panose="02010609060101010101" charset="-122"/>
                <a:ea typeface="仿宋" panose="02010609060101010101" charset="-122"/>
                <a:cs typeface="仿宋" panose="02010609060101010101" charset="-122"/>
                <a:sym typeface="Arial" panose="020B0604020202020204" pitchFamily="34" charset="0"/>
              </a:rPr>
              <a:t>的方法，企图通过这种方式把华北抗日根据地分割成块，在军事上实行分区“扫荡”，在政治上加强发展伪组织的“统治”作用，在经济上对抗日根据地加以严密封锁，隔绝各抗日根据地之间的粮食运输，还企图把晋察冀的粮食运往日本，缓和日本国内的粮荒。</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linds(horizont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linds(horizont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linds(horizontal)">
                                      <p:cBhvr>
                                        <p:cTn id="27" dur="500"/>
                                        <p:tgtEl>
                                          <p:spTgt spid="21"/>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blinds(horizontal)">
                                      <p:cBhvr>
                                        <p:cTn id="30" dur="500"/>
                                        <p:tgtEl>
                                          <p:spTgt spid="35"/>
                                        </p:tgtEl>
                                      </p:cBhvr>
                                    </p:animEffect>
                                  </p:childTnLst>
                                </p:cTn>
                              </p:par>
                            </p:childTnLst>
                          </p:cTn>
                        </p:par>
                        <p:par>
                          <p:cTn id="31" fill="hold">
                            <p:stCondLst>
                              <p:cond delay="500"/>
                            </p:stCondLst>
                            <p:childTnLst>
                              <p:par>
                                <p:cTn id="32" presetID="5" presetClass="entr" presetSubtype="10" fill="hold" nodeType="after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checkerboard(across)">
                                      <p:cBhvr>
                                        <p:cTn id="34" dur="500"/>
                                        <p:tgtEl>
                                          <p:spTgt spid="34"/>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blinds(horizontal)">
                                      <p:cBhvr>
                                        <p:cTn id="39" dur="5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blinds(horizontal)">
                                      <p:cBhvr>
                                        <p:cTn id="44" dur="500"/>
                                        <p:tgtEl>
                                          <p:spTgt spid="32"/>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blinds(horizontal)">
                                      <p:cBhvr>
                                        <p:cTn id="4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8" grpId="0"/>
      <p:bldP spid="19" grpId="0"/>
      <p:bldP spid="21" grpId="0"/>
      <p:bldP spid="22" grpId="0"/>
      <p:bldP spid="32" grpId="0"/>
      <p:bldP spid="33" grpId="0" bldLvl="0" animBg="1"/>
      <p:bldP spid="35" grpId="0" bldLvl="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17475" y="692150"/>
            <a:ext cx="5244465" cy="460375"/>
          </a:xfrm>
          <a:prstGeom prst="rect">
            <a:avLst/>
          </a:prstGeom>
          <a:noFill/>
        </p:spPr>
        <p:txBody>
          <a:bodyPr wrap="square" rtlCol="0">
            <a:spAutoFit/>
          </a:bodyPr>
          <a:lstStyle/>
          <a:p>
            <a:pPr algn="l"/>
            <a:r>
              <a:rPr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mn-ea"/>
              </a:rPr>
              <a:t>㈢“两”个战场、“两”条路线</a:t>
            </a:r>
            <a:r>
              <a:rPr lang="zh-CN" altLang="en-US"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mn-ea"/>
            </a:endParaRPr>
          </a:p>
        </p:txBody>
      </p:sp>
      <p:grpSp>
        <p:nvGrpSpPr>
          <p:cNvPr id="23" name="组合 22"/>
          <p:cNvGrpSpPr/>
          <p:nvPr/>
        </p:nvGrpSpPr>
        <p:grpSpPr>
          <a:xfrm>
            <a:off x="-6350" y="6276975"/>
            <a:ext cx="12198350" cy="516890"/>
            <a:chOff x="-10" y="9952"/>
            <a:chExt cx="19210" cy="814"/>
          </a:xfrm>
          <a:solidFill>
            <a:srgbClr val="EC5F74">
              <a:lumMod val="20000"/>
              <a:lumOff val="80000"/>
            </a:srgbClr>
          </a:solidFill>
        </p:grpSpPr>
        <p:sp>
          <p:nvSpPr>
            <p:cNvPr id="24" name="文本框 23"/>
            <p:cNvSpPr txBox="1"/>
            <p:nvPr>
              <p:custDataLst>
                <p:tags r:id="rId9"/>
              </p:custDataLst>
            </p:nvPr>
          </p:nvSpPr>
          <p:spPr>
            <a:xfrm>
              <a:off x="-10" y="9976"/>
              <a:ext cx="19211" cy="791"/>
            </a:xfrm>
            <a:prstGeom prst="rect">
              <a:avLst/>
            </a:prstGeom>
            <a:grpFill/>
          </p:spPr>
          <p:txBody>
            <a:bodyPr vert="horz" wrap="square" lIns="91440" tIns="45720" rIns="91440" bIns="45720" numCol="1" spcCol="0" rtlCol="0" fromWordArt="0" anchor="t" anchorCtr="0" forceAA="0" compatLnSpc="0">
              <a:noAutofit/>
            </a:bodyPr>
            <a:lstStyle>
              <a:lvl1pPr algn="l" defTabSz="914400" rtl="0" eaLnBrk="1" latinLnBrk="0" hangingPunct="1">
                <a:lnSpc>
                  <a:spcPct val="90000"/>
                </a:lnSpc>
                <a:spcBef>
                  <a:spcPct val="0"/>
                </a:spcBef>
                <a:buNone/>
                <a:defRPr sz="4400" kern="1200">
                  <a:solidFill>
                    <a:sysClr val="windowText" lastClr="000000"/>
                  </a:solidFill>
                  <a:latin typeface="Calibri" panose="020F0502020204030204"/>
                  <a:ea typeface="微软雅黑" panose="020B0503020204020204" charset="-122"/>
                  <a:cs typeface="微软雅黑" panose="020B0503020204020204" charset="-122"/>
                </a:defRPr>
              </a:lvl1pPr>
            </a:lstStyle>
            <a:p>
              <a:pPr lvl="0" algn="l">
                <a:lnSpc>
                  <a:spcPct val="100000"/>
                </a:lnSpc>
                <a:buClrTx/>
                <a:buSzTx/>
                <a:buFontTx/>
              </a:pPr>
              <a:r>
                <a:rPr lang="zh-CN" altLang="zh-CN" sz="2400" b="1">
                  <a:latin typeface="仿宋" panose="02010609060101010101" charset="-122"/>
                  <a:ea typeface="仿宋" panose="02010609060101010101" charset="-122"/>
                  <a:cs typeface="楷体" panose="02010609060101010101" pitchFamily="49" charset="-122"/>
                  <a:sym typeface="Arial" panose="020B0604020202020204" pitchFamily="34" charset="0"/>
                </a:rPr>
                <a:t>  </a:t>
              </a:r>
              <a:r>
                <a:rPr lang="zh-CN" altLang="zh-CN" sz="2400" b="1">
                  <a:latin typeface="仿宋" panose="02010609060101010101" charset="-122"/>
                  <a:ea typeface="仿宋" panose="02010609060101010101" charset="-122"/>
                  <a:cs typeface="楷体" panose="02010609060101010101" pitchFamily="49" charset="-122"/>
                  <a:sym typeface="等线" panose="02010600030101010101" charset="-122"/>
                </a:rPr>
                <a:t>考情分析</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zh-CN" sz="2400" b="1">
                  <a:solidFill>
                    <a:sysClr val="windowText" lastClr="000000"/>
                  </a:solidFill>
                  <a:latin typeface="仿宋" panose="02010609060101010101" charset="-122"/>
                  <a:ea typeface="仿宋" panose="02010609060101010101" charset="-122"/>
                  <a:cs typeface="楷体" panose="02010609060101010101" pitchFamily="49" charset="-122"/>
                  <a:sym typeface="微软雅黑" panose="020B0503020204020204" charset="-122"/>
                </a:rPr>
                <a:t>阶段特征</a:t>
              </a:r>
              <a:r>
                <a:rPr lang="en-US" altLang="zh-CN" sz="2400" b="1">
                  <a:solidFill>
                    <a:sysClr val="windowText" lastClr="000000"/>
                  </a:solidFill>
                  <a:latin typeface="仿宋" panose="02010609060101010101" charset="-122"/>
                  <a:ea typeface="仿宋" panose="02010609060101010101" charset="-122"/>
                  <a:cs typeface="楷体" panose="02010609060101010101" pitchFamily="49" charset="-122"/>
                  <a:sym typeface="微软雅黑" panose="020B0503020204020204" charset="-122"/>
                </a:rPr>
                <a:t>          </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微软雅黑" panose="020B0503020204020204" charset="-122"/>
                </a:rPr>
                <a:t>夯实</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等线" panose="02010600030101010101" charset="-122"/>
                </a:rPr>
                <a:t>基础</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en-US" sz="2400" b="1">
                  <a:solidFill>
                    <a:srgbClr val="000000"/>
                  </a:solidFill>
                  <a:latin typeface="仿宋" panose="02010609060101010101" charset="-122"/>
                  <a:ea typeface="仿宋" panose="02010609060101010101" charset="-122"/>
                  <a:cs typeface="Times New Roman" panose="02020603050405020304" charset="0"/>
                  <a:sym typeface="等线" panose="02010600030101010101" charset="-122"/>
                </a:rPr>
                <a:t>高考真题</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en-US" sz="2400" b="1">
                  <a:solidFill>
                    <a:srgbClr val="000000"/>
                  </a:solidFill>
                  <a:latin typeface="仿宋" panose="02010609060101010101" charset="-122"/>
                  <a:ea typeface="仿宋" panose="02010609060101010101" charset="-122"/>
                  <a:cs typeface="Times New Roman" panose="02020603050405020304" charset="0"/>
                  <a:sym typeface="等线" panose="02010600030101010101" charset="-122"/>
                </a:rPr>
                <a:t>链接选必</a:t>
              </a: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sym typeface="微软雅黑" panose="020B0503020204020204" charset="-122"/>
              </a:endParaRPr>
            </a:p>
          </p:txBody>
        </p:sp>
        <p:cxnSp>
          <p:nvCxnSpPr>
            <p:cNvPr id="25" name="直接连接符 24"/>
            <p:cNvCxnSpPr/>
            <p:nvPr/>
          </p:nvCxnSpPr>
          <p:spPr>
            <a:xfrm>
              <a:off x="2977" y="9952"/>
              <a:ext cx="16" cy="815"/>
            </a:xfrm>
            <a:prstGeom prst="line">
              <a:avLst/>
            </a:prstGeom>
            <a:grpFill/>
            <a:ln w="12700" cap="flat" cmpd="sng" algn="ctr">
              <a:solidFill>
                <a:sysClr val="window" lastClr="FFFFFF"/>
              </a:solidFill>
              <a:prstDash val="solid"/>
              <a:miter lim="800000"/>
            </a:ln>
            <a:effectLst/>
          </p:spPr>
        </p:cxnSp>
        <p:cxnSp>
          <p:nvCxnSpPr>
            <p:cNvPr id="26" name="直接连接符 25"/>
            <p:cNvCxnSpPr/>
            <p:nvPr/>
          </p:nvCxnSpPr>
          <p:spPr>
            <a:xfrm>
              <a:off x="7227" y="9952"/>
              <a:ext cx="16" cy="815"/>
            </a:xfrm>
            <a:prstGeom prst="line">
              <a:avLst/>
            </a:prstGeom>
            <a:grpFill/>
            <a:ln w="12700" cap="flat" cmpd="sng" algn="ctr">
              <a:solidFill>
                <a:sysClr val="window" lastClr="FFFFFF"/>
              </a:solidFill>
              <a:prstDash val="solid"/>
              <a:miter lim="800000"/>
            </a:ln>
            <a:effectLst/>
          </p:spPr>
        </p:cxnSp>
        <p:cxnSp>
          <p:nvCxnSpPr>
            <p:cNvPr id="28" name="直接连接符 27"/>
            <p:cNvCxnSpPr/>
            <p:nvPr/>
          </p:nvCxnSpPr>
          <p:spPr>
            <a:xfrm>
              <a:off x="11121" y="9952"/>
              <a:ext cx="16" cy="815"/>
            </a:xfrm>
            <a:prstGeom prst="line">
              <a:avLst/>
            </a:prstGeom>
            <a:grpFill/>
            <a:ln w="12700" cap="flat" cmpd="sng" algn="ctr">
              <a:solidFill>
                <a:sysClr val="window" lastClr="FFFFFF"/>
              </a:solidFill>
              <a:prstDash val="solid"/>
              <a:miter lim="800000"/>
            </a:ln>
            <a:effectLst/>
          </p:spPr>
        </p:cxnSp>
        <p:cxnSp>
          <p:nvCxnSpPr>
            <p:cNvPr id="62" name="直接连接符 61"/>
            <p:cNvCxnSpPr/>
            <p:nvPr/>
          </p:nvCxnSpPr>
          <p:spPr>
            <a:xfrm>
              <a:off x="15150" y="9952"/>
              <a:ext cx="16" cy="815"/>
            </a:xfrm>
            <a:prstGeom prst="line">
              <a:avLst/>
            </a:prstGeom>
            <a:grpFill/>
            <a:ln w="12700" cap="flat" cmpd="sng" algn="ctr">
              <a:solidFill>
                <a:sysClr val="window" lastClr="FFFFFF"/>
              </a:solidFill>
              <a:prstDash val="solid"/>
              <a:miter lim="800000"/>
            </a:ln>
            <a:effectLst/>
          </p:spPr>
        </p:cxnSp>
      </p:grpSp>
      <p:grpSp>
        <p:nvGrpSpPr>
          <p:cNvPr id="29" name="组合 28"/>
          <p:cNvGrpSpPr/>
          <p:nvPr/>
        </p:nvGrpSpPr>
        <p:grpSpPr>
          <a:xfrm>
            <a:off x="18415" y="5080"/>
            <a:ext cx="4580890" cy="622935"/>
            <a:chOff x="271" y="34"/>
            <a:chExt cx="7214" cy="981"/>
          </a:xfrm>
        </p:grpSpPr>
        <p:sp>
          <p:nvSpPr>
            <p:cNvPr id="30" name="矩形"/>
            <p:cNvSpPr/>
            <p:nvPr/>
          </p:nvSpPr>
          <p:spPr>
            <a:xfrm>
              <a:off x="271" y="34"/>
              <a:ext cx="7214" cy="820"/>
            </a:xfrm>
            <a:prstGeom prst="rect">
              <a:avLst/>
            </a:prstGeom>
            <a:solidFill>
              <a:schemeClr val="accent6">
                <a:lumMod val="40000"/>
                <a:lumOff val="60000"/>
              </a:schemeClr>
            </a:solidFill>
            <a:ln w="9525" cap="flat" cmpd="sng">
              <a:noFill/>
              <a:prstDash val="solid"/>
              <a:miter/>
            </a:ln>
          </p:spPr>
          <p:txBody>
            <a:bodyPr vert="horz" wrap="square" lIns="91417" tIns="45708" rIns="91417" bIns="45708" anchor="t" anchorCtr="0">
              <a:spAutoFit/>
            </a:bodyPr>
            <a:lstStyle/>
            <a:p>
              <a:pPr marL="0" indent="0" algn="l">
                <a:lnSpc>
                  <a:spcPct val="100000"/>
                </a:lnSpc>
                <a:spcBef>
                  <a:spcPts val="0"/>
                </a:spcBef>
                <a:spcAft>
                  <a:spcPts val="0"/>
                </a:spcAft>
                <a:buNone/>
              </a:pPr>
              <a:r>
                <a:rPr lang="zh-CN" altLang="en-US" sz="2800" b="1" i="0" u="none" strike="noStrike" kern="1200" cap="none" spc="0" baseline="0">
                  <a:solidFill>
                    <a:sysClr val="windowText" lastClr="000000"/>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三、全面抗战（1937-1945）</a:t>
              </a:r>
            </a:p>
          </p:txBody>
        </p:sp>
        <p:cxnSp>
          <p:nvCxnSpPr>
            <p:cNvPr id="31" name="直接连接符 30"/>
            <p:cNvCxnSpPr/>
            <p:nvPr>
              <p:custDataLst>
                <p:tags r:id="rId8"/>
              </p:custDataLst>
            </p:nvPr>
          </p:nvCxnSpPr>
          <p:spPr>
            <a:xfrm flipV="1">
              <a:off x="271" y="983"/>
              <a:ext cx="7147" cy="32"/>
            </a:xfrm>
            <a:prstGeom prst="line">
              <a:avLst/>
            </a:prstGeom>
            <a:noFill/>
            <a:ln w="12700" cap="flat" cmpd="sng" algn="ctr">
              <a:solidFill>
                <a:schemeClr val="accent6">
                  <a:lumMod val="40000"/>
                  <a:lumOff val="60000"/>
                </a:schemeClr>
              </a:solidFill>
              <a:prstDash val="solid"/>
              <a:miter lim="800000"/>
            </a:ln>
            <a:effectLst/>
          </p:spPr>
        </p:cxnSp>
      </p:grpSp>
      <p:sp>
        <p:nvSpPr>
          <p:cNvPr id="2" name="文本框 1"/>
          <p:cNvSpPr txBox="1"/>
          <p:nvPr/>
        </p:nvSpPr>
        <p:spPr>
          <a:xfrm>
            <a:off x="204470" y="1109980"/>
            <a:ext cx="5810250" cy="460375"/>
          </a:xfrm>
          <a:prstGeom prst="rect">
            <a:avLst/>
          </a:prstGeom>
          <a:noFill/>
        </p:spPr>
        <p:txBody>
          <a:bodyPr wrap="square" rtlCol="0">
            <a:spAutoFit/>
          </a:bodyPr>
          <a:lstStyle/>
          <a:p>
            <a:pPr algn="l"/>
            <a:r>
              <a:rPr lang="en-US"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mn-ea"/>
              </a:rPr>
              <a:t>2</a:t>
            </a:r>
            <a:r>
              <a:rPr lang="zh-CN" altLang="en-US"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mn-ea"/>
              </a:rPr>
              <a:t>、</a:t>
            </a:r>
            <a:r>
              <a:rPr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mn-ea"/>
              </a:rPr>
              <a:t>敌后战场（共产党全面抗战路线）</a:t>
            </a:r>
            <a:r>
              <a:rPr lang="zh-CN" altLang="en-US"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mn-ea"/>
            </a:endParaRPr>
          </a:p>
        </p:txBody>
      </p:sp>
      <p:graphicFrame>
        <p:nvGraphicFramePr>
          <p:cNvPr id="20" name="Group 34"/>
          <p:cNvGraphicFramePr>
            <a:graphicFrameLocks noGrp="1"/>
          </p:cNvGraphicFramePr>
          <p:nvPr>
            <p:custDataLst>
              <p:tags r:id="rId1"/>
            </p:custDataLst>
          </p:nvPr>
        </p:nvGraphicFramePr>
        <p:xfrm>
          <a:off x="117475" y="1646555"/>
          <a:ext cx="11527155" cy="3383280"/>
        </p:xfrm>
        <a:graphic>
          <a:graphicData uri="http://schemas.openxmlformats.org/drawingml/2006/table">
            <a:tbl>
              <a:tblPr>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effectLst/>
                <a:tableStyleId>{5940675A-B579-460E-94D1-54222C63F5DA}</a:tableStyleId>
              </a:tblPr>
              <a:tblGrid>
                <a:gridCol w="415290"/>
                <a:gridCol w="1363345"/>
                <a:gridCol w="9748520"/>
              </a:tblGrid>
              <a:tr h="391160">
                <a:tc gridSpan="2">
                  <a:txBody>
                    <a:bodyPr/>
                    <a:lstStyle/>
                    <a:p>
                      <a:pPr indent="0" algn="ctr">
                        <a:buNone/>
                      </a:pPr>
                      <a:r>
                        <a:rPr lang="en-US" sz="2400" b="1">
                          <a:solidFill>
                            <a:schemeClr val="tx1"/>
                          </a:solidFill>
                          <a:latin typeface="仿宋" panose="02010609060101010101" charset="-122"/>
                          <a:ea typeface="仿宋" panose="02010609060101010101" charset="-122"/>
                          <a:cs typeface="黑体" panose="02010609060101010101" charset="-122"/>
                          <a:sym typeface="Arial" panose="020B0604020202020204" pitchFamily="34" charset="0"/>
                        </a:rPr>
                        <a:t>领域</a:t>
                      </a:r>
                      <a:endParaRPr lang="en-US" altLang="en-US" sz="2400" b="1">
                        <a:solidFill>
                          <a:schemeClr val="tx1"/>
                        </a:solidFill>
                        <a:latin typeface="仿宋" panose="02010609060101010101" charset="-122"/>
                        <a:ea typeface="仿宋" panose="02010609060101010101" charset="-122"/>
                        <a:cs typeface="黑体" panose="02010609060101010101" charset="-122"/>
                        <a:sym typeface="Arial" panose="020B0604020202020204" pitchFamily="34" charset="0"/>
                      </a:endParaRPr>
                    </a:p>
                  </a:txBody>
                  <a:tcPr marL="68580" marR="68580" marT="0" marB="0">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18870">
                        <a:lumMod val="20000"/>
                        <a:lumOff val="80000"/>
                      </a:srgbClr>
                    </a:solidFill>
                  </a:tcPr>
                </a:tc>
                <a:tc hMerge="1">
                  <a:txBody>
                    <a:bodyPr/>
                    <a:lstStyle/>
                    <a:p>
                      <a:endParaRPr lang="zh-CN"/>
                    </a:p>
                  </a:txBody>
                  <a:tcPr marL="68580" marR="68580" marT="0" marB="0">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18870">
                        <a:lumMod val="20000"/>
                        <a:lumOff val="80000"/>
                      </a:srgbClr>
                    </a:solidFill>
                  </a:tcPr>
                </a:tc>
                <a:tc>
                  <a:txBody>
                    <a:bodyPr/>
                    <a:lstStyle/>
                    <a:p>
                      <a:pPr indent="0" algn="ctr">
                        <a:buNone/>
                      </a:pPr>
                      <a:r>
                        <a:rPr lang="zh-CN" altLang="en-US" sz="2400" b="1">
                          <a:solidFill>
                            <a:schemeClr val="tx1"/>
                          </a:solidFill>
                          <a:latin typeface="仿宋" panose="02010609060101010101" charset="-122"/>
                          <a:ea typeface="仿宋" panose="02010609060101010101" charset="-122"/>
                          <a:cs typeface="黑体" panose="02010609060101010101" charset="-122"/>
                          <a:sym typeface="Arial" panose="020B0604020202020204" pitchFamily="34" charset="0"/>
                        </a:rPr>
                        <a:t>内容</a:t>
                      </a:r>
                    </a:p>
                  </a:txBody>
                  <a:tcPr marL="68580" marR="68580" marT="0" marB="0">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18870">
                        <a:lumMod val="20000"/>
                        <a:lumOff val="80000"/>
                      </a:srgbClr>
                    </a:solidFill>
                  </a:tcPr>
                </a:tc>
              </a:tr>
              <a:tr h="2992120">
                <a:tc>
                  <a:txBody>
                    <a:bodyPr/>
                    <a:lstStyle/>
                    <a:p>
                      <a:pPr indent="0" algn="l">
                        <a:lnSpc>
                          <a:spcPct val="130000"/>
                        </a:lnSpc>
                        <a:buNone/>
                      </a:pPr>
                      <a:r>
                        <a:rPr lang="zh-CN" altLang="en-US" sz="2200" b="1" err="1">
                          <a:latin typeface="仿宋" panose="02010609060101010101" charset="-122"/>
                          <a:ea typeface="仿宋" panose="02010609060101010101" charset="-122"/>
                          <a:cs typeface="黑体" panose="02010609060101010101" charset="-122"/>
                          <a:sym typeface="Arial" panose="020B0604020202020204" pitchFamily="34" charset="0"/>
                        </a:rPr>
                        <a:t>路线</a:t>
                      </a:r>
                    </a:p>
                  </a:txBody>
                  <a:tcPr marL="68580" marR="68580" marT="0" marB="0" anchor="ct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a:lstStyle/>
                    <a:p>
                      <a:pPr indent="0" algn="l">
                        <a:buNone/>
                      </a:pPr>
                      <a:r>
                        <a:rPr lang="en-US" sz="2400" b="1">
                          <a:latin typeface="仿宋" panose="02010609060101010101" charset="-122"/>
                          <a:ea typeface="仿宋" panose="02010609060101010101" charset="-122"/>
                          <a:cs typeface="黑体" panose="02010609060101010101" charset="-122"/>
                          <a:sym typeface="Arial" panose="020B0604020202020204" pitchFamily="34" charset="0"/>
                        </a:rPr>
                        <a:t>坚持团结抗战</a:t>
                      </a:r>
                    </a:p>
                  </a:txBody>
                  <a:tcPr marL="68580" marR="68580" marT="0" marB="0" anchor="ct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a:lstStyle/>
                    <a:p>
                      <a:pPr marR="0" lvl="0" indent="0" algn="l" defTabSz="914400" rtl="0" fontAlgn="auto">
                        <a:lnSpc>
                          <a:spcPts val="3380"/>
                        </a:lnSpc>
                        <a:spcBef>
                          <a:spcPct val="0"/>
                        </a:spcBef>
                        <a:spcAft>
                          <a:spcPct val="0"/>
                        </a:spcAft>
                        <a:buClrTx/>
                        <a:buSzTx/>
                        <a:buFontTx/>
                        <a:buNone/>
                        <a:defRPr/>
                      </a:pPr>
                      <a:endParaRPr lang="zh-CN" altLang="en-US" sz="2200" b="1" kern="1200">
                        <a:solidFill>
                          <a:schemeClr val="accent1">
                            <a:lumMod val="50000"/>
                          </a:schemeClr>
                        </a:solidFill>
                        <a:effectLst/>
                        <a:latin typeface="仿宋" panose="02010609060101010101" charset="-122"/>
                        <a:ea typeface="仿宋" panose="02010609060101010101" charset="-122"/>
                        <a:cs typeface="仿宋" panose="02010609060101010101" charset="-122"/>
                      </a:endParaRP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r>
            </a:tbl>
          </a:graphicData>
        </a:graphic>
      </p:graphicFrame>
      <p:sp>
        <p:nvSpPr>
          <p:cNvPr id="3" name="文本框 2"/>
          <p:cNvSpPr txBox="1"/>
          <p:nvPr>
            <p:custDataLst>
              <p:tags r:id="rId2"/>
            </p:custDataLst>
          </p:nvPr>
        </p:nvSpPr>
        <p:spPr>
          <a:xfrm>
            <a:off x="1900555" y="2154555"/>
            <a:ext cx="1257300" cy="1614170"/>
          </a:xfrm>
          <a:prstGeom prst="rect">
            <a:avLst/>
          </a:prstGeom>
          <a:noFill/>
        </p:spPr>
        <p:txBody>
          <a:bodyPr wrap="none" rtlCol="0" anchor="t">
            <a:noAutofit/>
          </a:bodyPr>
          <a:lstStyle/>
          <a:p>
            <a:pPr algn="l"/>
            <a:r>
              <a:rPr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①原因：</a:t>
            </a:r>
          </a:p>
          <a:p>
            <a:pPr algn="l"/>
            <a:endParaRPr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endParaRPr>
          </a:p>
          <a:p>
            <a:pPr algn="l"/>
            <a:r>
              <a:rPr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②应对：</a:t>
            </a:r>
          </a:p>
        </p:txBody>
      </p:sp>
      <p:sp>
        <p:nvSpPr>
          <p:cNvPr id="4" name="文本框 3"/>
          <p:cNvSpPr txBox="1"/>
          <p:nvPr>
            <p:custDataLst>
              <p:tags r:id="rId3"/>
            </p:custDataLst>
          </p:nvPr>
        </p:nvSpPr>
        <p:spPr>
          <a:xfrm>
            <a:off x="3157855" y="2809875"/>
            <a:ext cx="8571865" cy="1391285"/>
          </a:xfrm>
          <a:prstGeom prst="rect">
            <a:avLst/>
          </a:prstGeom>
          <a:noFill/>
        </p:spPr>
        <p:txBody>
          <a:bodyPr wrap="square" rtlCol="0" anchor="t">
            <a:spAutoFit/>
          </a:bodyPr>
          <a:lstStyle/>
          <a:p>
            <a:pPr algn="l" fontAlgn="auto">
              <a:lnSpc>
                <a:spcPts val="3380"/>
              </a:lnSpc>
            </a:pPr>
            <a:r>
              <a:rPr sz="2400" b="1">
                <a:solidFill>
                  <a:sysClr val="windowText" lastClr="000000"/>
                </a:solidFill>
                <a:latin typeface="宋体" panose="02010600030101010101" pitchFamily="2" charset="-122"/>
                <a:cs typeface="微软雅黑" panose="020B0503020204020204" charset="-122"/>
                <a:sym typeface="+mn-ea"/>
              </a:rPr>
              <a:t>坚持</a:t>
            </a:r>
            <a:r>
              <a:rPr sz="2400" b="1">
                <a:solidFill>
                  <a:srgbClr val="FF0000"/>
                </a:solidFill>
                <a:latin typeface="宋体" panose="02010600030101010101" pitchFamily="2" charset="-122"/>
                <a:cs typeface="微软雅黑" panose="020B0503020204020204" charset="-122"/>
                <a:sym typeface="+mn-ea"/>
              </a:rPr>
              <a:t>抗战、团结、进步</a:t>
            </a:r>
            <a:r>
              <a:rPr sz="2400" b="1">
                <a:solidFill>
                  <a:sysClr val="windowText" lastClr="000000"/>
                </a:solidFill>
                <a:latin typeface="宋体" panose="02010600030101010101" pitchFamily="2" charset="-122"/>
                <a:cs typeface="微软雅黑" panose="020B0503020204020204" charset="-122"/>
                <a:sym typeface="+mn-ea"/>
              </a:rPr>
              <a:t>的方针</a:t>
            </a:r>
            <a:r>
              <a:rPr lang="zh-CN" sz="2400" b="1">
                <a:solidFill>
                  <a:sysClr val="windowText" lastClr="000000"/>
                </a:solidFill>
                <a:latin typeface="宋体" panose="02010600030101010101" pitchFamily="2" charset="-122"/>
                <a:cs typeface="微软雅黑" panose="020B0503020204020204" charset="-122"/>
                <a:sym typeface="+mn-ea"/>
              </a:rPr>
              <a:t>，</a:t>
            </a:r>
            <a:endParaRPr sz="2400" b="1">
              <a:latin typeface="宋体" panose="02010600030101010101" pitchFamily="2" charset="-122"/>
              <a:ea typeface="宋体" panose="02010600030101010101" pitchFamily="2" charset="-122"/>
              <a:cs typeface="微软雅黑" panose="020B0503020204020204" charset="-122"/>
            </a:endParaRPr>
          </a:p>
          <a:p>
            <a:pPr algn="l" fontAlgn="auto">
              <a:lnSpc>
                <a:spcPts val="3380"/>
              </a:lnSpc>
            </a:pPr>
            <a:r>
              <a:rPr sz="2400" b="1">
                <a:solidFill>
                  <a:sysClr val="windowText" lastClr="000000"/>
                </a:solidFill>
                <a:latin typeface="宋体" panose="02010600030101010101" pitchFamily="2" charset="-122"/>
                <a:cs typeface="微软雅黑" panose="020B0503020204020204" charset="-122"/>
                <a:sym typeface="+mn-ea"/>
              </a:rPr>
              <a:t>一面</a:t>
            </a:r>
            <a:r>
              <a:rPr sz="2400" b="1">
                <a:solidFill>
                  <a:srgbClr val="FF0000"/>
                </a:solidFill>
                <a:latin typeface="宋体" panose="02010600030101010101" pitchFamily="2" charset="-122"/>
                <a:cs typeface="微软雅黑" panose="020B0503020204020204" charset="-122"/>
                <a:sym typeface="+mn-ea"/>
              </a:rPr>
              <a:t>打退</a:t>
            </a:r>
            <a:r>
              <a:rPr lang="zh-CN" sz="2400" b="1">
                <a:solidFill>
                  <a:srgbClr val="FF0000"/>
                </a:solidFill>
                <a:latin typeface="宋体" panose="02010600030101010101" pitchFamily="2" charset="-122"/>
                <a:cs typeface="微软雅黑" panose="020B0503020204020204" charset="-122"/>
                <a:sym typeface="+mn-ea"/>
              </a:rPr>
              <a:t>国民党的</a:t>
            </a:r>
            <a:r>
              <a:rPr sz="2400" b="1">
                <a:solidFill>
                  <a:srgbClr val="FF0000"/>
                </a:solidFill>
                <a:latin typeface="宋体" panose="02010600030101010101" pitchFamily="2" charset="-122"/>
                <a:cs typeface="微软雅黑" panose="020B0503020204020204" charset="-122"/>
                <a:sym typeface="+mn-ea"/>
              </a:rPr>
              <a:t>反共高潮</a:t>
            </a:r>
            <a:r>
              <a:rPr lang="zh-CN" sz="2400" b="1">
                <a:solidFill>
                  <a:srgbClr val="FF0000"/>
                </a:solidFill>
                <a:latin typeface="宋体" panose="02010600030101010101" pitchFamily="2" charset="-122"/>
                <a:cs typeface="微软雅黑" panose="020B0503020204020204" charset="-122"/>
                <a:sym typeface="+mn-ea"/>
              </a:rPr>
              <a:t>，</a:t>
            </a:r>
            <a:endParaRPr sz="2400" b="1">
              <a:latin typeface="宋体" panose="02010600030101010101" pitchFamily="2" charset="-122"/>
              <a:ea typeface="宋体" panose="02010600030101010101" pitchFamily="2" charset="-122"/>
              <a:cs typeface="微软雅黑" panose="020B0503020204020204" charset="-122"/>
            </a:endParaRPr>
          </a:p>
          <a:p>
            <a:pPr algn="l" fontAlgn="auto">
              <a:lnSpc>
                <a:spcPts val="3380"/>
              </a:lnSpc>
            </a:pPr>
            <a:r>
              <a:rPr sz="2400" b="1">
                <a:solidFill>
                  <a:sysClr val="windowText" lastClr="000000"/>
                </a:solidFill>
                <a:latin typeface="宋体" panose="02010600030101010101" pitchFamily="2" charset="-122"/>
                <a:cs typeface="微软雅黑" panose="020B0503020204020204" charset="-122"/>
                <a:sym typeface="+mn-ea"/>
              </a:rPr>
              <a:t>一面</a:t>
            </a:r>
            <a:r>
              <a:rPr sz="2400" b="1">
                <a:solidFill>
                  <a:srgbClr val="FF0000"/>
                </a:solidFill>
                <a:latin typeface="宋体" panose="02010600030101010101" pitchFamily="2" charset="-122"/>
                <a:cs typeface="微软雅黑" panose="020B0503020204020204" charset="-122"/>
                <a:sym typeface="+mn-ea"/>
              </a:rPr>
              <a:t>坚持</a:t>
            </a:r>
            <a:r>
              <a:rPr sz="2400" b="1">
                <a:solidFill>
                  <a:sysClr val="windowText" lastClr="000000"/>
                </a:solidFill>
                <a:latin typeface="宋体" panose="02010600030101010101" pitchFamily="2" charset="-122"/>
                <a:cs typeface="微软雅黑" panose="020B0503020204020204" charset="-122"/>
                <a:sym typeface="+mn-ea"/>
              </a:rPr>
              <a:t>敌后抗日</a:t>
            </a:r>
            <a:r>
              <a:rPr sz="2400" b="1">
                <a:solidFill>
                  <a:srgbClr val="FF0000"/>
                </a:solidFill>
                <a:latin typeface="宋体" panose="02010600030101010101" pitchFamily="2" charset="-122"/>
                <a:cs typeface="微软雅黑" panose="020B0503020204020204" charset="-122"/>
                <a:sym typeface="+mn-ea"/>
              </a:rPr>
              <a:t>游击战争</a:t>
            </a:r>
            <a:r>
              <a:rPr lang="zh-CN" sz="2400" b="1">
                <a:solidFill>
                  <a:sysClr val="windowText" lastClr="000000"/>
                </a:solidFill>
                <a:latin typeface="宋体" panose="02010600030101010101" pitchFamily="2" charset="-122"/>
                <a:cs typeface="微软雅黑" panose="020B0503020204020204" charset="-122"/>
                <a:sym typeface="+mn-ea"/>
              </a:rPr>
              <a:t>，</a:t>
            </a:r>
            <a:r>
              <a:rPr sz="2400" b="1">
                <a:solidFill>
                  <a:srgbClr val="FF0000"/>
                </a:solidFill>
                <a:latin typeface="宋体" panose="02010600030101010101" pitchFamily="2" charset="-122"/>
                <a:cs typeface="微软雅黑" panose="020B0503020204020204" charset="-122"/>
                <a:sym typeface="+mn-ea"/>
              </a:rPr>
              <a:t>巩固</a:t>
            </a:r>
            <a:r>
              <a:rPr lang="zh-CN" sz="2400" b="1">
                <a:solidFill>
                  <a:sysClr val="windowText" lastClr="000000"/>
                </a:solidFill>
                <a:latin typeface="宋体" panose="02010600030101010101" pitchFamily="2" charset="-122"/>
                <a:cs typeface="微软雅黑" panose="020B0503020204020204" charset="-122"/>
                <a:sym typeface="+mn-ea"/>
              </a:rPr>
              <a:t>和</a:t>
            </a:r>
            <a:r>
              <a:rPr sz="2400" b="1">
                <a:solidFill>
                  <a:srgbClr val="FF0000"/>
                </a:solidFill>
                <a:latin typeface="宋体" panose="02010600030101010101" pitchFamily="2" charset="-122"/>
                <a:cs typeface="微软雅黑" panose="020B0503020204020204" charset="-122"/>
                <a:sym typeface="+mn-ea"/>
              </a:rPr>
              <a:t>扩大抗日民主根据地</a:t>
            </a:r>
            <a:r>
              <a:rPr lang="zh-CN" sz="2400" b="1">
                <a:solidFill>
                  <a:sysClr val="windowText" lastClr="000000"/>
                </a:solidFill>
                <a:latin typeface="宋体" panose="02010600030101010101" pitchFamily="2" charset="-122"/>
                <a:cs typeface="微软雅黑" panose="020B0503020204020204" charset="-122"/>
                <a:sym typeface="+mn-ea"/>
              </a:rPr>
              <a:t>。</a:t>
            </a:r>
            <a:endParaRPr lang="en-US" altLang="zh-CN" sz="2400" b="1">
              <a:effectLst/>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endParaRPr>
          </a:p>
        </p:txBody>
      </p:sp>
      <p:sp>
        <p:nvSpPr>
          <p:cNvPr id="5" name="文本框 4"/>
          <p:cNvSpPr txBox="1"/>
          <p:nvPr>
            <p:custDataLst>
              <p:tags r:id="rId4"/>
            </p:custDataLst>
          </p:nvPr>
        </p:nvSpPr>
        <p:spPr>
          <a:xfrm>
            <a:off x="3157855" y="2154555"/>
            <a:ext cx="8571865" cy="460375"/>
          </a:xfrm>
          <a:prstGeom prst="rect">
            <a:avLst/>
          </a:prstGeom>
          <a:noFill/>
          <a:ln w="9525">
            <a:noFill/>
          </a:ln>
        </p:spPr>
        <p:txBody>
          <a:bodyPr wrap="square">
            <a:spAutoFit/>
          </a:bodyPr>
          <a:lstStyle/>
          <a:p>
            <a:pPr fontAlgn="auto">
              <a:lnSpc>
                <a:spcPts val="2880"/>
              </a:lnSpc>
            </a:pPr>
            <a:r>
              <a:rPr lang="zh-CN" sz="2400" b="1">
                <a:latin typeface="宋体" panose="02010600030101010101" pitchFamily="2" charset="-122"/>
                <a:cs typeface="宋体" panose="02010600030101010101" pitchFamily="2" charset="-122"/>
              </a:rPr>
              <a:t>国民党</a:t>
            </a:r>
            <a:r>
              <a:rPr lang="zh-CN" sz="2400" b="1">
                <a:solidFill>
                  <a:srgbClr val="FF0000"/>
                </a:solidFill>
                <a:latin typeface="宋体" panose="02010600030101010101" pitchFamily="2" charset="-122"/>
                <a:cs typeface="宋体" panose="02010600030101010101" pitchFamily="2" charset="-122"/>
              </a:rPr>
              <a:t>消极抗战</a:t>
            </a:r>
            <a:r>
              <a:rPr lang="zh-CN" sz="2400" b="1">
                <a:latin typeface="宋体" panose="02010600030101010101" pitchFamily="2" charset="-122"/>
                <a:cs typeface="宋体" panose="02010600030101010101" pitchFamily="2" charset="-122"/>
              </a:rPr>
              <a:t>，</a:t>
            </a:r>
            <a:r>
              <a:rPr lang="zh-CN" sz="2400" b="1">
                <a:solidFill>
                  <a:srgbClr val="FF0000"/>
                </a:solidFill>
                <a:latin typeface="宋体" panose="02010600030101010101" pitchFamily="2" charset="-122"/>
                <a:cs typeface="宋体" panose="02010600030101010101" pitchFamily="2" charset="-122"/>
              </a:rPr>
              <a:t>反共倾向</a:t>
            </a:r>
            <a:r>
              <a:rPr lang="zh-CN" sz="2400" b="1">
                <a:latin typeface="宋体" panose="02010600030101010101" pitchFamily="2" charset="-122"/>
                <a:cs typeface="宋体" panose="02010600030101010101" pitchFamily="2" charset="-122"/>
              </a:rPr>
              <a:t>日益</a:t>
            </a:r>
            <a:r>
              <a:rPr lang="zh-CN" sz="2400" b="1">
                <a:solidFill>
                  <a:srgbClr val="FF0000"/>
                </a:solidFill>
                <a:latin typeface="宋体" panose="02010600030101010101" pitchFamily="2" charset="-122"/>
                <a:cs typeface="宋体" panose="02010600030101010101" pitchFamily="2" charset="-122"/>
              </a:rPr>
              <a:t>增长</a:t>
            </a:r>
            <a:r>
              <a:rPr lang="zh-CN" sz="2400" b="1">
                <a:latin typeface="宋体" panose="02010600030101010101" pitchFamily="2" charset="-122"/>
                <a:cs typeface="宋体" panose="02010600030101010101" pitchFamily="2" charset="-122"/>
              </a:rPr>
              <a:t>。</a:t>
            </a:r>
            <a:r>
              <a:rPr lang="en-US" sz="2400" b="1">
                <a:solidFill>
                  <a:sysClr val="windowText" lastClr="000000"/>
                </a:solidFill>
                <a:latin typeface="宋体" panose="02010600030101010101" pitchFamily="2" charset="-122"/>
                <a:cs typeface="宋体" panose="02010600030101010101" pitchFamily="2" charset="-122"/>
                <a:sym typeface="Arial" panose="020B0604020202020204" pitchFamily="34" charset="0"/>
              </a:rPr>
              <a:t>1941年1月</a:t>
            </a:r>
            <a:r>
              <a:rPr lang="en-US" sz="2400" b="1">
                <a:solidFill>
                  <a:srgbClr val="FF0000"/>
                </a:solidFill>
                <a:latin typeface="宋体" panose="02010600030101010101" pitchFamily="2" charset="-122"/>
                <a:cs typeface="宋体" panose="02010600030101010101" pitchFamily="2" charset="-122"/>
                <a:sym typeface="Arial" panose="020B0604020202020204" pitchFamily="34" charset="0"/>
              </a:rPr>
              <a:t>“</a:t>
            </a:r>
            <a:r>
              <a:rPr lang="en-US" sz="2400" b="1" u="sng">
                <a:solidFill>
                  <a:srgbClr val="FF0000"/>
                </a:solidFill>
                <a:latin typeface="宋体" panose="02010600030101010101" pitchFamily="2" charset="-122"/>
                <a:cs typeface="宋体" panose="02010600030101010101" pitchFamily="2" charset="-122"/>
                <a:sym typeface="Arial" panose="020B0604020202020204" pitchFamily="34" charset="0"/>
              </a:rPr>
              <a:t>皖南事变</a:t>
            </a:r>
            <a:r>
              <a:rPr lang="en-US" sz="2400" b="1" smtClean="0">
                <a:solidFill>
                  <a:srgbClr val="FF0000"/>
                </a:solidFill>
                <a:latin typeface="宋体" panose="02010600030101010101" pitchFamily="2" charset="-122"/>
                <a:cs typeface="宋体" panose="02010600030101010101" pitchFamily="2" charset="-122"/>
                <a:sym typeface="Arial" panose="020B0604020202020204" pitchFamily="34" charset="0"/>
              </a:rPr>
              <a:t>”</a:t>
            </a:r>
          </a:p>
        </p:txBody>
      </p:sp>
      <p:sp>
        <p:nvSpPr>
          <p:cNvPr id="45" name="内容占位符 2"/>
          <p:cNvSpPr txBox="1"/>
          <p:nvPr>
            <p:custDataLst>
              <p:tags r:id="rId5"/>
            </p:custDataLst>
          </p:nvPr>
        </p:nvSpPr>
        <p:spPr>
          <a:xfrm>
            <a:off x="2676525" y="3655695"/>
            <a:ext cx="9515475" cy="2630170"/>
          </a:xfrm>
          <a:prstGeom prst="rect">
            <a:avLst/>
          </a:prstGeom>
          <a:solidFill>
            <a:schemeClr val="tx2">
              <a:lumMod val="10000"/>
              <a:lumOff val="90000"/>
            </a:schemeClr>
          </a:solidFill>
          <a:ln w="12700" cmpd="sng">
            <a:solidFill>
              <a:schemeClr val="accent1">
                <a:shade val="50000"/>
              </a:schemeClr>
            </a:solidFill>
            <a:prstDash val="solid"/>
          </a:ln>
        </p:spPr>
        <p:txBody>
          <a:bodyPr lIns="121917" tIns="60958" rIns="121917" bIns="60958">
            <a:noAutofit/>
          </a:bodyPr>
          <a:lstStyle/>
          <a:p>
            <a:pPr fontAlgn="auto">
              <a:lnSpc>
                <a:spcPts val="2840"/>
              </a:lnSpc>
              <a:spcBef>
                <a:spcPts val="0"/>
              </a:spcBef>
              <a:defRPr/>
            </a:pPr>
            <a:r>
              <a:rPr lang="en-US" altLang="zh-CN" sz="2200" b="1" smtClean="0">
                <a:solidFill>
                  <a:sysClr val="windowText" lastClr="000000"/>
                </a:solidFill>
                <a:latin typeface="仿宋" panose="02010609060101010101" charset="-122"/>
                <a:ea typeface="仿宋" panose="02010609060101010101" charset="-122"/>
                <a:cs typeface="仿宋" panose="02010609060101010101" charset="-122"/>
              </a:rPr>
              <a:t> </a:t>
            </a:r>
            <a:r>
              <a:rPr lang="zh-CN" altLang="en-US" sz="2200" b="1" smtClean="0">
                <a:solidFill>
                  <a:sysClr val="windowText" lastClr="000000"/>
                </a:solidFill>
                <a:latin typeface="仿宋" panose="02010609060101010101" charset="-122"/>
                <a:ea typeface="仿宋" panose="02010609060101010101" charset="-122"/>
                <a:cs typeface="仿宋" panose="02010609060101010101" charset="-122"/>
              </a:rPr>
              <a:t>材料</a:t>
            </a:r>
            <a:r>
              <a:rPr lang="en-US" altLang="zh-CN" sz="2200" b="1" smtClean="0">
                <a:solidFill>
                  <a:sysClr val="windowText" lastClr="000000"/>
                </a:solidFill>
                <a:latin typeface="仿宋" panose="02010609060101010101" charset="-122"/>
                <a:ea typeface="仿宋" panose="02010609060101010101" charset="-122"/>
                <a:cs typeface="仿宋" panose="02010609060101010101" charset="-122"/>
              </a:rPr>
              <a:t>   1941</a:t>
            </a:r>
            <a:r>
              <a:rPr lang="zh-CN" altLang="en-US" sz="2200" b="1" smtClean="0">
                <a:solidFill>
                  <a:sysClr val="windowText" lastClr="000000"/>
                </a:solidFill>
                <a:latin typeface="仿宋" panose="02010609060101010101" charset="-122"/>
                <a:ea typeface="仿宋" panose="02010609060101010101" charset="-122"/>
                <a:cs typeface="仿宋" panose="02010609060101010101" charset="-122"/>
              </a:rPr>
              <a:t>年</a:t>
            </a:r>
            <a:r>
              <a:rPr lang="en-US" altLang="zh-CN" sz="2200" b="1" smtClean="0">
                <a:solidFill>
                  <a:sysClr val="windowText" lastClr="000000"/>
                </a:solidFill>
                <a:latin typeface="仿宋" panose="02010609060101010101" charset="-122"/>
                <a:ea typeface="仿宋" panose="02010609060101010101" charset="-122"/>
                <a:cs typeface="仿宋" panose="02010609060101010101" charset="-122"/>
              </a:rPr>
              <a:t>1</a:t>
            </a:r>
            <a:r>
              <a:rPr lang="zh-CN" altLang="en-US" sz="2200" b="1" smtClean="0">
                <a:solidFill>
                  <a:sysClr val="windowText" lastClr="000000"/>
                </a:solidFill>
                <a:latin typeface="仿宋" panose="02010609060101010101" charset="-122"/>
                <a:ea typeface="仿宋" panose="02010609060101010101" charset="-122"/>
                <a:cs typeface="仿宋" panose="02010609060101010101" charset="-122"/>
              </a:rPr>
              <a:t>月</a:t>
            </a:r>
            <a:r>
              <a:rPr lang="en-US" altLang="zh-CN" sz="2200" b="1" smtClean="0">
                <a:solidFill>
                  <a:sysClr val="windowText" lastClr="000000"/>
                </a:solidFill>
                <a:latin typeface="仿宋" panose="02010609060101010101" charset="-122"/>
                <a:ea typeface="仿宋" panose="02010609060101010101" charset="-122"/>
                <a:cs typeface="仿宋" panose="02010609060101010101" charset="-122"/>
              </a:rPr>
              <a:t>6</a:t>
            </a:r>
            <a:r>
              <a:rPr lang="zh-CN" altLang="en-US" sz="2200" b="1" smtClean="0">
                <a:solidFill>
                  <a:sysClr val="windowText" lastClr="000000"/>
                </a:solidFill>
                <a:latin typeface="仿宋" panose="02010609060101010101" charset="-122"/>
                <a:ea typeface="仿宋" panose="02010609060101010101" charset="-122"/>
                <a:cs typeface="仿宋" panose="02010609060101010101" charset="-122"/>
              </a:rPr>
              <a:t>日，</a:t>
            </a:r>
            <a:r>
              <a:rPr lang="zh-CN" altLang="en-US" sz="2200" b="1" smtClean="0">
                <a:solidFill>
                  <a:srgbClr val="FF0000"/>
                </a:solidFill>
                <a:latin typeface="仿宋" panose="02010609060101010101" charset="-122"/>
                <a:ea typeface="仿宋" panose="02010609060101010101" charset="-122"/>
                <a:cs typeface="仿宋" panose="02010609060101010101" charset="-122"/>
              </a:rPr>
              <a:t>新四军</a:t>
            </a:r>
            <a:r>
              <a:rPr lang="zh-CN" altLang="en-US" sz="2200" b="1" smtClean="0">
                <a:solidFill>
                  <a:sysClr val="windowText" lastClr="000000"/>
                </a:solidFill>
                <a:latin typeface="仿宋" panose="02010609060101010101" charset="-122"/>
                <a:ea typeface="仿宋" panose="02010609060101010101" charset="-122"/>
                <a:cs typeface="仿宋" panose="02010609060101010101" charset="-122"/>
              </a:rPr>
              <a:t>军部及一个支队</a:t>
            </a:r>
            <a:r>
              <a:rPr lang="en-US" altLang="zh-CN" sz="2200" b="1" smtClean="0">
                <a:solidFill>
                  <a:sysClr val="windowText" lastClr="000000"/>
                </a:solidFill>
                <a:latin typeface="仿宋" panose="02010609060101010101" charset="-122"/>
                <a:ea typeface="仿宋" panose="02010609060101010101" charset="-122"/>
                <a:cs typeface="仿宋" panose="02010609060101010101" charset="-122"/>
              </a:rPr>
              <a:t>9000</a:t>
            </a:r>
            <a:r>
              <a:rPr lang="zh-CN" altLang="en-US" sz="2200" b="1" smtClean="0">
                <a:solidFill>
                  <a:sysClr val="windowText" lastClr="000000"/>
                </a:solidFill>
                <a:latin typeface="仿宋" panose="02010609060101010101" charset="-122"/>
                <a:ea typeface="仿宋" panose="02010609060101010101" charset="-122"/>
                <a:cs typeface="仿宋" panose="02010609060101010101" charset="-122"/>
              </a:rPr>
              <a:t>余人在皖南泾县</a:t>
            </a:r>
            <a:r>
              <a:rPr lang="zh-CN" altLang="en-US" sz="2200" b="1" smtClean="0">
                <a:solidFill>
                  <a:srgbClr val="FF0000"/>
                </a:solidFill>
                <a:latin typeface="仿宋" panose="02010609060101010101" charset="-122"/>
                <a:ea typeface="仿宋" panose="02010609060101010101" charset="-122"/>
                <a:cs typeface="仿宋" panose="02010609060101010101" charset="-122"/>
              </a:rPr>
              <a:t>茂林</a:t>
            </a:r>
            <a:r>
              <a:rPr lang="zh-CN" altLang="en-US" sz="2200" b="1" smtClean="0">
                <a:solidFill>
                  <a:sysClr val="windowText" lastClr="000000"/>
                </a:solidFill>
                <a:latin typeface="仿宋" panose="02010609060101010101" charset="-122"/>
                <a:ea typeface="仿宋" panose="02010609060101010101" charset="-122"/>
                <a:cs typeface="仿宋" panose="02010609060101010101" charset="-122"/>
              </a:rPr>
              <a:t>地区</a:t>
            </a:r>
            <a:r>
              <a:rPr lang="zh-CN" altLang="en-US" sz="2200" b="1" smtClean="0">
                <a:solidFill>
                  <a:srgbClr val="FF0000"/>
                </a:solidFill>
                <a:latin typeface="仿宋" panose="02010609060101010101" charset="-122"/>
                <a:ea typeface="仿宋" panose="02010609060101010101" charset="-122"/>
                <a:cs typeface="仿宋" panose="02010609060101010101" charset="-122"/>
              </a:rPr>
              <a:t>遭到国民党</a:t>
            </a:r>
            <a:r>
              <a:rPr lang="zh-CN" altLang="en-US" sz="2200" b="1" smtClean="0">
                <a:solidFill>
                  <a:sysClr val="windowText" lastClr="000000"/>
                </a:solidFill>
                <a:latin typeface="仿宋" panose="02010609060101010101" charset="-122"/>
                <a:ea typeface="仿宋" panose="02010609060101010101" charset="-122"/>
                <a:cs typeface="仿宋" panose="02010609060101010101" charset="-122"/>
              </a:rPr>
              <a:t>军队</a:t>
            </a:r>
            <a:r>
              <a:rPr lang="en-US" altLang="zh-CN" sz="2200" b="1" smtClean="0">
                <a:solidFill>
                  <a:sysClr val="windowText" lastClr="000000"/>
                </a:solidFill>
                <a:latin typeface="仿宋" panose="02010609060101010101" charset="-122"/>
                <a:ea typeface="仿宋" panose="02010609060101010101" charset="-122"/>
                <a:cs typeface="仿宋" panose="02010609060101010101" charset="-122"/>
              </a:rPr>
              <a:t>8</a:t>
            </a:r>
            <a:r>
              <a:rPr lang="zh-CN" altLang="en-US" sz="2200" b="1" smtClean="0">
                <a:solidFill>
                  <a:sysClr val="windowText" lastClr="000000"/>
                </a:solidFill>
                <a:latin typeface="仿宋" panose="02010609060101010101" charset="-122"/>
                <a:ea typeface="仿宋" panose="02010609060101010101" charset="-122"/>
                <a:cs typeface="仿宋" panose="02010609060101010101" charset="-122"/>
              </a:rPr>
              <a:t>万余人</a:t>
            </a:r>
            <a:r>
              <a:rPr lang="zh-CN" altLang="en-US" sz="2200" b="1" smtClean="0">
                <a:solidFill>
                  <a:srgbClr val="FF0000"/>
                </a:solidFill>
                <a:latin typeface="仿宋" panose="02010609060101010101" charset="-122"/>
                <a:ea typeface="仿宋" panose="02010609060101010101" charset="-122"/>
                <a:cs typeface="仿宋" panose="02010609060101010101" charset="-122"/>
              </a:rPr>
              <a:t>伏击</a:t>
            </a:r>
            <a:r>
              <a:rPr lang="zh-CN" altLang="en-US" sz="2200" b="1" smtClean="0">
                <a:solidFill>
                  <a:sysClr val="windowText" lastClr="000000"/>
                </a:solidFill>
                <a:latin typeface="仿宋" panose="02010609060101010101" charset="-122"/>
                <a:ea typeface="仿宋" panose="02010609060101010101" charset="-122"/>
                <a:cs typeface="仿宋" panose="02010609060101010101" charset="-122"/>
              </a:rPr>
              <a:t>。新四军血战七昼夜，除</a:t>
            </a:r>
            <a:r>
              <a:rPr lang="en-US" altLang="zh-CN" sz="2200" b="1" smtClean="0">
                <a:solidFill>
                  <a:sysClr val="windowText" lastClr="000000"/>
                </a:solidFill>
                <a:latin typeface="仿宋" panose="02010609060101010101" charset="-122"/>
                <a:ea typeface="仿宋" panose="02010609060101010101" charset="-122"/>
                <a:cs typeface="仿宋" panose="02010609060101010101" charset="-122"/>
              </a:rPr>
              <a:t>2000</a:t>
            </a:r>
            <a:r>
              <a:rPr lang="zh-CN" altLang="en-US" sz="2200" b="1" smtClean="0">
                <a:solidFill>
                  <a:sysClr val="windowText" lastClr="000000"/>
                </a:solidFill>
                <a:latin typeface="仿宋" panose="02010609060101010101" charset="-122"/>
                <a:ea typeface="仿宋" panose="02010609060101010101" charset="-122"/>
                <a:cs typeface="仿宋" panose="02010609060101010101" charset="-122"/>
              </a:rPr>
              <a:t>余人突围外，大部壮烈牺牲和被俘。军长</a:t>
            </a:r>
            <a:r>
              <a:rPr lang="zh-CN" altLang="en-US" sz="2200" b="1" smtClean="0">
                <a:solidFill>
                  <a:srgbClr val="FF0000"/>
                </a:solidFill>
                <a:latin typeface="仿宋" panose="02010609060101010101" charset="-122"/>
                <a:ea typeface="仿宋" panose="02010609060101010101" charset="-122"/>
                <a:cs typeface="仿宋" panose="02010609060101010101" charset="-122"/>
              </a:rPr>
              <a:t>叶挺</a:t>
            </a:r>
            <a:r>
              <a:rPr lang="zh-CN" altLang="en-US" sz="2200" b="1" smtClean="0">
                <a:solidFill>
                  <a:sysClr val="windowText" lastClr="000000"/>
                </a:solidFill>
                <a:latin typeface="仿宋" panose="02010609060101010101" charset="-122"/>
                <a:ea typeface="仿宋" panose="02010609060101010101" charset="-122"/>
                <a:cs typeface="仿宋" panose="02010609060101010101" charset="-122"/>
              </a:rPr>
              <a:t>谈判</a:t>
            </a:r>
            <a:r>
              <a:rPr lang="zh-CN" altLang="en-US" sz="2200" b="1" smtClean="0">
                <a:solidFill>
                  <a:srgbClr val="FF0000"/>
                </a:solidFill>
                <a:latin typeface="仿宋" panose="02010609060101010101" charset="-122"/>
                <a:ea typeface="仿宋" panose="02010609060101010101" charset="-122"/>
                <a:cs typeface="仿宋" panose="02010609060101010101" charset="-122"/>
              </a:rPr>
              <a:t>被</a:t>
            </a:r>
            <a:r>
              <a:rPr lang="zh-CN" altLang="en-US" sz="2200" b="1" smtClean="0">
                <a:solidFill>
                  <a:sysClr val="windowText" lastClr="000000"/>
                </a:solidFill>
                <a:latin typeface="仿宋" panose="02010609060101010101" charset="-122"/>
                <a:ea typeface="仿宋" panose="02010609060101010101" charset="-122"/>
                <a:cs typeface="仿宋" panose="02010609060101010101" charset="-122"/>
              </a:rPr>
              <a:t>扣，副军长</a:t>
            </a:r>
            <a:r>
              <a:rPr lang="zh-CN" altLang="en-US" sz="2200" b="1" smtClean="0">
                <a:solidFill>
                  <a:srgbClr val="FF0000"/>
                </a:solidFill>
                <a:latin typeface="仿宋" panose="02010609060101010101" charset="-122"/>
                <a:ea typeface="仿宋" panose="02010609060101010101" charset="-122"/>
                <a:cs typeface="仿宋" panose="02010609060101010101" charset="-122"/>
              </a:rPr>
              <a:t>项英遇难</a:t>
            </a:r>
            <a:r>
              <a:rPr lang="zh-CN" altLang="en-US" sz="2200" b="1" smtClean="0">
                <a:solidFill>
                  <a:sysClr val="windowText" lastClr="000000"/>
                </a:solidFill>
                <a:latin typeface="仿宋" panose="02010609060101010101" charset="-122"/>
                <a:ea typeface="仿宋" panose="02010609060101010101" charset="-122"/>
                <a:cs typeface="仿宋" panose="02010609060101010101" charset="-122"/>
              </a:rPr>
              <a:t>。</a:t>
            </a:r>
          </a:p>
          <a:p>
            <a:pPr fontAlgn="auto">
              <a:lnSpc>
                <a:spcPts val="2840"/>
              </a:lnSpc>
              <a:spcBef>
                <a:spcPts val="0"/>
              </a:spcBef>
              <a:defRPr/>
            </a:pPr>
            <a:r>
              <a:rPr lang="en-US" altLang="zh-CN" sz="2200" b="1" smtClean="0">
                <a:solidFill>
                  <a:sysClr val="windowText" lastClr="000000"/>
                </a:solidFill>
                <a:latin typeface="仿宋" panose="02010609060101010101" charset="-122"/>
                <a:ea typeface="仿宋" panose="02010609060101010101" charset="-122"/>
                <a:cs typeface="仿宋" panose="02010609060101010101" charset="-122"/>
              </a:rPr>
              <a:t>   </a:t>
            </a:r>
            <a:r>
              <a:rPr lang="zh-CN" altLang="en-US" sz="2200" b="1" smtClean="0">
                <a:solidFill>
                  <a:sysClr val="windowText" lastClr="000000"/>
                </a:solidFill>
                <a:latin typeface="仿宋" panose="02010609060101010101" charset="-122"/>
                <a:ea typeface="仿宋" panose="02010609060101010101" charset="-122"/>
                <a:cs typeface="仿宋" panose="02010609060101010101" charset="-122"/>
              </a:rPr>
              <a:t>事变发生后中国</a:t>
            </a:r>
            <a:r>
              <a:rPr lang="zh-CN" altLang="en-US" sz="2200" b="1" smtClean="0">
                <a:solidFill>
                  <a:srgbClr val="FF0000"/>
                </a:solidFill>
                <a:latin typeface="仿宋" panose="02010609060101010101" charset="-122"/>
                <a:ea typeface="仿宋" panose="02010609060101010101" charset="-122"/>
                <a:cs typeface="仿宋" panose="02010609060101010101" charset="-122"/>
              </a:rPr>
              <a:t>共产党</a:t>
            </a:r>
            <a:r>
              <a:rPr lang="zh-CN" altLang="en-US" sz="2200" b="1" smtClean="0">
                <a:solidFill>
                  <a:sysClr val="windowText" lastClr="000000"/>
                </a:solidFill>
                <a:latin typeface="仿宋" panose="02010609060101010101" charset="-122"/>
                <a:ea typeface="仿宋" panose="02010609060101010101" charset="-122"/>
                <a:cs typeface="仿宋" panose="02010609060101010101" charset="-122"/>
              </a:rPr>
              <a:t>进行了</a:t>
            </a:r>
            <a:r>
              <a:rPr lang="zh-CN" altLang="en-US" sz="2200" b="1" smtClean="0">
                <a:solidFill>
                  <a:srgbClr val="FF0000"/>
                </a:solidFill>
                <a:latin typeface="仿宋" panose="02010609060101010101" charset="-122"/>
                <a:ea typeface="仿宋" panose="02010609060101010101" charset="-122"/>
                <a:cs typeface="仿宋" panose="02010609060101010101" charset="-122"/>
              </a:rPr>
              <a:t>坚决回击</a:t>
            </a:r>
            <a:r>
              <a:rPr lang="zh-CN" altLang="en-US" sz="2200" b="1" smtClean="0">
                <a:solidFill>
                  <a:sysClr val="windowText" lastClr="000000"/>
                </a:solidFill>
                <a:latin typeface="仿宋" panose="02010609060101010101" charset="-122"/>
                <a:ea typeface="仿宋" panose="02010609060101010101" charset="-122"/>
                <a:cs typeface="仿宋" panose="02010609060101010101" charset="-122"/>
              </a:rPr>
              <a:t>，在苏北</a:t>
            </a:r>
            <a:r>
              <a:rPr lang="zh-CN" altLang="en-US" sz="2200" b="1" smtClean="0">
                <a:solidFill>
                  <a:srgbClr val="FF0000"/>
                </a:solidFill>
                <a:latin typeface="仿宋" panose="02010609060101010101" charset="-122"/>
                <a:ea typeface="仿宋" panose="02010609060101010101" charset="-122"/>
                <a:cs typeface="仿宋" panose="02010609060101010101" charset="-122"/>
              </a:rPr>
              <a:t>重建</a:t>
            </a:r>
            <a:r>
              <a:rPr lang="zh-CN" altLang="en-US" sz="2200" b="1" smtClean="0">
                <a:solidFill>
                  <a:sysClr val="windowText" lastClr="000000"/>
                </a:solidFill>
                <a:latin typeface="仿宋" panose="02010609060101010101" charset="-122"/>
                <a:ea typeface="仿宋" panose="02010609060101010101" charset="-122"/>
                <a:cs typeface="仿宋" panose="02010609060101010101" charset="-122"/>
              </a:rPr>
              <a:t>新四军</a:t>
            </a:r>
            <a:r>
              <a:rPr lang="zh-CN" altLang="en-US" sz="2200" b="1" smtClean="0">
                <a:solidFill>
                  <a:srgbClr val="FF0000"/>
                </a:solidFill>
                <a:latin typeface="仿宋" panose="02010609060101010101" charset="-122"/>
                <a:ea typeface="仿宋" panose="02010609060101010101" charset="-122"/>
                <a:cs typeface="仿宋" panose="02010609060101010101" charset="-122"/>
              </a:rPr>
              <a:t>军部</a:t>
            </a:r>
            <a:r>
              <a:rPr lang="zh-CN" altLang="en-US" sz="2200" b="1" smtClean="0">
                <a:solidFill>
                  <a:sysClr val="windowText" lastClr="000000"/>
                </a:solidFill>
                <a:latin typeface="仿宋" panose="02010609060101010101" charset="-122"/>
                <a:ea typeface="仿宋" panose="02010609060101010101" charset="-122"/>
                <a:cs typeface="仿宋" panose="02010609060101010101" charset="-122"/>
              </a:rPr>
              <a:t>，同时</a:t>
            </a:r>
            <a:r>
              <a:rPr lang="zh-CN" altLang="en-US" sz="2200" b="1" smtClean="0">
                <a:solidFill>
                  <a:srgbClr val="FF0000"/>
                </a:solidFill>
                <a:latin typeface="仿宋" panose="02010609060101010101" charset="-122"/>
                <a:ea typeface="仿宋" panose="02010609060101010101" charset="-122"/>
                <a:cs typeface="仿宋" panose="02010609060101010101" charset="-122"/>
              </a:rPr>
              <a:t>公布</a:t>
            </a:r>
            <a:r>
              <a:rPr lang="zh-CN" altLang="en-US" sz="2200" b="1" smtClean="0">
                <a:solidFill>
                  <a:sysClr val="windowText" lastClr="000000"/>
                </a:solidFill>
                <a:latin typeface="仿宋" panose="02010609060101010101" charset="-122"/>
                <a:ea typeface="仿宋" panose="02010609060101010101" charset="-122"/>
                <a:cs typeface="仿宋" panose="02010609060101010101" charset="-122"/>
              </a:rPr>
              <a:t>大量</a:t>
            </a:r>
            <a:r>
              <a:rPr lang="zh-CN" altLang="en-US" sz="2200" b="1" smtClean="0">
                <a:solidFill>
                  <a:srgbClr val="FF0000"/>
                </a:solidFill>
                <a:latin typeface="仿宋" panose="02010609060101010101" charset="-122"/>
                <a:ea typeface="仿宋" panose="02010609060101010101" charset="-122"/>
                <a:cs typeface="仿宋" panose="02010609060101010101" charset="-122"/>
              </a:rPr>
              <a:t>事实</a:t>
            </a:r>
            <a:r>
              <a:rPr lang="zh-CN" altLang="en-US" sz="2200" b="1" smtClean="0">
                <a:solidFill>
                  <a:sysClr val="windowText" lastClr="000000"/>
                </a:solidFill>
                <a:latin typeface="仿宋" panose="02010609060101010101" charset="-122"/>
                <a:ea typeface="仿宋" panose="02010609060101010101" charset="-122"/>
                <a:cs typeface="仿宋" panose="02010609060101010101" charset="-122"/>
              </a:rPr>
              <a:t>，</a:t>
            </a:r>
            <a:r>
              <a:rPr lang="zh-CN" altLang="en-US" sz="2200" b="1" smtClean="0">
                <a:solidFill>
                  <a:srgbClr val="FF0000"/>
                </a:solidFill>
                <a:latin typeface="仿宋" panose="02010609060101010101" charset="-122"/>
                <a:ea typeface="仿宋" panose="02010609060101010101" charset="-122"/>
                <a:cs typeface="仿宋" panose="02010609060101010101" charset="-122"/>
              </a:rPr>
              <a:t>揭露</a:t>
            </a:r>
            <a:r>
              <a:rPr lang="zh-CN" altLang="en-US" sz="2200" b="1" smtClean="0">
                <a:solidFill>
                  <a:sysClr val="windowText" lastClr="000000"/>
                </a:solidFill>
                <a:latin typeface="仿宋" panose="02010609060101010101" charset="-122"/>
                <a:ea typeface="仿宋" panose="02010609060101010101" charset="-122"/>
                <a:cs typeface="仿宋" panose="02010609060101010101" charset="-122"/>
              </a:rPr>
              <a:t>国民党当局</a:t>
            </a:r>
            <a:r>
              <a:rPr lang="zh-CN" altLang="en-US" sz="2200" b="1" smtClean="0">
                <a:solidFill>
                  <a:srgbClr val="FF0000"/>
                </a:solidFill>
                <a:latin typeface="仿宋" panose="02010609060101010101" charset="-122"/>
                <a:ea typeface="仿宋" panose="02010609060101010101" charset="-122"/>
                <a:cs typeface="仿宋" panose="02010609060101010101" charset="-122"/>
              </a:rPr>
              <a:t>破坏抗战</a:t>
            </a:r>
            <a:r>
              <a:rPr lang="zh-CN" altLang="en-US" sz="2200" b="1" smtClean="0">
                <a:solidFill>
                  <a:sysClr val="windowText" lastClr="000000"/>
                </a:solidFill>
                <a:latin typeface="仿宋" panose="02010609060101010101" charset="-122"/>
                <a:ea typeface="仿宋" panose="02010609060101010101" charset="-122"/>
                <a:cs typeface="仿宋" panose="02010609060101010101" charset="-122"/>
              </a:rPr>
              <a:t>的</a:t>
            </a:r>
            <a:r>
              <a:rPr lang="zh-CN" altLang="en-US" sz="2200" b="1" smtClean="0">
                <a:solidFill>
                  <a:srgbClr val="FF0000"/>
                </a:solidFill>
                <a:latin typeface="仿宋" panose="02010609060101010101" charset="-122"/>
                <a:ea typeface="仿宋" panose="02010609060101010101" charset="-122"/>
                <a:cs typeface="仿宋" panose="02010609060101010101" charset="-122"/>
              </a:rPr>
              <a:t>图谋</a:t>
            </a:r>
            <a:r>
              <a:rPr lang="zh-CN" altLang="en-US" sz="2200" b="1" smtClean="0">
                <a:solidFill>
                  <a:sysClr val="windowText" lastClr="000000"/>
                </a:solidFill>
                <a:latin typeface="仿宋" panose="02010609060101010101" charset="-122"/>
                <a:ea typeface="仿宋" panose="02010609060101010101" charset="-122"/>
                <a:cs typeface="仿宋" panose="02010609060101010101" charset="-122"/>
              </a:rPr>
              <a:t>。</a:t>
            </a:r>
          </a:p>
          <a:p>
            <a:pPr fontAlgn="auto">
              <a:lnSpc>
                <a:spcPts val="2840"/>
              </a:lnSpc>
              <a:spcBef>
                <a:spcPts val="0"/>
              </a:spcBef>
              <a:defRPr/>
            </a:pPr>
            <a:r>
              <a:rPr lang="zh-CN" altLang="en-US" sz="2200" b="1" smtClean="0">
                <a:solidFill>
                  <a:sysClr val="windowText" lastClr="000000"/>
                </a:solidFill>
                <a:latin typeface="仿宋" panose="02010609060101010101" charset="-122"/>
                <a:ea typeface="仿宋" panose="02010609060101010101" charset="-122"/>
                <a:cs typeface="仿宋" panose="02010609060101010101" charset="-122"/>
              </a:rPr>
              <a:t>1月18日，重庆《新华日报》发表了周恩来“为江南死国难者志哀”和“</a:t>
            </a:r>
            <a:r>
              <a:rPr lang="zh-CN" altLang="en-US" sz="2200" b="1" smtClean="0">
                <a:solidFill>
                  <a:srgbClr val="FF0000"/>
                </a:solidFill>
                <a:latin typeface="仿宋" panose="02010609060101010101" charset="-122"/>
                <a:ea typeface="仿宋" panose="02010609060101010101" charset="-122"/>
                <a:cs typeface="仿宋" panose="02010609060101010101" charset="-122"/>
              </a:rPr>
              <a:t>千古奇冤，江南一叶，同室操戈，相煎何急”</a:t>
            </a:r>
            <a:r>
              <a:rPr lang="zh-CN" altLang="en-US" sz="2200" b="1" smtClean="0">
                <a:solidFill>
                  <a:sysClr val="windowText" lastClr="000000"/>
                </a:solidFill>
                <a:latin typeface="仿宋" panose="02010609060101010101" charset="-122"/>
                <a:ea typeface="仿宋" panose="02010609060101010101" charset="-122"/>
                <a:cs typeface="仿宋" panose="02010609060101010101" charset="-122"/>
              </a:rPr>
              <a:t>的亲笔题词。</a:t>
            </a:r>
          </a:p>
        </p:txBody>
      </p:sp>
      <p:grpSp>
        <p:nvGrpSpPr>
          <p:cNvPr id="6" name="组合 5"/>
          <p:cNvGrpSpPr/>
          <p:nvPr/>
        </p:nvGrpSpPr>
        <p:grpSpPr>
          <a:xfrm>
            <a:off x="41871" y="3616325"/>
            <a:ext cx="2501029" cy="2643939"/>
            <a:chOff x="1225" y="5301"/>
            <a:chExt cx="3939" cy="4164"/>
          </a:xfrm>
        </p:grpSpPr>
        <p:pic>
          <p:nvPicPr>
            <p:cNvPr id="9" name="图片 8"/>
            <p:cNvPicPr>
              <a:picLocks noChangeAspect="1"/>
            </p:cNvPicPr>
            <p:nvPr>
              <p:custDataLst>
                <p:tags r:id="rId6"/>
              </p:custDataLst>
            </p:nvPr>
          </p:nvPicPr>
          <p:blipFill>
            <a:blip r:embed="rId11"/>
            <a:stretch>
              <a:fillRect/>
            </a:stretch>
          </p:blipFill>
          <p:spPr>
            <a:xfrm>
              <a:off x="1344" y="5301"/>
              <a:ext cx="3819" cy="4082"/>
            </a:xfrm>
            <a:prstGeom prst="rect">
              <a:avLst/>
            </a:prstGeom>
          </p:spPr>
        </p:pic>
        <p:sp>
          <p:nvSpPr>
            <p:cNvPr id="10" name="文本框 9"/>
            <p:cNvSpPr txBox="1"/>
            <p:nvPr>
              <p:custDataLst>
                <p:tags r:id="rId7"/>
              </p:custDataLst>
            </p:nvPr>
          </p:nvSpPr>
          <p:spPr>
            <a:xfrm>
              <a:off x="1225" y="8885"/>
              <a:ext cx="3939" cy="580"/>
            </a:xfrm>
            <a:prstGeom prst="rect">
              <a:avLst/>
            </a:prstGeom>
            <a:solidFill>
              <a:schemeClr val="bg1">
                <a:alpha val="74000"/>
              </a:schemeClr>
            </a:solidFill>
          </p:spPr>
          <p:txBody>
            <a:bodyPr wrap="square" rtlCol="0" anchor="t">
              <a:spAutoFit/>
            </a:bodyPr>
            <a:lstStyle/>
            <a:p>
              <a:pPr algn="ctr"/>
              <a:r>
                <a:rPr lang="zh-CN" altLang="en-US" b="1">
                  <a:latin typeface="仿宋" panose="02010609060101010101" charset="-122"/>
                  <a:ea typeface="仿宋" panose="02010609060101010101" charset="-122"/>
                  <a:sym typeface="Arial" panose="020B0604020202020204" pitchFamily="34" charset="0"/>
                </a:rPr>
                <a:t>◎</a:t>
              </a:r>
              <a:r>
                <a:rPr lang="zh-CN" altLang="en-US" b="1">
                  <a:solidFill>
                    <a:srgbClr val="C00000"/>
                  </a:solidFill>
                  <a:latin typeface="仿宋" panose="02010609060101010101" charset="-122"/>
                  <a:ea typeface="仿宋" panose="02010609060101010101" charset="-122"/>
                  <a:sym typeface="Arial" panose="020B0604020202020204" pitchFamily="34" charset="0"/>
                </a:rPr>
                <a:t>皖南事变</a:t>
              </a:r>
              <a:r>
                <a:rPr lang="zh-CN" altLang="en-US" b="1">
                  <a:latin typeface="仿宋" panose="02010609060101010101" charset="-122"/>
                  <a:ea typeface="仿宋" panose="02010609060101010101" charset="-122"/>
                  <a:sym typeface="Arial" panose="020B0604020202020204" pitchFamily="34" charset="0"/>
                </a:rPr>
                <a:t>中的新四军</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par>
                          <p:cTn id="13" fill="hold">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blinds(horizontal)">
                                      <p:cBhvr>
                                        <p:cTn id="16" dur="500"/>
                                        <p:tgtEl>
                                          <p:spTgt spid="45"/>
                                        </p:tgtEl>
                                      </p:cBhvr>
                                    </p:animEffect>
                                  </p:childTnLst>
                                </p:cTn>
                              </p:par>
                              <p:par>
                                <p:cTn id="17" presetID="3" presetClass="entr" presetSubtype="1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linds(horizont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linds(horizontal)">
                                      <p:cBhvr>
                                        <p:cTn id="24" dur="500"/>
                                        <p:tgtEl>
                                          <p:spTgt spid="4"/>
                                        </p:tgtEl>
                                      </p:cBhvr>
                                    </p:animEffect>
                                  </p:childTnLst>
                                </p:cTn>
                              </p:par>
                            </p:childTnLst>
                          </p:cTn>
                        </p:par>
                        <p:par>
                          <p:cTn id="25" fill="hold">
                            <p:stCondLst>
                              <p:cond delay="500"/>
                            </p:stCondLst>
                            <p:childTnLst>
                              <p:par>
                                <p:cTn id="26" presetID="3" presetClass="exit" presetSubtype="10" fill="hold" grpId="1" nodeType="afterEffect">
                                  <p:stCondLst>
                                    <p:cond delay="0"/>
                                  </p:stCondLst>
                                  <p:childTnLst>
                                    <p:animEffect transition="out" filter="blinds(horizontal)">
                                      <p:cBhvr>
                                        <p:cTn id="27" dur="500"/>
                                        <p:tgtEl>
                                          <p:spTgt spid="45"/>
                                        </p:tgtEl>
                                      </p:cBhvr>
                                    </p:animEffect>
                                    <p:set>
                                      <p:cBhvr>
                                        <p:cTn id="28" dur="1" fill="hold">
                                          <p:stCondLst>
                                            <p:cond delay="499"/>
                                          </p:stCondLst>
                                        </p:cTn>
                                        <p:tgtEl>
                                          <p:spTgt spid="45"/>
                                        </p:tgtEl>
                                        <p:attrNameLst>
                                          <p:attrName>style.visibility</p:attrName>
                                        </p:attrNameLst>
                                      </p:cBhvr>
                                      <p:to>
                                        <p:strVal val="hidden"/>
                                      </p:to>
                                    </p:set>
                                  </p:childTnLst>
                                </p:cTn>
                              </p:par>
                              <p:par>
                                <p:cTn id="29" presetID="3" presetClass="exit" presetSubtype="10" fill="hold" nodeType="withEffect">
                                  <p:stCondLst>
                                    <p:cond delay="0"/>
                                  </p:stCondLst>
                                  <p:childTnLst>
                                    <p:animEffect transition="out" filter="blinds(horizontal)">
                                      <p:cBhvr>
                                        <p:cTn id="30" dur="500"/>
                                        <p:tgtEl>
                                          <p:spTgt spid="6"/>
                                        </p:tgtEl>
                                      </p:cBhvr>
                                    </p:animEffect>
                                    <p:set>
                                      <p:cBhvr>
                                        <p:cTn id="31"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45" grpId="0" bldLvl="0" animBg="1"/>
      <p:bldP spid="45" grpId="1" bldLvl="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17475" y="692150"/>
            <a:ext cx="5244465" cy="460375"/>
          </a:xfrm>
          <a:prstGeom prst="rect">
            <a:avLst/>
          </a:prstGeom>
          <a:noFill/>
        </p:spPr>
        <p:txBody>
          <a:bodyPr wrap="square" rtlCol="0">
            <a:spAutoFit/>
          </a:bodyPr>
          <a:lstStyle/>
          <a:p>
            <a:pPr algn="l"/>
            <a:r>
              <a:rPr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mn-ea"/>
              </a:rPr>
              <a:t>㈢“两”个战场、“两”条路线</a:t>
            </a:r>
            <a:r>
              <a:rPr lang="zh-CN" altLang="en-US"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mn-ea"/>
            </a:endParaRPr>
          </a:p>
        </p:txBody>
      </p:sp>
      <p:grpSp>
        <p:nvGrpSpPr>
          <p:cNvPr id="23" name="组合 22"/>
          <p:cNvGrpSpPr/>
          <p:nvPr/>
        </p:nvGrpSpPr>
        <p:grpSpPr>
          <a:xfrm>
            <a:off x="-6350" y="6276975"/>
            <a:ext cx="12198350" cy="516890"/>
            <a:chOff x="-10" y="9952"/>
            <a:chExt cx="19210" cy="814"/>
          </a:xfrm>
          <a:solidFill>
            <a:srgbClr val="EC5F74">
              <a:lumMod val="20000"/>
              <a:lumOff val="80000"/>
            </a:srgbClr>
          </a:solidFill>
        </p:grpSpPr>
        <p:sp>
          <p:nvSpPr>
            <p:cNvPr id="24" name="文本框 23"/>
            <p:cNvSpPr txBox="1"/>
            <p:nvPr>
              <p:custDataLst>
                <p:tags r:id="rId25"/>
              </p:custDataLst>
            </p:nvPr>
          </p:nvSpPr>
          <p:spPr>
            <a:xfrm>
              <a:off x="-10" y="9976"/>
              <a:ext cx="19211" cy="791"/>
            </a:xfrm>
            <a:prstGeom prst="rect">
              <a:avLst/>
            </a:prstGeom>
            <a:grpFill/>
          </p:spPr>
          <p:txBody>
            <a:bodyPr vert="horz" wrap="square" lIns="91440" tIns="45720" rIns="91440" bIns="45720" numCol="1" spcCol="0" rtlCol="0" fromWordArt="0" anchor="t" anchorCtr="0" forceAA="0" compatLnSpc="0">
              <a:noAutofit/>
            </a:bodyPr>
            <a:lstStyle>
              <a:lvl1pPr algn="l" defTabSz="914400" rtl="0" eaLnBrk="1" latinLnBrk="0" hangingPunct="1">
                <a:lnSpc>
                  <a:spcPct val="90000"/>
                </a:lnSpc>
                <a:spcBef>
                  <a:spcPct val="0"/>
                </a:spcBef>
                <a:buNone/>
                <a:defRPr sz="4400" kern="1200">
                  <a:solidFill>
                    <a:sysClr val="windowText" lastClr="000000"/>
                  </a:solidFill>
                  <a:latin typeface="Calibri" panose="020F0502020204030204"/>
                  <a:ea typeface="微软雅黑" panose="020B0503020204020204" charset="-122"/>
                  <a:cs typeface="微软雅黑" panose="020B0503020204020204" charset="-122"/>
                </a:defRPr>
              </a:lvl1pPr>
            </a:lstStyle>
            <a:p>
              <a:pPr lvl="0" algn="l">
                <a:lnSpc>
                  <a:spcPct val="100000"/>
                </a:lnSpc>
                <a:buClrTx/>
                <a:buSzTx/>
                <a:buFontTx/>
              </a:pPr>
              <a:r>
                <a:rPr lang="zh-CN" altLang="zh-CN" sz="2400" b="1">
                  <a:latin typeface="仿宋" panose="02010609060101010101" charset="-122"/>
                  <a:ea typeface="仿宋" panose="02010609060101010101" charset="-122"/>
                  <a:cs typeface="楷体" panose="02010609060101010101" pitchFamily="49" charset="-122"/>
                  <a:sym typeface="Arial" panose="020B0604020202020204" pitchFamily="34" charset="0"/>
                </a:rPr>
                <a:t>  </a:t>
              </a:r>
              <a:r>
                <a:rPr lang="zh-CN" altLang="zh-CN" sz="2400" b="1">
                  <a:latin typeface="仿宋" panose="02010609060101010101" charset="-122"/>
                  <a:ea typeface="仿宋" panose="02010609060101010101" charset="-122"/>
                  <a:cs typeface="楷体" panose="02010609060101010101" pitchFamily="49" charset="-122"/>
                  <a:sym typeface="等线" panose="02010600030101010101" charset="-122"/>
                </a:rPr>
                <a:t>考情分析</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zh-CN" sz="2400" b="1">
                  <a:solidFill>
                    <a:sysClr val="windowText" lastClr="000000"/>
                  </a:solidFill>
                  <a:latin typeface="仿宋" panose="02010609060101010101" charset="-122"/>
                  <a:ea typeface="仿宋" panose="02010609060101010101" charset="-122"/>
                  <a:cs typeface="楷体" panose="02010609060101010101" pitchFamily="49" charset="-122"/>
                  <a:sym typeface="微软雅黑" panose="020B0503020204020204" charset="-122"/>
                </a:rPr>
                <a:t>阶段特征</a:t>
              </a:r>
              <a:r>
                <a:rPr lang="en-US" altLang="zh-CN" sz="2400" b="1">
                  <a:solidFill>
                    <a:sysClr val="windowText" lastClr="000000"/>
                  </a:solidFill>
                  <a:latin typeface="仿宋" panose="02010609060101010101" charset="-122"/>
                  <a:ea typeface="仿宋" panose="02010609060101010101" charset="-122"/>
                  <a:cs typeface="楷体" panose="02010609060101010101" pitchFamily="49" charset="-122"/>
                  <a:sym typeface="微软雅黑" panose="020B0503020204020204" charset="-122"/>
                </a:rPr>
                <a:t>          </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微软雅黑" panose="020B0503020204020204" charset="-122"/>
                </a:rPr>
                <a:t>夯实</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等线" panose="02010600030101010101" charset="-122"/>
                </a:rPr>
                <a:t>基础</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en-US" sz="2400" b="1">
                  <a:solidFill>
                    <a:srgbClr val="000000"/>
                  </a:solidFill>
                  <a:latin typeface="仿宋" panose="02010609060101010101" charset="-122"/>
                  <a:ea typeface="仿宋" panose="02010609060101010101" charset="-122"/>
                  <a:cs typeface="Times New Roman" panose="02020603050405020304" charset="0"/>
                  <a:sym typeface="等线" panose="02010600030101010101" charset="-122"/>
                </a:rPr>
                <a:t>高考真题</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en-US" sz="2400" b="1">
                  <a:solidFill>
                    <a:srgbClr val="000000"/>
                  </a:solidFill>
                  <a:latin typeface="仿宋" panose="02010609060101010101" charset="-122"/>
                  <a:ea typeface="仿宋" panose="02010609060101010101" charset="-122"/>
                  <a:cs typeface="Times New Roman" panose="02020603050405020304" charset="0"/>
                  <a:sym typeface="等线" panose="02010600030101010101" charset="-122"/>
                </a:rPr>
                <a:t>链接选必</a:t>
              </a: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sym typeface="微软雅黑" panose="020B0503020204020204" charset="-122"/>
              </a:endParaRPr>
            </a:p>
          </p:txBody>
        </p:sp>
        <p:cxnSp>
          <p:nvCxnSpPr>
            <p:cNvPr id="25" name="直接连接符 24"/>
            <p:cNvCxnSpPr/>
            <p:nvPr/>
          </p:nvCxnSpPr>
          <p:spPr>
            <a:xfrm>
              <a:off x="2977" y="9952"/>
              <a:ext cx="16" cy="815"/>
            </a:xfrm>
            <a:prstGeom prst="line">
              <a:avLst/>
            </a:prstGeom>
            <a:grpFill/>
            <a:ln w="12700" cap="flat" cmpd="sng" algn="ctr">
              <a:solidFill>
                <a:sysClr val="window" lastClr="FFFFFF"/>
              </a:solidFill>
              <a:prstDash val="solid"/>
              <a:miter lim="800000"/>
            </a:ln>
            <a:effectLst/>
          </p:spPr>
        </p:cxnSp>
        <p:cxnSp>
          <p:nvCxnSpPr>
            <p:cNvPr id="26" name="直接连接符 25"/>
            <p:cNvCxnSpPr/>
            <p:nvPr/>
          </p:nvCxnSpPr>
          <p:spPr>
            <a:xfrm>
              <a:off x="7227" y="9952"/>
              <a:ext cx="16" cy="815"/>
            </a:xfrm>
            <a:prstGeom prst="line">
              <a:avLst/>
            </a:prstGeom>
            <a:grpFill/>
            <a:ln w="12700" cap="flat" cmpd="sng" algn="ctr">
              <a:solidFill>
                <a:sysClr val="window" lastClr="FFFFFF"/>
              </a:solidFill>
              <a:prstDash val="solid"/>
              <a:miter lim="800000"/>
            </a:ln>
            <a:effectLst/>
          </p:spPr>
        </p:cxnSp>
        <p:cxnSp>
          <p:nvCxnSpPr>
            <p:cNvPr id="28" name="直接连接符 27"/>
            <p:cNvCxnSpPr/>
            <p:nvPr/>
          </p:nvCxnSpPr>
          <p:spPr>
            <a:xfrm>
              <a:off x="11121" y="9952"/>
              <a:ext cx="16" cy="815"/>
            </a:xfrm>
            <a:prstGeom prst="line">
              <a:avLst/>
            </a:prstGeom>
            <a:grpFill/>
            <a:ln w="12700" cap="flat" cmpd="sng" algn="ctr">
              <a:solidFill>
                <a:sysClr val="window" lastClr="FFFFFF"/>
              </a:solidFill>
              <a:prstDash val="solid"/>
              <a:miter lim="800000"/>
            </a:ln>
            <a:effectLst/>
          </p:spPr>
        </p:cxnSp>
        <p:cxnSp>
          <p:nvCxnSpPr>
            <p:cNvPr id="62" name="直接连接符 61"/>
            <p:cNvCxnSpPr/>
            <p:nvPr/>
          </p:nvCxnSpPr>
          <p:spPr>
            <a:xfrm>
              <a:off x="15150" y="9952"/>
              <a:ext cx="16" cy="815"/>
            </a:xfrm>
            <a:prstGeom prst="line">
              <a:avLst/>
            </a:prstGeom>
            <a:grpFill/>
            <a:ln w="12700" cap="flat" cmpd="sng" algn="ctr">
              <a:solidFill>
                <a:sysClr val="window" lastClr="FFFFFF"/>
              </a:solidFill>
              <a:prstDash val="solid"/>
              <a:miter lim="800000"/>
            </a:ln>
            <a:effectLst/>
          </p:spPr>
        </p:cxnSp>
      </p:grpSp>
      <p:grpSp>
        <p:nvGrpSpPr>
          <p:cNvPr id="29" name="组合 28"/>
          <p:cNvGrpSpPr/>
          <p:nvPr/>
        </p:nvGrpSpPr>
        <p:grpSpPr>
          <a:xfrm>
            <a:off x="18415" y="5080"/>
            <a:ext cx="4580890" cy="622935"/>
            <a:chOff x="271" y="34"/>
            <a:chExt cx="7214" cy="981"/>
          </a:xfrm>
        </p:grpSpPr>
        <p:sp>
          <p:nvSpPr>
            <p:cNvPr id="30" name="矩形"/>
            <p:cNvSpPr/>
            <p:nvPr/>
          </p:nvSpPr>
          <p:spPr>
            <a:xfrm>
              <a:off x="271" y="34"/>
              <a:ext cx="7214" cy="820"/>
            </a:xfrm>
            <a:prstGeom prst="rect">
              <a:avLst/>
            </a:prstGeom>
            <a:solidFill>
              <a:schemeClr val="accent6">
                <a:lumMod val="40000"/>
                <a:lumOff val="60000"/>
              </a:schemeClr>
            </a:solidFill>
            <a:ln w="9525" cap="flat" cmpd="sng">
              <a:noFill/>
              <a:prstDash val="solid"/>
              <a:miter/>
            </a:ln>
          </p:spPr>
          <p:txBody>
            <a:bodyPr vert="horz" wrap="square" lIns="91417" tIns="45708" rIns="91417" bIns="45708" anchor="t" anchorCtr="0">
              <a:spAutoFit/>
            </a:bodyPr>
            <a:lstStyle/>
            <a:p>
              <a:pPr marL="0" indent="0" algn="l">
                <a:lnSpc>
                  <a:spcPct val="100000"/>
                </a:lnSpc>
                <a:spcBef>
                  <a:spcPts val="0"/>
                </a:spcBef>
                <a:spcAft>
                  <a:spcPts val="0"/>
                </a:spcAft>
                <a:buNone/>
              </a:pPr>
              <a:r>
                <a:rPr lang="zh-CN" altLang="en-US" sz="2800" b="1" i="0" u="none" strike="noStrike" kern="1200" cap="none" spc="0" baseline="0">
                  <a:solidFill>
                    <a:sysClr val="windowText" lastClr="000000"/>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三、全面抗战（1937-1945）</a:t>
              </a:r>
            </a:p>
          </p:txBody>
        </p:sp>
        <p:cxnSp>
          <p:nvCxnSpPr>
            <p:cNvPr id="31" name="直接连接符 30"/>
            <p:cNvCxnSpPr/>
            <p:nvPr>
              <p:custDataLst>
                <p:tags r:id="rId24"/>
              </p:custDataLst>
            </p:nvPr>
          </p:nvCxnSpPr>
          <p:spPr>
            <a:xfrm flipV="1">
              <a:off x="271" y="983"/>
              <a:ext cx="7147" cy="32"/>
            </a:xfrm>
            <a:prstGeom prst="line">
              <a:avLst/>
            </a:prstGeom>
            <a:noFill/>
            <a:ln w="12700" cap="flat" cmpd="sng" algn="ctr">
              <a:solidFill>
                <a:schemeClr val="accent6">
                  <a:lumMod val="40000"/>
                  <a:lumOff val="60000"/>
                </a:schemeClr>
              </a:solidFill>
              <a:prstDash val="solid"/>
              <a:miter lim="800000"/>
            </a:ln>
            <a:effectLst/>
          </p:spPr>
        </p:cxnSp>
      </p:grpSp>
      <p:sp>
        <p:nvSpPr>
          <p:cNvPr id="2" name="文本框 1"/>
          <p:cNvSpPr txBox="1"/>
          <p:nvPr/>
        </p:nvSpPr>
        <p:spPr>
          <a:xfrm>
            <a:off x="204470" y="1109980"/>
            <a:ext cx="5810250" cy="460375"/>
          </a:xfrm>
          <a:prstGeom prst="rect">
            <a:avLst/>
          </a:prstGeom>
          <a:noFill/>
        </p:spPr>
        <p:txBody>
          <a:bodyPr wrap="square" rtlCol="0">
            <a:spAutoFit/>
          </a:bodyPr>
          <a:lstStyle/>
          <a:p>
            <a:pPr algn="l"/>
            <a:r>
              <a:rPr lang="en-US"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mn-ea"/>
              </a:rPr>
              <a:t>2</a:t>
            </a:r>
            <a:r>
              <a:rPr lang="zh-CN" altLang="en-US"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mn-ea"/>
              </a:rPr>
              <a:t>、</a:t>
            </a:r>
            <a:r>
              <a:rPr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mn-ea"/>
              </a:rPr>
              <a:t>敌后战场（共产党全面抗战路线）</a:t>
            </a:r>
            <a:r>
              <a:rPr lang="zh-CN" altLang="en-US"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mn-ea"/>
            </a:endParaRPr>
          </a:p>
        </p:txBody>
      </p:sp>
      <p:graphicFrame>
        <p:nvGraphicFramePr>
          <p:cNvPr id="20" name="Group 34"/>
          <p:cNvGraphicFramePr>
            <a:graphicFrameLocks noGrp="1"/>
          </p:cNvGraphicFramePr>
          <p:nvPr>
            <p:custDataLst>
              <p:tags r:id="rId1"/>
            </p:custDataLst>
          </p:nvPr>
        </p:nvGraphicFramePr>
        <p:xfrm>
          <a:off x="117475" y="1646555"/>
          <a:ext cx="11551920" cy="4566285"/>
        </p:xfrm>
        <a:graphic>
          <a:graphicData uri="http://schemas.openxmlformats.org/drawingml/2006/table">
            <a:tbl>
              <a:tblPr>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effectLst/>
                <a:tableStyleId>{5940675A-B579-460E-94D1-54222C63F5DA}</a:tableStyleId>
              </a:tblPr>
              <a:tblGrid>
                <a:gridCol w="437515"/>
                <a:gridCol w="784258"/>
                <a:gridCol w="4996180"/>
                <a:gridCol w="5334000"/>
              </a:tblGrid>
              <a:tr h="443865">
                <a:tc gridSpan="2">
                  <a:txBody>
                    <a:bodyPr/>
                    <a:lstStyle/>
                    <a:p>
                      <a:pPr indent="0" algn="ctr">
                        <a:buNone/>
                      </a:pPr>
                      <a:r>
                        <a:rPr lang="en-US" sz="2400" b="1">
                          <a:solidFill>
                            <a:schemeClr val="tx1"/>
                          </a:solidFill>
                          <a:latin typeface="仿宋" panose="02010609060101010101" charset="-122"/>
                          <a:ea typeface="仿宋" panose="02010609060101010101" charset="-122"/>
                          <a:cs typeface="黑体" panose="02010609060101010101" charset="-122"/>
                          <a:sym typeface="Arial" panose="020B0604020202020204" pitchFamily="34" charset="0"/>
                        </a:rPr>
                        <a:t>领域</a:t>
                      </a:r>
                      <a:endParaRPr lang="en-US" altLang="en-US" sz="2400" b="1">
                        <a:solidFill>
                          <a:schemeClr val="tx1"/>
                        </a:solidFill>
                        <a:latin typeface="仿宋" panose="02010609060101010101" charset="-122"/>
                        <a:ea typeface="仿宋" panose="02010609060101010101" charset="-122"/>
                        <a:cs typeface="黑体" panose="02010609060101010101" charset="-122"/>
                        <a:sym typeface="Arial" panose="020B0604020202020204" pitchFamily="34" charset="0"/>
                      </a:endParaRPr>
                    </a:p>
                  </a:txBody>
                  <a:tcPr marL="68580" marR="68580" marT="0" marB="0">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18870">
                        <a:lumMod val="20000"/>
                        <a:lumOff val="80000"/>
                      </a:srgbClr>
                    </a:solidFill>
                  </a:tcPr>
                </a:tc>
                <a:tc hMerge="1">
                  <a:txBody>
                    <a:bodyPr/>
                    <a:lstStyle/>
                    <a:p>
                      <a:endParaRPr lang="zh-CN"/>
                    </a:p>
                  </a:txBody>
                  <a:tcPr marL="68580" marR="68580" marT="0" marB="0">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18870">
                        <a:lumMod val="20000"/>
                        <a:lumOff val="80000"/>
                      </a:srgbClr>
                    </a:solidFill>
                  </a:tcPr>
                </a:tc>
                <a:tc>
                  <a:txBody>
                    <a:bodyPr/>
                    <a:lstStyle/>
                    <a:p>
                      <a:pPr indent="0" algn="ctr">
                        <a:buNone/>
                      </a:pPr>
                      <a:r>
                        <a:rPr lang="en-US" sz="2400" b="1">
                          <a:solidFill>
                            <a:schemeClr val="tx1"/>
                          </a:solidFill>
                          <a:latin typeface="仿宋" panose="02010609060101010101" charset="-122"/>
                          <a:ea typeface="仿宋" panose="02010609060101010101" charset="-122"/>
                          <a:cs typeface="黑体" panose="02010609060101010101" charset="-122"/>
                          <a:sym typeface="Arial" panose="020B0604020202020204" pitchFamily="34" charset="0"/>
                        </a:rPr>
                        <a:t>措施</a:t>
                      </a:r>
                      <a:endParaRPr lang="en-US" altLang="en-US" sz="2400" b="1">
                        <a:solidFill>
                          <a:schemeClr val="tx1"/>
                        </a:solidFill>
                        <a:latin typeface="仿宋" panose="02010609060101010101" charset="-122"/>
                        <a:ea typeface="仿宋" panose="02010609060101010101" charset="-122"/>
                        <a:cs typeface="黑体" panose="02010609060101010101" charset="-122"/>
                        <a:sym typeface="Arial" panose="020B0604020202020204" pitchFamily="34" charset="0"/>
                      </a:endParaRPr>
                    </a:p>
                  </a:txBody>
                  <a:tcPr marL="68580" marR="68580" marT="0" marB="0">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18870">
                        <a:lumMod val="20000"/>
                        <a:lumOff val="80000"/>
                      </a:srgbClr>
                    </a:solidFill>
                  </a:tcPr>
                </a:tc>
                <a:tc>
                  <a:txBody>
                    <a:bodyPr/>
                    <a:lstStyle/>
                    <a:p>
                      <a:pPr indent="0" algn="ctr">
                        <a:buNone/>
                      </a:pPr>
                      <a:r>
                        <a:rPr lang="zh-CN" altLang="en-US" sz="2400" b="1">
                          <a:solidFill>
                            <a:schemeClr val="tx1"/>
                          </a:solidFill>
                          <a:latin typeface="仿宋" panose="02010609060101010101" charset="-122"/>
                          <a:ea typeface="仿宋" panose="02010609060101010101" charset="-122"/>
                          <a:cs typeface="黑体" panose="02010609060101010101" charset="-122"/>
                          <a:sym typeface="Arial" panose="020B0604020202020204" pitchFamily="34" charset="0"/>
                        </a:rPr>
                        <a:t>影响</a:t>
                      </a:r>
                    </a:p>
                  </a:txBody>
                  <a:tcPr marL="68580" marR="68580" marT="0" marB="0">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18870">
                        <a:lumMod val="20000"/>
                        <a:lumOff val="80000"/>
                      </a:srgbClr>
                    </a:solidFill>
                  </a:tcPr>
                </a:tc>
              </a:tr>
              <a:tr h="467360">
                <a:tc rowSpan="6">
                  <a:txBody>
                    <a:bodyPr/>
                    <a:lstStyle/>
                    <a:p>
                      <a:pPr indent="0" algn="l">
                        <a:lnSpc>
                          <a:spcPct val="130000"/>
                        </a:lnSpc>
                        <a:buNone/>
                      </a:pPr>
                      <a:r>
                        <a:rPr lang="zh-CN" altLang="en-US" sz="2200" b="1" err="1">
                          <a:latin typeface="仿宋" panose="02010609060101010101" charset="-122"/>
                          <a:ea typeface="仿宋" panose="02010609060101010101" charset="-122"/>
                          <a:cs typeface="黑体" panose="02010609060101010101" charset="-122"/>
                          <a:sym typeface="Arial" panose="020B0604020202020204" pitchFamily="34" charset="0"/>
                        </a:rPr>
                        <a:t>抗日根据地建设</a:t>
                      </a:r>
                    </a:p>
                  </a:txBody>
                  <a:tcPr marL="68580" marR="68580" marT="0" marB="0" anchor="ct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rowSpan="3">
                  <a:txBody>
                    <a:bodyPr/>
                    <a:lstStyle/>
                    <a:p>
                      <a:pPr indent="0" algn="ctr">
                        <a:buNone/>
                      </a:pPr>
                      <a:r>
                        <a:rPr lang="en-US" sz="2400" b="1">
                          <a:latin typeface="仿宋" panose="02010609060101010101" charset="-122"/>
                          <a:ea typeface="仿宋" panose="02010609060101010101" charset="-122"/>
                          <a:cs typeface="黑体" panose="02010609060101010101" charset="-122"/>
                          <a:sym typeface="Arial" panose="020B0604020202020204" pitchFamily="34" charset="0"/>
                        </a:rPr>
                        <a:t>政治</a:t>
                      </a:r>
                      <a:endParaRPr lang="en-US" altLang="en-US" sz="2400" b="1">
                        <a:latin typeface="仿宋" panose="02010609060101010101" charset="-122"/>
                        <a:ea typeface="仿宋" panose="02010609060101010101" charset="-122"/>
                        <a:cs typeface="黑体" panose="02010609060101010101" charset="-122"/>
                        <a:sym typeface="Arial" panose="020B0604020202020204" pitchFamily="34" charset="0"/>
                      </a:endParaRPr>
                    </a:p>
                  </a:txBody>
                  <a:tcPr marL="68580" marR="68580" marT="0" marB="0" anchor="ct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a:lstStyle/>
                    <a:p>
                      <a:pPr marR="0" lvl="0" indent="0" algn="l" defTabSz="914400" rtl="0" fontAlgn="auto">
                        <a:lnSpc>
                          <a:spcPts val="3380"/>
                        </a:lnSpc>
                        <a:spcBef>
                          <a:spcPct val="0"/>
                        </a:spcBef>
                        <a:spcAft>
                          <a:spcPct val="0"/>
                        </a:spcAft>
                        <a:buClrTx/>
                        <a:buSzTx/>
                        <a:buFontTx/>
                        <a:buNone/>
                        <a:defRPr/>
                      </a:pPr>
                      <a:endParaRPr lang="zh-CN" altLang="en-US" sz="2200" b="1" kern="1200">
                        <a:solidFill>
                          <a:schemeClr val="accent1">
                            <a:lumMod val="50000"/>
                          </a:schemeClr>
                        </a:solidFill>
                        <a:effectLst/>
                        <a:latin typeface="仿宋" panose="02010609060101010101" charset="-122"/>
                        <a:ea typeface="仿宋" panose="02010609060101010101" charset="-122"/>
                        <a:cs typeface="仿宋" panose="02010609060101010101" charset="-122"/>
                      </a:endParaRP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rowSpan="3">
                  <a:txBody>
                    <a:bodyPr/>
                    <a:lstStyle/>
                    <a:p>
                      <a:pPr marR="0" lvl="0" indent="0" algn="l" defTabSz="914400" rtl="0" fontAlgn="auto">
                        <a:lnSpc>
                          <a:spcPts val="3380"/>
                        </a:lnSpc>
                        <a:spcBef>
                          <a:spcPct val="0"/>
                        </a:spcBef>
                        <a:spcAft>
                          <a:spcPct val="0"/>
                        </a:spcAft>
                        <a:buClrTx/>
                        <a:buSzTx/>
                        <a:buFontTx/>
                        <a:buNone/>
                        <a:defRPr/>
                      </a:pPr>
                      <a:endParaRPr lang="zh-CN" altLang="en-US" sz="2200" b="1" kern="1200">
                        <a:solidFill>
                          <a:schemeClr val="accent1">
                            <a:lumMod val="50000"/>
                          </a:schemeClr>
                        </a:solidFill>
                        <a:effectLst/>
                        <a:latin typeface="仿宋" panose="02010609060101010101" charset="-122"/>
                        <a:ea typeface="仿宋" panose="02010609060101010101" charset="-122"/>
                        <a:cs typeface="仿宋" panose="02010609060101010101" charset="-122"/>
                      </a:endParaRP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r>
              <a:tr h="302895">
                <a:tc vMerge="1">
                  <a:txBody>
                    <a:bodyPr/>
                    <a:lstStyle/>
                    <a:p>
                      <a:endParaRPr lang="zh-CN"/>
                    </a:p>
                  </a:txBody>
                  <a:tcPr marL="68580" marR="68580" marT="0" marB="0" anchor="ct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vMerge="1">
                  <a:txBody>
                    <a:bodyPr/>
                    <a:lstStyle/>
                    <a:p>
                      <a:endParaRPr lang="zh-CN"/>
                    </a:p>
                  </a:txBody>
                  <a:tcPr marL="68580" marR="68580" marT="0" marB="0" anchor="ct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a:lstStyle/>
                    <a:p>
                      <a:pPr marR="0" lvl="0" indent="0" algn="l" defTabSz="914400" rtl="0" fontAlgn="auto">
                        <a:lnSpc>
                          <a:spcPts val="3380"/>
                        </a:lnSpc>
                        <a:spcBef>
                          <a:spcPct val="0"/>
                        </a:spcBef>
                        <a:spcAft>
                          <a:spcPct val="0"/>
                        </a:spcAft>
                        <a:buClrTx/>
                        <a:buSzTx/>
                        <a:buFontTx/>
                        <a:buNone/>
                        <a:defRPr/>
                      </a:pPr>
                      <a:endParaRPr lang="zh-CN" altLang="en-US" sz="2200" b="1" kern="1200">
                        <a:solidFill>
                          <a:schemeClr val="accent1">
                            <a:lumMod val="50000"/>
                          </a:schemeClr>
                        </a:solidFill>
                        <a:effectLst/>
                        <a:latin typeface="仿宋" panose="02010609060101010101" charset="-122"/>
                        <a:ea typeface="仿宋" panose="02010609060101010101" charset="-122"/>
                        <a:cs typeface="仿宋" panose="02010609060101010101" charset="-122"/>
                      </a:endParaRP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vMerge="1">
                  <a:txBody>
                    <a:bodyPr/>
                    <a:lstStyle/>
                    <a:p>
                      <a:endParaRPr lang="zh-CN"/>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r>
              <a:tr h="226695">
                <a:tc vMerge="1">
                  <a:txBody>
                    <a:bodyPr/>
                    <a:lstStyle/>
                    <a:p>
                      <a:endParaRPr lang="zh-CN"/>
                    </a:p>
                  </a:txBody>
                  <a:tcPr marL="68580" marR="68580" marT="0" marB="0" anchor="ct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vMerge="1">
                  <a:txBody>
                    <a:bodyPr/>
                    <a:lstStyle/>
                    <a:p>
                      <a:endParaRPr lang="zh-CN"/>
                    </a:p>
                  </a:txBody>
                  <a:tcPr marL="68580" marR="68580" marT="0" marB="0" anchor="ct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a:lstStyle/>
                    <a:p>
                      <a:pPr marR="0" lvl="0" indent="0" algn="l" defTabSz="914400" rtl="0" fontAlgn="auto">
                        <a:lnSpc>
                          <a:spcPts val="3380"/>
                        </a:lnSpc>
                        <a:spcBef>
                          <a:spcPct val="0"/>
                        </a:spcBef>
                        <a:spcAft>
                          <a:spcPct val="0"/>
                        </a:spcAft>
                        <a:buClrTx/>
                        <a:buSzTx/>
                        <a:buFontTx/>
                        <a:buNone/>
                        <a:defRPr/>
                      </a:pPr>
                      <a:endParaRPr lang="zh-CN" altLang="en-US" sz="2200" b="1" kern="1200">
                        <a:solidFill>
                          <a:schemeClr val="accent1">
                            <a:lumMod val="50000"/>
                          </a:schemeClr>
                        </a:solidFill>
                        <a:effectLst/>
                        <a:latin typeface="仿宋" panose="02010609060101010101" charset="-122"/>
                        <a:ea typeface="仿宋" panose="02010609060101010101" charset="-122"/>
                        <a:cs typeface="仿宋" panose="02010609060101010101" charset="-122"/>
                      </a:endParaRP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vMerge="1">
                  <a:txBody>
                    <a:bodyPr/>
                    <a:lstStyle/>
                    <a:p>
                      <a:endParaRPr lang="zh-CN"/>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r>
              <a:tr h="824230">
                <a:tc vMerge="1">
                  <a:txBody>
                    <a:bodyPr/>
                    <a:lstStyle/>
                    <a:p>
                      <a:endParaRPr lang="zh-CN"/>
                    </a:p>
                  </a:txBody>
                  <a:tcPr marL="68580" marR="68580" marT="0" marB="0" anchor="ct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rowSpan="2">
                  <a:txBody>
                    <a:bodyPr/>
                    <a:lstStyle/>
                    <a:p>
                      <a:pPr indent="0" algn="ctr">
                        <a:buNone/>
                      </a:pPr>
                      <a:r>
                        <a:rPr lang="en-US" sz="2400" b="1">
                          <a:latin typeface="仿宋" panose="02010609060101010101" charset="-122"/>
                          <a:ea typeface="仿宋" panose="02010609060101010101" charset="-122"/>
                          <a:cs typeface="黑体" panose="02010609060101010101" charset="-122"/>
                          <a:sym typeface="Arial" panose="020B0604020202020204" pitchFamily="34" charset="0"/>
                        </a:rPr>
                        <a:t>经济</a:t>
                      </a:r>
                      <a:endParaRPr lang="en-US" altLang="en-US" sz="2400" b="1">
                        <a:latin typeface="仿宋" panose="02010609060101010101" charset="-122"/>
                        <a:ea typeface="仿宋" panose="02010609060101010101" charset="-122"/>
                        <a:cs typeface="黑体" panose="02010609060101010101" charset="-122"/>
                        <a:sym typeface="Arial" panose="020B0604020202020204" pitchFamily="34" charset="0"/>
                      </a:endParaRPr>
                    </a:p>
                  </a:txBody>
                  <a:tcPr marL="68580" marR="68580" marT="0" marB="0" anchor="ct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a:lstStyle/>
                    <a:p>
                      <a:pPr marR="0" lvl="0" indent="0" algn="l" defTabSz="914400" rtl="0" fontAlgn="auto">
                        <a:lnSpc>
                          <a:spcPts val="3380"/>
                        </a:lnSpc>
                        <a:spcBef>
                          <a:spcPct val="0"/>
                        </a:spcBef>
                        <a:spcAft>
                          <a:spcPct val="0"/>
                        </a:spcAft>
                        <a:buClrTx/>
                        <a:buSzTx/>
                        <a:buFontTx/>
                        <a:buNone/>
                        <a:defRPr/>
                      </a:pPr>
                      <a:endParaRPr lang="zh-CN" altLang="en-US" sz="2200" b="1" kern="1200">
                        <a:solidFill>
                          <a:schemeClr val="accent1">
                            <a:lumMod val="50000"/>
                          </a:schemeClr>
                        </a:solidFill>
                        <a:effectLst/>
                        <a:latin typeface="仿宋" panose="02010609060101010101" charset="-122"/>
                        <a:ea typeface="仿宋" panose="02010609060101010101" charset="-122"/>
                        <a:cs typeface="仿宋" panose="02010609060101010101" charset="-122"/>
                      </a:endParaRP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a:lstStyle/>
                    <a:p>
                      <a:pPr marR="0" lvl="0" indent="0" algn="l" defTabSz="914400" rtl="0" fontAlgn="auto">
                        <a:lnSpc>
                          <a:spcPts val="3380"/>
                        </a:lnSpc>
                        <a:spcBef>
                          <a:spcPct val="0"/>
                        </a:spcBef>
                        <a:spcAft>
                          <a:spcPct val="0"/>
                        </a:spcAft>
                        <a:buClrTx/>
                        <a:buSzTx/>
                        <a:buFontTx/>
                        <a:buNone/>
                        <a:defRPr/>
                      </a:pPr>
                      <a:endParaRPr lang="zh-CN" altLang="en-US" sz="2200" b="1" kern="1200">
                        <a:solidFill>
                          <a:schemeClr val="accent1">
                            <a:lumMod val="50000"/>
                          </a:schemeClr>
                        </a:solidFill>
                        <a:effectLst/>
                        <a:latin typeface="仿宋" panose="02010609060101010101" charset="-122"/>
                        <a:ea typeface="仿宋" panose="02010609060101010101" charset="-122"/>
                        <a:cs typeface="仿宋" panose="02010609060101010101" charset="-122"/>
                      </a:endParaRP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r>
              <a:tr h="782320">
                <a:tc vMerge="1">
                  <a:txBody>
                    <a:bodyPr/>
                    <a:lstStyle/>
                    <a:p>
                      <a:endParaRPr lang="zh-CN"/>
                    </a:p>
                  </a:txBody>
                  <a:tcPr marL="68580" marR="68580" marT="0" marB="0" anchor="ct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vMerge="1">
                  <a:txBody>
                    <a:bodyPr/>
                    <a:lstStyle/>
                    <a:p>
                      <a:endParaRPr lang="zh-CN"/>
                    </a:p>
                  </a:txBody>
                  <a:tcPr marL="68580" marR="68580" marT="0" marB="0" anchor="ct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a:lstStyle/>
                    <a:p>
                      <a:pPr marR="0" lvl="0" indent="0" algn="l" defTabSz="914400" rtl="0" fontAlgn="auto">
                        <a:lnSpc>
                          <a:spcPts val="3380"/>
                        </a:lnSpc>
                        <a:spcBef>
                          <a:spcPct val="0"/>
                        </a:spcBef>
                        <a:spcAft>
                          <a:spcPct val="0"/>
                        </a:spcAft>
                        <a:buClrTx/>
                        <a:buSzTx/>
                        <a:buFontTx/>
                        <a:buNone/>
                        <a:defRPr/>
                      </a:pPr>
                      <a:endParaRPr lang="zh-CN" altLang="en-US" sz="2200" b="1" kern="1200">
                        <a:solidFill>
                          <a:schemeClr val="accent1">
                            <a:lumMod val="50000"/>
                          </a:schemeClr>
                        </a:solidFill>
                        <a:effectLst/>
                        <a:latin typeface="仿宋" panose="02010609060101010101" charset="-122"/>
                        <a:ea typeface="仿宋" panose="02010609060101010101" charset="-122"/>
                        <a:cs typeface="仿宋" panose="02010609060101010101" charset="-122"/>
                      </a:endParaRP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a:lstStyle/>
                    <a:p>
                      <a:pPr marR="0" lvl="0" indent="0" algn="l" defTabSz="914400" rtl="0" fontAlgn="auto">
                        <a:lnSpc>
                          <a:spcPts val="3380"/>
                        </a:lnSpc>
                        <a:spcBef>
                          <a:spcPct val="0"/>
                        </a:spcBef>
                        <a:spcAft>
                          <a:spcPct val="0"/>
                        </a:spcAft>
                        <a:buClrTx/>
                        <a:buSzTx/>
                        <a:buFontTx/>
                        <a:buNone/>
                        <a:defRPr/>
                      </a:pPr>
                      <a:endParaRPr lang="zh-CN" altLang="en-US" sz="2200" b="1" kern="1200">
                        <a:solidFill>
                          <a:schemeClr val="accent1">
                            <a:lumMod val="50000"/>
                          </a:schemeClr>
                        </a:solidFill>
                        <a:effectLst/>
                        <a:latin typeface="仿宋" panose="02010609060101010101" charset="-122"/>
                        <a:ea typeface="仿宋" panose="02010609060101010101" charset="-122"/>
                        <a:cs typeface="仿宋" panose="02010609060101010101" charset="-122"/>
                      </a:endParaRP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r>
              <a:tr h="953770">
                <a:tc vMerge="1">
                  <a:txBody>
                    <a:bodyPr/>
                    <a:lstStyle/>
                    <a:p>
                      <a:endParaRPr lang="zh-CN"/>
                    </a:p>
                  </a:txBody>
                  <a:tcPr marL="68580" marR="68580" marT="0" marB="0" anchor="ct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a:lstStyle/>
                    <a:p>
                      <a:pPr indent="0" algn="ctr">
                        <a:buNone/>
                      </a:pPr>
                      <a:r>
                        <a:rPr lang="en-US" sz="2400" b="1">
                          <a:latin typeface="仿宋" panose="02010609060101010101" charset="-122"/>
                          <a:ea typeface="仿宋" panose="02010609060101010101" charset="-122"/>
                          <a:cs typeface="黑体" panose="02010609060101010101" charset="-122"/>
                          <a:sym typeface="Arial" panose="020B0604020202020204" pitchFamily="34" charset="0"/>
                        </a:rPr>
                        <a:t>思想</a:t>
                      </a:r>
                      <a:endParaRPr lang="en-US" altLang="en-US" sz="2400" b="1">
                        <a:latin typeface="仿宋" panose="02010609060101010101" charset="-122"/>
                        <a:ea typeface="仿宋" panose="02010609060101010101" charset="-122"/>
                        <a:cs typeface="黑体" panose="02010609060101010101" charset="-122"/>
                        <a:sym typeface="Arial" panose="020B0604020202020204" pitchFamily="34" charset="0"/>
                      </a:endParaRPr>
                    </a:p>
                  </a:txBody>
                  <a:tcPr marL="68580" marR="68580" marT="0" marB="0" anchor="ct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a:lstStyle/>
                    <a:p>
                      <a:pPr marR="0" lvl="0" indent="0" algn="l" defTabSz="914400" rtl="0" fontAlgn="auto">
                        <a:lnSpc>
                          <a:spcPts val="3380"/>
                        </a:lnSpc>
                        <a:spcBef>
                          <a:spcPct val="0"/>
                        </a:spcBef>
                        <a:spcAft>
                          <a:spcPct val="0"/>
                        </a:spcAft>
                        <a:buClrTx/>
                        <a:buSzTx/>
                        <a:buFontTx/>
                        <a:buNone/>
                        <a:defRPr/>
                      </a:pPr>
                      <a:endParaRPr lang="zh-CN" altLang="en-US" sz="2200" b="1" kern="1200">
                        <a:solidFill>
                          <a:schemeClr val="accent1">
                            <a:lumMod val="50000"/>
                          </a:schemeClr>
                        </a:solidFill>
                        <a:effectLst/>
                        <a:latin typeface="仿宋" panose="02010609060101010101" charset="-122"/>
                        <a:ea typeface="仿宋" panose="02010609060101010101" charset="-122"/>
                        <a:cs typeface="仿宋" panose="02010609060101010101" charset="-122"/>
                      </a:endParaRP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a:lstStyle/>
                    <a:p>
                      <a:pPr marR="0" lvl="0" indent="0" algn="l" defTabSz="914400" rtl="0" fontAlgn="auto">
                        <a:lnSpc>
                          <a:spcPts val="3380"/>
                        </a:lnSpc>
                        <a:spcBef>
                          <a:spcPct val="0"/>
                        </a:spcBef>
                        <a:spcAft>
                          <a:spcPct val="0"/>
                        </a:spcAft>
                        <a:buClrTx/>
                        <a:buSzTx/>
                        <a:buFontTx/>
                        <a:buNone/>
                        <a:defRPr/>
                      </a:pPr>
                      <a:endParaRPr lang="zh-CN" altLang="en-US" sz="2200" b="1" kern="1200">
                        <a:solidFill>
                          <a:schemeClr val="accent1">
                            <a:lumMod val="50000"/>
                          </a:schemeClr>
                        </a:solidFill>
                        <a:effectLst/>
                        <a:latin typeface="仿宋" panose="02010609060101010101" charset="-122"/>
                        <a:ea typeface="仿宋" panose="02010609060101010101" charset="-122"/>
                        <a:cs typeface="仿宋" panose="02010609060101010101" charset="-122"/>
                      </a:endParaRP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r>
            </a:tbl>
          </a:graphicData>
        </a:graphic>
      </p:graphicFrame>
      <p:sp>
        <p:nvSpPr>
          <p:cNvPr id="3" name="文本框 2"/>
          <p:cNvSpPr txBox="1"/>
          <p:nvPr>
            <p:custDataLst>
              <p:tags r:id="rId2"/>
            </p:custDataLst>
          </p:nvPr>
        </p:nvSpPr>
        <p:spPr>
          <a:xfrm>
            <a:off x="1284605" y="2115185"/>
            <a:ext cx="5777230" cy="514350"/>
          </a:xfrm>
          <a:prstGeom prst="rect">
            <a:avLst/>
          </a:prstGeom>
          <a:noFill/>
        </p:spPr>
        <p:txBody>
          <a:bodyPr wrap="none" rtlCol="0" anchor="t">
            <a:noAutofit/>
          </a:bodyPr>
          <a:lstStyle/>
          <a:p>
            <a:pPr algn="l"/>
            <a:r>
              <a:rPr lang="en-US" altLang="zh-CN" sz="2400" b="1">
                <a:effectLst/>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①1937年</a:t>
            </a:r>
            <a:r>
              <a:rPr lang="en-US" altLang="zh-CN" sz="2400" b="1">
                <a:effectLst/>
                <a:latin typeface="宋体" panose="02010600030101010101" pitchFamily="2" charset="-122"/>
                <a:cs typeface="宋体" panose="02010600030101010101" pitchFamily="2" charset="-122"/>
                <a:sym typeface="Arial" panose="020B0604020202020204" pitchFamily="34" charset="0"/>
              </a:rPr>
              <a:t>在延安成立</a:t>
            </a:r>
            <a:r>
              <a:rPr lang="en-US" altLang="zh-CN" sz="2400" b="1">
                <a:solidFill>
                  <a:srgbClr val="FF0000"/>
                </a:solidFill>
                <a:effectLst/>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陕甘宁边区政府</a:t>
            </a:r>
            <a:endParaRPr lang="en-US" altLang="zh-CN" sz="2400" b="1">
              <a:effectLst/>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endParaRPr>
          </a:p>
        </p:txBody>
      </p:sp>
      <p:sp>
        <p:nvSpPr>
          <p:cNvPr id="18" name="文本框 17"/>
          <p:cNvSpPr txBox="1"/>
          <p:nvPr>
            <p:custDataLst>
              <p:tags r:id="rId3"/>
            </p:custDataLst>
          </p:nvPr>
        </p:nvSpPr>
        <p:spPr>
          <a:xfrm>
            <a:off x="1318895" y="2614295"/>
            <a:ext cx="2001520" cy="460375"/>
          </a:xfrm>
          <a:prstGeom prst="rect">
            <a:avLst/>
          </a:prstGeom>
          <a:noFill/>
        </p:spPr>
        <p:txBody>
          <a:bodyPr wrap="square" rtlCol="0" anchor="t">
            <a:spAutoFit/>
          </a:bodyPr>
          <a:lstStyle/>
          <a:p>
            <a:pPr indent="0" algn="just" fontAlgn="auto">
              <a:lnSpc>
                <a:spcPct val="100000"/>
              </a:lnSpc>
            </a:pPr>
            <a:r>
              <a:rPr sz="2400" b="1">
                <a:solidFill>
                  <a:srgbClr val="FF0000"/>
                </a:solidFill>
                <a:effectLst/>
                <a:latin typeface="宋体" panose="02010600030101010101" pitchFamily="2" charset="-122"/>
                <a:ea typeface="宋体" panose="02010600030101010101" pitchFamily="2" charset="-122"/>
                <a:cs typeface="宋体" panose="02010600030101010101" pitchFamily="2" charset="-122"/>
              </a:rPr>
              <a:t>②精兵简政</a:t>
            </a:r>
          </a:p>
        </p:txBody>
      </p:sp>
      <p:sp>
        <p:nvSpPr>
          <p:cNvPr id="8" name="文本框 7"/>
          <p:cNvSpPr txBox="1"/>
          <p:nvPr>
            <p:custDataLst>
              <p:tags r:id="rId4"/>
            </p:custDataLst>
          </p:nvPr>
        </p:nvSpPr>
        <p:spPr>
          <a:xfrm>
            <a:off x="1278890" y="3174365"/>
            <a:ext cx="4450715" cy="460375"/>
          </a:xfrm>
          <a:prstGeom prst="rect">
            <a:avLst/>
          </a:prstGeom>
          <a:noFill/>
        </p:spPr>
        <p:txBody>
          <a:bodyPr wrap="square" rtlCol="0" anchor="t">
            <a:spAutoFit/>
          </a:bodyPr>
          <a:lstStyle/>
          <a:p>
            <a:pPr indent="0" algn="just" fontAlgn="auto">
              <a:lnSpc>
                <a:spcPct val="100000"/>
              </a:lnSpc>
            </a:pPr>
            <a:r>
              <a:rPr sz="2400" b="1">
                <a:solidFill>
                  <a:srgbClr val="FF0000"/>
                </a:solidFill>
                <a:effectLst/>
                <a:latin typeface="宋体" panose="02010600030101010101" pitchFamily="2" charset="-122"/>
                <a:ea typeface="宋体" panose="02010600030101010101" pitchFamily="2" charset="-122"/>
                <a:cs typeface="宋体" panose="02010600030101010101" pitchFamily="2" charset="-122"/>
              </a:rPr>
              <a:t>③“三三制”原则</a:t>
            </a:r>
          </a:p>
        </p:txBody>
      </p:sp>
      <p:sp>
        <p:nvSpPr>
          <p:cNvPr id="16" name="文本框 15"/>
          <p:cNvSpPr txBox="1"/>
          <p:nvPr>
            <p:custDataLst>
              <p:tags r:id="rId5"/>
            </p:custDataLst>
          </p:nvPr>
        </p:nvSpPr>
        <p:spPr>
          <a:xfrm>
            <a:off x="7061835" y="2422525"/>
            <a:ext cx="3630930" cy="958215"/>
          </a:xfrm>
          <a:prstGeom prst="rect">
            <a:avLst/>
          </a:prstGeom>
          <a:noFill/>
        </p:spPr>
        <p:txBody>
          <a:bodyPr wrap="square" rtlCol="0">
            <a:spAutoFit/>
          </a:bodyPr>
          <a:lstStyle/>
          <a:p>
            <a:pPr algn="l">
              <a:lnSpc>
                <a:spcPts val="3380"/>
              </a:lnSpc>
              <a:buNone/>
            </a:pPr>
            <a:r>
              <a:rPr lang="en-US" altLang="zh-CN" sz="2400" b="1">
                <a:solidFill>
                  <a:srgbClr val="FF0000"/>
                </a:solidFill>
                <a:effectLst/>
                <a:latin typeface="宋体" panose="02010600030101010101" pitchFamily="2" charset="-122"/>
                <a:cs typeface="宋体" panose="02010600030101010101" pitchFamily="2" charset="-122"/>
                <a:sym typeface="+mn-ea"/>
              </a:rPr>
              <a:t>加强</a:t>
            </a:r>
            <a:r>
              <a:rPr lang="en-US" altLang="zh-CN" sz="2400" b="1">
                <a:effectLst/>
                <a:latin typeface="宋体" panose="02010600030101010101" pitchFamily="2" charset="-122"/>
                <a:cs typeface="宋体" panose="02010600030101010101" pitchFamily="2" charset="-122"/>
                <a:sym typeface="+mn-ea"/>
              </a:rPr>
              <a:t>各阶层团结，</a:t>
            </a:r>
          </a:p>
          <a:p>
            <a:pPr algn="l">
              <a:lnSpc>
                <a:spcPts val="3380"/>
              </a:lnSpc>
              <a:buNone/>
            </a:pPr>
            <a:r>
              <a:rPr lang="en-US" altLang="zh-CN" sz="2400" b="1">
                <a:solidFill>
                  <a:srgbClr val="FF0000"/>
                </a:solidFill>
                <a:effectLst/>
                <a:latin typeface="宋体" panose="02010600030101010101" pitchFamily="2" charset="-122"/>
                <a:cs typeface="宋体" panose="02010600030101010101" pitchFamily="2" charset="-122"/>
                <a:sym typeface="+mn-ea"/>
              </a:rPr>
              <a:t>巩固抗日民族统一战线</a:t>
            </a:r>
            <a:endParaRPr lang="en-US" altLang="zh-CN" sz="2400" b="1">
              <a:effectLst/>
              <a:latin typeface="宋体" panose="02010600030101010101" pitchFamily="2" charset="-122"/>
              <a:cs typeface="宋体" panose="02010600030101010101" pitchFamily="2" charset="-122"/>
              <a:sym typeface="+mn-ea"/>
            </a:endParaRPr>
          </a:p>
        </p:txBody>
      </p:sp>
      <p:pic>
        <p:nvPicPr>
          <p:cNvPr id="10" name="图片 9"/>
          <p:cNvPicPr>
            <a:picLocks noChangeAspect="1"/>
          </p:cNvPicPr>
          <p:nvPr>
            <p:custDataLst>
              <p:tags r:id="rId6"/>
            </p:custDataLst>
          </p:nvPr>
        </p:nvPicPr>
        <p:blipFill>
          <a:blip r:embed="rId27"/>
          <a:stretch>
            <a:fillRect/>
          </a:stretch>
        </p:blipFill>
        <p:spPr>
          <a:xfrm>
            <a:off x="1152525" y="4053205"/>
            <a:ext cx="2586990" cy="2120265"/>
          </a:xfrm>
          <a:prstGeom prst="rect">
            <a:avLst/>
          </a:prstGeom>
        </p:spPr>
      </p:pic>
      <p:grpSp>
        <p:nvGrpSpPr>
          <p:cNvPr id="36" name="组合 35"/>
          <p:cNvGrpSpPr/>
          <p:nvPr>
            <p:custDataLst>
              <p:tags r:id="rId7"/>
            </p:custDataLst>
          </p:nvPr>
        </p:nvGrpSpPr>
        <p:grpSpPr>
          <a:xfrm>
            <a:off x="8216963" y="4164899"/>
            <a:ext cx="3753899" cy="2081934"/>
            <a:chOff x="6946" y="7100"/>
            <a:chExt cx="7014" cy="3583"/>
          </a:xfrm>
        </p:grpSpPr>
        <p:pic>
          <p:nvPicPr>
            <p:cNvPr id="38" name="图片 2"/>
            <p:cNvPicPr>
              <a:picLocks noChangeAspect="1" noChangeArrowheads="1"/>
            </p:cNvPicPr>
            <p:nvPr>
              <p:custDataLst>
                <p:tags r:id="rId22"/>
              </p:custDataLst>
            </p:nvPr>
          </p:nvPicPr>
          <p:blipFill>
            <a:blip r:embed="rId28"/>
            <a:stretch>
              <a:fillRect/>
            </a:stretch>
          </p:blipFill>
          <p:spPr bwMode="auto">
            <a:xfrm>
              <a:off x="6946" y="7100"/>
              <a:ext cx="7014" cy="3582"/>
            </a:xfrm>
            <a:prstGeom prst="rect">
              <a:avLst/>
            </a:prstGeom>
            <a:noFill/>
            <a:ln>
              <a:noFill/>
            </a:ln>
            <a:effectLst>
              <a:outerShdw blurRad="50800" dist="38100" dir="2700000" algn="tl" rotWithShape="0">
                <a:prstClr val="black">
                  <a:alpha val="40000"/>
                </a:prstClr>
              </a:outerShdw>
            </a:effectLst>
          </p:spPr>
        </p:pic>
        <p:sp>
          <p:nvSpPr>
            <p:cNvPr id="45061" name="文本框 15"/>
            <p:cNvSpPr txBox="1"/>
            <p:nvPr>
              <p:custDataLst>
                <p:tags r:id="rId23"/>
              </p:custDataLst>
            </p:nvPr>
          </p:nvSpPr>
          <p:spPr>
            <a:xfrm>
              <a:off x="7091" y="10049"/>
              <a:ext cx="5306" cy="634"/>
            </a:xfrm>
            <a:prstGeom prst="rect">
              <a:avLst/>
            </a:prstGeom>
            <a:solidFill>
              <a:srgbClr val="FF0000"/>
            </a:solidFill>
            <a:ln w="9525">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ysClr val="windowText" lastClr="000000"/>
                  </a:solidFill>
                  <a:latin typeface="Arial" panose="020B0604020202020204" pitchFamily="34" charset="0"/>
                  <a:ea typeface="微软雅黑" panose="020B0503020204020204" charset="-122"/>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ysClr val="windowText" lastClr="000000"/>
                  </a:solidFill>
                  <a:latin typeface="Arial" panose="020B0604020202020204" pitchFamily="34" charset="0"/>
                  <a:ea typeface="微软雅黑" panose="020B0503020204020204" charset="-122"/>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Arial" panose="020B0604020202020204" pitchFamily="34" charset="0"/>
                  <a:ea typeface="微软雅黑" panose="020B0503020204020204" charset="-122"/>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rial" panose="020B0604020202020204" pitchFamily="34" charset="0"/>
                  <a:ea typeface="微软雅黑" panose="020B0503020204020204" charset="-122"/>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rial" panose="020B0604020202020204" pitchFamily="34" charset="0"/>
                  <a:ea typeface="微软雅黑" panose="020B0503020204020204" charset="-122"/>
                  <a:cs typeface="Arial" panose="020B0604020202020204" pitchFamily="34" charset="0"/>
                </a:defRPr>
              </a:lvl5pPr>
            </a:lstStyle>
            <a:p>
              <a:pPr marL="0" lvl="0" indent="0" algn="ctr">
                <a:lnSpc>
                  <a:spcPct val="100000"/>
                </a:lnSpc>
                <a:spcBef>
                  <a:spcPct val="0"/>
                </a:spcBef>
                <a:buFontTx/>
                <a:buNone/>
              </a:pPr>
              <a:r>
                <a:rPr lang="zh-CN" altLang="en-US" sz="1800" b="1">
                  <a:solidFill>
                    <a:sysClr val="window" lastClr="FFFFFF"/>
                  </a:solidFill>
                  <a:latin typeface="仿宋" panose="02010609060101010101" charset="-122"/>
                  <a:ea typeface="仿宋" panose="02010609060101010101" charset="-122"/>
                </a:rPr>
                <a:t>根据地进行民主投票</a:t>
              </a:r>
            </a:p>
          </p:txBody>
        </p:sp>
      </p:grpSp>
      <p:sp>
        <p:nvSpPr>
          <p:cNvPr id="11" name="文本框 10"/>
          <p:cNvSpPr txBox="1"/>
          <p:nvPr>
            <p:custDataLst>
              <p:tags r:id="rId8"/>
            </p:custDataLst>
          </p:nvPr>
        </p:nvSpPr>
        <p:spPr>
          <a:xfrm>
            <a:off x="3888740" y="3826510"/>
            <a:ext cx="4609465" cy="2258695"/>
          </a:xfrm>
          <a:prstGeom prst="rect">
            <a:avLst/>
          </a:prstGeom>
          <a:solidFill>
            <a:srgbClr val="F79646">
              <a:lumMod val="40000"/>
              <a:lumOff val="60000"/>
            </a:srgbClr>
          </a:solidFill>
          <a:ln w="6350">
            <a:noFill/>
          </a:ln>
        </p:spPr>
        <p:txBody>
          <a:bodyPr wrap="square">
            <a:spAutoFit/>
          </a:bodyPr>
          <a:lstStyle>
            <a:defPPr>
              <a:defRPr lang="zh-CN"/>
            </a:defPPr>
            <a:lvl1pPr>
              <a:defRPr sz="2400" b="1">
                <a:latin typeface="方正宋刻本秀楷简体" panose="02000000000000000000" pitchFamily="2" charset="-122"/>
                <a:ea typeface="方正宋刻本秀楷简体" panose="02000000000000000000" pitchFamily="2" charset="-122"/>
              </a:defRPr>
            </a:lvl1pPr>
          </a:lstStyle>
          <a:p>
            <a:pPr indent="0" fontAlgn="auto">
              <a:lnSpc>
                <a:spcPts val="3380"/>
              </a:lnSpc>
            </a:pPr>
            <a:r>
              <a:rPr lang="en-US" altLang="zh-CN" sz="2200">
                <a:latin typeface="仿宋" panose="02010609060101010101" charset="-122"/>
                <a:ea typeface="仿宋" panose="02010609060101010101" charset="-122"/>
                <a:cs typeface="仿宋" panose="02010609060101010101" charset="-122"/>
                <a:sym typeface="Arial" panose="020B0604020202020204" pitchFamily="34" charset="0"/>
              </a:rPr>
              <a:t>“</a:t>
            </a:r>
            <a:r>
              <a:rPr lang="zh-CN" altLang="en-US" sz="2200">
                <a:latin typeface="仿宋" panose="02010609060101010101" charset="-122"/>
                <a:ea typeface="仿宋" panose="02010609060101010101" charset="-122"/>
                <a:cs typeface="仿宋" panose="02010609060101010101" charset="-122"/>
                <a:sym typeface="宋体" panose="02010600030101010101" pitchFamily="2" charset="-122"/>
              </a:rPr>
              <a:t>三三制</a:t>
            </a:r>
            <a:r>
              <a:rPr lang="en-US" altLang="zh-CN" sz="2200">
                <a:latin typeface="仿宋" panose="02010609060101010101" charset="-122"/>
                <a:ea typeface="仿宋" panose="02010609060101010101" charset="-122"/>
                <a:cs typeface="仿宋" panose="02010609060101010101" charset="-122"/>
                <a:sym typeface="Arial" panose="020B0604020202020204" pitchFamily="34" charset="0"/>
              </a:rPr>
              <a:t>”</a:t>
            </a:r>
            <a:r>
              <a:rPr lang="zh-CN" altLang="en-US" sz="2200">
                <a:latin typeface="仿宋" panose="02010609060101010101" charset="-122"/>
                <a:ea typeface="仿宋" panose="02010609060101010101" charset="-122"/>
                <a:cs typeface="仿宋" panose="02010609060101010101" charset="-122"/>
                <a:sym typeface="宋体" panose="02010600030101010101" pitchFamily="2" charset="-122"/>
              </a:rPr>
              <a:t>：</a:t>
            </a:r>
          </a:p>
          <a:p>
            <a:pPr indent="0" fontAlgn="auto">
              <a:lnSpc>
                <a:spcPts val="3380"/>
              </a:lnSpc>
            </a:pPr>
            <a:r>
              <a:rPr lang="zh-CN" altLang="en-US" sz="2200">
                <a:latin typeface="仿宋" panose="02010609060101010101" charset="-122"/>
                <a:ea typeface="仿宋" panose="02010609060101010101" charset="-122"/>
                <a:cs typeface="仿宋" panose="02010609060101010101" charset="-122"/>
              </a:rPr>
              <a:t>规定在政权的人员分配上，</a:t>
            </a:r>
          </a:p>
          <a:p>
            <a:pPr indent="0" fontAlgn="auto">
              <a:lnSpc>
                <a:spcPts val="3380"/>
              </a:lnSpc>
            </a:pPr>
            <a:r>
              <a:rPr lang="zh-CN" altLang="en-US" sz="2200">
                <a:latin typeface="仿宋" panose="02010609060101010101" charset="-122"/>
                <a:ea typeface="仿宋" panose="02010609060101010101" charset="-122"/>
                <a:cs typeface="仿宋" panose="02010609060101010101" charset="-122"/>
              </a:rPr>
              <a:t>“</a:t>
            </a:r>
            <a:r>
              <a:rPr lang="zh-CN" altLang="en-US" sz="2200">
                <a:solidFill>
                  <a:srgbClr val="FF0000"/>
                </a:solidFill>
                <a:latin typeface="仿宋" panose="02010609060101010101" charset="-122"/>
                <a:ea typeface="仿宋" panose="02010609060101010101" charset="-122"/>
                <a:cs typeface="仿宋" panose="02010609060101010101" charset="-122"/>
              </a:rPr>
              <a:t>共产党员</a:t>
            </a:r>
            <a:r>
              <a:rPr lang="zh-CN" altLang="en-US" sz="2200">
                <a:latin typeface="仿宋" panose="02010609060101010101" charset="-122"/>
                <a:ea typeface="仿宋" panose="02010609060101010101" charset="-122"/>
                <a:cs typeface="仿宋" panose="02010609060101010101" charset="-122"/>
              </a:rPr>
              <a:t>占三分之一，</a:t>
            </a:r>
          </a:p>
          <a:p>
            <a:pPr indent="0" fontAlgn="auto">
              <a:lnSpc>
                <a:spcPts val="3380"/>
              </a:lnSpc>
            </a:pPr>
            <a:r>
              <a:rPr lang="zh-CN" altLang="en-US" sz="2200">
                <a:latin typeface="仿宋" panose="02010609060101010101" charset="-122"/>
                <a:ea typeface="仿宋" panose="02010609060101010101" charset="-122"/>
                <a:cs typeface="仿宋" panose="02010609060101010101" charset="-122"/>
              </a:rPr>
              <a:t>非党的</a:t>
            </a:r>
            <a:r>
              <a:rPr lang="zh-CN" altLang="en-US" sz="2200">
                <a:solidFill>
                  <a:srgbClr val="FF0000"/>
                </a:solidFill>
                <a:latin typeface="仿宋" panose="02010609060101010101" charset="-122"/>
                <a:ea typeface="仿宋" panose="02010609060101010101" charset="-122"/>
                <a:cs typeface="仿宋" panose="02010609060101010101" charset="-122"/>
              </a:rPr>
              <a:t>左派进步分子</a:t>
            </a:r>
            <a:r>
              <a:rPr lang="zh-CN" altLang="en-US" sz="2200">
                <a:latin typeface="仿宋" panose="02010609060101010101" charset="-122"/>
                <a:ea typeface="仿宋" panose="02010609060101010101" charset="-122"/>
                <a:cs typeface="仿宋" panose="02010609060101010101" charset="-122"/>
              </a:rPr>
              <a:t>占三分之一，</a:t>
            </a:r>
          </a:p>
          <a:p>
            <a:pPr indent="0" fontAlgn="auto">
              <a:lnSpc>
                <a:spcPts val="3380"/>
              </a:lnSpc>
            </a:pPr>
            <a:r>
              <a:rPr lang="zh-CN" altLang="en-US" sz="2200">
                <a:latin typeface="仿宋" panose="02010609060101010101" charset="-122"/>
                <a:ea typeface="仿宋" panose="02010609060101010101" charset="-122"/>
                <a:cs typeface="仿宋" panose="02010609060101010101" charset="-122"/>
              </a:rPr>
              <a:t>不左不右的</a:t>
            </a:r>
            <a:r>
              <a:rPr lang="zh-CN" altLang="en-US" sz="2200">
                <a:solidFill>
                  <a:srgbClr val="FF0000"/>
                </a:solidFill>
                <a:latin typeface="仿宋" panose="02010609060101010101" charset="-122"/>
                <a:ea typeface="仿宋" panose="02010609060101010101" charset="-122"/>
                <a:cs typeface="仿宋" panose="02010609060101010101" charset="-122"/>
              </a:rPr>
              <a:t>中间派</a:t>
            </a:r>
            <a:r>
              <a:rPr lang="zh-CN" altLang="en-US" sz="2200">
                <a:latin typeface="仿宋" panose="02010609060101010101" charset="-122"/>
                <a:ea typeface="仿宋" panose="02010609060101010101" charset="-122"/>
                <a:cs typeface="仿宋" panose="02010609060101010101" charset="-122"/>
              </a:rPr>
              <a:t>占三分之一”。</a:t>
            </a:r>
          </a:p>
        </p:txBody>
      </p:sp>
      <p:sp>
        <p:nvSpPr>
          <p:cNvPr id="13" name="文本框 12"/>
          <p:cNvSpPr txBox="1"/>
          <p:nvPr>
            <p:custDataLst>
              <p:tags r:id="rId9"/>
            </p:custDataLst>
          </p:nvPr>
        </p:nvSpPr>
        <p:spPr>
          <a:xfrm>
            <a:off x="5576570" y="5080"/>
            <a:ext cx="6547485" cy="1788795"/>
          </a:xfrm>
          <a:prstGeom prst="rect">
            <a:avLst/>
          </a:prstGeom>
          <a:solidFill>
            <a:srgbClr val="4874CB">
              <a:lumMod val="20000"/>
              <a:lumOff val="80000"/>
              <a:alpha val="70000"/>
            </a:srgbClr>
          </a:solidFill>
        </p:spPr>
        <p:txBody>
          <a:bodyPr wrap="square" rtlCol="0" anchor="t">
            <a:noAutofit/>
          </a:bodyPr>
          <a:lstStyle/>
          <a:p>
            <a:pPr>
              <a:lnSpc>
                <a:spcPct val="110000"/>
              </a:lnSpc>
            </a:pPr>
            <a:r>
              <a:rPr lang="zh-CN" altLang="en-US" sz="2400" b="1">
                <a:latin typeface="仿宋" panose="02010609060101010101" charset="-122"/>
                <a:ea typeface="仿宋" panose="02010609060101010101" charset="-122"/>
                <a:cs typeface="仿宋" panose="02010609060101010101" charset="-122"/>
                <a:sym typeface="Arial" panose="020B0604020202020204" pitchFamily="34" charset="0"/>
              </a:rPr>
              <a:t>【概念阐释】精兵简政：在开明绅士</a:t>
            </a:r>
            <a:r>
              <a:rPr lang="zh-CN" altLang="en-US" sz="2400" b="1">
                <a:solidFill>
                  <a:srgbClr val="FF0000"/>
                </a:solidFill>
                <a:latin typeface="仿宋" panose="02010609060101010101" charset="-122"/>
                <a:ea typeface="仿宋" panose="02010609060101010101" charset="-122"/>
                <a:cs typeface="仿宋" panose="02010609060101010101" charset="-122"/>
                <a:sym typeface="Arial" panose="020B0604020202020204" pitchFamily="34" charset="0"/>
              </a:rPr>
              <a:t>李鼎铭</a:t>
            </a:r>
            <a:r>
              <a:rPr lang="zh-CN" altLang="en-US" sz="2400" b="1">
                <a:latin typeface="仿宋" panose="02010609060101010101" charset="-122"/>
                <a:ea typeface="仿宋" panose="02010609060101010101" charset="-122"/>
                <a:cs typeface="仿宋" panose="02010609060101010101" charset="-122"/>
                <a:sym typeface="Arial" panose="020B0604020202020204" pitchFamily="34" charset="0"/>
              </a:rPr>
              <a:t>的建议下，1941年12月中共中央决定</a:t>
            </a:r>
            <a:r>
              <a:rPr lang="zh-CN" altLang="en-US" sz="2400" b="1">
                <a:solidFill>
                  <a:srgbClr val="FF0000"/>
                </a:solidFill>
                <a:latin typeface="仿宋" panose="02010609060101010101" charset="-122"/>
                <a:ea typeface="仿宋" panose="02010609060101010101" charset="-122"/>
                <a:cs typeface="仿宋" panose="02010609060101010101" charset="-122"/>
                <a:sym typeface="Arial" panose="020B0604020202020204" pitchFamily="34" charset="0"/>
              </a:rPr>
              <a:t>整顿</a:t>
            </a:r>
            <a:r>
              <a:rPr lang="zh-CN" altLang="en-US" sz="2400" b="1">
                <a:latin typeface="仿宋" panose="02010609060101010101" charset="-122"/>
                <a:ea typeface="仿宋" panose="02010609060101010101" charset="-122"/>
                <a:cs typeface="仿宋" panose="02010609060101010101" charset="-122"/>
                <a:sym typeface="Arial" panose="020B0604020202020204" pitchFamily="34" charset="0"/>
              </a:rPr>
              <a:t>各抗日根据地的党、政、军</a:t>
            </a:r>
            <a:r>
              <a:rPr lang="zh-CN" altLang="en-US" sz="2400" b="1">
                <a:solidFill>
                  <a:srgbClr val="FF0000"/>
                </a:solidFill>
                <a:latin typeface="仿宋" panose="02010609060101010101" charset="-122"/>
                <a:ea typeface="仿宋" panose="02010609060101010101" charset="-122"/>
                <a:cs typeface="仿宋" panose="02010609060101010101" charset="-122"/>
                <a:sym typeface="Arial" panose="020B0604020202020204" pitchFamily="34" charset="0"/>
              </a:rPr>
              <a:t>机构</a:t>
            </a:r>
            <a:r>
              <a:rPr lang="zh-CN" altLang="en-US" sz="2400" b="1">
                <a:latin typeface="仿宋" panose="02010609060101010101" charset="-122"/>
                <a:ea typeface="仿宋" panose="02010609060101010101" charset="-122"/>
                <a:cs typeface="仿宋" panose="02010609060101010101" charset="-122"/>
                <a:sym typeface="Arial" panose="020B0604020202020204" pitchFamily="34" charset="0"/>
              </a:rPr>
              <a:t>，</a:t>
            </a:r>
            <a:r>
              <a:rPr lang="zh-CN" altLang="en-US" sz="2400" b="1">
                <a:solidFill>
                  <a:srgbClr val="FF0000"/>
                </a:solidFill>
                <a:latin typeface="仿宋" panose="02010609060101010101" charset="-122"/>
                <a:ea typeface="仿宋" panose="02010609060101010101" charset="-122"/>
                <a:cs typeface="仿宋" panose="02010609060101010101" charset="-122"/>
                <a:sym typeface="Arial" panose="020B0604020202020204" pitchFamily="34" charset="0"/>
              </a:rPr>
              <a:t>精简机关</a:t>
            </a:r>
            <a:r>
              <a:rPr lang="zh-CN" altLang="en-US" sz="2400" b="1">
                <a:latin typeface="仿宋" panose="02010609060101010101" charset="-122"/>
                <a:ea typeface="仿宋" panose="02010609060101010101" charset="-122"/>
                <a:cs typeface="仿宋" panose="02010609060101010101" charset="-122"/>
                <a:sym typeface="Arial" panose="020B0604020202020204" pitchFamily="34" charset="0"/>
              </a:rPr>
              <a:t>，充实连队，充实基层</a:t>
            </a:r>
          </a:p>
        </p:txBody>
      </p:sp>
      <p:sp>
        <p:nvSpPr>
          <p:cNvPr id="15" name="文本框 14"/>
          <p:cNvSpPr txBox="1"/>
          <p:nvPr>
            <p:custDataLst>
              <p:tags r:id="rId10"/>
            </p:custDataLst>
          </p:nvPr>
        </p:nvSpPr>
        <p:spPr>
          <a:xfrm>
            <a:off x="1318895" y="3592195"/>
            <a:ext cx="4128135" cy="1343025"/>
          </a:xfrm>
          <a:prstGeom prst="rect">
            <a:avLst/>
          </a:prstGeom>
          <a:noFill/>
          <a:ln w="9525">
            <a:noFill/>
          </a:ln>
        </p:spPr>
        <p:txBody>
          <a:bodyPr wrap="square">
            <a:spAutoFit/>
          </a:bodyPr>
          <a:lstStyle/>
          <a:p>
            <a:pPr marR="0" algn="l" defTabSz="685800" rtl="0" fontAlgn="auto">
              <a:lnSpc>
                <a:spcPts val="4880"/>
              </a:lnSpc>
              <a:spcBef>
                <a:spcPct val="0"/>
              </a:spcBef>
              <a:spcAft>
                <a:spcPts val="0"/>
              </a:spcAft>
              <a:buClrTx/>
              <a:buSzTx/>
              <a:buFont typeface="Arial" panose="020B0604020202020204" pitchFamily="34" charset="0"/>
              <a:buNone/>
            </a:pPr>
            <a:r>
              <a:rPr lang="zh-CN" altLang="en-US" sz="2400" b="1" spc="150">
                <a:uFillTx/>
                <a:latin typeface="宋体" panose="02010600030101010101" pitchFamily="2" charset="-122"/>
                <a:ea typeface="宋体" panose="02010600030101010101" pitchFamily="2" charset="-122"/>
                <a:cs typeface="宋体" panose="02010600030101010101" pitchFamily="2" charset="-122"/>
                <a:sym typeface="微软雅黑" panose="020B0503020204020204" charset="-122"/>
              </a:rPr>
              <a:t>①实行</a:t>
            </a:r>
            <a:r>
              <a:rPr lang="zh-CN" altLang="en-US" sz="2400" b="1" spc="150">
                <a:solidFill>
                  <a:srgbClr val="FF0000"/>
                </a:solidFill>
                <a:uFillTx/>
                <a:latin typeface="宋体" panose="02010600030101010101" pitchFamily="2" charset="-122"/>
                <a:ea typeface="宋体" panose="02010600030101010101" pitchFamily="2" charset="-122"/>
                <a:cs typeface="宋体" panose="02010600030101010101" pitchFamily="2" charset="-122"/>
                <a:sym typeface="微软雅黑" panose="020B0503020204020204" charset="-122"/>
              </a:rPr>
              <a:t>减租减息</a:t>
            </a:r>
            <a:r>
              <a:rPr lang="zh-CN" altLang="en-US" sz="2400" b="1" spc="150">
                <a:uFillTx/>
                <a:latin typeface="宋体" panose="02010600030101010101" pitchFamily="2" charset="-122"/>
                <a:ea typeface="宋体" panose="02010600030101010101" pitchFamily="2" charset="-122"/>
                <a:cs typeface="宋体" panose="02010600030101010101" pitchFamily="2" charset="-122"/>
                <a:sym typeface="微软雅黑" panose="020B0503020204020204" charset="-122"/>
              </a:rPr>
              <a:t>政策；</a:t>
            </a:r>
          </a:p>
          <a:p>
            <a:pPr marR="0" algn="l" defTabSz="685800" rtl="0" fontAlgn="auto">
              <a:lnSpc>
                <a:spcPts val="4880"/>
              </a:lnSpc>
              <a:spcBef>
                <a:spcPct val="0"/>
              </a:spcBef>
              <a:spcAft>
                <a:spcPts val="0"/>
              </a:spcAft>
              <a:buClrTx/>
              <a:buSzTx/>
              <a:buFont typeface="Arial" panose="020B0604020202020204" pitchFamily="34" charset="0"/>
              <a:buNone/>
            </a:pPr>
            <a:r>
              <a:rPr lang="zh-CN" altLang="en-US" sz="2400" b="1" spc="150">
                <a:uFillTx/>
                <a:latin typeface="宋体" panose="02010600030101010101" pitchFamily="2" charset="-122"/>
                <a:ea typeface="宋体" panose="02010600030101010101" pitchFamily="2" charset="-122"/>
                <a:cs typeface="宋体" panose="02010600030101010101" pitchFamily="2" charset="-122"/>
                <a:sym typeface="微软雅黑" panose="020B0503020204020204" charset="-122"/>
              </a:rPr>
              <a:t>②开展</a:t>
            </a:r>
            <a:r>
              <a:rPr lang="zh-CN" altLang="en-US" sz="2400" b="1" spc="150">
                <a:solidFill>
                  <a:srgbClr val="FF0000"/>
                </a:solidFill>
                <a:uFillTx/>
                <a:latin typeface="宋体" panose="02010600030101010101" pitchFamily="2" charset="-122"/>
                <a:ea typeface="宋体" panose="02010600030101010101" pitchFamily="2" charset="-122"/>
                <a:cs typeface="宋体" panose="02010600030101010101" pitchFamily="2" charset="-122"/>
                <a:sym typeface="微软雅黑" panose="020B0503020204020204" charset="-122"/>
              </a:rPr>
              <a:t>大生产运动</a:t>
            </a:r>
          </a:p>
        </p:txBody>
      </p:sp>
      <p:grpSp>
        <p:nvGrpSpPr>
          <p:cNvPr id="17" name="组合 16"/>
          <p:cNvGrpSpPr/>
          <p:nvPr>
            <p:custDataLst>
              <p:tags r:id="rId11"/>
            </p:custDataLst>
          </p:nvPr>
        </p:nvGrpSpPr>
        <p:grpSpPr>
          <a:xfrm>
            <a:off x="117475" y="4258310"/>
            <a:ext cx="3530688" cy="2062480"/>
            <a:chOff x="215" y="7477"/>
            <a:chExt cx="4881" cy="3248"/>
          </a:xfrm>
        </p:grpSpPr>
        <p:pic>
          <p:nvPicPr>
            <p:cNvPr id="27" name="图片 3"/>
            <p:cNvPicPr>
              <a:picLocks noChangeAspect="1" noChangeArrowheads="1"/>
            </p:cNvPicPr>
            <p:nvPr>
              <p:custDataLst>
                <p:tags r:id="rId20"/>
              </p:custDataLst>
            </p:nvPr>
          </p:nvPicPr>
          <p:blipFill>
            <a:blip r:embed="rId29">
              <a:grayscl/>
              <a:extLst>
                <a:ext uri="{28A0092B-C50C-407E-A947-70E740481C1C}">
                  <a14:useLocalDpi xmlns:a14="http://schemas.microsoft.com/office/drawing/2010/main" val="0"/>
                </a:ext>
              </a:extLst>
            </a:blip>
            <a:stretch>
              <a:fillRect/>
            </a:stretch>
          </p:blipFill>
          <p:spPr bwMode="auto">
            <a:xfrm>
              <a:off x="215" y="7477"/>
              <a:ext cx="4851" cy="3186"/>
            </a:xfrm>
            <a:prstGeom prst="rect">
              <a:avLst/>
            </a:prstGeom>
            <a:solidFill>
              <a:srgbClr val="0000FF"/>
            </a:solidFill>
            <a:ln>
              <a:noFill/>
            </a:ln>
          </p:spPr>
        </p:pic>
        <p:sp>
          <p:nvSpPr>
            <p:cNvPr id="37" name="文本框 36"/>
            <p:cNvSpPr txBox="1"/>
            <p:nvPr>
              <p:custDataLst>
                <p:tags r:id="rId21"/>
              </p:custDataLst>
            </p:nvPr>
          </p:nvSpPr>
          <p:spPr>
            <a:xfrm>
              <a:off x="215" y="10097"/>
              <a:ext cx="4881" cy="628"/>
            </a:xfrm>
            <a:prstGeom prst="rect">
              <a:avLst/>
            </a:prstGeom>
            <a:solidFill>
              <a:srgbClr val="FF0000"/>
            </a:solidFill>
          </p:spPr>
          <p:txBody>
            <a:bodyPr wrap="square" rtlCol="0">
              <a:spAutoFit/>
            </a:bodyPr>
            <a:lstStyle/>
            <a:p>
              <a:pPr algn="ctr"/>
              <a:r>
                <a:rPr lang="zh-CN" altLang="en-US" sz="2000" b="1">
                  <a:solidFill>
                    <a:sysClr val="window" lastClr="FFFFFF"/>
                  </a:solidFill>
                  <a:latin typeface="仿宋" panose="02010609060101010101" charset="-122"/>
                  <a:ea typeface="仿宋" panose="02010609060101010101" charset="-122"/>
                  <a:cs typeface="仿宋" panose="02010609060101010101" charset="-122"/>
                </a:rPr>
                <a:t>根据地拥护减租减息</a:t>
              </a:r>
            </a:p>
          </p:txBody>
        </p:sp>
      </p:grpSp>
      <p:grpSp>
        <p:nvGrpSpPr>
          <p:cNvPr id="39" name="组合 38"/>
          <p:cNvGrpSpPr/>
          <p:nvPr/>
        </p:nvGrpSpPr>
        <p:grpSpPr>
          <a:xfrm>
            <a:off x="3948659" y="3308985"/>
            <a:ext cx="8190001" cy="2948305"/>
            <a:chOff x="6067" y="5751"/>
            <a:chExt cx="12898" cy="4643"/>
          </a:xfrm>
        </p:grpSpPr>
        <p:grpSp>
          <p:nvGrpSpPr>
            <p:cNvPr id="45" name="组合 44"/>
            <p:cNvGrpSpPr/>
            <p:nvPr>
              <p:custDataLst>
                <p:tags r:id="rId16"/>
              </p:custDataLst>
            </p:nvPr>
          </p:nvGrpSpPr>
          <p:grpSpPr>
            <a:xfrm>
              <a:off x="6067" y="7184"/>
              <a:ext cx="6834" cy="3210"/>
              <a:chOff x="6469179" y="3559677"/>
              <a:chExt cx="5229752" cy="2563574"/>
            </a:xfrm>
          </p:grpSpPr>
          <p:pic>
            <p:nvPicPr>
              <p:cNvPr id="40" name="图片 39"/>
              <p:cNvPicPr>
                <a:picLocks noChangeAspect="1"/>
              </p:cNvPicPr>
              <p:nvPr>
                <p:custDataLst>
                  <p:tags r:id="rId18"/>
                </p:custDataLst>
              </p:nvPr>
            </p:nvPicPr>
            <p:blipFill>
              <a:blip r:embed="rId30">
                <a:extLst>
                  <a:ext uri="{28A0092B-C50C-407E-A947-70E740481C1C}">
                    <a14:useLocalDpi xmlns:a14="http://schemas.microsoft.com/office/drawing/2010/main" val="0"/>
                  </a:ext>
                </a:extLst>
              </a:blip>
              <a:stretch>
                <a:fillRect/>
              </a:stretch>
            </p:blipFill>
            <p:spPr>
              <a:xfrm>
                <a:off x="6469179" y="3559677"/>
                <a:ext cx="5229752" cy="2549997"/>
              </a:xfrm>
              <a:prstGeom prst="rect">
                <a:avLst/>
              </a:prstGeom>
            </p:spPr>
          </p:pic>
          <p:sp>
            <p:nvSpPr>
              <p:cNvPr id="41" name="矩形 40"/>
              <p:cNvSpPr/>
              <p:nvPr>
                <p:custDataLst>
                  <p:tags r:id="rId19"/>
                </p:custDataLst>
              </p:nvPr>
            </p:nvSpPr>
            <p:spPr>
              <a:xfrm>
                <a:off x="8530011" y="5660051"/>
                <a:ext cx="3083212" cy="463200"/>
              </a:xfrm>
              <a:prstGeom prst="rect">
                <a:avLst/>
              </a:prstGeom>
              <a:solidFill>
                <a:srgbClr val="FF0000"/>
              </a:solidFill>
            </p:spPr>
            <p:txBody>
              <a:bodyPr wrap="square">
                <a:spAutoFit/>
              </a:bodyPr>
              <a:lstStyle/>
              <a:p>
                <a:pPr algn="ctr"/>
                <a:r>
                  <a:rPr lang="zh-CN" altLang="en-US" b="1">
                    <a:solidFill>
                      <a:sysClr val="window" lastClr="FFFFFF"/>
                    </a:solidFill>
                    <a:latin typeface="仿宋" panose="02010609060101010101" charset="-122"/>
                    <a:ea typeface="仿宋" panose="02010609060101010101" charset="-122"/>
                    <a:cs typeface="仿宋" panose="02010609060101010101" charset="-122"/>
                  </a:rPr>
                  <a:t>三五九旅开垦荒地</a:t>
                </a:r>
              </a:p>
            </p:txBody>
          </p:sp>
        </p:grpSp>
        <p:sp>
          <p:nvSpPr>
            <p:cNvPr id="42" name="文本框 41"/>
            <p:cNvSpPr txBox="1"/>
            <p:nvPr>
              <p:custDataLst>
                <p:tags r:id="rId17"/>
              </p:custDataLst>
            </p:nvPr>
          </p:nvSpPr>
          <p:spPr>
            <a:xfrm>
              <a:off x="12929" y="5751"/>
              <a:ext cx="6036" cy="4542"/>
            </a:xfrm>
            <a:prstGeom prst="rect">
              <a:avLst/>
            </a:prstGeom>
            <a:solidFill>
              <a:schemeClr val="bg1">
                <a:lumMod val="95000"/>
              </a:schemeClr>
            </a:solidFill>
            <a:ln w="12700" cmpd="sng">
              <a:solidFill>
                <a:schemeClr val="accent1">
                  <a:shade val="50000"/>
                </a:schemeClr>
              </a:solidFill>
              <a:prstDash val="solid"/>
            </a:ln>
          </p:spPr>
          <p:txBody>
            <a:bodyPr wrap="square" rtlCol="0" anchor="ctr" anchorCtr="0">
              <a:noAutofit/>
            </a:bodyPr>
            <a:lstStyle/>
            <a:p>
              <a:pPr lvl="0" algn="l">
                <a:lnSpc>
                  <a:spcPts val="2800"/>
                </a:lnSpc>
                <a:spcBef>
                  <a:spcPct val="0"/>
                </a:spcBef>
                <a:spcAft>
                  <a:spcPts val="0"/>
                </a:spcAft>
                <a:buSzTx/>
                <a:buNone/>
              </a:pPr>
              <a:r>
                <a:rPr lang="zh-CN" altLang="en-US" sz="2000" b="1" cap="all" spc="200">
                  <a:solidFill>
                    <a:srgbClr val="FF0000"/>
                  </a:solidFill>
                  <a:latin typeface="仿宋" panose="02010609060101010101" charset="-122"/>
                  <a:ea typeface="仿宋" panose="02010609060101010101" charset="-122"/>
                  <a:cs typeface="仿宋" panose="02010609060101010101" charset="-122"/>
                </a:rPr>
                <a:t>南泥湾精神：</a:t>
              </a:r>
              <a:r>
                <a:rPr lang="en-US" sz="2000" b="1" cap="all" spc="200">
                  <a:solidFill>
                    <a:schemeClr val="tx1"/>
                  </a:solidFill>
                  <a:latin typeface="仿宋" panose="02010609060101010101" charset="-122"/>
                  <a:ea typeface="仿宋" panose="02010609060101010101" charset="-122"/>
                  <a:cs typeface="仿宋" panose="02010609060101010101" charset="-122"/>
                </a:rPr>
                <a:t>1941年3月，八路军</a:t>
              </a:r>
              <a:r>
                <a:rPr lang="en-US" sz="2000" b="1" cap="all" spc="200">
                  <a:solidFill>
                    <a:srgbClr val="FF0000"/>
                  </a:solidFill>
                  <a:latin typeface="仿宋" panose="02010609060101010101" charset="-122"/>
                  <a:ea typeface="仿宋" panose="02010609060101010101" charset="-122"/>
                  <a:cs typeface="仿宋" panose="02010609060101010101" charset="-122"/>
                </a:rPr>
                <a:t>三五九旅</a:t>
              </a:r>
              <a:r>
                <a:rPr lang="en-US" sz="2000" b="1" cap="all" spc="200">
                  <a:solidFill>
                    <a:schemeClr val="tx1"/>
                  </a:solidFill>
                  <a:latin typeface="仿宋" panose="02010609060101010101" charset="-122"/>
                  <a:ea typeface="仿宋" panose="02010609060101010101" charset="-122"/>
                  <a:cs typeface="仿宋" panose="02010609060101010101" charset="-122"/>
                </a:rPr>
                <a:t>在南泥湾开展了著名的大生产运动，铸就了南泥湾精神。南泥湾精神是延安精神的重要组成部分，其</a:t>
              </a:r>
              <a:r>
                <a:rPr lang="en-US" sz="2000" b="1" cap="all" spc="200">
                  <a:solidFill>
                    <a:srgbClr val="FF0000"/>
                  </a:solidFill>
                  <a:latin typeface="仿宋" panose="02010609060101010101" charset="-122"/>
                  <a:ea typeface="仿宋" panose="02010609060101010101" charset="-122"/>
                  <a:cs typeface="仿宋" panose="02010609060101010101" charset="-122"/>
                </a:rPr>
                <a:t>自力更生</a:t>
              </a:r>
              <a:r>
                <a:rPr lang="en-US" sz="2000" b="1" cap="all" spc="200">
                  <a:solidFill>
                    <a:schemeClr val="tx1"/>
                  </a:solidFill>
                  <a:latin typeface="仿宋" panose="02010609060101010101" charset="-122"/>
                  <a:ea typeface="仿宋" panose="02010609060101010101" charset="-122"/>
                  <a:cs typeface="仿宋" panose="02010609060101010101" charset="-122"/>
                </a:rPr>
                <a:t>、</a:t>
              </a:r>
              <a:r>
                <a:rPr lang="en-US" sz="2000" b="1" cap="all" spc="200">
                  <a:solidFill>
                    <a:srgbClr val="FF0000"/>
                  </a:solidFill>
                  <a:latin typeface="仿宋" panose="02010609060101010101" charset="-122"/>
                  <a:ea typeface="仿宋" panose="02010609060101010101" charset="-122"/>
                  <a:cs typeface="仿宋" panose="02010609060101010101" charset="-122"/>
                </a:rPr>
                <a:t>奋发图强</a:t>
              </a:r>
              <a:r>
                <a:rPr lang="en-US" sz="2000" b="1" cap="all" spc="200">
                  <a:solidFill>
                    <a:schemeClr val="tx1"/>
                  </a:solidFill>
                  <a:latin typeface="仿宋" panose="02010609060101010101" charset="-122"/>
                  <a:ea typeface="仿宋" panose="02010609060101010101" charset="-122"/>
                  <a:cs typeface="仿宋" panose="02010609060101010101" charset="-122"/>
                </a:rPr>
                <a:t>的精神内核，激励着一代又一代中华儿女战胜困难，夺取胜利。</a:t>
              </a:r>
            </a:p>
          </p:txBody>
        </p:sp>
      </p:grpSp>
      <p:sp>
        <p:nvSpPr>
          <p:cNvPr id="43" name="文本框 42"/>
          <p:cNvSpPr txBox="1"/>
          <p:nvPr>
            <p:custDataLst>
              <p:tags r:id="rId12"/>
            </p:custDataLst>
          </p:nvPr>
        </p:nvSpPr>
        <p:spPr>
          <a:xfrm>
            <a:off x="6395427" y="4402289"/>
            <a:ext cx="4153535" cy="881380"/>
          </a:xfrm>
          <a:prstGeom prst="rect">
            <a:avLst/>
          </a:prstGeom>
          <a:noFill/>
        </p:spPr>
        <p:txBody>
          <a:bodyPr wrap="square" rtlCol="0" anchor="t">
            <a:spAutoFit/>
          </a:bodyPr>
          <a:lstStyle/>
          <a:p>
            <a:pPr algn="l">
              <a:lnSpc>
                <a:spcPts val="3080"/>
              </a:lnSpc>
            </a:pPr>
            <a:r>
              <a:rPr lang="en-US" sz="2200" b="1" err="1">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使根据地</a:t>
            </a:r>
            <a:r>
              <a:rPr lang="en-US" sz="2200" b="1" err="1">
                <a:solidFill>
                  <a:srgbClr val="FF0000"/>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度过</a:t>
            </a:r>
            <a:r>
              <a:rPr lang="en-US" sz="2200" b="1" err="1">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严重</a:t>
            </a:r>
            <a:r>
              <a:rPr lang="en-US" sz="2200" b="1" err="1">
                <a:solidFill>
                  <a:srgbClr val="FF0000"/>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经济困难</a:t>
            </a:r>
            <a:r>
              <a:rPr lang="en-US" sz="2200" b="1" err="1">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a:t>
            </a:r>
          </a:p>
          <a:p>
            <a:pPr algn="l">
              <a:lnSpc>
                <a:spcPts val="3080"/>
              </a:lnSpc>
            </a:pPr>
            <a:r>
              <a:rPr lang="en-US" sz="2200" b="1" err="1">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为抗战胜利</a:t>
            </a:r>
            <a:r>
              <a:rPr lang="en-US" sz="2200" b="1" err="1">
                <a:solidFill>
                  <a:srgbClr val="FF0000"/>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奠定</a:t>
            </a:r>
            <a:r>
              <a:rPr lang="en-US" sz="2200" b="1" err="1">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了</a:t>
            </a:r>
            <a:r>
              <a:rPr lang="en-US" sz="2200" b="1" err="1">
                <a:solidFill>
                  <a:srgbClr val="FF0000"/>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物质基础</a:t>
            </a:r>
            <a:endParaRPr lang="en-US" altLang="en-US" sz="2200" b="1" err="1">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endParaRPr>
          </a:p>
        </p:txBody>
      </p:sp>
      <p:sp>
        <p:nvSpPr>
          <p:cNvPr id="44" name="文本框 43"/>
          <p:cNvSpPr txBox="1"/>
          <p:nvPr>
            <p:custDataLst>
              <p:tags r:id="rId13"/>
            </p:custDataLst>
          </p:nvPr>
        </p:nvSpPr>
        <p:spPr>
          <a:xfrm>
            <a:off x="6593205" y="3646805"/>
            <a:ext cx="5377815" cy="865505"/>
          </a:xfrm>
          <a:prstGeom prst="rect">
            <a:avLst/>
          </a:prstGeom>
          <a:noFill/>
        </p:spPr>
        <p:txBody>
          <a:bodyPr wrap="square" rtlCol="0" anchor="t">
            <a:noAutofit/>
          </a:bodyPr>
          <a:lstStyle/>
          <a:p>
            <a:pPr algn="l" fontAlgn="auto">
              <a:lnSpc>
                <a:spcPts val="3080"/>
              </a:lnSpc>
            </a:pPr>
            <a:r>
              <a:rPr lang="en-US" sz="2200" b="1" err="1">
                <a:solidFill>
                  <a:srgbClr val="FF0000"/>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团结</a:t>
            </a:r>
            <a:r>
              <a:rPr lang="en-US" sz="2200" b="1" err="1">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了</a:t>
            </a:r>
            <a:r>
              <a:rPr lang="en-US" sz="2200" b="1" err="1">
                <a:solidFill>
                  <a:srgbClr val="FF0000"/>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地主</a:t>
            </a:r>
            <a:r>
              <a:rPr lang="en-US" sz="2200" b="1" err="1">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和</a:t>
            </a:r>
            <a:r>
              <a:rPr lang="en-US" sz="2200" b="1" err="1">
                <a:solidFill>
                  <a:srgbClr val="FF0000"/>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农民</a:t>
            </a:r>
            <a:r>
              <a:rPr lang="en-US" sz="2200" b="1" err="1">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，为</a:t>
            </a:r>
            <a:r>
              <a:rPr lang="en-US" sz="2200" b="1" err="1">
                <a:solidFill>
                  <a:srgbClr val="FF0000"/>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巩固</a:t>
            </a:r>
            <a:r>
              <a:rPr lang="zh-CN" altLang="en-US" sz="2200" b="1" err="1">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了</a:t>
            </a:r>
            <a:r>
              <a:rPr lang="en-US" sz="2200" b="1" err="1">
                <a:solidFill>
                  <a:srgbClr val="FF0000"/>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抗日民族统一战线</a:t>
            </a:r>
            <a:r>
              <a:rPr lang="zh-CN" altLang="en-US" sz="2200" b="1" err="1">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a:t>
            </a:r>
            <a:r>
              <a:rPr lang="zh-CN" altLang="en-US" sz="2200" b="1">
                <a:solidFill>
                  <a:srgbClr val="FF0000"/>
                </a:solidFill>
                <a:latin typeface="宋体" panose="02010600030101010101" pitchFamily="2" charset="-122"/>
                <a:ea typeface="宋体" panose="02010600030101010101" pitchFamily="2" charset="-122"/>
                <a:cs typeface="楷体" panose="02010609060101010101" pitchFamily="49" charset="-122"/>
                <a:sym typeface="宋体" panose="02010600030101010101" pitchFamily="2" charset="-122"/>
              </a:rPr>
              <a:t>有利于</a:t>
            </a:r>
            <a:r>
              <a:rPr lang="zh-CN" altLang="en-US" sz="2200" b="1">
                <a:solidFill>
                  <a:prstClr val="black"/>
                </a:solidFill>
                <a:latin typeface="宋体" panose="02010600030101010101" pitchFamily="2" charset="-122"/>
                <a:ea typeface="宋体" panose="02010600030101010101" pitchFamily="2" charset="-122"/>
                <a:cs typeface="楷体" panose="02010609060101010101" pitchFamily="49" charset="-122"/>
                <a:sym typeface="宋体" panose="02010600030101010101" pitchFamily="2" charset="-122"/>
              </a:rPr>
              <a:t>争取抗日的胜利</a:t>
            </a:r>
          </a:p>
          <a:p>
            <a:pPr algn="l"/>
            <a:endParaRPr lang="zh-CN" altLang="en-US" sz="2200" b="1" err="1">
              <a:solidFill>
                <a:prstClr val="black"/>
              </a:solidFill>
              <a:latin typeface="宋体" panose="02010600030101010101" pitchFamily="2" charset="-122"/>
              <a:ea typeface="宋体" panose="02010600030101010101" pitchFamily="2" charset="-122"/>
              <a:cs typeface="楷体" panose="02010609060101010101" pitchFamily="49" charset="-122"/>
              <a:sym typeface="宋体" panose="02010600030101010101" pitchFamily="2" charset="-122"/>
            </a:endParaRPr>
          </a:p>
        </p:txBody>
      </p:sp>
      <p:sp>
        <p:nvSpPr>
          <p:cNvPr id="46" name="文本框 45"/>
          <p:cNvSpPr txBox="1"/>
          <p:nvPr>
            <p:custDataLst>
              <p:tags r:id="rId14"/>
            </p:custDataLst>
          </p:nvPr>
        </p:nvSpPr>
        <p:spPr>
          <a:xfrm>
            <a:off x="1219200" y="5233035"/>
            <a:ext cx="5365115" cy="1106805"/>
          </a:xfrm>
          <a:prstGeom prst="rect">
            <a:avLst/>
          </a:prstGeom>
          <a:noFill/>
        </p:spPr>
        <p:txBody>
          <a:bodyPr wrap="square" rtlCol="0" anchor="t">
            <a:spAutoFit/>
          </a:bodyPr>
          <a:lstStyle/>
          <a:p>
            <a:pPr indent="0" algn="l">
              <a:buNone/>
            </a:pPr>
            <a:r>
              <a:rPr lang="zh-CN" altLang="en-US" sz="2200" b="1">
                <a:latin typeface="宋体" panose="02010600030101010101" pitchFamily="2" charset="-122"/>
                <a:cs typeface="宋体" panose="02010600030101010101" pitchFamily="2" charset="-122"/>
                <a:sym typeface="宋体" panose="02010600030101010101" pitchFamily="2" charset="-122"/>
              </a:rPr>
              <a:t>①开展</a:t>
            </a:r>
            <a:r>
              <a:rPr lang="zh-CN" sz="2200" b="1">
                <a:solidFill>
                  <a:srgbClr val="FF0000"/>
                </a:solidFill>
                <a:latin typeface="宋体" panose="02010600030101010101" pitchFamily="2" charset="-122"/>
                <a:cs typeface="宋体" panose="02010600030101010101" pitchFamily="2" charset="-122"/>
                <a:sym typeface="宋体" panose="02010600030101010101" pitchFamily="2" charset="-122"/>
              </a:rPr>
              <a:t>延安整风运动（</a:t>
            </a:r>
            <a:r>
              <a:rPr lang="en-US" altLang="zh-CN" sz="2200" b="1">
                <a:solidFill>
                  <a:srgbClr val="FF0000"/>
                </a:solidFill>
                <a:latin typeface="宋体" panose="02010600030101010101" pitchFamily="2" charset="-122"/>
                <a:cs typeface="宋体" panose="02010600030101010101" pitchFamily="2" charset="-122"/>
                <a:sym typeface="+mn-ea"/>
              </a:rPr>
              <a:t>1941.5—1945.4</a:t>
            </a:r>
            <a:r>
              <a:rPr lang="zh-CN" altLang="en-US" sz="2200" b="1">
                <a:solidFill>
                  <a:srgbClr val="FF0000"/>
                </a:solidFill>
                <a:latin typeface="宋体" panose="02010600030101010101" pitchFamily="2" charset="-122"/>
                <a:cs typeface="宋体" panose="02010600030101010101" pitchFamily="2" charset="-122"/>
                <a:sym typeface="宋体" panose="02010600030101010101" pitchFamily="2" charset="-122"/>
              </a:rPr>
              <a:t>）</a:t>
            </a:r>
            <a:r>
              <a:rPr lang="zh-CN" sz="2200" b="1">
                <a:solidFill>
                  <a:srgbClr val="FF0000"/>
                </a:solidFill>
                <a:latin typeface="宋体" panose="02010600030101010101" pitchFamily="2" charset="-122"/>
                <a:cs typeface="宋体" panose="02010600030101010101" pitchFamily="2" charset="-122"/>
                <a:sym typeface="宋体" panose="02010600030101010101" pitchFamily="2" charset="-122"/>
              </a:rPr>
              <a:t>；</a:t>
            </a:r>
          </a:p>
          <a:p>
            <a:pPr indent="0" algn="l">
              <a:buNone/>
            </a:pPr>
            <a:r>
              <a:rPr lang="en-US" sz="2200" b="1">
                <a:latin typeface="宋体" panose="02010600030101010101" pitchFamily="2" charset="-122"/>
                <a:cs typeface="宋体" panose="02010600030101010101" pitchFamily="2" charset="-122"/>
                <a:sym typeface="+mn-ea"/>
              </a:rPr>
              <a:t>②1945</a:t>
            </a:r>
            <a:r>
              <a:rPr lang="zh-CN" altLang="en-US" sz="2200" b="1">
                <a:latin typeface="宋体" panose="02010600030101010101" pitchFamily="2" charset="-122"/>
                <a:cs typeface="宋体" panose="02010600030101010101" pitchFamily="2" charset="-122"/>
                <a:sym typeface="宋体" panose="02010600030101010101" pitchFamily="2" charset="-122"/>
              </a:rPr>
              <a:t>年</a:t>
            </a:r>
            <a:r>
              <a:rPr lang="zh-CN" altLang="en-US" sz="2200" b="1">
                <a:solidFill>
                  <a:srgbClr val="FF0000"/>
                </a:solidFill>
                <a:latin typeface="宋体" panose="02010600030101010101" pitchFamily="2" charset="-122"/>
                <a:cs typeface="宋体" panose="02010600030101010101" pitchFamily="2" charset="-122"/>
                <a:sym typeface="宋体" panose="02010600030101010101" pitchFamily="2" charset="-122"/>
              </a:rPr>
              <a:t>中共七大将毛泽东思想确立</a:t>
            </a:r>
            <a:r>
              <a:rPr lang="zh-CN" altLang="en-US" sz="2200" b="1">
                <a:latin typeface="宋体" panose="02010600030101010101" pitchFamily="2" charset="-122"/>
                <a:cs typeface="宋体" panose="02010600030101010101" pitchFamily="2" charset="-122"/>
                <a:sym typeface="宋体" panose="02010600030101010101" pitchFamily="2" charset="-122"/>
              </a:rPr>
              <a:t>为</a:t>
            </a:r>
            <a:r>
              <a:rPr lang="zh-CN" altLang="en-US" sz="2200" b="1">
                <a:solidFill>
                  <a:srgbClr val="FF0000"/>
                </a:solidFill>
                <a:latin typeface="宋体" panose="02010600030101010101" pitchFamily="2" charset="-122"/>
                <a:cs typeface="宋体" panose="02010600030101010101" pitchFamily="2" charset="-122"/>
                <a:sym typeface="宋体" panose="02010600030101010101" pitchFamily="2" charset="-122"/>
              </a:rPr>
              <a:t>党</a:t>
            </a:r>
            <a:r>
              <a:rPr lang="zh-CN" altLang="en-US" sz="2200" b="1">
                <a:latin typeface="宋体" panose="02010600030101010101" pitchFamily="2" charset="-122"/>
                <a:cs typeface="宋体" panose="02010600030101010101" pitchFamily="2" charset="-122"/>
                <a:sym typeface="宋体" panose="02010600030101010101" pitchFamily="2" charset="-122"/>
              </a:rPr>
              <a:t>的</a:t>
            </a:r>
            <a:r>
              <a:rPr lang="zh-CN" altLang="en-US" sz="2200" b="1">
                <a:solidFill>
                  <a:srgbClr val="FF0000"/>
                </a:solidFill>
                <a:latin typeface="宋体" panose="02010600030101010101" pitchFamily="2" charset="-122"/>
                <a:cs typeface="宋体" panose="02010600030101010101" pitchFamily="2" charset="-122"/>
                <a:sym typeface="宋体" panose="02010600030101010101" pitchFamily="2" charset="-122"/>
              </a:rPr>
              <a:t>指导思想</a:t>
            </a:r>
            <a:r>
              <a:rPr lang="zh-CN" altLang="en-US" sz="2200" b="1">
                <a:latin typeface="宋体" panose="02010600030101010101" pitchFamily="2" charset="-122"/>
                <a:cs typeface="宋体" panose="02010600030101010101" pitchFamily="2" charset="-122"/>
                <a:sym typeface="宋体" panose="02010600030101010101" pitchFamily="2" charset="-122"/>
              </a:rPr>
              <a:t>。</a:t>
            </a:r>
            <a:endParaRPr lang="en-US" altLang="zh-CN" sz="2200" b="1">
              <a:gradFill>
                <a:gsLst>
                  <a:gs pos="0">
                    <a:srgbClr val="012D86"/>
                  </a:gs>
                  <a:gs pos="100000">
                    <a:srgbClr val="0E2557"/>
                  </a:gs>
                </a:gsLst>
                <a:lin scaled="0"/>
              </a:gradFill>
              <a:latin typeface="宋体" panose="02010600030101010101" pitchFamily="2" charset="-122"/>
              <a:cs typeface="宋体" panose="02010600030101010101" pitchFamily="2" charset="-122"/>
              <a:sym typeface="+mn-ea"/>
            </a:endParaRPr>
          </a:p>
        </p:txBody>
      </p:sp>
      <p:sp>
        <p:nvSpPr>
          <p:cNvPr id="47" name="文本框 46"/>
          <p:cNvSpPr txBox="1"/>
          <p:nvPr>
            <p:custDataLst>
              <p:tags r:id="rId15"/>
            </p:custDataLst>
          </p:nvPr>
        </p:nvSpPr>
        <p:spPr>
          <a:xfrm>
            <a:off x="6584315" y="5283835"/>
            <a:ext cx="5177790" cy="1106805"/>
          </a:xfrm>
          <a:prstGeom prst="rect">
            <a:avLst/>
          </a:prstGeom>
          <a:noFill/>
        </p:spPr>
        <p:txBody>
          <a:bodyPr wrap="square" rtlCol="0" anchor="t">
            <a:spAutoFit/>
          </a:bodyPr>
          <a:lstStyle/>
          <a:p>
            <a:r>
              <a:rPr lang="en-US" sz="2200" b="1">
                <a:latin typeface="仿宋" panose="02010609060101010101" charset="-122"/>
                <a:ea typeface="仿宋" panose="02010609060101010101" charset="-122"/>
                <a:cs typeface="宋体" panose="02010600030101010101" pitchFamily="2" charset="-122"/>
                <a:sym typeface="+mn-ea"/>
              </a:rPr>
              <a:t>使全党</a:t>
            </a:r>
            <a:r>
              <a:rPr lang="en-US" sz="2200" b="1">
                <a:solidFill>
                  <a:srgbClr val="FF0000"/>
                </a:solidFill>
                <a:latin typeface="仿宋" panose="02010609060101010101" charset="-122"/>
                <a:ea typeface="仿宋" panose="02010609060101010101" charset="-122"/>
                <a:cs typeface="宋体" panose="02010600030101010101" pitchFamily="2" charset="-122"/>
                <a:sym typeface="+mn-ea"/>
              </a:rPr>
              <a:t>确立</a:t>
            </a:r>
            <a:r>
              <a:rPr lang="en-US" sz="2200" b="1">
                <a:latin typeface="仿宋" panose="02010609060101010101" charset="-122"/>
                <a:ea typeface="仿宋" panose="02010609060101010101" charset="-122"/>
                <a:cs typeface="宋体" panose="02010600030101010101" pitchFamily="2" charset="-122"/>
                <a:sym typeface="+mn-ea"/>
              </a:rPr>
              <a:t>了一条实事求是的</a:t>
            </a:r>
            <a:r>
              <a:rPr lang="en-US" sz="2200" b="1">
                <a:solidFill>
                  <a:srgbClr val="FF0000"/>
                </a:solidFill>
                <a:latin typeface="仿宋" panose="02010609060101010101" charset="-122"/>
                <a:ea typeface="仿宋" panose="02010609060101010101" charset="-122"/>
                <a:cs typeface="宋体" panose="02010600030101010101" pitchFamily="2" charset="-122"/>
                <a:sym typeface="+mn-ea"/>
              </a:rPr>
              <a:t>马克思主义思想路线</a:t>
            </a:r>
            <a:r>
              <a:rPr lang="en-US" sz="2200" b="1">
                <a:latin typeface="仿宋" panose="02010609060101010101" charset="-122"/>
                <a:ea typeface="仿宋" panose="02010609060101010101" charset="-122"/>
                <a:cs typeface="宋体" panose="02010600030101010101" pitchFamily="2" charset="-122"/>
                <a:sym typeface="+mn-ea"/>
              </a:rPr>
              <a:t>，使</a:t>
            </a:r>
            <a:r>
              <a:rPr lang="en-US" sz="2200" b="1">
                <a:solidFill>
                  <a:srgbClr val="FF0000"/>
                </a:solidFill>
                <a:latin typeface="仿宋" panose="02010609060101010101" charset="-122"/>
                <a:ea typeface="仿宋" panose="02010609060101010101" charset="-122"/>
                <a:cs typeface="宋体" panose="02010600030101010101" pitchFamily="2" charset="-122"/>
                <a:sym typeface="+mn-ea"/>
              </a:rPr>
              <a:t>全党</a:t>
            </a:r>
            <a:r>
              <a:rPr lang="en-US" sz="2200" b="1">
                <a:latin typeface="仿宋" panose="02010609060101010101" charset="-122"/>
                <a:ea typeface="仿宋" panose="02010609060101010101" charset="-122"/>
                <a:cs typeface="宋体" panose="02010600030101010101" pitchFamily="2" charset="-122"/>
                <a:sym typeface="+mn-ea"/>
              </a:rPr>
              <a:t>达成了</a:t>
            </a:r>
            <a:r>
              <a:rPr lang="en-US" sz="2200" b="1">
                <a:solidFill>
                  <a:srgbClr val="FF0000"/>
                </a:solidFill>
                <a:latin typeface="仿宋" panose="02010609060101010101" charset="-122"/>
                <a:ea typeface="仿宋" panose="02010609060101010101" charset="-122"/>
                <a:cs typeface="宋体" panose="02010600030101010101" pitchFamily="2" charset="-122"/>
                <a:sym typeface="+mn-ea"/>
              </a:rPr>
              <a:t>空前</a:t>
            </a:r>
            <a:r>
              <a:rPr lang="en-US" sz="2200" b="1">
                <a:latin typeface="仿宋" panose="02010609060101010101" charset="-122"/>
                <a:ea typeface="仿宋" panose="02010609060101010101" charset="-122"/>
                <a:cs typeface="宋体" panose="02010600030101010101" pitchFamily="2" charset="-122"/>
                <a:sym typeface="+mn-ea"/>
              </a:rPr>
              <a:t>的</a:t>
            </a:r>
            <a:r>
              <a:rPr lang="en-US" sz="2200" b="1">
                <a:solidFill>
                  <a:srgbClr val="FF0000"/>
                </a:solidFill>
                <a:latin typeface="仿宋" panose="02010609060101010101" charset="-122"/>
                <a:ea typeface="仿宋" panose="02010609060101010101" charset="-122"/>
                <a:cs typeface="宋体" panose="02010600030101010101" pitchFamily="2" charset="-122"/>
                <a:sym typeface="+mn-ea"/>
              </a:rPr>
              <a:t>团结</a:t>
            </a:r>
            <a:r>
              <a:rPr lang="en-US" sz="2200" b="1">
                <a:latin typeface="仿宋" panose="02010609060101010101" charset="-122"/>
                <a:ea typeface="仿宋" panose="02010609060101010101" charset="-122"/>
                <a:cs typeface="宋体" panose="02010600030101010101" pitchFamily="2" charset="-122"/>
                <a:sym typeface="+mn-ea"/>
              </a:rPr>
              <a:t>，也推动了</a:t>
            </a:r>
            <a:r>
              <a:rPr lang="en-US" sz="2200" b="1">
                <a:solidFill>
                  <a:srgbClr val="FF0000"/>
                </a:solidFill>
                <a:latin typeface="仿宋" panose="02010609060101010101" charset="-122"/>
                <a:ea typeface="仿宋" panose="02010609060101010101" charset="-122"/>
                <a:cs typeface="宋体" panose="02010600030101010101" pitchFamily="2" charset="-122"/>
                <a:sym typeface="+mn-ea"/>
              </a:rPr>
              <a:t>马克思主义中国化</a:t>
            </a:r>
            <a:r>
              <a:rPr lang="en-US" sz="2200" b="1">
                <a:latin typeface="仿宋" panose="02010609060101010101" charset="-122"/>
                <a:ea typeface="仿宋" panose="02010609060101010101" charset="-122"/>
                <a:cs typeface="宋体" panose="02010600030101010101" pitchFamily="2" charset="-122"/>
                <a:sym typeface="+mn-ea"/>
              </a:rPr>
              <a:t>的进程</a:t>
            </a:r>
            <a:endParaRPr lang="en-US" altLang="en-US" sz="2200" b="1">
              <a:latin typeface="仿宋" panose="02010609060101010101" charset="-122"/>
              <a:ea typeface="仿宋" panose="02010609060101010101" charset="-122"/>
              <a:cs typeface="宋体" panose="02010600030101010101" pitchFamily="2"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linds(horizontal)">
                                      <p:cBhvr>
                                        <p:cTn id="12" dur="500"/>
                                        <p:tgtEl>
                                          <p:spTgt spid="18"/>
                                        </p:tgtEl>
                                      </p:cBhvr>
                                    </p:animEffect>
                                  </p:childTnLst>
                                </p:cTn>
                              </p:par>
                            </p:childTnLst>
                          </p:cTn>
                        </p:par>
                        <p:par>
                          <p:cTn id="13" fill="hold">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linds(horizontal)">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linds(horizontal)">
                                      <p:cBhvr>
                                        <p:cTn id="21" dur="500"/>
                                        <p:tgtEl>
                                          <p:spTgt spid="8"/>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linds(horizontal)">
                                      <p:cBhvr>
                                        <p:cTn id="24" dur="500"/>
                                        <p:tgtEl>
                                          <p:spTgt spid="11"/>
                                        </p:tgtEl>
                                      </p:cBhvr>
                                    </p:animEffect>
                                  </p:childTnLst>
                                </p:cTn>
                              </p:par>
                              <p:par>
                                <p:cTn id="25" presetID="3" presetClass="entr" presetSubtype="1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linds(horizontal)">
                                      <p:cBhvr>
                                        <p:cTn id="27" dur="500"/>
                                        <p:tgtEl>
                                          <p:spTgt spid="10"/>
                                        </p:tgtEl>
                                      </p:cBhvr>
                                    </p:animEffect>
                                  </p:childTnLst>
                                </p:cTn>
                              </p:par>
                            </p:childTnLst>
                          </p:cTn>
                        </p:par>
                        <p:par>
                          <p:cTn id="28" fill="hold">
                            <p:stCondLst>
                              <p:cond delay="500"/>
                            </p:stCondLst>
                            <p:childTnLst>
                              <p:par>
                                <p:cTn id="29" presetID="3" presetClass="entr" presetSubtype="10" fill="hold" nodeType="after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blinds(horizontal)">
                                      <p:cBhvr>
                                        <p:cTn id="31" dur="500"/>
                                        <p:tgtEl>
                                          <p:spTgt spid="36"/>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3" presetClass="exit" presetSubtype="10" fill="hold" nodeType="clickEffect">
                                  <p:stCondLst>
                                    <p:cond delay="0"/>
                                  </p:stCondLst>
                                  <p:childTnLst>
                                    <p:animEffect transition="out" filter="blinds(horizontal)">
                                      <p:cBhvr>
                                        <p:cTn id="39" dur="500"/>
                                        <p:tgtEl>
                                          <p:spTgt spid="10"/>
                                        </p:tgtEl>
                                      </p:cBhvr>
                                    </p:animEffect>
                                    <p:set>
                                      <p:cBhvr>
                                        <p:cTn id="40" dur="1" fill="hold">
                                          <p:stCondLst>
                                            <p:cond delay="499"/>
                                          </p:stCondLst>
                                        </p:cTn>
                                        <p:tgtEl>
                                          <p:spTgt spid="10"/>
                                        </p:tgtEl>
                                        <p:attrNameLst>
                                          <p:attrName>style.visibility</p:attrName>
                                        </p:attrNameLst>
                                      </p:cBhvr>
                                      <p:to>
                                        <p:strVal val="hidden"/>
                                      </p:to>
                                    </p:set>
                                  </p:childTnLst>
                                </p:cTn>
                              </p:par>
                              <p:par>
                                <p:cTn id="41" presetID="3" presetClass="exit" presetSubtype="10" fill="hold" nodeType="withEffect">
                                  <p:stCondLst>
                                    <p:cond delay="0"/>
                                  </p:stCondLst>
                                  <p:childTnLst>
                                    <p:animEffect transition="out" filter="blinds(horizontal)">
                                      <p:cBhvr>
                                        <p:cTn id="42" dur="500"/>
                                        <p:tgtEl>
                                          <p:spTgt spid="36"/>
                                        </p:tgtEl>
                                      </p:cBhvr>
                                    </p:animEffect>
                                    <p:set>
                                      <p:cBhvr>
                                        <p:cTn id="43" dur="1" fill="hold">
                                          <p:stCondLst>
                                            <p:cond delay="499"/>
                                          </p:stCondLst>
                                        </p:cTn>
                                        <p:tgtEl>
                                          <p:spTgt spid="36"/>
                                        </p:tgtEl>
                                        <p:attrNameLst>
                                          <p:attrName>style.visibility</p:attrName>
                                        </p:attrNameLst>
                                      </p:cBhvr>
                                      <p:to>
                                        <p:strVal val="hidden"/>
                                      </p:to>
                                    </p:set>
                                  </p:childTnLst>
                                </p:cTn>
                              </p:par>
                              <p:par>
                                <p:cTn id="44" presetID="3" presetClass="exit" presetSubtype="10" fill="hold" grpId="1" nodeType="withEffect">
                                  <p:stCondLst>
                                    <p:cond delay="0"/>
                                  </p:stCondLst>
                                  <p:childTnLst>
                                    <p:animEffect transition="out" filter="blinds(horizontal)">
                                      <p:cBhvr>
                                        <p:cTn id="45" dur="500"/>
                                        <p:tgtEl>
                                          <p:spTgt spid="11"/>
                                        </p:tgtEl>
                                      </p:cBhvr>
                                    </p:animEffect>
                                    <p:set>
                                      <p:cBhvr>
                                        <p:cTn id="46" dur="1" fill="hold">
                                          <p:stCondLst>
                                            <p:cond delay="499"/>
                                          </p:stCondLst>
                                        </p:cTn>
                                        <p:tgtEl>
                                          <p:spTgt spid="1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blinds(horizontal)">
                                      <p:cBhvr>
                                        <p:cTn id="51" dur="500"/>
                                        <p:tgtEl>
                                          <p:spTgt spid="15"/>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blinds(horizontal)">
                                      <p:cBhvr>
                                        <p:cTn id="56" dur="500"/>
                                        <p:tgtEl>
                                          <p:spTgt spid="17"/>
                                        </p:tgtEl>
                                      </p:cBhvr>
                                    </p:animEffect>
                                  </p:childTnLst>
                                </p:cTn>
                              </p:par>
                            </p:childTnLst>
                          </p:cTn>
                        </p:par>
                      </p:childTnLst>
                    </p:cTn>
                  </p:par>
                  <p:par>
                    <p:cTn id="57" fill="hold">
                      <p:stCondLst>
                        <p:cond delay="indefinite"/>
                      </p:stCondLst>
                      <p:childTnLst>
                        <p:par>
                          <p:cTn id="58" fill="hold">
                            <p:stCondLst>
                              <p:cond delay="0"/>
                            </p:stCondLst>
                            <p:childTnLst>
                              <p:par>
                                <p:cTn id="59" presetID="3" presetClass="entr" presetSubtype="10" fill="hold" nodeType="clickEffect">
                                  <p:stCondLst>
                                    <p:cond delay="0"/>
                                  </p:stCondLst>
                                  <p:childTnLst>
                                    <p:set>
                                      <p:cBhvr>
                                        <p:cTn id="60" dur="1" fill="hold">
                                          <p:stCondLst>
                                            <p:cond delay="0"/>
                                          </p:stCondLst>
                                        </p:cTn>
                                        <p:tgtEl>
                                          <p:spTgt spid="39"/>
                                        </p:tgtEl>
                                        <p:attrNameLst>
                                          <p:attrName>style.visibility</p:attrName>
                                        </p:attrNameLst>
                                      </p:cBhvr>
                                      <p:to>
                                        <p:strVal val="visible"/>
                                      </p:to>
                                    </p:set>
                                    <p:animEffect transition="in" filter="blinds(horizontal)">
                                      <p:cBhvr>
                                        <p:cTn id="61" dur="500"/>
                                        <p:tgtEl>
                                          <p:spTgt spid="39"/>
                                        </p:tgtEl>
                                      </p:cBhvr>
                                    </p:animEffect>
                                  </p:childTnLst>
                                </p:cTn>
                              </p:par>
                            </p:childTnLst>
                          </p:cTn>
                        </p:par>
                      </p:childTnLst>
                    </p:cTn>
                  </p:par>
                  <p:par>
                    <p:cTn id="62" fill="hold">
                      <p:stCondLst>
                        <p:cond delay="indefinite"/>
                      </p:stCondLst>
                      <p:childTnLst>
                        <p:par>
                          <p:cTn id="63" fill="hold">
                            <p:stCondLst>
                              <p:cond delay="0"/>
                            </p:stCondLst>
                            <p:childTnLst>
                              <p:par>
                                <p:cTn id="64" presetID="3" presetClass="exit" presetSubtype="10" fill="hold" nodeType="clickEffect">
                                  <p:stCondLst>
                                    <p:cond delay="0"/>
                                  </p:stCondLst>
                                  <p:childTnLst>
                                    <p:animEffect transition="out" filter="blinds(horizontal)">
                                      <p:cBhvr>
                                        <p:cTn id="65" dur="500"/>
                                        <p:tgtEl>
                                          <p:spTgt spid="39"/>
                                        </p:tgtEl>
                                      </p:cBhvr>
                                    </p:animEffect>
                                    <p:set>
                                      <p:cBhvr>
                                        <p:cTn id="66" dur="1" fill="hold">
                                          <p:stCondLst>
                                            <p:cond delay="499"/>
                                          </p:stCondLst>
                                        </p:cTn>
                                        <p:tgtEl>
                                          <p:spTgt spid="39"/>
                                        </p:tgtEl>
                                        <p:attrNameLst>
                                          <p:attrName>style.visibility</p:attrName>
                                        </p:attrNameLst>
                                      </p:cBhvr>
                                      <p:to>
                                        <p:strVal val="hidden"/>
                                      </p:to>
                                    </p:set>
                                  </p:childTnLst>
                                </p:cTn>
                              </p:par>
                              <p:par>
                                <p:cTn id="67" presetID="3" presetClass="exit" presetSubtype="10" fill="hold" nodeType="withEffect">
                                  <p:stCondLst>
                                    <p:cond delay="0"/>
                                  </p:stCondLst>
                                  <p:childTnLst>
                                    <p:animEffect transition="out" filter="blinds(horizontal)">
                                      <p:cBhvr>
                                        <p:cTn id="68" dur="500"/>
                                        <p:tgtEl>
                                          <p:spTgt spid="17"/>
                                        </p:tgtEl>
                                      </p:cBhvr>
                                    </p:animEffect>
                                    <p:set>
                                      <p:cBhvr>
                                        <p:cTn id="69" dur="1" fill="hold">
                                          <p:stCondLst>
                                            <p:cond delay="499"/>
                                          </p:stCondLst>
                                        </p:cTn>
                                        <p:tgtEl>
                                          <p:spTgt spid="17"/>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3" presetClass="entr" presetSubtype="10" fill="hold" grpId="0" nodeType="clickEffect">
                                  <p:stCondLst>
                                    <p:cond delay="0"/>
                                  </p:stCondLst>
                                  <p:childTnLst>
                                    <p:set>
                                      <p:cBhvr>
                                        <p:cTn id="73" dur="1" fill="hold">
                                          <p:stCondLst>
                                            <p:cond delay="0"/>
                                          </p:stCondLst>
                                        </p:cTn>
                                        <p:tgtEl>
                                          <p:spTgt spid="44"/>
                                        </p:tgtEl>
                                        <p:attrNameLst>
                                          <p:attrName>style.visibility</p:attrName>
                                        </p:attrNameLst>
                                      </p:cBhvr>
                                      <p:to>
                                        <p:strVal val="visible"/>
                                      </p:to>
                                    </p:set>
                                    <p:animEffect transition="in" filter="blinds(horizontal)">
                                      <p:cBhvr>
                                        <p:cTn id="74" dur="500"/>
                                        <p:tgtEl>
                                          <p:spTgt spid="44"/>
                                        </p:tgtEl>
                                      </p:cBhvr>
                                    </p:animEffect>
                                  </p:childTnLst>
                                </p:cTn>
                              </p:par>
                            </p:childTnLst>
                          </p:cTn>
                        </p:par>
                      </p:childTnLst>
                    </p:cTn>
                  </p:par>
                  <p:par>
                    <p:cTn id="75" fill="hold">
                      <p:stCondLst>
                        <p:cond delay="indefinite"/>
                      </p:stCondLst>
                      <p:childTnLst>
                        <p:par>
                          <p:cTn id="76" fill="hold">
                            <p:stCondLst>
                              <p:cond delay="0"/>
                            </p:stCondLst>
                            <p:childTnLst>
                              <p:par>
                                <p:cTn id="77" presetID="3" presetClass="entr" presetSubtype="10" fill="hold" grpId="0" nodeType="clickEffect">
                                  <p:stCondLst>
                                    <p:cond delay="0"/>
                                  </p:stCondLst>
                                  <p:childTnLst>
                                    <p:set>
                                      <p:cBhvr>
                                        <p:cTn id="78" dur="1" fill="hold">
                                          <p:stCondLst>
                                            <p:cond delay="0"/>
                                          </p:stCondLst>
                                        </p:cTn>
                                        <p:tgtEl>
                                          <p:spTgt spid="43"/>
                                        </p:tgtEl>
                                        <p:attrNameLst>
                                          <p:attrName>style.visibility</p:attrName>
                                        </p:attrNameLst>
                                      </p:cBhvr>
                                      <p:to>
                                        <p:strVal val="visible"/>
                                      </p:to>
                                    </p:set>
                                    <p:animEffect transition="in" filter="blinds(horizontal)">
                                      <p:cBhvr>
                                        <p:cTn id="79" dur="500"/>
                                        <p:tgtEl>
                                          <p:spTgt spid="43"/>
                                        </p:tgtEl>
                                      </p:cBhvr>
                                    </p:animEffect>
                                  </p:childTnLst>
                                </p:cTn>
                              </p:par>
                            </p:childTnLst>
                          </p:cTn>
                        </p:par>
                      </p:childTnLst>
                    </p:cTn>
                  </p:par>
                  <p:par>
                    <p:cTn id="80" fill="hold">
                      <p:stCondLst>
                        <p:cond delay="indefinite"/>
                      </p:stCondLst>
                      <p:childTnLst>
                        <p:par>
                          <p:cTn id="81" fill="hold">
                            <p:stCondLst>
                              <p:cond delay="0"/>
                            </p:stCondLst>
                            <p:childTnLst>
                              <p:par>
                                <p:cTn id="82" presetID="3" presetClass="entr" presetSubtype="10" fill="hold" grpId="0" nodeType="clickEffect">
                                  <p:stCondLst>
                                    <p:cond delay="0"/>
                                  </p:stCondLst>
                                  <p:childTnLst>
                                    <p:set>
                                      <p:cBhvr>
                                        <p:cTn id="83" dur="1" fill="hold">
                                          <p:stCondLst>
                                            <p:cond delay="0"/>
                                          </p:stCondLst>
                                        </p:cTn>
                                        <p:tgtEl>
                                          <p:spTgt spid="46"/>
                                        </p:tgtEl>
                                        <p:attrNameLst>
                                          <p:attrName>style.visibility</p:attrName>
                                        </p:attrNameLst>
                                      </p:cBhvr>
                                      <p:to>
                                        <p:strVal val="visible"/>
                                      </p:to>
                                    </p:set>
                                    <p:animEffect transition="in" filter="blinds(horizontal)">
                                      <p:cBhvr>
                                        <p:cTn id="84" dur="500"/>
                                        <p:tgtEl>
                                          <p:spTgt spid="46"/>
                                        </p:tgtEl>
                                      </p:cBhvr>
                                    </p:animEffect>
                                  </p:childTnLst>
                                </p:cTn>
                              </p:par>
                            </p:childTnLst>
                          </p:cTn>
                        </p:par>
                      </p:childTnLst>
                    </p:cTn>
                  </p:par>
                  <p:par>
                    <p:cTn id="85" fill="hold">
                      <p:stCondLst>
                        <p:cond delay="indefinite"/>
                      </p:stCondLst>
                      <p:childTnLst>
                        <p:par>
                          <p:cTn id="86" fill="hold">
                            <p:stCondLst>
                              <p:cond delay="0"/>
                            </p:stCondLst>
                            <p:childTnLst>
                              <p:par>
                                <p:cTn id="87" presetID="3" presetClass="entr" presetSubtype="10" fill="hold" grpId="0" nodeType="clickEffect">
                                  <p:stCondLst>
                                    <p:cond delay="0"/>
                                  </p:stCondLst>
                                  <p:childTnLst>
                                    <p:set>
                                      <p:cBhvr>
                                        <p:cTn id="88" dur="1" fill="hold">
                                          <p:stCondLst>
                                            <p:cond delay="0"/>
                                          </p:stCondLst>
                                        </p:cTn>
                                        <p:tgtEl>
                                          <p:spTgt spid="47"/>
                                        </p:tgtEl>
                                        <p:attrNameLst>
                                          <p:attrName>style.visibility</p:attrName>
                                        </p:attrNameLst>
                                      </p:cBhvr>
                                      <p:to>
                                        <p:strVal val="visible"/>
                                      </p:to>
                                    </p:set>
                                    <p:animEffect transition="in" filter="blinds(horizontal)">
                                      <p:cBhvr>
                                        <p:cTn id="8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8" grpId="0"/>
      <p:bldP spid="8" grpId="0"/>
      <p:bldP spid="16" grpId="0"/>
      <p:bldP spid="11" grpId="0" bldLvl="0" animBg="1"/>
      <p:bldP spid="11" grpId="1" bldLvl="0" animBg="1"/>
      <p:bldP spid="13" grpId="0" bldLvl="0" animBg="1"/>
      <p:bldP spid="15" grpId="0"/>
      <p:bldP spid="43" grpId="0"/>
      <p:bldP spid="44" grpId="0"/>
      <p:bldP spid="46" grpId="0"/>
      <p:bldP spid="4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custDataLst>
              <p:tags r:id="rId2"/>
            </p:custDataLst>
          </p:nvPr>
        </p:nvSpPr>
        <p:spPr>
          <a:xfrm>
            <a:off x="836295" y="607695"/>
            <a:ext cx="10721340" cy="460375"/>
          </a:xfrm>
          <a:prstGeom prst="rect">
            <a:avLst/>
          </a:prstGeom>
          <a:noFill/>
          <a:ln w="9525">
            <a:noFill/>
          </a:ln>
        </p:spPr>
        <p:txBody>
          <a:bodyPr wrap="square">
            <a:spAutoFit/>
          </a:bodyPr>
          <a:lstStyle/>
          <a:p>
            <a:pPr indent="266700" algn="l"/>
            <a:r>
              <a:rPr lang="zh-CN" altLang="en-US" sz="24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rPr>
              <a:t>【探究思考】国民党正面战场和共产党敌后战场的对比</a:t>
            </a:r>
          </a:p>
        </p:txBody>
      </p:sp>
      <p:graphicFrame>
        <p:nvGraphicFramePr>
          <p:cNvPr id="2" name="表格 1"/>
          <p:cNvGraphicFramePr>
            <a:graphicFrameLocks noGrp="1"/>
          </p:cNvGraphicFramePr>
          <p:nvPr>
            <p:custDataLst>
              <p:tags r:id="rId3"/>
            </p:custDataLst>
          </p:nvPr>
        </p:nvGraphicFramePr>
        <p:xfrm>
          <a:off x="133985" y="2266315"/>
          <a:ext cx="11749405" cy="3914140"/>
        </p:xfrm>
        <a:graphic>
          <a:graphicData uri="http://schemas.openxmlformats.org/drawingml/2006/table">
            <a:tbl>
              <a:tblPr firstRow="1" bandRow="1">
                <a:tableStyleId>{5940675A-B579-460E-94D1-54222C63F5DA}</a:tableStyleId>
              </a:tblPr>
              <a:tblGrid>
                <a:gridCol w="1776095"/>
                <a:gridCol w="5029835"/>
                <a:gridCol w="4943475"/>
              </a:tblGrid>
              <a:tr h="401955">
                <a:tc>
                  <a:txBody>
                    <a:bodyPr/>
                    <a:lstStyle/>
                    <a:p>
                      <a:pPr indent="0" algn="ctr">
                        <a:lnSpc>
                          <a:spcPct val="110000"/>
                        </a:lnSpc>
                        <a:buNone/>
                      </a:pPr>
                      <a:r>
                        <a:rPr lang="en-US" sz="2400" b="1">
                          <a:solidFill>
                            <a:schemeClr val="bg1"/>
                          </a:solidFill>
                          <a:latin typeface="仿宋" panose="02010609060101010101" charset="-122"/>
                          <a:ea typeface="仿宋" panose="02010609060101010101" charset="-122"/>
                          <a:cs typeface="黑体" panose="02010609060101010101" charset="-122"/>
                        </a:rPr>
                        <a:t> </a:t>
                      </a:r>
                      <a:endParaRPr lang="en-US" altLang="en-US" sz="2400" b="1">
                        <a:solidFill>
                          <a:schemeClr val="bg1"/>
                        </a:solidFill>
                        <a:latin typeface="仿宋" panose="02010609060101010101" charset="-122"/>
                        <a:ea typeface="仿宋" panose="02010609060101010101" charset="-122"/>
                        <a:cs typeface="黑体" panose="02010609060101010101"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6">
                        <a:lumMod val="20000"/>
                        <a:lumOff val="80000"/>
                      </a:schemeClr>
                    </a:solidFill>
                  </a:tcPr>
                </a:tc>
                <a:tc>
                  <a:txBody>
                    <a:bodyPr/>
                    <a:lstStyle/>
                    <a:p>
                      <a:pPr indent="0" algn="ctr">
                        <a:lnSpc>
                          <a:spcPct val="110000"/>
                        </a:lnSpc>
                        <a:buNone/>
                      </a:pPr>
                      <a:r>
                        <a:rPr lang="en-US" sz="2400" b="1">
                          <a:solidFill>
                            <a:schemeClr val="tx1"/>
                          </a:solidFill>
                          <a:latin typeface="仿宋" panose="02010609060101010101" charset="-122"/>
                          <a:ea typeface="仿宋" panose="02010609060101010101" charset="-122"/>
                          <a:cs typeface="黑体" panose="02010609060101010101" charset="-122"/>
                        </a:rPr>
                        <a:t>国民党正面战场</a:t>
                      </a:r>
                      <a:endParaRPr lang="en-US" altLang="en-US" sz="2400" b="1">
                        <a:solidFill>
                          <a:schemeClr val="tx1"/>
                        </a:solidFill>
                        <a:latin typeface="仿宋" panose="02010609060101010101" charset="-122"/>
                        <a:ea typeface="仿宋" panose="02010609060101010101" charset="-122"/>
                        <a:cs typeface="黑体" panose="02010609060101010101"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6">
                        <a:lumMod val="20000"/>
                        <a:lumOff val="80000"/>
                      </a:schemeClr>
                    </a:solidFill>
                  </a:tcPr>
                </a:tc>
                <a:tc>
                  <a:txBody>
                    <a:bodyPr/>
                    <a:lstStyle/>
                    <a:p>
                      <a:pPr indent="0" algn="ctr">
                        <a:lnSpc>
                          <a:spcPct val="110000"/>
                        </a:lnSpc>
                        <a:buNone/>
                      </a:pPr>
                      <a:r>
                        <a:rPr lang="en-US" sz="2400" b="1">
                          <a:solidFill>
                            <a:schemeClr val="tx1"/>
                          </a:solidFill>
                          <a:latin typeface="仿宋" panose="02010609060101010101" charset="-122"/>
                          <a:ea typeface="仿宋" panose="02010609060101010101" charset="-122"/>
                          <a:cs typeface="黑体" panose="02010609060101010101" charset="-122"/>
                        </a:rPr>
                        <a:t>共产党敌后战场</a:t>
                      </a:r>
                      <a:endParaRPr lang="en-US" altLang="en-US" sz="2400" b="1">
                        <a:solidFill>
                          <a:schemeClr val="tx1"/>
                        </a:solidFill>
                        <a:latin typeface="仿宋" panose="02010609060101010101" charset="-122"/>
                        <a:ea typeface="仿宋" panose="02010609060101010101" charset="-122"/>
                        <a:cs typeface="黑体" panose="02010609060101010101"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6">
                        <a:lumMod val="20000"/>
                        <a:lumOff val="80000"/>
                      </a:schemeClr>
                    </a:solidFill>
                  </a:tcPr>
                </a:tc>
              </a:tr>
              <a:tr h="476885">
                <a:tc>
                  <a:txBody>
                    <a:bodyPr/>
                    <a:lstStyle/>
                    <a:p>
                      <a:pPr indent="0" algn="ctr">
                        <a:lnSpc>
                          <a:spcPct val="110000"/>
                        </a:lnSpc>
                        <a:buNone/>
                      </a:pPr>
                      <a:r>
                        <a:rPr lang="en-US" sz="2400" b="1">
                          <a:latin typeface="仿宋" panose="02010609060101010101" charset="-122"/>
                          <a:ea typeface="仿宋" panose="02010609060101010101" charset="-122"/>
                          <a:cs typeface="宋体" panose="02010600030101010101" pitchFamily="2" charset="-122"/>
                        </a:rPr>
                        <a:t>领导阶级</a:t>
                      </a:r>
                      <a:endParaRPr lang="en-US" altLang="en-US" sz="2400" b="1">
                        <a:latin typeface="仿宋" panose="02010609060101010101" charset="-122"/>
                        <a:ea typeface="仿宋" panose="02010609060101010101"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lstStyle/>
                    <a:p>
                      <a:pPr indent="0" algn="l">
                        <a:lnSpc>
                          <a:spcPct val="110000"/>
                        </a:lnSpc>
                        <a:buNone/>
                      </a:pPr>
                      <a:endParaRPr lang="zh-CN" altLang="en-US" sz="2400" b="1">
                        <a:latin typeface="仿宋" panose="02010609060101010101" charset="-122"/>
                        <a:ea typeface="仿宋" panose="02010609060101010101"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lstStyle/>
                    <a:p>
                      <a:pPr indent="0" algn="l">
                        <a:lnSpc>
                          <a:spcPct val="110000"/>
                        </a:lnSpc>
                        <a:buNone/>
                      </a:pPr>
                      <a:endParaRPr lang="en-US" altLang="en-US" sz="2400" b="1">
                        <a:latin typeface="仿宋" panose="02010609060101010101" charset="-122"/>
                        <a:ea typeface="仿宋" panose="02010609060101010101"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r>
              <a:tr h="476250">
                <a:tc>
                  <a:txBody>
                    <a:bodyPr/>
                    <a:lstStyle/>
                    <a:p>
                      <a:pPr indent="0" algn="ctr">
                        <a:lnSpc>
                          <a:spcPct val="110000"/>
                        </a:lnSpc>
                        <a:buNone/>
                      </a:pPr>
                      <a:r>
                        <a:rPr lang="en-US" altLang="en-US" sz="2400" b="1">
                          <a:latin typeface="仿宋" panose="02010609060101010101" charset="-122"/>
                          <a:ea typeface="仿宋" panose="02010609060101010101" charset="-122"/>
                          <a:cs typeface="宋体" panose="02010600030101010101" pitchFamily="2" charset="-122"/>
                        </a:rPr>
                        <a:t>战场范围</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lstStyle/>
                    <a:p>
                      <a:pPr indent="0" algn="l">
                        <a:lnSpc>
                          <a:spcPct val="110000"/>
                        </a:lnSpc>
                        <a:buNone/>
                      </a:pPr>
                      <a:endParaRPr lang="zh-CN" altLang="en-US" sz="2400" b="1">
                        <a:latin typeface="仿宋" panose="02010609060101010101" charset="-122"/>
                        <a:ea typeface="仿宋" panose="02010609060101010101"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lstStyle/>
                    <a:p>
                      <a:pPr indent="0" algn="l">
                        <a:lnSpc>
                          <a:spcPct val="110000"/>
                        </a:lnSpc>
                        <a:buNone/>
                      </a:pPr>
                      <a:endParaRPr lang="en-US" altLang="en-US" sz="2400" b="1">
                        <a:latin typeface="仿宋" panose="02010609060101010101" charset="-122"/>
                        <a:ea typeface="仿宋" panose="02010609060101010101"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r>
              <a:tr h="488315">
                <a:tc>
                  <a:txBody>
                    <a:bodyPr/>
                    <a:lstStyle/>
                    <a:p>
                      <a:pPr indent="0" algn="ctr">
                        <a:lnSpc>
                          <a:spcPct val="110000"/>
                        </a:lnSpc>
                        <a:buNone/>
                      </a:pPr>
                      <a:r>
                        <a:rPr lang="en-US" sz="2400" b="1">
                          <a:latin typeface="仿宋" panose="02010609060101010101" charset="-122"/>
                          <a:ea typeface="仿宋" panose="02010609060101010101" charset="-122"/>
                          <a:cs typeface="宋体" panose="02010600030101010101" pitchFamily="2" charset="-122"/>
                        </a:rPr>
                        <a:t>抗战路线</a:t>
                      </a:r>
                      <a:endParaRPr lang="en-US" altLang="en-US" sz="2400" b="1">
                        <a:latin typeface="仿宋" panose="02010609060101010101" charset="-122"/>
                        <a:ea typeface="仿宋" panose="02010609060101010101"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lstStyle/>
                    <a:p>
                      <a:pPr indent="0" algn="l">
                        <a:lnSpc>
                          <a:spcPct val="110000"/>
                        </a:lnSpc>
                        <a:buNone/>
                      </a:pPr>
                      <a:endParaRPr lang="en-US" altLang="en-US" sz="2400" b="1">
                        <a:latin typeface="仿宋" panose="02010609060101010101" charset="-122"/>
                        <a:ea typeface="仿宋" panose="02010609060101010101"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lstStyle/>
                    <a:p>
                      <a:pPr indent="0" algn="l">
                        <a:lnSpc>
                          <a:spcPct val="110000"/>
                        </a:lnSpc>
                        <a:buNone/>
                      </a:pPr>
                      <a:endParaRPr lang="en-US" altLang="en-US" sz="2400" b="1">
                        <a:latin typeface="仿宋" panose="02010609060101010101" charset="-122"/>
                        <a:ea typeface="仿宋" panose="02010609060101010101"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r>
              <a:tr h="501650">
                <a:tc>
                  <a:txBody>
                    <a:bodyPr/>
                    <a:lstStyle/>
                    <a:p>
                      <a:pPr indent="0" algn="ctr">
                        <a:lnSpc>
                          <a:spcPct val="110000"/>
                        </a:lnSpc>
                        <a:buNone/>
                      </a:pPr>
                      <a:r>
                        <a:rPr lang="en-US" sz="2400" b="1">
                          <a:latin typeface="仿宋" panose="02010609060101010101" charset="-122"/>
                          <a:ea typeface="仿宋" panose="02010609060101010101" charset="-122"/>
                          <a:cs typeface="宋体" panose="02010600030101010101" pitchFamily="2" charset="-122"/>
                        </a:rPr>
                        <a:t>作战方式</a:t>
                      </a:r>
                      <a:endParaRPr lang="en-US" altLang="en-US" sz="2400" b="1">
                        <a:latin typeface="仿宋" panose="02010609060101010101" charset="-122"/>
                        <a:ea typeface="仿宋" panose="02010609060101010101"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lstStyle/>
                    <a:p>
                      <a:pPr indent="0" algn="l">
                        <a:lnSpc>
                          <a:spcPct val="110000"/>
                        </a:lnSpc>
                        <a:buNone/>
                      </a:pPr>
                      <a:endParaRPr lang="en-US" altLang="en-US" sz="2400" b="1">
                        <a:latin typeface="仿宋" panose="02010609060101010101" charset="-122"/>
                        <a:ea typeface="仿宋" panose="02010609060101010101"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lstStyle/>
                    <a:p>
                      <a:pPr indent="0" algn="l">
                        <a:lnSpc>
                          <a:spcPct val="110000"/>
                        </a:lnSpc>
                        <a:buNone/>
                      </a:pPr>
                      <a:endParaRPr lang="en-US" altLang="en-US" sz="2400" b="1">
                        <a:latin typeface="仿宋" panose="02010609060101010101" charset="-122"/>
                        <a:ea typeface="仿宋" panose="02010609060101010101"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r>
              <a:tr h="770890">
                <a:tc>
                  <a:txBody>
                    <a:bodyPr/>
                    <a:lstStyle/>
                    <a:p>
                      <a:pPr indent="0" algn="ctr">
                        <a:lnSpc>
                          <a:spcPct val="110000"/>
                        </a:lnSpc>
                        <a:buNone/>
                      </a:pPr>
                      <a:r>
                        <a:rPr lang="en-US" sz="2400" b="1">
                          <a:latin typeface="仿宋" panose="02010609060101010101" charset="-122"/>
                          <a:ea typeface="仿宋" panose="02010609060101010101" charset="-122"/>
                          <a:cs typeface="宋体" panose="02010600030101010101" pitchFamily="2" charset="-122"/>
                        </a:rPr>
                        <a:t>战略地位</a:t>
                      </a:r>
                      <a:endParaRPr lang="en-US" altLang="en-US" sz="2400" b="1">
                        <a:latin typeface="仿宋" panose="02010609060101010101" charset="-122"/>
                        <a:ea typeface="仿宋" panose="02010609060101010101"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lstStyle/>
                    <a:p>
                      <a:pPr indent="0" algn="l">
                        <a:lnSpc>
                          <a:spcPct val="110000"/>
                        </a:lnSpc>
                        <a:buNone/>
                      </a:pPr>
                      <a:endParaRPr lang="en-US" altLang="en-US" sz="2400" b="1">
                        <a:latin typeface="仿宋" panose="02010609060101010101" charset="-122"/>
                        <a:ea typeface="仿宋" panose="02010609060101010101"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lstStyle/>
                    <a:p>
                      <a:pPr indent="0" algn="l">
                        <a:lnSpc>
                          <a:spcPct val="110000"/>
                        </a:lnSpc>
                        <a:buNone/>
                      </a:pPr>
                      <a:endParaRPr lang="en-US" altLang="en-US" sz="2400" b="1">
                        <a:latin typeface="仿宋" panose="02010609060101010101" charset="-122"/>
                        <a:ea typeface="仿宋" panose="02010609060101010101"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r>
              <a:tr h="798195">
                <a:tc>
                  <a:txBody>
                    <a:bodyPr/>
                    <a:lstStyle/>
                    <a:p>
                      <a:pPr lvl="0" algn="ctr" eaLnBrk="1" fontAlgn="base" hangingPunct="1">
                        <a:spcBef>
                          <a:spcPct val="0"/>
                        </a:spcBef>
                        <a:spcAft>
                          <a:spcPct val="0"/>
                        </a:spcAft>
                      </a:pPr>
                      <a:r>
                        <a:rPr lang="zh-CN" altLang="en-US" sz="2400" b="1">
                          <a:latin typeface="仿宋" panose="02010609060101010101" charset="-122"/>
                          <a:ea typeface="仿宋" panose="02010609060101010101" charset="-122"/>
                          <a:cs typeface="仿宋" panose="02010609060101010101" charset="-122"/>
                        </a:rPr>
                        <a:t>抗战意义 </a:t>
                      </a:r>
                    </a:p>
                  </a:txBody>
                  <a:tcPr marL="121925" marR="121925" marT="60941" marB="60941"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lstStyle/>
                    <a:p>
                      <a:pPr lvl="0" algn="l"/>
                      <a:endParaRPr lang="zh-CN" altLang="en-US" sz="2400" b="1">
                        <a:solidFill>
                          <a:srgbClr val="000000"/>
                        </a:solidFill>
                        <a:latin typeface="仿宋" panose="02010609060101010101" charset="-122"/>
                        <a:ea typeface="仿宋" panose="02010609060101010101" charset="-122"/>
                        <a:sym typeface="宋体" panose="02010600030101010101" pitchFamily="2" charset="-122"/>
                      </a:endParaRPr>
                    </a:p>
                  </a:txBody>
                  <a:tcPr marL="121925" marR="121925" marT="60941" marB="60941"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lstStyle/>
                    <a:p>
                      <a:pPr lvl="0" algn="l"/>
                      <a:endParaRPr lang="zh-CN" altLang="en-US" sz="2400" b="1">
                        <a:solidFill>
                          <a:srgbClr val="000000"/>
                        </a:solidFill>
                        <a:latin typeface="仿宋" panose="02010609060101010101" charset="-122"/>
                        <a:ea typeface="仿宋" panose="02010609060101010101" charset="-122"/>
                        <a:sym typeface="宋体" panose="02010600030101010101" pitchFamily="2" charset="-122"/>
                      </a:endParaRPr>
                    </a:p>
                  </a:txBody>
                  <a:tcPr marL="121925" marR="121925" marT="60941" marB="60941"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r>
            </a:tbl>
          </a:graphicData>
        </a:graphic>
      </p:graphicFrame>
      <p:sp>
        <p:nvSpPr>
          <p:cNvPr id="32771" name="矩形 4"/>
          <p:cNvSpPr/>
          <p:nvPr>
            <p:custDataLst>
              <p:tags r:id="rId4"/>
            </p:custDataLst>
          </p:nvPr>
        </p:nvSpPr>
        <p:spPr>
          <a:xfrm>
            <a:off x="238760" y="1057910"/>
            <a:ext cx="4497705" cy="1260475"/>
          </a:xfrm>
          <a:prstGeom prst="rect">
            <a:avLst/>
          </a:prstGeom>
          <a:noFill/>
          <a:ln>
            <a:noFill/>
            <a:miter lim="800000"/>
          </a:ln>
        </p:spPr>
        <p:txBody>
          <a:bodyPr wrap="square" anchor="t" anchorCtr="0">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lvl="0" eaLnBrk="1" hangingPunct="1">
              <a:lnSpc>
                <a:spcPts val="3040"/>
              </a:lnSpc>
            </a:pPr>
            <a:r>
              <a:rPr sz="24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sym typeface="+mn-ea"/>
              </a:rPr>
              <a:t>（1）关系：</a:t>
            </a:r>
          </a:p>
          <a:p>
            <a:pPr lvl="0" eaLnBrk="1" hangingPunct="1">
              <a:lnSpc>
                <a:spcPts val="3040"/>
              </a:lnSpc>
            </a:pPr>
            <a:endParaRPr sz="24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sym typeface="+mn-ea"/>
            </a:endParaRPr>
          </a:p>
          <a:p>
            <a:pPr lvl="0" eaLnBrk="1" hangingPunct="1">
              <a:lnSpc>
                <a:spcPts val="3040"/>
              </a:lnSpc>
            </a:pPr>
            <a:r>
              <a:rPr sz="24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sym typeface="+mn-ea"/>
              </a:rPr>
              <a:t>（2）两个战场的不同：</a:t>
            </a:r>
          </a:p>
        </p:txBody>
      </p:sp>
      <p:sp>
        <p:nvSpPr>
          <p:cNvPr id="3" name="矩形 4"/>
          <p:cNvSpPr/>
          <p:nvPr>
            <p:custDataLst>
              <p:tags r:id="rId5"/>
            </p:custDataLst>
          </p:nvPr>
        </p:nvSpPr>
        <p:spPr>
          <a:xfrm>
            <a:off x="1969135" y="966470"/>
            <a:ext cx="8194675" cy="948055"/>
          </a:xfrm>
          <a:prstGeom prst="rect">
            <a:avLst/>
          </a:prstGeom>
          <a:noFill/>
          <a:ln>
            <a:noFill/>
            <a:miter lim="800000"/>
          </a:ln>
        </p:spPr>
        <p:txBody>
          <a:bodyPr wrap="square" anchor="t" anchorCtr="0">
            <a:spAutoFit/>
          </a:bodyPr>
          <a:lstStyle/>
          <a:p>
            <a:pPr lvl="0">
              <a:lnSpc>
                <a:spcPts val="3340"/>
              </a:lnSpc>
            </a:pPr>
            <a:r>
              <a:rPr lang="zh-CN" altLang="en-US" sz="2400" b="1">
                <a:latin typeface="仿宋" panose="02010609060101010101" charset="-122"/>
                <a:ea typeface="仿宋" panose="02010609060101010101" charset="-122"/>
                <a:cs typeface="宋体" panose="02010600030101010101" pitchFamily="2" charset="-122"/>
                <a:sym typeface="+mn-ea"/>
              </a:rPr>
              <a:t>①相互</a:t>
            </a:r>
            <a:r>
              <a:rPr lang="zh-CN" altLang="en-US" sz="2400" b="1">
                <a:solidFill>
                  <a:srgbClr val="FF0000"/>
                </a:solidFill>
                <a:latin typeface="仿宋" panose="02010609060101010101" charset="-122"/>
                <a:ea typeface="仿宋" panose="02010609060101010101" charset="-122"/>
                <a:cs typeface="宋体" panose="02010600030101010101" pitchFamily="2" charset="-122"/>
                <a:sym typeface="+mn-ea"/>
              </a:rPr>
              <a:t>配合</a:t>
            </a:r>
            <a:r>
              <a:rPr lang="zh-CN" altLang="en-US" sz="2400" b="1">
                <a:latin typeface="仿宋" panose="02010609060101010101" charset="-122"/>
                <a:ea typeface="仿宋" panose="02010609060101010101" charset="-122"/>
                <a:cs typeface="宋体" panose="02010600030101010101" pitchFamily="2" charset="-122"/>
                <a:sym typeface="+mn-ea"/>
              </a:rPr>
              <a:t>、相互</a:t>
            </a:r>
            <a:r>
              <a:rPr lang="zh-CN" altLang="en-US" sz="2400" b="1">
                <a:solidFill>
                  <a:srgbClr val="FF0000"/>
                </a:solidFill>
                <a:latin typeface="仿宋" panose="02010609060101010101" charset="-122"/>
                <a:ea typeface="仿宋" panose="02010609060101010101" charset="-122"/>
                <a:cs typeface="宋体" panose="02010600030101010101" pitchFamily="2" charset="-122"/>
                <a:sym typeface="+mn-ea"/>
              </a:rPr>
              <a:t>依存</a:t>
            </a:r>
            <a:r>
              <a:rPr lang="zh-CN" altLang="en-US" sz="2400" b="1">
                <a:latin typeface="仿宋" panose="02010609060101010101" charset="-122"/>
                <a:ea typeface="仿宋" panose="02010609060101010101" charset="-122"/>
                <a:cs typeface="宋体" panose="02010600030101010101" pitchFamily="2" charset="-122"/>
                <a:sym typeface="+mn-ea"/>
              </a:rPr>
              <a:t>，都是全民族抗战的重要组成部分；</a:t>
            </a:r>
          </a:p>
          <a:p>
            <a:pPr lvl="0">
              <a:lnSpc>
                <a:spcPts val="3340"/>
              </a:lnSpc>
            </a:pPr>
            <a:r>
              <a:rPr lang="zh-CN" altLang="en-US" sz="2400" b="1">
                <a:latin typeface="仿宋" panose="02010609060101010101" charset="-122"/>
                <a:ea typeface="仿宋" panose="02010609060101010101" charset="-122"/>
                <a:cs typeface="宋体" panose="02010600030101010101" pitchFamily="2" charset="-122"/>
                <a:sym typeface="+mn-ea"/>
              </a:rPr>
              <a:t>②都</a:t>
            </a:r>
            <a:r>
              <a:rPr lang="zh-CN" altLang="en-US" sz="2400" b="1">
                <a:solidFill>
                  <a:srgbClr val="FF0000"/>
                </a:solidFill>
                <a:latin typeface="仿宋" panose="02010609060101010101" charset="-122"/>
                <a:ea typeface="仿宋" panose="02010609060101010101" charset="-122"/>
                <a:cs typeface="宋体" panose="02010600030101010101" pitchFamily="2" charset="-122"/>
                <a:sym typeface="+mn-ea"/>
              </a:rPr>
              <a:t>为中华民族</a:t>
            </a:r>
            <a:r>
              <a:rPr lang="zh-CN" altLang="en-US" sz="2400" b="1">
                <a:latin typeface="仿宋" panose="02010609060101010101" charset="-122"/>
                <a:ea typeface="仿宋" panose="02010609060101010101" charset="-122"/>
                <a:cs typeface="宋体" panose="02010600030101010101" pitchFamily="2" charset="-122"/>
                <a:sym typeface="+mn-ea"/>
              </a:rPr>
              <a:t>的</a:t>
            </a:r>
            <a:r>
              <a:rPr lang="zh-CN" altLang="en-US" sz="2400" b="1">
                <a:solidFill>
                  <a:srgbClr val="FF0000"/>
                </a:solidFill>
                <a:latin typeface="仿宋" panose="02010609060101010101" charset="-122"/>
                <a:ea typeface="仿宋" panose="02010609060101010101" charset="-122"/>
                <a:cs typeface="宋体" panose="02010600030101010101" pitchFamily="2" charset="-122"/>
                <a:sym typeface="+mn-ea"/>
              </a:rPr>
              <a:t>抗战胜利作出</a:t>
            </a:r>
            <a:r>
              <a:rPr lang="zh-CN" altLang="en-US" sz="2400" b="1">
                <a:latin typeface="仿宋" panose="02010609060101010101" charset="-122"/>
                <a:ea typeface="仿宋" panose="02010609060101010101" charset="-122"/>
                <a:cs typeface="宋体" panose="02010600030101010101" pitchFamily="2" charset="-122"/>
                <a:sym typeface="+mn-ea"/>
              </a:rPr>
              <a:t>了</a:t>
            </a:r>
            <a:r>
              <a:rPr lang="zh-CN" altLang="en-US" sz="2400" b="1">
                <a:solidFill>
                  <a:srgbClr val="FF0000"/>
                </a:solidFill>
                <a:latin typeface="仿宋" panose="02010609060101010101" charset="-122"/>
                <a:ea typeface="仿宋" panose="02010609060101010101" charset="-122"/>
                <a:cs typeface="宋体" panose="02010600030101010101" pitchFamily="2" charset="-122"/>
                <a:sym typeface="+mn-ea"/>
              </a:rPr>
              <a:t>重要贡献</a:t>
            </a:r>
            <a:endParaRPr lang="zh-CN" altLang="en-US" sz="2400" b="1">
              <a:latin typeface="仿宋" panose="02010609060101010101" charset="-122"/>
              <a:ea typeface="仿宋" panose="02010609060101010101" charset="-122"/>
              <a:cs typeface="宋体" panose="02010600030101010101" pitchFamily="2" charset="-122"/>
              <a:sym typeface="+mn-ea"/>
            </a:endParaRPr>
          </a:p>
        </p:txBody>
      </p:sp>
      <p:sp>
        <p:nvSpPr>
          <p:cNvPr id="4" name="文本框 3"/>
          <p:cNvSpPr txBox="1"/>
          <p:nvPr/>
        </p:nvSpPr>
        <p:spPr>
          <a:xfrm>
            <a:off x="1941830" y="2633980"/>
            <a:ext cx="4884420" cy="460375"/>
          </a:xfrm>
          <a:prstGeom prst="rect">
            <a:avLst/>
          </a:prstGeom>
          <a:noFill/>
        </p:spPr>
        <p:txBody>
          <a:bodyPr wrap="square" rtlCol="0">
            <a:spAutoFit/>
          </a:bodyPr>
          <a:lstStyle/>
          <a:p>
            <a:pPr algn="l"/>
            <a:r>
              <a:rPr lang="en-US" sz="2400" b="1">
                <a:latin typeface="仿宋" panose="02010609060101010101" charset="-122"/>
                <a:ea typeface="仿宋" panose="02010609060101010101" charset="-122"/>
                <a:cs typeface="宋体" panose="02010600030101010101" pitchFamily="2" charset="-122"/>
                <a:sym typeface="+mn-ea"/>
              </a:rPr>
              <a:t>蒋介石</a:t>
            </a:r>
            <a:r>
              <a:rPr lang="zh-CN" altLang="en-US" sz="2400" b="1">
                <a:latin typeface="仿宋" panose="02010609060101010101" charset="-122"/>
                <a:ea typeface="仿宋" panose="02010609060101010101" charset="-122"/>
                <a:cs typeface="宋体" panose="02010600030101010101" pitchFamily="2" charset="-122"/>
                <a:sym typeface="+mn-ea"/>
              </a:rPr>
              <a:t>代表的</a:t>
            </a:r>
            <a:r>
              <a:rPr lang="zh-CN" altLang="en-US" sz="2400" b="1">
                <a:solidFill>
                  <a:srgbClr val="FF0000"/>
                </a:solidFill>
                <a:latin typeface="仿宋" panose="02010609060101010101" charset="-122"/>
                <a:ea typeface="仿宋" panose="02010609060101010101" charset="-122"/>
                <a:cs typeface="宋体" panose="02010600030101010101" pitchFamily="2" charset="-122"/>
                <a:sym typeface="+mn-ea"/>
              </a:rPr>
              <a:t>大地主、大资产阶级</a:t>
            </a:r>
            <a:endParaRPr lang="zh-CN" altLang="en-US" sz="2400" b="1">
              <a:latin typeface="仿宋" panose="02010609060101010101" charset="-122"/>
              <a:ea typeface="仿宋" panose="02010609060101010101" charset="-122"/>
              <a:cs typeface="宋体" panose="02010600030101010101" pitchFamily="2" charset="-122"/>
            </a:endParaRPr>
          </a:p>
        </p:txBody>
      </p:sp>
      <p:sp>
        <p:nvSpPr>
          <p:cNvPr id="5" name="文本框 4"/>
          <p:cNvSpPr txBox="1"/>
          <p:nvPr/>
        </p:nvSpPr>
        <p:spPr>
          <a:xfrm>
            <a:off x="6853555" y="2643505"/>
            <a:ext cx="4093845" cy="497205"/>
          </a:xfrm>
          <a:prstGeom prst="rect">
            <a:avLst/>
          </a:prstGeom>
          <a:noFill/>
        </p:spPr>
        <p:txBody>
          <a:bodyPr wrap="square" rtlCol="0">
            <a:spAutoFit/>
          </a:bodyPr>
          <a:lstStyle/>
          <a:p>
            <a:pPr indent="0" algn="l">
              <a:lnSpc>
                <a:spcPct val="110000"/>
              </a:lnSpc>
              <a:buNone/>
            </a:pPr>
            <a:r>
              <a:rPr lang="en-US" sz="2400" b="1">
                <a:latin typeface="仿宋" panose="02010609060101010101" charset="-122"/>
                <a:ea typeface="仿宋" panose="02010609060101010101" charset="-122"/>
                <a:cs typeface="宋体" panose="02010600030101010101" pitchFamily="2" charset="-122"/>
                <a:sym typeface="+mn-ea"/>
              </a:rPr>
              <a:t>中国共产党代表的</a:t>
            </a:r>
            <a:r>
              <a:rPr lang="zh-CN" altLang="en-US" sz="2400" b="1">
                <a:solidFill>
                  <a:srgbClr val="FF0000"/>
                </a:solidFill>
                <a:latin typeface="仿宋" panose="02010609060101010101" charset="-122"/>
                <a:ea typeface="仿宋" panose="02010609060101010101" charset="-122"/>
                <a:cs typeface="宋体" panose="02010600030101010101" pitchFamily="2" charset="-122"/>
                <a:sym typeface="+mn-ea"/>
              </a:rPr>
              <a:t>无产阶级</a:t>
            </a:r>
            <a:endParaRPr lang="en-US" altLang="en-US" sz="2400" b="1">
              <a:latin typeface="仿宋" panose="02010609060101010101" charset="-122"/>
              <a:ea typeface="仿宋" panose="02010609060101010101" charset="-122"/>
              <a:cs typeface="宋体" panose="02010600030101010101" pitchFamily="2" charset="-122"/>
            </a:endParaRPr>
          </a:p>
        </p:txBody>
      </p:sp>
      <p:sp>
        <p:nvSpPr>
          <p:cNvPr id="6" name="文本框 5"/>
          <p:cNvSpPr txBox="1"/>
          <p:nvPr/>
        </p:nvSpPr>
        <p:spPr>
          <a:xfrm>
            <a:off x="1890395" y="3569335"/>
            <a:ext cx="5080000" cy="497205"/>
          </a:xfrm>
          <a:prstGeom prst="rect">
            <a:avLst/>
          </a:prstGeom>
          <a:noFill/>
        </p:spPr>
        <p:txBody>
          <a:bodyPr wrap="none" rtlCol="0">
            <a:spAutoFit/>
          </a:bodyPr>
          <a:lstStyle/>
          <a:p>
            <a:pPr indent="0" algn="l">
              <a:lnSpc>
                <a:spcPct val="110000"/>
              </a:lnSpc>
              <a:buNone/>
            </a:pPr>
            <a:r>
              <a:rPr lang="zh-CN" altLang="en-US" sz="2400" b="1">
                <a:solidFill>
                  <a:srgbClr val="FF0000"/>
                </a:solidFill>
                <a:latin typeface="仿宋" panose="02010609060101010101" charset="-122"/>
                <a:ea typeface="仿宋" panose="02010609060101010101" charset="-122"/>
                <a:cs typeface="宋体" panose="02010600030101010101" pitchFamily="2" charset="-122"/>
                <a:sym typeface="+mn-ea"/>
              </a:rPr>
              <a:t>片面</a:t>
            </a:r>
            <a:r>
              <a:rPr lang="en-US" sz="2400" b="1">
                <a:latin typeface="仿宋" panose="02010609060101010101" charset="-122"/>
                <a:ea typeface="仿宋" panose="02010609060101010101" charset="-122"/>
                <a:cs typeface="宋体" panose="02010600030101010101" pitchFamily="2" charset="-122"/>
                <a:sym typeface="+mn-ea"/>
              </a:rPr>
              <a:t>抗战路线只单纯依靠</a:t>
            </a:r>
            <a:r>
              <a:rPr lang="zh-CN" altLang="en-US" sz="2400" b="1">
                <a:solidFill>
                  <a:srgbClr val="FF0000"/>
                </a:solidFill>
                <a:latin typeface="仿宋" panose="02010609060101010101" charset="-122"/>
                <a:ea typeface="仿宋" panose="02010609060101010101" charset="-122"/>
                <a:cs typeface="宋体" panose="02010600030101010101" pitchFamily="2" charset="-122"/>
                <a:sym typeface="+mn-ea"/>
              </a:rPr>
              <a:t>政府</a:t>
            </a:r>
            <a:r>
              <a:rPr lang="en-US" sz="2400" b="1">
                <a:latin typeface="仿宋" panose="02010609060101010101" charset="-122"/>
                <a:ea typeface="仿宋" panose="02010609060101010101" charset="-122"/>
                <a:cs typeface="宋体" panose="02010600030101010101" pitchFamily="2" charset="-122"/>
                <a:sym typeface="+mn-ea"/>
              </a:rPr>
              <a:t>和</a:t>
            </a:r>
            <a:r>
              <a:rPr lang="zh-CN" altLang="en-US" sz="2400" b="1">
                <a:solidFill>
                  <a:srgbClr val="FF0000"/>
                </a:solidFill>
                <a:latin typeface="仿宋" panose="02010609060101010101" charset="-122"/>
                <a:ea typeface="仿宋" panose="02010609060101010101" charset="-122"/>
                <a:cs typeface="宋体" panose="02010600030101010101" pitchFamily="2" charset="-122"/>
                <a:sym typeface="+mn-ea"/>
              </a:rPr>
              <a:t>军队</a:t>
            </a:r>
            <a:endParaRPr lang="en-US" altLang="en-US" sz="2400" b="1">
              <a:latin typeface="仿宋" panose="02010609060101010101" charset="-122"/>
              <a:ea typeface="仿宋" panose="02010609060101010101" charset="-122"/>
              <a:cs typeface="宋体" panose="02010600030101010101" pitchFamily="2" charset="-122"/>
            </a:endParaRPr>
          </a:p>
        </p:txBody>
      </p:sp>
      <p:sp>
        <p:nvSpPr>
          <p:cNvPr id="7" name="文本框 6"/>
          <p:cNvSpPr txBox="1"/>
          <p:nvPr/>
        </p:nvSpPr>
        <p:spPr>
          <a:xfrm>
            <a:off x="6970395" y="3569335"/>
            <a:ext cx="3912870" cy="497205"/>
          </a:xfrm>
          <a:prstGeom prst="rect">
            <a:avLst/>
          </a:prstGeom>
          <a:noFill/>
        </p:spPr>
        <p:txBody>
          <a:bodyPr wrap="square" rtlCol="0">
            <a:spAutoFit/>
          </a:bodyPr>
          <a:lstStyle/>
          <a:p>
            <a:pPr indent="0" algn="l">
              <a:lnSpc>
                <a:spcPct val="110000"/>
              </a:lnSpc>
              <a:buNone/>
            </a:pPr>
            <a:r>
              <a:rPr lang="zh-CN" altLang="en-US" sz="2400" b="1">
                <a:solidFill>
                  <a:srgbClr val="FF0000"/>
                </a:solidFill>
                <a:latin typeface="仿宋" panose="02010609060101010101" charset="-122"/>
                <a:ea typeface="仿宋" panose="02010609060101010101" charset="-122"/>
                <a:cs typeface="宋体" panose="02010600030101010101" pitchFamily="2" charset="-122"/>
                <a:sym typeface="+mn-ea"/>
              </a:rPr>
              <a:t>全面</a:t>
            </a:r>
            <a:r>
              <a:rPr lang="en-US" sz="2400" b="1">
                <a:latin typeface="仿宋" panose="02010609060101010101" charset="-122"/>
                <a:ea typeface="仿宋" panose="02010609060101010101" charset="-122"/>
                <a:cs typeface="宋体" panose="02010600030101010101" pitchFamily="2" charset="-122"/>
                <a:sym typeface="+mn-ea"/>
              </a:rPr>
              <a:t>抗战路线依靠</a:t>
            </a:r>
            <a:r>
              <a:rPr lang="zh-CN" altLang="en-US" sz="2400" b="1">
                <a:solidFill>
                  <a:srgbClr val="FF0000"/>
                </a:solidFill>
                <a:latin typeface="仿宋" panose="02010609060101010101" charset="-122"/>
                <a:ea typeface="仿宋" panose="02010609060101010101" charset="-122"/>
                <a:cs typeface="宋体" panose="02010600030101010101" pitchFamily="2" charset="-122"/>
                <a:sym typeface="+mn-ea"/>
              </a:rPr>
              <a:t>人民</a:t>
            </a:r>
            <a:endParaRPr lang="en-US" altLang="en-US" sz="2400" b="1">
              <a:latin typeface="仿宋" panose="02010609060101010101" charset="-122"/>
              <a:ea typeface="仿宋" panose="02010609060101010101" charset="-122"/>
              <a:cs typeface="宋体" panose="02010600030101010101" pitchFamily="2" charset="-122"/>
            </a:endParaRPr>
          </a:p>
        </p:txBody>
      </p:sp>
      <p:sp>
        <p:nvSpPr>
          <p:cNvPr id="8" name="文本框 7"/>
          <p:cNvSpPr txBox="1"/>
          <p:nvPr/>
        </p:nvSpPr>
        <p:spPr>
          <a:xfrm>
            <a:off x="1941830" y="4048760"/>
            <a:ext cx="3549650" cy="497205"/>
          </a:xfrm>
          <a:prstGeom prst="rect">
            <a:avLst/>
          </a:prstGeom>
          <a:noFill/>
        </p:spPr>
        <p:txBody>
          <a:bodyPr wrap="none" rtlCol="0">
            <a:spAutoFit/>
          </a:bodyPr>
          <a:lstStyle/>
          <a:p>
            <a:pPr indent="0" algn="l">
              <a:lnSpc>
                <a:spcPct val="110000"/>
              </a:lnSpc>
              <a:buNone/>
            </a:pPr>
            <a:r>
              <a:rPr lang="zh-CN" altLang="en-US" sz="2400" b="1">
                <a:solidFill>
                  <a:srgbClr val="FF0000"/>
                </a:solidFill>
                <a:latin typeface="仿宋" panose="02010609060101010101" charset="-122"/>
                <a:ea typeface="仿宋" panose="02010609060101010101" charset="-122"/>
                <a:cs typeface="宋体" panose="02010600030101010101" pitchFamily="2" charset="-122"/>
                <a:sym typeface="+mn-ea"/>
              </a:rPr>
              <a:t>阵地防御战</a:t>
            </a:r>
            <a:r>
              <a:rPr lang="en-US" sz="2400" b="1">
                <a:latin typeface="仿宋" panose="02010609060101010101" charset="-122"/>
                <a:ea typeface="仿宋" panose="02010609060101010101" charset="-122"/>
                <a:cs typeface="宋体" panose="02010600030101010101" pitchFamily="2" charset="-122"/>
                <a:sym typeface="+mn-ea"/>
              </a:rPr>
              <a:t>为主的</a:t>
            </a:r>
            <a:r>
              <a:rPr lang="zh-CN" altLang="en-US" sz="2400" b="1">
                <a:solidFill>
                  <a:srgbClr val="FF0000"/>
                </a:solidFill>
                <a:latin typeface="仿宋" panose="02010609060101010101" charset="-122"/>
                <a:ea typeface="仿宋" panose="02010609060101010101" charset="-122"/>
                <a:cs typeface="宋体" panose="02010600030101010101" pitchFamily="2" charset="-122"/>
                <a:sym typeface="+mn-ea"/>
              </a:rPr>
              <a:t>正规战</a:t>
            </a:r>
            <a:endParaRPr lang="en-US" altLang="en-US" sz="2400" b="1">
              <a:latin typeface="仿宋" panose="02010609060101010101" charset="-122"/>
              <a:ea typeface="仿宋" panose="02010609060101010101" charset="-122"/>
              <a:cs typeface="宋体" panose="02010600030101010101" pitchFamily="2" charset="-122"/>
            </a:endParaRPr>
          </a:p>
        </p:txBody>
      </p:sp>
      <p:sp>
        <p:nvSpPr>
          <p:cNvPr id="9" name="文本框 8"/>
          <p:cNvSpPr txBox="1"/>
          <p:nvPr/>
        </p:nvSpPr>
        <p:spPr>
          <a:xfrm>
            <a:off x="7061835" y="4048760"/>
            <a:ext cx="2894965" cy="497205"/>
          </a:xfrm>
          <a:prstGeom prst="rect">
            <a:avLst/>
          </a:prstGeom>
          <a:noFill/>
        </p:spPr>
        <p:txBody>
          <a:bodyPr wrap="square" rtlCol="0">
            <a:spAutoFit/>
          </a:bodyPr>
          <a:lstStyle/>
          <a:p>
            <a:pPr indent="0" algn="l">
              <a:lnSpc>
                <a:spcPct val="110000"/>
              </a:lnSpc>
              <a:buNone/>
            </a:pPr>
            <a:r>
              <a:rPr lang="zh-CN" altLang="en-US" sz="2400" b="1">
                <a:solidFill>
                  <a:srgbClr val="FF0000"/>
                </a:solidFill>
                <a:latin typeface="仿宋" panose="02010609060101010101" charset="-122"/>
                <a:ea typeface="仿宋" panose="02010609060101010101" charset="-122"/>
                <a:cs typeface="宋体" panose="02010600030101010101" pitchFamily="2" charset="-122"/>
                <a:sym typeface="+mn-ea"/>
              </a:rPr>
              <a:t>游击战、运动战</a:t>
            </a:r>
          </a:p>
        </p:txBody>
      </p:sp>
      <p:sp>
        <p:nvSpPr>
          <p:cNvPr id="10" name="文本框 9"/>
          <p:cNvSpPr txBox="1"/>
          <p:nvPr/>
        </p:nvSpPr>
        <p:spPr>
          <a:xfrm>
            <a:off x="1941830" y="4551680"/>
            <a:ext cx="3855720" cy="902970"/>
          </a:xfrm>
          <a:prstGeom prst="rect">
            <a:avLst/>
          </a:prstGeom>
          <a:noFill/>
        </p:spPr>
        <p:txBody>
          <a:bodyPr wrap="none" rtlCol="0">
            <a:spAutoFit/>
          </a:bodyPr>
          <a:lstStyle/>
          <a:p>
            <a:pPr indent="0" algn="l">
              <a:lnSpc>
                <a:spcPct val="110000"/>
              </a:lnSpc>
              <a:buNone/>
            </a:pPr>
            <a:r>
              <a:rPr lang="en-US" sz="2400" b="1">
                <a:latin typeface="仿宋" panose="02010609060101010101" charset="-122"/>
                <a:ea typeface="仿宋" panose="02010609060101010101" charset="-122"/>
                <a:cs typeface="微软雅黑" panose="020B0503020204020204" charset="-122"/>
                <a:sym typeface="+mn-ea"/>
              </a:rPr>
              <a:t>战略</a:t>
            </a:r>
            <a:r>
              <a:rPr lang="zh-CN" altLang="en-US" sz="2400" b="1">
                <a:solidFill>
                  <a:srgbClr val="FF0000"/>
                </a:solidFill>
                <a:latin typeface="仿宋" panose="02010609060101010101" charset="-122"/>
                <a:ea typeface="仿宋" panose="02010609060101010101" charset="-122"/>
                <a:cs typeface="宋体" panose="02010600030101010101" pitchFamily="2" charset="-122"/>
                <a:sym typeface="+mn-ea"/>
              </a:rPr>
              <a:t>防御</a:t>
            </a:r>
            <a:r>
              <a:rPr lang="en-US" sz="2400" b="1">
                <a:latin typeface="仿宋" panose="02010609060101010101" charset="-122"/>
                <a:ea typeface="仿宋" panose="02010609060101010101" charset="-122"/>
                <a:cs typeface="微软雅黑" panose="020B0503020204020204" charset="-122"/>
                <a:sym typeface="+mn-ea"/>
              </a:rPr>
              <a:t>阶段起</a:t>
            </a:r>
            <a:r>
              <a:rPr lang="zh-CN" altLang="en-US" sz="2400" b="1">
                <a:solidFill>
                  <a:srgbClr val="FF0000"/>
                </a:solidFill>
                <a:latin typeface="仿宋" panose="02010609060101010101" charset="-122"/>
                <a:ea typeface="仿宋" panose="02010609060101010101" charset="-122"/>
                <a:cs typeface="宋体" panose="02010600030101010101" pitchFamily="2" charset="-122"/>
                <a:sym typeface="+mn-ea"/>
              </a:rPr>
              <a:t>主导</a:t>
            </a:r>
            <a:r>
              <a:rPr lang="en-US" sz="2400" b="1">
                <a:latin typeface="仿宋" panose="02010609060101010101" charset="-122"/>
                <a:ea typeface="仿宋" panose="02010609060101010101" charset="-122"/>
                <a:cs typeface="微软雅黑" panose="020B0503020204020204" charset="-122"/>
                <a:sym typeface="+mn-ea"/>
              </a:rPr>
              <a:t>作用，</a:t>
            </a:r>
            <a:endParaRPr lang="en-US" sz="2400" b="1">
              <a:latin typeface="仿宋" panose="02010609060101010101" charset="-122"/>
              <a:ea typeface="仿宋" panose="02010609060101010101" charset="-122"/>
              <a:cs typeface="微软雅黑" panose="020B0503020204020204" charset="-122"/>
            </a:endParaRPr>
          </a:p>
          <a:p>
            <a:pPr indent="0" algn="l">
              <a:lnSpc>
                <a:spcPct val="110000"/>
              </a:lnSpc>
              <a:buNone/>
            </a:pPr>
            <a:r>
              <a:rPr lang="en-US" sz="2400" b="1">
                <a:latin typeface="仿宋" panose="02010609060101010101" charset="-122"/>
                <a:ea typeface="仿宋" panose="02010609060101010101" charset="-122"/>
                <a:cs typeface="微软雅黑" panose="020B0503020204020204" charset="-122"/>
                <a:sym typeface="+mn-ea"/>
              </a:rPr>
              <a:t>抗战</a:t>
            </a:r>
            <a:r>
              <a:rPr lang="zh-CN" altLang="en-US" sz="2400" b="1">
                <a:solidFill>
                  <a:srgbClr val="FF0000"/>
                </a:solidFill>
                <a:latin typeface="仿宋" panose="02010609060101010101" charset="-122"/>
                <a:ea typeface="仿宋" panose="02010609060101010101" charset="-122"/>
                <a:cs typeface="宋体" panose="02010600030101010101" pitchFamily="2" charset="-122"/>
                <a:sym typeface="+mn-ea"/>
              </a:rPr>
              <a:t>主战场</a:t>
            </a:r>
            <a:endParaRPr lang="en-US" altLang="en-US" sz="2400" b="1">
              <a:latin typeface="仿宋" panose="02010609060101010101" charset="-122"/>
              <a:ea typeface="仿宋" panose="02010609060101010101" charset="-122"/>
              <a:cs typeface="微软雅黑" panose="020B0503020204020204" charset="-122"/>
            </a:endParaRPr>
          </a:p>
        </p:txBody>
      </p:sp>
      <p:sp>
        <p:nvSpPr>
          <p:cNvPr id="11" name="文本框 10"/>
          <p:cNvSpPr txBox="1"/>
          <p:nvPr/>
        </p:nvSpPr>
        <p:spPr>
          <a:xfrm>
            <a:off x="6853555" y="4541520"/>
            <a:ext cx="3549650" cy="902970"/>
          </a:xfrm>
          <a:prstGeom prst="rect">
            <a:avLst/>
          </a:prstGeom>
          <a:noFill/>
        </p:spPr>
        <p:txBody>
          <a:bodyPr wrap="none" rtlCol="0">
            <a:spAutoFit/>
          </a:bodyPr>
          <a:lstStyle/>
          <a:p>
            <a:pPr indent="0" algn="l">
              <a:lnSpc>
                <a:spcPct val="110000"/>
              </a:lnSpc>
              <a:buNone/>
            </a:pPr>
            <a:r>
              <a:rPr lang="en-US" sz="2400" b="1">
                <a:latin typeface="仿宋" panose="02010609060101010101" charset="-122"/>
                <a:ea typeface="仿宋" panose="02010609060101010101" charset="-122"/>
                <a:cs typeface="宋体" panose="02010600030101010101" pitchFamily="2" charset="-122"/>
                <a:sym typeface="+mn-ea"/>
              </a:rPr>
              <a:t>抗战</a:t>
            </a:r>
            <a:r>
              <a:rPr lang="zh-CN" altLang="en-US" sz="24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sym typeface="+mn-ea"/>
              </a:rPr>
              <a:t>初期</a:t>
            </a:r>
            <a:r>
              <a:rPr lang="en-US" sz="2400" b="1">
                <a:latin typeface="仿宋" panose="02010609060101010101" charset="-122"/>
                <a:ea typeface="仿宋" panose="02010609060101010101" charset="-122"/>
                <a:cs typeface="宋体" panose="02010600030101010101" pitchFamily="2" charset="-122"/>
                <a:sym typeface="+mn-ea"/>
              </a:rPr>
              <a:t>：</a:t>
            </a:r>
            <a:r>
              <a:rPr lang="zh-CN" altLang="en-US" sz="2400" b="1">
                <a:solidFill>
                  <a:srgbClr val="FF0000"/>
                </a:solidFill>
                <a:latin typeface="仿宋" panose="02010609060101010101" charset="-122"/>
                <a:ea typeface="仿宋" panose="02010609060101010101" charset="-122"/>
                <a:cs typeface="宋体" panose="02010600030101010101" pitchFamily="2" charset="-122"/>
                <a:sym typeface="+mn-ea"/>
              </a:rPr>
              <a:t>配合</a:t>
            </a:r>
            <a:r>
              <a:rPr lang="en-US" sz="2400" b="1">
                <a:latin typeface="仿宋" panose="02010609060101010101" charset="-122"/>
                <a:ea typeface="仿宋" panose="02010609060101010101" charset="-122"/>
                <a:cs typeface="宋体" panose="02010600030101010101" pitchFamily="2" charset="-122"/>
                <a:sym typeface="+mn-ea"/>
              </a:rPr>
              <a:t>正面战场</a:t>
            </a:r>
          </a:p>
          <a:p>
            <a:pPr indent="0" algn="l">
              <a:lnSpc>
                <a:spcPct val="110000"/>
              </a:lnSpc>
              <a:buNone/>
            </a:pPr>
            <a:r>
              <a:rPr lang="en-US" sz="2400" b="1">
                <a:latin typeface="仿宋" panose="02010609060101010101" charset="-122"/>
                <a:ea typeface="仿宋" panose="02010609060101010101" charset="-122"/>
                <a:cs typeface="宋体" panose="02010600030101010101" pitchFamily="2" charset="-122"/>
                <a:sym typeface="+mn-ea"/>
              </a:rPr>
              <a:t>抗战</a:t>
            </a:r>
            <a:r>
              <a:rPr lang="zh-CN" altLang="en-US" sz="24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sym typeface="+mn-ea"/>
              </a:rPr>
              <a:t>后期</a:t>
            </a:r>
            <a:r>
              <a:rPr lang="en-US" sz="2400" b="1">
                <a:latin typeface="仿宋" panose="02010609060101010101" charset="-122"/>
                <a:ea typeface="仿宋" panose="02010609060101010101" charset="-122"/>
                <a:cs typeface="宋体" panose="02010600030101010101" pitchFamily="2" charset="-122"/>
                <a:sym typeface="+mn-ea"/>
              </a:rPr>
              <a:t>：抗战</a:t>
            </a:r>
            <a:r>
              <a:rPr lang="zh-CN" altLang="en-US" sz="2400" b="1">
                <a:solidFill>
                  <a:srgbClr val="FF0000"/>
                </a:solidFill>
                <a:latin typeface="仿宋" panose="02010609060101010101" charset="-122"/>
                <a:ea typeface="仿宋" panose="02010609060101010101" charset="-122"/>
                <a:cs typeface="宋体" panose="02010600030101010101" pitchFamily="2" charset="-122"/>
                <a:sym typeface="+mn-ea"/>
              </a:rPr>
              <a:t>主战场</a:t>
            </a:r>
            <a:endParaRPr lang="en-US" altLang="en-US" sz="2400" b="1">
              <a:latin typeface="仿宋" panose="02010609060101010101" charset="-122"/>
              <a:ea typeface="仿宋" panose="02010609060101010101" charset="-122"/>
              <a:cs typeface="宋体" panose="02010600030101010101" pitchFamily="2" charset="-122"/>
            </a:endParaRPr>
          </a:p>
        </p:txBody>
      </p:sp>
      <p:sp>
        <p:nvSpPr>
          <p:cNvPr id="12" name="文本框 11"/>
          <p:cNvSpPr txBox="1"/>
          <p:nvPr/>
        </p:nvSpPr>
        <p:spPr>
          <a:xfrm>
            <a:off x="1941830" y="5444490"/>
            <a:ext cx="4674235" cy="460375"/>
          </a:xfrm>
          <a:prstGeom prst="rect">
            <a:avLst/>
          </a:prstGeom>
          <a:noFill/>
        </p:spPr>
        <p:txBody>
          <a:bodyPr wrap="square" rtlCol="0">
            <a:spAutoFit/>
          </a:bodyPr>
          <a:lstStyle/>
          <a:p>
            <a:pPr lvl="0" algn="l"/>
            <a:r>
              <a:rPr lang="zh-CN" altLang="en-US" sz="2400" b="1">
                <a:solidFill>
                  <a:srgbClr val="FF0000"/>
                </a:solidFill>
                <a:latin typeface="仿宋" panose="02010609060101010101" charset="-122"/>
                <a:ea typeface="仿宋" panose="02010609060101010101" charset="-122"/>
                <a:cs typeface="宋体" panose="02010600030101010101" pitchFamily="2" charset="-122"/>
                <a:sym typeface="宋体" panose="02010600030101010101" pitchFamily="2" charset="-122"/>
              </a:rPr>
              <a:t>阻滞</a:t>
            </a:r>
            <a:r>
              <a:rPr lang="zh-CN" altLang="en-US" sz="2400" b="1">
                <a:solidFill>
                  <a:srgbClr val="000000"/>
                </a:solidFill>
                <a:latin typeface="仿宋" panose="02010609060101010101" charset="-122"/>
                <a:ea typeface="仿宋" panose="02010609060101010101" charset="-122"/>
                <a:sym typeface="宋体" panose="02010600030101010101" pitchFamily="2" charset="-122"/>
              </a:rPr>
              <a:t>了</a:t>
            </a:r>
            <a:r>
              <a:rPr lang="zh-CN" altLang="en-US" sz="2400" b="1">
                <a:solidFill>
                  <a:srgbClr val="FF0000"/>
                </a:solidFill>
                <a:latin typeface="仿宋" panose="02010609060101010101" charset="-122"/>
                <a:ea typeface="仿宋" panose="02010609060101010101" charset="-122"/>
                <a:cs typeface="宋体" panose="02010600030101010101" pitchFamily="2" charset="-122"/>
                <a:sym typeface="宋体" panose="02010600030101010101" pitchFamily="2" charset="-122"/>
              </a:rPr>
              <a:t>日军</a:t>
            </a:r>
            <a:r>
              <a:rPr lang="zh-CN" altLang="en-US" sz="2400" b="1">
                <a:solidFill>
                  <a:srgbClr val="000000"/>
                </a:solidFill>
                <a:latin typeface="仿宋" panose="02010609060101010101" charset="-122"/>
                <a:ea typeface="仿宋" panose="02010609060101010101" charset="-122"/>
                <a:sym typeface="宋体" panose="02010600030101010101" pitchFamily="2" charset="-122"/>
              </a:rPr>
              <a:t>迅速</a:t>
            </a:r>
            <a:r>
              <a:rPr lang="zh-CN" altLang="en-US" sz="2400" b="1">
                <a:solidFill>
                  <a:srgbClr val="FF0000"/>
                </a:solidFill>
                <a:latin typeface="仿宋" panose="02010609060101010101" charset="-122"/>
                <a:ea typeface="仿宋" panose="02010609060101010101" charset="-122"/>
                <a:cs typeface="宋体" panose="02010600030101010101" pitchFamily="2" charset="-122"/>
                <a:sym typeface="宋体" panose="02010600030101010101" pitchFamily="2" charset="-122"/>
              </a:rPr>
              <a:t>灭亡中国</a:t>
            </a:r>
            <a:r>
              <a:rPr lang="zh-CN" altLang="en-US" sz="2400" b="1">
                <a:solidFill>
                  <a:srgbClr val="000000"/>
                </a:solidFill>
                <a:latin typeface="仿宋" panose="02010609060101010101" charset="-122"/>
                <a:ea typeface="仿宋" panose="02010609060101010101" charset="-122"/>
                <a:sym typeface="宋体" panose="02010600030101010101" pitchFamily="2" charset="-122"/>
              </a:rPr>
              <a:t>的</a:t>
            </a:r>
            <a:r>
              <a:rPr lang="zh-CN" altLang="en-US" sz="2400" b="1">
                <a:solidFill>
                  <a:srgbClr val="FF0000"/>
                </a:solidFill>
                <a:latin typeface="仿宋" panose="02010609060101010101" charset="-122"/>
                <a:ea typeface="仿宋" panose="02010609060101010101" charset="-122"/>
                <a:cs typeface="宋体" panose="02010600030101010101" pitchFamily="2" charset="-122"/>
                <a:sym typeface="宋体" panose="02010600030101010101" pitchFamily="2" charset="-122"/>
              </a:rPr>
              <a:t>图谋</a:t>
            </a:r>
            <a:endParaRPr lang="zh-CN" altLang="en-US" sz="2400" b="1">
              <a:solidFill>
                <a:srgbClr val="000000"/>
              </a:solidFill>
              <a:latin typeface="仿宋" panose="02010609060101010101" charset="-122"/>
              <a:ea typeface="仿宋" panose="02010609060101010101" charset="-122"/>
              <a:sym typeface="宋体" panose="02010600030101010101" pitchFamily="2" charset="-122"/>
            </a:endParaRPr>
          </a:p>
        </p:txBody>
      </p:sp>
      <p:sp>
        <p:nvSpPr>
          <p:cNvPr id="13" name="文本框 12"/>
          <p:cNvSpPr txBox="1"/>
          <p:nvPr/>
        </p:nvSpPr>
        <p:spPr>
          <a:xfrm>
            <a:off x="6970395" y="5394325"/>
            <a:ext cx="4467860" cy="829945"/>
          </a:xfrm>
          <a:prstGeom prst="rect">
            <a:avLst/>
          </a:prstGeom>
          <a:noFill/>
        </p:spPr>
        <p:txBody>
          <a:bodyPr wrap="none" rtlCol="0">
            <a:spAutoFit/>
          </a:bodyPr>
          <a:lstStyle/>
          <a:p>
            <a:pPr lvl="0" algn="l"/>
            <a:r>
              <a:rPr lang="zh-CN" altLang="en-US" sz="2400" b="1">
                <a:solidFill>
                  <a:srgbClr val="FF0000"/>
                </a:solidFill>
                <a:latin typeface="仿宋" panose="02010609060101010101" charset="-122"/>
                <a:ea typeface="仿宋" panose="02010609060101010101" charset="-122"/>
                <a:cs typeface="宋体" panose="02010600030101010101" pitchFamily="2" charset="-122"/>
                <a:sym typeface="宋体" panose="02010600030101010101" pitchFamily="2" charset="-122"/>
              </a:rPr>
              <a:t>牵制了</a:t>
            </a:r>
            <a:r>
              <a:rPr lang="zh-CN" altLang="en-US" sz="2400" b="1">
                <a:solidFill>
                  <a:srgbClr val="000000"/>
                </a:solidFill>
                <a:latin typeface="仿宋" panose="02010609060101010101" charset="-122"/>
                <a:ea typeface="仿宋" panose="02010609060101010101" charset="-122"/>
                <a:sym typeface="宋体" panose="02010600030101010101" pitchFamily="2" charset="-122"/>
              </a:rPr>
              <a:t>在华</a:t>
            </a:r>
            <a:r>
              <a:rPr lang="zh-CN" altLang="en-US" sz="2400" b="1">
                <a:solidFill>
                  <a:srgbClr val="FF0000"/>
                </a:solidFill>
                <a:latin typeface="仿宋" panose="02010609060101010101" charset="-122"/>
                <a:ea typeface="仿宋" panose="02010609060101010101" charset="-122"/>
                <a:cs typeface="宋体" panose="02010600030101010101" pitchFamily="2" charset="-122"/>
                <a:sym typeface="宋体" panose="02010600030101010101" pitchFamily="2" charset="-122"/>
              </a:rPr>
              <a:t>日</a:t>
            </a:r>
            <a:r>
              <a:rPr lang="zh-CN" altLang="en-US" sz="2400" b="1">
                <a:solidFill>
                  <a:srgbClr val="000000"/>
                </a:solidFill>
                <a:latin typeface="仿宋" panose="02010609060101010101" charset="-122"/>
                <a:ea typeface="仿宋" panose="02010609060101010101" charset="-122"/>
                <a:sym typeface="宋体" panose="02010600030101010101" pitchFamily="2" charset="-122"/>
              </a:rPr>
              <a:t>军</a:t>
            </a:r>
            <a:r>
              <a:rPr lang="zh-CN" altLang="en-US" sz="2400" b="1">
                <a:solidFill>
                  <a:srgbClr val="FF0000"/>
                </a:solidFill>
                <a:latin typeface="仿宋" panose="02010609060101010101" charset="-122"/>
                <a:ea typeface="仿宋" panose="02010609060101010101" charset="-122"/>
                <a:cs typeface="宋体" panose="02010600030101010101" pitchFamily="2" charset="-122"/>
                <a:sym typeface="宋体" panose="02010600030101010101" pitchFamily="2" charset="-122"/>
              </a:rPr>
              <a:t>一半以上兵力</a:t>
            </a:r>
            <a:r>
              <a:rPr lang="zh-CN" altLang="en-US" sz="2400" b="1">
                <a:solidFill>
                  <a:srgbClr val="000000"/>
                </a:solidFill>
                <a:latin typeface="仿宋" panose="02010609060101010101" charset="-122"/>
                <a:ea typeface="仿宋" panose="02010609060101010101" charset="-122"/>
                <a:sym typeface="宋体" panose="02010600030101010101" pitchFamily="2" charset="-122"/>
              </a:rPr>
              <a:t>，</a:t>
            </a:r>
          </a:p>
          <a:p>
            <a:pPr lvl="0" algn="l"/>
            <a:r>
              <a:rPr lang="zh-CN" altLang="en-US" sz="2400" b="1">
                <a:solidFill>
                  <a:srgbClr val="000000"/>
                </a:solidFill>
                <a:latin typeface="仿宋" panose="02010609060101010101" charset="-122"/>
                <a:ea typeface="仿宋" panose="02010609060101010101" charset="-122"/>
                <a:sym typeface="宋体" panose="02010600030101010101" pitchFamily="2" charset="-122"/>
              </a:rPr>
              <a:t>逐渐</a:t>
            </a:r>
            <a:r>
              <a:rPr lang="zh-CN" altLang="en-US" sz="2400" b="1">
                <a:solidFill>
                  <a:srgbClr val="FF0000"/>
                </a:solidFill>
                <a:latin typeface="仿宋" panose="02010609060101010101" charset="-122"/>
                <a:ea typeface="仿宋" panose="02010609060101010101" charset="-122"/>
                <a:cs typeface="宋体" panose="02010600030101010101" pitchFamily="2" charset="-122"/>
                <a:sym typeface="宋体" panose="02010600030101010101" pitchFamily="2" charset="-122"/>
              </a:rPr>
              <a:t>成为</a:t>
            </a:r>
            <a:r>
              <a:rPr lang="zh-CN" altLang="en-US" sz="2400" b="1">
                <a:solidFill>
                  <a:srgbClr val="000000"/>
                </a:solidFill>
                <a:latin typeface="仿宋" panose="02010609060101010101" charset="-122"/>
                <a:ea typeface="仿宋" panose="02010609060101010101" charset="-122"/>
                <a:sym typeface="宋体" panose="02010600030101010101" pitchFamily="2" charset="-122"/>
              </a:rPr>
              <a:t>全国</a:t>
            </a:r>
            <a:r>
              <a:rPr lang="zh-CN" altLang="en-US" sz="2400" b="1">
                <a:solidFill>
                  <a:srgbClr val="FF0000"/>
                </a:solidFill>
                <a:latin typeface="仿宋" panose="02010609060101010101" charset="-122"/>
                <a:ea typeface="仿宋" panose="02010609060101010101" charset="-122"/>
                <a:cs typeface="宋体" panose="02010600030101010101" pitchFamily="2" charset="-122"/>
                <a:sym typeface="宋体" panose="02010600030101010101" pitchFamily="2" charset="-122"/>
              </a:rPr>
              <a:t>抗战</a:t>
            </a:r>
            <a:r>
              <a:rPr lang="zh-CN" altLang="en-US" sz="2400" b="1">
                <a:solidFill>
                  <a:srgbClr val="000000"/>
                </a:solidFill>
                <a:latin typeface="仿宋" panose="02010609060101010101" charset="-122"/>
                <a:ea typeface="仿宋" panose="02010609060101010101" charset="-122"/>
                <a:sym typeface="宋体" panose="02010600030101010101" pitchFamily="2" charset="-122"/>
              </a:rPr>
              <a:t>的</a:t>
            </a:r>
            <a:r>
              <a:rPr lang="zh-CN" altLang="en-US" sz="2400" b="1">
                <a:solidFill>
                  <a:srgbClr val="FF0000"/>
                </a:solidFill>
                <a:latin typeface="仿宋" panose="02010609060101010101" charset="-122"/>
                <a:ea typeface="仿宋" panose="02010609060101010101" charset="-122"/>
                <a:cs typeface="宋体" panose="02010600030101010101" pitchFamily="2" charset="-122"/>
                <a:sym typeface="宋体" panose="02010600030101010101" pitchFamily="2" charset="-122"/>
              </a:rPr>
              <a:t>主战场</a:t>
            </a:r>
            <a:endParaRPr lang="zh-CN" altLang="en-US" sz="2400" b="1">
              <a:solidFill>
                <a:srgbClr val="000000"/>
              </a:solidFill>
              <a:latin typeface="仿宋" panose="02010609060101010101" charset="-122"/>
              <a:ea typeface="仿宋" panose="02010609060101010101" charset="-122"/>
              <a:sym typeface="宋体" panose="02010600030101010101" pitchFamily="2" charset="-122"/>
            </a:endParaRPr>
          </a:p>
        </p:txBody>
      </p:sp>
      <p:sp>
        <p:nvSpPr>
          <p:cNvPr id="14" name="文本框 13"/>
          <p:cNvSpPr txBox="1"/>
          <p:nvPr>
            <p:custDataLst>
              <p:tags r:id="rId6"/>
            </p:custDataLst>
          </p:nvPr>
        </p:nvSpPr>
        <p:spPr>
          <a:xfrm>
            <a:off x="2082800" y="3169920"/>
            <a:ext cx="2273935" cy="460375"/>
          </a:xfrm>
          <a:prstGeom prst="rect">
            <a:avLst/>
          </a:prstGeom>
          <a:noFill/>
        </p:spPr>
        <p:txBody>
          <a:bodyPr wrap="square" rtlCol="0">
            <a:spAutoFit/>
          </a:bodyPr>
          <a:lstStyle/>
          <a:p>
            <a:r>
              <a:rPr lang="zh-CN" sz="2400" b="1" kern="100" smtClean="0">
                <a:solidFill>
                  <a:srgbClr val="FF0000"/>
                </a:solidFill>
                <a:effectLst/>
                <a:latin typeface="仿宋" panose="02010609060101010101" charset="-122"/>
                <a:ea typeface="仿宋" panose="02010609060101010101" charset="-122"/>
                <a:cs typeface="Times New Roman" panose="02020603050405020304"/>
                <a:sym typeface="微软雅黑" panose="020B0503020204020204" charset="-122"/>
              </a:rPr>
              <a:t>国民党</a:t>
            </a:r>
            <a:r>
              <a:rPr lang="zh-CN" sz="2400" b="1" kern="100" smtClean="0">
                <a:effectLst/>
                <a:latin typeface="仿宋" panose="02010609060101010101" charset="-122"/>
                <a:ea typeface="仿宋" panose="02010609060101010101" charset="-122"/>
                <a:cs typeface="Times New Roman" panose="02020603050405020304"/>
                <a:sym typeface="微软雅黑" panose="020B0503020204020204" charset="-122"/>
              </a:rPr>
              <a:t>统治区</a:t>
            </a:r>
          </a:p>
        </p:txBody>
      </p:sp>
      <p:sp>
        <p:nvSpPr>
          <p:cNvPr id="15" name="文本框 14"/>
          <p:cNvSpPr txBox="1"/>
          <p:nvPr>
            <p:custDataLst>
              <p:tags r:id="rId7"/>
            </p:custDataLst>
          </p:nvPr>
        </p:nvSpPr>
        <p:spPr>
          <a:xfrm>
            <a:off x="6853555" y="3164205"/>
            <a:ext cx="2618105" cy="460375"/>
          </a:xfrm>
          <a:prstGeom prst="rect">
            <a:avLst/>
          </a:prstGeom>
          <a:noFill/>
        </p:spPr>
        <p:txBody>
          <a:bodyPr wrap="square" rtlCol="0">
            <a:spAutoFit/>
          </a:bodyPr>
          <a:lstStyle/>
          <a:p>
            <a:r>
              <a:rPr lang="zh-CN" sz="2400" b="1" kern="100" smtClean="0">
                <a:solidFill>
                  <a:srgbClr val="FF0000"/>
                </a:solidFill>
                <a:effectLst/>
                <a:latin typeface="仿宋" panose="02010609060101010101" charset="-122"/>
                <a:ea typeface="仿宋" panose="02010609060101010101" charset="-122"/>
                <a:cs typeface="Times New Roman" panose="02020603050405020304"/>
                <a:sym typeface="微软雅黑" panose="020B0503020204020204" charset="-122"/>
              </a:rPr>
              <a:t>敌后抗日根据地</a:t>
            </a:r>
            <a:endParaRPr lang="zh-CN" sz="2400" b="1" kern="100" smtClean="0">
              <a:effectLst/>
              <a:latin typeface="仿宋" panose="02010609060101010101" charset="-122"/>
              <a:ea typeface="仿宋" panose="02010609060101010101" charset="-122"/>
              <a:cs typeface="Times New Roman" panose="02020603050405020304"/>
              <a:sym typeface="微软雅黑" panose="020B0503020204020204" charset="-122"/>
            </a:endParaRPr>
          </a:p>
        </p:txBody>
      </p:sp>
      <p:grpSp>
        <p:nvGrpSpPr>
          <p:cNvPr id="23" name="组合 22"/>
          <p:cNvGrpSpPr/>
          <p:nvPr/>
        </p:nvGrpSpPr>
        <p:grpSpPr>
          <a:xfrm>
            <a:off x="-6350" y="6276975"/>
            <a:ext cx="12198350" cy="516890"/>
            <a:chOff x="-10" y="9952"/>
            <a:chExt cx="19210" cy="814"/>
          </a:xfrm>
          <a:solidFill>
            <a:srgbClr val="EC5F74">
              <a:lumMod val="20000"/>
              <a:lumOff val="80000"/>
            </a:srgbClr>
          </a:solidFill>
        </p:grpSpPr>
        <p:sp>
          <p:nvSpPr>
            <p:cNvPr id="24" name="文本框 23"/>
            <p:cNvSpPr txBox="1"/>
            <p:nvPr>
              <p:custDataLst>
                <p:tags r:id="rId11"/>
              </p:custDataLst>
            </p:nvPr>
          </p:nvSpPr>
          <p:spPr>
            <a:xfrm>
              <a:off x="-10" y="9976"/>
              <a:ext cx="19211" cy="791"/>
            </a:xfrm>
            <a:prstGeom prst="rect">
              <a:avLst/>
            </a:prstGeom>
            <a:grpFill/>
          </p:spPr>
          <p:txBody>
            <a:bodyPr vert="horz" wrap="square" lIns="91440" tIns="45720" rIns="91440" bIns="45720" numCol="1" spcCol="0" rtlCol="0" fromWordArt="0" anchor="t" anchorCtr="0" forceAA="0" compatLnSpc="0">
              <a:noAutofit/>
            </a:bodyPr>
            <a:lstStyle>
              <a:lvl1pPr algn="l" defTabSz="914400" rtl="0" eaLnBrk="1" latinLnBrk="0" hangingPunct="1">
                <a:lnSpc>
                  <a:spcPct val="90000"/>
                </a:lnSpc>
                <a:spcBef>
                  <a:spcPct val="0"/>
                </a:spcBef>
                <a:buNone/>
                <a:defRPr sz="4400" kern="1200">
                  <a:solidFill>
                    <a:sysClr val="windowText" lastClr="000000"/>
                  </a:solidFill>
                  <a:latin typeface="Calibri" panose="020F0502020204030204"/>
                  <a:ea typeface="微软雅黑" panose="020B0503020204020204" charset="-122"/>
                  <a:cs typeface="微软雅黑" panose="020B0503020204020204" charset="-122"/>
                </a:defRPr>
              </a:lvl1pPr>
            </a:lstStyle>
            <a:p>
              <a:pPr lvl="0" algn="l">
                <a:lnSpc>
                  <a:spcPct val="100000"/>
                </a:lnSpc>
                <a:buClrTx/>
                <a:buSzTx/>
                <a:buFontTx/>
              </a:pPr>
              <a:r>
                <a:rPr lang="zh-CN" altLang="zh-CN" sz="2400" b="1">
                  <a:latin typeface="仿宋" panose="02010609060101010101" charset="-122"/>
                  <a:ea typeface="仿宋" panose="02010609060101010101" charset="-122"/>
                  <a:cs typeface="楷体" panose="02010609060101010101" pitchFamily="49" charset="-122"/>
                  <a:sym typeface="Arial" panose="020B0604020202020204" pitchFamily="34" charset="0"/>
                </a:rPr>
                <a:t>  </a:t>
              </a:r>
              <a:r>
                <a:rPr lang="zh-CN" altLang="zh-CN" sz="2400" b="1">
                  <a:latin typeface="仿宋" panose="02010609060101010101" charset="-122"/>
                  <a:ea typeface="仿宋" panose="02010609060101010101" charset="-122"/>
                  <a:cs typeface="楷体" panose="02010609060101010101" pitchFamily="49" charset="-122"/>
                  <a:sym typeface="等线" panose="02010600030101010101" charset="-122"/>
                </a:rPr>
                <a:t>考情分析</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zh-CN" sz="2400" b="1">
                  <a:solidFill>
                    <a:sysClr val="windowText" lastClr="000000"/>
                  </a:solidFill>
                  <a:latin typeface="仿宋" panose="02010609060101010101" charset="-122"/>
                  <a:ea typeface="仿宋" panose="02010609060101010101" charset="-122"/>
                  <a:cs typeface="楷体" panose="02010609060101010101" pitchFamily="49" charset="-122"/>
                  <a:sym typeface="微软雅黑" panose="020B0503020204020204" charset="-122"/>
                </a:rPr>
                <a:t>阶段特征</a:t>
              </a:r>
              <a:r>
                <a:rPr lang="en-US" altLang="zh-CN" sz="2400" b="1">
                  <a:solidFill>
                    <a:sysClr val="windowText" lastClr="000000"/>
                  </a:solidFill>
                  <a:latin typeface="仿宋" panose="02010609060101010101" charset="-122"/>
                  <a:ea typeface="仿宋" panose="02010609060101010101" charset="-122"/>
                  <a:cs typeface="楷体" panose="02010609060101010101" pitchFamily="49" charset="-122"/>
                  <a:sym typeface="微软雅黑" panose="020B0503020204020204" charset="-122"/>
                </a:rPr>
                <a:t>          </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微软雅黑" panose="020B0503020204020204" charset="-122"/>
                </a:rPr>
                <a:t>夯实</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等线" panose="02010600030101010101" charset="-122"/>
                </a:rPr>
                <a:t>基础</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en-US" sz="2400" b="1">
                  <a:solidFill>
                    <a:srgbClr val="000000"/>
                  </a:solidFill>
                  <a:latin typeface="仿宋" panose="02010609060101010101" charset="-122"/>
                  <a:ea typeface="仿宋" panose="02010609060101010101" charset="-122"/>
                  <a:cs typeface="Times New Roman" panose="02020603050405020304" charset="0"/>
                  <a:sym typeface="等线" panose="02010600030101010101" charset="-122"/>
                </a:rPr>
                <a:t>高考真题</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en-US" sz="2400" b="1">
                  <a:solidFill>
                    <a:srgbClr val="000000"/>
                  </a:solidFill>
                  <a:latin typeface="仿宋" panose="02010609060101010101" charset="-122"/>
                  <a:ea typeface="仿宋" panose="02010609060101010101" charset="-122"/>
                  <a:cs typeface="Times New Roman" panose="02020603050405020304" charset="0"/>
                  <a:sym typeface="等线" panose="02010600030101010101" charset="-122"/>
                </a:rPr>
                <a:t>链接选必</a:t>
              </a: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sym typeface="微软雅黑" panose="020B0503020204020204" charset="-122"/>
              </a:endParaRPr>
            </a:p>
          </p:txBody>
        </p:sp>
        <p:cxnSp>
          <p:nvCxnSpPr>
            <p:cNvPr id="25" name="直接连接符 24"/>
            <p:cNvCxnSpPr/>
            <p:nvPr/>
          </p:nvCxnSpPr>
          <p:spPr>
            <a:xfrm>
              <a:off x="2977" y="9952"/>
              <a:ext cx="16" cy="815"/>
            </a:xfrm>
            <a:prstGeom prst="line">
              <a:avLst/>
            </a:prstGeom>
            <a:grpFill/>
            <a:ln w="12700" cap="flat" cmpd="sng" algn="ctr">
              <a:solidFill>
                <a:sysClr val="window" lastClr="FFFFFF"/>
              </a:solidFill>
              <a:prstDash val="solid"/>
              <a:miter lim="800000"/>
            </a:ln>
            <a:effectLst/>
          </p:spPr>
        </p:cxnSp>
        <p:cxnSp>
          <p:nvCxnSpPr>
            <p:cNvPr id="26" name="直接连接符 25"/>
            <p:cNvCxnSpPr/>
            <p:nvPr/>
          </p:nvCxnSpPr>
          <p:spPr>
            <a:xfrm>
              <a:off x="7227" y="9952"/>
              <a:ext cx="16" cy="815"/>
            </a:xfrm>
            <a:prstGeom prst="line">
              <a:avLst/>
            </a:prstGeom>
            <a:grpFill/>
            <a:ln w="12700" cap="flat" cmpd="sng" algn="ctr">
              <a:solidFill>
                <a:sysClr val="window" lastClr="FFFFFF"/>
              </a:solidFill>
              <a:prstDash val="solid"/>
              <a:miter lim="800000"/>
            </a:ln>
            <a:effectLst/>
          </p:spPr>
        </p:cxnSp>
        <p:cxnSp>
          <p:nvCxnSpPr>
            <p:cNvPr id="28" name="直接连接符 27"/>
            <p:cNvCxnSpPr/>
            <p:nvPr/>
          </p:nvCxnSpPr>
          <p:spPr>
            <a:xfrm>
              <a:off x="11121" y="9952"/>
              <a:ext cx="16" cy="815"/>
            </a:xfrm>
            <a:prstGeom prst="line">
              <a:avLst/>
            </a:prstGeom>
            <a:grpFill/>
            <a:ln w="12700" cap="flat" cmpd="sng" algn="ctr">
              <a:solidFill>
                <a:sysClr val="window" lastClr="FFFFFF"/>
              </a:solidFill>
              <a:prstDash val="solid"/>
              <a:miter lim="800000"/>
            </a:ln>
            <a:effectLst/>
          </p:spPr>
        </p:cxnSp>
        <p:cxnSp>
          <p:nvCxnSpPr>
            <p:cNvPr id="62" name="直接连接符 61"/>
            <p:cNvCxnSpPr/>
            <p:nvPr/>
          </p:nvCxnSpPr>
          <p:spPr>
            <a:xfrm>
              <a:off x="15150" y="9952"/>
              <a:ext cx="16" cy="815"/>
            </a:xfrm>
            <a:prstGeom prst="line">
              <a:avLst/>
            </a:prstGeom>
            <a:grpFill/>
            <a:ln w="12700" cap="flat" cmpd="sng" algn="ctr">
              <a:solidFill>
                <a:sysClr val="window" lastClr="FFFFFF"/>
              </a:solidFill>
              <a:prstDash val="solid"/>
              <a:miter lim="800000"/>
            </a:ln>
            <a:effectLst/>
          </p:spPr>
        </p:cxnSp>
      </p:grpSp>
      <p:grpSp>
        <p:nvGrpSpPr>
          <p:cNvPr id="29" name="组合 28"/>
          <p:cNvGrpSpPr/>
          <p:nvPr/>
        </p:nvGrpSpPr>
        <p:grpSpPr>
          <a:xfrm>
            <a:off x="18415" y="5080"/>
            <a:ext cx="4580890" cy="622935"/>
            <a:chOff x="271" y="34"/>
            <a:chExt cx="7214" cy="981"/>
          </a:xfrm>
        </p:grpSpPr>
        <p:sp>
          <p:nvSpPr>
            <p:cNvPr id="30" name="矩形"/>
            <p:cNvSpPr/>
            <p:nvPr/>
          </p:nvSpPr>
          <p:spPr>
            <a:xfrm>
              <a:off x="271" y="34"/>
              <a:ext cx="7214" cy="820"/>
            </a:xfrm>
            <a:prstGeom prst="rect">
              <a:avLst/>
            </a:prstGeom>
            <a:solidFill>
              <a:srgbClr val="EC5F74">
                <a:lumMod val="40000"/>
                <a:lumOff val="60000"/>
              </a:srgbClr>
            </a:solidFill>
            <a:ln w="9525" cap="flat" cmpd="sng">
              <a:noFill/>
              <a:prstDash val="solid"/>
              <a:miter/>
            </a:ln>
          </p:spPr>
          <p:txBody>
            <a:bodyPr vert="horz" wrap="square" lIns="91417" tIns="45708" rIns="91417" bIns="45708" anchor="t" anchorCtr="0">
              <a:spAutoFit/>
            </a:bodyPr>
            <a:lstStyle/>
            <a:p>
              <a:pPr marL="0" indent="0" algn="l">
                <a:lnSpc>
                  <a:spcPct val="100000"/>
                </a:lnSpc>
                <a:spcBef>
                  <a:spcPts val="0"/>
                </a:spcBef>
                <a:spcAft>
                  <a:spcPts val="0"/>
                </a:spcAft>
                <a:buNone/>
              </a:pPr>
              <a:r>
                <a:rPr lang="zh-CN" altLang="en-US" sz="2800" b="1" i="0" u="none" strike="noStrike" kern="1200" cap="none" spc="0" baseline="0">
                  <a:solidFill>
                    <a:sysClr val="windowText" lastClr="000000"/>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三、全面抗战（1937-1945）</a:t>
              </a:r>
            </a:p>
          </p:txBody>
        </p:sp>
        <p:cxnSp>
          <p:nvCxnSpPr>
            <p:cNvPr id="31" name="直接连接符 30"/>
            <p:cNvCxnSpPr/>
            <p:nvPr>
              <p:custDataLst>
                <p:tags r:id="rId10"/>
              </p:custDataLst>
            </p:nvPr>
          </p:nvCxnSpPr>
          <p:spPr>
            <a:xfrm flipV="1">
              <a:off x="271" y="983"/>
              <a:ext cx="7147" cy="32"/>
            </a:xfrm>
            <a:prstGeom prst="line">
              <a:avLst/>
            </a:prstGeom>
            <a:noFill/>
            <a:ln w="12700" cap="flat" cmpd="sng" algn="ctr">
              <a:solidFill>
                <a:srgbClr val="EC5F74">
                  <a:lumMod val="40000"/>
                  <a:lumOff val="60000"/>
                </a:srgbClr>
              </a:solidFill>
              <a:prstDash val="solid"/>
              <a:miter lim="800000"/>
            </a:ln>
            <a:effectLst/>
          </p:spPr>
        </p:cxnSp>
      </p:grpSp>
      <p:grpSp>
        <p:nvGrpSpPr>
          <p:cNvPr id="16" name="组合 15"/>
          <p:cNvGrpSpPr/>
          <p:nvPr/>
        </p:nvGrpSpPr>
        <p:grpSpPr>
          <a:xfrm>
            <a:off x="9133205" y="21590"/>
            <a:ext cx="3564255" cy="805180"/>
            <a:chOff x="14647" y="-4"/>
            <a:chExt cx="5613" cy="1268"/>
          </a:xfrm>
        </p:grpSpPr>
        <p:sp>
          <p:nvSpPr>
            <p:cNvPr id="17" name="泪滴形 16"/>
            <p:cNvSpPr/>
            <p:nvPr>
              <p:custDataLst>
                <p:tags r:id="rId8"/>
              </p:custDataLst>
            </p:nvPr>
          </p:nvSpPr>
          <p:spPr>
            <a:xfrm flipV="1">
              <a:off x="14647" y="-4"/>
              <a:ext cx="1256" cy="1268"/>
            </a:xfrm>
            <a:prstGeom prst="teardrop">
              <a:avLst/>
            </a:prstGeom>
            <a:gradFill flip="none" rotWithShape="1">
              <a:gsLst>
                <a:gs pos="0">
                  <a:srgbClr val="DE7557">
                    <a:tint val="66000"/>
                    <a:satMod val="160000"/>
                  </a:srgbClr>
                </a:gs>
                <a:gs pos="50000">
                  <a:srgbClr val="DE7557">
                    <a:tint val="44500"/>
                    <a:satMod val="160000"/>
                  </a:srgbClr>
                </a:gs>
                <a:gs pos="100000">
                  <a:srgbClr val="DE7557">
                    <a:tint val="23500"/>
                    <a:satMod val="160000"/>
                  </a:srgbClr>
                </a:gs>
              </a:gsLst>
              <a:lin ang="2700000" scaled="1"/>
            </a:gradFill>
            <a:ln w="25400" cap="flat" cmpd="sng" algn="ctr">
              <a:noFill/>
              <a:prstDash val="solid"/>
            </a:ln>
            <a:effectLst/>
          </p:spPr>
          <p:txBody>
            <a:bodyPr rtlCol="0" anchor="ctr"/>
            <a:lstStyle/>
            <a:p>
              <a:pPr algn="ctr"/>
              <a:endParaRPr lang="zh-CN" altLang="en-US">
                <a:solidFill>
                  <a:srgbClr val="56CA95">
                    <a:lumMod val="75000"/>
                  </a:srgbClr>
                </a:solidFill>
                <a:latin typeface="仿宋" panose="02010609060101010101" charset="-122"/>
                <a:ea typeface="仿宋" panose="02010609060101010101" charset="-122"/>
              </a:endParaRPr>
            </a:p>
          </p:txBody>
        </p:sp>
        <p:sp>
          <p:nvSpPr>
            <p:cNvPr id="18" name="文本框 42"/>
            <p:cNvSpPr txBox="1"/>
            <p:nvPr>
              <p:custDataLst>
                <p:tags r:id="rId9"/>
              </p:custDataLst>
            </p:nvPr>
          </p:nvSpPr>
          <p:spPr>
            <a:xfrm>
              <a:off x="14784" y="187"/>
              <a:ext cx="5477" cy="901"/>
            </a:xfrm>
            <a:prstGeom prst="rect">
              <a:avLst/>
            </a:prstGeom>
            <a:noFill/>
          </p:spPr>
          <p:txBody>
            <a:bodyPr wrap="none" lIns="0" tIns="0" rIns="0" bIns="0" rtlCol="0">
              <a:noAutofit/>
            </a:bodyPr>
            <a:lstStyle/>
            <a:p>
              <a:pPr algn="l">
                <a:lnSpc>
                  <a:spcPct val="110000"/>
                </a:lnSpc>
              </a:pPr>
              <a:r>
                <a:rPr lang="zh-CN" altLang="en-US" sz="2800" b="1">
                  <a:solidFill>
                    <a:srgbClr val="DE7557"/>
                  </a:solidFill>
                  <a:latin typeface="仿宋" panose="02010609060101010101" charset="-122"/>
                  <a:ea typeface="仿宋" panose="02010609060101010101" charset="-122"/>
                  <a:cs typeface="仿宋" panose="02010609060101010101" charset="-122"/>
                </a:rPr>
                <a:t>探究·知识拓展</a:t>
              </a:r>
            </a:p>
          </p:txBody>
        </p:sp>
      </p:grpSp>
    </p:spTree>
    <p:custDataLst>
      <p:tags r:id="rId1"/>
    </p:custData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2771"/>
                                        </p:tgtEl>
                                        <p:attrNameLst>
                                          <p:attrName>style.visibility</p:attrName>
                                        </p:attrNameLst>
                                      </p:cBhvr>
                                      <p:to>
                                        <p:strVal val="visible"/>
                                      </p:to>
                                    </p:set>
                                    <p:animEffect transition="in" filter="blinds(horizontal)">
                                      <p:cBhvr>
                                        <p:cTn id="7" dur="500"/>
                                        <p:tgtEl>
                                          <p:spTgt spid="3277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par>
                                <p:cTn id="13" presetID="3" presetClass="entr" presetSubtype="1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linds(horizont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linds(horizont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linds(horizontal)">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linds(horizontal)">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blinds(horizontal)">
                                      <p:cBhvr>
                                        <p:cTn id="40" dur="5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blinds(horizontal)">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blinds(horizontal)">
                                      <p:cBhvr>
                                        <p:cTn id="50" dur="500"/>
                                        <p:tgtEl>
                                          <p:spTgt spid="8"/>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blinds(horizontal)">
                                      <p:cBhvr>
                                        <p:cTn id="55" dur="500"/>
                                        <p:tgtEl>
                                          <p:spTgt spid="9"/>
                                        </p:tgtEl>
                                      </p:cBhvr>
                                    </p:animEffect>
                                  </p:childTnLst>
                                </p:cTn>
                              </p:par>
                            </p:childTnLst>
                          </p:cTn>
                        </p:par>
                      </p:childTnLst>
                    </p:cTn>
                  </p:par>
                  <p:par>
                    <p:cTn id="56" fill="hold">
                      <p:stCondLst>
                        <p:cond delay="indefinite"/>
                      </p:stCondLst>
                      <p:childTnLst>
                        <p:par>
                          <p:cTn id="57" fill="hold">
                            <p:stCondLst>
                              <p:cond delay="0"/>
                            </p:stCondLst>
                            <p:childTnLst>
                              <p:par>
                                <p:cTn id="58" presetID="3" presetClass="entr" presetSubtype="10" fill="hold" grpId="0" nodeType="click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blinds(horizontal)">
                                      <p:cBhvr>
                                        <p:cTn id="60" dur="500"/>
                                        <p:tgtEl>
                                          <p:spTgt spid="10"/>
                                        </p:tgtEl>
                                      </p:cBhvr>
                                    </p:animEffect>
                                  </p:childTnLst>
                                </p:cTn>
                              </p:par>
                            </p:childTnLst>
                          </p:cTn>
                        </p:par>
                      </p:childTnLst>
                    </p:cTn>
                  </p:par>
                  <p:par>
                    <p:cTn id="61" fill="hold">
                      <p:stCondLst>
                        <p:cond delay="indefinite"/>
                      </p:stCondLst>
                      <p:childTnLst>
                        <p:par>
                          <p:cTn id="62" fill="hold">
                            <p:stCondLst>
                              <p:cond delay="0"/>
                            </p:stCondLst>
                            <p:childTnLst>
                              <p:par>
                                <p:cTn id="63" presetID="3" presetClass="entr" presetSubtype="10" fill="hold" grpId="0" nodeType="click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blinds(horizontal)">
                                      <p:cBhvr>
                                        <p:cTn id="65" dur="500"/>
                                        <p:tgtEl>
                                          <p:spTgt spid="11"/>
                                        </p:tgtEl>
                                      </p:cBhvr>
                                    </p:animEffect>
                                  </p:childTnLst>
                                </p:cTn>
                              </p:par>
                            </p:childTnLst>
                          </p:cTn>
                        </p:par>
                      </p:childTnLst>
                    </p:cTn>
                  </p:par>
                  <p:par>
                    <p:cTn id="66" fill="hold">
                      <p:stCondLst>
                        <p:cond delay="indefinite"/>
                      </p:stCondLst>
                      <p:childTnLst>
                        <p:par>
                          <p:cTn id="67" fill="hold">
                            <p:stCondLst>
                              <p:cond delay="0"/>
                            </p:stCondLst>
                            <p:childTnLst>
                              <p:par>
                                <p:cTn id="68" presetID="3" presetClass="entr" presetSubtype="10" fill="hold" grpId="0" nodeType="click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blinds(horizontal)">
                                      <p:cBhvr>
                                        <p:cTn id="70" dur="500"/>
                                        <p:tgtEl>
                                          <p:spTgt spid="12"/>
                                        </p:tgtEl>
                                      </p:cBhvr>
                                    </p:animEffect>
                                  </p:childTnLst>
                                </p:cTn>
                              </p:par>
                            </p:childTnLst>
                          </p:cTn>
                        </p:par>
                      </p:childTnLst>
                    </p:cTn>
                  </p:par>
                  <p:par>
                    <p:cTn id="71" fill="hold">
                      <p:stCondLst>
                        <p:cond delay="indefinite"/>
                      </p:stCondLst>
                      <p:childTnLst>
                        <p:par>
                          <p:cTn id="72" fill="hold">
                            <p:stCondLst>
                              <p:cond delay="0"/>
                            </p:stCondLst>
                            <p:childTnLst>
                              <p:par>
                                <p:cTn id="73" presetID="3" presetClass="entr" presetSubtype="10" fill="hold" grpId="0" nodeType="click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blinds(horizontal)">
                                      <p:cBhvr>
                                        <p:cTn id="7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p:bldP spid="3" grpId="0"/>
      <p:bldP spid="4" grpId="0"/>
      <p:bldP spid="5" grpId="0"/>
      <p:bldP spid="6" grpId="0"/>
      <p:bldP spid="7" grpId="0"/>
      <p:bldP spid="8" grpId="0"/>
      <p:bldP spid="9" grpId="0"/>
      <p:bldP spid="10" grpId="0"/>
      <p:bldP spid="11" grpId="0"/>
      <p:bldP spid="12" grpId="0"/>
      <p:bldP spid="13" grpId="0"/>
      <p:bldP spid="14" grpId="0"/>
      <p:bldP spid="1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_5_BD#354d6e5d1?segpoint=1&amp;vbadefaultcenterpage=1&amp;parentnodeid=b3d7fbd28&amp;vbahtmlprocessed=1"/>
          <p:cNvSpPr txBox="1"/>
          <p:nvPr>
            <p:custDataLst>
              <p:tags r:id="rId2"/>
            </p:custDataLst>
          </p:nvPr>
        </p:nvSpPr>
        <p:spPr>
          <a:xfrm>
            <a:off x="170180" y="795655"/>
            <a:ext cx="9469120" cy="497840"/>
          </a:xfrm>
          <a:prstGeom prst="rect">
            <a:avLst/>
          </a:prstGeom>
          <a:solidFill>
            <a:schemeClr val="accent1">
              <a:lumMod val="20000"/>
              <a:lumOff val="80000"/>
            </a:schemeClr>
          </a:solidFill>
        </p:spPr>
        <p:txBody>
          <a:bodyPr vert="horz" wrap="square" lIns="66528" tIns="33265" rIns="66528" bIns="33265" rtlCol="0" anchor="t">
            <a:noAutofit/>
          </a:bodyPr>
          <a:lstStyle>
            <a:lvl1pPr algn="l" defTabSz="1185545" rtl="0" eaLnBrk="1" latinLnBrk="0" hangingPunct="1">
              <a:lnSpc>
                <a:spcPct val="90000"/>
              </a:lnSpc>
              <a:spcBef>
                <a:spcPct val="0"/>
              </a:spcBef>
              <a:buNone/>
              <a:defRPr sz="5700" kern="1200">
                <a:solidFill>
                  <a:schemeClr val="tx1"/>
                </a:solidFill>
                <a:latin typeface="+mj-lt"/>
                <a:ea typeface="+mj-ea"/>
                <a:cs typeface="+mj-cs"/>
              </a:defRPr>
            </a:lvl1pPr>
          </a:lstStyle>
          <a:p>
            <a:pPr lvl="0" algn="l">
              <a:lnSpc>
                <a:spcPct val="110000"/>
              </a:lnSpc>
              <a:buClrTx/>
              <a:buSzTx/>
              <a:buFontTx/>
            </a:pPr>
            <a:r>
              <a:rPr lang="zh-CN" altLang="en-US" sz="2400" b="1">
                <a:solidFill>
                  <a:schemeClr val="tx1"/>
                </a:solidFill>
                <a:latin typeface="仿宋" panose="02010609060101010101" charset="-122"/>
                <a:ea typeface="仿宋" panose="02010609060101010101" charset="-122"/>
                <a:cs typeface="仿宋" panose="02010609060101010101" charset="-122"/>
                <a:sym typeface="Arial" panose="020B0604020202020204" pitchFamily="34" charset="0"/>
              </a:rPr>
              <a:t>中国共产党在敌后抗日根据地的制度探索（选择性必修1第3课P16）</a:t>
            </a:r>
          </a:p>
          <a:p>
            <a:pPr lvl="0" algn="l">
              <a:buClrTx/>
              <a:buSzTx/>
              <a:buFontTx/>
            </a:pPr>
            <a:endParaRPr lang="zh-CN" altLang="en-US" sz="2400" b="1">
              <a:solidFill>
                <a:schemeClr val="tx1"/>
              </a:solidFill>
              <a:latin typeface="仿宋" panose="02010609060101010101" charset="-122"/>
              <a:ea typeface="仿宋" panose="02010609060101010101" charset="-122"/>
              <a:cs typeface="仿宋" panose="02010609060101010101" charset="-122"/>
              <a:sym typeface="Arial" panose="020B0604020202020204" pitchFamily="34" charset="0"/>
            </a:endParaRPr>
          </a:p>
        </p:txBody>
      </p:sp>
      <p:sp>
        <p:nvSpPr>
          <p:cNvPr id="10" name="文本框 9"/>
          <p:cNvSpPr txBox="1"/>
          <p:nvPr>
            <p:custDataLst>
              <p:tags r:id="rId3"/>
            </p:custDataLst>
          </p:nvPr>
        </p:nvSpPr>
        <p:spPr>
          <a:xfrm>
            <a:off x="318" y="6343498"/>
            <a:ext cx="12198350" cy="502259"/>
          </a:xfrm>
          <a:prstGeom prst="rect">
            <a:avLst/>
          </a:prstGeom>
          <a:solidFill>
            <a:srgbClr val="EC5F74">
              <a:lumMod val="20000"/>
              <a:lumOff val="80000"/>
            </a:srgbClr>
          </a:solidFill>
        </p:spPr>
        <p:txBody>
          <a:bodyPr vert="horz" wrap="square" lIns="91435" tIns="45717" rIns="91435" bIns="45717" numCol="1" spcCol="0" rtlCol="0" fromWordArt="0" anchor="t" anchorCtr="0" forceAA="0" compatLnSpc="0">
            <a:noAutofit/>
          </a:bodyPr>
          <a:lstStyle>
            <a:lvl1pPr algn="l" defTabSz="914400" rtl="0" eaLnBrk="1" latinLnBrk="0" hangingPunct="1">
              <a:lnSpc>
                <a:spcPct val="90000"/>
              </a:lnSpc>
              <a:spcBef>
                <a:spcPct val="0"/>
              </a:spcBef>
              <a:buNone/>
              <a:defRPr sz="4400" kern="1200">
                <a:solidFill>
                  <a:sysClr val="windowText" lastClr="000000"/>
                </a:solidFill>
                <a:latin typeface="Calibri" panose="020F0502020204030204"/>
                <a:ea typeface="微软雅黑" panose="020B0503020204020204" charset="-122"/>
                <a:cs typeface="微软雅黑" panose="020B0503020204020204" charset="-122"/>
              </a:defRPr>
            </a:lvl1pPr>
          </a:lstStyle>
          <a:p>
            <a:pPr lvl="0" algn="l">
              <a:lnSpc>
                <a:spcPct val="100000"/>
              </a:lnSpc>
              <a:buClrTx/>
              <a:buSzTx/>
              <a:buFontTx/>
            </a:pPr>
            <a:r>
              <a:rPr lang="zh-CN" altLang="zh-CN" sz="2400" b="1">
                <a:latin typeface="仿宋" panose="02010609060101010101" charset="-122"/>
                <a:ea typeface="仿宋" panose="02010609060101010101" charset="-122"/>
                <a:cs typeface="楷体" panose="02010609060101010101" pitchFamily="49" charset="-122"/>
                <a:sym typeface="Arial" panose="020B0604020202020204" pitchFamily="34" charset="0"/>
              </a:rPr>
              <a:t>  </a:t>
            </a:r>
            <a:r>
              <a:rPr lang="zh-CN" altLang="zh-CN" sz="2400" b="1">
                <a:latin typeface="仿宋" panose="02010609060101010101" charset="-122"/>
                <a:ea typeface="仿宋" panose="02010609060101010101" charset="-122"/>
                <a:cs typeface="楷体" panose="02010609060101010101" pitchFamily="49" charset="-122"/>
                <a:sym typeface="等线" panose="02010600030101010101" charset="-122"/>
              </a:rPr>
              <a:t>考情分析</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zh-CN" sz="2400" b="1">
                <a:solidFill>
                  <a:sysClr val="windowText" lastClr="000000"/>
                </a:solidFill>
                <a:latin typeface="仿宋" panose="02010609060101010101" charset="-122"/>
                <a:ea typeface="仿宋" panose="02010609060101010101" charset="-122"/>
                <a:cs typeface="楷体" panose="02010609060101010101" pitchFamily="49" charset="-122"/>
                <a:sym typeface="微软雅黑" panose="020B0503020204020204" charset="-122"/>
              </a:rPr>
              <a:t>阶段特征</a:t>
            </a:r>
            <a:r>
              <a:rPr lang="en-US" altLang="zh-CN" sz="2400" b="1">
                <a:solidFill>
                  <a:sysClr val="windowText" lastClr="000000"/>
                </a:solidFill>
                <a:latin typeface="仿宋" panose="02010609060101010101" charset="-122"/>
                <a:ea typeface="仿宋" panose="02010609060101010101" charset="-122"/>
                <a:cs typeface="楷体" panose="02010609060101010101" pitchFamily="49" charset="-122"/>
                <a:sym typeface="微软雅黑" panose="020B0503020204020204" charset="-122"/>
              </a:rPr>
              <a:t>         </a:t>
            </a:r>
            <a:r>
              <a:rPr lang="zh-CN" altLang="zh-CN" sz="2400" b="1">
                <a:solidFill>
                  <a:sysClr val="windowText" lastClr="000000"/>
                </a:solidFill>
                <a:latin typeface="仿宋" panose="02010609060101010101" charset="-122"/>
                <a:ea typeface="仿宋" panose="02010609060101010101" charset="-122"/>
                <a:cs typeface="楷体" panose="02010609060101010101" pitchFamily="49" charset="-122"/>
                <a:sym typeface="微软雅黑" panose="020B0503020204020204" charset="-122"/>
              </a:rPr>
              <a:t> </a:t>
            </a:r>
            <a:r>
              <a:rPr lang="zh-CN" altLang="zh-CN" sz="2400" b="1">
                <a:latin typeface="仿宋" panose="02010609060101010101" charset="-122"/>
                <a:ea typeface="仿宋" panose="02010609060101010101" charset="-122"/>
                <a:cs typeface="楷体" panose="02010609060101010101" pitchFamily="49" charset="-122"/>
                <a:sym typeface="微软雅黑" panose="020B0503020204020204" charset="-122"/>
              </a:rPr>
              <a:t>夯实</a:t>
            </a:r>
            <a:r>
              <a:rPr lang="zh-CN" altLang="zh-CN" sz="2400" b="1">
                <a:latin typeface="仿宋" panose="02010609060101010101" charset="-122"/>
                <a:ea typeface="仿宋" panose="02010609060101010101" charset="-122"/>
                <a:cs typeface="楷体" panose="02010609060101010101" pitchFamily="49" charset="-122"/>
                <a:sym typeface="等线" panose="02010600030101010101" charset="-122"/>
              </a:rPr>
              <a:t>基础</a:t>
            </a:r>
            <a:r>
              <a:rPr lang="zh-CN" altLang="zh-CN" sz="2400" b="1">
                <a:latin typeface="仿宋" panose="02010609060101010101" charset="-122"/>
                <a:ea typeface="仿宋" panose="02010609060101010101" charset="-122"/>
                <a:cs typeface="楷体" panose="02010609060101010101" pitchFamily="49" charset="-122"/>
                <a:sym typeface="Arial" panose="020B0604020202020204" pitchFamily="34" charset="0"/>
              </a:rPr>
              <a:t> </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en-US" sz="2400" b="1">
                <a:solidFill>
                  <a:srgbClr val="000000"/>
                </a:solidFill>
                <a:latin typeface="仿宋" panose="02010609060101010101" charset="-122"/>
                <a:ea typeface="仿宋" panose="02010609060101010101" charset="-122"/>
                <a:cs typeface="Times New Roman" panose="02020603050405020304" charset="0"/>
                <a:sym typeface="等线" panose="02010600030101010101" charset="-122"/>
              </a:rPr>
              <a:t>高考真题</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等线" panose="02010600030101010101" charset="-122"/>
              </a:rPr>
              <a:t>链接选必</a:t>
            </a:r>
            <a:endParaRPr lang="zh-CN" altLang="en-US" sz="2400" b="1">
              <a:solidFill>
                <a:srgbClr val="FF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sym typeface="微软雅黑" panose="020B0503020204020204" charset="-122"/>
            </a:endParaRPr>
          </a:p>
        </p:txBody>
      </p:sp>
      <p:grpSp>
        <p:nvGrpSpPr>
          <p:cNvPr id="29" name="组合 28"/>
          <p:cNvGrpSpPr/>
          <p:nvPr/>
        </p:nvGrpSpPr>
        <p:grpSpPr>
          <a:xfrm>
            <a:off x="18415" y="5080"/>
            <a:ext cx="4580890" cy="622935"/>
            <a:chOff x="271" y="34"/>
            <a:chExt cx="7214" cy="981"/>
          </a:xfrm>
        </p:grpSpPr>
        <p:sp>
          <p:nvSpPr>
            <p:cNvPr id="30" name="矩形"/>
            <p:cNvSpPr/>
            <p:nvPr/>
          </p:nvSpPr>
          <p:spPr>
            <a:xfrm>
              <a:off x="271" y="34"/>
              <a:ext cx="7214" cy="820"/>
            </a:xfrm>
            <a:prstGeom prst="rect">
              <a:avLst/>
            </a:prstGeom>
            <a:solidFill>
              <a:srgbClr val="EC5F74">
                <a:lumMod val="40000"/>
                <a:lumOff val="60000"/>
              </a:srgbClr>
            </a:solidFill>
            <a:ln w="9525" cap="flat" cmpd="sng">
              <a:noFill/>
              <a:prstDash val="solid"/>
              <a:miter/>
            </a:ln>
          </p:spPr>
          <p:txBody>
            <a:bodyPr vert="horz" wrap="square" lIns="91417" tIns="45708" rIns="91417" bIns="45708" anchor="t" anchorCtr="0">
              <a:spAutoFit/>
            </a:bodyPr>
            <a:lstStyle/>
            <a:p>
              <a:pPr marL="0" indent="0" algn="l">
                <a:lnSpc>
                  <a:spcPct val="100000"/>
                </a:lnSpc>
                <a:spcBef>
                  <a:spcPts val="0"/>
                </a:spcBef>
                <a:spcAft>
                  <a:spcPts val="0"/>
                </a:spcAft>
                <a:buNone/>
              </a:pPr>
              <a:r>
                <a:rPr lang="zh-CN" altLang="en-US" sz="2800" b="1" i="0" u="none" strike="noStrike" kern="1200" cap="none" spc="0" baseline="0">
                  <a:solidFill>
                    <a:sysClr val="windowText" lastClr="000000"/>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三、全面抗战（1937-1945）</a:t>
              </a:r>
            </a:p>
          </p:txBody>
        </p:sp>
        <p:cxnSp>
          <p:nvCxnSpPr>
            <p:cNvPr id="31" name="直接连接符 30"/>
            <p:cNvCxnSpPr/>
            <p:nvPr>
              <p:custDataLst>
                <p:tags r:id="rId12"/>
              </p:custDataLst>
            </p:nvPr>
          </p:nvCxnSpPr>
          <p:spPr>
            <a:xfrm flipV="1">
              <a:off x="271" y="983"/>
              <a:ext cx="7147" cy="32"/>
            </a:xfrm>
            <a:prstGeom prst="line">
              <a:avLst/>
            </a:prstGeom>
            <a:noFill/>
            <a:ln w="12700" cap="flat" cmpd="sng" algn="ctr">
              <a:solidFill>
                <a:srgbClr val="EC5F74">
                  <a:lumMod val="40000"/>
                  <a:lumOff val="60000"/>
                </a:srgbClr>
              </a:solidFill>
              <a:prstDash val="solid"/>
              <a:miter lim="800000"/>
            </a:ln>
            <a:effectLst/>
          </p:spPr>
        </p:cxnSp>
      </p:grpSp>
      <p:sp>
        <p:nvSpPr>
          <p:cNvPr id="7" name="五边形 6"/>
          <p:cNvSpPr/>
          <p:nvPr>
            <p:custDataLst>
              <p:tags r:id="rId4"/>
            </p:custDataLst>
          </p:nvPr>
        </p:nvSpPr>
        <p:spPr>
          <a:xfrm>
            <a:off x="9323070" y="71121"/>
            <a:ext cx="2741295" cy="459104"/>
          </a:xfrm>
          <a:prstGeom prst="homePlate">
            <a:avLst/>
          </a:prstGeom>
          <a:solidFill>
            <a:srgbClr val="FFFFFF"/>
          </a:solidFill>
          <a:ln w="50800" cap="flat">
            <a:solidFill>
              <a:srgbClr val="BBE0E3"/>
            </a:solidFill>
            <a:prstDash val="solid"/>
            <a:miter lim="800000"/>
          </a:ln>
          <a:effectLst>
            <a:glow rad="139700">
              <a:srgbClr val="6096E6">
                <a:satMod val="175000"/>
                <a:alpha val="40000"/>
              </a:srgbClr>
            </a:glow>
          </a:effectLst>
        </p:spPr>
        <p:txBody>
          <a:bodyPr rot="0" vertOverflow="overflow" horzOverflow="overflow" vert="horz" wrap="square" lIns="45719" tIns="45719" rIns="45719" bIns="45719" numCol="1" spcCol="38100" rtlCol="0" anchor="ctr" forceAA="0">
            <a:spAutoFit/>
          </a:bodyPr>
          <a:lstStyle/>
          <a:p>
            <a:pPr marL="0" marR="0" indent="0" algn="l" defTabSz="914400" rtl="0" fontAlgn="auto" latinLnBrk="1" hangingPunct="0">
              <a:lnSpc>
                <a:spcPct val="100000"/>
              </a:lnSpc>
              <a:spcBef>
                <a:spcPct val="0"/>
              </a:spcBef>
              <a:spcAft>
                <a:spcPct val="0"/>
              </a:spcAft>
              <a:buClrTx/>
              <a:buSzTx/>
              <a:buFontTx/>
              <a:buNone/>
            </a:pPr>
            <a:r>
              <a:rPr lang="zh-CN" altLang="en-US" sz="24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sym typeface="Arial" panose="020B0604020202020204" pitchFamily="34" charset="0"/>
              </a:rPr>
              <a:t>模块链接·选必</a:t>
            </a:r>
            <a:r>
              <a:rPr lang="en-US" sz="24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sym typeface="Arial" panose="020B0604020202020204" pitchFamily="34" charset="0"/>
              </a:rPr>
              <a:t>1</a:t>
            </a:r>
          </a:p>
        </p:txBody>
      </p:sp>
      <p:sp>
        <p:nvSpPr>
          <p:cNvPr id="9" name="文本框 8"/>
          <p:cNvSpPr txBox="1"/>
          <p:nvPr>
            <p:custDataLst>
              <p:tags r:id="rId5"/>
            </p:custDataLst>
          </p:nvPr>
        </p:nvSpPr>
        <p:spPr>
          <a:xfrm>
            <a:off x="1269048" y="2058353"/>
            <a:ext cx="10795000" cy="985520"/>
          </a:xfrm>
          <a:prstGeom prst="rect">
            <a:avLst/>
          </a:prstGeom>
          <a:noFill/>
          <a:ln w="9525">
            <a:noFill/>
          </a:ln>
        </p:spPr>
        <p:txBody>
          <a:bodyPr wrap="square" anchor="t" anchorCtr="0">
            <a:spAutoFit/>
          </a:bodyPr>
          <a:lstStyle/>
          <a:p>
            <a:pPr algn="just">
              <a:lnSpc>
                <a:spcPts val="3375"/>
              </a:lnSpc>
            </a:pPr>
            <a:r>
              <a:rPr lang="zh-CN" altLang="en-US" sz="2400" b="1">
                <a:solidFill>
                  <a:srgbClr val="FF0000"/>
                </a:solidFill>
                <a:latin typeface="仿宋" panose="02010609060101010101" charset="-122"/>
                <a:ea typeface="仿宋" panose="02010609060101010101" charset="-122"/>
                <a:cs typeface="仿宋" panose="02010609060101010101" charset="-122"/>
              </a:rPr>
              <a:t>①1937年全面抗战爆发</a:t>
            </a:r>
            <a:r>
              <a:rPr lang="zh-CN" altLang="en-US" sz="2400" b="1">
                <a:latin typeface="仿宋" panose="02010609060101010101" charset="-122"/>
                <a:ea typeface="仿宋" panose="02010609060101010101" charset="-122"/>
                <a:cs typeface="仿宋" panose="02010609060101010101" charset="-122"/>
              </a:rPr>
              <a:t>后</a:t>
            </a:r>
            <a:r>
              <a:rPr lang="zh-CN" altLang="en-US" sz="2400" b="1">
                <a:solidFill>
                  <a:srgbClr val="FF0000"/>
                </a:solidFill>
                <a:latin typeface="仿宋" panose="02010609060101010101" charset="-122"/>
                <a:ea typeface="仿宋" panose="02010609060101010101" charset="-122"/>
                <a:cs typeface="仿宋" panose="02010609060101010101" charset="-122"/>
              </a:rPr>
              <a:t>，</a:t>
            </a:r>
            <a:r>
              <a:rPr lang="zh-CN" altLang="en-US" sz="2400" b="1">
                <a:latin typeface="仿宋" panose="02010609060101010101" charset="-122"/>
                <a:ea typeface="仿宋" panose="02010609060101010101" charset="-122"/>
                <a:cs typeface="仿宋" panose="02010609060101010101" charset="-122"/>
              </a:rPr>
              <a:t>中国共产党领导的</a:t>
            </a:r>
            <a:r>
              <a:rPr lang="zh-CN" altLang="en-US" sz="2400" b="1">
                <a:solidFill>
                  <a:srgbClr val="FF0000"/>
                </a:solidFill>
                <a:latin typeface="仿宋" panose="02010609060101010101" charset="-122"/>
                <a:ea typeface="仿宋" panose="02010609060101010101" charset="-122"/>
                <a:cs typeface="仿宋" panose="02010609060101010101" charset="-122"/>
              </a:rPr>
              <a:t>抗日民主根据地</a:t>
            </a:r>
            <a:r>
              <a:rPr lang="zh-CN" altLang="en-US" sz="2400" b="1">
                <a:latin typeface="仿宋" panose="02010609060101010101" charset="-122"/>
                <a:ea typeface="仿宋" panose="02010609060101010101" charset="-122"/>
                <a:cs typeface="仿宋" panose="02010609060101010101" charset="-122"/>
              </a:rPr>
              <a:t>逐步</a:t>
            </a:r>
            <a:r>
              <a:rPr lang="zh-CN" altLang="en-US" sz="2400" b="1">
                <a:solidFill>
                  <a:srgbClr val="FF0000"/>
                </a:solidFill>
                <a:latin typeface="仿宋" panose="02010609060101010101" charset="-122"/>
                <a:ea typeface="仿宋" panose="02010609060101010101" charset="-122"/>
                <a:cs typeface="仿宋" panose="02010609060101010101" charset="-122"/>
              </a:rPr>
              <a:t>扩大；</a:t>
            </a:r>
            <a:endParaRPr lang="zh-CN" altLang="en-US" sz="2400" b="1">
              <a:latin typeface="仿宋" panose="02010609060101010101" charset="-122"/>
              <a:ea typeface="仿宋" panose="02010609060101010101" charset="-122"/>
              <a:cs typeface="仿宋" panose="02010609060101010101" charset="-122"/>
            </a:endParaRPr>
          </a:p>
          <a:p>
            <a:pPr algn="just">
              <a:lnSpc>
                <a:spcPct val="125000"/>
              </a:lnSpc>
            </a:pPr>
            <a:r>
              <a:rPr lang="zh-CN" altLang="en-US" sz="2400" b="1">
                <a:latin typeface="仿宋" panose="02010609060101010101" charset="-122"/>
                <a:ea typeface="仿宋" panose="02010609060101010101" charset="-122"/>
                <a:cs typeface="仿宋" panose="02010609060101010101" charset="-122"/>
                <a:sym typeface="微软雅黑" panose="020B0503020204020204" charset="-122"/>
              </a:rPr>
              <a:t>②为</a:t>
            </a:r>
            <a:r>
              <a:rPr lang="zh-CN" altLang="en-US" sz="2400" b="1">
                <a:solidFill>
                  <a:srgbClr val="FF0000"/>
                </a:solidFill>
                <a:latin typeface="仿宋" panose="02010609060101010101" charset="-122"/>
                <a:ea typeface="仿宋" panose="02010609060101010101" charset="-122"/>
                <a:cs typeface="仿宋" panose="02010609060101010101" charset="-122"/>
                <a:sym typeface="微软雅黑" panose="020B0503020204020204" charset="-122"/>
              </a:rPr>
              <a:t>适应抗日民族统一战线</a:t>
            </a:r>
            <a:r>
              <a:rPr lang="zh-CN" altLang="en-US" sz="2400" b="1">
                <a:latin typeface="仿宋" panose="02010609060101010101" charset="-122"/>
                <a:ea typeface="仿宋" panose="02010609060101010101" charset="-122"/>
                <a:cs typeface="仿宋" panose="02010609060101010101" charset="-122"/>
                <a:sym typeface="微软雅黑" panose="020B0503020204020204" charset="-122"/>
              </a:rPr>
              <a:t>的</a:t>
            </a:r>
            <a:r>
              <a:rPr lang="zh-CN" altLang="en-US" sz="2400" b="1">
                <a:solidFill>
                  <a:srgbClr val="FF0000"/>
                </a:solidFill>
                <a:latin typeface="仿宋" panose="02010609060101010101" charset="-122"/>
                <a:ea typeface="仿宋" panose="02010609060101010101" charset="-122"/>
                <a:cs typeface="仿宋" panose="02010609060101010101" charset="-122"/>
                <a:sym typeface="微软雅黑" panose="020B0503020204020204" charset="-122"/>
              </a:rPr>
              <a:t>需要</a:t>
            </a:r>
            <a:r>
              <a:rPr lang="zh-CN" altLang="en-US" sz="2400" b="1">
                <a:latin typeface="仿宋" panose="02010609060101010101" charset="-122"/>
                <a:ea typeface="仿宋" panose="02010609060101010101" charset="-122"/>
                <a:cs typeface="仿宋" panose="02010609060101010101" charset="-122"/>
                <a:sym typeface="微软雅黑" panose="020B0503020204020204" charset="-122"/>
              </a:rPr>
              <a:t>。</a:t>
            </a:r>
            <a:endParaRPr lang="zh-CN" altLang="en-US" sz="2400" b="1">
              <a:latin typeface="仿宋" panose="02010609060101010101" charset="-122"/>
              <a:ea typeface="仿宋" panose="02010609060101010101" charset="-122"/>
              <a:cs typeface="仿宋" panose="02010609060101010101" charset="-122"/>
            </a:endParaRPr>
          </a:p>
        </p:txBody>
      </p:sp>
      <p:sp>
        <p:nvSpPr>
          <p:cNvPr id="14" name="文本框 13"/>
          <p:cNvSpPr txBox="1"/>
          <p:nvPr>
            <p:custDataLst>
              <p:tags r:id="rId6"/>
            </p:custDataLst>
          </p:nvPr>
        </p:nvSpPr>
        <p:spPr>
          <a:xfrm>
            <a:off x="163830" y="2100580"/>
            <a:ext cx="1346200" cy="4046220"/>
          </a:xfrm>
          <a:prstGeom prst="rect">
            <a:avLst/>
          </a:prstGeom>
          <a:noFill/>
        </p:spPr>
        <p:txBody>
          <a:bodyPr wrap="square" rtlCol="0">
            <a:spAutoFit/>
          </a:bodyPr>
          <a:lstStyle/>
          <a:p>
            <a:pPr fontAlgn="auto">
              <a:lnSpc>
                <a:spcPts val="3880"/>
              </a:lnSpc>
            </a:pPr>
            <a:r>
              <a:rPr lang="zh-CN" altLang="en-US" sz="2400" b="1" noProof="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sym typeface="微软雅黑" panose="020B0503020204020204" charset="-122"/>
              </a:rPr>
              <a:t>⑴背景：</a:t>
            </a:r>
          </a:p>
          <a:p>
            <a:pPr fontAlgn="auto">
              <a:lnSpc>
                <a:spcPts val="3880"/>
              </a:lnSpc>
            </a:pPr>
            <a:endParaRPr lang="zh-CN" altLang="en-US" sz="2400" b="1" noProof="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sym typeface="微软雅黑" panose="020B0503020204020204" charset="-122"/>
            </a:endParaRPr>
          </a:p>
          <a:p>
            <a:pPr fontAlgn="auto">
              <a:lnSpc>
                <a:spcPts val="3880"/>
              </a:lnSpc>
            </a:pPr>
            <a:r>
              <a:rPr lang="zh-CN" altLang="en-US" sz="2400" b="1" noProof="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sym typeface="微软雅黑" panose="020B0503020204020204" charset="-122"/>
              </a:rPr>
              <a:t>⑵措施： </a:t>
            </a:r>
          </a:p>
          <a:p>
            <a:pPr fontAlgn="auto">
              <a:lnSpc>
                <a:spcPts val="3880"/>
              </a:lnSpc>
            </a:pPr>
            <a:endParaRPr lang="zh-CN" altLang="en-US" sz="2400" b="1" noProof="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sym typeface="微软雅黑" panose="020B0503020204020204" charset="-122"/>
            </a:endParaRPr>
          </a:p>
          <a:p>
            <a:pPr fontAlgn="auto">
              <a:lnSpc>
                <a:spcPts val="3880"/>
              </a:lnSpc>
            </a:pPr>
            <a:endParaRPr lang="zh-CN" altLang="en-US" sz="2400" b="1" noProof="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sym typeface="微软雅黑" panose="020B0503020204020204" charset="-122"/>
            </a:endParaRPr>
          </a:p>
          <a:p>
            <a:pPr fontAlgn="auto">
              <a:lnSpc>
                <a:spcPts val="3880"/>
              </a:lnSpc>
            </a:pPr>
            <a:r>
              <a:rPr lang="zh-CN" altLang="en-US" sz="2400" b="1" noProof="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sym typeface="微软雅黑" panose="020B0503020204020204" charset="-122"/>
              </a:rPr>
              <a:t>⑶意义：</a:t>
            </a:r>
          </a:p>
          <a:p>
            <a:pPr fontAlgn="auto">
              <a:lnSpc>
                <a:spcPts val="3880"/>
              </a:lnSpc>
            </a:pPr>
            <a:endParaRPr lang="zh-CN" altLang="en-US" sz="2400" b="1" noProof="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sym typeface="微软雅黑" panose="020B0503020204020204" charset="-122"/>
            </a:endParaRPr>
          </a:p>
          <a:p>
            <a:pPr fontAlgn="auto">
              <a:lnSpc>
                <a:spcPts val="3680"/>
              </a:lnSpc>
            </a:pPr>
            <a:endParaRPr lang="zh-CN" altLang="en-US" sz="2400" b="1" noProof="1">
              <a:latin typeface="仿宋" panose="02010609060101010101" charset="-122"/>
              <a:ea typeface="仿宋" panose="02010609060101010101" charset="-122"/>
              <a:cs typeface="仿宋" panose="02010609060101010101" charset="-122"/>
              <a:sym typeface="微软雅黑" panose="020B0503020204020204" charset="-122"/>
            </a:endParaRPr>
          </a:p>
        </p:txBody>
      </p:sp>
      <p:sp>
        <p:nvSpPr>
          <p:cNvPr id="3" name="文本框 2"/>
          <p:cNvSpPr txBox="1"/>
          <p:nvPr>
            <p:custDataLst>
              <p:tags r:id="rId7"/>
            </p:custDataLst>
          </p:nvPr>
        </p:nvSpPr>
        <p:spPr>
          <a:xfrm>
            <a:off x="4599305" y="1399223"/>
            <a:ext cx="1851025" cy="553085"/>
          </a:xfrm>
          <a:prstGeom prst="rect">
            <a:avLst/>
          </a:prstGeom>
          <a:noFill/>
          <a:ln w="9525">
            <a:noFill/>
          </a:ln>
        </p:spPr>
        <p:txBody>
          <a:bodyPr wrap="square" anchor="t" anchorCtr="0">
            <a:spAutoFit/>
          </a:bodyPr>
          <a:lstStyle/>
          <a:p>
            <a:pPr>
              <a:lnSpc>
                <a:spcPct val="125000"/>
              </a:lnSpc>
              <a:buSzTx/>
            </a:pPr>
            <a:r>
              <a:rPr lang="zh-CN" altLang="en-US" sz="2400" b="1">
                <a:solidFill>
                  <a:srgbClr val="FF0000"/>
                </a:solidFill>
                <a:latin typeface="仿宋" panose="02010609060101010101" charset="-122"/>
                <a:ea typeface="仿宋" panose="02010609060101010101" charset="-122"/>
                <a:sym typeface="Calibri" panose="020F0502020204030204"/>
              </a:rPr>
              <a:t>边区政府</a:t>
            </a:r>
          </a:p>
        </p:txBody>
      </p:sp>
      <p:sp>
        <p:nvSpPr>
          <p:cNvPr id="63508" name="矩形 6"/>
          <p:cNvSpPr/>
          <p:nvPr>
            <p:custDataLst>
              <p:tags r:id="rId8"/>
            </p:custDataLst>
          </p:nvPr>
        </p:nvSpPr>
        <p:spPr>
          <a:xfrm>
            <a:off x="163830" y="1448435"/>
            <a:ext cx="8229600" cy="497205"/>
          </a:xfrm>
          <a:prstGeom prst="rect">
            <a:avLst/>
          </a:prstGeom>
          <a:noFill/>
          <a:ln w="9525">
            <a:noFill/>
          </a:ln>
        </p:spPr>
        <p:txBody>
          <a:bodyPr wrap="square" anchor="t" anchorCtr="0">
            <a:spAutoFit/>
          </a:bodyPr>
          <a:lstStyle/>
          <a:p>
            <a:pPr>
              <a:lnSpc>
                <a:spcPct val="110000"/>
              </a:lnSpc>
            </a:pPr>
            <a:r>
              <a:rPr lang="en-US" altLang="zh-CN" sz="2400" b="1">
                <a:solidFill>
                  <a:srgbClr val="002060"/>
                </a:solidFill>
                <a:latin typeface="仿宋" panose="02010609060101010101" charset="-122"/>
                <a:ea typeface="仿宋" panose="02010609060101010101" charset="-122"/>
                <a:cs typeface="仿宋" panose="02010609060101010101" charset="-122"/>
              </a:rPr>
              <a:t>2</a:t>
            </a:r>
            <a:r>
              <a:rPr lang="zh-CN" altLang="en-US" sz="2400" b="1">
                <a:solidFill>
                  <a:srgbClr val="002060"/>
                </a:solidFill>
                <a:latin typeface="仿宋" panose="02010609060101010101" charset="-122"/>
                <a:ea typeface="仿宋" panose="02010609060101010101" charset="-122"/>
                <a:cs typeface="仿宋" panose="02010609060101010101" charset="-122"/>
              </a:rPr>
              <a:t>、抗日战争时期（1931-1945）</a:t>
            </a:r>
          </a:p>
        </p:txBody>
      </p:sp>
      <p:sp>
        <p:nvSpPr>
          <p:cNvPr id="5" name="文本框 4"/>
          <p:cNvSpPr txBox="1"/>
          <p:nvPr>
            <p:custDataLst>
              <p:tags r:id="rId9"/>
            </p:custDataLst>
          </p:nvPr>
        </p:nvSpPr>
        <p:spPr>
          <a:xfrm>
            <a:off x="1372235" y="3044190"/>
            <a:ext cx="7882255" cy="1389380"/>
          </a:xfrm>
          <a:prstGeom prst="rect">
            <a:avLst/>
          </a:prstGeom>
          <a:noFill/>
          <a:ln w="9525">
            <a:noFill/>
          </a:ln>
        </p:spPr>
        <p:txBody>
          <a:bodyPr wrap="square" anchor="t" anchorCtr="0">
            <a:spAutoFit/>
          </a:bodyPr>
          <a:lstStyle/>
          <a:p>
            <a:pPr algn="just">
              <a:lnSpc>
                <a:spcPts val="3375"/>
              </a:lnSpc>
            </a:pPr>
            <a:r>
              <a:rPr sz="2400" b="1">
                <a:latin typeface="仿宋" panose="02010609060101010101" charset="-122"/>
                <a:ea typeface="仿宋" panose="02010609060101010101" charset="-122"/>
                <a:cs typeface="仿宋" panose="02010609060101010101" charset="-122"/>
              </a:rPr>
              <a:t>①</a:t>
            </a:r>
            <a:r>
              <a:rPr lang="zh-CN" altLang="en-US" sz="2400" b="1">
                <a:latin typeface="仿宋" panose="02010609060101010101" charset="-122"/>
                <a:ea typeface="仿宋" panose="02010609060101010101" charset="-122"/>
                <a:cs typeface="仿宋" panose="02010609060101010101" charset="-122"/>
              </a:rPr>
              <a:t>设立</a:t>
            </a:r>
            <a:r>
              <a:rPr lang="zh-CN" altLang="en-US" sz="2400" b="1">
                <a:solidFill>
                  <a:srgbClr val="FF0000"/>
                </a:solidFill>
                <a:latin typeface="仿宋" panose="02010609060101010101" charset="-122"/>
                <a:ea typeface="仿宋" panose="02010609060101010101" charset="-122"/>
                <a:cs typeface="仿宋" panose="02010609060101010101" charset="-122"/>
              </a:rPr>
              <a:t>边区政府</a:t>
            </a:r>
            <a:r>
              <a:rPr lang="zh-CN" altLang="en-US" sz="2400" b="1">
                <a:latin typeface="仿宋" panose="02010609060101010101" charset="-122"/>
                <a:ea typeface="仿宋" panose="02010609060101010101" charset="-122"/>
                <a:cs typeface="仿宋" panose="02010609060101010101" charset="-122"/>
              </a:rPr>
              <a:t>，作为民国地方政府；</a:t>
            </a:r>
          </a:p>
          <a:p>
            <a:pPr algn="just">
              <a:lnSpc>
                <a:spcPts val="3375"/>
              </a:lnSpc>
            </a:pPr>
            <a:r>
              <a:rPr sz="2400" b="1">
                <a:latin typeface="仿宋" panose="02010609060101010101" charset="-122"/>
                <a:ea typeface="仿宋" panose="02010609060101010101" charset="-122"/>
                <a:cs typeface="仿宋" panose="02010609060101010101" charset="-122"/>
              </a:rPr>
              <a:t>②</a:t>
            </a:r>
            <a:r>
              <a:rPr lang="zh-CN" altLang="en-US" sz="2400" b="1">
                <a:latin typeface="仿宋" panose="02010609060101010101" charset="-122"/>
                <a:ea typeface="仿宋" panose="02010609060101010101" charset="-122"/>
                <a:cs typeface="仿宋" panose="02010609060101010101" charset="-122"/>
              </a:rPr>
              <a:t>设置各级</a:t>
            </a:r>
            <a:r>
              <a:rPr lang="zh-CN" altLang="en-US" sz="2400" b="1">
                <a:solidFill>
                  <a:srgbClr val="FF0000"/>
                </a:solidFill>
                <a:latin typeface="仿宋" panose="02010609060101010101" charset="-122"/>
                <a:ea typeface="仿宋" panose="02010609060101010101" charset="-122"/>
                <a:cs typeface="仿宋" panose="02010609060101010101" charset="-122"/>
              </a:rPr>
              <a:t>参议会</a:t>
            </a:r>
            <a:r>
              <a:rPr lang="zh-CN" altLang="en-US" sz="2400" b="1">
                <a:latin typeface="仿宋" panose="02010609060101010101" charset="-122"/>
                <a:ea typeface="仿宋" panose="02010609060101010101" charset="-122"/>
                <a:cs typeface="仿宋" panose="02010609060101010101" charset="-122"/>
              </a:rPr>
              <a:t>，政府委员由</a:t>
            </a:r>
            <a:r>
              <a:rPr lang="zh-CN" altLang="en-US" sz="2400" b="1">
                <a:solidFill>
                  <a:srgbClr val="FF0000"/>
                </a:solidFill>
                <a:latin typeface="仿宋" panose="02010609060101010101" charset="-122"/>
                <a:ea typeface="仿宋" panose="02010609060101010101" charset="-122"/>
                <a:cs typeface="仿宋" panose="02010609060101010101" charset="-122"/>
              </a:rPr>
              <a:t>选举产生</a:t>
            </a:r>
            <a:r>
              <a:rPr lang="zh-CN" altLang="en-US" sz="2400" b="1">
                <a:latin typeface="仿宋" panose="02010609060101010101" charset="-122"/>
                <a:ea typeface="仿宋" panose="02010609060101010101" charset="-122"/>
                <a:cs typeface="仿宋" panose="02010609060101010101" charset="-122"/>
              </a:rPr>
              <a:t>；</a:t>
            </a:r>
          </a:p>
          <a:p>
            <a:pPr algn="just">
              <a:lnSpc>
                <a:spcPts val="3375"/>
              </a:lnSpc>
            </a:pPr>
            <a:r>
              <a:rPr sz="2400" b="1">
                <a:latin typeface="仿宋" panose="02010609060101010101" charset="-122"/>
                <a:ea typeface="仿宋" panose="02010609060101010101" charset="-122"/>
                <a:cs typeface="仿宋" panose="02010609060101010101" charset="-122"/>
              </a:rPr>
              <a:t>③</a:t>
            </a:r>
            <a:r>
              <a:rPr lang="zh-CN" altLang="en-US" sz="2400" b="1">
                <a:latin typeface="仿宋" panose="02010609060101010101" charset="-122"/>
                <a:ea typeface="仿宋" panose="02010609060101010101" charset="-122"/>
                <a:cs typeface="仿宋" panose="02010609060101010101" charset="-122"/>
              </a:rPr>
              <a:t>通过</a:t>
            </a:r>
            <a:r>
              <a:rPr lang="en-US" altLang="zh-CN" sz="2400" b="1">
                <a:solidFill>
                  <a:srgbClr val="FF0000"/>
                </a:solidFill>
                <a:latin typeface="仿宋" panose="02010609060101010101" charset="-122"/>
                <a:ea typeface="仿宋" panose="02010609060101010101" charset="-122"/>
                <a:cs typeface="仿宋" panose="02010609060101010101" charset="-122"/>
              </a:rPr>
              <a:t>“</a:t>
            </a:r>
            <a:r>
              <a:rPr lang="zh-CN" altLang="en-US" sz="2400" b="1">
                <a:solidFill>
                  <a:srgbClr val="FF0000"/>
                </a:solidFill>
                <a:latin typeface="仿宋" panose="02010609060101010101" charset="-122"/>
                <a:ea typeface="仿宋" panose="02010609060101010101" charset="-122"/>
                <a:cs typeface="仿宋" panose="02010609060101010101" charset="-122"/>
              </a:rPr>
              <a:t>三三制</a:t>
            </a:r>
            <a:r>
              <a:rPr lang="en-US" altLang="zh-CN" sz="2400" b="1">
                <a:solidFill>
                  <a:srgbClr val="FF0000"/>
                </a:solidFill>
                <a:latin typeface="仿宋" panose="02010609060101010101" charset="-122"/>
                <a:ea typeface="仿宋" panose="02010609060101010101" charset="-122"/>
                <a:cs typeface="仿宋" panose="02010609060101010101" charset="-122"/>
              </a:rPr>
              <a:t>”</a:t>
            </a:r>
            <a:r>
              <a:rPr lang="zh-CN" altLang="en-US" sz="2400" b="1">
                <a:solidFill>
                  <a:srgbClr val="FF0000"/>
                </a:solidFill>
                <a:latin typeface="仿宋" panose="02010609060101010101" charset="-122"/>
                <a:ea typeface="仿宋" panose="02010609060101010101" charset="-122"/>
                <a:cs typeface="仿宋" panose="02010609060101010101" charset="-122"/>
              </a:rPr>
              <a:t>原则</a:t>
            </a:r>
            <a:r>
              <a:rPr lang="zh-CN" altLang="en-US" sz="2400" b="1">
                <a:latin typeface="仿宋" panose="02010609060101010101" charset="-122"/>
                <a:ea typeface="仿宋" panose="02010609060101010101" charset="-122"/>
                <a:cs typeface="仿宋" panose="02010609060101010101" charset="-122"/>
              </a:rPr>
              <a:t>，与党外人士实行</a:t>
            </a:r>
            <a:r>
              <a:rPr lang="zh-CN" altLang="en-US" sz="2400" b="1">
                <a:solidFill>
                  <a:srgbClr val="FF0000"/>
                </a:solidFill>
                <a:latin typeface="仿宋" panose="02010609060101010101" charset="-122"/>
                <a:ea typeface="仿宋" panose="02010609060101010101" charset="-122"/>
                <a:cs typeface="仿宋" panose="02010609060101010101" charset="-122"/>
              </a:rPr>
              <a:t>民主合作</a:t>
            </a:r>
            <a:r>
              <a:rPr lang="zh-CN" altLang="en-US" sz="2400" b="1">
                <a:latin typeface="仿宋" panose="02010609060101010101" charset="-122"/>
                <a:ea typeface="仿宋" panose="02010609060101010101" charset="-122"/>
                <a:cs typeface="仿宋" panose="02010609060101010101" charset="-122"/>
              </a:rPr>
              <a:t>。</a:t>
            </a:r>
          </a:p>
        </p:txBody>
      </p:sp>
      <p:graphicFrame>
        <p:nvGraphicFramePr>
          <p:cNvPr id="12" name="图示 11"/>
          <p:cNvGraphicFramePr/>
          <p:nvPr>
            <p:custDataLst>
              <p:tags r:id="rId10"/>
            </p:custDataLst>
          </p:nvPr>
        </p:nvGraphicFramePr>
        <p:xfrm>
          <a:off x="8627745" y="2453005"/>
          <a:ext cx="2576830" cy="2320925"/>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grpSp>
        <p:nvGrpSpPr>
          <p:cNvPr id="20" name="组合 19"/>
          <p:cNvGrpSpPr/>
          <p:nvPr/>
        </p:nvGrpSpPr>
        <p:grpSpPr>
          <a:xfrm>
            <a:off x="2207274" y="4572635"/>
            <a:ext cx="7115959" cy="1894433"/>
            <a:chOff x="-465" y="6139"/>
            <a:chExt cx="9007" cy="3406"/>
          </a:xfrm>
        </p:grpSpPr>
        <p:sp>
          <p:nvSpPr>
            <p:cNvPr id="64531" name="圆角矩形标注 5"/>
            <p:cNvSpPr/>
            <p:nvPr/>
          </p:nvSpPr>
          <p:spPr>
            <a:xfrm>
              <a:off x="-465" y="6139"/>
              <a:ext cx="9007" cy="3406"/>
            </a:xfrm>
            <a:prstGeom prst="wedgeRoundRectCallout">
              <a:avLst>
                <a:gd name="adj1" fmla="val -28778"/>
                <a:gd name="adj2" fmla="val -69343"/>
                <a:gd name="adj3" fmla="val 16667"/>
              </a:avLst>
            </a:prstGeom>
            <a:solidFill>
              <a:schemeClr val="accent2">
                <a:lumMod val="20000"/>
                <a:lumOff val="80000"/>
              </a:schemeClr>
            </a:solidFill>
            <a:ln w="9525" cap="flat" cmpd="sng">
              <a:solidFill>
                <a:srgbClr val="000000"/>
              </a:solidFill>
              <a:prstDash val="solid"/>
              <a:round/>
              <a:headEnd type="none" w="med" len="med"/>
              <a:tailEnd type="none" w="med" len="med"/>
            </a:ln>
          </p:spPr>
          <p:txBody>
            <a:bodyPr wrap="square" lIns="91440" tIns="45720" rIns="91440" bIns="45720" anchor="t" anchorCtr="0"/>
            <a:lstStyle/>
            <a:p>
              <a:pPr>
                <a:lnSpc>
                  <a:spcPct val="110000"/>
                </a:lnSpc>
              </a:pPr>
              <a:endParaRPr lang="zh-CN" altLang="en-US" sz="2400" b="1" baseline="0">
                <a:latin typeface="仿宋" panose="02010609060101010101" charset="-122"/>
                <a:ea typeface="仿宋" panose="02010609060101010101" charset="-122"/>
              </a:endParaRPr>
            </a:p>
          </p:txBody>
        </p:sp>
        <p:sp>
          <p:nvSpPr>
            <p:cNvPr id="64532" name="文本框 18"/>
            <p:cNvSpPr txBox="1"/>
            <p:nvPr/>
          </p:nvSpPr>
          <p:spPr>
            <a:xfrm>
              <a:off x="-361" y="6284"/>
              <a:ext cx="8903" cy="3207"/>
            </a:xfrm>
            <a:prstGeom prst="rect">
              <a:avLst/>
            </a:prstGeom>
            <a:noFill/>
            <a:ln w="9525">
              <a:noFill/>
            </a:ln>
          </p:spPr>
          <p:txBody>
            <a:bodyPr wrap="square" anchor="t" anchorCtr="0">
              <a:spAutoFit/>
            </a:bodyPr>
            <a:lstStyle/>
            <a:p>
              <a:r>
                <a:rPr lang="zh-CN" altLang="en-US" sz="2200" b="1">
                  <a:latin typeface="仿宋" panose="02010609060101010101" charset="-122"/>
                  <a:ea typeface="仿宋" panose="02010609060101010101" charset="-122"/>
                  <a:sym typeface="微软雅黑" panose="020B0503020204020204" charset="-122"/>
                </a:rPr>
                <a:t>材料</a:t>
              </a:r>
              <a:r>
                <a:rPr lang="en-US" altLang="zh-CN" sz="2200" b="1">
                  <a:latin typeface="仿宋" panose="02010609060101010101" charset="-122"/>
                  <a:ea typeface="仿宋" panose="02010609060101010101" charset="-122"/>
                  <a:sym typeface="微软雅黑" panose="020B0503020204020204" charset="-122"/>
                </a:rPr>
                <a:t>    </a:t>
              </a:r>
              <a:r>
                <a:rPr lang="zh-CN" altLang="en-US" sz="2200" b="1">
                  <a:latin typeface="仿宋" panose="02010609060101010101" charset="-122"/>
                  <a:ea typeface="仿宋" panose="02010609060101010101" charset="-122"/>
                  <a:sym typeface="微软雅黑" panose="020B0503020204020204" charset="-122"/>
                </a:rPr>
                <a:t>在边区各级政府机关工作人员的组成上，代表无产阶级和贫农的</a:t>
              </a:r>
              <a:r>
                <a:rPr lang="zh-CN" altLang="en-US" sz="2200" b="1">
                  <a:solidFill>
                    <a:srgbClr val="FF0000"/>
                  </a:solidFill>
                  <a:latin typeface="仿宋" panose="02010609060101010101" charset="-122"/>
                  <a:ea typeface="仿宋" panose="02010609060101010101" charset="-122"/>
                  <a:sym typeface="微软雅黑" panose="020B0503020204020204" charset="-122"/>
                </a:rPr>
                <a:t>共产党员</a:t>
              </a:r>
              <a:r>
                <a:rPr lang="zh-CN" altLang="en-US" sz="2200" b="1">
                  <a:latin typeface="仿宋" panose="02010609060101010101" charset="-122"/>
                  <a:ea typeface="仿宋" panose="02010609060101010101" charset="-122"/>
                  <a:sym typeface="微软雅黑" panose="020B0503020204020204" charset="-122"/>
                </a:rPr>
                <a:t>、代表农民和小资产阶级的非党员</a:t>
              </a:r>
              <a:r>
                <a:rPr lang="zh-CN" altLang="en-US" sz="2200" b="1">
                  <a:solidFill>
                    <a:srgbClr val="FF0000"/>
                  </a:solidFill>
                  <a:latin typeface="仿宋" panose="02010609060101010101" charset="-122"/>
                  <a:ea typeface="仿宋" panose="02010609060101010101" charset="-122"/>
                  <a:sym typeface="微软雅黑" panose="020B0503020204020204" charset="-122"/>
                </a:rPr>
                <a:t>左派进步分子</a:t>
              </a:r>
              <a:r>
                <a:rPr lang="zh-CN" altLang="en-US" sz="2200" b="1">
                  <a:latin typeface="仿宋" panose="02010609060101010101" charset="-122"/>
                  <a:ea typeface="仿宋" panose="02010609060101010101" charset="-122"/>
                  <a:sym typeface="微软雅黑" panose="020B0503020204020204" charset="-122"/>
                </a:rPr>
                <a:t>、代表民族资产阶级和开明绅士的</a:t>
              </a:r>
              <a:r>
                <a:rPr lang="zh-CN" altLang="en-US" sz="2200" b="1">
                  <a:solidFill>
                    <a:srgbClr val="FF0000"/>
                  </a:solidFill>
                  <a:latin typeface="仿宋" panose="02010609060101010101" charset="-122"/>
                  <a:ea typeface="仿宋" panose="02010609060101010101" charset="-122"/>
                  <a:sym typeface="微软雅黑" panose="020B0503020204020204" charset="-122"/>
                </a:rPr>
                <a:t>中间分子</a:t>
              </a:r>
              <a:r>
                <a:rPr lang="zh-CN" altLang="en-US" sz="2200" b="1">
                  <a:latin typeface="仿宋" panose="02010609060101010101" charset="-122"/>
                  <a:ea typeface="仿宋" panose="02010609060101010101" charset="-122"/>
                  <a:sym typeface="微软雅黑" panose="020B0503020204020204" charset="-122"/>
                </a:rPr>
                <a:t>各占三分之一名额。以此为原则，实行</a:t>
              </a:r>
              <a:r>
                <a:rPr lang="zh-CN" altLang="en-US" sz="2200" b="1">
                  <a:solidFill>
                    <a:srgbClr val="002060"/>
                  </a:solidFill>
                  <a:latin typeface="仿宋" panose="02010609060101010101" charset="-122"/>
                  <a:ea typeface="仿宋" panose="02010609060101010101" charset="-122"/>
                  <a:cs typeface="仿宋" panose="02010609060101010101" charset="-122"/>
                  <a:sym typeface="微软雅黑" panose="020B0503020204020204" charset="-122"/>
                </a:rPr>
                <a:t>“普遍、自由、直接、平等”</a:t>
              </a:r>
              <a:r>
                <a:rPr lang="zh-CN" altLang="en-US" sz="2200" b="1">
                  <a:latin typeface="仿宋" panose="02010609060101010101" charset="-122"/>
                  <a:ea typeface="仿宋" panose="02010609060101010101" charset="-122"/>
                  <a:sym typeface="微软雅黑" panose="020B0503020204020204" charset="-122"/>
                </a:rPr>
                <a:t>的民主选举。</a:t>
              </a:r>
            </a:p>
          </p:txBody>
        </p:sp>
      </p:grpSp>
      <p:sp>
        <p:nvSpPr>
          <p:cNvPr id="6" name="文本框 5"/>
          <p:cNvSpPr txBox="1"/>
          <p:nvPr>
            <p:custDataLst>
              <p:tags r:id="rId11"/>
            </p:custDataLst>
          </p:nvPr>
        </p:nvSpPr>
        <p:spPr>
          <a:xfrm>
            <a:off x="1372235" y="4652963"/>
            <a:ext cx="11960225" cy="1014730"/>
          </a:xfrm>
          <a:prstGeom prst="rect">
            <a:avLst/>
          </a:prstGeom>
          <a:noFill/>
          <a:ln w="9525">
            <a:noFill/>
          </a:ln>
        </p:spPr>
        <p:txBody>
          <a:bodyPr wrap="square" anchor="t" anchorCtr="0">
            <a:spAutoFit/>
          </a:bodyPr>
          <a:lstStyle/>
          <a:p>
            <a:pPr>
              <a:lnSpc>
                <a:spcPct val="125000"/>
              </a:lnSpc>
            </a:pPr>
            <a:r>
              <a:rPr lang="en-US" altLang="zh-CN" sz="2400" b="1">
                <a:latin typeface="仿宋" panose="02010609060101010101" charset="-122"/>
                <a:ea typeface="仿宋" panose="02010609060101010101" charset="-122"/>
                <a:cs typeface="仿宋" panose="02010609060101010101" charset="-122"/>
              </a:rPr>
              <a:t>①进一步</a:t>
            </a:r>
            <a:r>
              <a:rPr lang="zh-CN" altLang="en-US" sz="2400" b="1">
                <a:solidFill>
                  <a:srgbClr val="FF0000"/>
                </a:solidFill>
                <a:latin typeface="仿宋" panose="02010609060101010101" charset="-122"/>
                <a:ea typeface="仿宋" panose="02010609060101010101" charset="-122"/>
                <a:cs typeface="仿宋" panose="02010609060101010101" charset="-122"/>
              </a:rPr>
              <a:t>巩固和扩大</a:t>
            </a:r>
            <a:r>
              <a:rPr lang="en-US" altLang="zh-CN" sz="2400" b="1">
                <a:latin typeface="仿宋" panose="02010609060101010101" charset="-122"/>
                <a:ea typeface="仿宋" panose="02010609060101010101" charset="-122"/>
                <a:cs typeface="仿宋" panose="02010609060101010101" charset="-122"/>
              </a:rPr>
              <a:t>了</a:t>
            </a:r>
            <a:r>
              <a:rPr lang="zh-CN" altLang="en-US" sz="2400" b="1">
                <a:solidFill>
                  <a:srgbClr val="FF0000"/>
                </a:solidFill>
                <a:latin typeface="仿宋" panose="02010609060101010101" charset="-122"/>
                <a:ea typeface="仿宋" panose="02010609060101010101" charset="-122"/>
                <a:cs typeface="仿宋" panose="02010609060101010101" charset="-122"/>
              </a:rPr>
              <a:t>抗日民主统一战线</a:t>
            </a:r>
            <a:r>
              <a:rPr lang="en-US" altLang="zh-CN" sz="2400" b="1">
                <a:latin typeface="仿宋" panose="02010609060101010101" charset="-122"/>
                <a:ea typeface="仿宋" panose="02010609060101010101" charset="-122"/>
                <a:cs typeface="仿宋" panose="02010609060101010101" charset="-122"/>
              </a:rPr>
              <a:t>，</a:t>
            </a:r>
            <a:r>
              <a:rPr lang="zh-CN" altLang="en-US" sz="2400" b="1">
                <a:solidFill>
                  <a:srgbClr val="FF0000"/>
                </a:solidFill>
                <a:latin typeface="仿宋" panose="02010609060101010101" charset="-122"/>
                <a:ea typeface="仿宋" panose="02010609060101010101" charset="-122"/>
                <a:cs typeface="仿宋" panose="02010609060101010101" charset="-122"/>
              </a:rPr>
              <a:t>加强</a:t>
            </a:r>
            <a:r>
              <a:rPr lang="en-US" altLang="zh-CN" sz="2400" b="1">
                <a:latin typeface="仿宋" panose="02010609060101010101" charset="-122"/>
                <a:ea typeface="仿宋" panose="02010609060101010101" charset="-122"/>
                <a:cs typeface="仿宋" panose="02010609060101010101" charset="-122"/>
              </a:rPr>
              <a:t>了抗日民主政权的</a:t>
            </a:r>
            <a:r>
              <a:rPr lang="zh-CN" altLang="en-US" sz="2400" b="1">
                <a:solidFill>
                  <a:srgbClr val="FF0000"/>
                </a:solidFill>
                <a:latin typeface="仿宋" panose="02010609060101010101" charset="-122"/>
                <a:ea typeface="仿宋" panose="02010609060101010101" charset="-122"/>
                <a:cs typeface="仿宋" panose="02010609060101010101" charset="-122"/>
              </a:rPr>
              <a:t>建设</a:t>
            </a:r>
            <a:r>
              <a:rPr lang="en-US" altLang="zh-CN" sz="2400" b="1">
                <a:latin typeface="仿宋" panose="02010609060101010101" charset="-122"/>
                <a:ea typeface="仿宋" panose="02010609060101010101" charset="-122"/>
                <a:cs typeface="仿宋" panose="02010609060101010101" charset="-122"/>
              </a:rPr>
              <a:t>。  </a:t>
            </a:r>
          </a:p>
          <a:p>
            <a:pPr>
              <a:lnSpc>
                <a:spcPct val="125000"/>
              </a:lnSpc>
            </a:pPr>
            <a:r>
              <a:rPr lang="en-US" altLang="zh-CN" sz="2400" b="1">
                <a:latin typeface="仿宋" panose="02010609060101010101" charset="-122"/>
                <a:ea typeface="仿宋" panose="02010609060101010101" charset="-122"/>
                <a:cs typeface="仿宋" panose="02010609060101010101" charset="-122"/>
              </a:rPr>
              <a:t>②</a:t>
            </a:r>
            <a:r>
              <a:rPr lang="zh-CN" altLang="en-US" sz="2400" b="1">
                <a:solidFill>
                  <a:srgbClr val="FF0000"/>
                </a:solidFill>
                <a:latin typeface="仿宋" panose="02010609060101010101" charset="-122"/>
                <a:ea typeface="仿宋" panose="02010609060101010101" charset="-122"/>
                <a:cs typeface="仿宋" panose="02010609060101010101" charset="-122"/>
              </a:rPr>
              <a:t>保证</a:t>
            </a:r>
            <a:r>
              <a:rPr lang="en-US" altLang="zh-CN" sz="2400" b="1">
                <a:latin typeface="仿宋" panose="02010609060101010101" charset="-122"/>
                <a:ea typeface="仿宋" panose="02010609060101010101" charset="-122"/>
                <a:cs typeface="仿宋" panose="02010609060101010101" charset="-122"/>
              </a:rPr>
              <a:t>了抗日战争的</a:t>
            </a:r>
            <a:r>
              <a:rPr lang="zh-CN" altLang="en-US" sz="2400" b="1">
                <a:solidFill>
                  <a:srgbClr val="FF0000"/>
                </a:solidFill>
                <a:latin typeface="仿宋" panose="02010609060101010101" charset="-122"/>
                <a:ea typeface="仿宋" panose="02010609060101010101" charset="-122"/>
                <a:cs typeface="仿宋" panose="02010609060101010101" charset="-122"/>
              </a:rPr>
              <a:t>胜利</a:t>
            </a:r>
            <a:r>
              <a:rPr lang="en-US" altLang="zh-CN" sz="2400" b="1">
                <a:latin typeface="仿宋" panose="02010609060101010101" charset="-122"/>
                <a:ea typeface="仿宋" panose="02010609060101010101" charset="-122"/>
                <a:cs typeface="仿宋" panose="02010609060101010101" charset="-122"/>
              </a:rPr>
              <a:t>，还</a:t>
            </a:r>
            <a:r>
              <a:rPr lang="zh-CN" altLang="en-US" sz="2400" b="1">
                <a:solidFill>
                  <a:srgbClr val="FF0000"/>
                </a:solidFill>
                <a:latin typeface="仿宋" panose="02010609060101010101" charset="-122"/>
                <a:ea typeface="仿宋" panose="02010609060101010101" charset="-122"/>
                <a:cs typeface="仿宋" panose="02010609060101010101" charset="-122"/>
              </a:rPr>
              <a:t>为</a:t>
            </a:r>
            <a:r>
              <a:rPr lang="en-US" altLang="zh-CN" sz="2400" b="1">
                <a:latin typeface="仿宋" panose="02010609060101010101" charset="-122"/>
                <a:ea typeface="仿宋" panose="02010609060101010101" charset="-122"/>
                <a:cs typeface="仿宋" panose="02010609060101010101" charset="-122"/>
              </a:rPr>
              <a:t>此后</a:t>
            </a:r>
            <a:r>
              <a:rPr lang="zh-CN" altLang="en-US" sz="2400" b="1">
                <a:solidFill>
                  <a:srgbClr val="FF0000"/>
                </a:solidFill>
                <a:latin typeface="仿宋" panose="02010609060101010101" charset="-122"/>
                <a:ea typeface="仿宋" panose="02010609060101010101" charset="-122"/>
                <a:cs typeface="仿宋" panose="02010609060101010101" charset="-122"/>
              </a:rPr>
              <a:t>政协制度</a:t>
            </a:r>
            <a:r>
              <a:rPr lang="en-US" altLang="zh-CN" sz="2400" b="1">
                <a:latin typeface="仿宋" panose="02010609060101010101" charset="-122"/>
                <a:ea typeface="仿宋" panose="02010609060101010101" charset="-122"/>
                <a:cs typeface="仿宋" panose="02010609060101010101" charset="-122"/>
              </a:rPr>
              <a:t>的</a:t>
            </a:r>
            <a:r>
              <a:rPr lang="zh-CN" altLang="en-US" sz="2400" b="1">
                <a:solidFill>
                  <a:srgbClr val="FF0000"/>
                </a:solidFill>
                <a:latin typeface="仿宋" panose="02010609060101010101" charset="-122"/>
                <a:ea typeface="仿宋" panose="02010609060101010101" charset="-122"/>
                <a:cs typeface="仿宋" panose="02010609060101010101" charset="-122"/>
              </a:rPr>
              <a:t>形成</a:t>
            </a:r>
            <a:r>
              <a:rPr lang="en-US" altLang="zh-CN" sz="2400" b="1">
                <a:latin typeface="仿宋" panose="02010609060101010101" charset="-122"/>
                <a:ea typeface="仿宋" panose="02010609060101010101" charset="-122"/>
                <a:cs typeface="仿宋" panose="02010609060101010101" charset="-122"/>
              </a:rPr>
              <a:t>积累</a:t>
            </a:r>
            <a:r>
              <a:rPr lang="zh-CN" altLang="en-US" sz="2400" b="1">
                <a:solidFill>
                  <a:srgbClr val="FF0000"/>
                </a:solidFill>
                <a:latin typeface="仿宋" panose="02010609060101010101" charset="-122"/>
                <a:ea typeface="仿宋" panose="02010609060101010101" charset="-122"/>
                <a:cs typeface="仿宋" panose="02010609060101010101" charset="-122"/>
              </a:rPr>
              <a:t>了</a:t>
            </a:r>
            <a:r>
              <a:rPr lang="en-US" altLang="zh-CN" sz="2400" b="1">
                <a:latin typeface="仿宋" panose="02010609060101010101" charset="-122"/>
                <a:ea typeface="仿宋" panose="02010609060101010101" charset="-122"/>
                <a:cs typeface="仿宋" panose="02010609060101010101" charset="-122"/>
              </a:rPr>
              <a:t>丰富</a:t>
            </a:r>
            <a:r>
              <a:rPr lang="zh-CN" altLang="en-US" sz="2400" b="1">
                <a:solidFill>
                  <a:srgbClr val="FF0000"/>
                </a:solidFill>
                <a:latin typeface="仿宋" panose="02010609060101010101" charset="-122"/>
                <a:ea typeface="仿宋" panose="02010609060101010101" charset="-122"/>
                <a:cs typeface="仿宋" panose="02010609060101010101" charset="-122"/>
              </a:rPr>
              <a:t>经验</a:t>
            </a:r>
            <a:r>
              <a:rPr lang="en-US" altLang="zh-CN" sz="2400" b="1">
                <a:latin typeface="仿宋" panose="02010609060101010101" charset="-122"/>
                <a:ea typeface="仿宋" panose="02010609060101010101" charset="-122"/>
                <a:cs typeface="仿宋" panose="02010609060101010101" charset="-122"/>
              </a:rPr>
              <a:t>。</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3508"/>
                                        </p:tgtEl>
                                        <p:attrNameLst>
                                          <p:attrName>style.visibility</p:attrName>
                                        </p:attrNameLst>
                                      </p:cBhvr>
                                      <p:to>
                                        <p:strVal val="visible"/>
                                      </p:to>
                                    </p:set>
                                    <p:animEffect transition="in" filter="blinds(horizontal)">
                                      <p:cBhvr>
                                        <p:cTn id="10" dur="500"/>
                                        <p:tgtEl>
                                          <p:spTgt spid="63508"/>
                                        </p:tgtEl>
                                      </p:cBhvr>
                                    </p:animEffect>
                                  </p:childTnLst>
                                </p:cTn>
                              </p:par>
                            </p:childTnLst>
                          </p:cTn>
                        </p:par>
                        <p:par>
                          <p:cTn id="11" fill="hold">
                            <p:stCondLst>
                              <p:cond delay="500"/>
                            </p:stCondLst>
                            <p:childTnLst>
                              <p:par>
                                <p:cTn id="12" presetID="3" presetClass="entr" presetSubtype="10"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linds(horizont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linds(horizont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linds(horizontal)">
                                      <p:cBhvr>
                                        <p:cTn id="24" dur="500"/>
                                        <p:tgtEl>
                                          <p:spTgt spid="5"/>
                                        </p:tgtEl>
                                      </p:cBhvr>
                                    </p:animEffect>
                                  </p:childTnLst>
                                </p:cTn>
                              </p:par>
                            </p:childTnLst>
                          </p:cTn>
                        </p:par>
                        <p:par>
                          <p:cTn id="25" fill="hold">
                            <p:stCondLst>
                              <p:cond delay="500"/>
                            </p:stCondLst>
                            <p:childTnLst>
                              <p:par>
                                <p:cTn id="26" presetID="3" presetClass="entr" presetSubtype="10" fill="hold"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linds(horizontal)">
                                      <p:cBhvr>
                                        <p:cTn id="28" dur="500"/>
                                        <p:tgtEl>
                                          <p:spTgt spid="12"/>
                                        </p:tgtEl>
                                      </p:cBhvr>
                                    </p:animEffect>
                                  </p:childTnLst>
                                </p:cTn>
                              </p:par>
                            </p:childTnLst>
                          </p:cTn>
                        </p:par>
                        <p:par>
                          <p:cTn id="29" fill="hold">
                            <p:stCondLst>
                              <p:cond delay="1000"/>
                            </p:stCondLst>
                            <p:childTnLst>
                              <p:par>
                                <p:cTn id="30" presetID="3" presetClass="entr" presetSubtype="10" fill="hold"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linds(horizontal)">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xit" presetSubtype="10" fill="hold" nodeType="clickEffect">
                                  <p:stCondLst>
                                    <p:cond delay="0"/>
                                  </p:stCondLst>
                                  <p:childTnLst>
                                    <p:animEffect transition="out" filter="blinds(horizontal)">
                                      <p:cBhvr>
                                        <p:cTn id="36" dur="500"/>
                                        <p:tgtEl>
                                          <p:spTgt spid="20"/>
                                        </p:tgtEl>
                                      </p:cBhvr>
                                    </p:animEffect>
                                    <p:set>
                                      <p:cBhvr>
                                        <p:cTn id="37" dur="1" fill="hold">
                                          <p:stCondLst>
                                            <p:cond delay="499"/>
                                          </p:stCondLst>
                                        </p:cTn>
                                        <p:tgtEl>
                                          <p:spTgt spid="20"/>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blinds(horizontal)">
                                      <p:cBhvr>
                                        <p:cTn id="4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P spid="3" grpId="0"/>
      <p:bldP spid="63508" grpId="0"/>
      <p:bldP spid="5" grpId="0"/>
      <p:bldP spid="6" grpId="0" bldLvl="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44780" y="330835"/>
            <a:ext cx="12155805" cy="2691765"/>
          </a:xfrm>
          <a:prstGeom prst="rect">
            <a:avLst/>
          </a:prstGeom>
          <a:noFill/>
        </p:spPr>
        <p:txBody>
          <a:bodyPr wrap="square" rtlCol="0">
            <a:spAutoFit/>
          </a:bodyPr>
          <a:lstStyle/>
          <a:p>
            <a:pPr fontAlgn="auto">
              <a:lnSpc>
                <a:spcPts val="3380"/>
              </a:lnSpc>
            </a:pPr>
            <a:r>
              <a:rPr lang="en-US" sz="2400" b="1">
                <a:latin typeface="宋体" panose="02010600030101010101" pitchFamily="2" charset="-122"/>
                <a:ea typeface="宋体" panose="02010600030101010101" pitchFamily="2" charset="-122"/>
                <a:cs typeface="宋体" panose="02010600030101010101" pitchFamily="2" charset="-122"/>
              </a:rPr>
              <a:t>19.</a:t>
            </a:r>
            <a:r>
              <a:rPr sz="2400" b="1">
                <a:latin typeface="宋体" panose="02010600030101010101" pitchFamily="2" charset="-122"/>
                <a:cs typeface="宋体" panose="02010600030101010101" pitchFamily="2" charset="-122"/>
              </a:rPr>
              <a:t>（2023·山东·统考高考真题）1938年7月，陕甘宁边区民众剧团正式成立。剧团演出时，会在戏台两边挂起“中国气派，民族形式，工农大众，喜闻乐见；明白世理，尽情尽理，有说有笑、红火热闹”的对联民众剧团常年在边区巡回演出，深受欢迎。该剧团的主要任务是（   ）</a:t>
            </a:r>
          </a:p>
          <a:p>
            <a:pPr fontAlgn="auto">
              <a:lnSpc>
                <a:spcPts val="3380"/>
              </a:lnSpc>
            </a:pPr>
            <a:r>
              <a:rPr sz="2400" b="1">
                <a:latin typeface="宋体" panose="02010600030101010101" pitchFamily="2" charset="-122"/>
                <a:cs typeface="宋体" panose="02010600030101010101" pitchFamily="2" charset="-122"/>
              </a:rPr>
              <a:t>A．创新民族文化宣传方式      B．团结工农建设边区政权</a:t>
            </a:r>
          </a:p>
          <a:p>
            <a:pPr fontAlgn="auto">
              <a:lnSpc>
                <a:spcPts val="3380"/>
              </a:lnSpc>
            </a:pPr>
            <a:r>
              <a:rPr sz="2400" b="1">
                <a:latin typeface="宋体" panose="02010600030101010101" pitchFamily="2" charset="-122"/>
                <a:cs typeface="宋体" panose="02010600030101010101" pitchFamily="2" charset="-122"/>
              </a:rPr>
              <a:t>C．动员民众投身民族民主革命  D．落实中国共产党的群众路线</a:t>
            </a:r>
          </a:p>
        </p:txBody>
      </p:sp>
      <p:sp>
        <p:nvSpPr>
          <p:cNvPr id="5" name="心形 4"/>
          <p:cNvSpPr/>
          <p:nvPr/>
        </p:nvSpPr>
        <p:spPr>
          <a:xfrm>
            <a:off x="4520248" y="2586990"/>
            <a:ext cx="754063" cy="619125"/>
          </a:xfrm>
          <a:prstGeom prst="heart">
            <a:avLst/>
          </a:prstGeom>
          <a:solidFill>
            <a:srgbClr val="FF0000"/>
          </a:solidFill>
          <a:ln>
            <a:solidFill>
              <a:srgbClr val="FF0000"/>
            </a:solid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fontAlgn="base"/>
            <a:endParaRPr lang="zh-CN" altLang="en-US" sz="1800" strike="noStrike" noProof="1"/>
          </a:p>
        </p:txBody>
      </p:sp>
      <p:sp>
        <p:nvSpPr>
          <p:cNvPr id="2" name="文本框 1"/>
          <p:cNvSpPr txBox="1"/>
          <p:nvPr>
            <p:custDataLst>
              <p:tags r:id="rId2"/>
            </p:custDataLst>
          </p:nvPr>
        </p:nvSpPr>
        <p:spPr>
          <a:xfrm>
            <a:off x="243205" y="3090545"/>
            <a:ext cx="11610340" cy="2856230"/>
          </a:xfrm>
          <a:prstGeom prst="rect">
            <a:avLst/>
          </a:prstGeom>
          <a:noFill/>
        </p:spPr>
        <p:txBody>
          <a:bodyPr wrap="square" rtlCol="0">
            <a:spAutoFit/>
          </a:bodyPr>
          <a:lstStyle/>
          <a:p>
            <a:pPr algn="l" fontAlgn="auto">
              <a:lnSpc>
                <a:spcPts val="3080"/>
              </a:lnSpc>
            </a:pPr>
            <a:r>
              <a:rPr lang="en-US" sz="2400" b="1">
                <a:latin typeface="宋体" panose="02010600030101010101" pitchFamily="2" charset="-122"/>
                <a:ea typeface="宋体" panose="02010600030101010101" pitchFamily="2" charset="-122"/>
                <a:cs typeface="宋体" panose="02010600030101010101" pitchFamily="2" charset="-122"/>
              </a:rPr>
              <a:t>20</a:t>
            </a:r>
            <a:r>
              <a:rPr sz="2400" b="1">
                <a:latin typeface="宋体" panose="02010600030101010101" pitchFamily="2" charset="-122"/>
                <a:ea typeface="宋体" panose="02010600030101010101" pitchFamily="2" charset="-122"/>
                <a:cs typeface="宋体" panose="02010600030101010101" pitchFamily="2" charset="-122"/>
              </a:rPr>
              <a:t>.</a:t>
            </a:r>
            <a:r>
              <a:rPr lang="en-US" sz="2400" b="1">
                <a:latin typeface="宋体" panose="02010600030101010101" pitchFamily="2" charset="-122"/>
                <a:ea typeface="宋体" panose="02010600030101010101" pitchFamily="2" charset="-122"/>
                <a:cs typeface="宋体" panose="02010600030101010101" pitchFamily="2" charset="-122"/>
              </a:rPr>
              <a:t>(</a:t>
            </a:r>
            <a:r>
              <a:rPr sz="2400" b="1">
                <a:latin typeface="宋体" panose="02010600030101010101" pitchFamily="2" charset="-122"/>
                <a:cs typeface="宋体" panose="02010600030101010101" pitchFamily="2" charset="-122"/>
              </a:rPr>
              <a:t>2022·湖南高考）中国共产党在陕甘宁边区进行扫盲，提高了群众的政治觉悟，不少积极分子加入了共产党。1941年，农民出身的党员占边区党员总数的96.17%，各级党组织广泛建立，乡村士绅不再是社会权威。这一状况</a:t>
            </a:r>
          </a:p>
          <a:p>
            <a:pPr algn="l" fontAlgn="auto">
              <a:lnSpc>
                <a:spcPts val="3080"/>
              </a:lnSpc>
            </a:pPr>
            <a:r>
              <a:rPr sz="2400" b="1">
                <a:latin typeface="宋体" panose="02010600030101010101" pitchFamily="2" charset="-122"/>
                <a:cs typeface="宋体" panose="02010600030101010101" pitchFamily="2" charset="-122"/>
              </a:rPr>
              <a:t>A．有利于进一步巩固工农苏维埃政权   </a:t>
            </a:r>
          </a:p>
          <a:p>
            <a:pPr algn="l" fontAlgn="auto">
              <a:lnSpc>
                <a:spcPts val="3080"/>
              </a:lnSpc>
            </a:pPr>
            <a:r>
              <a:rPr sz="2400" b="1">
                <a:latin typeface="宋体" panose="02010600030101010101" pitchFamily="2" charset="-122"/>
                <a:cs typeface="宋体" panose="02010600030101010101" pitchFamily="2" charset="-122"/>
              </a:rPr>
              <a:t>B．有利于中国共产党政策的贯彻落实</a:t>
            </a:r>
          </a:p>
          <a:p>
            <a:pPr algn="l" fontAlgn="auto">
              <a:lnSpc>
                <a:spcPts val="3080"/>
              </a:lnSpc>
            </a:pPr>
            <a:r>
              <a:rPr sz="2400" b="1">
                <a:latin typeface="宋体" panose="02010600030101010101" pitchFamily="2" charset="-122"/>
                <a:cs typeface="宋体" panose="02010600030101010101" pitchFamily="2" charset="-122"/>
              </a:rPr>
              <a:t>C．改变了陕甘宁边区旧有的生产关系   </a:t>
            </a:r>
          </a:p>
          <a:p>
            <a:pPr algn="l" fontAlgn="auto">
              <a:lnSpc>
                <a:spcPts val="3080"/>
              </a:lnSpc>
            </a:pPr>
            <a:r>
              <a:rPr sz="2400" b="1">
                <a:latin typeface="宋体" panose="02010600030101010101" pitchFamily="2" charset="-122"/>
                <a:cs typeface="宋体" panose="02010600030101010101" pitchFamily="2" charset="-122"/>
              </a:rPr>
              <a:t>D．不利于统一战线的继续巩固和发展</a:t>
            </a:r>
          </a:p>
        </p:txBody>
      </p:sp>
      <p:sp>
        <p:nvSpPr>
          <p:cNvPr id="7" name="心形 6"/>
          <p:cNvSpPr/>
          <p:nvPr/>
        </p:nvSpPr>
        <p:spPr>
          <a:xfrm>
            <a:off x="144463" y="4573270"/>
            <a:ext cx="754063" cy="619125"/>
          </a:xfrm>
          <a:prstGeom prst="heart">
            <a:avLst/>
          </a:prstGeom>
          <a:solidFill>
            <a:srgbClr val="FF0000"/>
          </a:solidFill>
          <a:ln>
            <a:solidFill>
              <a:srgbClr val="FF0000"/>
            </a:solid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fontAlgn="base"/>
            <a:endParaRPr lang="zh-CN" altLang="en-US" sz="1800" strike="noStrike" noProof="1"/>
          </a:p>
        </p:txBody>
      </p:sp>
      <p:sp>
        <p:nvSpPr>
          <p:cNvPr id="74756" name="Text Box 57"/>
          <p:cNvSpPr txBox="1">
            <a:spLocks noChangeArrowheads="1"/>
          </p:cNvSpPr>
          <p:nvPr>
            <p:custDataLst>
              <p:tags r:id="rId3"/>
            </p:custDataLst>
          </p:nvPr>
        </p:nvSpPr>
        <p:spPr bwMode="auto">
          <a:xfrm>
            <a:off x="9304338" y="4302760"/>
            <a:ext cx="2700337" cy="1814830"/>
          </a:xfrm>
          <a:prstGeom prst="rect">
            <a:avLst/>
          </a:prstGeom>
          <a:noFill/>
          <a:ln w="9525">
            <a:solidFill>
              <a:sysClr val="windowText" lastClr="000000"/>
            </a:solidFill>
            <a:miter lim="800000"/>
          </a:ln>
        </p:spPr>
        <p:txBody>
          <a:bodyPr>
            <a:spAutoFit/>
          </a:bodyPr>
          <a:lstStyle/>
          <a:p>
            <a:pPr>
              <a:lnSpc>
                <a:spcPts val="3360"/>
              </a:lnSpc>
            </a:pPr>
            <a:r>
              <a:rPr lang="zh-CN" altLang="en-US" sz="2400" b="1">
                <a:solidFill>
                  <a:srgbClr val="000000"/>
                </a:solidFill>
              </a:rPr>
              <a:t>一审</a:t>
            </a:r>
            <a:r>
              <a:rPr lang="zh-CN" altLang="en-US" sz="2400" b="1">
                <a:solidFill>
                  <a:srgbClr val="FF0000"/>
                </a:solidFill>
              </a:rPr>
              <a:t>时空</a:t>
            </a:r>
            <a:r>
              <a:rPr lang="zh-CN" altLang="en-US" sz="2400" b="1">
                <a:solidFill>
                  <a:srgbClr val="000000"/>
                </a:solidFill>
              </a:rPr>
              <a:t>和</a:t>
            </a:r>
            <a:r>
              <a:rPr lang="zh-CN" altLang="en-US" sz="2400" b="1">
                <a:solidFill>
                  <a:srgbClr val="FF0000"/>
                </a:solidFill>
              </a:rPr>
              <a:t>设问</a:t>
            </a:r>
            <a:endParaRPr lang="zh-CN" altLang="en-US" sz="2400" b="1">
              <a:solidFill>
                <a:srgbClr val="000000"/>
              </a:solidFill>
            </a:endParaRPr>
          </a:p>
          <a:p>
            <a:pPr>
              <a:lnSpc>
                <a:spcPts val="3360"/>
              </a:lnSpc>
            </a:pPr>
            <a:r>
              <a:rPr lang="zh-CN" altLang="en-US" sz="2400" b="1">
                <a:solidFill>
                  <a:srgbClr val="000000"/>
                </a:solidFill>
              </a:rPr>
              <a:t>二提主旨</a:t>
            </a:r>
            <a:r>
              <a:rPr lang="zh-CN" altLang="en-US" sz="2400" b="1">
                <a:solidFill>
                  <a:srgbClr val="FF0000"/>
                </a:solidFill>
              </a:rPr>
              <a:t>关键词</a:t>
            </a:r>
            <a:endParaRPr lang="zh-CN" altLang="en-US" sz="2400" b="1">
              <a:solidFill>
                <a:srgbClr val="000000"/>
              </a:solidFill>
            </a:endParaRPr>
          </a:p>
          <a:p>
            <a:pPr>
              <a:lnSpc>
                <a:spcPts val="3360"/>
              </a:lnSpc>
            </a:pPr>
            <a:r>
              <a:rPr lang="zh-CN" altLang="en-US" sz="2400" b="1">
                <a:solidFill>
                  <a:srgbClr val="000000"/>
                </a:solidFill>
              </a:rPr>
              <a:t>三用</a:t>
            </a:r>
            <a:r>
              <a:rPr lang="zh-CN" altLang="en-US" sz="2400" b="1">
                <a:solidFill>
                  <a:srgbClr val="FF0000"/>
                </a:solidFill>
              </a:rPr>
              <a:t>排除三原则</a:t>
            </a:r>
            <a:endParaRPr lang="zh-CN" altLang="en-US" sz="2400" b="1">
              <a:solidFill>
                <a:srgbClr val="000000"/>
              </a:solidFill>
            </a:endParaRPr>
          </a:p>
          <a:p>
            <a:pPr>
              <a:lnSpc>
                <a:spcPts val="3360"/>
              </a:lnSpc>
            </a:pPr>
            <a:r>
              <a:rPr lang="zh-CN" altLang="en-US" sz="2400" b="1">
                <a:solidFill>
                  <a:srgbClr val="000000"/>
                </a:solidFill>
              </a:rPr>
              <a:t>四比选项</a:t>
            </a:r>
            <a:r>
              <a:rPr lang="zh-CN" altLang="en-US" sz="2400" b="1">
                <a:solidFill>
                  <a:srgbClr val="FF0000"/>
                </a:solidFill>
              </a:rPr>
              <a:t>定答案</a:t>
            </a:r>
            <a:endParaRPr lang="zh-CN" altLang="en-US" sz="2400" b="1">
              <a:solidFill>
                <a:srgbClr val="000000"/>
              </a:solidFill>
            </a:endParaRPr>
          </a:p>
        </p:txBody>
      </p:sp>
      <p:grpSp>
        <p:nvGrpSpPr>
          <p:cNvPr id="14" name="组合 13"/>
          <p:cNvGrpSpPr/>
          <p:nvPr/>
        </p:nvGrpSpPr>
        <p:grpSpPr>
          <a:xfrm>
            <a:off x="-6350" y="6319520"/>
            <a:ext cx="12198350" cy="516890"/>
            <a:chOff x="-10" y="9952"/>
            <a:chExt cx="19210" cy="814"/>
          </a:xfrm>
          <a:solidFill>
            <a:schemeClr val="accent6">
              <a:lumMod val="20000"/>
              <a:lumOff val="80000"/>
            </a:schemeClr>
          </a:solidFill>
        </p:grpSpPr>
        <p:sp>
          <p:nvSpPr>
            <p:cNvPr id="15" name="文本框 14"/>
            <p:cNvSpPr txBox="1"/>
            <p:nvPr>
              <p:custDataLst>
                <p:tags r:id="rId4"/>
              </p:custDataLst>
            </p:nvPr>
          </p:nvSpPr>
          <p:spPr>
            <a:xfrm>
              <a:off x="-10" y="9976"/>
              <a:ext cx="19211" cy="791"/>
            </a:xfrm>
            <a:prstGeom prst="rect">
              <a:avLst/>
            </a:prstGeom>
            <a:grpFill/>
          </p:spPr>
          <p:txBody>
            <a:bodyPr vert="horz" wrap="square" lIns="91440" tIns="45720" rIns="91440" bIns="45720" numCol="1" spcCol="0" rtlCol="0" fromWordArt="0" anchor="t" anchorCtr="0" forceAA="0" compatLnSpc="0">
              <a:noAutofit/>
            </a:bodyPr>
            <a:lstStyle>
              <a:lvl1pPr algn="l" defTabSz="914400" rtl="0" eaLnBrk="1" latinLnBrk="0" hangingPunct="1">
                <a:lnSpc>
                  <a:spcPct val="90000"/>
                </a:lnSpc>
                <a:spcBef>
                  <a:spcPct val="0"/>
                </a:spcBef>
                <a:buNone/>
                <a:defRPr sz="4400" kern="1200">
                  <a:solidFill>
                    <a:sysClr val="windowText" lastClr="000000"/>
                  </a:solidFill>
                  <a:latin typeface="Calibri" panose="020F0502020204030204"/>
                  <a:ea typeface="微软雅黑" panose="020B0503020204020204" charset="-122"/>
                  <a:cs typeface="微软雅黑" panose="020B0503020204020204" charset="-122"/>
                </a:defRPr>
              </a:lvl1pPr>
            </a:lstStyle>
            <a:p>
              <a:pPr lvl="0" algn="l">
                <a:lnSpc>
                  <a:spcPct val="100000"/>
                </a:lnSpc>
                <a:buClrTx/>
                <a:buSzTx/>
                <a:buFontTx/>
              </a:pPr>
              <a:r>
                <a:rPr lang="zh-CN" altLang="zh-CN" sz="2400" b="1">
                  <a:latin typeface="仿宋" panose="02010609060101010101" charset="-122"/>
                  <a:ea typeface="仿宋" panose="02010609060101010101" charset="-122"/>
                  <a:cs typeface="楷体" panose="02010609060101010101" pitchFamily="49" charset="-122"/>
                  <a:sym typeface="Arial" panose="020B0604020202020204" pitchFamily="34" charset="0"/>
                </a:rPr>
                <a:t>  </a:t>
              </a:r>
              <a:r>
                <a:rPr lang="zh-CN" altLang="zh-CN" sz="2400" b="1">
                  <a:latin typeface="仿宋" panose="02010609060101010101" charset="-122"/>
                  <a:ea typeface="仿宋" panose="02010609060101010101" charset="-122"/>
                  <a:cs typeface="楷体" panose="02010609060101010101" pitchFamily="49" charset="-122"/>
                  <a:sym typeface="等线" panose="02010600030101010101" charset="-122"/>
                </a:rPr>
                <a:t>考情分析</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zh-CN" sz="2400" b="1">
                  <a:solidFill>
                    <a:sysClr val="windowText" lastClr="000000"/>
                  </a:solidFill>
                  <a:latin typeface="仿宋" panose="02010609060101010101" charset="-122"/>
                  <a:ea typeface="仿宋" panose="02010609060101010101" charset="-122"/>
                  <a:cs typeface="楷体" panose="02010609060101010101" pitchFamily="49" charset="-122"/>
                  <a:sym typeface="微软雅黑" panose="020B0503020204020204" charset="-122"/>
                </a:rPr>
                <a:t>阶段特征</a:t>
              </a:r>
              <a:r>
                <a:rPr lang="en-US" altLang="zh-CN" sz="2400" b="1">
                  <a:solidFill>
                    <a:sysClr val="windowText" lastClr="000000"/>
                  </a:solidFill>
                  <a:latin typeface="仿宋" panose="02010609060101010101" charset="-122"/>
                  <a:ea typeface="仿宋" panose="02010609060101010101" charset="-122"/>
                  <a:cs typeface="楷体" panose="02010609060101010101" pitchFamily="49" charset="-122"/>
                  <a:sym typeface="微软雅黑" panose="020B0503020204020204" charset="-122"/>
                </a:rPr>
                <a:t>          </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微软雅黑" panose="020B0503020204020204" charset="-122"/>
                </a:rPr>
                <a:t>夯实</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等线" panose="02010600030101010101" charset="-122"/>
                </a:rPr>
                <a:t>基础</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等线" panose="02010600030101010101" charset="-122"/>
                </a:rPr>
                <a:t>高考真题</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en-US" sz="2400" b="1">
                  <a:solidFill>
                    <a:srgbClr val="000000"/>
                  </a:solidFill>
                  <a:latin typeface="仿宋" panose="02010609060101010101" charset="-122"/>
                  <a:ea typeface="仿宋" panose="02010609060101010101" charset="-122"/>
                  <a:cs typeface="Times New Roman" panose="02020603050405020304" charset="0"/>
                  <a:sym typeface="等线" panose="02010600030101010101" charset="-122"/>
                </a:rPr>
                <a:t>链接选必</a:t>
              </a: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sym typeface="微软雅黑" panose="020B0503020204020204" charset="-122"/>
              </a:endParaRPr>
            </a:p>
          </p:txBody>
        </p:sp>
        <p:cxnSp>
          <p:nvCxnSpPr>
            <p:cNvPr id="20" name="直接连接符 19"/>
            <p:cNvCxnSpPr/>
            <p:nvPr/>
          </p:nvCxnSpPr>
          <p:spPr>
            <a:xfrm>
              <a:off x="2977" y="9952"/>
              <a:ext cx="16" cy="815"/>
            </a:xfrm>
            <a:prstGeom prst="line">
              <a:avLst/>
            </a:prstGeom>
            <a:grpFill/>
            <a:ln w="12700" cmpd="sng">
              <a:solidFill>
                <a:sysClr val="window" lastClr="FFFFFF"/>
              </a:solidFill>
              <a:prstDash val="solid"/>
            </a:ln>
          </p:spPr>
          <p:style>
            <a:lnRef idx="2">
              <a:srgbClr val="4472C4"/>
            </a:lnRef>
            <a:fillRef idx="0">
              <a:srgbClr val="FFFFFF"/>
            </a:fillRef>
            <a:effectRef idx="0">
              <a:srgbClr val="FFFFFF"/>
            </a:effectRef>
            <a:fontRef idx="minor">
              <a:sysClr val="windowText" lastClr="000000"/>
            </a:fontRef>
          </p:style>
        </p:cxnSp>
        <p:cxnSp>
          <p:nvCxnSpPr>
            <p:cNvPr id="25" name="直接连接符 24"/>
            <p:cNvCxnSpPr/>
            <p:nvPr/>
          </p:nvCxnSpPr>
          <p:spPr>
            <a:xfrm>
              <a:off x="7227" y="9952"/>
              <a:ext cx="16" cy="815"/>
            </a:xfrm>
            <a:prstGeom prst="line">
              <a:avLst/>
            </a:prstGeom>
            <a:grpFill/>
            <a:ln w="12700" cmpd="sng">
              <a:solidFill>
                <a:sysClr val="window" lastClr="FFFFFF"/>
              </a:solidFill>
              <a:prstDash val="solid"/>
            </a:ln>
          </p:spPr>
          <p:style>
            <a:lnRef idx="2">
              <a:srgbClr val="4472C4"/>
            </a:lnRef>
            <a:fillRef idx="0">
              <a:srgbClr val="FFFFFF"/>
            </a:fillRef>
            <a:effectRef idx="0">
              <a:srgbClr val="FFFFFF"/>
            </a:effectRef>
            <a:fontRef idx="minor">
              <a:sysClr val="windowText" lastClr="000000"/>
            </a:fontRef>
          </p:style>
        </p:cxnSp>
        <p:cxnSp>
          <p:nvCxnSpPr>
            <p:cNvPr id="29" name="直接连接符 28"/>
            <p:cNvCxnSpPr/>
            <p:nvPr/>
          </p:nvCxnSpPr>
          <p:spPr>
            <a:xfrm>
              <a:off x="11121" y="9952"/>
              <a:ext cx="16" cy="815"/>
            </a:xfrm>
            <a:prstGeom prst="line">
              <a:avLst/>
            </a:prstGeom>
            <a:grpFill/>
            <a:ln w="12700" cmpd="sng">
              <a:solidFill>
                <a:sysClr val="window" lastClr="FFFFFF"/>
              </a:solidFill>
              <a:prstDash val="solid"/>
            </a:ln>
          </p:spPr>
          <p:style>
            <a:lnRef idx="2">
              <a:srgbClr val="4472C4"/>
            </a:lnRef>
            <a:fillRef idx="0">
              <a:srgbClr val="FFFFFF"/>
            </a:fillRef>
            <a:effectRef idx="0">
              <a:srgbClr val="FFFFFF"/>
            </a:effectRef>
            <a:fontRef idx="minor">
              <a:sysClr val="windowText" lastClr="000000"/>
            </a:fontRef>
          </p:style>
        </p:cxnSp>
        <p:cxnSp>
          <p:nvCxnSpPr>
            <p:cNvPr id="30" name="直接连接符 29"/>
            <p:cNvCxnSpPr/>
            <p:nvPr/>
          </p:nvCxnSpPr>
          <p:spPr>
            <a:xfrm>
              <a:off x="15150" y="9952"/>
              <a:ext cx="16" cy="815"/>
            </a:xfrm>
            <a:prstGeom prst="line">
              <a:avLst/>
            </a:prstGeom>
            <a:grpFill/>
            <a:ln w="12700" cmpd="sng">
              <a:solidFill>
                <a:sysClr val="window" lastClr="FFFFFF"/>
              </a:solidFill>
              <a:prstDash val="solid"/>
            </a:ln>
          </p:spPr>
          <p:style>
            <a:lnRef idx="2">
              <a:srgbClr val="4472C4"/>
            </a:lnRef>
            <a:fillRef idx="0">
              <a:srgbClr val="FFFFFF"/>
            </a:fillRef>
            <a:effectRef idx="0">
              <a:srgbClr val="FFFFFF"/>
            </a:effectRef>
            <a:fontRef idx="minor">
              <a:sysClr val="windowText" lastClr="000000"/>
            </a:fontRef>
          </p:style>
        </p:cxnSp>
      </p:gr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linds(horizont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linds(horizont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2" grpId="0"/>
      <p:bldP spid="7"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表格 4"/>
          <p:cNvGraphicFramePr>
            <a:graphicFrameLocks noGrp="1"/>
          </p:cNvGraphicFramePr>
          <p:nvPr>
            <p:custDataLst>
              <p:tags r:id="rId1"/>
            </p:custDataLst>
          </p:nvPr>
        </p:nvGraphicFramePr>
        <p:xfrm>
          <a:off x="-635" y="76200"/>
          <a:ext cx="12028805" cy="6175375"/>
        </p:xfrm>
        <a:graphic>
          <a:graphicData uri="http://schemas.openxmlformats.org/drawingml/2006/table">
            <a:tbl>
              <a:tblPr/>
              <a:tblGrid>
                <a:gridCol w="762635"/>
                <a:gridCol w="11266170"/>
              </a:tblGrid>
              <a:tr h="419100">
                <a:tc>
                  <a:txBody>
                    <a:bodyPr/>
                    <a:lstStyle/>
                    <a:p>
                      <a:pPr indent="0" algn="ctr">
                        <a:buNone/>
                      </a:pPr>
                      <a:endParaRPr lang="en-US" altLang="en-US" sz="2400" b="1">
                        <a:solidFill>
                          <a:srgbClr val="FF0000"/>
                        </a:solidFill>
                        <a:latin typeface="仿宋" panose="02010609060101010101" charset="-122"/>
                        <a:ea typeface="仿宋" panose="02010609060101010101"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lumMod val="95000"/>
                      </a:schemeClr>
                    </a:solidFill>
                  </a:tcPr>
                </a:tc>
                <a:tc>
                  <a:txBody>
                    <a:bodyPr/>
                    <a:lstStyle/>
                    <a:p>
                      <a:pPr algn="ctr">
                        <a:lnSpc>
                          <a:spcPts val="3300"/>
                        </a:lnSpc>
                        <a:buClrTx/>
                        <a:buSzTx/>
                        <a:buNone/>
                      </a:pPr>
                      <a:r>
                        <a:rPr lang="zh-CN" altLang="en-US" sz="28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sym typeface="+mn-ea"/>
                        </a:rPr>
                        <a:t>抗日战争时期</a:t>
                      </a:r>
                      <a:r>
                        <a:rPr lang="en-US" altLang="zh-CN" sz="28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sym typeface="+mn-ea"/>
                        </a:rPr>
                        <a:t> </a:t>
                      </a:r>
                      <a:r>
                        <a:rPr lang="zh-CN" altLang="en-US" sz="28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sym typeface="+mn-ea"/>
                        </a:rPr>
                        <a:t>阶段特征</a:t>
                      </a:r>
                      <a:endParaRPr lang="en-US" altLang="en-US" sz="2400" b="1">
                        <a:solidFill>
                          <a:srgbClr val="FF0000"/>
                        </a:solidFill>
                        <a:latin typeface="仿宋" panose="02010609060101010101" charset="-122"/>
                        <a:ea typeface="仿宋" panose="02010609060101010101"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lumMod val="95000"/>
                      </a:schemeClr>
                    </a:solidFill>
                  </a:tcPr>
                </a:tc>
              </a:tr>
              <a:tr h="838200">
                <a:tc>
                  <a:txBody>
                    <a:bodyPr/>
                    <a:lstStyle/>
                    <a:p>
                      <a:pPr algn="l">
                        <a:lnSpc>
                          <a:spcPts val="3300"/>
                        </a:lnSpc>
                        <a:buClrTx/>
                        <a:buSzTx/>
                        <a:buFontTx/>
                        <a:buNone/>
                      </a:pPr>
                      <a:r>
                        <a:rPr lang="en-US" sz="24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rPr>
                        <a:t>总体特征</a:t>
                      </a: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l">
                        <a:lnSpc>
                          <a:spcPts val="3300"/>
                        </a:lnSpc>
                        <a:buClrTx/>
                        <a:buSzTx/>
                        <a:buFontTx/>
                        <a:buNone/>
                      </a:pPr>
                      <a:endParaRPr lang="en-US" sz="24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022475">
                <a:tc>
                  <a:txBody>
                    <a:bodyPr/>
                    <a:lstStyle/>
                    <a:p>
                      <a:pPr algn="l">
                        <a:lnSpc>
                          <a:spcPts val="3300"/>
                        </a:lnSpc>
                        <a:buClrTx/>
                        <a:buSzTx/>
                        <a:buFontTx/>
                        <a:buNone/>
                      </a:pPr>
                      <a:endParaRPr lang="en-US" sz="24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sym typeface="+mn-ea"/>
                      </a:endParaRPr>
                    </a:p>
                    <a:p>
                      <a:pPr algn="l">
                        <a:lnSpc>
                          <a:spcPts val="3300"/>
                        </a:lnSpc>
                        <a:buClrTx/>
                        <a:buSzTx/>
                        <a:buFontTx/>
                        <a:buNone/>
                      </a:pPr>
                      <a:r>
                        <a:rPr lang="en-US" sz="24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sym typeface="+mn-ea"/>
                        </a:rPr>
                        <a:t>政治</a:t>
                      </a: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l" fontAlgn="auto">
                        <a:lnSpc>
                          <a:spcPts val="3300"/>
                        </a:lnSpc>
                        <a:buNone/>
                      </a:pPr>
                      <a:endParaRPr lang="en-US" altLang="en-US" sz="2400" b="1">
                        <a:latin typeface="仿宋" panose="02010609060101010101" charset="-122"/>
                        <a:ea typeface="仿宋" panose="02010609060101010101" charset="-122"/>
                        <a:cs typeface="仿宋" panose="02010609060101010101"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200150">
                <a:tc>
                  <a:txBody>
                    <a:bodyPr/>
                    <a:lstStyle/>
                    <a:p>
                      <a:pPr algn="l">
                        <a:lnSpc>
                          <a:spcPts val="3300"/>
                        </a:lnSpc>
                        <a:buClrTx/>
                        <a:buSzTx/>
                        <a:buFontTx/>
                        <a:buNone/>
                      </a:pPr>
                      <a:r>
                        <a:rPr lang="en-US" sz="24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sym typeface="+mn-ea"/>
                        </a:rPr>
                        <a:t>经济</a:t>
                      </a:r>
                      <a:endParaRPr lang="en-US" altLang="en-US" sz="24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sym typeface="+mn-ea"/>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l" fontAlgn="auto">
                        <a:lnSpc>
                          <a:spcPts val="3300"/>
                        </a:lnSpc>
                        <a:buNone/>
                      </a:pPr>
                      <a:endParaRPr lang="en-US" altLang="en-US" sz="2400" b="1">
                        <a:latin typeface="仿宋" panose="02010609060101010101" charset="-122"/>
                        <a:ea typeface="仿宋" panose="02010609060101010101" charset="-122"/>
                        <a:cs typeface="仿宋" panose="02010609060101010101"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936625">
                <a:tc>
                  <a:txBody>
                    <a:bodyPr/>
                    <a:lstStyle/>
                    <a:p>
                      <a:pPr algn="l">
                        <a:lnSpc>
                          <a:spcPts val="3300"/>
                        </a:lnSpc>
                        <a:buClrTx/>
                        <a:buSzTx/>
                        <a:buFontTx/>
                        <a:buNone/>
                      </a:pPr>
                      <a:r>
                        <a:rPr lang="zh-CN" altLang="en-US" sz="24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sym typeface="+mn-ea"/>
                        </a:rPr>
                        <a:t>思想</a:t>
                      </a:r>
                      <a:endParaRPr lang="en-US" altLang="en-US" sz="24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sym typeface="+mn-ea"/>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l" fontAlgn="auto">
                        <a:lnSpc>
                          <a:spcPts val="3300"/>
                        </a:lnSpc>
                        <a:buNone/>
                      </a:pPr>
                      <a:endParaRPr lang="en-US" altLang="en-US" sz="2400" b="1">
                        <a:latin typeface="仿宋" panose="02010609060101010101" charset="-122"/>
                        <a:ea typeface="仿宋" panose="02010609060101010101" charset="-122"/>
                        <a:cs typeface="仿宋" panose="02010609060101010101"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758825">
                <a:tc>
                  <a:txBody>
                    <a:bodyPr/>
                    <a:lstStyle/>
                    <a:p>
                      <a:pPr algn="l">
                        <a:lnSpc>
                          <a:spcPts val="3300"/>
                        </a:lnSpc>
                        <a:buClrTx/>
                        <a:buSzTx/>
                        <a:buFontTx/>
                        <a:buNone/>
                      </a:pPr>
                      <a:r>
                        <a:rPr lang="zh-CN" altLang="en-US" sz="24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sym typeface="+mn-ea"/>
                        </a:rPr>
                        <a:t>外交</a:t>
                      </a: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l" fontAlgn="auto">
                        <a:lnSpc>
                          <a:spcPts val="3300"/>
                        </a:lnSpc>
                        <a:buNone/>
                      </a:pPr>
                      <a:endParaRPr lang="en-US" altLang="en-US" sz="2400" b="1">
                        <a:latin typeface="仿宋" panose="02010609060101010101" charset="-122"/>
                        <a:ea typeface="仿宋" panose="02010609060101010101" charset="-122"/>
                        <a:cs typeface="仿宋" panose="02010609060101010101"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3" name="文本框 2"/>
          <p:cNvSpPr txBox="1"/>
          <p:nvPr/>
        </p:nvSpPr>
        <p:spPr>
          <a:xfrm>
            <a:off x="877570" y="707390"/>
            <a:ext cx="11306810" cy="460375"/>
          </a:xfrm>
          <a:prstGeom prst="rect">
            <a:avLst/>
          </a:prstGeom>
          <a:noFill/>
          <a:ln w="9525">
            <a:noFill/>
          </a:ln>
        </p:spPr>
        <p:txBody>
          <a:bodyPr wrap="square" anchor="t">
            <a:spAutoFit/>
          </a:bodyPr>
          <a:lstStyle/>
          <a:p>
            <a:pPr algn="l" defTabSz="678180" eaLnBrk="0" fontAlgn="auto" latinLnBrk="1" hangingPunct="0">
              <a:lnSpc>
                <a:spcPts val="2880"/>
              </a:lnSpc>
            </a:pPr>
            <a:r>
              <a:rPr sz="2400" b="1" dirty="0">
                <a:latin typeface="仿宋" panose="02010609060101010101" charset="-122"/>
                <a:ea typeface="仿宋" panose="02010609060101010101" charset="-122"/>
                <a:cs typeface="仿宋" panose="02010609060101010101" charset="-122"/>
                <a:sym typeface="+mn-ea"/>
              </a:rPr>
              <a:t>抗日战争（1931——1945）日本侵华逐步深入，全民族团结抗日并最终取得胜利；</a:t>
            </a:r>
          </a:p>
        </p:txBody>
      </p:sp>
      <p:grpSp>
        <p:nvGrpSpPr>
          <p:cNvPr id="7" name="组合 6"/>
          <p:cNvGrpSpPr/>
          <p:nvPr/>
        </p:nvGrpSpPr>
        <p:grpSpPr>
          <a:xfrm>
            <a:off x="-6350" y="6319520"/>
            <a:ext cx="12198350" cy="516890"/>
            <a:chOff x="-10" y="9952"/>
            <a:chExt cx="19210" cy="814"/>
          </a:xfrm>
        </p:grpSpPr>
        <p:sp>
          <p:nvSpPr>
            <p:cNvPr id="9" name="文本框 8"/>
            <p:cNvSpPr txBox="1"/>
            <p:nvPr>
              <p:custDataLst>
                <p:tags r:id="rId2"/>
              </p:custDataLst>
            </p:nvPr>
          </p:nvSpPr>
          <p:spPr>
            <a:xfrm>
              <a:off x="-10" y="9976"/>
              <a:ext cx="19211" cy="791"/>
            </a:xfrm>
            <a:prstGeom prst="rect">
              <a:avLst/>
            </a:prstGeom>
            <a:solidFill>
              <a:srgbClr val="ED7D31">
                <a:lumMod val="60000"/>
                <a:lumOff val="40000"/>
              </a:srgbClr>
            </a:solidFill>
          </p:spPr>
          <p:txBody>
            <a:bodyPr vert="horz" wrap="square" lIns="91440" tIns="45720" rIns="91440" bIns="45720" numCol="1" spcCol="0" rtlCol="0" fromWordArt="0" anchor="t" anchorCtr="0" forceAA="0" compatLnSpc="0">
              <a:noAutofit/>
            </a:bodyPr>
            <a:lstStyle>
              <a:lvl1pPr algn="l" defTabSz="914400" rtl="0" eaLnBrk="1" latinLnBrk="0" hangingPunct="1">
                <a:lnSpc>
                  <a:spcPct val="90000"/>
                </a:lnSpc>
                <a:spcBef>
                  <a:spcPct val="0"/>
                </a:spcBef>
                <a:buNone/>
                <a:defRPr sz="4400" kern="1200">
                  <a:solidFill>
                    <a:sysClr val="windowText" lastClr="000000"/>
                  </a:solidFill>
                  <a:latin typeface="Calibri" panose="020F0502020204030204"/>
                  <a:ea typeface="微软雅黑" panose="020B0503020204020204" charset="-122"/>
                  <a:cs typeface="微软雅黑" panose="020B0503020204020204" charset="-122"/>
                </a:defRPr>
              </a:lvl1pPr>
            </a:lstStyle>
            <a:p>
              <a:pPr lvl="0" algn="l">
                <a:lnSpc>
                  <a:spcPct val="100000"/>
                </a:lnSpc>
                <a:buClrTx/>
                <a:buSzTx/>
                <a:buFontTx/>
              </a:pP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en-US" sz="2400" b="1">
                  <a:latin typeface="仿宋" panose="02010609060101010101" charset="-122"/>
                  <a:ea typeface="仿宋" panose="02010609060101010101" charset="-122"/>
                  <a:cs typeface="楷体" panose="02010609060101010101" pitchFamily="49" charset="-122"/>
                  <a:sym typeface="等线" panose="02010600030101010101" charset="-122"/>
                </a:rPr>
                <a:t>考情分析</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微软雅黑" panose="020B0503020204020204" charset="-122"/>
                </a:rPr>
                <a:t>阶段特征</a:t>
              </a:r>
              <a:r>
                <a:rPr lang="en-US" altLang="zh-CN" sz="2400" b="1">
                  <a:solidFill>
                    <a:sysClr val="windowText" lastClr="000000"/>
                  </a:solidFill>
                  <a:latin typeface="仿宋" panose="02010609060101010101" charset="-122"/>
                  <a:ea typeface="仿宋" panose="02010609060101010101" charset="-122"/>
                  <a:cs typeface="楷体" panose="02010609060101010101" pitchFamily="49" charset="-122"/>
                  <a:sym typeface="微软雅黑" panose="020B0503020204020204" charset="-122"/>
                </a:rPr>
                <a:t>          </a:t>
              </a:r>
              <a:r>
                <a:rPr lang="zh-CN" altLang="en-US" sz="2400" b="1">
                  <a:solidFill>
                    <a:sysClr val="windowText" lastClr="000000"/>
                  </a:solidFill>
                  <a:latin typeface="仿宋" panose="02010609060101010101" charset="-122"/>
                  <a:ea typeface="仿宋" panose="02010609060101010101" charset="-122"/>
                  <a:cs typeface="楷体" panose="02010609060101010101" pitchFamily="49" charset="-122"/>
                  <a:sym typeface="微软雅黑" panose="020B0503020204020204" charset="-122"/>
                </a:rPr>
                <a:t>夯实</a:t>
              </a:r>
              <a:r>
                <a:rPr lang="zh-CN" altLang="en-US" sz="2400" b="1">
                  <a:solidFill>
                    <a:srgbClr val="000000"/>
                  </a:solidFill>
                  <a:latin typeface="仿宋" panose="02010609060101010101" charset="-122"/>
                  <a:ea typeface="仿宋" panose="02010609060101010101" charset="-122"/>
                  <a:cs typeface="Times New Roman" panose="02020603050405020304" charset="0"/>
                  <a:sym typeface="等线" panose="02010600030101010101" charset="-122"/>
                </a:rPr>
                <a:t>基础</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en-US" sz="2400" b="1">
                  <a:solidFill>
                    <a:srgbClr val="000000"/>
                  </a:solidFill>
                  <a:latin typeface="仿宋" panose="02010609060101010101" charset="-122"/>
                  <a:ea typeface="仿宋" panose="02010609060101010101" charset="-122"/>
                  <a:cs typeface="Times New Roman" panose="02020603050405020304" charset="0"/>
                  <a:sym typeface="等线" panose="02010600030101010101" charset="-122"/>
                </a:rPr>
                <a:t>高考真题</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en-US" sz="2400" b="1">
                  <a:solidFill>
                    <a:srgbClr val="000000"/>
                  </a:solidFill>
                  <a:latin typeface="仿宋" panose="02010609060101010101" charset="-122"/>
                  <a:ea typeface="仿宋" panose="02010609060101010101" charset="-122"/>
                  <a:cs typeface="Times New Roman" panose="02020603050405020304" charset="0"/>
                  <a:sym typeface="等线" panose="02010600030101010101" charset="-122"/>
                </a:rPr>
                <a:t>链接选必</a:t>
              </a: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sym typeface="微软雅黑" panose="020B0503020204020204" charset="-122"/>
              </a:endParaRPr>
            </a:p>
          </p:txBody>
        </p:sp>
        <p:cxnSp>
          <p:nvCxnSpPr>
            <p:cNvPr id="10" name="直接连接符 9"/>
            <p:cNvCxnSpPr/>
            <p:nvPr/>
          </p:nvCxnSpPr>
          <p:spPr>
            <a:xfrm>
              <a:off x="2977" y="9952"/>
              <a:ext cx="16" cy="815"/>
            </a:xfrm>
            <a:prstGeom prst="line">
              <a:avLst/>
            </a:prstGeom>
            <a:ln w="12700" cmpd="sng">
              <a:solidFill>
                <a:sysClr val="window" lastClr="FFFFFF"/>
              </a:solidFill>
              <a:prstDash val="solid"/>
            </a:ln>
          </p:spPr>
          <p:style>
            <a:lnRef idx="2">
              <a:srgbClr val="4472C4"/>
            </a:lnRef>
            <a:fillRef idx="0">
              <a:srgbClr val="FFFFFF"/>
            </a:fillRef>
            <a:effectRef idx="0">
              <a:srgbClr val="FFFFFF"/>
            </a:effectRef>
            <a:fontRef idx="minor">
              <a:sysClr val="windowText" lastClr="000000"/>
            </a:fontRef>
          </p:style>
        </p:cxnSp>
        <p:cxnSp>
          <p:nvCxnSpPr>
            <p:cNvPr id="11" name="直接连接符 10"/>
            <p:cNvCxnSpPr/>
            <p:nvPr/>
          </p:nvCxnSpPr>
          <p:spPr>
            <a:xfrm>
              <a:off x="7227" y="9952"/>
              <a:ext cx="16" cy="815"/>
            </a:xfrm>
            <a:prstGeom prst="line">
              <a:avLst/>
            </a:prstGeom>
            <a:ln w="12700" cmpd="sng">
              <a:solidFill>
                <a:sysClr val="window" lastClr="FFFFFF"/>
              </a:solidFill>
              <a:prstDash val="solid"/>
            </a:ln>
          </p:spPr>
          <p:style>
            <a:lnRef idx="2">
              <a:srgbClr val="4472C4"/>
            </a:lnRef>
            <a:fillRef idx="0">
              <a:srgbClr val="FFFFFF"/>
            </a:fillRef>
            <a:effectRef idx="0">
              <a:srgbClr val="FFFFFF"/>
            </a:effectRef>
            <a:fontRef idx="minor">
              <a:sysClr val="windowText" lastClr="000000"/>
            </a:fontRef>
          </p:style>
        </p:cxnSp>
        <p:cxnSp>
          <p:nvCxnSpPr>
            <p:cNvPr id="21" name="直接连接符 20"/>
            <p:cNvCxnSpPr/>
            <p:nvPr/>
          </p:nvCxnSpPr>
          <p:spPr>
            <a:xfrm>
              <a:off x="11121" y="9952"/>
              <a:ext cx="16" cy="815"/>
            </a:xfrm>
            <a:prstGeom prst="line">
              <a:avLst/>
            </a:prstGeom>
            <a:ln w="12700" cmpd="sng">
              <a:solidFill>
                <a:sysClr val="window" lastClr="FFFFFF"/>
              </a:solidFill>
              <a:prstDash val="solid"/>
            </a:ln>
          </p:spPr>
          <p:style>
            <a:lnRef idx="2">
              <a:srgbClr val="4472C4"/>
            </a:lnRef>
            <a:fillRef idx="0">
              <a:srgbClr val="FFFFFF"/>
            </a:fillRef>
            <a:effectRef idx="0">
              <a:srgbClr val="FFFFFF"/>
            </a:effectRef>
            <a:fontRef idx="minor">
              <a:sysClr val="windowText" lastClr="000000"/>
            </a:fontRef>
          </p:style>
        </p:cxnSp>
        <p:cxnSp>
          <p:nvCxnSpPr>
            <p:cNvPr id="24" name="直接连接符 23"/>
            <p:cNvCxnSpPr/>
            <p:nvPr/>
          </p:nvCxnSpPr>
          <p:spPr>
            <a:xfrm>
              <a:off x="15150" y="9952"/>
              <a:ext cx="16" cy="815"/>
            </a:xfrm>
            <a:prstGeom prst="line">
              <a:avLst/>
            </a:prstGeom>
            <a:ln w="12700" cmpd="sng">
              <a:solidFill>
                <a:sysClr val="window" lastClr="FFFFFF"/>
              </a:solidFill>
              <a:prstDash val="solid"/>
            </a:ln>
          </p:spPr>
          <p:style>
            <a:lnRef idx="2">
              <a:srgbClr val="4472C4"/>
            </a:lnRef>
            <a:fillRef idx="0">
              <a:srgbClr val="FFFFFF"/>
            </a:fillRef>
            <a:effectRef idx="0">
              <a:srgbClr val="FFFFFF"/>
            </a:effectRef>
            <a:fontRef idx="minor">
              <a:sysClr val="windowText" lastClr="000000"/>
            </a:fontRef>
          </p:style>
        </p:cxnSp>
      </p:grpSp>
      <p:sp>
        <p:nvSpPr>
          <p:cNvPr id="16" name="文本框 15"/>
          <p:cNvSpPr txBox="1"/>
          <p:nvPr/>
        </p:nvSpPr>
        <p:spPr>
          <a:xfrm>
            <a:off x="719455" y="3338195"/>
            <a:ext cx="11552555" cy="1245235"/>
          </a:xfrm>
          <a:prstGeom prst="rect">
            <a:avLst/>
          </a:prstGeom>
          <a:noFill/>
          <a:ln w="9525">
            <a:noFill/>
          </a:ln>
        </p:spPr>
        <p:txBody>
          <a:bodyPr wrap="square" anchor="t">
            <a:spAutoFit/>
          </a:bodyPr>
          <a:lstStyle/>
          <a:p>
            <a:pPr algn="l" defTabSz="678180" eaLnBrk="0" fontAlgn="auto" latinLnBrk="1" hangingPunct="0">
              <a:lnSpc>
                <a:spcPts val="3000"/>
              </a:lnSpc>
            </a:pPr>
            <a:r>
              <a:rPr sz="2200" b="1">
                <a:latin typeface="仿宋" panose="02010609060101010101" charset="-122"/>
                <a:ea typeface="仿宋" panose="02010609060101010101" charset="-122"/>
              </a:rPr>
              <a:t>⑴</a:t>
            </a:r>
            <a:r>
              <a:rPr sz="2200" b="1">
                <a:solidFill>
                  <a:srgbClr val="FF0000"/>
                </a:solidFill>
                <a:latin typeface="仿宋" panose="02010609060101010101" charset="-122"/>
                <a:ea typeface="仿宋" panose="02010609060101010101" charset="-122"/>
              </a:rPr>
              <a:t>日本</a:t>
            </a:r>
            <a:r>
              <a:rPr sz="2200" b="1">
                <a:latin typeface="仿宋" panose="02010609060101010101" charset="-122"/>
                <a:ea typeface="仿宋" panose="02010609060101010101" charset="-122"/>
              </a:rPr>
              <a:t>的</a:t>
            </a:r>
            <a:r>
              <a:rPr sz="2200" b="1">
                <a:solidFill>
                  <a:srgbClr val="FF0000"/>
                </a:solidFill>
                <a:latin typeface="仿宋" panose="02010609060101010101" charset="-122"/>
                <a:ea typeface="仿宋" panose="02010609060101010101" charset="-122"/>
              </a:rPr>
              <a:t>野蛮掠夺</a:t>
            </a:r>
            <a:r>
              <a:rPr sz="2200" b="1">
                <a:latin typeface="仿宋" panose="02010609060101010101" charset="-122"/>
                <a:ea typeface="仿宋" panose="02010609060101010101" charset="-122"/>
              </a:rPr>
              <a:t>和</a:t>
            </a:r>
            <a:r>
              <a:rPr sz="2200" b="1">
                <a:solidFill>
                  <a:srgbClr val="FF0000"/>
                </a:solidFill>
                <a:latin typeface="仿宋" panose="02010609060101010101" charset="-122"/>
                <a:ea typeface="仿宋" panose="02010609060101010101" charset="-122"/>
              </a:rPr>
              <a:t>官僚资本</a:t>
            </a:r>
            <a:r>
              <a:rPr sz="2200" b="1">
                <a:latin typeface="仿宋" panose="02010609060101010101" charset="-122"/>
                <a:ea typeface="仿宋" panose="02010609060101010101" charset="-122"/>
              </a:rPr>
              <a:t>的</a:t>
            </a:r>
            <a:r>
              <a:rPr sz="2200" b="1">
                <a:solidFill>
                  <a:srgbClr val="FF0000"/>
                </a:solidFill>
                <a:latin typeface="仿宋" panose="02010609060101010101" charset="-122"/>
                <a:ea typeface="仿宋" panose="02010609060101010101" charset="-122"/>
              </a:rPr>
              <a:t>压榨</a:t>
            </a:r>
            <a:r>
              <a:rPr sz="2200" b="1">
                <a:latin typeface="仿宋" panose="02010609060101010101" charset="-122"/>
                <a:ea typeface="仿宋" panose="02010609060101010101" charset="-122"/>
              </a:rPr>
              <a:t>，</a:t>
            </a:r>
            <a:r>
              <a:rPr sz="2200" b="1">
                <a:solidFill>
                  <a:srgbClr val="FF0000"/>
                </a:solidFill>
                <a:latin typeface="仿宋" panose="02010609060101010101" charset="-122"/>
                <a:ea typeface="仿宋" panose="02010609060101010101" charset="-122"/>
              </a:rPr>
              <a:t>造成</a:t>
            </a:r>
            <a:r>
              <a:rPr sz="2200" b="1">
                <a:latin typeface="仿宋" panose="02010609060101010101" charset="-122"/>
                <a:ea typeface="仿宋" panose="02010609060101010101" charset="-122"/>
              </a:rPr>
              <a:t>了</a:t>
            </a:r>
            <a:r>
              <a:rPr sz="2200" b="1">
                <a:solidFill>
                  <a:srgbClr val="FF0000"/>
                </a:solidFill>
                <a:latin typeface="仿宋" panose="02010609060101010101" charset="-122"/>
                <a:ea typeface="仿宋" panose="02010609060101010101" charset="-122"/>
              </a:rPr>
              <a:t>民族资本主义</a:t>
            </a:r>
            <a:r>
              <a:rPr sz="2200" b="1">
                <a:latin typeface="仿宋" panose="02010609060101010101" charset="-122"/>
                <a:ea typeface="仿宋" panose="02010609060101010101" charset="-122"/>
              </a:rPr>
              <a:t>经济的日益</a:t>
            </a:r>
            <a:r>
              <a:rPr sz="2200" b="1">
                <a:solidFill>
                  <a:srgbClr val="FF0000"/>
                </a:solidFill>
                <a:latin typeface="仿宋" panose="02010609060101010101" charset="-122"/>
                <a:ea typeface="仿宋" panose="02010609060101010101" charset="-122"/>
              </a:rPr>
              <a:t>萎缩</a:t>
            </a:r>
            <a:r>
              <a:rPr sz="2200" b="1">
                <a:latin typeface="仿宋" panose="02010609060101010101" charset="-122"/>
                <a:ea typeface="仿宋" panose="02010609060101010101" charset="-122"/>
              </a:rPr>
              <a:t>；</a:t>
            </a:r>
          </a:p>
          <a:p>
            <a:pPr algn="l" defTabSz="678180" eaLnBrk="0" fontAlgn="auto" latinLnBrk="1" hangingPunct="0">
              <a:lnSpc>
                <a:spcPts val="3000"/>
              </a:lnSpc>
            </a:pPr>
            <a:r>
              <a:rPr sz="2200" b="1">
                <a:latin typeface="仿宋" panose="02010609060101010101" charset="-122"/>
                <a:ea typeface="仿宋" panose="02010609060101010101" charset="-122"/>
              </a:rPr>
              <a:t>⑵</a:t>
            </a:r>
            <a:r>
              <a:rPr sz="2200" b="1">
                <a:solidFill>
                  <a:srgbClr val="FF0000"/>
                </a:solidFill>
                <a:latin typeface="仿宋" panose="02010609060101010101" charset="-122"/>
                <a:ea typeface="仿宋" panose="02010609060101010101" charset="-122"/>
              </a:rPr>
              <a:t>中共</a:t>
            </a:r>
            <a:r>
              <a:rPr sz="2200" b="1">
                <a:latin typeface="仿宋" panose="02010609060101010101" charset="-122"/>
                <a:ea typeface="仿宋" panose="02010609060101010101" charset="-122"/>
              </a:rPr>
              <a:t>实行“</a:t>
            </a:r>
            <a:r>
              <a:rPr sz="2200" b="1">
                <a:solidFill>
                  <a:srgbClr val="FF0000"/>
                </a:solidFill>
                <a:latin typeface="仿宋" panose="02010609060101010101" charset="-122"/>
                <a:ea typeface="仿宋" panose="02010609060101010101" charset="-122"/>
              </a:rPr>
              <a:t>双减双交</a:t>
            </a:r>
            <a:r>
              <a:rPr sz="2200" b="1">
                <a:latin typeface="仿宋" panose="02010609060101010101" charset="-122"/>
                <a:ea typeface="仿宋" panose="02010609060101010101" charset="-122"/>
              </a:rPr>
              <a:t>”政策</a:t>
            </a:r>
            <a:r>
              <a:rPr lang="zh-CN" sz="2200" b="1">
                <a:latin typeface="仿宋" panose="02010609060101010101" charset="-122"/>
                <a:ea typeface="仿宋" panose="02010609060101010101" charset="-122"/>
              </a:rPr>
              <a:t>，</a:t>
            </a:r>
            <a:r>
              <a:rPr sz="2200" b="1">
                <a:latin typeface="仿宋" panose="02010609060101010101" charset="-122"/>
                <a:ea typeface="仿宋" panose="02010609060101010101" charset="-122"/>
              </a:rPr>
              <a:t>既</a:t>
            </a:r>
            <a:r>
              <a:rPr sz="2200" b="1">
                <a:solidFill>
                  <a:srgbClr val="FF0000"/>
                </a:solidFill>
                <a:latin typeface="仿宋" panose="02010609060101010101" charset="-122"/>
                <a:ea typeface="仿宋" panose="02010609060101010101" charset="-122"/>
              </a:rPr>
              <a:t>发展</a:t>
            </a:r>
            <a:r>
              <a:rPr sz="2200" b="1">
                <a:latin typeface="仿宋" panose="02010609060101010101" charset="-122"/>
                <a:ea typeface="仿宋" panose="02010609060101010101" charset="-122"/>
              </a:rPr>
              <a:t>了抗日根据地的经济，又</a:t>
            </a:r>
            <a:r>
              <a:rPr sz="2200" b="1">
                <a:solidFill>
                  <a:srgbClr val="FF0000"/>
                </a:solidFill>
                <a:latin typeface="仿宋" panose="02010609060101010101" charset="-122"/>
                <a:ea typeface="仿宋" panose="02010609060101010101" charset="-122"/>
              </a:rPr>
              <a:t>巩固</a:t>
            </a:r>
            <a:r>
              <a:rPr sz="2200" b="1">
                <a:latin typeface="仿宋" panose="02010609060101010101" charset="-122"/>
                <a:ea typeface="仿宋" panose="02010609060101010101" charset="-122"/>
              </a:rPr>
              <a:t>了抗日民族统一战线；⑶</a:t>
            </a:r>
            <a:r>
              <a:rPr sz="2200" b="1">
                <a:solidFill>
                  <a:srgbClr val="FF0000"/>
                </a:solidFill>
                <a:latin typeface="仿宋" panose="02010609060101010101" charset="-122"/>
                <a:ea typeface="仿宋" panose="02010609060101010101" charset="-122"/>
              </a:rPr>
              <a:t>工业內迁促进西南部</a:t>
            </a:r>
            <a:r>
              <a:rPr sz="2200" b="1">
                <a:latin typeface="仿宋" panose="02010609060101010101" charset="-122"/>
                <a:ea typeface="仿宋" panose="02010609060101010101" charset="-122"/>
              </a:rPr>
              <a:t>地区</a:t>
            </a:r>
            <a:r>
              <a:rPr sz="2200" b="1">
                <a:solidFill>
                  <a:srgbClr val="FF0000"/>
                </a:solidFill>
                <a:latin typeface="仿宋" panose="02010609060101010101" charset="-122"/>
                <a:ea typeface="仿宋" panose="02010609060101010101" charset="-122"/>
              </a:rPr>
              <a:t>工业发展</a:t>
            </a:r>
            <a:r>
              <a:rPr sz="2200" b="1">
                <a:latin typeface="仿宋" panose="02010609060101010101" charset="-122"/>
                <a:ea typeface="仿宋" panose="02010609060101010101" charset="-122"/>
              </a:rPr>
              <a:t>，为抗战胜利奠定物质基础。</a:t>
            </a:r>
          </a:p>
        </p:txBody>
      </p:sp>
      <p:sp>
        <p:nvSpPr>
          <p:cNvPr id="18" name="文本框 17"/>
          <p:cNvSpPr txBox="1"/>
          <p:nvPr/>
        </p:nvSpPr>
        <p:spPr>
          <a:xfrm>
            <a:off x="719455" y="4583430"/>
            <a:ext cx="11236325" cy="860425"/>
          </a:xfrm>
          <a:prstGeom prst="rect">
            <a:avLst/>
          </a:prstGeom>
          <a:noFill/>
          <a:ln w="9525">
            <a:noFill/>
          </a:ln>
        </p:spPr>
        <p:txBody>
          <a:bodyPr wrap="square" anchor="t">
            <a:spAutoFit/>
          </a:bodyPr>
          <a:lstStyle/>
          <a:p>
            <a:pPr algn="l" defTabSz="914400" fontAlgn="ctr" latinLnBrk="1" hangingPunct="0">
              <a:lnSpc>
                <a:spcPts val="3000"/>
              </a:lnSpc>
            </a:pPr>
            <a:r>
              <a:rPr lang="zh-CN" sz="2200" b="1">
                <a:latin typeface="仿宋" panose="02010609060101010101" charset="-122"/>
                <a:ea typeface="仿宋" panose="02010609060101010101" charset="-122"/>
              </a:rPr>
              <a:t>⑴</a:t>
            </a:r>
            <a:r>
              <a:rPr sz="2200" b="1">
                <a:solidFill>
                  <a:srgbClr val="FF0000"/>
                </a:solidFill>
                <a:latin typeface="仿宋" panose="02010609060101010101" charset="-122"/>
                <a:ea typeface="仿宋" panose="02010609060101010101" charset="-122"/>
              </a:rPr>
              <a:t>民族意识</a:t>
            </a:r>
            <a:r>
              <a:rPr lang="zh-CN" sz="2200" b="1">
                <a:latin typeface="仿宋" panose="02010609060101010101" charset="-122"/>
                <a:ea typeface="仿宋" panose="02010609060101010101" charset="-122"/>
              </a:rPr>
              <a:t>高涨；</a:t>
            </a:r>
          </a:p>
          <a:p>
            <a:pPr algn="l" defTabSz="914400" fontAlgn="ctr" latinLnBrk="1" hangingPunct="0">
              <a:lnSpc>
                <a:spcPts val="3000"/>
              </a:lnSpc>
            </a:pPr>
            <a:r>
              <a:rPr lang="zh-CN" sz="2200" b="1">
                <a:latin typeface="仿宋" panose="02010609060101010101" charset="-122"/>
                <a:ea typeface="仿宋" panose="02010609060101010101" charset="-122"/>
              </a:rPr>
              <a:t>⑵</a:t>
            </a:r>
            <a:r>
              <a:rPr sz="2200" b="1">
                <a:solidFill>
                  <a:srgbClr val="FF0000"/>
                </a:solidFill>
                <a:latin typeface="仿宋" panose="02010609060101010101" charset="-122"/>
                <a:ea typeface="仿宋" panose="02010609060101010101" charset="-122"/>
              </a:rPr>
              <a:t>中共七大</a:t>
            </a:r>
            <a:r>
              <a:rPr lang="zh-CN" sz="2200" b="1">
                <a:latin typeface="仿宋" panose="02010609060101010101" charset="-122"/>
                <a:ea typeface="仿宋" panose="02010609060101010101" charset="-122"/>
              </a:rPr>
              <a:t>确立</a:t>
            </a:r>
            <a:r>
              <a:rPr sz="2200" b="1">
                <a:solidFill>
                  <a:srgbClr val="FF0000"/>
                </a:solidFill>
                <a:latin typeface="仿宋" panose="02010609060101010101" charset="-122"/>
                <a:ea typeface="仿宋" panose="02010609060101010101" charset="-122"/>
              </a:rPr>
              <a:t>毛泽东思想</a:t>
            </a:r>
            <a:r>
              <a:rPr lang="zh-CN" sz="2200" b="1">
                <a:latin typeface="仿宋" panose="02010609060101010101" charset="-122"/>
                <a:ea typeface="仿宋" panose="02010609060101010101" charset="-122"/>
              </a:rPr>
              <a:t>为党的</a:t>
            </a:r>
            <a:r>
              <a:rPr sz="2200" b="1">
                <a:solidFill>
                  <a:srgbClr val="FF0000"/>
                </a:solidFill>
                <a:latin typeface="仿宋" panose="02010609060101010101" charset="-122"/>
                <a:ea typeface="仿宋" panose="02010609060101010101" charset="-122"/>
              </a:rPr>
              <a:t>指导思想</a:t>
            </a:r>
            <a:r>
              <a:rPr lang="zh-CN" sz="2200" b="1">
                <a:latin typeface="仿宋" panose="02010609060101010101" charset="-122"/>
                <a:ea typeface="仿宋" panose="02010609060101010101" charset="-122"/>
              </a:rPr>
              <a:t>。</a:t>
            </a:r>
          </a:p>
        </p:txBody>
      </p:sp>
      <p:sp>
        <p:nvSpPr>
          <p:cNvPr id="6" name="文本框 5"/>
          <p:cNvSpPr txBox="1"/>
          <p:nvPr/>
        </p:nvSpPr>
        <p:spPr>
          <a:xfrm>
            <a:off x="791210" y="1297940"/>
            <a:ext cx="11236325" cy="2040255"/>
          </a:xfrm>
          <a:prstGeom prst="rect">
            <a:avLst/>
          </a:prstGeom>
          <a:noFill/>
          <a:ln w="9525">
            <a:noFill/>
          </a:ln>
        </p:spPr>
        <p:txBody>
          <a:bodyPr wrap="square" anchor="t">
            <a:spAutoFit/>
          </a:bodyPr>
          <a:lstStyle/>
          <a:p>
            <a:pPr algn="just" defTabSz="914400">
              <a:lnSpc>
                <a:spcPts val="3040"/>
              </a:lnSpc>
            </a:pPr>
            <a:r>
              <a:rPr sz="2200" b="1">
                <a:latin typeface="仿宋" panose="02010609060101010101" charset="-122"/>
                <a:ea typeface="仿宋" panose="02010609060101010101" charset="-122"/>
                <a:sym typeface="+mn-ea"/>
              </a:rPr>
              <a:t>⑴</a:t>
            </a:r>
            <a:r>
              <a:rPr sz="2200" b="1">
                <a:solidFill>
                  <a:srgbClr val="FF0000"/>
                </a:solidFill>
                <a:latin typeface="仿宋" panose="02010609060101010101" charset="-122"/>
                <a:ea typeface="仿宋" panose="02010609060101010101" charset="-122"/>
                <a:sym typeface="+mn-ea"/>
              </a:rPr>
              <a:t>日本</a:t>
            </a:r>
            <a:r>
              <a:rPr sz="2200" b="1">
                <a:latin typeface="仿宋" panose="02010609060101010101" charset="-122"/>
                <a:ea typeface="仿宋" panose="02010609060101010101" charset="-122"/>
                <a:sym typeface="+mn-ea"/>
              </a:rPr>
              <a:t>不断</a:t>
            </a:r>
            <a:r>
              <a:rPr sz="2200" b="1">
                <a:solidFill>
                  <a:srgbClr val="FF0000"/>
                </a:solidFill>
                <a:latin typeface="仿宋" panose="02010609060101010101" charset="-122"/>
                <a:ea typeface="仿宋" panose="02010609060101010101" charset="-122"/>
                <a:sym typeface="+mn-ea"/>
              </a:rPr>
              <a:t>侵华</a:t>
            </a:r>
            <a:r>
              <a:rPr sz="2200" b="1">
                <a:latin typeface="仿宋" panose="02010609060101010101" charset="-122"/>
                <a:ea typeface="仿宋" panose="02010609060101010101" charset="-122"/>
                <a:sym typeface="+mn-ea"/>
              </a:rPr>
              <a:t>，</a:t>
            </a:r>
            <a:r>
              <a:rPr sz="2200" b="1">
                <a:solidFill>
                  <a:srgbClr val="FF0000"/>
                </a:solidFill>
                <a:latin typeface="仿宋" panose="02010609060101010101" charset="-122"/>
                <a:ea typeface="仿宋" panose="02010609060101010101" charset="-122"/>
                <a:sym typeface="+mn-ea"/>
              </a:rPr>
              <a:t>民族矛盾</a:t>
            </a:r>
            <a:r>
              <a:rPr sz="2200" b="1">
                <a:latin typeface="仿宋" panose="02010609060101010101" charset="-122"/>
                <a:ea typeface="仿宋" panose="02010609060101010101" charset="-122"/>
                <a:sym typeface="+mn-ea"/>
              </a:rPr>
              <a:t>逐渐成为</a:t>
            </a:r>
            <a:r>
              <a:rPr sz="2200" b="1">
                <a:solidFill>
                  <a:srgbClr val="FF0000"/>
                </a:solidFill>
                <a:latin typeface="仿宋" panose="02010609060101010101" charset="-122"/>
                <a:ea typeface="仿宋" panose="02010609060101010101" charset="-122"/>
                <a:sym typeface="+mn-ea"/>
              </a:rPr>
              <a:t>主要矛盾</a:t>
            </a:r>
            <a:r>
              <a:rPr sz="2200" b="1">
                <a:latin typeface="仿宋" panose="02010609060101010101" charset="-122"/>
                <a:ea typeface="仿宋" panose="02010609060101010101" charset="-122"/>
                <a:sym typeface="+mn-ea"/>
              </a:rPr>
              <a:t>；</a:t>
            </a:r>
          </a:p>
          <a:p>
            <a:pPr algn="just" defTabSz="914400">
              <a:lnSpc>
                <a:spcPts val="3040"/>
              </a:lnSpc>
            </a:pPr>
            <a:r>
              <a:rPr sz="2200" b="1">
                <a:latin typeface="仿宋" panose="02010609060101010101" charset="-122"/>
                <a:ea typeface="仿宋" panose="02010609060101010101" charset="-122"/>
                <a:sym typeface="+mn-ea"/>
              </a:rPr>
              <a:t>⑵</a:t>
            </a:r>
            <a:r>
              <a:rPr sz="2200" b="1">
                <a:solidFill>
                  <a:srgbClr val="FF0000"/>
                </a:solidFill>
                <a:latin typeface="仿宋" panose="02010609060101010101" charset="-122"/>
                <a:ea typeface="仿宋" panose="02010609060101010101" charset="-122"/>
                <a:sym typeface="+mn-ea"/>
              </a:rPr>
              <a:t>国共</a:t>
            </a:r>
            <a:r>
              <a:rPr sz="2200" b="1">
                <a:latin typeface="仿宋" panose="02010609060101010101" charset="-122"/>
                <a:ea typeface="仿宋" panose="02010609060101010101" charset="-122"/>
                <a:sym typeface="+mn-ea"/>
              </a:rPr>
              <a:t>两</a:t>
            </a:r>
            <a:r>
              <a:rPr sz="2200" b="1">
                <a:solidFill>
                  <a:srgbClr val="FF0000"/>
                </a:solidFill>
                <a:latin typeface="仿宋" panose="02010609060101010101" charset="-122"/>
                <a:ea typeface="仿宋" panose="02010609060101010101" charset="-122"/>
                <a:sym typeface="+mn-ea"/>
              </a:rPr>
              <a:t>党</a:t>
            </a:r>
            <a:r>
              <a:rPr sz="2200" b="1">
                <a:latin typeface="仿宋" panose="02010609060101010101" charset="-122"/>
                <a:ea typeface="仿宋" panose="02010609060101010101" charset="-122"/>
                <a:sym typeface="+mn-ea"/>
              </a:rPr>
              <a:t>由</a:t>
            </a:r>
            <a:r>
              <a:rPr sz="2200" b="1">
                <a:solidFill>
                  <a:srgbClr val="FF0000"/>
                </a:solidFill>
                <a:latin typeface="仿宋" panose="02010609060101010101" charset="-122"/>
                <a:ea typeface="仿宋" panose="02010609060101010101" charset="-122"/>
                <a:sym typeface="+mn-ea"/>
              </a:rPr>
              <a:t>对抗</a:t>
            </a:r>
            <a:r>
              <a:rPr sz="2200" b="1">
                <a:latin typeface="仿宋" panose="02010609060101010101" charset="-122"/>
                <a:ea typeface="仿宋" panose="02010609060101010101" charset="-122"/>
                <a:sym typeface="+mn-ea"/>
              </a:rPr>
              <a:t>转向</a:t>
            </a:r>
            <a:r>
              <a:rPr sz="2200" b="1">
                <a:solidFill>
                  <a:srgbClr val="FF0000"/>
                </a:solidFill>
                <a:latin typeface="仿宋" panose="02010609060101010101" charset="-122"/>
                <a:ea typeface="仿宋" panose="02010609060101010101" charset="-122"/>
                <a:sym typeface="+mn-ea"/>
              </a:rPr>
              <a:t>合作</a:t>
            </a:r>
            <a:r>
              <a:rPr sz="2200" b="1">
                <a:latin typeface="仿宋" panose="02010609060101010101" charset="-122"/>
                <a:ea typeface="仿宋" panose="02010609060101010101" charset="-122"/>
                <a:sym typeface="+mn-ea"/>
              </a:rPr>
              <a:t>,</a:t>
            </a:r>
            <a:r>
              <a:rPr sz="2200" b="1">
                <a:solidFill>
                  <a:srgbClr val="FF0000"/>
                </a:solidFill>
                <a:latin typeface="仿宋" panose="02010609060101010101" charset="-122"/>
                <a:ea typeface="仿宋" panose="02010609060101010101" charset="-122"/>
                <a:sym typeface="+mn-ea"/>
              </a:rPr>
              <a:t>抗日民族统一战线</a:t>
            </a:r>
            <a:r>
              <a:rPr sz="2200" b="1">
                <a:latin typeface="仿宋" panose="02010609060101010101" charset="-122"/>
                <a:ea typeface="仿宋" panose="02010609060101010101" charset="-122"/>
                <a:sym typeface="+mn-ea"/>
              </a:rPr>
              <a:t>逐渐</a:t>
            </a:r>
            <a:r>
              <a:rPr sz="2200" b="1">
                <a:solidFill>
                  <a:srgbClr val="FF0000"/>
                </a:solidFill>
                <a:latin typeface="仿宋" panose="02010609060101010101" charset="-122"/>
                <a:ea typeface="仿宋" panose="02010609060101010101" charset="-122"/>
                <a:sym typeface="+mn-ea"/>
              </a:rPr>
              <a:t>形成</a:t>
            </a:r>
            <a:r>
              <a:rPr sz="2200" b="1">
                <a:latin typeface="仿宋" panose="02010609060101010101" charset="-122"/>
                <a:ea typeface="仿宋" panose="02010609060101010101" charset="-122"/>
                <a:sym typeface="+mn-ea"/>
              </a:rPr>
              <a:t>，</a:t>
            </a:r>
            <a:r>
              <a:rPr sz="2200" b="1">
                <a:solidFill>
                  <a:srgbClr val="FF0000"/>
                </a:solidFill>
                <a:latin typeface="仿宋" panose="02010609060101010101" charset="-122"/>
                <a:ea typeface="仿宋" panose="02010609060101010101" charset="-122"/>
                <a:sym typeface="+mn-ea"/>
              </a:rPr>
              <a:t>全民族团结抗日</a:t>
            </a:r>
            <a:r>
              <a:rPr sz="2200" b="1">
                <a:latin typeface="仿宋" panose="02010609060101010101" charset="-122"/>
                <a:ea typeface="仿宋" panose="02010609060101010101" charset="-122"/>
                <a:sym typeface="+mn-ea"/>
              </a:rPr>
              <a:t>；</a:t>
            </a:r>
          </a:p>
          <a:p>
            <a:pPr algn="just" defTabSz="914400">
              <a:lnSpc>
                <a:spcPts val="3040"/>
              </a:lnSpc>
            </a:pPr>
            <a:r>
              <a:rPr sz="2200" b="1">
                <a:latin typeface="仿宋" panose="02010609060101010101" charset="-122"/>
                <a:ea typeface="仿宋" panose="02010609060101010101" charset="-122"/>
                <a:sym typeface="+mn-ea"/>
              </a:rPr>
              <a:t>⑶这一时期,</a:t>
            </a:r>
            <a:r>
              <a:rPr sz="2200" b="1">
                <a:solidFill>
                  <a:srgbClr val="FF0000"/>
                </a:solidFill>
                <a:latin typeface="仿宋" panose="02010609060101010101" charset="-122"/>
                <a:ea typeface="仿宋" panose="02010609060101010101" charset="-122"/>
                <a:sym typeface="+mn-ea"/>
              </a:rPr>
              <a:t>国民党正面战场</a:t>
            </a:r>
            <a:r>
              <a:rPr sz="2200" b="1">
                <a:latin typeface="仿宋" panose="02010609060101010101" charset="-122"/>
                <a:ea typeface="仿宋" panose="02010609060101010101" charset="-122"/>
                <a:sym typeface="+mn-ea"/>
              </a:rPr>
              <a:t>与</a:t>
            </a:r>
            <a:r>
              <a:rPr sz="2200" b="1">
                <a:solidFill>
                  <a:srgbClr val="FF0000"/>
                </a:solidFill>
                <a:latin typeface="仿宋" panose="02010609060101010101" charset="-122"/>
                <a:ea typeface="仿宋" panose="02010609060101010101" charset="-122"/>
                <a:sym typeface="+mn-ea"/>
              </a:rPr>
              <a:t>中国共产党敌后战场</a:t>
            </a:r>
            <a:r>
              <a:rPr sz="2200" b="1">
                <a:latin typeface="仿宋" panose="02010609060101010101" charset="-122"/>
                <a:ea typeface="仿宋" panose="02010609060101010101" charset="-122"/>
                <a:sym typeface="+mn-ea"/>
              </a:rPr>
              <a:t>相互配合,沉重</a:t>
            </a:r>
            <a:r>
              <a:rPr sz="2200" b="1">
                <a:solidFill>
                  <a:srgbClr val="FF0000"/>
                </a:solidFill>
                <a:latin typeface="仿宋" panose="02010609060101010101" charset="-122"/>
                <a:ea typeface="仿宋" panose="02010609060101010101" charset="-122"/>
                <a:sym typeface="+mn-ea"/>
              </a:rPr>
              <a:t>打击</a:t>
            </a:r>
            <a:r>
              <a:rPr sz="2200" b="1">
                <a:latin typeface="仿宋" panose="02010609060101010101" charset="-122"/>
                <a:ea typeface="仿宋" panose="02010609060101010101" charset="-122"/>
                <a:sym typeface="+mn-ea"/>
              </a:rPr>
              <a:t>了日本</a:t>
            </a:r>
            <a:r>
              <a:rPr sz="2200" b="1">
                <a:solidFill>
                  <a:srgbClr val="FF0000"/>
                </a:solidFill>
                <a:latin typeface="仿宋" panose="02010609060101010101" charset="-122"/>
                <a:ea typeface="仿宋" panose="02010609060101010101" charset="-122"/>
                <a:sym typeface="+mn-ea"/>
              </a:rPr>
              <a:t>侵略者</a:t>
            </a:r>
            <a:r>
              <a:rPr sz="2200" b="1">
                <a:latin typeface="仿宋" panose="02010609060101010101" charset="-122"/>
                <a:ea typeface="仿宋" panose="02010609060101010101" charset="-122"/>
                <a:sym typeface="+mn-ea"/>
              </a:rPr>
              <a:t>，并最终取得</a:t>
            </a:r>
            <a:r>
              <a:rPr sz="2200" b="1">
                <a:solidFill>
                  <a:srgbClr val="FF0000"/>
                </a:solidFill>
                <a:latin typeface="仿宋" panose="02010609060101010101" charset="-122"/>
                <a:ea typeface="仿宋" panose="02010609060101010101" charset="-122"/>
                <a:sym typeface="+mn-ea"/>
              </a:rPr>
              <a:t>胜利</a:t>
            </a:r>
            <a:r>
              <a:rPr sz="2200" b="1">
                <a:latin typeface="仿宋" panose="02010609060101010101" charset="-122"/>
                <a:ea typeface="仿宋" panose="02010609060101010101" charset="-122"/>
                <a:sym typeface="+mn-ea"/>
              </a:rPr>
              <a:t>；</a:t>
            </a:r>
          </a:p>
          <a:p>
            <a:pPr algn="just" defTabSz="914400">
              <a:lnSpc>
                <a:spcPts val="3040"/>
              </a:lnSpc>
            </a:pPr>
            <a:r>
              <a:rPr sz="2200" b="1">
                <a:latin typeface="仿宋" panose="02010609060101010101" charset="-122"/>
                <a:ea typeface="仿宋" panose="02010609060101010101" charset="-122"/>
                <a:sym typeface="+mn-ea"/>
              </a:rPr>
              <a:t>⑷</a:t>
            </a:r>
            <a:r>
              <a:rPr sz="2200" b="1">
                <a:solidFill>
                  <a:srgbClr val="FF0000"/>
                </a:solidFill>
                <a:latin typeface="仿宋" panose="02010609060101010101" charset="-122"/>
                <a:ea typeface="仿宋" panose="02010609060101010101" charset="-122"/>
                <a:sym typeface="+mn-ea"/>
              </a:rPr>
              <a:t>中国战场</a:t>
            </a:r>
            <a:r>
              <a:rPr sz="2200" b="1">
                <a:latin typeface="仿宋" panose="02010609060101010101" charset="-122"/>
                <a:ea typeface="仿宋" panose="02010609060101010101" charset="-122"/>
                <a:sym typeface="+mn-ea"/>
              </a:rPr>
              <a:t>是</a:t>
            </a:r>
            <a:r>
              <a:rPr sz="2200" b="1">
                <a:solidFill>
                  <a:srgbClr val="FF0000"/>
                </a:solidFill>
                <a:latin typeface="仿宋" panose="02010609060101010101" charset="-122"/>
                <a:ea typeface="仿宋" panose="02010609060101010101" charset="-122"/>
                <a:sym typeface="+mn-ea"/>
              </a:rPr>
              <a:t>世界反法西斯战争</a:t>
            </a:r>
            <a:r>
              <a:rPr sz="2200" b="1">
                <a:latin typeface="仿宋" panose="02010609060101010101" charset="-122"/>
                <a:ea typeface="仿宋" panose="02010609060101010101" charset="-122"/>
                <a:sym typeface="+mn-ea"/>
              </a:rPr>
              <a:t>的</a:t>
            </a:r>
            <a:r>
              <a:rPr sz="2200" b="1">
                <a:solidFill>
                  <a:srgbClr val="FF0000"/>
                </a:solidFill>
                <a:latin typeface="仿宋" panose="02010609060101010101" charset="-122"/>
                <a:ea typeface="仿宋" panose="02010609060101010101" charset="-122"/>
                <a:sym typeface="+mn-ea"/>
              </a:rPr>
              <a:t>东方主战场</a:t>
            </a:r>
            <a:r>
              <a:rPr sz="2200" b="1">
                <a:latin typeface="仿宋" panose="02010609060101010101" charset="-122"/>
                <a:ea typeface="仿宋" panose="02010609060101010101" charset="-122"/>
                <a:sym typeface="+mn-ea"/>
              </a:rPr>
              <a:t>,为世界反法西斯战争胜利</a:t>
            </a:r>
            <a:r>
              <a:rPr sz="2200" b="1">
                <a:solidFill>
                  <a:srgbClr val="FF0000"/>
                </a:solidFill>
                <a:latin typeface="仿宋" panose="02010609060101010101" charset="-122"/>
                <a:ea typeface="仿宋" panose="02010609060101010101" charset="-122"/>
                <a:sym typeface="+mn-ea"/>
              </a:rPr>
              <a:t>作出</a:t>
            </a:r>
            <a:r>
              <a:rPr sz="2200" b="1">
                <a:latin typeface="仿宋" panose="02010609060101010101" charset="-122"/>
                <a:ea typeface="仿宋" panose="02010609060101010101" charset="-122"/>
                <a:sym typeface="+mn-ea"/>
              </a:rPr>
              <a:t>了重要</a:t>
            </a:r>
            <a:r>
              <a:rPr sz="2200" b="1">
                <a:solidFill>
                  <a:srgbClr val="FF0000"/>
                </a:solidFill>
                <a:latin typeface="仿宋" panose="02010609060101010101" charset="-122"/>
                <a:ea typeface="仿宋" panose="02010609060101010101" charset="-122"/>
                <a:sym typeface="+mn-ea"/>
              </a:rPr>
              <a:t>贡献</a:t>
            </a:r>
            <a:r>
              <a:rPr sz="2200" b="1">
                <a:latin typeface="仿宋" panose="02010609060101010101" charset="-122"/>
                <a:ea typeface="仿宋" panose="02010609060101010101" charset="-122"/>
                <a:sym typeface="+mn-ea"/>
              </a:rPr>
              <a:t>。</a:t>
            </a:r>
          </a:p>
        </p:txBody>
      </p:sp>
      <p:sp>
        <p:nvSpPr>
          <p:cNvPr id="2" name="文本框 1"/>
          <p:cNvSpPr txBox="1"/>
          <p:nvPr/>
        </p:nvSpPr>
        <p:spPr>
          <a:xfrm>
            <a:off x="791210" y="5403215"/>
            <a:ext cx="11149965" cy="916305"/>
          </a:xfrm>
          <a:prstGeom prst="rect">
            <a:avLst/>
          </a:prstGeom>
          <a:noFill/>
        </p:spPr>
        <p:txBody>
          <a:bodyPr wrap="square" rtlCol="0" anchor="t">
            <a:noAutofit/>
          </a:bodyPr>
          <a:lstStyle/>
          <a:p>
            <a:pPr algn="l" fontAlgn="auto">
              <a:lnSpc>
                <a:spcPts val="3040"/>
              </a:lnSpc>
            </a:pPr>
            <a:r>
              <a:rPr sz="2200" b="1">
                <a:latin typeface="仿宋" panose="02010609060101010101" charset="-122"/>
                <a:ea typeface="仿宋" panose="02010609060101010101" charset="-122"/>
                <a:sym typeface="微软雅黑" panose="020B0503020204020204" charset="-122"/>
              </a:rPr>
              <a:t>⑴</a:t>
            </a:r>
            <a:r>
              <a:rPr sz="2200" b="1">
                <a:solidFill>
                  <a:srgbClr val="FF0000"/>
                </a:solidFill>
                <a:latin typeface="仿宋" panose="02010609060101010101" charset="-122"/>
                <a:ea typeface="仿宋" panose="02010609060101010101" charset="-122"/>
                <a:sym typeface="微软雅黑" panose="020B0503020204020204" charset="-122"/>
              </a:rPr>
              <a:t>取消</a:t>
            </a:r>
            <a:r>
              <a:rPr sz="2200" b="1">
                <a:latin typeface="仿宋" panose="02010609060101010101" charset="-122"/>
                <a:ea typeface="仿宋" panose="02010609060101010101" charset="-122"/>
                <a:sym typeface="微软雅黑" panose="020B0503020204020204" charset="-122"/>
              </a:rPr>
              <a:t>列强在华</a:t>
            </a:r>
            <a:r>
              <a:rPr sz="2200" b="1">
                <a:solidFill>
                  <a:srgbClr val="FF0000"/>
                </a:solidFill>
                <a:latin typeface="仿宋" panose="02010609060101010101" charset="-122"/>
                <a:ea typeface="仿宋" panose="02010609060101010101" charset="-122"/>
                <a:sym typeface="微软雅黑" panose="020B0503020204020204" charset="-122"/>
              </a:rPr>
              <a:t>特权</a:t>
            </a:r>
            <a:r>
              <a:rPr sz="2200" b="1">
                <a:latin typeface="仿宋" panose="02010609060101010101" charset="-122"/>
                <a:ea typeface="仿宋" panose="02010609060101010101" charset="-122"/>
                <a:sym typeface="微软雅黑" panose="020B0503020204020204" charset="-122"/>
              </a:rPr>
              <a:t>:</a:t>
            </a:r>
            <a:r>
              <a:rPr sz="2200" b="1">
                <a:solidFill>
                  <a:srgbClr val="FF0000"/>
                </a:solidFill>
                <a:latin typeface="仿宋" panose="02010609060101010101" charset="-122"/>
                <a:ea typeface="仿宋" panose="02010609060101010101" charset="-122"/>
                <a:sym typeface="微软雅黑" panose="020B0503020204020204" charset="-122"/>
              </a:rPr>
              <a:t>废除不平等条约</a:t>
            </a:r>
            <a:r>
              <a:rPr sz="2200" b="1">
                <a:latin typeface="仿宋" panose="02010609060101010101" charset="-122"/>
                <a:ea typeface="仿宋" panose="02010609060101010101" charset="-122"/>
                <a:sym typeface="微软雅黑" panose="020B0503020204020204" charset="-122"/>
              </a:rPr>
              <a:t>,</a:t>
            </a:r>
            <a:r>
              <a:rPr sz="2200" b="1">
                <a:solidFill>
                  <a:srgbClr val="FF0000"/>
                </a:solidFill>
                <a:latin typeface="仿宋" panose="02010609060101010101" charset="-122"/>
                <a:ea typeface="仿宋" panose="02010609060101010101" charset="-122"/>
                <a:sym typeface="微软雅黑" panose="020B0503020204020204" charset="-122"/>
              </a:rPr>
              <a:t>订立新</a:t>
            </a:r>
            <a:r>
              <a:rPr sz="2200" b="1">
                <a:latin typeface="仿宋" panose="02010609060101010101" charset="-122"/>
                <a:ea typeface="仿宋" panose="02010609060101010101" charset="-122"/>
                <a:sym typeface="微软雅黑" panose="020B0503020204020204" charset="-122"/>
              </a:rPr>
              <a:t>的</a:t>
            </a:r>
            <a:r>
              <a:rPr sz="2200" b="1">
                <a:solidFill>
                  <a:srgbClr val="FF0000"/>
                </a:solidFill>
                <a:latin typeface="仿宋" panose="02010609060101010101" charset="-122"/>
                <a:ea typeface="仿宋" panose="02010609060101010101" charset="-122"/>
                <a:sym typeface="微软雅黑" panose="020B0503020204020204" charset="-122"/>
              </a:rPr>
              <a:t>条约</a:t>
            </a:r>
            <a:r>
              <a:rPr sz="2200" b="1">
                <a:latin typeface="仿宋" panose="02010609060101010101" charset="-122"/>
                <a:ea typeface="仿宋" panose="02010609060101010101" charset="-122"/>
                <a:sym typeface="微软雅黑" panose="020B0503020204020204" charset="-122"/>
              </a:rPr>
              <a:t>。</a:t>
            </a:r>
          </a:p>
          <a:p>
            <a:pPr algn="l" fontAlgn="auto">
              <a:lnSpc>
                <a:spcPts val="3040"/>
              </a:lnSpc>
            </a:pPr>
            <a:r>
              <a:rPr sz="2200" b="1">
                <a:latin typeface="仿宋" panose="02010609060101010101" charset="-122"/>
                <a:ea typeface="仿宋" panose="02010609060101010101" charset="-122"/>
                <a:sym typeface="微软雅黑" panose="020B0503020204020204" charset="-122"/>
              </a:rPr>
              <a:t>⑵</a:t>
            </a:r>
            <a:r>
              <a:rPr sz="2200" b="1">
                <a:solidFill>
                  <a:srgbClr val="FF0000"/>
                </a:solidFill>
                <a:latin typeface="仿宋" panose="02010609060101010101" charset="-122"/>
                <a:ea typeface="仿宋" panose="02010609060101010101" charset="-122"/>
                <a:sym typeface="微软雅黑" panose="020B0503020204020204" charset="-122"/>
              </a:rPr>
              <a:t>中国</a:t>
            </a:r>
            <a:r>
              <a:rPr sz="2200" b="1">
                <a:latin typeface="仿宋" panose="02010609060101010101" charset="-122"/>
                <a:ea typeface="仿宋" panose="02010609060101010101" charset="-122"/>
                <a:sym typeface="微软雅黑" panose="020B0503020204020204" charset="-122"/>
              </a:rPr>
              <a:t>成为世界反法西斯同盟的重要国家，</a:t>
            </a:r>
            <a:r>
              <a:rPr sz="2200" b="1">
                <a:solidFill>
                  <a:srgbClr val="FF0000"/>
                </a:solidFill>
                <a:latin typeface="仿宋" panose="02010609060101010101" charset="-122"/>
                <a:ea typeface="仿宋" panose="02010609060101010101" charset="-122"/>
                <a:sym typeface="微软雅黑" panose="020B0503020204020204" charset="-122"/>
              </a:rPr>
              <a:t>抗日战争</a:t>
            </a:r>
            <a:r>
              <a:rPr sz="2200" b="1">
                <a:latin typeface="仿宋" panose="02010609060101010101" charset="-122"/>
                <a:ea typeface="仿宋" panose="02010609060101010101" charset="-122"/>
                <a:sym typeface="微软雅黑" panose="020B0503020204020204" charset="-122"/>
              </a:rPr>
              <a:t>的</a:t>
            </a:r>
            <a:r>
              <a:rPr sz="2200" b="1">
                <a:solidFill>
                  <a:srgbClr val="FF0000"/>
                </a:solidFill>
                <a:latin typeface="仿宋" panose="02010609060101010101" charset="-122"/>
                <a:ea typeface="仿宋" panose="02010609060101010101" charset="-122"/>
                <a:sym typeface="微软雅黑" panose="020B0503020204020204" charset="-122"/>
              </a:rPr>
              <a:t>胜利</a:t>
            </a:r>
            <a:r>
              <a:rPr sz="2200" b="1">
                <a:latin typeface="仿宋" panose="02010609060101010101" charset="-122"/>
                <a:ea typeface="仿宋" panose="02010609060101010101" charset="-122"/>
                <a:sym typeface="微软雅黑" panose="020B0503020204020204" charset="-122"/>
              </a:rPr>
              <a:t>使中国</a:t>
            </a:r>
            <a:r>
              <a:rPr sz="2200" b="1">
                <a:solidFill>
                  <a:srgbClr val="FF0000"/>
                </a:solidFill>
                <a:latin typeface="仿宋" panose="02010609060101010101" charset="-122"/>
                <a:ea typeface="仿宋" panose="02010609060101010101" charset="-122"/>
                <a:sym typeface="微软雅黑" panose="020B0503020204020204" charset="-122"/>
              </a:rPr>
              <a:t>国际地位</a:t>
            </a:r>
            <a:r>
              <a:rPr lang="zh-CN" sz="2200" b="1">
                <a:latin typeface="仿宋" panose="02010609060101010101" charset="-122"/>
                <a:ea typeface="仿宋" panose="02010609060101010101" charset="-122"/>
                <a:sym typeface="微软雅黑" panose="020B0503020204020204" charset="-122"/>
              </a:rPr>
              <a:t>有所</a:t>
            </a:r>
            <a:r>
              <a:rPr sz="2200" b="1">
                <a:solidFill>
                  <a:srgbClr val="FF0000"/>
                </a:solidFill>
                <a:latin typeface="仿宋" panose="02010609060101010101" charset="-122"/>
                <a:ea typeface="仿宋" panose="02010609060101010101" charset="-122"/>
                <a:sym typeface="微软雅黑" panose="020B0503020204020204" charset="-122"/>
              </a:rPr>
              <a:t>提高</a:t>
            </a:r>
            <a:r>
              <a:rPr sz="2200" b="1">
                <a:latin typeface="仿宋" panose="02010609060101010101" charset="-122"/>
                <a:ea typeface="仿宋" panose="02010609060101010101" charset="-122"/>
                <a:sym typeface="微软雅黑" panose="020B0503020204020204" charset="-122"/>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linds(horizont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linds(horizont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linds(horizont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6" grpId="0"/>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17475" y="692150"/>
            <a:ext cx="3615055" cy="460375"/>
          </a:xfrm>
          <a:prstGeom prst="rect">
            <a:avLst/>
          </a:prstGeom>
          <a:noFill/>
        </p:spPr>
        <p:txBody>
          <a:bodyPr wrap="square" rtlCol="0">
            <a:spAutoFit/>
          </a:bodyPr>
          <a:lstStyle/>
          <a:p>
            <a:pPr algn="l"/>
            <a:r>
              <a:rPr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mn-ea"/>
              </a:rPr>
              <a:t>㈣东方主战场</a:t>
            </a:r>
            <a:r>
              <a:rPr lang="zh-CN" altLang="en-US"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mn-ea"/>
            </a:endParaRPr>
          </a:p>
        </p:txBody>
      </p:sp>
      <p:grpSp>
        <p:nvGrpSpPr>
          <p:cNvPr id="23" name="组合 22"/>
          <p:cNvGrpSpPr/>
          <p:nvPr/>
        </p:nvGrpSpPr>
        <p:grpSpPr>
          <a:xfrm>
            <a:off x="-6350" y="6319520"/>
            <a:ext cx="12198350" cy="516890"/>
            <a:chOff x="-10" y="9952"/>
            <a:chExt cx="19210" cy="814"/>
          </a:xfrm>
          <a:solidFill>
            <a:srgbClr val="EC5F74">
              <a:lumMod val="20000"/>
              <a:lumOff val="80000"/>
            </a:srgbClr>
          </a:solidFill>
        </p:grpSpPr>
        <p:sp>
          <p:nvSpPr>
            <p:cNvPr id="24" name="文本框 23"/>
            <p:cNvSpPr txBox="1"/>
            <p:nvPr>
              <p:custDataLst>
                <p:tags r:id="rId8"/>
              </p:custDataLst>
            </p:nvPr>
          </p:nvSpPr>
          <p:spPr>
            <a:xfrm>
              <a:off x="-10" y="9976"/>
              <a:ext cx="19211" cy="791"/>
            </a:xfrm>
            <a:prstGeom prst="rect">
              <a:avLst/>
            </a:prstGeom>
            <a:grpFill/>
          </p:spPr>
          <p:txBody>
            <a:bodyPr vert="horz" wrap="square" lIns="91440" tIns="45720" rIns="91440" bIns="45720" numCol="1" spcCol="0" rtlCol="0" fromWordArt="0" anchor="t" anchorCtr="0" forceAA="0" compatLnSpc="0">
              <a:noAutofit/>
            </a:bodyPr>
            <a:lstStyle>
              <a:lvl1pPr algn="l" defTabSz="914400" rtl="0" eaLnBrk="1" latinLnBrk="0" hangingPunct="1">
                <a:lnSpc>
                  <a:spcPct val="90000"/>
                </a:lnSpc>
                <a:spcBef>
                  <a:spcPct val="0"/>
                </a:spcBef>
                <a:buNone/>
                <a:defRPr sz="4400" kern="1200">
                  <a:solidFill>
                    <a:sysClr val="windowText" lastClr="000000"/>
                  </a:solidFill>
                  <a:latin typeface="Calibri" panose="020F0502020204030204"/>
                  <a:ea typeface="微软雅黑" panose="020B0503020204020204" charset="-122"/>
                  <a:cs typeface="微软雅黑" panose="020B0503020204020204" charset="-122"/>
                </a:defRPr>
              </a:lvl1pPr>
            </a:lstStyle>
            <a:p>
              <a:pPr lvl="0" algn="l">
                <a:lnSpc>
                  <a:spcPct val="100000"/>
                </a:lnSpc>
                <a:buClrTx/>
                <a:buSzTx/>
                <a:buFontTx/>
              </a:pPr>
              <a:r>
                <a:rPr lang="zh-CN" altLang="zh-CN" sz="2400" b="1">
                  <a:latin typeface="仿宋" panose="02010609060101010101" charset="-122"/>
                  <a:ea typeface="仿宋" panose="02010609060101010101" charset="-122"/>
                  <a:cs typeface="楷体" panose="02010609060101010101" pitchFamily="49" charset="-122"/>
                  <a:sym typeface="Arial" panose="020B0604020202020204" pitchFamily="34" charset="0"/>
                </a:rPr>
                <a:t>  </a:t>
              </a:r>
              <a:r>
                <a:rPr lang="zh-CN" altLang="zh-CN" sz="2400" b="1">
                  <a:latin typeface="仿宋" panose="02010609060101010101" charset="-122"/>
                  <a:ea typeface="仿宋" panose="02010609060101010101" charset="-122"/>
                  <a:cs typeface="楷体" panose="02010609060101010101" pitchFamily="49" charset="-122"/>
                  <a:sym typeface="等线" panose="02010600030101010101" charset="-122"/>
                </a:rPr>
                <a:t>考情分析</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zh-CN" sz="2400" b="1">
                  <a:solidFill>
                    <a:sysClr val="windowText" lastClr="000000"/>
                  </a:solidFill>
                  <a:latin typeface="仿宋" panose="02010609060101010101" charset="-122"/>
                  <a:ea typeface="仿宋" panose="02010609060101010101" charset="-122"/>
                  <a:cs typeface="楷体" panose="02010609060101010101" pitchFamily="49" charset="-122"/>
                  <a:sym typeface="微软雅黑" panose="020B0503020204020204" charset="-122"/>
                </a:rPr>
                <a:t>阶段特征</a:t>
              </a:r>
              <a:r>
                <a:rPr lang="en-US" altLang="zh-CN" sz="2400" b="1">
                  <a:solidFill>
                    <a:sysClr val="windowText" lastClr="000000"/>
                  </a:solidFill>
                  <a:latin typeface="仿宋" panose="02010609060101010101" charset="-122"/>
                  <a:ea typeface="仿宋" panose="02010609060101010101" charset="-122"/>
                  <a:cs typeface="楷体" panose="02010609060101010101" pitchFamily="49" charset="-122"/>
                  <a:sym typeface="微软雅黑" panose="020B0503020204020204" charset="-122"/>
                </a:rPr>
                <a:t>          </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微软雅黑" panose="020B0503020204020204" charset="-122"/>
                </a:rPr>
                <a:t>夯实</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等线" panose="02010600030101010101" charset="-122"/>
                </a:rPr>
                <a:t>基础</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en-US" sz="2400" b="1">
                  <a:solidFill>
                    <a:srgbClr val="000000"/>
                  </a:solidFill>
                  <a:latin typeface="仿宋" panose="02010609060101010101" charset="-122"/>
                  <a:ea typeface="仿宋" panose="02010609060101010101" charset="-122"/>
                  <a:cs typeface="Times New Roman" panose="02020603050405020304" charset="0"/>
                  <a:sym typeface="等线" panose="02010600030101010101" charset="-122"/>
                </a:rPr>
                <a:t>高考真题</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en-US" sz="2400" b="1">
                  <a:solidFill>
                    <a:srgbClr val="000000"/>
                  </a:solidFill>
                  <a:latin typeface="仿宋" panose="02010609060101010101" charset="-122"/>
                  <a:ea typeface="仿宋" panose="02010609060101010101" charset="-122"/>
                  <a:cs typeface="Times New Roman" panose="02020603050405020304" charset="0"/>
                  <a:sym typeface="等线" panose="02010600030101010101" charset="-122"/>
                </a:rPr>
                <a:t>链接选必</a:t>
              </a: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sym typeface="微软雅黑" panose="020B0503020204020204" charset="-122"/>
              </a:endParaRPr>
            </a:p>
          </p:txBody>
        </p:sp>
        <p:cxnSp>
          <p:nvCxnSpPr>
            <p:cNvPr id="25" name="直接连接符 24"/>
            <p:cNvCxnSpPr/>
            <p:nvPr/>
          </p:nvCxnSpPr>
          <p:spPr>
            <a:xfrm>
              <a:off x="2977" y="9952"/>
              <a:ext cx="16" cy="815"/>
            </a:xfrm>
            <a:prstGeom prst="line">
              <a:avLst/>
            </a:prstGeom>
            <a:grpFill/>
            <a:ln w="12700" cap="flat" cmpd="sng" algn="ctr">
              <a:solidFill>
                <a:sysClr val="window" lastClr="FFFFFF"/>
              </a:solidFill>
              <a:prstDash val="solid"/>
              <a:miter lim="800000"/>
            </a:ln>
            <a:effectLst/>
          </p:spPr>
        </p:cxnSp>
        <p:cxnSp>
          <p:nvCxnSpPr>
            <p:cNvPr id="26" name="直接连接符 25"/>
            <p:cNvCxnSpPr/>
            <p:nvPr/>
          </p:nvCxnSpPr>
          <p:spPr>
            <a:xfrm>
              <a:off x="7227" y="9952"/>
              <a:ext cx="16" cy="815"/>
            </a:xfrm>
            <a:prstGeom prst="line">
              <a:avLst/>
            </a:prstGeom>
            <a:grpFill/>
            <a:ln w="12700" cap="flat" cmpd="sng" algn="ctr">
              <a:solidFill>
                <a:sysClr val="window" lastClr="FFFFFF"/>
              </a:solidFill>
              <a:prstDash val="solid"/>
              <a:miter lim="800000"/>
            </a:ln>
            <a:effectLst/>
          </p:spPr>
        </p:cxnSp>
        <p:cxnSp>
          <p:nvCxnSpPr>
            <p:cNvPr id="28" name="直接连接符 27"/>
            <p:cNvCxnSpPr/>
            <p:nvPr/>
          </p:nvCxnSpPr>
          <p:spPr>
            <a:xfrm>
              <a:off x="11121" y="9952"/>
              <a:ext cx="16" cy="815"/>
            </a:xfrm>
            <a:prstGeom prst="line">
              <a:avLst/>
            </a:prstGeom>
            <a:grpFill/>
            <a:ln w="12700" cap="flat" cmpd="sng" algn="ctr">
              <a:solidFill>
                <a:sysClr val="window" lastClr="FFFFFF"/>
              </a:solidFill>
              <a:prstDash val="solid"/>
              <a:miter lim="800000"/>
            </a:ln>
            <a:effectLst/>
          </p:spPr>
        </p:cxnSp>
        <p:cxnSp>
          <p:nvCxnSpPr>
            <p:cNvPr id="62" name="直接连接符 61"/>
            <p:cNvCxnSpPr/>
            <p:nvPr/>
          </p:nvCxnSpPr>
          <p:spPr>
            <a:xfrm>
              <a:off x="15150" y="9952"/>
              <a:ext cx="16" cy="815"/>
            </a:xfrm>
            <a:prstGeom prst="line">
              <a:avLst/>
            </a:prstGeom>
            <a:grpFill/>
            <a:ln w="12700" cap="flat" cmpd="sng" algn="ctr">
              <a:solidFill>
                <a:sysClr val="window" lastClr="FFFFFF"/>
              </a:solidFill>
              <a:prstDash val="solid"/>
              <a:miter lim="800000"/>
            </a:ln>
            <a:effectLst/>
          </p:spPr>
        </p:cxnSp>
      </p:grpSp>
      <p:grpSp>
        <p:nvGrpSpPr>
          <p:cNvPr id="29" name="组合 28"/>
          <p:cNvGrpSpPr/>
          <p:nvPr/>
        </p:nvGrpSpPr>
        <p:grpSpPr>
          <a:xfrm>
            <a:off x="18415" y="5080"/>
            <a:ext cx="4580890" cy="622935"/>
            <a:chOff x="271" y="34"/>
            <a:chExt cx="7214" cy="981"/>
          </a:xfrm>
        </p:grpSpPr>
        <p:sp>
          <p:nvSpPr>
            <p:cNvPr id="30" name="矩形"/>
            <p:cNvSpPr/>
            <p:nvPr/>
          </p:nvSpPr>
          <p:spPr>
            <a:xfrm>
              <a:off x="271" y="34"/>
              <a:ext cx="7214" cy="820"/>
            </a:xfrm>
            <a:prstGeom prst="rect">
              <a:avLst/>
            </a:prstGeom>
            <a:solidFill>
              <a:schemeClr val="accent6">
                <a:lumMod val="40000"/>
                <a:lumOff val="60000"/>
              </a:schemeClr>
            </a:solidFill>
            <a:ln w="9525" cap="flat" cmpd="sng">
              <a:noFill/>
              <a:prstDash val="solid"/>
              <a:miter/>
            </a:ln>
          </p:spPr>
          <p:txBody>
            <a:bodyPr vert="horz" wrap="square" lIns="91417" tIns="45708" rIns="91417" bIns="45708" anchor="t" anchorCtr="0">
              <a:spAutoFit/>
            </a:bodyPr>
            <a:lstStyle/>
            <a:p>
              <a:pPr marL="0" indent="0" algn="l">
                <a:lnSpc>
                  <a:spcPct val="100000"/>
                </a:lnSpc>
                <a:spcBef>
                  <a:spcPts val="0"/>
                </a:spcBef>
                <a:spcAft>
                  <a:spcPts val="0"/>
                </a:spcAft>
                <a:buNone/>
              </a:pPr>
              <a:r>
                <a:rPr lang="zh-CN" altLang="en-US" sz="2800" b="1" i="0" u="none" strike="noStrike" kern="1200" cap="none" spc="0" baseline="0">
                  <a:solidFill>
                    <a:sysClr val="windowText" lastClr="000000"/>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三、全面抗战（1937-1945）</a:t>
              </a:r>
            </a:p>
          </p:txBody>
        </p:sp>
        <p:cxnSp>
          <p:nvCxnSpPr>
            <p:cNvPr id="31" name="直接连接符 30"/>
            <p:cNvCxnSpPr/>
            <p:nvPr>
              <p:custDataLst>
                <p:tags r:id="rId7"/>
              </p:custDataLst>
            </p:nvPr>
          </p:nvCxnSpPr>
          <p:spPr>
            <a:xfrm flipV="1">
              <a:off x="271" y="983"/>
              <a:ext cx="7147" cy="32"/>
            </a:xfrm>
            <a:prstGeom prst="line">
              <a:avLst/>
            </a:prstGeom>
            <a:noFill/>
            <a:ln w="12700" cap="flat" cmpd="sng" algn="ctr">
              <a:solidFill>
                <a:schemeClr val="accent6">
                  <a:lumMod val="40000"/>
                  <a:lumOff val="60000"/>
                </a:schemeClr>
              </a:solidFill>
              <a:prstDash val="solid"/>
              <a:miter lim="800000"/>
            </a:ln>
            <a:effectLst/>
          </p:spPr>
        </p:cxnSp>
      </p:grpSp>
      <p:sp>
        <p:nvSpPr>
          <p:cNvPr id="2" name="文本框 1"/>
          <p:cNvSpPr txBox="1"/>
          <p:nvPr/>
        </p:nvSpPr>
        <p:spPr>
          <a:xfrm>
            <a:off x="627380" y="1216660"/>
            <a:ext cx="1263015" cy="460375"/>
          </a:xfrm>
          <a:prstGeom prst="rect">
            <a:avLst/>
          </a:prstGeom>
          <a:noFill/>
        </p:spPr>
        <p:txBody>
          <a:bodyPr wrap="square" rtlCol="0" anchor="t">
            <a:spAutoFit/>
          </a:bodyPr>
          <a:lstStyle/>
          <a:p>
            <a:r>
              <a:rPr lang="en-US" sz="2400" b="1">
                <a:gradFill>
                  <a:gsLst>
                    <a:gs pos="0">
                      <a:srgbClr val="012D86"/>
                    </a:gs>
                    <a:gs pos="100000">
                      <a:srgbClr val="0E2557"/>
                    </a:gs>
                  </a:gsLst>
                  <a:lin scaled="0"/>
                </a:gradFill>
                <a:latin typeface="宋体" panose="02010600030101010101" pitchFamily="2" charset="-122"/>
                <a:cs typeface="宋体" panose="02010600030101010101" pitchFamily="2" charset="-122"/>
                <a:sym typeface="+mn-ea"/>
              </a:rPr>
              <a:t>1</a:t>
            </a:r>
            <a:r>
              <a:rPr lang="zh-CN" altLang="en-US" sz="2400" b="1">
                <a:gradFill>
                  <a:gsLst>
                    <a:gs pos="0">
                      <a:srgbClr val="012D86"/>
                    </a:gs>
                    <a:gs pos="100000">
                      <a:srgbClr val="0E2557"/>
                    </a:gs>
                  </a:gsLst>
                  <a:lin scaled="0"/>
                </a:gradFill>
                <a:latin typeface="宋体" panose="02010600030101010101" pitchFamily="2" charset="-122"/>
                <a:cs typeface="宋体" panose="02010600030101010101" pitchFamily="2" charset="-122"/>
                <a:sym typeface="+mn-ea"/>
              </a:rPr>
              <a:t>、</a:t>
            </a:r>
            <a:r>
              <a:rPr sz="2400" b="1">
                <a:gradFill>
                  <a:gsLst>
                    <a:gs pos="0">
                      <a:srgbClr val="012D86"/>
                    </a:gs>
                    <a:gs pos="100000">
                      <a:srgbClr val="0E2557"/>
                    </a:gs>
                  </a:gsLst>
                  <a:lin scaled="0"/>
                </a:gradFill>
                <a:latin typeface="宋体" panose="02010600030101010101" pitchFamily="2" charset="-122"/>
                <a:cs typeface="宋体" panose="02010600030101010101" pitchFamily="2" charset="-122"/>
                <a:sym typeface="+mn-ea"/>
              </a:rPr>
              <a:t>背景</a:t>
            </a:r>
            <a:r>
              <a:rPr lang="zh-CN" sz="2400" b="1">
                <a:gradFill>
                  <a:gsLst>
                    <a:gs pos="0">
                      <a:srgbClr val="012D86"/>
                    </a:gs>
                    <a:gs pos="100000">
                      <a:srgbClr val="0E2557"/>
                    </a:gs>
                  </a:gsLst>
                  <a:lin scaled="0"/>
                </a:gradFill>
                <a:latin typeface="宋体" panose="02010600030101010101" pitchFamily="2" charset="-122"/>
                <a:cs typeface="宋体" panose="02010600030101010101" pitchFamily="2" charset="-122"/>
                <a:sym typeface="+mn-ea"/>
              </a:rPr>
              <a:t>：</a:t>
            </a:r>
          </a:p>
        </p:txBody>
      </p:sp>
      <p:sp>
        <p:nvSpPr>
          <p:cNvPr id="149508" name="内容占位符 2"/>
          <p:cNvSpPr/>
          <p:nvPr/>
        </p:nvSpPr>
        <p:spPr>
          <a:xfrm>
            <a:off x="627380" y="1686560"/>
            <a:ext cx="11068685" cy="454025"/>
          </a:xfrm>
          <a:prstGeom prst="rect">
            <a:avLst/>
          </a:prstGeom>
          <a:noFill/>
          <a:ln w="9525">
            <a:noFill/>
          </a:ln>
        </p:spPr>
        <p:txBody>
          <a:bodyPr/>
          <a:lstStyle/>
          <a:p>
            <a:pPr indent="0" defTabSz="914400" fontAlgn="auto">
              <a:lnSpc>
                <a:spcPts val="3380"/>
              </a:lnSpc>
              <a:spcBef>
                <a:spcPts val="0"/>
              </a:spcBef>
              <a:buClrTx/>
              <a:buSzPct val="100000"/>
              <a:buFontTx/>
            </a:pPr>
            <a:r>
              <a:rPr lang="zh-CN" altLang="en-US" sz="2400" b="1">
                <a:solidFill>
                  <a:sysClr val="windowText" lastClr="000000"/>
                </a:solidFill>
                <a:latin typeface="宋体" panose="02010600030101010101" pitchFamily="2" charset="-122"/>
                <a:ea typeface="宋体" panose="02010600030101010101" pitchFamily="2" charset="-122"/>
                <a:cs typeface="宋体" panose="02010600030101010101" pitchFamily="2" charset="-122"/>
                <a:sym typeface="Wingdings" panose="05000000000000000000" charset="0"/>
              </a:rPr>
              <a:t>①在</a:t>
            </a:r>
            <a:r>
              <a:rPr lang="zh-CN" altLang="en-US" sz="2400" b="1">
                <a:solidFill>
                  <a:srgbClr val="FF0000"/>
                </a:solidFill>
                <a:latin typeface="宋体" panose="02010600030101010101" pitchFamily="2" charset="-122"/>
                <a:ea typeface="宋体" panose="02010600030101010101" pitchFamily="2" charset="-122"/>
                <a:cs typeface="宋体" panose="02010600030101010101" pitchFamily="2" charset="-122"/>
                <a:sym typeface="Wingdings" panose="05000000000000000000" charset="0"/>
              </a:rPr>
              <a:t>抗日民族统一战线</a:t>
            </a:r>
            <a:r>
              <a:rPr lang="zh-CN" altLang="en-US" sz="2400" b="1">
                <a:solidFill>
                  <a:sysClr val="windowText" lastClr="000000"/>
                </a:solidFill>
                <a:latin typeface="宋体" panose="02010600030101010101" pitchFamily="2" charset="-122"/>
                <a:ea typeface="宋体" panose="02010600030101010101" pitchFamily="2" charset="-122"/>
                <a:cs typeface="宋体" panose="02010600030101010101" pitchFamily="2" charset="-122"/>
                <a:sym typeface="Wingdings" panose="05000000000000000000" charset="0"/>
              </a:rPr>
              <a:t>的旗帜下，</a:t>
            </a:r>
            <a:r>
              <a:rPr lang="zh-CN" altLang="en-US" sz="2400" b="1">
                <a:solidFill>
                  <a:srgbClr val="FF0000"/>
                </a:solidFill>
                <a:latin typeface="宋体" panose="02010600030101010101" pitchFamily="2" charset="-122"/>
                <a:ea typeface="宋体" panose="02010600030101010101" pitchFamily="2" charset="-122"/>
                <a:cs typeface="宋体" panose="02010600030101010101" pitchFamily="2" charset="-122"/>
                <a:sym typeface="Wingdings" panose="05000000000000000000" charset="0"/>
              </a:rPr>
              <a:t>社会各阶层</a:t>
            </a:r>
            <a:r>
              <a:rPr lang="zh-CN" altLang="en-US" sz="2400" b="1">
                <a:solidFill>
                  <a:sysClr val="windowText" lastClr="000000"/>
                </a:solidFill>
                <a:latin typeface="宋体" panose="02010600030101010101" pitchFamily="2" charset="-122"/>
                <a:ea typeface="宋体" panose="02010600030101010101" pitchFamily="2" charset="-122"/>
                <a:cs typeface="宋体" panose="02010600030101010101" pitchFamily="2" charset="-122"/>
                <a:sym typeface="Wingdings" panose="05000000000000000000" charset="0"/>
              </a:rPr>
              <a:t>民众、海外华侨</a:t>
            </a:r>
            <a:r>
              <a:rPr lang="zh-CN" altLang="en-US" sz="2400" b="1">
                <a:solidFill>
                  <a:srgbClr val="FF0000"/>
                </a:solidFill>
                <a:latin typeface="宋体" panose="02010600030101010101" pitchFamily="2" charset="-122"/>
                <a:ea typeface="宋体" panose="02010600030101010101" pitchFamily="2" charset="-122"/>
                <a:cs typeface="宋体" panose="02010600030101010101" pitchFamily="2" charset="-122"/>
                <a:sym typeface="Wingdings" panose="05000000000000000000" charset="0"/>
              </a:rPr>
              <a:t>广泛参与抗战；</a:t>
            </a:r>
            <a:endParaRPr lang="zh-CN" altLang="en-US" sz="2400" b="1">
              <a:solidFill>
                <a:sysClr val="windowText" lastClr="000000"/>
              </a:solidFill>
              <a:latin typeface="宋体" panose="02010600030101010101" pitchFamily="2" charset="-122"/>
              <a:ea typeface="宋体" panose="02010600030101010101" pitchFamily="2" charset="-122"/>
              <a:cs typeface="宋体" panose="02010600030101010101" pitchFamily="2" charset="-122"/>
              <a:sym typeface="Wingdings" panose="05000000000000000000" charset="0"/>
            </a:endParaRPr>
          </a:p>
        </p:txBody>
      </p:sp>
      <p:pic>
        <p:nvPicPr>
          <p:cNvPr id="3" name="图片 2"/>
          <p:cNvPicPr>
            <a:picLocks noChangeAspect="1"/>
          </p:cNvPicPr>
          <p:nvPr>
            <p:custDataLst>
              <p:tags r:id="rId1"/>
            </p:custDataLst>
          </p:nvPr>
        </p:nvPicPr>
        <p:blipFill>
          <a:blip r:embed="rId10"/>
          <a:stretch>
            <a:fillRect/>
          </a:stretch>
        </p:blipFill>
        <p:spPr>
          <a:xfrm>
            <a:off x="244475" y="3133090"/>
            <a:ext cx="4312285" cy="3186430"/>
          </a:xfrm>
          <a:prstGeom prst="rect">
            <a:avLst/>
          </a:prstGeom>
        </p:spPr>
      </p:pic>
      <p:grpSp>
        <p:nvGrpSpPr>
          <p:cNvPr id="6" name="组合 5"/>
          <p:cNvGrpSpPr/>
          <p:nvPr/>
        </p:nvGrpSpPr>
        <p:grpSpPr>
          <a:xfrm>
            <a:off x="1420495" y="3301365"/>
            <a:ext cx="3881120" cy="2854325"/>
            <a:chOff x="2674" y="3018"/>
            <a:chExt cx="6112" cy="4495"/>
          </a:xfrm>
        </p:grpSpPr>
        <p:pic>
          <p:nvPicPr>
            <p:cNvPr id="4" name="图片 3"/>
            <p:cNvPicPr>
              <a:picLocks noChangeAspect="1"/>
            </p:cNvPicPr>
            <p:nvPr/>
          </p:nvPicPr>
          <p:blipFill>
            <a:blip r:embed="rId11"/>
            <a:stretch>
              <a:fillRect/>
            </a:stretch>
          </p:blipFill>
          <p:spPr>
            <a:xfrm>
              <a:off x="3774" y="3018"/>
              <a:ext cx="3532" cy="3334"/>
            </a:xfrm>
            <a:prstGeom prst="rect">
              <a:avLst/>
            </a:prstGeom>
          </p:spPr>
        </p:pic>
        <p:sp>
          <p:nvSpPr>
            <p:cNvPr id="8" name="文本框 7"/>
            <p:cNvSpPr txBox="1"/>
            <p:nvPr/>
          </p:nvSpPr>
          <p:spPr>
            <a:xfrm>
              <a:off x="2674" y="6497"/>
              <a:ext cx="6112" cy="1016"/>
            </a:xfrm>
            <a:prstGeom prst="rect">
              <a:avLst/>
            </a:prstGeom>
            <a:noFill/>
          </p:spPr>
          <p:txBody>
            <a:bodyPr wrap="square" rtlCol="0">
              <a:spAutoFit/>
            </a:bodyPr>
            <a:lstStyle/>
            <a:p>
              <a:pPr algn="ctr"/>
              <a:r>
                <a:rPr lang="en-US" altLang="zh-CN" sz="1800" b="1">
                  <a:latin typeface="仿宋" panose="02010609060101010101" charset="-122"/>
                  <a:ea typeface="仿宋" panose="02010609060101010101" charset="-122"/>
                  <a:cs typeface="仿宋" panose="02010609060101010101" charset="-122"/>
                </a:rPr>
                <a:t>“</a:t>
              </a:r>
              <a:r>
                <a:rPr lang="zh-CN" altLang="en-US" sz="1800" b="1">
                  <a:latin typeface="仿宋" panose="02010609060101010101" charset="-122"/>
                  <a:ea typeface="仿宋" panose="02010609060101010101" charset="-122"/>
                  <a:cs typeface="仿宋" panose="02010609060101010101" charset="-122"/>
                </a:rPr>
                <a:t>华侨旗帜，民族光辉</a:t>
              </a:r>
              <a:r>
                <a:rPr lang="en-US" altLang="zh-CN" sz="1800" b="1">
                  <a:latin typeface="仿宋" panose="02010609060101010101" charset="-122"/>
                  <a:ea typeface="仿宋" panose="02010609060101010101" charset="-122"/>
                  <a:cs typeface="仿宋" panose="02010609060101010101" charset="-122"/>
                </a:rPr>
                <a:t>”</a:t>
              </a:r>
            </a:p>
            <a:p>
              <a:pPr algn="ctr"/>
              <a:r>
                <a:rPr lang="zh-CN" altLang="en-US" sz="1800" b="1">
                  <a:latin typeface="仿宋" panose="02010609060101010101" charset="-122"/>
                  <a:ea typeface="仿宋" panose="02010609060101010101" charset="-122"/>
                  <a:cs typeface="仿宋" panose="02010609060101010101" charset="-122"/>
                </a:rPr>
                <a:t>陈嘉庚</a:t>
              </a:r>
            </a:p>
          </p:txBody>
        </p:sp>
      </p:grpSp>
      <p:pic>
        <p:nvPicPr>
          <p:cNvPr id="9" name="图片 2"/>
          <p:cNvPicPr>
            <a:picLocks noChangeAspect="1" noChangeArrowheads="1"/>
          </p:cNvPicPr>
          <p:nvPr>
            <p:custDataLst>
              <p:tags r:id="rId2"/>
            </p:custDataLst>
          </p:nvPr>
        </p:nvPicPr>
        <p:blipFill>
          <a:blip r:embed="rId12">
            <a:extLst>
              <a:ext uri="{28A0092B-C50C-407E-A947-70E740481C1C}">
                <a14:useLocalDpi xmlns:a14="http://schemas.microsoft.com/office/drawing/2010/main" val="0"/>
              </a:ext>
            </a:extLst>
          </a:blip>
          <a:stretch>
            <a:fillRect/>
          </a:stretch>
        </p:blipFill>
        <p:spPr bwMode="auto">
          <a:xfrm>
            <a:off x="4818380" y="3133090"/>
            <a:ext cx="4991100" cy="2787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组合 15"/>
          <p:cNvGrpSpPr/>
          <p:nvPr/>
        </p:nvGrpSpPr>
        <p:grpSpPr>
          <a:xfrm>
            <a:off x="566420" y="3532505"/>
            <a:ext cx="10109835" cy="2680970"/>
            <a:chOff x="982" y="5930"/>
            <a:chExt cx="15921" cy="4222"/>
          </a:xfrm>
        </p:grpSpPr>
        <p:pic>
          <p:nvPicPr>
            <p:cNvPr id="18" name="图片 34"/>
            <p:cNvPicPr>
              <a:picLocks noChangeAspect="1"/>
            </p:cNvPicPr>
            <p:nvPr>
              <p:custDataLst>
                <p:tags r:id="rId5"/>
              </p:custDataLst>
            </p:nvPr>
          </p:nvPicPr>
          <p:blipFill>
            <a:blip r:embed="rId13"/>
            <a:stretch>
              <a:fillRect/>
            </a:stretch>
          </p:blipFill>
          <p:spPr>
            <a:xfrm>
              <a:off x="10223" y="5930"/>
              <a:ext cx="6680" cy="4222"/>
            </a:xfrm>
            <a:prstGeom prst="rect">
              <a:avLst/>
            </a:prstGeom>
            <a:noFill/>
            <a:ln>
              <a:noFill/>
              <a:miter lim="800000"/>
              <a:headEnd/>
              <a:tailEnd/>
            </a:ln>
            <a:effectLst>
              <a:outerShdw blurRad="292100" dist="139700" dir="2700000" algn="tl">
                <a:srgbClr val="333333">
                  <a:alpha val="64999"/>
                </a:srgbClr>
              </a:outerShdw>
            </a:effectLst>
          </p:spPr>
        </p:pic>
        <p:sp>
          <p:nvSpPr>
            <p:cNvPr id="19" name="文本框 3"/>
            <p:cNvSpPr/>
            <p:nvPr>
              <p:custDataLst>
                <p:tags r:id="rId6"/>
              </p:custDataLst>
            </p:nvPr>
          </p:nvSpPr>
          <p:spPr>
            <a:xfrm>
              <a:off x="982" y="5937"/>
              <a:ext cx="8816" cy="4215"/>
            </a:xfrm>
            <a:prstGeom prst="rect">
              <a:avLst/>
            </a:prstGeom>
            <a:solidFill>
              <a:srgbClr val="EC5F74">
                <a:lumMod val="20000"/>
                <a:lumOff val="80000"/>
              </a:srgbClr>
            </a:solidFill>
            <a:ln w="12700" cap="flat" cmpd="sng" algn="ctr">
              <a:solidFill>
                <a:srgbClr val="000000"/>
              </a:solidFill>
              <a:prstDash val="solid"/>
              <a:miter lim="800000"/>
            </a:ln>
            <a:effectLst/>
            <a:extLst/>
          </p:spPr>
          <p:txBody>
            <a:bodyPr wrap="square"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rgbClr val="000000"/>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rgbClr val="000000"/>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rgbClr val="000000"/>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rgbClr val="000000"/>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rgbClr val="000000"/>
                  </a:solidFill>
                  <a:latin typeface="Arial" panose="020B0604020202020204" pitchFamily="34" charset="0"/>
                  <a:ea typeface="宋体" panose="02010600030101010101" pitchFamily="2" charset="-122"/>
                </a:defRPr>
              </a:lvl5pPr>
            </a:lstStyle>
            <a:p>
              <a:pPr lvl="0">
                <a:lnSpc>
                  <a:spcPts val="2880"/>
                </a:lnSpc>
              </a:pPr>
              <a:r>
                <a:rPr lang="en-US" altLang="zh-CN" sz="2200" b="1">
                  <a:solidFill>
                    <a:srgbClr val="FF0000"/>
                  </a:solidFill>
                  <a:latin typeface="仿宋" panose="02010609060101010101" charset="-122"/>
                  <a:ea typeface="仿宋" panose="02010609060101010101" charset="-122"/>
                  <a:cs typeface="仿宋" panose="02010609060101010101" charset="-122"/>
                </a:rPr>
                <a:t>    </a:t>
              </a:r>
              <a:r>
                <a:rPr lang="zh-CN" altLang="en-US" sz="2200" b="1">
                  <a:solidFill>
                    <a:srgbClr val="000000">
                      <a:lumMod val="95000"/>
                      <a:lumOff val="5000"/>
                    </a:srgbClr>
                  </a:solidFill>
                  <a:latin typeface="仿宋" panose="02010609060101010101" charset="-122"/>
                  <a:ea typeface="仿宋" panose="02010609060101010101" charset="-122"/>
                  <a:cs typeface="仿宋" panose="02010609060101010101" charset="-122"/>
                </a:rPr>
                <a:t>克莱尔</a:t>
              </a:r>
              <a:r>
                <a:rPr lang="en-US" altLang="zh-CN" sz="2200" b="1">
                  <a:solidFill>
                    <a:srgbClr val="000000">
                      <a:lumMod val="95000"/>
                      <a:lumOff val="5000"/>
                    </a:srgbClr>
                  </a:solidFill>
                  <a:latin typeface="仿宋" panose="02010609060101010101" charset="-122"/>
                  <a:ea typeface="仿宋" panose="02010609060101010101" charset="-122"/>
                  <a:cs typeface="仿宋" panose="02010609060101010101" charset="-122"/>
                </a:rPr>
                <a:t>·</a:t>
              </a:r>
              <a:r>
                <a:rPr lang="zh-CN" altLang="en-US" sz="2200" b="1">
                  <a:solidFill>
                    <a:srgbClr val="000000">
                      <a:lumMod val="95000"/>
                      <a:lumOff val="5000"/>
                    </a:srgbClr>
                  </a:solidFill>
                  <a:latin typeface="仿宋" panose="02010609060101010101" charset="-122"/>
                  <a:ea typeface="仿宋" panose="02010609060101010101" charset="-122"/>
                  <a:cs typeface="仿宋" panose="02010609060101010101" charset="-122"/>
                </a:rPr>
                <a:t>李</a:t>
              </a:r>
              <a:r>
                <a:rPr lang="en-US" altLang="zh-CN" sz="2200" b="1">
                  <a:solidFill>
                    <a:srgbClr val="000000">
                      <a:lumMod val="95000"/>
                      <a:lumOff val="5000"/>
                    </a:srgbClr>
                  </a:solidFill>
                  <a:latin typeface="仿宋" panose="02010609060101010101" charset="-122"/>
                  <a:ea typeface="仿宋" panose="02010609060101010101" charset="-122"/>
                  <a:cs typeface="仿宋" panose="02010609060101010101" charset="-122"/>
                </a:rPr>
                <a:t>·</a:t>
              </a:r>
              <a:r>
                <a:rPr lang="zh-CN" altLang="en-US" sz="2200" b="1">
                  <a:solidFill>
                    <a:srgbClr val="000000">
                      <a:lumMod val="95000"/>
                      <a:lumOff val="5000"/>
                    </a:srgbClr>
                  </a:solidFill>
                  <a:latin typeface="仿宋" panose="02010609060101010101" charset="-122"/>
                  <a:ea typeface="仿宋" panose="02010609060101010101" charset="-122"/>
                  <a:cs typeface="仿宋" panose="02010609060101010101" charset="-122"/>
                </a:rPr>
                <a:t>陈纳德，美国陆军航空队中将、飞行员。</a:t>
              </a:r>
              <a:r>
                <a:rPr lang="en-US" altLang="zh-CN" sz="2200" b="1">
                  <a:solidFill>
                    <a:srgbClr val="000000">
                      <a:lumMod val="95000"/>
                      <a:lumOff val="5000"/>
                    </a:srgbClr>
                  </a:solidFill>
                  <a:latin typeface="仿宋" panose="02010609060101010101" charset="-122"/>
                  <a:ea typeface="仿宋" panose="02010609060101010101" charset="-122"/>
                  <a:cs typeface="仿宋" panose="02010609060101010101" charset="-122"/>
                </a:rPr>
                <a:t>1936</a:t>
              </a:r>
              <a:r>
                <a:rPr lang="zh-CN" altLang="en-US" sz="2200" b="1">
                  <a:solidFill>
                    <a:srgbClr val="000000">
                      <a:lumMod val="95000"/>
                      <a:lumOff val="5000"/>
                    </a:srgbClr>
                  </a:solidFill>
                  <a:latin typeface="仿宋" panose="02010609060101010101" charset="-122"/>
                  <a:ea typeface="仿宋" panose="02010609060101010101" charset="-122"/>
                  <a:cs typeface="仿宋" panose="02010609060101010101" charset="-122"/>
                </a:rPr>
                <a:t>年</a:t>
              </a:r>
              <a:r>
                <a:rPr lang="en-US" altLang="zh-CN" sz="2200" b="1">
                  <a:solidFill>
                    <a:srgbClr val="000000">
                      <a:lumMod val="95000"/>
                      <a:lumOff val="5000"/>
                    </a:srgbClr>
                  </a:solidFill>
                  <a:latin typeface="仿宋" panose="02010609060101010101" charset="-122"/>
                  <a:ea typeface="仿宋" panose="02010609060101010101" charset="-122"/>
                  <a:cs typeface="仿宋" panose="02010609060101010101" charset="-122"/>
                </a:rPr>
                <a:t>6</a:t>
              </a:r>
              <a:r>
                <a:rPr lang="zh-CN" altLang="en-US" sz="2200" b="1">
                  <a:solidFill>
                    <a:srgbClr val="000000">
                      <a:lumMod val="95000"/>
                      <a:lumOff val="5000"/>
                    </a:srgbClr>
                  </a:solidFill>
                  <a:latin typeface="仿宋" panose="02010609060101010101" charset="-122"/>
                  <a:ea typeface="仿宋" panose="02010609060101010101" charset="-122"/>
                  <a:cs typeface="仿宋" panose="02010609060101010101" charset="-122"/>
                </a:rPr>
                <a:t>月</a:t>
              </a:r>
              <a:r>
                <a:rPr lang="en-US" altLang="zh-CN" sz="2200" b="1">
                  <a:solidFill>
                    <a:srgbClr val="000000">
                      <a:lumMod val="95000"/>
                      <a:lumOff val="5000"/>
                    </a:srgbClr>
                  </a:solidFill>
                  <a:latin typeface="仿宋" panose="02010609060101010101" charset="-122"/>
                  <a:ea typeface="仿宋" panose="02010609060101010101" charset="-122"/>
                  <a:cs typeface="仿宋" panose="02010609060101010101" charset="-122"/>
                </a:rPr>
                <a:t>3</a:t>
              </a:r>
              <a:r>
                <a:rPr lang="zh-CN" altLang="en-US" sz="2200" b="1">
                  <a:solidFill>
                    <a:srgbClr val="000000">
                      <a:lumMod val="95000"/>
                      <a:lumOff val="5000"/>
                    </a:srgbClr>
                  </a:solidFill>
                  <a:latin typeface="仿宋" panose="02010609060101010101" charset="-122"/>
                  <a:ea typeface="仿宋" panose="02010609060101010101" charset="-122"/>
                  <a:cs typeface="仿宋" panose="02010609060101010101" charset="-122"/>
                </a:rPr>
                <a:t>日，担任中国空军顾问，</a:t>
              </a:r>
              <a:r>
                <a:rPr lang="zh-CN" altLang="en-US" sz="2200" b="1">
                  <a:solidFill>
                    <a:srgbClr val="FF0000"/>
                  </a:solidFill>
                  <a:latin typeface="仿宋" panose="02010609060101010101" charset="-122"/>
                  <a:ea typeface="仿宋" panose="02010609060101010101" charset="-122"/>
                  <a:cs typeface="仿宋" panose="02010609060101010101" charset="-122"/>
                </a:rPr>
                <a:t>帮助建立中国空军。</a:t>
              </a:r>
              <a:endParaRPr lang="zh-CN" altLang="en-US" sz="2200" b="1">
                <a:solidFill>
                  <a:srgbClr val="000000">
                    <a:lumMod val="95000"/>
                    <a:lumOff val="5000"/>
                  </a:srgbClr>
                </a:solidFill>
                <a:latin typeface="仿宋" panose="02010609060101010101" charset="-122"/>
                <a:ea typeface="仿宋" panose="02010609060101010101" charset="-122"/>
                <a:cs typeface="仿宋" panose="02010609060101010101" charset="-122"/>
              </a:endParaRPr>
            </a:p>
            <a:p>
              <a:pPr lvl="0">
                <a:lnSpc>
                  <a:spcPts val="2880"/>
                </a:lnSpc>
              </a:pPr>
              <a:r>
                <a:rPr lang="en-US" altLang="zh-CN" sz="2200" b="1">
                  <a:solidFill>
                    <a:srgbClr val="000000">
                      <a:lumMod val="95000"/>
                      <a:lumOff val="5000"/>
                    </a:srgbClr>
                  </a:solidFill>
                  <a:latin typeface="仿宋" panose="02010609060101010101" charset="-122"/>
                  <a:ea typeface="仿宋" panose="02010609060101010101" charset="-122"/>
                  <a:cs typeface="仿宋" panose="02010609060101010101" charset="-122"/>
                </a:rPr>
                <a:t>    1941</a:t>
              </a:r>
              <a:r>
                <a:rPr lang="zh-CN" altLang="en-US" sz="2200" b="1">
                  <a:solidFill>
                    <a:srgbClr val="000000">
                      <a:lumMod val="95000"/>
                      <a:lumOff val="5000"/>
                    </a:srgbClr>
                  </a:solidFill>
                  <a:latin typeface="仿宋" panose="02010609060101010101" charset="-122"/>
                  <a:ea typeface="仿宋" panose="02010609060101010101" charset="-122"/>
                  <a:cs typeface="仿宋" panose="02010609060101010101" charset="-122"/>
                </a:rPr>
                <a:t>年</a:t>
              </a:r>
              <a:r>
                <a:rPr lang="en-US" altLang="zh-CN" sz="2200" b="1">
                  <a:solidFill>
                    <a:srgbClr val="000000">
                      <a:lumMod val="95000"/>
                      <a:lumOff val="5000"/>
                    </a:srgbClr>
                  </a:solidFill>
                  <a:latin typeface="仿宋" panose="02010609060101010101" charset="-122"/>
                  <a:ea typeface="仿宋" panose="02010609060101010101" charset="-122"/>
                  <a:cs typeface="仿宋" panose="02010609060101010101" charset="-122"/>
                </a:rPr>
                <a:t>8</a:t>
              </a:r>
              <a:r>
                <a:rPr lang="zh-CN" altLang="en-US" sz="2200" b="1">
                  <a:solidFill>
                    <a:srgbClr val="000000">
                      <a:lumMod val="95000"/>
                      <a:lumOff val="5000"/>
                    </a:srgbClr>
                  </a:solidFill>
                  <a:latin typeface="仿宋" panose="02010609060101010101" charset="-122"/>
                  <a:ea typeface="仿宋" panose="02010609060101010101" charset="-122"/>
                  <a:cs typeface="仿宋" panose="02010609060101010101" charset="-122"/>
                </a:rPr>
                <a:t>月，中国空军美国航空志愿队</a:t>
              </a:r>
              <a:r>
                <a:rPr lang="en-US" altLang="zh-CN" sz="2200" b="1">
                  <a:solidFill>
                    <a:srgbClr val="000000">
                      <a:lumMod val="95000"/>
                      <a:lumOff val="5000"/>
                    </a:srgbClr>
                  </a:solidFill>
                  <a:latin typeface="仿宋" panose="02010609060101010101" charset="-122"/>
                  <a:ea typeface="仿宋" panose="02010609060101010101" charset="-122"/>
                  <a:cs typeface="仿宋" panose="02010609060101010101" charset="-122"/>
                </a:rPr>
                <a:t>——</a:t>
              </a:r>
              <a:r>
                <a:rPr lang="zh-CN" altLang="en-US" sz="2200" b="1">
                  <a:solidFill>
                    <a:srgbClr val="FF0000"/>
                  </a:solidFill>
                  <a:latin typeface="仿宋" panose="02010609060101010101" charset="-122"/>
                  <a:ea typeface="仿宋" panose="02010609060101010101" charset="-122"/>
                  <a:cs typeface="仿宋" panose="02010609060101010101" charset="-122"/>
                </a:rPr>
                <a:t>飞虎队成立</a:t>
              </a:r>
              <a:r>
                <a:rPr lang="zh-CN" altLang="en-US" sz="2200" b="1">
                  <a:solidFill>
                    <a:srgbClr val="000000">
                      <a:lumMod val="95000"/>
                      <a:lumOff val="5000"/>
                    </a:srgbClr>
                  </a:solidFill>
                  <a:latin typeface="仿宋" panose="02010609060101010101" charset="-122"/>
                  <a:ea typeface="仿宋" panose="02010609060101010101" charset="-122"/>
                  <a:cs typeface="仿宋" panose="02010609060101010101" charset="-122"/>
                </a:rPr>
                <a:t>，</a:t>
              </a:r>
              <a:r>
                <a:rPr lang="zh-CN" altLang="en-US" sz="2200" b="1">
                  <a:solidFill>
                    <a:srgbClr val="FF0000"/>
                  </a:solidFill>
                  <a:latin typeface="仿宋" panose="02010609060101010101" charset="-122"/>
                  <a:ea typeface="仿宋" panose="02010609060101010101" charset="-122"/>
                  <a:cs typeface="仿宋" panose="02010609060101010101" charset="-122"/>
                </a:rPr>
                <a:t>陈纳德</a:t>
              </a:r>
              <a:r>
                <a:rPr lang="zh-CN" altLang="en-US" sz="2200" b="1">
                  <a:solidFill>
                    <a:srgbClr val="000000">
                      <a:lumMod val="95000"/>
                      <a:lumOff val="5000"/>
                    </a:srgbClr>
                  </a:solidFill>
                  <a:latin typeface="仿宋" panose="02010609060101010101" charset="-122"/>
                  <a:ea typeface="仿宋" panose="02010609060101010101" charset="-122"/>
                  <a:cs typeface="仿宋" panose="02010609060101010101" charset="-122"/>
                </a:rPr>
                <a:t>担任队长。</a:t>
              </a:r>
              <a:r>
                <a:rPr lang="en-US" altLang="zh-CN" sz="2200" b="1">
                  <a:solidFill>
                    <a:srgbClr val="000000">
                      <a:lumMod val="95000"/>
                      <a:lumOff val="5000"/>
                    </a:srgbClr>
                  </a:solidFill>
                  <a:latin typeface="仿宋" panose="02010609060101010101" charset="-122"/>
                  <a:ea typeface="仿宋" panose="02010609060101010101" charset="-122"/>
                  <a:cs typeface="仿宋" panose="02010609060101010101" charset="-122"/>
                </a:rPr>
                <a:t>1942</a:t>
              </a:r>
              <a:r>
                <a:rPr lang="zh-CN" altLang="en-US" sz="2200" b="1">
                  <a:solidFill>
                    <a:srgbClr val="000000">
                      <a:lumMod val="95000"/>
                      <a:lumOff val="5000"/>
                    </a:srgbClr>
                  </a:solidFill>
                  <a:latin typeface="仿宋" panose="02010609060101010101" charset="-122"/>
                  <a:ea typeface="仿宋" panose="02010609060101010101" charset="-122"/>
                  <a:cs typeface="仿宋" panose="02010609060101010101" charset="-122"/>
                </a:rPr>
                <a:t>年</a:t>
              </a:r>
              <a:r>
                <a:rPr lang="en-US" altLang="zh-CN" sz="2200" b="1">
                  <a:solidFill>
                    <a:srgbClr val="000000">
                      <a:lumMod val="95000"/>
                      <a:lumOff val="5000"/>
                    </a:srgbClr>
                  </a:solidFill>
                  <a:latin typeface="仿宋" panose="02010609060101010101" charset="-122"/>
                  <a:ea typeface="仿宋" panose="02010609060101010101" charset="-122"/>
                  <a:cs typeface="仿宋" panose="02010609060101010101" charset="-122"/>
                </a:rPr>
                <a:t>7</a:t>
              </a:r>
              <a:r>
                <a:rPr lang="zh-CN" altLang="en-US" sz="2200" b="1">
                  <a:solidFill>
                    <a:srgbClr val="000000">
                      <a:lumMod val="95000"/>
                      <a:lumOff val="5000"/>
                    </a:srgbClr>
                  </a:solidFill>
                  <a:latin typeface="仿宋" panose="02010609060101010101" charset="-122"/>
                  <a:ea typeface="仿宋" panose="02010609060101010101" charset="-122"/>
                  <a:cs typeface="仿宋" panose="02010609060101010101" charset="-122"/>
                </a:rPr>
                <a:t>月，美国航空志愿队转变为美国驻华空军特遣队，陈纳德担任准将司令。</a:t>
              </a:r>
            </a:p>
          </p:txBody>
        </p:sp>
      </p:grpSp>
      <p:sp>
        <p:nvSpPr>
          <p:cNvPr id="13" name="矩形 12"/>
          <p:cNvSpPr/>
          <p:nvPr>
            <p:custDataLst>
              <p:tags r:id="rId3"/>
            </p:custDataLst>
          </p:nvPr>
        </p:nvSpPr>
        <p:spPr>
          <a:xfrm>
            <a:off x="827405" y="2827655"/>
            <a:ext cx="9664065" cy="603885"/>
          </a:xfrm>
          <a:prstGeom prst="rect">
            <a:avLst/>
          </a:prstGeom>
          <a:gradFill>
            <a:gsLst>
              <a:gs pos="0">
                <a:srgbClr val="E30000"/>
              </a:gs>
              <a:gs pos="100000">
                <a:srgbClr val="760303"/>
              </a:gs>
            </a:gsLst>
            <a:lin ang="5400000" scaled="0"/>
          </a:gradFill>
          <a:ln w="25400" cap="flat" cmpd="sng" algn="ctr">
            <a:noFill/>
            <a:prstDash val="solid"/>
          </a:ln>
          <a:effectLst/>
        </p:spPr>
        <p:txBody>
          <a:bodyPr rtlCol="0" anchor="ctr"/>
          <a:lstStyle/>
          <a:p>
            <a:pPr algn="ctr"/>
            <a:r>
              <a:rPr lang="zh-CN" altLang="en-US" sz="2400" b="1">
                <a:solidFill>
                  <a:sysClr val="window" lastClr="FFFFFF"/>
                </a:solidFill>
                <a:latin typeface="仿宋" panose="02010609060101010101" charset="-122"/>
                <a:ea typeface="仿宋" panose="02010609060101010101" charset="-122"/>
              </a:rPr>
              <a:t>中华民族在亡国灭种的严重威胁面前，实现了前所未有的团结与统一</a:t>
            </a:r>
          </a:p>
        </p:txBody>
      </p:sp>
      <p:sp>
        <p:nvSpPr>
          <p:cNvPr id="5" name="矩形 4"/>
          <p:cNvSpPr/>
          <p:nvPr>
            <p:custDataLst>
              <p:tags r:id="rId4"/>
            </p:custDataLst>
          </p:nvPr>
        </p:nvSpPr>
        <p:spPr>
          <a:xfrm>
            <a:off x="627449" y="2257898"/>
            <a:ext cx="10455095" cy="460375"/>
          </a:xfrm>
          <a:prstGeom prst="rect">
            <a:avLst/>
          </a:prstGeom>
        </p:spPr>
        <p:txBody>
          <a:bodyPr wrap="square">
            <a:spAutoFit/>
          </a:bodyPr>
          <a:lstStyle/>
          <a:p>
            <a:pPr algn="just" fontAlgn="auto">
              <a:lnSpc>
                <a:spcPts val="2880"/>
              </a:lnSpc>
            </a:pPr>
            <a:r>
              <a:rPr sz="2285" b="1">
                <a:solidFill>
                  <a:sysClr val="windowText" lastClr="000000"/>
                </a:solidFill>
                <a:latin typeface="宋体" panose="02010600030101010101" pitchFamily="2" charset="-122"/>
                <a:cs typeface="宋体" panose="02010600030101010101" pitchFamily="2" charset="-122"/>
                <a:sym typeface="+mn-ea"/>
              </a:rPr>
              <a:t>②1941年6月22日，</a:t>
            </a:r>
            <a:r>
              <a:rPr sz="2285" b="1">
                <a:solidFill>
                  <a:srgbClr val="FF0000"/>
                </a:solidFill>
                <a:latin typeface="宋体" panose="02010600030101010101" pitchFamily="2" charset="-122"/>
                <a:cs typeface="宋体" panose="02010600030101010101" pitchFamily="2" charset="-122"/>
                <a:sym typeface="+mn-ea"/>
              </a:rPr>
              <a:t>苏德战争爆发</a:t>
            </a:r>
            <a:r>
              <a:rPr lang="zh-CN" sz="2285" b="1">
                <a:solidFill>
                  <a:srgbClr val="FF0000"/>
                </a:solidFill>
                <a:latin typeface="宋体" panose="02010600030101010101" pitchFamily="2" charset="-122"/>
                <a:cs typeface="宋体" panose="02010600030101010101" pitchFamily="2" charset="-122"/>
                <a:sym typeface="+mn-ea"/>
              </a:rPr>
              <a:t>；</a:t>
            </a:r>
            <a:r>
              <a:rPr sz="2285" b="1">
                <a:solidFill>
                  <a:sysClr val="windowText" lastClr="000000"/>
                </a:solidFill>
                <a:latin typeface="宋体" panose="02010600030101010101" pitchFamily="2" charset="-122"/>
                <a:cs typeface="宋体" panose="02010600030101010101" pitchFamily="2" charset="-122"/>
                <a:sym typeface="+mn-ea"/>
              </a:rPr>
              <a:t>12月7日，</a:t>
            </a:r>
            <a:r>
              <a:rPr sz="2285" b="1">
                <a:solidFill>
                  <a:srgbClr val="FF0000"/>
                </a:solidFill>
                <a:latin typeface="宋体" panose="02010600030101010101" pitchFamily="2" charset="-122"/>
                <a:cs typeface="宋体" panose="02010600030101010101" pitchFamily="2" charset="-122"/>
                <a:sym typeface="+mn-ea"/>
              </a:rPr>
              <a:t>太平洋战争爆发</a:t>
            </a:r>
            <a:r>
              <a:rPr lang="zh-CN" sz="2285" b="1">
                <a:solidFill>
                  <a:srgbClr val="FF0000"/>
                </a:solidFill>
                <a:latin typeface="宋体" panose="02010600030101010101" pitchFamily="2" charset="-122"/>
                <a:cs typeface="宋体" panose="02010600030101010101" pitchFamily="2" charset="-122"/>
                <a:sym typeface="+mn-ea"/>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linds(horizont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xit" presetSubtype="10" fill="hold" nodeType="clickEffect">
                                  <p:stCondLst>
                                    <p:cond delay="0"/>
                                  </p:stCondLst>
                                  <p:childTnLst>
                                    <p:animEffect transition="out" filter="blinds(horizontal)">
                                      <p:cBhvr>
                                        <p:cTn id="15" dur="500"/>
                                        <p:tgtEl>
                                          <p:spTgt spid="3"/>
                                        </p:tgtEl>
                                      </p:cBhvr>
                                    </p:animEffect>
                                    <p:set>
                                      <p:cBhvr>
                                        <p:cTn id="16" dur="1" fill="hold">
                                          <p:stCondLst>
                                            <p:cond delay="499"/>
                                          </p:stCondLst>
                                        </p:cTn>
                                        <p:tgtEl>
                                          <p:spTgt spid="3"/>
                                        </p:tgtEl>
                                        <p:attrNameLst>
                                          <p:attrName>style.visibility</p:attrName>
                                        </p:attrNameLst>
                                      </p:cBhvr>
                                      <p:to>
                                        <p:strVal val="hidden"/>
                                      </p:to>
                                    </p:set>
                                  </p:childTnLst>
                                </p:cTn>
                              </p:par>
                            </p:childTnLst>
                          </p:cTn>
                        </p:par>
                        <p:par>
                          <p:cTn id="17" fill="hold">
                            <p:stCondLst>
                              <p:cond delay="500"/>
                            </p:stCondLst>
                            <p:childTnLst>
                              <p:par>
                                <p:cTn id="18" presetID="3" presetClass="entr" presetSubtype="1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linds(horizontal)">
                                      <p:cBhvr>
                                        <p:cTn id="20" dur="500"/>
                                        <p:tgtEl>
                                          <p:spTgt spid="6"/>
                                        </p:tgtEl>
                                      </p:cBhvr>
                                    </p:animEffect>
                                  </p:childTnLst>
                                </p:cTn>
                              </p:par>
                              <p:par>
                                <p:cTn id="21" presetID="3" presetClass="entr" presetSubtype="1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linds(horizont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xit" presetSubtype="10" fill="hold" nodeType="clickEffect">
                                  <p:stCondLst>
                                    <p:cond delay="0"/>
                                  </p:stCondLst>
                                  <p:childTnLst>
                                    <p:animEffect transition="out" filter="blinds(horizontal)">
                                      <p:cBhvr>
                                        <p:cTn id="27" dur="500"/>
                                        <p:tgtEl>
                                          <p:spTgt spid="6"/>
                                        </p:tgtEl>
                                      </p:cBhvr>
                                    </p:animEffect>
                                    <p:set>
                                      <p:cBhvr>
                                        <p:cTn id="28" dur="1" fill="hold">
                                          <p:stCondLst>
                                            <p:cond delay="499"/>
                                          </p:stCondLst>
                                        </p:cTn>
                                        <p:tgtEl>
                                          <p:spTgt spid="6"/>
                                        </p:tgtEl>
                                        <p:attrNameLst>
                                          <p:attrName>style.visibility</p:attrName>
                                        </p:attrNameLst>
                                      </p:cBhvr>
                                      <p:to>
                                        <p:strVal val="hidden"/>
                                      </p:to>
                                    </p:set>
                                  </p:childTnLst>
                                </p:cTn>
                              </p:par>
                              <p:par>
                                <p:cTn id="29" presetID="3" presetClass="exit" presetSubtype="10" fill="hold" nodeType="withEffect">
                                  <p:stCondLst>
                                    <p:cond delay="0"/>
                                  </p:stCondLst>
                                  <p:childTnLst>
                                    <p:animEffect transition="out" filter="blinds(horizontal)">
                                      <p:cBhvr>
                                        <p:cTn id="30" dur="500"/>
                                        <p:tgtEl>
                                          <p:spTgt spid="9"/>
                                        </p:tgtEl>
                                      </p:cBhvr>
                                    </p:animEffect>
                                    <p:set>
                                      <p:cBhvr>
                                        <p:cTn id="31" dur="1" fill="hold">
                                          <p:stCondLst>
                                            <p:cond delay="499"/>
                                          </p:stCondLst>
                                        </p:cTn>
                                        <p:tgtEl>
                                          <p:spTgt spid="9"/>
                                        </p:tgtEl>
                                        <p:attrNameLst>
                                          <p:attrName>style.visibility</p:attrName>
                                        </p:attrNameLst>
                                      </p:cBhvr>
                                      <p:to>
                                        <p:strVal val="hidden"/>
                                      </p:to>
                                    </p:set>
                                  </p:childTnLst>
                                </p:cTn>
                              </p:par>
                            </p:childTnLst>
                          </p:cTn>
                        </p:par>
                        <p:par>
                          <p:cTn id="32" fill="hold">
                            <p:stCondLst>
                              <p:cond delay="500"/>
                            </p:stCondLst>
                            <p:childTnLst>
                              <p:par>
                                <p:cTn id="33" presetID="3" presetClass="entr" presetSubtype="10" fill="hold"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linds(horizontal)">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linds(horizontal)">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149508"/>
                                        </p:tgtEl>
                                        <p:attrNameLst>
                                          <p:attrName>style.visibility</p:attrName>
                                        </p:attrNameLst>
                                      </p:cBhvr>
                                      <p:to>
                                        <p:strVal val="visible"/>
                                      </p:to>
                                    </p:set>
                                    <p:animEffect transition="in" filter="blinds(horizontal)">
                                      <p:cBhvr>
                                        <p:cTn id="45" dur="500" fill="hold"/>
                                        <p:tgtEl>
                                          <p:spTgt spid="149508"/>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blinds(horizontal)">
                                      <p:cBhvr>
                                        <p:cTn id="5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9508" grpId="0" bldLvl="0" animBg="1"/>
      <p:bldP spid="13" grpId="0" bldLvl="0" animBg="1"/>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17475" y="692150"/>
            <a:ext cx="3615055" cy="460375"/>
          </a:xfrm>
          <a:prstGeom prst="rect">
            <a:avLst/>
          </a:prstGeom>
          <a:noFill/>
        </p:spPr>
        <p:txBody>
          <a:bodyPr wrap="square" rtlCol="0">
            <a:spAutoFit/>
          </a:bodyPr>
          <a:lstStyle/>
          <a:p>
            <a:pPr algn="l"/>
            <a:r>
              <a:rPr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mn-ea"/>
              </a:rPr>
              <a:t>㈣东方主战场</a:t>
            </a:r>
            <a:r>
              <a:rPr lang="zh-CN" altLang="en-US"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mn-ea"/>
            </a:endParaRPr>
          </a:p>
        </p:txBody>
      </p:sp>
      <p:grpSp>
        <p:nvGrpSpPr>
          <p:cNvPr id="23" name="组合 22"/>
          <p:cNvGrpSpPr/>
          <p:nvPr/>
        </p:nvGrpSpPr>
        <p:grpSpPr>
          <a:xfrm>
            <a:off x="-6350" y="6319520"/>
            <a:ext cx="12198350" cy="516890"/>
            <a:chOff x="-10" y="9952"/>
            <a:chExt cx="19210" cy="814"/>
          </a:xfrm>
          <a:solidFill>
            <a:srgbClr val="EC5F74">
              <a:lumMod val="20000"/>
              <a:lumOff val="80000"/>
            </a:srgbClr>
          </a:solidFill>
        </p:grpSpPr>
        <p:sp>
          <p:nvSpPr>
            <p:cNvPr id="24" name="文本框 23"/>
            <p:cNvSpPr txBox="1"/>
            <p:nvPr>
              <p:custDataLst>
                <p:tags r:id="rId41"/>
              </p:custDataLst>
            </p:nvPr>
          </p:nvSpPr>
          <p:spPr>
            <a:xfrm>
              <a:off x="-10" y="9976"/>
              <a:ext cx="19211" cy="791"/>
            </a:xfrm>
            <a:prstGeom prst="rect">
              <a:avLst/>
            </a:prstGeom>
            <a:grpFill/>
          </p:spPr>
          <p:txBody>
            <a:bodyPr vert="horz" wrap="square" lIns="91440" tIns="45720" rIns="91440" bIns="45720" numCol="1" spcCol="0" rtlCol="0" fromWordArt="0" anchor="t" anchorCtr="0" forceAA="0" compatLnSpc="0">
              <a:noAutofit/>
            </a:bodyPr>
            <a:lstStyle>
              <a:lvl1pPr algn="l" defTabSz="914400" rtl="0" eaLnBrk="1" latinLnBrk="0" hangingPunct="1">
                <a:lnSpc>
                  <a:spcPct val="90000"/>
                </a:lnSpc>
                <a:spcBef>
                  <a:spcPct val="0"/>
                </a:spcBef>
                <a:buNone/>
                <a:defRPr sz="4400" kern="1200">
                  <a:solidFill>
                    <a:sysClr val="windowText" lastClr="000000"/>
                  </a:solidFill>
                  <a:latin typeface="Calibri" panose="020F0502020204030204"/>
                  <a:ea typeface="微软雅黑" panose="020B0503020204020204" charset="-122"/>
                  <a:cs typeface="微软雅黑" panose="020B0503020204020204" charset="-122"/>
                </a:defRPr>
              </a:lvl1pPr>
            </a:lstStyle>
            <a:p>
              <a:pPr lvl="0" algn="l">
                <a:lnSpc>
                  <a:spcPct val="100000"/>
                </a:lnSpc>
                <a:buClrTx/>
                <a:buSzTx/>
                <a:buFontTx/>
              </a:pPr>
              <a:r>
                <a:rPr lang="zh-CN" altLang="zh-CN" sz="2400" b="1">
                  <a:latin typeface="仿宋" panose="02010609060101010101" charset="-122"/>
                  <a:ea typeface="仿宋" panose="02010609060101010101" charset="-122"/>
                  <a:cs typeface="楷体" panose="02010609060101010101" pitchFamily="49" charset="-122"/>
                  <a:sym typeface="Arial" panose="020B0604020202020204" pitchFamily="34" charset="0"/>
                </a:rPr>
                <a:t>  </a:t>
              </a:r>
              <a:r>
                <a:rPr lang="zh-CN" altLang="zh-CN" sz="2400" b="1">
                  <a:latin typeface="仿宋" panose="02010609060101010101" charset="-122"/>
                  <a:ea typeface="仿宋" panose="02010609060101010101" charset="-122"/>
                  <a:cs typeface="楷体" panose="02010609060101010101" pitchFamily="49" charset="-122"/>
                  <a:sym typeface="等线" panose="02010600030101010101" charset="-122"/>
                </a:rPr>
                <a:t>考情分析</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zh-CN" sz="2400" b="1">
                  <a:solidFill>
                    <a:sysClr val="windowText" lastClr="000000"/>
                  </a:solidFill>
                  <a:latin typeface="仿宋" panose="02010609060101010101" charset="-122"/>
                  <a:ea typeface="仿宋" panose="02010609060101010101" charset="-122"/>
                  <a:cs typeface="楷体" panose="02010609060101010101" pitchFamily="49" charset="-122"/>
                  <a:sym typeface="微软雅黑" panose="020B0503020204020204" charset="-122"/>
                </a:rPr>
                <a:t>阶段特征</a:t>
              </a:r>
              <a:r>
                <a:rPr lang="en-US" altLang="zh-CN" sz="2400" b="1">
                  <a:solidFill>
                    <a:sysClr val="windowText" lastClr="000000"/>
                  </a:solidFill>
                  <a:latin typeface="仿宋" panose="02010609060101010101" charset="-122"/>
                  <a:ea typeface="仿宋" panose="02010609060101010101" charset="-122"/>
                  <a:cs typeface="楷体" panose="02010609060101010101" pitchFamily="49" charset="-122"/>
                  <a:sym typeface="微软雅黑" panose="020B0503020204020204" charset="-122"/>
                </a:rPr>
                <a:t>          </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微软雅黑" panose="020B0503020204020204" charset="-122"/>
                </a:rPr>
                <a:t>夯实</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等线" panose="02010600030101010101" charset="-122"/>
                </a:rPr>
                <a:t>基础</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en-US" sz="2400" b="1">
                  <a:solidFill>
                    <a:srgbClr val="000000"/>
                  </a:solidFill>
                  <a:latin typeface="仿宋" panose="02010609060101010101" charset="-122"/>
                  <a:ea typeface="仿宋" panose="02010609060101010101" charset="-122"/>
                  <a:cs typeface="Times New Roman" panose="02020603050405020304" charset="0"/>
                  <a:sym typeface="等线" panose="02010600030101010101" charset="-122"/>
                </a:rPr>
                <a:t>高考真题</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en-US" sz="2400" b="1">
                  <a:solidFill>
                    <a:srgbClr val="000000"/>
                  </a:solidFill>
                  <a:latin typeface="仿宋" panose="02010609060101010101" charset="-122"/>
                  <a:ea typeface="仿宋" panose="02010609060101010101" charset="-122"/>
                  <a:cs typeface="Times New Roman" panose="02020603050405020304" charset="0"/>
                  <a:sym typeface="等线" panose="02010600030101010101" charset="-122"/>
                </a:rPr>
                <a:t>链接选必</a:t>
              </a: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sym typeface="微软雅黑" panose="020B0503020204020204" charset="-122"/>
              </a:endParaRPr>
            </a:p>
          </p:txBody>
        </p:sp>
        <p:cxnSp>
          <p:nvCxnSpPr>
            <p:cNvPr id="25" name="直接连接符 24"/>
            <p:cNvCxnSpPr/>
            <p:nvPr/>
          </p:nvCxnSpPr>
          <p:spPr>
            <a:xfrm>
              <a:off x="2977" y="9952"/>
              <a:ext cx="16" cy="815"/>
            </a:xfrm>
            <a:prstGeom prst="line">
              <a:avLst/>
            </a:prstGeom>
            <a:grpFill/>
            <a:ln w="12700" cap="flat" cmpd="sng" algn="ctr">
              <a:solidFill>
                <a:sysClr val="window" lastClr="FFFFFF"/>
              </a:solidFill>
              <a:prstDash val="solid"/>
              <a:miter lim="800000"/>
            </a:ln>
            <a:effectLst/>
          </p:spPr>
        </p:cxnSp>
        <p:cxnSp>
          <p:nvCxnSpPr>
            <p:cNvPr id="26" name="直接连接符 25"/>
            <p:cNvCxnSpPr/>
            <p:nvPr/>
          </p:nvCxnSpPr>
          <p:spPr>
            <a:xfrm>
              <a:off x="7227" y="9952"/>
              <a:ext cx="16" cy="815"/>
            </a:xfrm>
            <a:prstGeom prst="line">
              <a:avLst/>
            </a:prstGeom>
            <a:grpFill/>
            <a:ln w="12700" cap="flat" cmpd="sng" algn="ctr">
              <a:solidFill>
                <a:sysClr val="window" lastClr="FFFFFF"/>
              </a:solidFill>
              <a:prstDash val="solid"/>
              <a:miter lim="800000"/>
            </a:ln>
            <a:effectLst/>
          </p:spPr>
        </p:cxnSp>
        <p:cxnSp>
          <p:nvCxnSpPr>
            <p:cNvPr id="28" name="直接连接符 27"/>
            <p:cNvCxnSpPr/>
            <p:nvPr/>
          </p:nvCxnSpPr>
          <p:spPr>
            <a:xfrm>
              <a:off x="11121" y="9952"/>
              <a:ext cx="16" cy="815"/>
            </a:xfrm>
            <a:prstGeom prst="line">
              <a:avLst/>
            </a:prstGeom>
            <a:grpFill/>
            <a:ln w="12700" cap="flat" cmpd="sng" algn="ctr">
              <a:solidFill>
                <a:sysClr val="window" lastClr="FFFFFF"/>
              </a:solidFill>
              <a:prstDash val="solid"/>
              <a:miter lim="800000"/>
            </a:ln>
            <a:effectLst/>
          </p:spPr>
        </p:cxnSp>
        <p:cxnSp>
          <p:nvCxnSpPr>
            <p:cNvPr id="62" name="直接连接符 61"/>
            <p:cNvCxnSpPr/>
            <p:nvPr/>
          </p:nvCxnSpPr>
          <p:spPr>
            <a:xfrm>
              <a:off x="15150" y="9952"/>
              <a:ext cx="16" cy="815"/>
            </a:xfrm>
            <a:prstGeom prst="line">
              <a:avLst/>
            </a:prstGeom>
            <a:grpFill/>
            <a:ln w="12700" cap="flat" cmpd="sng" algn="ctr">
              <a:solidFill>
                <a:sysClr val="window" lastClr="FFFFFF"/>
              </a:solidFill>
              <a:prstDash val="solid"/>
              <a:miter lim="800000"/>
            </a:ln>
            <a:effectLst/>
          </p:spPr>
        </p:cxnSp>
      </p:grpSp>
      <p:grpSp>
        <p:nvGrpSpPr>
          <p:cNvPr id="29" name="组合 28"/>
          <p:cNvGrpSpPr/>
          <p:nvPr/>
        </p:nvGrpSpPr>
        <p:grpSpPr>
          <a:xfrm>
            <a:off x="18415" y="5080"/>
            <a:ext cx="4580890" cy="622935"/>
            <a:chOff x="271" y="34"/>
            <a:chExt cx="7214" cy="981"/>
          </a:xfrm>
        </p:grpSpPr>
        <p:sp>
          <p:nvSpPr>
            <p:cNvPr id="30" name="矩形"/>
            <p:cNvSpPr/>
            <p:nvPr/>
          </p:nvSpPr>
          <p:spPr>
            <a:xfrm>
              <a:off x="271" y="34"/>
              <a:ext cx="7214" cy="820"/>
            </a:xfrm>
            <a:prstGeom prst="rect">
              <a:avLst/>
            </a:prstGeom>
            <a:solidFill>
              <a:schemeClr val="accent6">
                <a:lumMod val="40000"/>
                <a:lumOff val="60000"/>
              </a:schemeClr>
            </a:solidFill>
            <a:ln w="9525" cap="flat" cmpd="sng">
              <a:noFill/>
              <a:prstDash val="solid"/>
              <a:miter/>
            </a:ln>
          </p:spPr>
          <p:txBody>
            <a:bodyPr vert="horz" wrap="square" lIns="91417" tIns="45708" rIns="91417" bIns="45708" anchor="t" anchorCtr="0">
              <a:spAutoFit/>
            </a:bodyPr>
            <a:lstStyle/>
            <a:p>
              <a:pPr marL="0" indent="0" algn="l">
                <a:lnSpc>
                  <a:spcPct val="100000"/>
                </a:lnSpc>
                <a:spcBef>
                  <a:spcPts val="0"/>
                </a:spcBef>
                <a:spcAft>
                  <a:spcPts val="0"/>
                </a:spcAft>
                <a:buNone/>
              </a:pPr>
              <a:r>
                <a:rPr lang="zh-CN" altLang="en-US" sz="2800" b="1" i="0" u="none" strike="noStrike" kern="1200" cap="none" spc="0" baseline="0">
                  <a:solidFill>
                    <a:sysClr val="windowText" lastClr="000000"/>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三、全面抗战（1937-1945）</a:t>
              </a:r>
            </a:p>
          </p:txBody>
        </p:sp>
        <p:cxnSp>
          <p:nvCxnSpPr>
            <p:cNvPr id="31" name="直接连接符 30"/>
            <p:cNvCxnSpPr/>
            <p:nvPr>
              <p:custDataLst>
                <p:tags r:id="rId40"/>
              </p:custDataLst>
            </p:nvPr>
          </p:nvCxnSpPr>
          <p:spPr>
            <a:xfrm flipV="1">
              <a:off x="271" y="983"/>
              <a:ext cx="7147" cy="32"/>
            </a:xfrm>
            <a:prstGeom prst="line">
              <a:avLst/>
            </a:prstGeom>
            <a:noFill/>
            <a:ln w="12700" cap="flat" cmpd="sng" algn="ctr">
              <a:solidFill>
                <a:schemeClr val="accent6">
                  <a:lumMod val="40000"/>
                  <a:lumOff val="60000"/>
                </a:schemeClr>
              </a:solidFill>
              <a:prstDash val="solid"/>
              <a:miter lim="800000"/>
            </a:ln>
            <a:effectLst/>
          </p:spPr>
        </p:cxnSp>
      </p:grpSp>
      <p:grpSp>
        <p:nvGrpSpPr>
          <p:cNvPr id="56" name="组合 55"/>
          <p:cNvGrpSpPr/>
          <p:nvPr/>
        </p:nvGrpSpPr>
        <p:grpSpPr>
          <a:xfrm>
            <a:off x="182880" y="2467610"/>
            <a:ext cx="11496040" cy="3009900"/>
            <a:chOff x="185" y="2167"/>
            <a:chExt cx="18104" cy="4740"/>
          </a:xfrm>
        </p:grpSpPr>
        <p:sp>
          <p:nvSpPr>
            <p:cNvPr id="3" name="文本框 2"/>
            <p:cNvSpPr txBox="1"/>
            <p:nvPr>
              <p:custDataLst>
                <p:tags r:id="rId5"/>
              </p:custDataLst>
            </p:nvPr>
          </p:nvSpPr>
          <p:spPr>
            <a:xfrm>
              <a:off x="1470" y="2206"/>
              <a:ext cx="2073" cy="1743"/>
            </a:xfrm>
            <a:prstGeom prst="rect">
              <a:avLst/>
            </a:prstGeom>
            <a:noFill/>
          </p:spPr>
          <p:txBody>
            <a:bodyPr wrap="square" rtlCol="0">
              <a:spAutoFit/>
            </a:bodyPr>
            <a:lstStyle/>
            <a:p>
              <a:r>
                <a:rPr lang="zh-CN" altLang="en-US" sz="2200" b="1">
                  <a:latin typeface="仿宋" panose="02010609060101010101" charset="-122"/>
                  <a:ea typeface="仿宋" panose="02010609060101010101" charset="-122"/>
                </a:rPr>
                <a:t>意大利入侵埃塞俄比亚</a:t>
              </a:r>
            </a:p>
          </p:txBody>
        </p:sp>
        <p:sp>
          <p:nvSpPr>
            <p:cNvPr id="6" name="文本框 5"/>
            <p:cNvSpPr txBox="1"/>
            <p:nvPr>
              <p:custDataLst>
                <p:tags r:id="rId6"/>
              </p:custDataLst>
            </p:nvPr>
          </p:nvSpPr>
          <p:spPr>
            <a:xfrm>
              <a:off x="185" y="5165"/>
              <a:ext cx="1557" cy="1743"/>
            </a:xfrm>
            <a:prstGeom prst="rect">
              <a:avLst/>
            </a:prstGeom>
            <a:noFill/>
          </p:spPr>
          <p:txBody>
            <a:bodyPr wrap="square" rtlCol="0">
              <a:spAutoFit/>
            </a:bodyPr>
            <a:lstStyle/>
            <a:p>
              <a:r>
                <a:rPr lang="zh-CN" altLang="en-US" sz="2200" b="1">
                  <a:latin typeface="仿宋" panose="02010609060101010101" charset="-122"/>
                  <a:ea typeface="仿宋" panose="02010609060101010101" charset="-122"/>
                </a:rPr>
                <a:t>九一八事变</a:t>
              </a:r>
            </a:p>
          </p:txBody>
        </p:sp>
        <p:sp>
          <p:nvSpPr>
            <p:cNvPr id="39" name="文本框 38"/>
            <p:cNvSpPr txBox="1"/>
            <p:nvPr>
              <p:custDataLst>
                <p:tags r:id="rId7"/>
              </p:custDataLst>
            </p:nvPr>
          </p:nvSpPr>
          <p:spPr>
            <a:xfrm>
              <a:off x="3351" y="2167"/>
              <a:ext cx="1752" cy="1956"/>
            </a:xfrm>
            <a:prstGeom prst="rect">
              <a:avLst/>
            </a:prstGeom>
            <a:noFill/>
          </p:spPr>
          <p:txBody>
            <a:bodyPr wrap="square" rtlCol="0">
              <a:noAutofit/>
            </a:bodyPr>
            <a:lstStyle/>
            <a:p>
              <a:r>
                <a:rPr lang="zh-CN" altLang="en-US" sz="2200" b="1">
                  <a:latin typeface="仿宋" panose="02010609060101010101" charset="-122"/>
                  <a:ea typeface="仿宋" panose="02010609060101010101" charset="-122"/>
                </a:rPr>
                <a:t>德意干涉西班牙内战</a:t>
              </a:r>
            </a:p>
          </p:txBody>
        </p:sp>
        <p:sp>
          <p:nvSpPr>
            <p:cNvPr id="40" name="文本框 39"/>
            <p:cNvSpPr txBox="1"/>
            <p:nvPr>
              <p:custDataLst>
                <p:tags r:id="rId8"/>
              </p:custDataLst>
            </p:nvPr>
          </p:nvSpPr>
          <p:spPr>
            <a:xfrm>
              <a:off x="5868" y="2285"/>
              <a:ext cx="1507" cy="1743"/>
            </a:xfrm>
            <a:prstGeom prst="rect">
              <a:avLst/>
            </a:prstGeom>
            <a:noFill/>
          </p:spPr>
          <p:txBody>
            <a:bodyPr wrap="square" rtlCol="0">
              <a:spAutoFit/>
            </a:bodyPr>
            <a:lstStyle/>
            <a:p>
              <a:r>
                <a:rPr lang="zh-CN" altLang="en-US" sz="2200" b="1">
                  <a:latin typeface="仿宋" panose="02010609060101010101" charset="-122"/>
                  <a:ea typeface="仿宋" panose="02010609060101010101" charset="-122"/>
                </a:rPr>
                <a:t>德国入侵波兰</a:t>
              </a:r>
            </a:p>
          </p:txBody>
        </p:sp>
        <p:sp>
          <p:nvSpPr>
            <p:cNvPr id="41" name="文本框 40"/>
            <p:cNvSpPr txBox="1"/>
            <p:nvPr>
              <p:custDataLst>
                <p:tags r:id="rId9"/>
              </p:custDataLst>
            </p:nvPr>
          </p:nvSpPr>
          <p:spPr>
            <a:xfrm>
              <a:off x="4355" y="5150"/>
              <a:ext cx="1523" cy="1210"/>
            </a:xfrm>
            <a:prstGeom prst="rect">
              <a:avLst/>
            </a:prstGeom>
            <a:noFill/>
          </p:spPr>
          <p:txBody>
            <a:bodyPr wrap="square" rtlCol="0">
              <a:spAutoFit/>
            </a:bodyPr>
            <a:lstStyle/>
            <a:p>
              <a:r>
                <a:rPr lang="zh-CN" altLang="en-US" sz="2200" b="1">
                  <a:latin typeface="仿宋" panose="02010609060101010101" charset="-122"/>
                  <a:ea typeface="仿宋" panose="02010609060101010101" charset="-122"/>
                </a:rPr>
                <a:t>七七事变</a:t>
              </a:r>
            </a:p>
          </p:txBody>
        </p:sp>
        <p:sp>
          <p:nvSpPr>
            <p:cNvPr id="42" name="文本框 41"/>
            <p:cNvSpPr txBox="1"/>
            <p:nvPr>
              <p:custDataLst>
                <p:tags r:id="rId10"/>
              </p:custDataLst>
            </p:nvPr>
          </p:nvSpPr>
          <p:spPr>
            <a:xfrm>
              <a:off x="7318" y="2346"/>
              <a:ext cx="1557" cy="1743"/>
            </a:xfrm>
            <a:prstGeom prst="rect">
              <a:avLst/>
            </a:prstGeom>
            <a:noFill/>
          </p:spPr>
          <p:txBody>
            <a:bodyPr wrap="square" rtlCol="0">
              <a:spAutoFit/>
            </a:bodyPr>
            <a:lstStyle/>
            <a:p>
              <a:r>
                <a:rPr lang="zh-CN" altLang="en-US" sz="2200" b="1">
                  <a:latin typeface="仿宋" panose="02010609060101010101" charset="-122"/>
                  <a:ea typeface="仿宋" panose="02010609060101010101" charset="-122"/>
                </a:rPr>
                <a:t>苏德战争爆发</a:t>
              </a:r>
            </a:p>
          </p:txBody>
        </p:sp>
        <p:sp>
          <p:nvSpPr>
            <p:cNvPr id="49" name="文本框 48"/>
            <p:cNvSpPr txBox="1"/>
            <p:nvPr>
              <p:custDataLst>
                <p:tags r:id="rId11"/>
              </p:custDataLst>
            </p:nvPr>
          </p:nvSpPr>
          <p:spPr>
            <a:xfrm>
              <a:off x="8676" y="2909"/>
              <a:ext cx="2445" cy="1210"/>
            </a:xfrm>
            <a:prstGeom prst="rect">
              <a:avLst/>
            </a:prstGeom>
            <a:noFill/>
          </p:spPr>
          <p:txBody>
            <a:bodyPr wrap="square" rtlCol="0">
              <a:spAutoFit/>
            </a:bodyPr>
            <a:lstStyle/>
            <a:p>
              <a:r>
                <a:rPr lang="zh-CN" altLang="en-US" sz="2200" b="1">
                  <a:latin typeface="仿宋" panose="02010609060101010101" charset="-122"/>
                  <a:ea typeface="仿宋" panose="02010609060101010101" charset="-122"/>
                </a:rPr>
                <a:t>太平洋战争爆发</a:t>
              </a:r>
            </a:p>
          </p:txBody>
        </p:sp>
        <p:sp>
          <p:nvSpPr>
            <p:cNvPr id="50" name="文本框 49"/>
            <p:cNvSpPr txBox="1"/>
            <p:nvPr>
              <p:custDataLst>
                <p:tags r:id="rId12"/>
              </p:custDataLst>
            </p:nvPr>
          </p:nvSpPr>
          <p:spPr>
            <a:xfrm>
              <a:off x="13128" y="2215"/>
              <a:ext cx="1507" cy="1743"/>
            </a:xfrm>
            <a:prstGeom prst="rect">
              <a:avLst/>
            </a:prstGeom>
            <a:noFill/>
          </p:spPr>
          <p:txBody>
            <a:bodyPr wrap="square" rtlCol="0">
              <a:spAutoFit/>
            </a:bodyPr>
            <a:lstStyle/>
            <a:p>
              <a:r>
                <a:rPr lang="zh-CN" altLang="en-US" sz="2200" b="1">
                  <a:latin typeface="仿宋" panose="02010609060101010101" charset="-122"/>
                  <a:ea typeface="仿宋" panose="02010609060101010101" charset="-122"/>
                </a:rPr>
                <a:t>意大利投降</a:t>
              </a:r>
            </a:p>
          </p:txBody>
        </p:sp>
        <p:sp>
          <p:nvSpPr>
            <p:cNvPr id="51" name="文本框 50"/>
            <p:cNvSpPr txBox="1"/>
            <p:nvPr>
              <p:custDataLst>
                <p:tags r:id="rId13"/>
              </p:custDataLst>
            </p:nvPr>
          </p:nvSpPr>
          <p:spPr>
            <a:xfrm>
              <a:off x="14641" y="2739"/>
              <a:ext cx="1523" cy="1210"/>
            </a:xfrm>
            <a:prstGeom prst="rect">
              <a:avLst/>
            </a:prstGeom>
            <a:noFill/>
          </p:spPr>
          <p:txBody>
            <a:bodyPr wrap="square" rtlCol="0">
              <a:spAutoFit/>
            </a:bodyPr>
            <a:lstStyle/>
            <a:p>
              <a:r>
                <a:rPr lang="zh-CN" altLang="en-US" sz="2200" b="1">
                  <a:latin typeface="仿宋" panose="02010609060101010101" charset="-122"/>
                  <a:ea typeface="仿宋" panose="02010609060101010101" charset="-122"/>
                </a:rPr>
                <a:t>德国投降</a:t>
              </a:r>
            </a:p>
          </p:txBody>
        </p:sp>
        <p:grpSp>
          <p:nvGrpSpPr>
            <p:cNvPr id="55" name="组合 54"/>
            <p:cNvGrpSpPr/>
            <p:nvPr>
              <p:custDataLst>
                <p:tags r:id="rId14"/>
              </p:custDataLst>
            </p:nvPr>
          </p:nvGrpSpPr>
          <p:grpSpPr>
            <a:xfrm>
              <a:off x="549" y="4062"/>
              <a:ext cx="17741" cy="1099"/>
              <a:chOff x="549" y="4062"/>
              <a:chExt cx="17741" cy="1099"/>
            </a:xfrm>
          </p:grpSpPr>
          <p:cxnSp>
            <p:nvCxnSpPr>
              <p:cNvPr id="74" name="直接箭头连接符 73"/>
              <p:cNvCxnSpPr/>
              <p:nvPr>
                <p:custDataLst>
                  <p:tags r:id="rId17"/>
                </p:custDataLst>
              </p:nvPr>
            </p:nvCxnSpPr>
            <p:spPr>
              <a:xfrm>
                <a:off x="704" y="4336"/>
                <a:ext cx="17587" cy="44"/>
              </a:xfrm>
              <a:prstGeom prst="straightConnector1">
                <a:avLst/>
              </a:prstGeom>
              <a:ln w="44450">
                <a:tailEnd type="triangle"/>
              </a:ln>
            </p:spPr>
            <p:style>
              <a:lnRef idx="1">
                <a:srgbClr val="4472C4"/>
              </a:lnRef>
              <a:fillRef idx="0">
                <a:srgbClr val="4472C4"/>
              </a:fillRef>
              <a:effectRef idx="0">
                <a:srgbClr val="4472C4"/>
              </a:effectRef>
              <a:fontRef idx="minor">
                <a:sysClr val="windowText" lastClr="000000"/>
              </a:fontRef>
            </p:style>
          </p:cxnSp>
          <p:sp>
            <p:nvSpPr>
              <p:cNvPr id="33" name="椭圆 32"/>
              <p:cNvSpPr/>
              <p:nvPr>
                <p:custDataLst>
                  <p:tags r:id="rId18"/>
                </p:custDataLst>
              </p:nvPr>
            </p:nvSpPr>
            <p:spPr>
              <a:xfrm rot="16200000">
                <a:off x="2164" y="4177"/>
                <a:ext cx="351" cy="293"/>
              </a:xfrm>
              <a:prstGeom prst="ellipse">
                <a:avLst/>
              </a:prstGeom>
            </p:spPr>
            <p:style>
              <a:lnRef idx="0">
                <a:srgbClr val="ED7D31"/>
              </a:lnRef>
              <a:fillRef idx="3">
                <a:srgbClr val="ED7D31"/>
              </a:fillRef>
              <a:effectRef idx="3">
                <a:srgbClr val="ED7D31"/>
              </a:effectRef>
              <a:fontRef idx="minor">
                <a:sysClr val="window" lastClr="FFFFFF"/>
              </a:fontRef>
            </p:style>
            <p:txBody>
              <a:bodyPr rtlCol="0" anchor="ctr"/>
              <a:lstStyle/>
              <a:p>
                <a:pPr algn="ctr"/>
                <a:endParaRPr lang="zh-CN" altLang="en-US">
                  <a:solidFill>
                    <a:sysClr val="window" lastClr="FFFFFF"/>
                  </a:solidFill>
                  <a:latin typeface="华文中宋" panose="02010600040101010101" pitchFamily="2" charset="-122"/>
                  <a:ea typeface="华文中宋" panose="02010600040101010101" pitchFamily="2" charset="-122"/>
                </a:endParaRPr>
              </a:p>
            </p:txBody>
          </p:sp>
          <p:sp>
            <p:nvSpPr>
              <p:cNvPr id="10" name="椭圆 9"/>
              <p:cNvSpPr/>
              <p:nvPr>
                <p:custDataLst>
                  <p:tags r:id="rId19"/>
                </p:custDataLst>
              </p:nvPr>
            </p:nvSpPr>
            <p:spPr>
              <a:xfrm rot="16200000">
                <a:off x="3567" y="4190"/>
                <a:ext cx="351" cy="293"/>
              </a:xfrm>
              <a:prstGeom prst="ellipse">
                <a:avLst/>
              </a:prstGeom>
            </p:spPr>
            <p:style>
              <a:lnRef idx="0">
                <a:srgbClr val="A5A5A5"/>
              </a:lnRef>
              <a:fillRef idx="3">
                <a:srgbClr val="A5A5A5"/>
              </a:fillRef>
              <a:effectRef idx="3">
                <a:srgbClr val="A5A5A5"/>
              </a:effectRef>
              <a:fontRef idx="minor">
                <a:sysClr val="window" lastClr="FFFFFF"/>
              </a:fontRef>
            </p:style>
            <p:txBody>
              <a:bodyPr rtlCol="0" anchor="ctr"/>
              <a:lstStyle/>
              <a:p>
                <a:pPr algn="ctr"/>
                <a:endParaRPr lang="zh-CN" altLang="en-US">
                  <a:solidFill>
                    <a:sysClr val="window" lastClr="FFFFFF"/>
                  </a:solidFill>
                  <a:latin typeface="华文中宋" panose="02010600040101010101" pitchFamily="2" charset="-122"/>
                  <a:ea typeface="华文中宋" panose="02010600040101010101" pitchFamily="2" charset="-122"/>
                </a:endParaRPr>
              </a:p>
            </p:txBody>
          </p:sp>
          <p:sp>
            <p:nvSpPr>
              <p:cNvPr id="12" name="椭圆 11"/>
              <p:cNvSpPr/>
              <p:nvPr>
                <p:custDataLst>
                  <p:tags r:id="rId20"/>
                </p:custDataLst>
              </p:nvPr>
            </p:nvSpPr>
            <p:spPr>
              <a:xfrm rot="16200000">
                <a:off x="4931" y="4149"/>
                <a:ext cx="365" cy="315"/>
              </a:xfrm>
              <a:prstGeom prst="ellipse">
                <a:avLst/>
              </a:prstGeom>
            </p:spPr>
            <p:style>
              <a:lnRef idx="0">
                <a:srgbClr val="ED7D31"/>
              </a:lnRef>
              <a:fillRef idx="3">
                <a:srgbClr val="ED7D31"/>
              </a:fillRef>
              <a:effectRef idx="3">
                <a:srgbClr val="ED7D31"/>
              </a:effectRef>
              <a:fontRef idx="minor">
                <a:sysClr val="window" lastClr="FFFFFF"/>
              </a:fontRef>
            </p:style>
            <p:txBody>
              <a:bodyPr rtlCol="0" anchor="ctr"/>
              <a:lstStyle/>
              <a:p>
                <a:pPr algn="ctr"/>
                <a:endParaRPr lang="zh-CN" altLang="en-US">
                  <a:solidFill>
                    <a:sysClr val="window" lastClr="FFFFFF"/>
                  </a:solidFill>
                  <a:latin typeface="华文中宋" panose="02010600040101010101" pitchFamily="2" charset="-122"/>
                  <a:ea typeface="华文中宋" panose="02010600040101010101" pitchFamily="2" charset="-122"/>
                </a:endParaRPr>
              </a:p>
            </p:txBody>
          </p:sp>
          <p:sp>
            <p:nvSpPr>
              <p:cNvPr id="76" name="椭圆 75"/>
              <p:cNvSpPr/>
              <p:nvPr>
                <p:custDataLst>
                  <p:tags r:id="rId21"/>
                </p:custDataLst>
              </p:nvPr>
            </p:nvSpPr>
            <p:spPr>
              <a:xfrm rot="16200000">
                <a:off x="953" y="4091"/>
                <a:ext cx="351" cy="293"/>
              </a:xfrm>
              <a:prstGeom prst="ellipse">
                <a:avLst/>
              </a:prstGeom>
            </p:spPr>
            <p:style>
              <a:lnRef idx="0">
                <a:srgbClr val="A5A5A5"/>
              </a:lnRef>
              <a:fillRef idx="3">
                <a:srgbClr val="A5A5A5"/>
              </a:fillRef>
              <a:effectRef idx="3">
                <a:srgbClr val="A5A5A5"/>
              </a:effectRef>
              <a:fontRef idx="minor">
                <a:sysClr val="window" lastClr="FFFFFF"/>
              </a:fontRef>
            </p:style>
            <p:txBody>
              <a:bodyPr rtlCol="0" anchor="ctr"/>
              <a:lstStyle/>
              <a:p>
                <a:pPr algn="ctr"/>
                <a:endParaRPr lang="zh-CN" altLang="en-US">
                  <a:solidFill>
                    <a:sysClr val="window" lastClr="FFFFFF"/>
                  </a:solidFill>
                  <a:latin typeface="华文中宋" panose="02010600040101010101" pitchFamily="2" charset="-122"/>
                  <a:ea typeface="华文中宋" panose="02010600040101010101" pitchFamily="2" charset="-122"/>
                </a:endParaRPr>
              </a:p>
            </p:txBody>
          </p:sp>
          <p:sp>
            <p:nvSpPr>
              <p:cNvPr id="49156" name="文本框 56"/>
              <p:cNvSpPr txBox="1"/>
              <p:nvPr>
                <p:custDataLst>
                  <p:tags r:id="rId22"/>
                </p:custDataLst>
              </p:nvPr>
            </p:nvSpPr>
            <p:spPr>
              <a:xfrm>
                <a:off x="1645" y="4475"/>
                <a:ext cx="1096" cy="628"/>
              </a:xfrm>
              <a:prstGeom prst="rect">
                <a:avLst/>
              </a:prstGeom>
              <a:noFill/>
              <a:ln w="9525">
                <a:noFill/>
              </a:ln>
            </p:spPr>
            <p:txBody>
              <a:bodyPr wrap="none" anchor="t" anchorCtr="0">
                <a:spAutoFit/>
              </a:bodyPr>
              <a:lstStyle/>
              <a:p>
                <a:r>
                  <a:rPr lang="en-US" altLang="zh-CN" sz="2000" b="1">
                    <a:solidFill>
                      <a:srgbClr val="2E54A1"/>
                    </a:solidFill>
                    <a:latin typeface="仿宋" panose="02010609060101010101" charset="-122"/>
                    <a:ea typeface="仿宋" panose="02010609060101010101" charset="-122"/>
                    <a:sym typeface="微软雅黑" panose="020B0503020204020204" charset="-122"/>
                  </a:rPr>
                  <a:t>1935</a:t>
                </a:r>
              </a:p>
            </p:txBody>
          </p:sp>
          <p:sp>
            <p:nvSpPr>
              <p:cNvPr id="49163" name="文本框 63"/>
              <p:cNvSpPr txBox="1"/>
              <p:nvPr>
                <p:custDataLst>
                  <p:tags r:id="rId23"/>
                </p:custDataLst>
              </p:nvPr>
            </p:nvSpPr>
            <p:spPr>
              <a:xfrm>
                <a:off x="3152" y="4435"/>
                <a:ext cx="1096" cy="628"/>
              </a:xfrm>
              <a:prstGeom prst="rect">
                <a:avLst/>
              </a:prstGeom>
              <a:noFill/>
              <a:ln w="9525">
                <a:noFill/>
              </a:ln>
            </p:spPr>
            <p:txBody>
              <a:bodyPr wrap="none" anchor="t" anchorCtr="0">
                <a:spAutoFit/>
              </a:bodyPr>
              <a:lstStyle/>
              <a:p>
                <a:r>
                  <a:rPr lang="en-US" altLang="zh-CN" sz="2000" b="1">
                    <a:solidFill>
                      <a:srgbClr val="2E54A1"/>
                    </a:solidFill>
                    <a:latin typeface="仿宋" panose="02010609060101010101" charset="-122"/>
                    <a:ea typeface="仿宋" panose="02010609060101010101" charset="-122"/>
                    <a:sym typeface="微软雅黑" panose="020B0503020204020204" charset="-122"/>
                  </a:rPr>
                  <a:t>1936</a:t>
                </a:r>
              </a:p>
            </p:txBody>
          </p:sp>
          <p:sp>
            <p:nvSpPr>
              <p:cNvPr id="49164" name="文本框 64"/>
              <p:cNvSpPr txBox="1"/>
              <p:nvPr>
                <p:custDataLst>
                  <p:tags r:id="rId24"/>
                </p:custDataLst>
              </p:nvPr>
            </p:nvSpPr>
            <p:spPr>
              <a:xfrm>
                <a:off x="4631" y="4475"/>
                <a:ext cx="1096" cy="628"/>
              </a:xfrm>
              <a:prstGeom prst="rect">
                <a:avLst/>
              </a:prstGeom>
              <a:noFill/>
              <a:ln w="9525">
                <a:noFill/>
              </a:ln>
            </p:spPr>
            <p:txBody>
              <a:bodyPr wrap="none" anchor="t" anchorCtr="0">
                <a:spAutoFit/>
              </a:bodyPr>
              <a:lstStyle/>
              <a:p>
                <a:r>
                  <a:rPr lang="en-US" altLang="zh-CN" sz="2000" b="1">
                    <a:solidFill>
                      <a:srgbClr val="2E54A1"/>
                    </a:solidFill>
                    <a:latin typeface="仿宋" panose="02010609060101010101" charset="-122"/>
                    <a:ea typeface="仿宋" panose="02010609060101010101" charset="-122"/>
                    <a:sym typeface="微软雅黑" panose="020B0503020204020204" charset="-122"/>
                  </a:rPr>
                  <a:t>19</a:t>
                </a:r>
                <a:r>
                  <a:rPr lang="en-US" sz="2000" b="1">
                    <a:solidFill>
                      <a:srgbClr val="2E54A1"/>
                    </a:solidFill>
                    <a:latin typeface="仿宋" panose="02010609060101010101" charset="-122"/>
                    <a:ea typeface="仿宋" panose="02010609060101010101" charset="-122"/>
                    <a:sym typeface="微软雅黑" panose="020B0503020204020204" charset="-122"/>
                  </a:rPr>
                  <a:t>37</a:t>
                </a:r>
              </a:p>
            </p:txBody>
          </p:sp>
          <p:sp>
            <p:nvSpPr>
              <p:cNvPr id="49166" name="文本框 66"/>
              <p:cNvSpPr txBox="1"/>
              <p:nvPr>
                <p:custDataLst>
                  <p:tags r:id="rId25"/>
                </p:custDataLst>
              </p:nvPr>
            </p:nvSpPr>
            <p:spPr>
              <a:xfrm>
                <a:off x="549" y="4475"/>
                <a:ext cx="1096" cy="628"/>
              </a:xfrm>
              <a:prstGeom prst="rect">
                <a:avLst/>
              </a:prstGeom>
              <a:noFill/>
              <a:ln w="9525">
                <a:noFill/>
              </a:ln>
            </p:spPr>
            <p:txBody>
              <a:bodyPr wrap="none" anchor="t" anchorCtr="0">
                <a:spAutoFit/>
              </a:bodyPr>
              <a:lstStyle/>
              <a:p>
                <a:r>
                  <a:rPr lang="en-US" altLang="zh-CN" sz="2000" b="1">
                    <a:solidFill>
                      <a:srgbClr val="2E54A1"/>
                    </a:solidFill>
                    <a:latin typeface="仿宋" panose="02010609060101010101" charset="-122"/>
                    <a:ea typeface="仿宋" panose="02010609060101010101" charset="-122"/>
                  </a:rPr>
                  <a:t>1931</a:t>
                </a:r>
              </a:p>
            </p:txBody>
          </p:sp>
          <p:sp>
            <p:nvSpPr>
              <p:cNvPr id="27" name="椭圆 26"/>
              <p:cNvSpPr/>
              <p:nvPr>
                <p:custDataLst>
                  <p:tags r:id="rId26"/>
                </p:custDataLst>
              </p:nvPr>
            </p:nvSpPr>
            <p:spPr>
              <a:xfrm rot="16200000">
                <a:off x="7824" y="4120"/>
                <a:ext cx="351" cy="293"/>
              </a:xfrm>
              <a:prstGeom prst="ellipse">
                <a:avLst/>
              </a:prstGeom>
            </p:spPr>
            <p:style>
              <a:lnRef idx="0">
                <a:srgbClr val="ED7D31"/>
              </a:lnRef>
              <a:fillRef idx="3">
                <a:srgbClr val="ED7D31"/>
              </a:fillRef>
              <a:effectRef idx="3">
                <a:srgbClr val="ED7D31"/>
              </a:effectRef>
              <a:fontRef idx="minor">
                <a:sysClr val="window" lastClr="FFFFFF"/>
              </a:fontRef>
            </p:style>
            <p:txBody>
              <a:bodyPr rtlCol="0" anchor="ctr"/>
              <a:lstStyle/>
              <a:p>
                <a:pPr algn="ctr"/>
                <a:endParaRPr lang="zh-CN" altLang="en-US">
                  <a:solidFill>
                    <a:sysClr val="window" lastClr="FFFFFF"/>
                  </a:solidFill>
                  <a:latin typeface="华文中宋" panose="02010600040101010101" pitchFamily="2" charset="-122"/>
                  <a:ea typeface="华文中宋" panose="02010600040101010101" pitchFamily="2" charset="-122"/>
                </a:endParaRPr>
              </a:p>
            </p:txBody>
          </p:sp>
          <p:sp>
            <p:nvSpPr>
              <p:cNvPr id="32" name="椭圆 31"/>
              <p:cNvSpPr/>
              <p:nvPr>
                <p:custDataLst>
                  <p:tags r:id="rId27"/>
                </p:custDataLst>
              </p:nvPr>
            </p:nvSpPr>
            <p:spPr>
              <a:xfrm rot="16200000">
                <a:off x="9441" y="4211"/>
                <a:ext cx="351" cy="293"/>
              </a:xfrm>
              <a:prstGeom prst="ellipse">
                <a:avLst/>
              </a:prstGeom>
            </p:spPr>
            <p:style>
              <a:lnRef idx="0">
                <a:srgbClr val="A5A5A5"/>
              </a:lnRef>
              <a:fillRef idx="3">
                <a:srgbClr val="A5A5A5"/>
              </a:fillRef>
              <a:effectRef idx="3">
                <a:srgbClr val="A5A5A5"/>
              </a:effectRef>
              <a:fontRef idx="minor">
                <a:sysClr val="window" lastClr="FFFFFF"/>
              </a:fontRef>
            </p:style>
            <p:txBody>
              <a:bodyPr rtlCol="0" anchor="ctr"/>
              <a:lstStyle/>
              <a:p>
                <a:pPr algn="ctr"/>
                <a:endParaRPr lang="zh-CN" altLang="en-US">
                  <a:solidFill>
                    <a:sysClr val="window" lastClr="FFFFFF"/>
                  </a:solidFill>
                  <a:latin typeface="华文中宋" panose="02010600040101010101" pitchFamily="2" charset="-122"/>
                  <a:ea typeface="华文中宋" panose="02010600040101010101" pitchFamily="2" charset="-122"/>
                </a:endParaRPr>
              </a:p>
            </p:txBody>
          </p:sp>
          <p:sp>
            <p:nvSpPr>
              <p:cNvPr id="34" name="椭圆 33"/>
              <p:cNvSpPr/>
              <p:nvPr>
                <p:custDataLst>
                  <p:tags r:id="rId28"/>
                </p:custDataLst>
              </p:nvPr>
            </p:nvSpPr>
            <p:spPr>
              <a:xfrm rot="16200000">
                <a:off x="12067" y="4172"/>
                <a:ext cx="365" cy="315"/>
              </a:xfrm>
              <a:prstGeom prst="ellipse">
                <a:avLst/>
              </a:prstGeom>
            </p:spPr>
            <p:style>
              <a:lnRef idx="0">
                <a:srgbClr val="ED7D31"/>
              </a:lnRef>
              <a:fillRef idx="3">
                <a:srgbClr val="ED7D31"/>
              </a:fillRef>
              <a:effectRef idx="3">
                <a:srgbClr val="ED7D31"/>
              </a:effectRef>
              <a:fontRef idx="minor">
                <a:sysClr val="window" lastClr="FFFFFF"/>
              </a:fontRef>
            </p:style>
            <p:txBody>
              <a:bodyPr rtlCol="0" anchor="ctr"/>
              <a:lstStyle/>
              <a:p>
                <a:pPr algn="ctr"/>
                <a:endParaRPr lang="zh-CN" altLang="en-US">
                  <a:solidFill>
                    <a:sysClr val="window" lastClr="FFFFFF"/>
                  </a:solidFill>
                  <a:latin typeface="华文中宋" panose="02010600040101010101" pitchFamily="2" charset="-122"/>
                  <a:ea typeface="华文中宋" panose="02010600040101010101" pitchFamily="2" charset="-122"/>
                </a:endParaRPr>
              </a:p>
            </p:txBody>
          </p:sp>
          <p:sp>
            <p:nvSpPr>
              <p:cNvPr id="35" name="椭圆 34"/>
              <p:cNvSpPr/>
              <p:nvPr>
                <p:custDataLst>
                  <p:tags r:id="rId29"/>
                </p:custDataLst>
              </p:nvPr>
            </p:nvSpPr>
            <p:spPr>
              <a:xfrm rot="16200000">
                <a:off x="6162" y="4153"/>
                <a:ext cx="351" cy="293"/>
              </a:xfrm>
              <a:prstGeom prst="ellipse">
                <a:avLst/>
              </a:prstGeom>
            </p:spPr>
            <p:style>
              <a:lnRef idx="0">
                <a:srgbClr val="A5A5A5"/>
              </a:lnRef>
              <a:fillRef idx="3">
                <a:srgbClr val="A5A5A5"/>
              </a:fillRef>
              <a:effectRef idx="3">
                <a:srgbClr val="A5A5A5"/>
              </a:effectRef>
              <a:fontRef idx="minor">
                <a:sysClr val="window" lastClr="FFFFFF"/>
              </a:fontRef>
            </p:style>
            <p:txBody>
              <a:bodyPr rtlCol="0" anchor="ctr"/>
              <a:lstStyle/>
              <a:p>
                <a:pPr algn="ctr"/>
                <a:endParaRPr lang="zh-CN" altLang="en-US">
                  <a:solidFill>
                    <a:sysClr val="window" lastClr="FFFFFF"/>
                  </a:solidFill>
                  <a:latin typeface="华文中宋" panose="02010600040101010101" pitchFamily="2" charset="-122"/>
                  <a:ea typeface="华文中宋" panose="02010600040101010101" pitchFamily="2" charset="-122"/>
                </a:endParaRPr>
              </a:p>
            </p:txBody>
          </p:sp>
          <p:sp>
            <p:nvSpPr>
              <p:cNvPr id="36" name="文本框 56"/>
              <p:cNvSpPr txBox="1"/>
              <p:nvPr>
                <p:custDataLst>
                  <p:tags r:id="rId30"/>
                </p:custDataLst>
              </p:nvPr>
            </p:nvSpPr>
            <p:spPr>
              <a:xfrm>
                <a:off x="7375" y="4512"/>
                <a:ext cx="1500" cy="628"/>
              </a:xfrm>
              <a:prstGeom prst="rect">
                <a:avLst/>
              </a:prstGeom>
              <a:noFill/>
              <a:ln w="9525">
                <a:noFill/>
              </a:ln>
            </p:spPr>
            <p:txBody>
              <a:bodyPr wrap="none" anchor="t" anchorCtr="0">
                <a:spAutoFit/>
              </a:bodyPr>
              <a:lstStyle/>
              <a:p>
                <a:r>
                  <a:rPr lang="en-US" altLang="zh-CN" sz="2000" b="1">
                    <a:solidFill>
                      <a:srgbClr val="2E54A1"/>
                    </a:solidFill>
                    <a:latin typeface="仿宋" panose="02010609060101010101" charset="-122"/>
                    <a:ea typeface="仿宋" panose="02010609060101010101" charset="-122"/>
                    <a:sym typeface="微软雅黑" panose="020B0503020204020204" charset="-122"/>
                  </a:rPr>
                  <a:t>1941.6</a:t>
                </a:r>
              </a:p>
            </p:txBody>
          </p:sp>
          <p:sp>
            <p:nvSpPr>
              <p:cNvPr id="37" name="文本框 63"/>
              <p:cNvSpPr txBox="1"/>
              <p:nvPr>
                <p:custDataLst>
                  <p:tags r:id="rId31"/>
                </p:custDataLst>
              </p:nvPr>
            </p:nvSpPr>
            <p:spPr>
              <a:xfrm>
                <a:off x="9145" y="4489"/>
                <a:ext cx="1702" cy="628"/>
              </a:xfrm>
              <a:prstGeom prst="rect">
                <a:avLst/>
              </a:prstGeom>
              <a:noFill/>
              <a:ln w="9525">
                <a:noFill/>
              </a:ln>
            </p:spPr>
            <p:txBody>
              <a:bodyPr wrap="none" anchor="t" anchorCtr="0">
                <a:spAutoFit/>
              </a:bodyPr>
              <a:lstStyle/>
              <a:p>
                <a:r>
                  <a:rPr lang="en-US" altLang="zh-CN" sz="2000" b="1">
                    <a:solidFill>
                      <a:srgbClr val="2E54A1"/>
                    </a:solidFill>
                    <a:latin typeface="仿宋" panose="02010609060101010101" charset="-122"/>
                    <a:ea typeface="仿宋" panose="02010609060101010101" charset="-122"/>
                    <a:sym typeface="微软雅黑" panose="020B0503020204020204" charset="-122"/>
                  </a:rPr>
                  <a:t>1941.12</a:t>
                </a:r>
              </a:p>
            </p:txBody>
          </p:sp>
          <p:sp>
            <p:nvSpPr>
              <p:cNvPr id="38" name="文本框 66"/>
              <p:cNvSpPr txBox="1"/>
              <p:nvPr>
                <p:custDataLst>
                  <p:tags r:id="rId32"/>
                </p:custDataLst>
              </p:nvPr>
            </p:nvSpPr>
            <p:spPr>
              <a:xfrm>
                <a:off x="5958" y="4499"/>
                <a:ext cx="1096" cy="628"/>
              </a:xfrm>
              <a:prstGeom prst="rect">
                <a:avLst/>
              </a:prstGeom>
              <a:noFill/>
              <a:ln w="9525">
                <a:noFill/>
              </a:ln>
            </p:spPr>
            <p:txBody>
              <a:bodyPr wrap="none" anchor="t" anchorCtr="0">
                <a:spAutoFit/>
              </a:bodyPr>
              <a:lstStyle/>
              <a:p>
                <a:r>
                  <a:rPr lang="en-US" altLang="zh-CN" sz="2000" b="1">
                    <a:solidFill>
                      <a:srgbClr val="2E54A1"/>
                    </a:solidFill>
                    <a:latin typeface="仿宋" panose="02010609060101010101" charset="-122"/>
                    <a:ea typeface="仿宋" panose="02010609060101010101" charset="-122"/>
                  </a:rPr>
                  <a:t>1939</a:t>
                </a:r>
              </a:p>
            </p:txBody>
          </p:sp>
          <p:sp>
            <p:nvSpPr>
              <p:cNvPr id="43" name="椭圆 42"/>
              <p:cNvSpPr/>
              <p:nvPr>
                <p:custDataLst>
                  <p:tags r:id="rId33"/>
                </p:custDataLst>
              </p:nvPr>
            </p:nvSpPr>
            <p:spPr>
              <a:xfrm rot="16200000">
                <a:off x="14983" y="4153"/>
                <a:ext cx="351" cy="293"/>
              </a:xfrm>
              <a:prstGeom prst="ellipse">
                <a:avLst/>
              </a:prstGeom>
            </p:spPr>
            <p:style>
              <a:lnRef idx="0">
                <a:srgbClr val="ED7D31"/>
              </a:lnRef>
              <a:fillRef idx="3">
                <a:srgbClr val="ED7D31"/>
              </a:fillRef>
              <a:effectRef idx="3">
                <a:srgbClr val="ED7D31"/>
              </a:effectRef>
              <a:fontRef idx="minor">
                <a:sysClr val="window" lastClr="FFFFFF"/>
              </a:fontRef>
            </p:style>
            <p:txBody>
              <a:bodyPr rtlCol="0" anchor="ctr"/>
              <a:lstStyle/>
              <a:p>
                <a:pPr algn="ctr"/>
                <a:endParaRPr lang="zh-CN" altLang="en-US">
                  <a:solidFill>
                    <a:sysClr val="window" lastClr="FFFFFF"/>
                  </a:solidFill>
                  <a:latin typeface="华文中宋" panose="02010600040101010101" pitchFamily="2" charset="-122"/>
                  <a:ea typeface="华文中宋" panose="02010600040101010101" pitchFamily="2" charset="-122"/>
                </a:endParaRPr>
              </a:p>
            </p:txBody>
          </p:sp>
          <p:sp>
            <p:nvSpPr>
              <p:cNvPr id="44" name="椭圆 43"/>
              <p:cNvSpPr/>
              <p:nvPr>
                <p:custDataLst>
                  <p:tags r:id="rId34"/>
                </p:custDataLst>
              </p:nvPr>
            </p:nvSpPr>
            <p:spPr>
              <a:xfrm rot="16200000">
                <a:off x="16870" y="4190"/>
                <a:ext cx="351" cy="293"/>
              </a:xfrm>
              <a:prstGeom prst="ellipse">
                <a:avLst/>
              </a:prstGeom>
            </p:spPr>
            <p:style>
              <a:lnRef idx="0">
                <a:srgbClr val="A5A5A5"/>
              </a:lnRef>
              <a:fillRef idx="3">
                <a:srgbClr val="A5A5A5"/>
              </a:fillRef>
              <a:effectRef idx="3">
                <a:srgbClr val="A5A5A5"/>
              </a:effectRef>
              <a:fontRef idx="minor">
                <a:sysClr val="window" lastClr="FFFFFF"/>
              </a:fontRef>
            </p:style>
            <p:txBody>
              <a:bodyPr rtlCol="0" anchor="ctr"/>
              <a:lstStyle/>
              <a:p>
                <a:pPr algn="ctr"/>
                <a:endParaRPr lang="zh-CN" altLang="en-US">
                  <a:solidFill>
                    <a:sysClr val="window" lastClr="FFFFFF"/>
                  </a:solidFill>
                  <a:latin typeface="华文中宋" panose="02010600040101010101" pitchFamily="2" charset="-122"/>
                  <a:ea typeface="华文中宋" panose="02010600040101010101" pitchFamily="2" charset="-122"/>
                </a:endParaRPr>
              </a:p>
            </p:txBody>
          </p:sp>
          <p:sp>
            <p:nvSpPr>
              <p:cNvPr id="45" name="椭圆 44"/>
              <p:cNvSpPr/>
              <p:nvPr>
                <p:custDataLst>
                  <p:tags r:id="rId35"/>
                </p:custDataLst>
              </p:nvPr>
            </p:nvSpPr>
            <p:spPr>
              <a:xfrm rot="16200000">
                <a:off x="13500" y="4190"/>
                <a:ext cx="351" cy="293"/>
              </a:xfrm>
              <a:prstGeom prst="ellipse">
                <a:avLst/>
              </a:prstGeom>
            </p:spPr>
            <p:style>
              <a:lnRef idx="0">
                <a:srgbClr val="A5A5A5"/>
              </a:lnRef>
              <a:fillRef idx="3">
                <a:srgbClr val="A5A5A5"/>
              </a:fillRef>
              <a:effectRef idx="3">
                <a:srgbClr val="A5A5A5"/>
              </a:effectRef>
              <a:fontRef idx="minor">
                <a:sysClr val="window" lastClr="FFFFFF"/>
              </a:fontRef>
            </p:style>
            <p:txBody>
              <a:bodyPr rtlCol="0" anchor="ctr"/>
              <a:lstStyle/>
              <a:p>
                <a:pPr algn="ctr"/>
                <a:endParaRPr lang="zh-CN" altLang="en-US">
                  <a:solidFill>
                    <a:sysClr val="window" lastClr="FFFFFF"/>
                  </a:solidFill>
                  <a:latin typeface="华文中宋" panose="02010600040101010101" pitchFamily="2" charset="-122"/>
                  <a:ea typeface="华文中宋" panose="02010600040101010101" pitchFamily="2" charset="-122"/>
                </a:endParaRPr>
              </a:p>
            </p:txBody>
          </p:sp>
          <p:sp>
            <p:nvSpPr>
              <p:cNvPr id="46" name="文本框 56"/>
              <p:cNvSpPr txBox="1"/>
              <p:nvPr>
                <p:custDataLst>
                  <p:tags r:id="rId36"/>
                </p:custDataLst>
              </p:nvPr>
            </p:nvSpPr>
            <p:spPr>
              <a:xfrm>
                <a:off x="14409" y="4475"/>
                <a:ext cx="1500" cy="628"/>
              </a:xfrm>
              <a:prstGeom prst="rect">
                <a:avLst/>
              </a:prstGeom>
              <a:noFill/>
              <a:ln w="9525">
                <a:noFill/>
              </a:ln>
            </p:spPr>
            <p:txBody>
              <a:bodyPr wrap="none" anchor="t" anchorCtr="0">
                <a:spAutoFit/>
              </a:bodyPr>
              <a:lstStyle/>
              <a:p>
                <a:r>
                  <a:rPr lang="en-US" altLang="zh-CN" sz="2000" b="1">
                    <a:solidFill>
                      <a:srgbClr val="2E54A1"/>
                    </a:solidFill>
                    <a:latin typeface="仿宋" panose="02010609060101010101" charset="-122"/>
                    <a:ea typeface="仿宋" panose="02010609060101010101" charset="-122"/>
                    <a:sym typeface="微软雅黑" panose="020B0503020204020204" charset="-122"/>
                  </a:rPr>
                  <a:t>1945.5</a:t>
                </a:r>
              </a:p>
            </p:txBody>
          </p:sp>
          <p:sp>
            <p:nvSpPr>
              <p:cNvPr id="47" name="文本框 63"/>
              <p:cNvSpPr txBox="1"/>
              <p:nvPr>
                <p:custDataLst>
                  <p:tags r:id="rId37"/>
                </p:custDataLst>
              </p:nvPr>
            </p:nvSpPr>
            <p:spPr>
              <a:xfrm>
                <a:off x="16110" y="4435"/>
                <a:ext cx="1500" cy="628"/>
              </a:xfrm>
              <a:prstGeom prst="rect">
                <a:avLst/>
              </a:prstGeom>
              <a:noFill/>
              <a:ln w="9525">
                <a:noFill/>
              </a:ln>
            </p:spPr>
            <p:txBody>
              <a:bodyPr wrap="none" anchor="t" anchorCtr="0">
                <a:spAutoFit/>
              </a:bodyPr>
              <a:lstStyle/>
              <a:p>
                <a:r>
                  <a:rPr lang="en-US" altLang="zh-CN" sz="2000" b="1">
                    <a:solidFill>
                      <a:srgbClr val="2E54A1"/>
                    </a:solidFill>
                    <a:latin typeface="仿宋" panose="02010609060101010101" charset="-122"/>
                    <a:ea typeface="仿宋" panose="02010609060101010101" charset="-122"/>
                    <a:sym typeface="微软雅黑" panose="020B0503020204020204" charset="-122"/>
                  </a:rPr>
                  <a:t>1945.8</a:t>
                </a:r>
              </a:p>
            </p:txBody>
          </p:sp>
          <p:sp>
            <p:nvSpPr>
              <p:cNvPr id="48" name="文本框 66"/>
              <p:cNvSpPr txBox="1"/>
              <p:nvPr>
                <p:custDataLst>
                  <p:tags r:id="rId38"/>
                </p:custDataLst>
              </p:nvPr>
            </p:nvSpPr>
            <p:spPr>
              <a:xfrm>
                <a:off x="13128" y="4533"/>
                <a:ext cx="1096" cy="628"/>
              </a:xfrm>
              <a:prstGeom prst="rect">
                <a:avLst/>
              </a:prstGeom>
              <a:noFill/>
              <a:ln w="9525">
                <a:noFill/>
              </a:ln>
            </p:spPr>
            <p:txBody>
              <a:bodyPr wrap="none" anchor="t" anchorCtr="0">
                <a:spAutoFit/>
              </a:bodyPr>
              <a:lstStyle/>
              <a:p>
                <a:r>
                  <a:rPr lang="en-US" altLang="zh-CN" sz="2000" b="1">
                    <a:solidFill>
                      <a:srgbClr val="2E54A1"/>
                    </a:solidFill>
                    <a:latin typeface="仿宋" panose="02010609060101010101" charset="-122"/>
                    <a:ea typeface="仿宋" panose="02010609060101010101" charset="-122"/>
                  </a:rPr>
                  <a:t>1943</a:t>
                </a:r>
              </a:p>
            </p:txBody>
          </p:sp>
          <p:sp>
            <p:nvSpPr>
              <p:cNvPr id="52" name="文本框 64"/>
              <p:cNvSpPr txBox="1"/>
              <p:nvPr>
                <p:custDataLst>
                  <p:tags r:id="rId39"/>
                </p:custDataLst>
              </p:nvPr>
            </p:nvSpPr>
            <p:spPr>
              <a:xfrm>
                <a:off x="11320" y="4533"/>
                <a:ext cx="1096" cy="628"/>
              </a:xfrm>
              <a:prstGeom prst="rect">
                <a:avLst/>
              </a:prstGeom>
              <a:noFill/>
              <a:ln w="9525">
                <a:noFill/>
              </a:ln>
            </p:spPr>
            <p:txBody>
              <a:bodyPr wrap="none" anchor="t" anchorCtr="0">
                <a:spAutoFit/>
              </a:bodyPr>
              <a:lstStyle/>
              <a:p>
                <a:r>
                  <a:rPr lang="en-US" altLang="zh-CN" sz="2000" b="1">
                    <a:solidFill>
                      <a:srgbClr val="2E54A1"/>
                    </a:solidFill>
                    <a:latin typeface="仿宋" panose="02010609060101010101" charset="-122"/>
                    <a:ea typeface="仿宋" panose="02010609060101010101" charset="-122"/>
                    <a:sym typeface="微软雅黑" panose="020B0503020204020204" charset="-122"/>
                  </a:rPr>
                  <a:t>19</a:t>
                </a:r>
                <a:r>
                  <a:rPr lang="en-US" sz="2000" b="1">
                    <a:solidFill>
                      <a:srgbClr val="2E54A1"/>
                    </a:solidFill>
                    <a:latin typeface="仿宋" panose="02010609060101010101" charset="-122"/>
                    <a:ea typeface="仿宋" panose="02010609060101010101" charset="-122"/>
                    <a:sym typeface="微软雅黑" panose="020B0503020204020204" charset="-122"/>
                  </a:rPr>
                  <a:t>42</a:t>
                </a:r>
              </a:p>
            </p:txBody>
          </p:sp>
        </p:grpSp>
        <p:sp>
          <p:nvSpPr>
            <p:cNvPr id="53" name="文本框 52"/>
            <p:cNvSpPr txBox="1"/>
            <p:nvPr>
              <p:custDataLst>
                <p:tags r:id="rId15"/>
              </p:custDataLst>
            </p:nvPr>
          </p:nvSpPr>
          <p:spPr>
            <a:xfrm>
              <a:off x="11121" y="5103"/>
              <a:ext cx="2231" cy="1743"/>
            </a:xfrm>
            <a:prstGeom prst="rect">
              <a:avLst/>
            </a:prstGeom>
            <a:noFill/>
          </p:spPr>
          <p:txBody>
            <a:bodyPr wrap="square" rtlCol="0">
              <a:spAutoFit/>
            </a:bodyPr>
            <a:lstStyle/>
            <a:p>
              <a:r>
                <a:rPr lang="zh-CN" altLang="en-US" sz="2200" b="1">
                  <a:latin typeface="仿宋" panose="02010609060101010101" charset="-122"/>
                  <a:ea typeface="仿宋" panose="02010609060101010101" charset="-122"/>
                </a:rPr>
                <a:t>世界反法西斯同盟成立</a:t>
              </a:r>
            </a:p>
          </p:txBody>
        </p:sp>
        <p:sp>
          <p:nvSpPr>
            <p:cNvPr id="54" name="文本框 53"/>
            <p:cNvSpPr txBox="1"/>
            <p:nvPr>
              <p:custDataLst>
                <p:tags r:id="rId16"/>
              </p:custDataLst>
            </p:nvPr>
          </p:nvSpPr>
          <p:spPr>
            <a:xfrm>
              <a:off x="16164" y="5063"/>
              <a:ext cx="1523" cy="1210"/>
            </a:xfrm>
            <a:prstGeom prst="rect">
              <a:avLst/>
            </a:prstGeom>
            <a:noFill/>
          </p:spPr>
          <p:txBody>
            <a:bodyPr wrap="square" rtlCol="0">
              <a:spAutoFit/>
            </a:bodyPr>
            <a:lstStyle/>
            <a:p>
              <a:r>
                <a:rPr lang="zh-CN" altLang="en-US" sz="2200" b="1">
                  <a:latin typeface="仿宋" panose="02010609060101010101" charset="-122"/>
                  <a:ea typeface="仿宋" panose="02010609060101010101" charset="-122"/>
                </a:rPr>
                <a:t>日本投降</a:t>
              </a:r>
            </a:p>
          </p:txBody>
        </p:sp>
      </p:grpSp>
      <p:grpSp>
        <p:nvGrpSpPr>
          <p:cNvPr id="71" name="组合 70"/>
          <p:cNvGrpSpPr/>
          <p:nvPr>
            <p:custDataLst>
              <p:tags r:id="rId1"/>
            </p:custDataLst>
          </p:nvPr>
        </p:nvGrpSpPr>
        <p:grpSpPr>
          <a:xfrm>
            <a:off x="3618865" y="4315460"/>
            <a:ext cx="3624580" cy="1920798"/>
            <a:chOff x="6857" y="6418"/>
            <a:chExt cx="5708" cy="3426"/>
          </a:xfrm>
        </p:grpSpPr>
        <p:pic>
          <p:nvPicPr>
            <p:cNvPr id="65" name="图片 64"/>
            <p:cNvPicPr>
              <a:picLocks noChangeAspect="1"/>
            </p:cNvPicPr>
            <p:nvPr>
              <p:custDataLst>
                <p:tags r:id="rId3"/>
              </p:custDataLst>
            </p:nvPr>
          </p:nvPicPr>
          <p:blipFill>
            <a:blip r:embed="rId43" cstate="print">
              <a:extLst>
                <a:ext uri="{28A0092B-C50C-407E-A947-70E740481C1C}">
                  <a14:useLocalDpi xmlns:a14="http://schemas.microsoft.com/office/drawing/2010/main" val="0"/>
                </a:ext>
              </a:extLst>
            </a:blip>
            <a:srcRect l="2773" t="3944" r="3418" b="6196"/>
            <a:stretch>
              <a:fillRect/>
            </a:stretch>
          </p:blipFill>
          <p:spPr>
            <a:xfrm>
              <a:off x="6857" y="6518"/>
              <a:ext cx="2550" cy="3326"/>
            </a:xfrm>
            <a:prstGeom prst="rect">
              <a:avLst/>
            </a:prstGeom>
          </p:spPr>
        </p:pic>
        <p:sp>
          <p:nvSpPr>
            <p:cNvPr id="70" name="矩形 69"/>
            <p:cNvSpPr/>
            <p:nvPr>
              <p:custDataLst>
                <p:tags r:id="rId4"/>
              </p:custDataLst>
            </p:nvPr>
          </p:nvSpPr>
          <p:spPr>
            <a:xfrm>
              <a:off x="9407" y="6418"/>
              <a:ext cx="3158" cy="3393"/>
            </a:xfrm>
            <a:prstGeom prst="rect">
              <a:avLst/>
            </a:prstGeom>
            <a:solidFill>
              <a:schemeClr val="accent3">
                <a:lumMod val="20000"/>
                <a:lumOff val="80000"/>
              </a:schemeClr>
            </a:solidFill>
          </p:spPr>
          <p:txBody>
            <a:bodyPr wrap="square">
              <a:noAutofit/>
            </a:bodyPr>
            <a:lstStyle/>
            <a:p>
              <a:r>
                <a:rPr lang="zh-CN" altLang="en-US" sz="2000" b="1">
                  <a:latin typeface="仿宋" panose="02010609060101010101" charset="-122"/>
                  <a:ea typeface="仿宋" panose="02010609060101010101" charset="-122"/>
                  <a:cs typeface="仿宋" panose="02010609060101010101" charset="-122"/>
                </a:rPr>
                <a:t>海报：“</a:t>
              </a:r>
              <a:r>
                <a:rPr lang="zh-CN" altLang="en-US" sz="2000" b="1">
                  <a:solidFill>
                    <a:srgbClr val="FF0000"/>
                  </a:solidFill>
                  <a:latin typeface="仿宋" panose="02010609060101010101" charset="-122"/>
                  <a:ea typeface="仿宋" panose="02010609060101010101" charset="-122"/>
                  <a:cs typeface="仿宋" panose="02010609060101010101" charset="-122"/>
                </a:rPr>
                <a:t>中国是第一个参加反法西斯战斗的</a:t>
              </a:r>
              <a:r>
                <a:rPr lang="zh-CN" altLang="en-US" sz="2000" b="1">
                  <a:latin typeface="仿宋" panose="02010609060101010101" charset="-122"/>
                  <a:ea typeface="仿宋" panose="02010609060101010101" charset="-122"/>
                  <a:cs typeface="仿宋" panose="02010609060101010101" charset="-122"/>
                </a:rPr>
                <a:t>”。最下方大号英文意思是“联合起来支援中国”</a:t>
              </a:r>
            </a:p>
          </p:txBody>
        </p:sp>
      </p:grpSp>
      <p:sp>
        <p:nvSpPr>
          <p:cNvPr id="57" name="文本框 56"/>
          <p:cNvSpPr txBox="1"/>
          <p:nvPr/>
        </p:nvSpPr>
        <p:spPr>
          <a:xfrm>
            <a:off x="1805940" y="1152525"/>
            <a:ext cx="8129905" cy="460375"/>
          </a:xfrm>
          <a:prstGeom prst="rect">
            <a:avLst/>
          </a:prstGeom>
          <a:noFill/>
        </p:spPr>
        <p:txBody>
          <a:bodyPr wrap="square" rtlCol="0" anchor="t">
            <a:spAutoFit/>
          </a:bodyPr>
          <a:lstStyle/>
          <a:p>
            <a:r>
              <a:rPr lang="en-US" sz="2400" b="1">
                <a:gradFill>
                  <a:gsLst>
                    <a:gs pos="0">
                      <a:srgbClr val="012D86"/>
                    </a:gs>
                    <a:gs pos="100000">
                      <a:srgbClr val="0E2557"/>
                    </a:gs>
                  </a:gsLst>
                  <a:lin scaled="0"/>
                </a:gradFill>
                <a:latin typeface="宋体" panose="02010600030101010101" pitchFamily="2" charset="-122"/>
                <a:cs typeface="宋体" panose="02010600030101010101" pitchFamily="2" charset="-122"/>
                <a:sym typeface="+mn-ea"/>
              </a:rPr>
              <a:t>——</a:t>
            </a:r>
            <a:r>
              <a:rPr sz="2400" b="1">
                <a:gradFill>
                  <a:gsLst>
                    <a:gs pos="0">
                      <a:srgbClr val="012D86"/>
                    </a:gs>
                    <a:gs pos="100000">
                      <a:srgbClr val="0E2557"/>
                    </a:gs>
                  </a:gsLst>
                  <a:lin scaled="0"/>
                </a:gradFill>
                <a:latin typeface="宋体" panose="02010600030101010101" pitchFamily="2" charset="-122"/>
                <a:cs typeface="宋体" panose="02010600030101010101" pitchFamily="2" charset="-122"/>
                <a:sym typeface="+mn-ea"/>
              </a:rPr>
              <a:t>中国战场是世界反法西斯战争的东方主战场</a:t>
            </a:r>
          </a:p>
        </p:txBody>
      </p:sp>
      <p:sp>
        <p:nvSpPr>
          <p:cNvPr id="58" name="矩形 57"/>
          <p:cNvSpPr/>
          <p:nvPr>
            <p:custDataLst>
              <p:tags r:id="rId2"/>
            </p:custDataLst>
          </p:nvPr>
        </p:nvSpPr>
        <p:spPr>
          <a:xfrm>
            <a:off x="462915" y="1704340"/>
            <a:ext cx="10784840" cy="1050290"/>
          </a:xfrm>
          <a:prstGeom prst="rect">
            <a:avLst/>
          </a:prstGeom>
          <a:solidFill>
            <a:schemeClr val="bg2">
              <a:lumMod val="95000"/>
            </a:schemeClr>
          </a:solidFill>
          <a:ln w="9525" cap="flat" cmpd="sng">
            <a:noFill/>
            <a:prstDash val="solid"/>
            <a:miter/>
            <a:headEnd type="none" w="med" len="med"/>
            <a:tailEnd type="none" w="med" len="med"/>
          </a:ln>
          <a:effectLst>
            <a:outerShdw blurRad="50800" dist="63500" dir="5400000" algn="t" rotWithShape="0">
              <a:prstClr val="black">
                <a:alpha val="40000"/>
              </a:prstClr>
            </a:outerShdw>
          </a:effectLst>
        </p:spPr>
        <p:txBody>
          <a:bodyPr wrap="square">
            <a:spAutoFit/>
          </a:bodyPr>
          <a:lstStyle/>
          <a:p>
            <a:pPr lvl="0" algn="l" eaLnBrk="0" fontAlgn="base" hangingPunct="0">
              <a:lnSpc>
                <a:spcPct val="130000"/>
              </a:lnSpc>
              <a:buClrTx/>
              <a:buSzTx/>
              <a:buFontTx/>
            </a:pPr>
            <a:r>
              <a:rPr lang="en-US" altLang="zh-CN" sz="2400" b="1">
                <a:solidFill>
                  <a:schemeClr val="tx1"/>
                </a:solidFill>
                <a:effectLst/>
                <a:latin typeface="宋体" panose="02010600030101010101" pitchFamily="2" charset="-122"/>
                <a:cs typeface="宋体" panose="02010600030101010101" pitchFamily="2" charset="-122"/>
                <a:sym typeface="+mn-ea"/>
              </a:rPr>
              <a:t>（1）中国战场</a:t>
            </a:r>
            <a:r>
              <a:rPr lang="en-US" altLang="zh-CN" sz="2400" b="1">
                <a:solidFill>
                  <a:srgbClr val="FF0000"/>
                </a:solidFill>
                <a:effectLst/>
                <a:latin typeface="宋体" panose="02010600030101010101" pitchFamily="2" charset="-122"/>
                <a:cs typeface="宋体" panose="02010600030101010101" pitchFamily="2" charset="-122"/>
                <a:sym typeface="+mn-ea"/>
              </a:rPr>
              <a:t>开始最早</a:t>
            </a:r>
            <a:r>
              <a:rPr lang="en-US" altLang="zh-CN" sz="2400" b="1">
                <a:solidFill>
                  <a:schemeClr val="tx1"/>
                </a:solidFill>
                <a:effectLst/>
                <a:latin typeface="宋体" panose="02010600030101010101" pitchFamily="2" charset="-122"/>
                <a:cs typeface="宋体" panose="02010600030101010101" pitchFamily="2" charset="-122"/>
                <a:sym typeface="+mn-ea"/>
              </a:rPr>
              <a:t>，</a:t>
            </a:r>
            <a:r>
              <a:rPr lang="en-US" altLang="zh-CN" sz="2400" b="1">
                <a:solidFill>
                  <a:srgbClr val="FF0000"/>
                </a:solidFill>
                <a:effectLst/>
                <a:latin typeface="宋体" panose="02010600030101010101" pitchFamily="2" charset="-122"/>
                <a:cs typeface="宋体" panose="02010600030101010101" pitchFamily="2" charset="-122"/>
                <a:sym typeface="+mn-ea"/>
              </a:rPr>
              <a:t>坚持时间</a:t>
            </a:r>
            <a:r>
              <a:rPr lang="en-US" altLang="zh-CN" sz="2400" b="1">
                <a:solidFill>
                  <a:schemeClr val="tx1"/>
                </a:solidFill>
                <a:effectLst/>
                <a:latin typeface="宋体" panose="02010600030101010101" pitchFamily="2" charset="-122"/>
                <a:cs typeface="宋体" panose="02010600030101010101" pitchFamily="2" charset="-122"/>
                <a:sym typeface="+mn-ea"/>
              </a:rPr>
              <a:t>最</a:t>
            </a:r>
            <a:r>
              <a:rPr lang="en-US" altLang="zh-CN" sz="2400" b="1">
                <a:solidFill>
                  <a:srgbClr val="FF0000"/>
                </a:solidFill>
                <a:effectLst/>
                <a:latin typeface="宋体" panose="02010600030101010101" pitchFamily="2" charset="-122"/>
                <a:cs typeface="宋体" panose="02010600030101010101" pitchFamily="2" charset="-122"/>
                <a:sym typeface="+mn-ea"/>
              </a:rPr>
              <a:t>长</a:t>
            </a:r>
            <a:r>
              <a:rPr lang="en-US" altLang="zh-CN" sz="2400" b="1">
                <a:solidFill>
                  <a:schemeClr val="tx1"/>
                </a:solidFill>
                <a:effectLst/>
                <a:latin typeface="宋体" panose="02010600030101010101" pitchFamily="2" charset="-122"/>
                <a:cs typeface="宋体" panose="02010600030101010101" pitchFamily="2" charset="-122"/>
                <a:sym typeface="+mn-ea"/>
              </a:rPr>
              <a:t>，</a:t>
            </a:r>
            <a:r>
              <a:rPr lang="en-US" altLang="zh-CN" sz="2400" b="1">
                <a:solidFill>
                  <a:srgbClr val="FF0000"/>
                </a:solidFill>
                <a:effectLst/>
                <a:latin typeface="宋体" panose="02010600030101010101" pitchFamily="2" charset="-122"/>
                <a:cs typeface="宋体" panose="02010600030101010101" pitchFamily="2" charset="-122"/>
                <a:sym typeface="+mn-ea"/>
              </a:rPr>
              <a:t>牺牲</a:t>
            </a:r>
            <a:r>
              <a:rPr lang="en-US" altLang="zh-CN" sz="2400" b="1">
                <a:solidFill>
                  <a:schemeClr val="tx1"/>
                </a:solidFill>
                <a:effectLst/>
                <a:latin typeface="宋体" panose="02010600030101010101" pitchFamily="2" charset="-122"/>
                <a:cs typeface="宋体" panose="02010600030101010101" pitchFamily="2" charset="-122"/>
                <a:sym typeface="+mn-ea"/>
              </a:rPr>
              <a:t>最</a:t>
            </a:r>
            <a:r>
              <a:rPr lang="en-US" altLang="zh-CN" sz="2400" b="1">
                <a:solidFill>
                  <a:srgbClr val="FF0000"/>
                </a:solidFill>
                <a:effectLst/>
                <a:latin typeface="宋体" panose="02010600030101010101" pitchFamily="2" charset="-122"/>
                <a:cs typeface="宋体" panose="02010600030101010101" pitchFamily="2" charset="-122"/>
                <a:sym typeface="+mn-ea"/>
              </a:rPr>
              <a:t>大</a:t>
            </a:r>
            <a:r>
              <a:rPr lang="zh-CN" altLang="en-US" sz="2400" b="1">
                <a:solidFill>
                  <a:schemeClr val="tx1"/>
                </a:solidFill>
                <a:effectLst/>
                <a:latin typeface="宋体" panose="02010600030101010101" pitchFamily="2" charset="-122"/>
                <a:cs typeface="宋体" panose="02010600030101010101" pitchFamily="2" charset="-122"/>
                <a:sym typeface="+mn-ea"/>
              </a:rPr>
              <a:t>；</a:t>
            </a:r>
          </a:p>
          <a:p>
            <a:pPr lvl="0" algn="l" eaLnBrk="0" fontAlgn="base" hangingPunct="0">
              <a:lnSpc>
                <a:spcPct val="130000"/>
              </a:lnSpc>
              <a:buClrTx/>
              <a:buSzTx/>
              <a:buFontTx/>
            </a:pPr>
            <a:r>
              <a:rPr lang="zh-CN" altLang="en-US" sz="2400" b="1">
                <a:solidFill>
                  <a:schemeClr val="tx1"/>
                </a:solidFill>
                <a:effectLst/>
                <a:latin typeface="宋体" panose="02010600030101010101" pitchFamily="2" charset="-122"/>
                <a:cs typeface="宋体" panose="02010600030101010101" pitchFamily="2" charset="-122"/>
                <a:sym typeface="+mn-ea"/>
              </a:rPr>
              <a:t> </a:t>
            </a:r>
            <a:r>
              <a:rPr lang="en-US" altLang="zh-CN" sz="2400" b="1">
                <a:solidFill>
                  <a:schemeClr val="tx1"/>
                </a:solidFill>
                <a:effectLst/>
                <a:latin typeface="宋体" panose="02010600030101010101" pitchFamily="2" charset="-122"/>
                <a:cs typeface="宋体" panose="02010600030101010101" pitchFamily="2" charset="-122"/>
                <a:sym typeface="+mn-ea"/>
              </a:rPr>
              <a:t>   中国战场</a:t>
            </a:r>
            <a:r>
              <a:rPr lang="en-US" altLang="zh-CN" sz="2400" b="1">
                <a:solidFill>
                  <a:srgbClr val="FF0000"/>
                </a:solidFill>
                <a:effectLst/>
                <a:latin typeface="宋体" panose="02010600030101010101" pitchFamily="2" charset="-122"/>
                <a:cs typeface="宋体" panose="02010600030101010101" pitchFamily="2" charset="-122"/>
                <a:sym typeface="+mn-ea"/>
              </a:rPr>
              <a:t>牵制</a:t>
            </a:r>
            <a:r>
              <a:rPr lang="en-US" altLang="zh-CN" sz="2400" b="1">
                <a:solidFill>
                  <a:schemeClr val="tx1"/>
                </a:solidFill>
                <a:effectLst/>
                <a:latin typeface="宋体" panose="02010600030101010101" pitchFamily="2" charset="-122"/>
                <a:cs typeface="宋体" panose="02010600030101010101" pitchFamily="2" charset="-122"/>
                <a:sym typeface="+mn-ea"/>
              </a:rPr>
              <a:t>和</a:t>
            </a:r>
            <a:r>
              <a:rPr lang="en-US" altLang="zh-CN" sz="2400" b="1">
                <a:solidFill>
                  <a:srgbClr val="FF0000"/>
                </a:solidFill>
                <a:effectLst/>
                <a:latin typeface="宋体" panose="02010600030101010101" pitchFamily="2" charset="-122"/>
                <a:cs typeface="宋体" panose="02010600030101010101" pitchFamily="2" charset="-122"/>
                <a:sym typeface="+mn-ea"/>
              </a:rPr>
              <a:t>抗击</a:t>
            </a:r>
            <a:r>
              <a:rPr lang="en-US" altLang="zh-CN" sz="2400" b="1">
                <a:solidFill>
                  <a:schemeClr val="tx1"/>
                </a:solidFill>
                <a:effectLst/>
                <a:latin typeface="宋体" panose="02010600030101010101" pitchFamily="2" charset="-122"/>
                <a:cs typeface="宋体" panose="02010600030101010101" pitchFamily="2" charset="-122"/>
                <a:sym typeface="+mn-ea"/>
              </a:rPr>
              <a:t>了</a:t>
            </a:r>
            <a:r>
              <a:rPr lang="en-US" altLang="zh-CN" sz="2400" b="1">
                <a:solidFill>
                  <a:srgbClr val="FF0000"/>
                </a:solidFill>
                <a:effectLst/>
                <a:latin typeface="宋体" panose="02010600030101010101" pitchFamily="2" charset="-122"/>
                <a:cs typeface="宋体" panose="02010600030101010101" pitchFamily="2" charset="-122"/>
                <a:sym typeface="+mn-ea"/>
              </a:rPr>
              <a:t>日军</a:t>
            </a:r>
            <a:r>
              <a:rPr lang="en-US" altLang="zh-CN" sz="2400" b="1">
                <a:solidFill>
                  <a:schemeClr val="tx1"/>
                </a:solidFill>
                <a:effectLst/>
                <a:latin typeface="宋体" panose="02010600030101010101" pitchFamily="2" charset="-122"/>
                <a:cs typeface="宋体" panose="02010600030101010101" pitchFamily="2" charset="-122"/>
                <a:sym typeface="+mn-ea"/>
              </a:rPr>
              <a:t>的</a:t>
            </a:r>
            <a:r>
              <a:rPr lang="en-US" altLang="zh-CN" sz="2400" b="1">
                <a:solidFill>
                  <a:srgbClr val="FF0000"/>
                </a:solidFill>
                <a:effectLst/>
                <a:latin typeface="宋体" panose="02010600030101010101" pitchFamily="2" charset="-122"/>
                <a:cs typeface="宋体" panose="02010600030101010101" pitchFamily="2" charset="-122"/>
                <a:sym typeface="+mn-ea"/>
              </a:rPr>
              <a:t>主力</a:t>
            </a:r>
            <a:r>
              <a:rPr lang="en-US" altLang="zh-CN" sz="2400" b="1">
                <a:solidFill>
                  <a:schemeClr val="tx1"/>
                </a:solidFill>
                <a:effectLst/>
                <a:latin typeface="宋体" panose="02010600030101010101" pitchFamily="2" charset="-122"/>
                <a:cs typeface="宋体" panose="02010600030101010101" pitchFamily="2" charset="-122"/>
                <a:sym typeface="+mn-ea"/>
              </a:rPr>
              <a:t>，始终</a:t>
            </a:r>
            <a:r>
              <a:rPr lang="en-US" altLang="zh-CN" sz="2400" b="1">
                <a:solidFill>
                  <a:srgbClr val="FF0000"/>
                </a:solidFill>
                <a:effectLst/>
                <a:latin typeface="宋体" panose="02010600030101010101" pitchFamily="2" charset="-122"/>
                <a:cs typeface="宋体" panose="02010600030101010101" pitchFamily="2" charset="-122"/>
                <a:sym typeface="+mn-ea"/>
              </a:rPr>
              <a:t>是</a:t>
            </a:r>
            <a:r>
              <a:rPr lang="en-US" altLang="zh-CN" sz="2400" b="1">
                <a:solidFill>
                  <a:schemeClr val="tx1"/>
                </a:solidFill>
                <a:effectLst/>
                <a:latin typeface="宋体" panose="02010600030101010101" pitchFamily="2" charset="-122"/>
                <a:cs typeface="宋体" panose="02010600030101010101" pitchFamily="2" charset="-122"/>
                <a:sym typeface="+mn-ea"/>
              </a:rPr>
              <a:t>抗击日本法西斯的</a:t>
            </a:r>
            <a:r>
              <a:rPr lang="en-US" altLang="zh-CN" sz="2400" b="1">
                <a:solidFill>
                  <a:srgbClr val="FF0000"/>
                </a:solidFill>
                <a:effectLst/>
                <a:latin typeface="宋体" panose="02010600030101010101" pitchFamily="2" charset="-122"/>
                <a:cs typeface="宋体" panose="02010600030101010101" pitchFamily="2" charset="-122"/>
                <a:sym typeface="+mn-ea"/>
              </a:rPr>
              <a:t>东方主战场</a:t>
            </a:r>
          </a:p>
        </p:txBody>
      </p:sp>
      <p:sp>
        <p:nvSpPr>
          <p:cNvPr id="59" name="文本框 58"/>
          <p:cNvSpPr txBox="1"/>
          <p:nvPr/>
        </p:nvSpPr>
        <p:spPr>
          <a:xfrm>
            <a:off x="302895" y="1152525"/>
            <a:ext cx="2012315" cy="460375"/>
          </a:xfrm>
          <a:prstGeom prst="rect">
            <a:avLst/>
          </a:prstGeom>
          <a:noFill/>
        </p:spPr>
        <p:txBody>
          <a:bodyPr wrap="square" rtlCol="0" anchor="t">
            <a:spAutoFit/>
          </a:bodyPr>
          <a:lstStyle/>
          <a:p>
            <a:r>
              <a:rPr lang="en-US" sz="2400" b="1">
                <a:gradFill>
                  <a:gsLst>
                    <a:gs pos="0">
                      <a:srgbClr val="012D86"/>
                    </a:gs>
                    <a:gs pos="100000">
                      <a:srgbClr val="0E2557"/>
                    </a:gs>
                  </a:gsLst>
                  <a:lin scaled="0"/>
                </a:gradFill>
                <a:latin typeface="宋体" panose="02010600030101010101" pitchFamily="2" charset="-122"/>
                <a:cs typeface="宋体" panose="02010600030101010101" pitchFamily="2" charset="-122"/>
                <a:sym typeface="+mn-ea"/>
              </a:rPr>
              <a:t>2</a:t>
            </a:r>
            <a:r>
              <a:rPr lang="zh-CN" altLang="en-US" sz="2400" b="1">
                <a:gradFill>
                  <a:gsLst>
                    <a:gs pos="0">
                      <a:srgbClr val="012D86"/>
                    </a:gs>
                    <a:gs pos="100000">
                      <a:srgbClr val="0E2557"/>
                    </a:gs>
                  </a:gsLst>
                  <a:lin scaled="0"/>
                </a:gradFill>
                <a:latin typeface="宋体" panose="02010600030101010101" pitchFamily="2" charset="-122"/>
                <a:cs typeface="宋体" panose="02010600030101010101" pitchFamily="2" charset="-122"/>
                <a:sym typeface="+mn-ea"/>
              </a:rPr>
              <a:t>、</a:t>
            </a:r>
            <a:r>
              <a:rPr lang="zh-CN" sz="2400" b="1">
                <a:gradFill>
                  <a:gsLst>
                    <a:gs pos="0">
                      <a:srgbClr val="012D86"/>
                    </a:gs>
                    <a:gs pos="100000">
                      <a:srgbClr val="0E2557"/>
                    </a:gs>
                  </a:gsLst>
                  <a:lin scaled="0"/>
                </a:gradFill>
                <a:latin typeface="宋体" panose="02010600030101010101" pitchFamily="2" charset="-122"/>
                <a:cs typeface="宋体" panose="02010600030101010101" pitchFamily="2" charset="-122"/>
                <a:sym typeface="+mn-ea"/>
              </a:rPr>
              <a:t>贡献：</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blinds(horizontal)">
                                      <p:cBhvr>
                                        <p:cTn id="7" dur="500"/>
                                        <p:tgtEl>
                                          <p:spTgt spid="57"/>
                                        </p:tgtEl>
                                      </p:cBhvr>
                                    </p:animEffect>
                                  </p:childTnLst>
                                </p:cTn>
                              </p:par>
                            </p:childTnLst>
                          </p:cTn>
                        </p:par>
                        <p:par>
                          <p:cTn id="8" fill="hold">
                            <p:stCondLst>
                              <p:cond delay="500"/>
                            </p:stCondLst>
                            <p:childTnLst>
                              <p:par>
                                <p:cTn id="9" presetID="55"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 calcmode="lin" valueType="num">
                                      <p:cBhvr>
                                        <p:cTn id="11" dur="1000" fill="hold"/>
                                        <p:tgtEl>
                                          <p:spTgt spid="56"/>
                                        </p:tgtEl>
                                        <p:attrNameLst>
                                          <p:attrName>ppt_w</p:attrName>
                                        </p:attrNameLst>
                                      </p:cBhvr>
                                      <p:tavLst>
                                        <p:tav tm="0">
                                          <p:val>
                                            <p:strVal val="#ppt_w*0.70"/>
                                          </p:val>
                                        </p:tav>
                                        <p:tav tm="100000">
                                          <p:val>
                                            <p:strVal val="#ppt_w"/>
                                          </p:val>
                                        </p:tav>
                                      </p:tavLst>
                                    </p:anim>
                                    <p:anim calcmode="lin" valueType="num">
                                      <p:cBhvr>
                                        <p:cTn id="12" dur="1000" fill="hold"/>
                                        <p:tgtEl>
                                          <p:spTgt spid="56"/>
                                        </p:tgtEl>
                                        <p:attrNameLst>
                                          <p:attrName>ppt_h</p:attrName>
                                        </p:attrNameLst>
                                      </p:cBhvr>
                                      <p:tavLst>
                                        <p:tav tm="0">
                                          <p:val>
                                            <p:strVal val="#ppt_h"/>
                                          </p:val>
                                        </p:tav>
                                        <p:tav tm="100000">
                                          <p:val>
                                            <p:strVal val="#ppt_h"/>
                                          </p:val>
                                        </p:tav>
                                      </p:tavLst>
                                    </p:anim>
                                    <p:animEffect transition="in" filter="fade">
                                      <p:cBhvr>
                                        <p:cTn id="13" dur="1000"/>
                                        <p:tgtEl>
                                          <p:spTgt spid="56"/>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71"/>
                                        </p:tgtEl>
                                        <p:attrNameLst>
                                          <p:attrName>style.visibility</p:attrName>
                                        </p:attrNameLst>
                                      </p:cBhvr>
                                      <p:to>
                                        <p:strVal val="visible"/>
                                      </p:to>
                                    </p:set>
                                    <p:animEffect transition="in" filter="blinds(horizontal)">
                                      <p:cBhvr>
                                        <p:cTn id="18" dur="500"/>
                                        <p:tgtEl>
                                          <p:spTgt spid="71"/>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58"/>
                                        </p:tgtEl>
                                        <p:attrNameLst>
                                          <p:attrName>style.visibility</p:attrName>
                                        </p:attrNameLst>
                                      </p:cBhvr>
                                      <p:to>
                                        <p:strVal val="visible"/>
                                      </p:to>
                                    </p:set>
                                    <p:animEffect transition="in" filter="blinds(horizontal)">
                                      <p:cBhvr>
                                        <p:cTn id="23"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8" grpId="0" bldLvl="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17475" y="661035"/>
            <a:ext cx="3615055" cy="460375"/>
          </a:xfrm>
          <a:prstGeom prst="rect">
            <a:avLst/>
          </a:prstGeom>
          <a:noFill/>
        </p:spPr>
        <p:txBody>
          <a:bodyPr wrap="square" rtlCol="0">
            <a:spAutoFit/>
          </a:bodyPr>
          <a:lstStyle/>
          <a:p>
            <a:pPr algn="l"/>
            <a:r>
              <a:rPr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mn-ea"/>
              </a:rPr>
              <a:t>㈣东方主战场</a:t>
            </a:r>
            <a:r>
              <a:rPr lang="zh-CN" altLang="en-US"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mn-ea"/>
            </a:endParaRPr>
          </a:p>
        </p:txBody>
      </p:sp>
      <p:grpSp>
        <p:nvGrpSpPr>
          <p:cNvPr id="23" name="组合 22"/>
          <p:cNvGrpSpPr/>
          <p:nvPr/>
        </p:nvGrpSpPr>
        <p:grpSpPr>
          <a:xfrm>
            <a:off x="-6350" y="6319520"/>
            <a:ext cx="12198350" cy="516890"/>
            <a:chOff x="-10" y="9952"/>
            <a:chExt cx="19210" cy="814"/>
          </a:xfrm>
          <a:solidFill>
            <a:srgbClr val="EC5F74">
              <a:lumMod val="20000"/>
              <a:lumOff val="80000"/>
            </a:srgbClr>
          </a:solidFill>
        </p:grpSpPr>
        <p:sp>
          <p:nvSpPr>
            <p:cNvPr id="24" name="文本框 23"/>
            <p:cNvSpPr txBox="1"/>
            <p:nvPr>
              <p:custDataLst>
                <p:tags r:id="rId11"/>
              </p:custDataLst>
            </p:nvPr>
          </p:nvSpPr>
          <p:spPr>
            <a:xfrm>
              <a:off x="-10" y="9976"/>
              <a:ext cx="19211" cy="791"/>
            </a:xfrm>
            <a:prstGeom prst="rect">
              <a:avLst/>
            </a:prstGeom>
            <a:grpFill/>
          </p:spPr>
          <p:txBody>
            <a:bodyPr vert="horz" wrap="square" lIns="91440" tIns="45720" rIns="91440" bIns="45720" numCol="1" spcCol="0" rtlCol="0" fromWordArt="0" anchor="t" anchorCtr="0" forceAA="0" compatLnSpc="0">
              <a:noAutofit/>
            </a:bodyPr>
            <a:lstStyle>
              <a:lvl1pPr algn="l" defTabSz="914400" rtl="0" eaLnBrk="1" latinLnBrk="0" hangingPunct="1">
                <a:lnSpc>
                  <a:spcPct val="90000"/>
                </a:lnSpc>
                <a:spcBef>
                  <a:spcPct val="0"/>
                </a:spcBef>
                <a:buNone/>
                <a:defRPr sz="4400" kern="1200">
                  <a:solidFill>
                    <a:sysClr val="windowText" lastClr="000000"/>
                  </a:solidFill>
                  <a:latin typeface="Calibri" panose="020F0502020204030204"/>
                  <a:ea typeface="微软雅黑" panose="020B0503020204020204" charset="-122"/>
                  <a:cs typeface="微软雅黑" panose="020B0503020204020204" charset="-122"/>
                </a:defRPr>
              </a:lvl1pPr>
            </a:lstStyle>
            <a:p>
              <a:pPr lvl="0" algn="l">
                <a:lnSpc>
                  <a:spcPct val="100000"/>
                </a:lnSpc>
                <a:buClrTx/>
                <a:buSzTx/>
                <a:buFontTx/>
              </a:pPr>
              <a:r>
                <a:rPr lang="zh-CN" altLang="zh-CN" sz="2400" b="1">
                  <a:latin typeface="仿宋" panose="02010609060101010101" charset="-122"/>
                  <a:ea typeface="仿宋" panose="02010609060101010101" charset="-122"/>
                  <a:cs typeface="楷体" panose="02010609060101010101" pitchFamily="49" charset="-122"/>
                  <a:sym typeface="Arial" panose="020B0604020202020204" pitchFamily="34" charset="0"/>
                </a:rPr>
                <a:t>  </a:t>
              </a:r>
              <a:r>
                <a:rPr lang="zh-CN" altLang="zh-CN" sz="2400" b="1">
                  <a:latin typeface="仿宋" panose="02010609060101010101" charset="-122"/>
                  <a:ea typeface="仿宋" panose="02010609060101010101" charset="-122"/>
                  <a:cs typeface="楷体" panose="02010609060101010101" pitchFamily="49" charset="-122"/>
                  <a:sym typeface="等线" panose="02010600030101010101" charset="-122"/>
                </a:rPr>
                <a:t>考情分析</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zh-CN" sz="2400" b="1">
                  <a:solidFill>
                    <a:sysClr val="windowText" lastClr="000000"/>
                  </a:solidFill>
                  <a:latin typeface="仿宋" panose="02010609060101010101" charset="-122"/>
                  <a:ea typeface="仿宋" panose="02010609060101010101" charset="-122"/>
                  <a:cs typeface="楷体" panose="02010609060101010101" pitchFamily="49" charset="-122"/>
                  <a:sym typeface="微软雅黑" panose="020B0503020204020204" charset="-122"/>
                </a:rPr>
                <a:t>阶段特征</a:t>
              </a:r>
              <a:r>
                <a:rPr lang="en-US" altLang="zh-CN" sz="2400" b="1">
                  <a:solidFill>
                    <a:sysClr val="windowText" lastClr="000000"/>
                  </a:solidFill>
                  <a:latin typeface="仿宋" panose="02010609060101010101" charset="-122"/>
                  <a:ea typeface="仿宋" panose="02010609060101010101" charset="-122"/>
                  <a:cs typeface="楷体" panose="02010609060101010101" pitchFamily="49" charset="-122"/>
                  <a:sym typeface="微软雅黑" panose="020B0503020204020204" charset="-122"/>
                </a:rPr>
                <a:t>          </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微软雅黑" panose="020B0503020204020204" charset="-122"/>
                </a:rPr>
                <a:t>夯实</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等线" panose="02010600030101010101" charset="-122"/>
                </a:rPr>
                <a:t>基础</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en-US" sz="2400" b="1">
                  <a:solidFill>
                    <a:srgbClr val="000000"/>
                  </a:solidFill>
                  <a:latin typeface="仿宋" panose="02010609060101010101" charset="-122"/>
                  <a:ea typeface="仿宋" panose="02010609060101010101" charset="-122"/>
                  <a:cs typeface="Times New Roman" panose="02020603050405020304" charset="0"/>
                  <a:sym typeface="等线" panose="02010600030101010101" charset="-122"/>
                </a:rPr>
                <a:t>高考真题</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en-US" sz="2400" b="1">
                  <a:solidFill>
                    <a:srgbClr val="000000"/>
                  </a:solidFill>
                  <a:latin typeface="仿宋" panose="02010609060101010101" charset="-122"/>
                  <a:ea typeface="仿宋" panose="02010609060101010101" charset="-122"/>
                  <a:cs typeface="Times New Roman" panose="02020603050405020304" charset="0"/>
                  <a:sym typeface="等线" panose="02010600030101010101" charset="-122"/>
                </a:rPr>
                <a:t>链接选必</a:t>
              </a: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sym typeface="微软雅黑" panose="020B0503020204020204" charset="-122"/>
              </a:endParaRPr>
            </a:p>
          </p:txBody>
        </p:sp>
        <p:cxnSp>
          <p:nvCxnSpPr>
            <p:cNvPr id="25" name="直接连接符 24"/>
            <p:cNvCxnSpPr/>
            <p:nvPr/>
          </p:nvCxnSpPr>
          <p:spPr>
            <a:xfrm>
              <a:off x="2977" y="9952"/>
              <a:ext cx="16" cy="815"/>
            </a:xfrm>
            <a:prstGeom prst="line">
              <a:avLst/>
            </a:prstGeom>
            <a:grpFill/>
            <a:ln w="12700" cap="flat" cmpd="sng" algn="ctr">
              <a:solidFill>
                <a:sysClr val="window" lastClr="FFFFFF"/>
              </a:solidFill>
              <a:prstDash val="solid"/>
              <a:miter lim="800000"/>
            </a:ln>
            <a:effectLst/>
          </p:spPr>
        </p:cxnSp>
        <p:cxnSp>
          <p:nvCxnSpPr>
            <p:cNvPr id="26" name="直接连接符 25"/>
            <p:cNvCxnSpPr/>
            <p:nvPr/>
          </p:nvCxnSpPr>
          <p:spPr>
            <a:xfrm>
              <a:off x="7227" y="9952"/>
              <a:ext cx="16" cy="815"/>
            </a:xfrm>
            <a:prstGeom prst="line">
              <a:avLst/>
            </a:prstGeom>
            <a:grpFill/>
            <a:ln w="12700" cap="flat" cmpd="sng" algn="ctr">
              <a:solidFill>
                <a:sysClr val="window" lastClr="FFFFFF"/>
              </a:solidFill>
              <a:prstDash val="solid"/>
              <a:miter lim="800000"/>
            </a:ln>
            <a:effectLst/>
          </p:spPr>
        </p:cxnSp>
        <p:cxnSp>
          <p:nvCxnSpPr>
            <p:cNvPr id="28" name="直接连接符 27"/>
            <p:cNvCxnSpPr/>
            <p:nvPr/>
          </p:nvCxnSpPr>
          <p:spPr>
            <a:xfrm>
              <a:off x="11121" y="9952"/>
              <a:ext cx="16" cy="815"/>
            </a:xfrm>
            <a:prstGeom prst="line">
              <a:avLst/>
            </a:prstGeom>
            <a:grpFill/>
            <a:ln w="12700" cap="flat" cmpd="sng" algn="ctr">
              <a:solidFill>
                <a:sysClr val="window" lastClr="FFFFFF"/>
              </a:solidFill>
              <a:prstDash val="solid"/>
              <a:miter lim="800000"/>
            </a:ln>
            <a:effectLst/>
          </p:spPr>
        </p:cxnSp>
        <p:cxnSp>
          <p:nvCxnSpPr>
            <p:cNvPr id="62" name="直接连接符 61"/>
            <p:cNvCxnSpPr/>
            <p:nvPr/>
          </p:nvCxnSpPr>
          <p:spPr>
            <a:xfrm>
              <a:off x="15150" y="9952"/>
              <a:ext cx="16" cy="815"/>
            </a:xfrm>
            <a:prstGeom prst="line">
              <a:avLst/>
            </a:prstGeom>
            <a:grpFill/>
            <a:ln w="12700" cap="flat" cmpd="sng" algn="ctr">
              <a:solidFill>
                <a:sysClr val="window" lastClr="FFFFFF"/>
              </a:solidFill>
              <a:prstDash val="solid"/>
              <a:miter lim="800000"/>
            </a:ln>
            <a:effectLst/>
          </p:spPr>
        </p:cxnSp>
      </p:grpSp>
      <p:grpSp>
        <p:nvGrpSpPr>
          <p:cNvPr id="29" name="组合 28"/>
          <p:cNvGrpSpPr/>
          <p:nvPr/>
        </p:nvGrpSpPr>
        <p:grpSpPr>
          <a:xfrm>
            <a:off x="18415" y="5080"/>
            <a:ext cx="4580890" cy="622935"/>
            <a:chOff x="271" y="34"/>
            <a:chExt cx="7214" cy="981"/>
          </a:xfrm>
        </p:grpSpPr>
        <p:sp>
          <p:nvSpPr>
            <p:cNvPr id="30" name="矩形"/>
            <p:cNvSpPr/>
            <p:nvPr/>
          </p:nvSpPr>
          <p:spPr>
            <a:xfrm>
              <a:off x="271" y="34"/>
              <a:ext cx="7214" cy="820"/>
            </a:xfrm>
            <a:prstGeom prst="rect">
              <a:avLst/>
            </a:prstGeom>
            <a:solidFill>
              <a:schemeClr val="accent6">
                <a:lumMod val="40000"/>
                <a:lumOff val="60000"/>
              </a:schemeClr>
            </a:solidFill>
            <a:ln w="9525" cap="flat" cmpd="sng">
              <a:noFill/>
              <a:prstDash val="solid"/>
              <a:miter/>
            </a:ln>
          </p:spPr>
          <p:txBody>
            <a:bodyPr vert="horz" wrap="square" lIns="91417" tIns="45708" rIns="91417" bIns="45708" anchor="t" anchorCtr="0">
              <a:spAutoFit/>
            </a:bodyPr>
            <a:lstStyle/>
            <a:p>
              <a:pPr marL="0" indent="0" algn="l">
                <a:lnSpc>
                  <a:spcPct val="100000"/>
                </a:lnSpc>
                <a:spcBef>
                  <a:spcPts val="0"/>
                </a:spcBef>
                <a:spcAft>
                  <a:spcPts val="0"/>
                </a:spcAft>
                <a:buNone/>
              </a:pPr>
              <a:r>
                <a:rPr lang="zh-CN" altLang="en-US" sz="2800" b="1" i="0" u="none" strike="noStrike" kern="1200" cap="none" spc="0" baseline="0">
                  <a:solidFill>
                    <a:sysClr val="windowText" lastClr="000000"/>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三、全面抗战（1937-1945）</a:t>
              </a:r>
            </a:p>
          </p:txBody>
        </p:sp>
        <p:cxnSp>
          <p:nvCxnSpPr>
            <p:cNvPr id="31" name="直接连接符 30"/>
            <p:cNvCxnSpPr/>
            <p:nvPr>
              <p:custDataLst>
                <p:tags r:id="rId10"/>
              </p:custDataLst>
            </p:nvPr>
          </p:nvCxnSpPr>
          <p:spPr>
            <a:xfrm flipV="1">
              <a:off x="271" y="983"/>
              <a:ext cx="7147" cy="32"/>
            </a:xfrm>
            <a:prstGeom prst="line">
              <a:avLst/>
            </a:prstGeom>
            <a:noFill/>
            <a:ln w="12700" cap="flat" cmpd="sng" algn="ctr">
              <a:solidFill>
                <a:schemeClr val="accent6">
                  <a:lumMod val="40000"/>
                  <a:lumOff val="60000"/>
                </a:schemeClr>
              </a:solidFill>
              <a:prstDash val="solid"/>
              <a:miter lim="800000"/>
            </a:ln>
            <a:effectLst/>
          </p:spPr>
        </p:cxnSp>
      </p:grpSp>
      <p:sp>
        <p:nvSpPr>
          <p:cNvPr id="15" name="矩形 14"/>
          <p:cNvSpPr/>
          <p:nvPr>
            <p:custDataLst>
              <p:tags r:id="rId1"/>
            </p:custDataLst>
          </p:nvPr>
        </p:nvSpPr>
        <p:spPr>
          <a:xfrm>
            <a:off x="6657340" y="525780"/>
            <a:ext cx="5303520" cy="3324225"/>
          </a:xfrm>
          <a:prstGeom prst="rect">
            <a:avLst/>
          </a:prstGeom>
          <a:noFill/>
        </p:spPr>
        <p:txBody>
          <a:bodyPr>
            <a:noAutofit/>
          </a:bodyPr>
          <a:lstStyle/>
          <a:p>
            <a:pPr algn="ctr">
              <a:lnSpc>
                <a:spcPct val="100000"/>
              </a:lnSpc>
            </a:pPr>
            <a:r>
              <a:rPr sz="24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rPr>
              <a:t>中国远征军  </a:t>
            </a:r>
          </a:p>
          <a:p>
            <a:pPr algn="just">
              <a:lnSpc>
                <a:spcPts val="3000"/>
              </a:lnSpc>
            </a:pPr>
            <a:r>
              <a:rPr lang="zh-CN" altLang="en-US" sz="2200" b="1">
                <a:latin typeface="仿宋" panose="02010609060101010101" charset="-122"/>
                <a:ea typeface="仿宋" panose="02010609060101010101" charset="-122"/>
                <a:cs typeface="楷体" panose="02010609060101010101" pitchFamily="49" charset="-122"/>
              </a:rPr>
              <a:t>   中国远征军是抗日战争时期中国入缅对日作战部队。远征军受盟军指挥，计</a:t>
            </a:r>
            <a:r>
              <a:rPr lang="en-US" altLang="zh-CN" sz="2200" b="1">
                <a:latin typeface="仿宋" panose="02010609060101010101" charset="-122"/>
                <a:ea typeface="仿宋" panose="02010609060101010101" charset="-122"/>
                <a:cs typeface="楷体" panose="02010609060101010101" pitchFamily="49" charset="-122"/>
              </a:rPr>
              <a:t>9</a:t>
            </a:r>
            <a:r>
              <a:rPr lang="zh-CN" altLang="en-US" sz="2200" b="1">
                <a:latin typeface="仿宋" panose="02010609060101010101" charset="-122"/>
                <a:ea typeface="仿宋" panose="02010609060101010101" charset="-122"/>
                <a:cs typeface="楷体" panose="02010609060101010101" pitchFamily="49" charset="-122"/>
              </a:rPr>
              <a:t>个师</a:t>
            </a:r>
            <a:r>
              <a:rPr lang="en-US" altLang="zh-CN" sz="2200" b="1">
                <a:latin typeface="仿宋" panose="02010609060101010101" charset="-122"/>
                <a:ea typeface="仿宋" panose="02010609060101010101" charset="-122"/>
                <a:cs typeface="楷体" panose="02010609060101010101" pitchFamily="49" charset="-122"/>
              </a:rPr>
              <a:t>10</a:t>
            </a:r>
            <a:r>
              <a:rPr lang="zh-CN" altLang="en-US" sz="2200" b="1">
                <a:latin typeface="仿宋" panose="02010609060101010101" charset="-122"/>
                <a:ea typeface="仿宋" panose="02010609060101010101" charset="-122"/>
                <a:cs typeface="楷体" panose="02010609060101010101" pitchFamily="49" charset="-122"/>
              </a:rPr>
              <a:t>万余人。</a:t>
            </a:r>
            <a:r>
              <a:rPr lang="en-US" altLang="zh-CN" sz="2200" b="1">
                <a:latin typeface="仿宋" panose="02010609060101010101" charset="-122"/>
                <a:ea typeface="仿宋" panose="02010609060101010101" charset="-122"/>
                <a:cs typeface="楷体" panose="02010609060101010101" pitchFamily="49" charset="-122"/>
              </a:rPr>
              <a:t>1943</a:t>
            </a:r>
            <a:r>
              <a:rPr lang="zh-CN" altLang="en-US" sz="2200" b="1">
                <a:latin typeface="仿宋" panose="02010609060101010101" charset="-122"/>
                <a:ea typeface="仿宋" panose="02010609060101010101" charset="-122"/>
                <a:cs typeface="楷体" panose="02010609060101010101" pitchFamily="49" charset="-122"/>
              </a:rPr>
              <a:t>年</a:t>
            </a:r>
            <a:r>
              <a:rPr lang="en-US" altLang="zh-CN" sz="2200" b="1">
                <a:latin typeface="仿宋" panose="02010609060101010101" charset="-122"/>
                <a:ea typeface="仿宋" panose="02010609060101010101" charset="-122"/>
                <a:cs typeface="楷体" panose="02010609060101010101" pitchFamily="49" charset="-122"/>
              </a:rPr>
              <a:t>10</a:t>
            </a:r>
            <a:r>
              <a:rPr lang="zh-CN" altLang="en-US" sz="2200" b="1">
                <a:latin typeface="仿宋" panose="02010609060101010101" charset="-122"/>
                <a:ea typeface="仿宋" panose="02010609060101010101" charset="-122"/>
                <a:cs typeface="楷体" panose="02010609060101010101" pitchFamily="49" charset="-122"/>
              </a:rPr>
              <a:t>月至</a:t>
            </a:r>
            <a:r>
              <a:rPr lang="en-US" altLang="zh-CN" sz="2200" b="1">
                <a:latin typeface="仿宋" panose="02010609060101010101" charset="-122"/>
                <a:ea typeface="仿宋" panose="02010609060101010101" charset="-122"/>
                <a:cs typeface="楷体" panose="02010609060101010101" pitchFamily="49" charset="-122"/>
              </a:rPr>
              <a:t>1945</a:t>
            </a:r>
            <a:r>
              <a:rPr lang="zh-CN" altLang="en-US" sz="2200" b="1">
                <a:latin typeface="仿宋" panose="02010609060101010101" charset="-122"/>
                <a:ea typeface="仿宋" panose="02010609060101010101" charset="-122"/>
                <a:cs typeface="楷体" panose="02010609060101010101" pitchFamily="49" charset="-122"/>
              </a:rPr>
              <a:t>年</a:t>
            </a:r>
            <a:r>
              <a:rPr lang="en-US" altLang="zh-CN" sz="2200" b="1">
                <a:latin typeface="仿宋" panose="02010609060101010101" charset="-122"/>
                <a:ea typeface="仿宋" panose="02010609060101010101" charset="-122"/>
                <a:cs typeface="楷体" panose="02010609060101010101" pitchFamily="49" charset="-122"/>
              </a:rPr>
              <a:t>3</a:t>
            </a:r>
            <a:r>
              <a:rPr lang="zh-CN" altLang="en-US" sz="2200" b="1">
                <a:latin typeface="仿宋" panose="02010609060101010101" charset="-122"/>
                <a:ea typeface="仿宋" panose="02010609060101010101" charset="-122"/>
                <a:cs typeface="楷体" panose="02010609060101010101" pitchFamily="49" charset="-122"/>
              </a:rPr>
              <a:t>月，中国驻印军和中国远征军在缅北、滇西反攻中，收复缅北大小城镇</a:t>
            </a:r>
            <a:r>
              <a:rPr lang="en-US" altLang="zh-CN" sz="2200" b="1">
                <a:latin typeface="仿宋" panose="02010609060101010101" charset="-122"/>
                <a:ea typeface="仿宋" panose="02010609060101010101" charset="-122"/>
                <a:cs typeface="楷体" panose="02010609060101010101" pitchFamily="49" charset="-122"/>
              </a:rPr>
              <a:t>50</a:t>
            </a:r>
            <a:r>
              <a:rPr lang="zh-CN" altLang="en-US" sz="2200" b="1">
                <a:latin typeface="仿宋" panose="02010609060101010101" charset="-122"/>
                <a:ea typeface="仿宋" panose="02010609060101010101" charset="-122"/>
                <a:cs typeface="楷体" panose="02010609060101010101" pitchFamily="49" charset="-122"/>
              </a:rPr>
              <a:t>余座，收复滇西失地</a:t>
            </a:r>
            <a:r>
              <a:rPr lang="en-US" altLang="zh-CN" sz="2200" b="1">
                <a:latin typeface="仿宋" panose="02010609060101010101" charset="-122"/>
                <a:ea typeface="仿宋" panose="02010609060101010101" charset="-122"/>
                <a:cs typeface="楷体" panose="02010609060101010101" pitchFamily="49" charset="-122"/>
              </a:rPr>
              <a:t>8.3</a:t>
            </a:r>
            <a:r>
              <a:rPr lang="zh-CN" altLang="en-US" sz="2200" b="1">
                <a:latin typeface="仿宋" panose="02010609060101010101" charset="-122"/>
                <a:ea typeface="仿宋" panose="02010609060101010101" charset="-122"/>
                <a:cs typeface="楷体" panose="02010609060101010101" pitchFamily="49" charset="-122"/>
              </a:rPr>
              <a:t>万平方公里，共歼灭</a:t>
            </a:r>
            <a:r>
              <a:rPr lang="zh-CN" altLang="en-US" sz="2000" b="1">
                <a:latin typeface="仿宋" panose="02010609060101010101" charset="-122"/>
                <a:ea typeface="仿宋" panose="02010609060101010101" charset="-122"/>
                <a:cs typeface="楷体" panose="02010609060101010101" pitchFamily="49" charset="-122"/>
              </a:rPr>
              <a:t>日军</a:t>
            </a:r>
            <a:r>
              <a:rPr lang="en-US" altLang="zh-CN" sz="2000" b="1">
                <a:latin typeface="仿宋" panose="02010609060101010101" charset="-122"/>
                <a:ea typeface="仿宋" panose="02010609060101010101" charset="-122"/>
                <a:cs typeface="楷体" panose="02010609060101010101" pitchFamily="49" charset="-122"/>
              </a:rPr>
              <a:t>4.9</a:t>
            </a:r>
            <a:r>
              <a:rPr lang="zh-CN" altLang="en-US" sz="2000" b="1">
                <a:latin typeface="仿宋" panose="02010609060101010101" charset="-122"/>
                <a:ea typeface="仿宋" panose="02010609060101010101" charset="-122"/>
                <a:cs typeface="楷体" panose="02010609060101010101" pitchFamily="49" charset="-122"/>
              </a:rPr>
              <a:t>万余人，有力配合盟军在太平洋的反攻。</a:t>
            </a:r>
          </a:p>
        </p:txBody>
      </p:sp>
      <p:pic>
        <p:nvPicPr>
          <p:cNvPr id="1026" name="Picture 2"/>
          <p:cNvPicPr>
            <a:picLocks noChangeAspect="1" noChangeArrowheads="1"/>
          </p:cNvPicPr>
          <p:nvPr>
            <p:custDataLst>
              <p:tags r:id="rId2"/>
            </p:custDataLst>
          </p:nvPr>
        </p:nvPicPr>
        <p:blipFill>
          <a:blip r:embed="rId13">
            <a:extLst>
              <a:ext uri="{28A0092B-C50C-407E-A947-70E740481C1C}">
                <a14:useLocalDpi xmlns:a14="http://schemas.microsoft.com/office/drawing/2010/main" val="0"/>
              </a:ext>
            </a:extLst>
          </a:blip>
          <a:stretch>
            <a:fillRect/>
          </a:stretch>
        </p:blipFill>
        <p:spPr bwMode="auto">
          <a:xfrm>
            <a:off x="6709410" y="3927475"/>
            <a:ext cx="5427980" cy="2315210"/>
          </a:xfrm>
          <a:prstGeom prst="rect">
            <a:avLst/>
          </a:prstGeom>
          <a:noFill/>
          <a:effectLst>
            <a:outerShdw blurRad="50800" dist="889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8" name="文本框 17"/>
          <p:cNvSpPr txBox="1"/>
          <p:nvPr>
            <p:custDataLst>
              <p:tags r:id="rId3"/>
            </p:custDataLst>
          </p:nvPr>
        </p:nvSpPr>
        <p:spPr>
          <a:xfrm>
            <a:off x="6709410" y="3927475"/>
            <a:ext cx="5251450" cy="2281555"/>
          </a:xfrm>
          <a:prstGeom prst="rect">
            <a:avLst/>
          </a:prstGeom>
          <a:solidFill>
            <a:sysClr val="window" lastClr="FFFFFF">
              <a:alpha val="74000"/>
            </a:sysClr>
          </a:solidFill>
        </p:spPr>
        <p:txBody>
          <a:bodyPr wrap="square" rtlCol="0" anchor="t">
            <a:noAutofit/>
          </a:bodyPr>
          <a:lstStyle/>
          <a:p>
            <a:pPr algn="ctr"/>
            <a:r>
              <a:rPr lang="en-US" altLang="zh-CN" sz="2000" b="1">
                <a:latin typeface="仿宋" panose="02010609060101010101" charset="-122"/>
                <a:ea typeface="仿宋" panose="02010609060101010101" charset="-122"/>
                <a:cs typeface="仿宋" panose="02010609060101010101" charset="-122"/>
                <a:sym typeface="+mn-ea"/>
              </a:rPr>
              <a:t>1942</a:t>
            </a:r>
            <a:r>
              <a:rPr lang="zh-CN" altLang="en-US" sz="2000" b="1">
                <a:latin typeface="仿宋" panose="02010609060101010101" charset="-122"/>
                <a:ea typeface="仿宋" panose="02010609060101010101" charset="-122"/>
                <a:cs typeface="仿宋" panose="02010609060101010101" charset="-122"/>
                <a:sym typeface="宋体" panose="02010600030101010101" pitchFamily="2" charset="-122"/>
              </a:rPr>
              <a:t>年</a:t>
            </a:r>
            <a:r>
              <a:rPr lang="en-US" altLang="zh-CN" sz="2000" b="1">
                <a:latin typeface="仿宋" panose="02010609060101010101" charset="-122"/>
                <a:ea typeface="仿宋" panose="02010609060101010101" charset="-122"/>
                <a:cs typeface="仿宋" panose="02010609060101010101" charset="-122"/>
                <a:sym typeface="+mn-ea"/>
              </a:rPr>
              <a:t>-1945</a:t>
            </a:r>
            <a:r>
              <a:rPr lang="zh-CN" altLang="en-US" sz="2000" b="1">
                <a:latin typeface="仿宋" panose="02010609060101010101" charset="-122"/>
                <a:ea typeface="仿宋" panose="02010609060101010101" charset="-122"/>
                <a:cs typeface="仿宋" panose="02010609060101010101" charset="-122"/>
                <a:sym typeface="宋体" panose="02010600030101010101" pitchFamily="2" charset="-122"/>
              </a:rPr>
              <a:t>年</a:t>
            </a:r>
          </a:p>
          <a:p>
            <a:pPr algn="ctr"/>
            <a:r>
              <a:rPr lang="zh-CN" altLang="en-US" sz="2000" b="1">
                <a:latin typeface="仿宋" panose="02010609060101010101" charset="-122"/>
                <a:ea typeface="仿宋" panose="02010609060101010101" charset="-122"/>
                <a:cs typeface="仿宋" panose="02010609060101010101" charset="-122"/>
              </a:rPr>
              <a:t>中国远征军入缅作战</a:t>
            </a:r>
          </a:p>
          <a:p>
            <a:pPr algn="l"/>
            <a:endParaRPr lang="zh-CN" altLang="en-US" sz="2000" b="1">
              <a:latin typeface="仿宋" panose="02010609060101010101" charset="-122"/>
              <a:ea typeface="仿宋" panose="02010609060101010101" charset="-122"/>
              <a:cs typeface="仿宋" panose="02010609060101010101" charset="-122"/>
            </a:endParaRPr>
          </a:p>
          <a:p>
            <a:pPr algn="ctr"/>
            <a:endParaRPr lang="zh-CN" altLang="en-US" sz="2000" b="1">
              <a:latin typeface="仿宋" panose="02010609060101010101" charset="-122"/>
              <a:ea typeface="仿宋" panose="02010609060101010101" charset="-122"/>
              <a:cs typeface="仿宋" panose="02010609060101010101" charset="-122"/>
            </a:endParaRPr>
          </a:p>
          <a:p>
            <a:pPr algn="ctr"/>
            <a:endParaRPr lang="zh-CN" altLang="en-US" sz="2000" b="1">
              <a:latin typeface="仿宋" panose="02010609060101010101" charset="-122"/>
              <a:ea typeface="仿宋" panose="02010609060101010101" charset="-122"/>
              <a:cs typeface="仿宋" panose="02010609060101010101" charset="-122"/>
            </a:endParaRPr>
          </a:p>
          <a:p>
            <a:pPr algn="ctr"/>
            <a:endParaRPr lang="zh-CN" altLang="en-US" sz="2000" b="1">
              <a:latin typeface="仿宋" panose="02010609060101010101" charset="-122"/>
              <a:ea typeface="仿宋" panose="02010609060101010101" charset="-122"/>
              <a:cs typeface="仿宋" panose="02010609060101010101" charset="-122"/>
            </a:endParaRPr>
          </a:p>
        </p:txBody>
      </p:sp>
      <p:sp>
        <p:nvSpPr>
          <p:cNvPr id="19" name="文本框 18"/>
          <p:cNvSpPr txBox="1"/>
          <p:nvPr>
            <p:custDataLst>
              <p:tags r:id="rId4"/>
            </p:custDataLst>
          </p:nvPr>
        </p:nvSpPr>
        <p:spPr>
          <a:xfrm>
            <a:off x="6820536" y="4612640"/>
            <a:ext cx="1101090" cy="460375"/>
          </a:xfrm>
          <a:prstGeom prst="rect">
            <a:avLst/>
          </a:prstGeom>
          <a:noFill/>
        </p:spPr>
        <p:txBody>
          <a:bodyPr wrap="none" rtlCol="0">
            <a:spAutoFit/>
          </a:bodyPr>
          <a:lstStyle/>
          <a:p>
            <a:pPr algn="ctr"/>
            <a:r>
              <a:rPr lang="zh-CN" altLang="en-US" sz="2400" b="1">
                <a:latin typeface="仿宋" panose="02010609060101010101" charset="-122"/>
                <a:ea typeface="仿宋" panose="02010609060101010101" charset="-122"/>
                <a:sym typeface="宋体" panose="02010600030101010101" pitchFamily="2" charset="-122"/>
              </a:rPr>
              <a:t>目的：</a:t>
            </a:r>
            <a:endParaRPr lang="zh-CN" altLang="en-US" sz="2400" b="1" smtClean="0">
              <a:solidFill>
                <a:srgbClr val="C00000"/>
              </a:solidFill>
              <a:latin typeface="仿宋" panose="02010609060101010101" charset="-122"/>
              <a:ea typeface="仿宋" panose="02010609060101010101" charset="-122"/>
              <a:cs typeface="宋体" panose="02010600030101010101" pitchFamily="2" charset="-122"/>
            </a:endParaRPr>
          </a:p>
        </p:txBody>
      </p:sp>
      <p:sp>
        <p:nvSpPr>
          <p:cNvPr id="20" name="文本框 19"/>
          <p:cNvSpPr txBox="1"/>
          <p:nvPr>
            <p:custDataLst>
              <p:tags r:id="rId5"/>
            </p:custDataLst>
          </p:nvPr>
        </p:nvSpPr>
        <p:spPr>
          <a:xfrm>
            <a:off x="7780655" y="5073015"/>
            <a:ext cx="3904615" cy="460375"/>
          </a:xfrm>
          <a:prstGeom prst="rect">
            <a:avLst/>
          </a:prstGeom>
          <a:noFill/>
        </p:spPr>
        <p:txBody>
          <a:bodyPr wrap="square" rtlCol="0">
            <a:spAutoFit/>
          </a:bodyPr>
          <a:lstStyle/>
          <a:p>
            <a:pPr algn="ctr"/>
            <a:r>
              <a:rPr lang="zh-CN" altLang="en-US" sz="2400" b="1" smtClean="0">
                <a:solidFill>
                  <a:schemeClr val="tx1"/>
                </a:solidFill>
                <a:latin typeface="仿宋" panose="02010609060101010101" charset="-122"/>
                <a:ea typeface="仿宋" panose="02010609060101010101" charset="-122"/>
                <a:cs typeface="宋体" panose="02010600030101010101" pitchFamily="2" charset="-122"/>
              </a:rPr>
              <a:t>②</a:t>
            </a:r>
            <a:r>
              <a:rPr lang="zh-CN" altLang="en-US" sz="2400" b="1" smtClean="0">
                <a:solidFill>
                  <a:srgbClr val="FF0000"/>
                </a:solidFill>
                <a:latin typeface="仿宋" panose="02010609060101010101" charset="-122"/>
                <a:ea typeface="仿宋" panose="02010609060101010101" charset="-122"/>
                <a:cs typeface="宋体" panose="02010600030101010101" pitchFamily="2" charset="-122"/>
              </a:rPr>
              <a:t>确保</a:t>
            </a:r>
            <a:r>
              <a:rPr lang="zh-CN" altLang="en-US" sz="2400" b="1" smtClean="0">
                <a:solidFill>
                  <a:schemeClr val="tx1"/>
                </a:solidFill>
                <a:latin typeface="仿宋" panose="02010609060101010101" charset="-122"/>
                <a:ea typeface="仿宋" panose="02010609060101010101" charset="-122"/>
                <a:cs typeface="宋体" panose="02010600030101010101" pitchFamily="2" charset="-122"/>
              </a:rPr>
              <a:t>滇缅公路</a:t>
            </a:r>
            <a:r>
              <a:rPr lang="zh-CN" altLang="en-US" sz="2400" b="1" smtClean="0">
                <a:solidFill>
                  <a:srgbClr val="FF0000"/>
                </a:solidFill>
                <a:latin typeface="仿宋" panose="02010609060101010101" charset="-122"/>
                <a:ea typeface="仿宋" panose="02010609060101010101" charset="-122"/>
                <a:cs typeface="宋体" panose="02010600030101010101" pitchFamily="2" charset="-122"/>
              </a:rPr>
              <a:t>国际运输线</a:t>
            </a:r>
            <a:endParaRPr lang="zh-CN" altLang="en-US" sz="2400" b="1" smtClean="0">
              <a:solidFill>
                <a:schemeClr val="tx1"/>
              </a:solidFill>
              <a:latin typeface="仿宋" panose="02010609060101010101" charset="-122"/>
              <a:ea typeface="仿宋" panose="02010609060101010101" charset="-122"/>
              <a:cs typeface="宋体" panose="02010600030101010101" pitchFamily="2" charset="-122"/>
            </a:endParaRPr>
          </a:p>
        </p:txBody>
      </p:sp>
      <p:sp>
        <p:nvSpPr>
          <p:cNvPr id="17" name="矩形 16"/>
          <p:cNvSpPr/>
          <p:nvPr>
            <p:custDataLst>
              <p:tags r:id="rId6"/>
            </p:custDataLst>
          </p:nvPr>
        </p:nvSpPr>
        <p:spPr>
          <a:xfrm>
            <a:off x="-6350" y="1614805"/>
            <a:ext cx="6579235" cy="1925320"/>
          </a:xfrm>
          <a:prstGeom prst="rect">
            <a:avLst/>
          </a:prstGeom>
          <a:noFill/>
        </p:spPr>
        <p:txBody>
          <a:bodyPr wrap="square">
            <a:spAutoFit/>
          </a:bodyPr>
          <a:lstStyle/>
          <a:p>
            <a:pPr algn="just" defTabSz="914400">
              <a:lnSpc>
                <a:spcPts val="2860"/>
              </a:lnSpc>
              <a:spcAft>
                <a:spcPct val="0"/>
              </a:spcAft>
              <a:tabLst>
                <a:tab pos="3564255" algn="l"/>
              </a:tabLst>
            </a:pPr>
            <a:r>
              <a:rPr lang="zh-CN" altLang="en-US" sz="2200" b="1">
                <a:latin typeface="仿宋" panose="02010609060101010101" charset="-122"/>
                <a:ea typeface="仿宋" panose="02010609060101010101" charset="-122"/>
                <a:cs typeface="Times New Roman" panose="02020603050405020304"/>
              </a:rPr>
              <a:t>材料</a:t>
            </a:r>
            <a:r>
              <a:rPr lang="en-US" altLang="zh-CN" sz="2200" b="1">
                <a:latin typeface="仿宋" panose="02010609060101010101" charset="-122"/>
                <a:ea typeface="仿宋" panose="02010609060101010101" charset="-122"/>
                <a:cs typeface="Times New Roman" panose="02020603050405020304"/>
              </a:rPr>
              <a:t>1  </a:t>
            </a:r>
            <a:r>
              <a:rPr lang="zh-CN" altLang="en-US" sz="2200" b="1">
                <a:latin typeface="仿宋" panose="02010609060101010101" charset="-122"/>
                <a:ea typeface="仿宋" panose="02010609060101010101" charset="-122"/>
                <a:cs typeface="Times New Roman" panose="02020603050405020304"/>
              </a:rPr>
              <a:t>据不完全统计，抗战期间，中国向苏联提供了</a:t>
            </a:r>
            <a:r>
              <a:rPr lang="en-US" altLang="zh-CN" sz="2200" b="1">
                <a:latin typeface="仿宋" panose="02010609060101010101" charset="-122"/>
                <a:ea typeface="仿宋" panose="02010609060101010101" charset="-122"/>
                <a:cs typeface="Times New Roman" panose="02020603050405020304"/>
              </a:rPr>
              <a:t>4.5</a:t>
            </a:r>
            <a:r>
              <a:rPr lang="zh-CN" altLang="en-US" sz="2200" b="1">
                <a:latin typeface="仿宋" panose="02010609060101010101" charset="-122"/>
                <a:ea typeface="仿宋" panose="02010609060101010101" charset="-122"/>
                <a:cs typeface="Times New Roman" panose="02020603050405020304"/>
              </a:rPr>
              <a:t>亿美元的矿石，向美国提供了价值</a:t>
            </a:r>
            <a:r>
              <a:rPr lang="en-US" altLang="zh-CN" sz="2200" b="1">
                <a:latin typeface="仿宋" panose="02010609060101010101" charset="-122"/>
                <a:ea typeface="仿宋" panose="02010609060101010101" charset="-122"/>
                <a:cs typeface="Times New Roman" panose="02020603050405020304"/>
              </a:rPr>
              <a:t>7.48</a:t>
            </a:r>
            <a:r>
              <a:rPr lang="zh-CN" altLang="en-US" sz="2200" b="1">
                <a:latin typeface="仿宋" panose="02010609060101010101" charset="-122"/>
                <a:ea typeface="仿宋" panose="02010609060101010101" charset="-122"/>
                <a:cs typeface="Times New Roman" panose="02020603050405020304"/>
              </a:rPr>
              <a:t>亿美元的桐油和锡、钨等矿产品，向英国提供了价值</a:t>
            </a:r>
            <a:r>
              <a:rPr lang="en-US" altLang="zh-CN" sz="2200" b="1">
                <a:latin typeface="仿宋" panose="02010609060101010101" charset="-122"/>
                <a:ea typeface="仿宋" panose="02010609060101010101" charset="-122"/>
                <a:cs typeface="Times New Roman" panose="02020603050405020304"/>
              </a:rPr>
              <a:t>1.48</a:t>
            </a:r>
            <a:r>
              <a:rPr lang="zh-CN" altLang="en-US" sz="2200" b="1">
                <a:latin typeface="仿宋" panose="02010609060101010101" charset="-122"/>
                <a:ea typeface="仿宋" panose="02010609060101010101" charset="-122"/>
                <a:cs typeface="Times New Roman" panose="02020603050405020304"/>
              </a:rPr>
              <a:t>亿英镑的农、矿产品，有力地支援了盟国的反法西斯战争。</a:t>
            </a:r>
            <a:r>
              <a:rPr lang="en-US" altLang="zh-CN" sz="1600" b="1">
                <a:latin typeface="仿宋" panose="02010609060101010101" charset="-122"/>
                <a:ea typeface="仿宋" panose="02010609060101010101" charset="-122"/>
                <a:cs typeface="Times New Roman" panose="02020603050405020304"/>
              </a:rPr>
              <a:t>——</a:t>
            </a:r>
            <a:r>
              <a:rPr lang="zh-CN" altLang="en-US" sz="1600" b="1">
                <a:latin typeface="仿宋" panose="02010609060101010101" charset="-122"/>
                <a:ea typeface="仿宋" panose="02010609060101010101" charset="-122"/>
                <a:cs typeface="Times New Roman" panose="02020603050405020304"/>
              </a:rPr>
              <a:t>步平、荣维木主编</a:t>
            </a:r>
            <a:r>
              <a:rPr lang="en-US" altLang="zh-CN" sz="1600" b="1">
                <a:latin typeface="仿宋" panose="02010609060101010101" charset="-122"/>
                <a:ea typeface="仿宋" panose="02010609060101010101" charset="-122"/>
                <a:cs typeface="Times New Roman" panose="02020603050405020304"/>
              </a:rPr>
              <a:t>《</a:t>
            </a:r>
            <a:r>
              <a:rPr lang="zh-CN" altLang="en-US" sz="1600" b="1">
                <a:latin typeface="仿宋" panose="02010609060101010101" charset="-122"/>
                <a:ea typeface="仿宋" panose="02010609060101010101" charset="-122"/>
                <a:cs typeface="Times New Roman" panose="02020603050405020304"/>
              </a:rPr>
              <a:t>中华民族抗日战争全史</a:t>
            </a:r>
            <a:r>
              <a:rPr lang="en-US" altLang="zh-CN" sz="1600" b="1">
                <a:latin typeface="仿宋" panose="02010609060101010101" charset="-122"/>
                <a:ea typeface="仿宋" panose="02010609060101010101" charset="-122"/>
                <a:cs typeface="Times New Roman" panose="02020603050405020304"/>
              </a:rPr>
              <a:t>》</a:t>
            </a:r>
          </a:p>
        </p:txBody>
      </p:sp>
      <p:sp>
        <p:nvSpPr>
          <p:cNvPr id="11" name="矩形 10"/>
          <p:cNvSpPr/>
          <p:nvPr>
            <p:custDataLst>
              <p:tags r:id="rId7"/>
            </p:custDataLst>
          </p:nvPr>
        </p:nvSpPr>
        <p:spPr>
          <a:xfrm>
            <a:off x="18415" y="3667760"/>
            <a:ext cx="6560185" cy="2810510"/>
          </a:xfrm>
          <a:prstGeom prst="rect">
            <a:avLst/>
          </a:prstGeom>
          <a:noFill/>
        </p:spPr>
        <p:txBody>
          <a:bodyPr wrap="square" rtlCol="0">
            <a:noAutofit/>
          </a:bodyPr>
          <a:lstStyle/>
          <a:p>
            <a:pPr lvl="0" algn="just" defTabSz="914400">
              <a:lnSpc>
                <a:spcPts val="2860"/>
              </a:lnSpc>
              <a:buClrTx/>
              <a:buSzTx/>
              <a:buFontTx/>
              <a:tabLst>
                <a:tab pos="3564255" algn="l"/>
              </a:tabLst>
            </a:pPr>
            <a:r>
              <a:rPr lang="zh-CN" altLang="en-US" sz="2200" b="1">
                <a:latin typeface="仿宋" panose="02010609060101010101" charset="-122"/>
                <a:ea typeface="仿宋" panose="02010609060101010101" charset="-122"/>
                <a:cs typeface="Times New Roman" panose="02020603050405020304"/>
                <a:sym typeface="宋体" panose="02010600030101010101" pitchFamily="2" charset="-122"/>
              </a:rPr>
              <a:t>材料</a:t>
            </a:r>
            <a:r>
              <a:rPr lang="en-US" altLang="zh-CN" sz="2200" b="1">
                <a:latin typeface="仿宋" panose="02010609060101010101" charset="-122"/>
                <a:ea typeface="仿宋" panose="02010609060101010101" charset="-122"/>
                <a:cs typeface="Times New Roman" panose="02020603050405020304"/>
                <a:sym typeface="宋体" panose="02010600030101010101" pitchFamily="2" charset="-122"/>
              </a:rPr>
              <a:t>2  </a:t>
            </a:r>
            <a:r>
              <a:rPr lang="en-US" altLang="zh-CN" sz="2200" b="1">
                <a:latin typeface="仿宋" panose="02010609060101010101" charset="-122"/>
                <a:ea typeface="仿宋" panose="02010609060101010101" charset="-122"/>
                <a:cs typeface="Times New Roman" panose="02020603050405020304"/>
                <a:sym typeface="+mn-ea"/>
              </a:rPr>
              <a:t> </a:t>
            </a:r>
            <a:r>
              <a:rPr lang="zh-CN" altLang="en-US" sz="2200" b="1">
                <a:latin typeface="仿宋" panose="02010609060101010101" charset="-122"/>
                <a:ea typeface="仿宋" panose="02010609060101010101" charset="-122"/>
                <a:cs typeface="Times New Roman" panose="02020603050405020304"/>
                <a:sym typeface="宋体" panose="02010600030101010101" pitchFamily="2" charset="-122"/>
              </a:rPr>
              <a:t>在二战的任何阶段,中国作为东方主战场，始终牵制和消耗着日本陆军的绝对主力。直到抗战末期,日本陆军还有64%被牵制在中国战场上。从1931年至1945年,中国战场歼敌150万余人，占日军二战期间伤亡人数的70%——这样一组数字的背后,是中国人民的巨大牺牲：伤亡3500余万人，经济损失5000亿美元</a:t>
            </a:r>
            <a:r>
              <a:rPr lang="zh-CN" altLang="en-US" sz="1600" b="1">
                <a:latin typeface="仿宋" panose="02010609060101010101" charset="-122"/>
                <a:ea typeface="仿宋" panose="02010609060101010101" charset="-122"/>
                <a:cs typeface="Times New Roman" panose="02020603050405020304"/>
                <a:sym typeface="宋体" panose="02010600030101010101" pitchFamily="2" charset="-122"/>
              </a:rPr>
              <a:t>。</a:t>
            </a:r>
            <a:r>
              <a:rPr lang="en-US" altLang="zh-CN" sz="1600" b="1">
                <a:latin typeface="仿宋" panose="02010609060101010101" charset="-122"/>
                <a:ea typeface="仿宋" panose="02010609060101010101" charset="-122"/>
                <a:cs typeface="Times New Roman" panose="02020603050405020304"/>
                <a:sym typeface="+mn-ea"/>
              </a:rPr>
              <a:t> </a:t>
            </a:r>
            <a:r>
              <a:rPr lang="zh-CN" altLang="en-US" sz="1600" b="1">
                <a:latin typeface="仿宋" panose="02010609060101010101" charset="-122"/>
                <a:ea typeface="仿宋" panose="02010609060101010101" charset="-122"/>
                <a:cs typeface="Times New Roman" panose="02020603050405020304"/>
                <a:sym typeface="宋体" panose="02010600030101010101" pitchFamily="2" charset="-122"/>
              </a:rPr>
              <a:t>——《中国抗日战争在二战中的地位和作用》</a:t>
            </a:r>
          </a:p>
        </p:txBody>
      </p:sp>
      <p:sp>
        <p:nvSpPr>
          <p:cNvPr id="2" name="文本框 1"/>
          <p:cNvSpPr txBox="1"/>
          <p:nvPr>
            <p:custDataLst>
              <p:tags r:id="rId8"/>
            </p:custDataLst>
          </p:nvPr>
        </p:nvSpPr>
        <p:spPr>
          <a:xfrm>
            <a:off x="7780656" y="4612640"/>
            <a:ext cx="2937510" cy="460375"/>
          </a:xfrm>
          <a:prstGeom prst="rect">
            <a:avLst/>
          </a:prstGeom>
          <a:noFill/>
        </p:spPr>
        <p:txBody>
          <a:bodyPr wrap="none" rtlCol="0">
            <a:spAutoFit/>
          </a:bodyPr>
          <a:lstStyle/>
          <a:p>
            <a:pPr algn="ctr"/>
            <a:r>
              <a:rPr lang="zh-CN" altLang="en-US" sz="2400" b="1" smtClean="0">
                <a:solidFill>
                  <a:schemeClr val="tx1"/>
                </a:solidFill>
                <a:latin typeface="仿宋" panose="02010609060101010101" charset="-122"/>
                <a:ea typeface="仿宋" panose="02010609060101010101" charset="-122"/>
                <a:cs typeface="宋体" panose="02010600030101010101" pitchFamily="2" charset="-122"/>
              </a:rPr>
              <a:t>①</a:t>
            </a:r>
            <a:r>
              <a:rPr lang="zh-CN" altLang="en-US" sz="2400" b="1" smtClean="0">
                <a:solidFill>
                  <a:srgbClr val="FF0000"/>
                </a:solidFill>
                <a:latin typeface="仿宋" panose="02010609060101010101" charset="-122"/>
                <a:ea typeface="仿宋" panose="02010609060101010101" charset="-122"/>
                <a:cs typeface="宋体" panose="02010600030101010101" pitchFamily="2" charset="-122"/>
              </a:rPr>
              <a:t>解救</a:t>
            </a:r>
            <a:r>
              <a:rPr lang="zh-CN" altLang="en-US" sz="2400" b="1" smtClean="0">
                <a:solidFill>
                  <a:schemeClr val="tx1"/>
                </a:solidFill>
                <a:latin typeface="仿宋" panose="02010609060101010101" charset="-122"/>
                <a:ea typeface="仿宋" panose="02010609060101010101" charset="-122"/>
                <a:cs typeface="宋体" panose="02010600030101010101" pitchFamily="2" charset="-122"/>
              </a:rPr>
              <a:t>缅甸被围</a:t>
            </a:r>
            <a:r>
              <a:rPr lang="zh-CN" altLang="en-US" sz="2400" b="1" smtClean="0">
                <a:solidFill>
                  <a:srgbClr val="FF0000"/>
                </a:solidFill>
                <a:latin typeface="仿宋" panose="02010609060101010101" charset="-122"/>
                <a:ea typeface="仿宋" panose="02010609060101010101" charset="-122"/>
                <a:cs typeface="宋体" panose="02010600030101010101" pitchFamily="2" charset="-122"/>
              </a:rPr>
              <a:t>英军</a:t>
            </a:r>
            <a:endParaRPr lang="zh-CN" altLang="en-US" sz="2400" b="1" smtClean="0">
              <a:solidFill>
                <a:schemeClr val="tx1"/>
              </a:solidFill>
              <a:latin typeface="仿宋" panose="02010609060101010101" charset="-122"/>
              <a:ea typeface="仿宋" panose="02010609060101010101" charset="-122"/>
              <a:cs typeface="宋体" panose="02010600030101010101" pitchFamily="2" charset="-122"/>
            </a:endParaRPr>
          </a:p>
        </p:txBody>
      </p:sp>
      <p:sp>
        <p:nvSpPr>
          <p:cNvPr id="58" name="矩形 57"/>
          <p:cNvSpPr/>
          <p:nvPr>
            <p:custDataLst>
              <p:tags r:id="rId9"/>
            </p:custDataLst>
          </p:nvPr>
        </p:nvSpPr>
        <p:spPr>
          <a:xfrm>
            <a:off x="127000" y="1647825"/>
            <a:ext cx="8172450" cy="524510"/>
          </a:xfrm>
          <a:prstGeom prst="rect">
            <a:avLst/>
          </a:prstGeom>
          <a:solidFill>
            <a:schemeClr val="bg2">
              <a:lumMod val="95000"/>
            </a:schemeClr>
          </a:solidFill>
          <a:ln w="9525" cap="flat" cmpd="sng">
            <a:noFill/>
            <a:prstDash val="solid"/>
            <a:miter/>
            <a:headEnd type="none" w="med" len="med"/>
            <a:tailEnd type="none" w="med" len="med"/>
          </a:ln>
          <a:effectLst>
            <a:outerShdw blurRad="50800" dist="63500" dir="5400000" algn="t" rotWithShape="0">
              <a:prstClr val="black">
                <a:alpha val="40000"/>
              </a:prstClr>
            </a:outerShdw>
          </a:effectLst>
        </p:spPr>
        <p:txBody>
          <a:bodyPr wrap="square">
            <a:spAutoFit/>
          </a:bodyPr>
          <a:lstStyle/>
          <a:p>
            <a:pPr lvl="0" algn="l" fontAlgn="base">
              <a:lnSpc>
                <a:spcPts val="3380"/>
              </a:lnSpc>
              <a:spcBef>
                <a:spcPts val="0"/>
              </a:spcBef>
              <a:defRPr/>
            </a:pPr>
            <a:r>
              <a:rPr lang="en-US" altLang="zh-CN" sz="2400" b="1">
                <a:effectLst/>
                <a:latin typeface="宋体" panose="02010600030101010101" pitchFamily="2" charset="-122"/>
                <a:cs typeface="宋体" panose="02010600030101010101" pitchFamily="2" charset="-122"/>
                <a:sym typeface="+mn-ea"/>
              </a:rPr>
              <a:t>（2）</a:t>
            </a:r>
            <a:r>
              <a:rPr lang="zh-CN" altLang="en-US" sz="2400" b="1" smtClean="0">
                <a:solidFill>
                  <a:sysClr val="windowText" lastClr="000000"/>
                </a:solidFill>
                <a:effectLst/>
                <a:latin typeface="宋体" panose="02010600030101010101" pitchFamily="2" charset="-122"/>
                <a:cs typeface="宋体" panose="02010600030101010101" pitchFamily="2" charset="-122"/>
                <a:sym typeface="+mn-ea"/>
              </a:rPr>
              <a:t>中国战场</a:t>
            </a:r>
            <a:r>
              <a:rPr lang="zh-CN" altLang="en-US" sz="2400" b="1" smtClean="0">
                <a:solidFill>
                  <a:srgbClr val="FF0000"/>
                </a:solidFill>
                <a:effectLst/>
                <a:latin typeface="宋体" panose="02010600030101010101" pitchFamily="2" charset="-122"/>
                <a:cs typeface="宋体" panose="02010600030101010101" pitchFamily="2" charset="-122"/>
                <a:sym typeface="+mn-ea"/>
              </a:rPr>
              <a:t>协助和配合</a:t>
            </a:r>
            <a:r>
              <a:rPr lang="zh-CN" altLang="en-US" sz="2400" b="1" smtClean="0">
                <a:solidFill>
                  <a:sysClr val="windowText" lastClr="000000"/>
                </a:solidFill>
                <a:effectLst/>
                <a:latin typeface="宋体" panose="02010600030101010101" pitchFamily="2" charset="-122"/>
                <a:cs typeface="宋体" panose="02010600030101010101" pitchFamily="2" charset="-122"/>
                <a:sym typeface="+mn-ea"/>
              </a:rPr>
              <a:t>了盟军作战，给予了</a:t>
            </a:r>
            <a:r>
              <a:rPr lang="zh-CN" altLang="en-US" sz="2400" b="1" smtClean="0">
                <a:solidFill>
                  <a:srgbClr val="FF0000"/>
                </a:solidFill>
                <a:effectLst/>
                <a:latin typeface="宋体" panose="02010600030101010101" pitchFamily="2" charset="-122"/>
                <a:cs typeface="宋体" panose="02010600030101010101" pitchFamily="2" charset="-122"/>
                <a:sym typeface="+mn-ea"/>
              </a:rPr>
              <a:t>重大支持</a:t>
            </a:r>
            <a:r>
              <a:rPr lang="zh-CN" altLang="en-US" sz="2400" b="1" smtClean="0">
                <a:solidFill>
                  <a:sysClr val="windowText" lastClr="000000"/>
                </a:solidFill>
                <a:effectLst/>
                <a:latin typeface="宋体" panose="02010600030101010101" pitchFamily="2" charset="-122"/>
                <a:cs typeface="宋体" panose="02010600030101010101" pitchFamily="2" charset="-122"/>
                <a:sym typeface="+mn-ea"/>
              </a:rPr>
              <a:t>；</a:t>
            </a:r>
            <a:endParaRPr lang="en-US" altLang="zh-CN" sz="2400" b="1">
              <a:solidFill>
                <a:srgbClr val="FF0000"/>
              </a:solidFill>
              <a:effectLst/>
              <a:latin typeface="宋体" panose="02010600030101010101" pitchFamily="2" charset="-122"/>
              <a:cs typeface="宋体" panose="02010600030101010101" pitchFamily="2" charset="-122"/>
              <a:sym typeface="+mn-ea"/>
            </a:endParaRPr>
          </a:p>
        </p:txBody>
      </p:sp>
      <p:sp>
        <p:nvSpPr>
          <p:cNvPr id="59" name="文本框 58"/>
          <p:cNvSpPr txBox="1"/>
          <p:nvPr/>
        </p:nvSpPr>
        <p:spPr>
          <a:xfrm>
            <a:off x="302895" y="1152525"/>
            <a:ext cx="2012315" cy="460375"/>
          </a:xfrm>
          <a:prstGeom prst="rect">
            <a:avLst/>
          </a:prstGeom>
          <a:noFill/>
        </p:spPr>
        <p:txBody>
          <a:bodyPr wrap="square" rtlCol="0" anchor="t">
            <a:spAutoFit/>
          </a:bodyPr>
          <a:lstStyle/>
          <a:p>
            <a:r>
              <a:rPr lang="en-US" sz="2400" b="1">
                <a:gradFill>
                  <a:gsLst>
                    <a:gs pos="0">
                      <a:srgbClr val="012D86"/>
                    </a:gs>
                    <a:gs pos="100000">
                      <a:srgbClr val="0E2557"/>
                    </a:gs>
                  </a:gsLst>
                  <a:lin scaled="0"/>
                </a:gradFill>
                <a:latin typeface="宋体" panose="02010600030101010101" pitchFamily="2" charset="-122"/>
                <a:cs typeface="宋体" panose="02010600030101010101" pitchFamily="2" charset="-122"/>
                <a:sym typeface="+mn-ea"/>
              </a:rPr>
              <a:t>2</a:t>
            </a:r>
            <a:r>
              <a:rPr lang="zh-CN" altLang="en-US" sz="2400" b="1">
                <a:gradFill>
                  <a:gsLst>
                    <a:gs pos="0">
                      <a:srgbClr val="012D86"/>
                    </a:gs>
                    <a:gs pos="100000">
                      <a:srgbClr val="0E2557"/>
                    </a:gs>
                  </a:gsLst>
                  <a:lin scaled="0"/>
                </a:gradFill>
                <a:latin typeface="宋体" panose="02010600030101010101" pitchFamily="2" charset="-122"/>
                <a:cs typeface="宋体" panose="02010600030101010101" pitchFamily="2" charset="-122"/>
                <a:sym typeface="+mn-ea"/>
              </a:rPr>
              <a:t>、</a:t>
            </a:r>
            <a:r>
              <a:rPr lang="zh-CN" sz="2400" b="1">
                <a:gradFill>
                  <a:gsLst>
                    <a:gs pos="0">
                      <a:srgbClr val="012D86"/>
                    </a:gs>
                    <a:gs pos="100000">
                      <a:srgbClr val="0E2557"/>
                    </a:gs>
                  </a:gsLst>
                  <a:lin scaled="0"/>
                </a:gradFill>
                <a:latin typeface="宋体" panose="02010600030101010101" pitchFamily="2" charset="-122"/>
                <a:cs typeface="宋体" panose="02010600030101010101" pitchFamily="2" charset="-122"/>
                <a:sym typeface="+mn-ea"/>
              </a:rPr>
              <a:t>贡献：</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linds(horizont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blinds(horizontal)">
                                      <p:cBhvr>
                                        <p:cTn id="20" dur="500"/>
                                        <p:tgtEl>
                                          <p:spTgt spid="20"/>
                                        </p:tgtEl>
                                      </p:cBhvr>
                                    </p:animEffect>
                                  </p:childTnLst>
                                </p:cTn>
                              </p:par>
                            </p:childTnLst>
                          </p:cTn>
                        </p:par>
                        <p:par>
                          <p:cTn id="21" fill="hold">
                            <p:stCondLst>
                              <p:cond delay="500"/>
                            </p:stCondLst>
                            <p:childTnLst>
                              <p:par>
                                <p:cTn id="22" presetID="3" presetClass="entr" presetSubtype="10"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linds(horizont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linds(horizont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blinds(horizontal)">
                                      <p:cBhvr>
                                        <p:cTn id="3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p:bldP spid="19" grpId="0"/>
      <p:bldP spid="20" grpId="0"/>
      <p:bldP spid="17" grpId="0" animBg="1"/>
      <p:bldP spid="11" grpId="0" animBg="1"/>
      <p:bldP spid="2" grpId="0"/>
      <p:bldP spid="58" grpId="0" bldLvl="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17475" y="661035"/>
            <a:ext cx="3615055" cy="460375"/>
          </a:xfrm>
          <a:prstGeom prst="rect">
            <a:avLst/>
          </a:prstGeom>
          <a:noFill/>
        </p:spPr>
        <p:txBody>
          <a:bodyPr wrap="square" rtlCol="0">
            <a:spAutoFit/>
          </a:bodyPr>
          <a:lstStyle/>
          <a:p>
            <a:pPr algn="l"/>
            <a:r>
              <a:rPr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mn-ea"/>
              </a:rPr>
              <a:t>㈣东方主战场</a:t>
            </a:r>
            <a:r>
              <a:rPr lang="zh-CN" altLang="en-US"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mn-ea"/>
            </a:endParaRPr>
          </a:p>
        </p:txBody>
      </p:sp>
      <p:grpSp>
        <p:nvGrpSpPr>
          <p:cNvPr id="23" name="组合 22"/>
          <p:cNvGrpSpPr/>
          <p:nvPr/>
        </p:nvGrpSpPr>
        <p:grpSpPr>
          <a:xfrm>
            <a:off x="-6350" y="6319520"/>
            <a:ext cx="12198350" cy="516890"/>
            <a:chOff x="-10" y="9952"/>
            <a:chExt cx="19210" cy="814"/>
          </a:xfrm>
          <a:solidFill>
            <a:srgbClr val="EC5F74">
              <a:lumMod val="20000"/>
              <a:lumOff val="80000"/>
            </a:srgbClr>
          </a:solidFill>
        </p:grpSpPr>
        <p:sp>
          <p:nvSpPr>
            <p:cNvPr id="24" name="文本框 23"/>
            <p:cNvSpPr txBox="1"/>
            <p:nvPr>
              <p:custDataLst>
                <p:tags r:id="rId14"/>
              </p:custDataLst>
            </p:nvPr>
          </p:nvSpPr>
          <p:spPr>
            <a:xfrm>
              <a:off x="-10" y="9976"/>
              <a:ext cx="19211" cy="791"/>
            </a:xfrm>
            <a:prstGeom prst="rect">
              <a:avLst/>
            </a:prstGeom>
            <a:grpFill/>
          </p:spPr>
          <p:txBody>
            <a:bodyPr vert="horz" wrap="square" lIns="91440" tIns="45720" rIns="91440" bIns="45720" numCol="1" spcCol="0" rtlCol="0" fromWordArt="0" anchor="t" anchorCtr="0" forceAA="0" compatLnSpc="0">
              <a:noAutofit/>
            </a:bodyPr>
            <a:lstStyle>
              <a:lvl1pPr algn="l" defTabSz="914400" rtl="0" eaLnBrk="1" latinLnBrk="0" hangingPunct="1">
                <a:lnSpc>
                  <a:spcPct val="90000"/>
                </a:lnSpc>
                <a:spcBef>
                  <a:spcPct val="0"/>
                </a:spcBef>
                <a:buNone/>
                <a:defRPr sz="4400" kern="1200">
                  <a:solidFill>
                    <a:sysClr val="windowText" lastClr="000000"/>
                  </a:solidFill>
                  <a:latin typeface="Calibri" panose="020F0502020204030204"/>
                  <a:ea typeface="微软雅黑" panose="020B0503020204020204" charset="-122"/>
                  <a:cs typeface="微软雅黑" panose="020B0503020204020204" charset="-122"/>
                </a:defRPr>
              </a:lvl1pPr>
            </a:lstStyle>
            <a:p>
              <a:pPr lvl="0" algn="l">
                <a:lnSpc>
                  <a:spcPct val="100000"/>
                </a:lnSpc>
                <a:buClrTx/>
                <a:buSzTx/>
                <a:buFontTx/>
              </a:pPr>
              <a:r>
                <a:rPr lang="zh-CN" altLang="zh-CN" sz="2400" b="1">
                  <a:latin typeface="仿宋" panose="02010609060101010101" charset="-122"/>
                  <a:ea typeface="仿宋" panose="02010609060101010101" charset="-122"/>
                  <a:cs typeface="楷体" panose="02010609060101010101" pitchFamily="49" charset="-122"/>
                  <a:sym typeface="Arial" panose="020B0604020202020204" pitchFamily="34" charset="0"/>
                </a:rPr>
                <a:t>  </a:t>
              </a:r>
              <a:r>
                <a:rPr lang="zh-CN" altLang="zh-CN" sz="2400" b="1">
                  <a:latin typeface="仿宋" panose="02010609060101010101" charset="-122"/>
                  <a:ea typeface="仿宋" panose="02010609060101010101" charset="-122"/>
                  <a:cs typeface="楷体" panose="02010609060101010101" pitchFamily="49" charset="-122"/>
                  <a:sym typeface="等线" panose="02010600030101010101" charset="-122"/>
                </a:rPr>
                <a:t>考情分析</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zh-CN" sz="2400" b="1">
                  <a:solidFill>
                    <a:sysClr val="windowText" lastClr="000000"/>
                  </a:solidFill>
                  <a:latin typeface="仿宋" panose="02010609060101010101" charset="-122"/>
                  <a:ea typeface="仿宋" panose="02010609060101010101" charset="-122"/>
                  <a:cs typeface="楷体" panose="02010609060101010101" pitchFamily="49" charset="-122"/>
                  <a:sym typeface="微软雅黑" panose="020B0503020204020204" charset="-122"/>
                </a:rPr>
                <a:t>阶段特征</a:t>
              </a:r>
              <a:r>
                <a:rPr lang="en-US" altLang="zh-CN" sz="2400" b="1">
                  <a:solidFill>
                    <a:sysClr val="windowText" lastClr="000000"/>
                  </a:solidFill>
                  <a:latin typeface="仿宋" panose="02010609060101010101" charset="-122"/>
                  <a:ea typeface="仿宋" panose="02010609060101010101" charset="-122"/>
                  <a:cs typeface="楷体" panose="02010609060101010101" pitchFamily="49" charset="-122"/>
                  <a:sym typeface="微软雅黑" panose="020B0503020204020204" charset="-122"/>
                </a:rPr>
                <a:t>          </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微软雅黑" panose="020B0503020204020204" charset="-122"/>
                </a:rPr>
                <a:t>夯实</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等线" panose="02010600030101010101" charset="-122"/>
                </a:rPr>
                <a:t>基础</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en-US" sz="2400" b="1">
                  <a:solidFill>
                    <a:srgbClr val="000000"/>
                  </a:solidFill>
                  <a:latin typeface="仿宋" panose="02010609060101010101" charset="-122"/>
                  <a:ea typeface="仿宋" panose="02010609060101010101" charset="-122"/>
                  <a:cs typeface="Times New Roman" panose="02020603050405020304" charset="0"/>
                  <a:sym typeface="等线" panose="02010600030101010101" charset="-122"/>
                </a:rPr>
                <a:t>高考真题</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en-US" sz="2400" b="1">
                  <a:solidFill>
                    <a:srgbClr val="000000"/>
                  </a:solidFill>
                  <a:latin typeface="仿宋" panose="02010609060101010101" charset="-122"/>
                  <a:ea typeface="仿宋" panose="02010609060101010101" charset="-122"/>
                  <a:cs typeface="Times New Roman" panose="02020603050405020304" charset="0"/>
                  <a:sym typeface="等线" panose="02010600030101010101" charset="-122"/>
                </a:rPr>
                <a:t>链接选必</a:t>
              </a: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sym typeface="微软雅黑" panose="020B0503020204020204" charset="-122"/>
              </a:endParaRPr>
            </a:p>
          </p:txBody>
        </p:sp>
        <p:cxnSp>
          <p:nvCxnSpPr>
            <p:cNvPr id="25" name="直接连接符 24"/>
            <p:cNvCxnSpPr/>
            <p:nvPr/>
          </p:nvCxnSpPr>
          <p:spPr>
            <a:xfrm>
              <a:off x="2977" y="9952"/>
              <a:ext cx="16" cy="815"/>
            </a:xfrm>
            <a:prstGeom prst="line">
              <a:avLst/>
            </a:prstGeom>
            <a:grpFill/>
            <a:ln w="12700" cap="flat" cmpd="sng" algn="ctr">
              <a:solidFill>
                <a:sysClr val="window" lastClr="FFFFFF"/>
              </a:solidFill>
              <a:prstDash val="solid"/>
              <a:miter lim="800000"/>
            </a:ln>
            <a:effectLst/>
          </p:spPr>
        </p:cxnSp>
        <p:cxnSp>
          <p:nvCxnSpPr>
            <p:cNvPr id="26" name="直接连接符 25"/>
            <p:cNvCxnSpPr/>
            <p:nvPr/>
          </p:nvCxnSpPr>
          <p:spPr>
            <a:xfrm>
              <a:off x="7227" y="9952"/>
              <a:ext cx="16" cy="815"/>
            </a:xfrm>
            <a:prstGeom prst="line">
              <a:avLst/>
            </a:prstGeom>
            <a:grpFill/>
            <a:ln w="12700" cap="flat" cmpd="sng" algn="ctr">
              <a:solidFill>
                <a:sysClr val="window" lastClr="FFFFFF"/>
              </a:solidFill>
              <a:prstDash val="solid"/>
              <a:miter lim="800000"/>
            </a:ln>
            <a:effectLst/>
          </p:spPr>
        </p:cxnSp>
        <p:cxnSp>
          <p:nvCxnSpPr>
            <p:cNvPr id="28" name="直接连接符 27"/>
            <p:cNvCxnSpPr/>
            <p:nvPr/>
          </p:nvCxnSpPr>
          <p:spPr>
            <a:xfrm>
              <a:off x="11121" y="9952"/>
              <a:ext cx="16" cy="815"/>
            </a:xfrm>
            <a:prstGeom prst="line">
              <a:avLst/>
            </a:prstGeom>
            <a:grpFill/>
            <a:ln w="12700" cap="flat" cmpd="sng" algn="ctr">
              <a:solidFill>
                <a:sysClr val="window" lastClr="FFFFFF"/>
              </a:solidFill>
              <a:prstDash val="solid"/>
              <a:miter lim="800000"/>
            </a:ln>
            <a:effectLst/>
          </p:spPr>
        </p:cxnSp>
        <p:cxnSp>
          <p:nvCxnSpPr>
            <p:cNvPr id="62" name="直接连接符 61"/>
            <p:cNvCxnSpPr/>
            <p:nvPr/>
          </p:nvCxnSpPr>
          <p:spPr>
            <a:xfrm>
              <a:off x="15150" y="9952"/>
              <a:ext cx="16" cy="815"/>
            </a:xfrm>
            <a:prstGeom prst="line">
              <a:avLst/>
            </a:prstGeom>
            <a:grpFill/>
            <a:ln w="12700" cap="flat" cmpd="sng" algn="ctr">
              <a:solidFill>
                <a:sysClr val="window" lastClr="FFFFFF"/>
              </a:solidFill>
              <a:prstDash val="solid"/>
              <a:miter lim="800000"/>
            </a:ln>
            <a:effectLst/>
          </p:spPr>
        </p:cxnSp>
      </p:grpSp>
      <p:grpSp>
        <p:nvGrpSpPr>
          <p:cNvPr id="29" name="组合 28"/>
          <p:cNvGrpSpPr/>
          <p:nvPr/>
        </p:nvGrpSpPr>
        <p:grpSpPr>
          <a:xfrm>
            <a:off x="18415" y="5080"/>
            <a:ext cx="4580890" cy="622935"/>
            <a:chOff x="271" y="34"/>
            <a:chExt cx="7214" cy="981"/>
          </a:xfrm>
        </p:grpSpPr>
        <p:sp>
          <p:nvSpPr>
            <p:cNvPr id="30" name="矩形"/>
            <p:cNvSpPr/>
            <p:nvPr/>
          </p:nvSpPr>
          <p:spPr>
            <a:xfrm>
              <a:off x="271" y="34"/>
              <a:ext cx="7214" cy="820"/>
            </a:xfrm>
            <a:prstGeom prst="rect">
              <a:avLst/>
            </a:prstGeom>
            <a:solidFill>
              <a:schemeClr val="accent6">
                <a:lumMod val="40000"/>
                <a:lumOff val="60000"/>
              </a:schemeClr>
            </a:solidFill>
            <a:ln w="9525" cap="flat" cmpd="sng">
              <a:noFill/>
              <a:prstDash val="solid"/>
              <a:miter/>
            </a:ln>
          </p:spPr>
          <p:txBody>
            <a:bodyPr vert="horz" wrap="square" lIns="91417" tIns="45708" rIns="91417" bIns="45708" anchor="t" anchorCtr="0">
              <a:spAutoFit/>
            </a:bodyPr>
            <a:lstStyle/>
            <a:p>
              <a:pPr marL="0" indent="0" algn="l">
                <a:lnSpc>
                  <a:spcPct val="100000"/>
                </a:lnSpc>
                <a:spcBef>
                  <a:spcPts val="0"/>
                </a:spcBef>
                <a:spcAft>
                  <a:spcPts val="0"/>
                </a:spcAft>
                <a:buNone/>
              </a:pPr>
              <a:r>
                <a:rPr lang="zh-CN" altLang="en-US" sz="2800" b="1" i="0" u="none" strike="noStrike" kern="1200" cap="none" spc="0" baseline="0">
                  <a:solidFill>
                    <a:sysClr val="windowText" lastClr="000000"/>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三、全面抗战（1937-1945）</a:t>
              </a:r>
            </a:p>
          </p:txBody>
        </p:sp>
        <p:cxnSp>
          <p:nvCxnSpPr>
            <p:cNvPr id="31" name="直接连接符 30"/>
            <p:cNvCxnSpPr/>
            <p:nvPr>
              <p:custDataLst>
                <p:tags r:id="rId13"/>
              </p:custDataLst>
            </p:nvPr>
          </p:nvCxnSpPr>
          <p:spPr>
            <a:xfrm flipV="1">
              <a:off x="271" y="983"/>
              <a:ext cx="7147" cy="32"/>
            </a:xfrm>
            <a:prstGeom prst="line">
              <a:avLst/>
            </a:prstGeom>
            <a:noFill/>
            <a:ln w="12700" cap="flat" cmpd="sng" algn="ctr">
              <a:solidFill>
                <a:schemeClr val="accent6">
                  <a:lumMod val="40000"/>
                  <a:lumOff val="60000"/>
                </a:schemeClr>
              </a:solidFill>
              <a:prstDash val="solid"/>
              <a:miter lim="800000"/>
            </a:ln>
            <a:effectLst/>
          </p:spPr>
        </p:cxnSp>
      </p:grpSp>
      <p:sp>
        <p:nvSpPr>
          <p:cNvPr id="57" name="文本框 56"/>
          <p:cNvSpPr txBox="1"/>
          <p:nvPr/>
        </p:nvSpPr>
        <p:spPr>
          <a:xfrm>
            <a:off x="1657985" y="1153160"/>
            <a:ext cx="7526655" cy="460375"/>
          </a:xfrm>
          <a:prstGeom prst="rect">
            <a:avLst/>
          </a:prstGeom>
          <a:noFill/>
        </p:spPr>
        <p:txBody>
          <a:bodyPr wrap="square" rtlCol="0" anchor="t">
            <a:spAutoFit/>
          </a:bodyPr>
          <a:lstStyle/>
          <a:p>
            <a:r>
              <a:rPr lang="en-US" sz="2400" b="1">
                <a:gradFill>
                  <a:gsLst>
                    <a:gs pos="0">
                      <a:srgbClr val="012D86"/>
                    </a:gs>
                    <a:gs pos="100000">
                      <a:srgbClr val="0E2557"/>
                    </a:gs>
                  </a:gsLst>
                  <a:lin scaled="0"/>
                </a:gradFill>
                <a:latin typeface="宋体" panose="02010600030101010101" pitchFamily="2" charset="-122"/>
                <a:cs typeface="宋体" panose="02010600030101010101" pitchFamily="2" charset="-122"/>
                <a:sym typeface="+mn-ea"/>
              </a:rPr>
              <a:t>——</a:t>
            </a:r>
            <a:r>
              <a:rPr sz="2400" b="1">
                <a:gradFill>
                  <a:gsLst>
                    <a:gs pos="0">
                      <a:srgbClr val="012D86"/>
                    </a:gs>
                    <a:gs pos="100000">
                      <a:srgbClr val="0E2557"/>
                    </a:gs>
                  </a:gsLst>
                  <a:lin scaled="0"/>
                </a:gradFill>
                <a:latin typeface="宋体" panose="02010600030101010101" pitchFamily="2" charset="-122"/>
                <a:cs typeface="宋体" panose="02010600030101010101" pitchFamily="2" charset="-122"/>
                <a:sym typeface="+mn-ea"/>
              </a:rPr>
              <a:t>中国战场是世界反法西斯战争的东方主战场</a:t>
            </a:r>
          </a:p>
        </p:txBody>
      </p:sp>
      <p:sp>
        <p:nvSpPr>
          <p:cNvPr id="58" name="矩形 57"/>
          <p:cNvSpPr/>
          <p:nvPr>
            <p:custDataLst>
              <p:tags r:id="rId1"/>
            </p:custDataLst>
          </p:nvPr>
        </p:nvSpPr>
        <p:spPr>
          <a:xfrm>
            <a:off x="157480" y="1588770"/>
            <a:ext cx="11904345" cy="633730"/>
          </a:xfrm>
          <a:prstGeom prst="rect">
            <a:avLst/>
          </a:prstGeom>
          <a:solidFill>
            <a:schemeClr val="bg2">
              <a:lumMod val="95000"/>
            </a:schemeClr>
          </a:solidFill>
          <a:ln w="9525" cap="flat" cmpd="sng">
            <a:noFill/>
            <a:prstDash val="solid"/>
            <a:miter/>
            <a:headEnd type="none" w="med" len="med"/>
            <a:tailEnd type="none" w="med" len="med"/>
          </a:ln>
          <a:effectLst>
            <a:outerShdw blurRad="50800" dist="63500" dir="5400000" algn="t" rotWithShape="0">
              <a:prstClr val="black">
                <a:alpha val="40000"/>
              </a:prstClr>
            </a:outerShdw>
          </a:effectLst>
        </p:spPr>
        <p:txBody>
          <a:bodyPr wrap="square">
            <a:noAutofit/>
          </a:bodyPr>
          <a:lstStyle/>
          <a:p>
            <a:pPr lvl="0" algn="l" eaLnBrk="0" fontAlgn="base" hangingPunct="0">
              <a:lnSpc>
                <a:spcPct val="130000"/>
              </a:lnSpc>
              <a:buClrTx/>
              <a:buSzTx/>
              <a:buFontTx/>
            </a:pPr>
            <a:r>
              <a:rPr lang="en-US" altLang="zh-CN" sz="2400" b="1">
                <a:solidFill>
                  <a:srgbClr val="FF0000"/>
                </a:solidFill>
                <a:effectLst/>
                <a:latin typeface="宋体" panose="02010600030101010101" pitchFamily="2" charset="-122"/>
                <a:cs typeface="宋体" panose="02010600030101010101" pitchFamily="2" charset="-122"/>
                <a:sym typeface="+mn-ea"/>
              </a:rPr>
              <a:t>（3）中国积极倡导建立</a:t>
            </a:r>
            <a:r>
              <a:rPr lang="en-US" altLang="zh-CN" sz="2400" b="1">
                <a:solidFill>
                  <a:schemeClr val="tx1"/>
                </a:solidFill>
                <a:effectLst/>
                <a:latin typeface="宋体" panose="02010600030101010101" pitchFamily="2" charset="-122"/>
                <a:cs typeface="宋体" panose="02010600030101010101" pitchFamily="2" charset="-122"/>
                <a:sym typeface="+mn-ea"/>
              </a:rPr>
              <a:t>世界反法西斯同盟,</a:t>
            </a:r>
            <a:r>
              <a:rPr lang="en-US" altLang="zh-CN" sz="2400" b="1">
                <a:solidFill>
                  <a:srgbClr val="FF0000"/>
                </a:solidFill>
                <a:effectLst/>
                <a:latin typeface="宋体" panose="02010600030101010101" pitchFamily="2" charset="-122"/>
                <a:cs typeface="宋体" panose="02010600030101010101" pitchFamily="2" charset="-122"/>
                <a:sym typeface="+mn-ea"/>
              </a:rPr>
              <a:t>实际参与了世界反法西斯战争的谋划和指挥</a:t>
            </a:r>
          </a:p>
        </p:txBody>
      </p:sp>
      <p:sp>
        <p:nvSpPr>
          <p:cNvPr id="8" name="文本框 7"/>
          <p:cNvSpPr txBox="1"/>
          <p:nvPr>
            <p:custDataLst>
              <p:tags r:id="rId2"/>
            </p:custDataLst>
          </p:nvPr>
        </p:nvSpPr>
        <p:spPr>
          <a:xfrm>
            <a:off x="68580" y="2191385"/>
            <a:ext cx="2190750" cy="1583690"/>
          </a:xfrm>
          <a:prstGeom prst="rect">
            <a:avLst/>
          </a:prstGeom>
          <a:noFill/>
          <a:ln w="9525">
            <a:noFill/>
          </a:ln>
        </p:spPr>
        <p:txBody>
          <a:bodyPr wrap="square">
            <a:spAutoFit/>
          </a:bodyPr>
          <a:lstStyle/>
          <a:p>
            <a:pPr algn="just" fontAlgn="auto">
              <a:lnSpc>
                <a:spcPts val="3880"/>
              </a:lnSpc>
              <a:spcBef>
                <a:spcPct val="0"/>
              </a:spcBef>
              <a:spcAft>
                <a:spcPct val="0"/>
              </a:spcAft>
            </a:pPr>
            <a:r>
              <a:rPr sz="2400" b="1">
                <a:gradFill>
                  <a:gsLst>
                    <a:gs pos="0">
                      <a:srgbClr val="012D86"/>
                    </a:gs>
                    <a:gs pos="100000">
                      <a:srgbClr val="0E2557"/>
                    </a:gs>
                  </a:gsLst>
                  <a:lin scaled="0"/>
                </a:gradFill>
                <a:latin typeface="仿宋" panose="02010609060101010101" charset="-122"/>
                <a:ea typeface="仿宋" panose="02010609060101010101" charset="-122"/>
                <a:cs typeface="宋体" panose="02010600030101010101" pitchFamily="2" charset="-122"/>
              </a:rPr>
              <a:t>背景：</a:t>
            </a:r>
          </a:p>
          <a:p>
            <a:pPr algn="just" fontAlgn="auto">
              <a:lnSpc>
                <a:spcPts val="3880"/>
              </a:lnSpc>
              <a:spcBef>
                <a:spcPct val="0"/>
              </a:spcBef>
              <a:spcAft>
                <a:spcPct val="0"/>
              </a:spcAft>
            </a:pPr>
            <a:r>
              <a:rPr sz="2400" b="1">
                <a:gradFill>
                  <a:gsLst>
                    <a:gs pos="0">
                      <a:srgbClr val="012D86"/>
                    </a:gs>
                    <a:gs pos="100000">
                      <a:srgbClr val="0E2557"/>
                    </a:gs>
                  </a:gsLst>
                  <a:lin scaled="0"/>
                </a:gradFill>
                <a:latin typeface="仿宋" panose="02010609060101010101" charset="-122"/>
                <a:ea typeface="仿宋" panose="02010609060101010101" charset="-122"/>
                <a:cs typeface="宋体" panose="02010600030101010101" pitchFamily="2" charset="-122"/>
              </a:rPr>
              <a:t>标志：</a:t>
            </a:r>
          </a:p>
          <a:p>
            <a:pPr algn="just" fontAlgn="auto">
              <a:lnSpc>
                <a:spcPts val="3880"/>
              </a:lnSpc>
              <a:spcBef>
                <a:spcPct val="0"/>
              </a:spcBef>
              <a:spcAft>
                <a:spcPct val="0"/>
              </a:spcAft>
            </a:pPr>
            <a:r>
              <a:rPr sz="2400" b="1">
                <a:gradFill>
                  <a:gsLst>
                    <a:gs pos="0">
                      <a:srgbClr val="012D86"/>
                    </a:gs>
                    <a:gs pos="100000">
                      <a:srgbClr val="0E2557"/>
                    </a:gs>
                  </a:gsLst>
                  <a:lin scaled="0"/>
                </a:gradFill>
                <a:latin typeface="仿宋" panose="02010609060101010101" charset="-122"/>
                <a:ea typeface="仿宋" panose="02010609060101010101" charset="-122"/>
                <a:cs typeface="宋体" panose="02010600030101010101" pitchFamily="2" charset="-122"/>
              </a:rPr>
              <a:t>表现：</a:t>
            </a:r>
            <a:endParaRPr sz="2400" b="1" err="1">
              <a:latin typeface="仿宋" panose="02010609060101010101" charset="-122"/>
              <a:ea typeface="仿宋" panose="02010609060101010101" charset="-122"/>
              <a:cs typeface="黑体" panose="02010609060101010101" charset="-122"/>
            </a:endParaRPr>
          </a:p>
        </p:txBody>
      </p:sp>
      <p:sp>
        <p:nvSpPr>
          <p:cNvPr id="10" name="矩形 9"/>
          <p:cNvSpPr/>
          <p:nvPr>
            <p:custDataLst>
              <p:tags r:id="rId3"/>
            </p:custDataLst>
          </p:nvPr>
        </p:nvSpPr>
        <p:spPr>
          <a:xfrm>
            <a:off x="1078865" y="2240280"/>
            <a:ext cx="10982960" cy="460375"/>
          </a:xfrm>
          <a:prstGeom prst="rect">
            <a:avLst/>
          </a:prstGeom>
        </p:spPr>
        <p:txBody>
          <a:bodyPr wrap="square">
            <a:spAutoFit/>
          </a:bodyPr>
          <a:lstStyle/>
          <a:p>
            <a:pPr algn="just" fontAlgn="auto">
              <a:lnSpc>
                <a:spcPts val="2880"/>
              </a:lnSpc>
            </a:pPr>
            <a:r>
              <a:rPr sz="2400" b="1">
                <a:solidFill>
                  <a:sysClr val="windowText" lastClr="000000"/>
                </a:solidFill>
                <a:latin typeface="仿宋" panose="02010609060101010101" charset="-122"/>
                <a:ea typeface="仿宋" panose="02010609060101010101" charset="-122"/>
                <a:cs typeface="仿宋" panose="02010609060101010101" charset="-122"/>
                <a:sym typeface="+mn-ea"/>
              </a:rPr>
              <a:t>1941年6月22日，</a:t>
            </a:r>
            <a:r>
              <a:rPr sz="2400" b="1">
                <a:solidFill>
                  <a:srgbClr val="FF0000"/>
                </a:solidFill>
                <a:latin typeface="仿宋" panose="02010609060101010101" charset="-122"/>
                <a:ea typeface="仿宋" panose="02010609060101010101" charset="-122"/>
                <a:cs typeface="仿宋" panose="02010609060101010101" charset="-122"/>
                <a:sym typeface="+mn-ea"/>
              </a:rPr>
              <a:t>苏德战争爆发</a:t>
            </a:r>
            <a:r>
              <a:rPr lang="zh-CN" sz="2400" b="1">
                <a:solidFill>
                  <a:srgbClr val="FF0000"/>
                </a:solidFill>
                <a:latin typeface="仿宋" panose="02010609060101010101" charset="-122"/>
                <a:ea typeface="仿宋" panose="02010609060101010101" charset="-122"/>
                <a:cs typeface="仿宋" panose="02010609060101010101" charset="-122"/>
                <a:sym typeface="+mn-ea"/>
              </a:rPr>
              <a:t>；</a:t>
            </a:r>
            <a:r>
              <a:rPr sz="2400" b="1">
                <a:solidFill>
                  <a:sysClr val="windowText" lastClr="000000"/>
                </a:solidFill>
                <a:latin typeface="仿宋" panose="02010609060101010101" charset="-122"/>
                <a:ea typeface="仿宋" panose="02010609060101010101" charset="-122"/>
                <a:cs typeface="仿宋" panose="02010609060101010101" charset="-122"/>
                <a:sym typeface="+mn-ea"/>
              </a:rPr>
              <a:t>12月7日，</a:t>
            </a:r>
            <a:r>
              <a:rPr sz="2400" b="1">
                <a:solidFill>
                  <a:srgbClr val="FF0000"/>
                </a:solidFill>
                <a:latin typeface="仿宋" panose="02010609060101010101" charset="-122"/>
                <a:ea typeface="仿宋" panose="02010609060101010101" charset="-122"/>
                <a:cs typeface="仿宋" panose="02010609060101010101" charset="-122"/>
                <a:sym typeface="+mn-ea"/>
              </a:rPr>
              <a:t>太平洋战争爆发</a:t>
            </a:r>
            <a:endParaRPr lang="zh-CN" altLang="en-US" sz="2400" b="1">
              <a:solidFill>
                <a:srgbClr val="FF0000"/>
              </a:solidFill>
              <a:latin typeface="仿宋" panose="02010609060101010101" charset="-122"/>
              <a:ea typeface="仿宋" panose="02010609060101010101" charset="-122"/>
              <a:cs typeface="仿宋" panose="02010609060101010101" charset="-122"/>
            </a:endParaRPr>
          </a:p>
        </p:txBody>
      </p:sp>
      <p:sp>
        <p:nvSpPr>
          <p:cNvPr id="13" name="矩形 12"/>
          <p:cNvSpPr/>
          <p:nvPr>
            <p:custDataLst>
              <p:tags r:id="rId4"/>
            </p:custDataLst>
          </p:nvPr>
        </p:nvSpPr>
        <p:spPr>
          <a:xfrm>
            <a:off x="970280" y="2787015"/>
            <a:ext cx="11504930" cy="460375"/>
          </a:xfrm>
          <a:prstGeom prst="rect">
            <a:avLst/>
          </a:prstGeom>
        </p:spPr>
        <p:txBody>
          <a:bodyPr wrap="square">
            <a:spAutoFit/>
          </a:bodyPr>
          <a:lstStyle/>
          <a:p>
            <a:pPr fontAlgn="auto">
              <a:lnSpc>
                <a:spcPct val="100000"/>
              </a:lnSpc>
            </a:pPr>
            <a:r>
              <a:rPr lang="en-US" altLang="zh-CN" sz="2400" b="1">
                <a:solidFill>
                  <a:srgbClr val="FF0000"/>
                </a:solidFill>
                <a:latin typeface="仿宋" panose="02010609060101010101" charset="-122"/>
                <a:ea typeface="仿宋" panose="02010609060101010101" charset="-122"/>
                <a:cs typeface="仿宋" panose="02010609060101010101" charset="-122"/>
              </a:rPr>
              <a:t>1942</a:t>
            </a:r>
            <a:r>
              <a:rPr lang="zh-CN" altLang="en-US" sz="2400" b="1">
                <a:solidFill>
                  <a:srgbClr val="FF0000"/>
                </a:solidFill>
                <a:latin typeface="仿宋" panose="02010609060101010101" charset="-122"/>
                <a:ea typeface="仿宋" panose="02010609060101010101" charset="-122"/>
                <a:cs typeface="仿宋" panose="02010609060101010101" charset="-122"/>
              </a:rPr>
              <a:t>年初</a:t>
            </a:r>
            <a:r>
              <a:rPr lang="zh-CN" altLang="en-US" sz="2400" b="1">
                <a:solidFill>
                  <a:prstClr val="black"/>
                </a:solidFill>
                <a:latin typeface="仿宋" panose="02010609060101010101" charset="-122"/>
                <a:ea typeface="仿宋" panose="02010609060101010101" charset="-122"/>
                <a:cs typeface="仿宋" panose="02010609060101010101" charset="-122"/>
              </a:rPr>
              <a:t>，以中、美、英、苏</a:t>
            </a:r>
            <a:r>
              <a:rPr lang="en-US" altLang="zh-CN" sz="2400" b="1">
                <a:solidFill>
                  <a:prstClr val="black"/>
                </a:solidFill>
                <a:latin typeface="仿宋" panose="02010609060101010101" charset="-122"/>
                <a:ea typeface="仿宋" panose="02010609060101010101" charset="-122"/>
                <a:cs typeface="仿宋" panose="02010609060101010101" charset="-122"/>
              </a:rPr>
              <a:t>4</a:t>
            </a:r>
            <a:r>
              <a:rPr lang="zh-CN" altLang="en-US" sz="2400" b="1">
                <a:solidFill>
                  <a:prstClr val="black"/>
                </a:solidFill>
                <a:latin typeface="仿宋" panose="02010609060101010101" charset="-122"/>
                <a:ea typeface="仿宋" panose="02010609060101010101" charset="-122"/>
                <a:cs typeface="仿宋" panose="02010609060101010101" charset="-122"/>
              </a:rPr>
              <a:t>国为首</a:t>
            </a:r>
            <a:r>
              <a:rPr lang="en-US" altLang="zh-CN" sz="2400" b="1">
                <a:solidFill>
                  <a:prstClr val="black"/>
                </a:solidFill>
                <a:latin typeface="仿宋" panose="02010609060101010101" charset="-122"/>
                <a:ea typeface="仿宋" panose="02010609060101010101" charset="-122"/>
                <a:cs typeface="仿宋" panose="02010609060101010101" charset="-122"/>
              </a:rPr>
              <a:t>26</a:t>
            </a:r>
            <a:r>
              <a:rPr lang="zh-CN" altLang="en-US" sz="2400" b="1">
                <a:solidFill>
                  <a:prstClr val="black"/>
                </a:solidFill>
                <a:latin typeface="仿宋" panose="02010609060101010101" charset="-122"/>
                <a:ea typeface="仿宋" panose="02010609060101010101" charset="-122"/>
                <a:cs typeface="仿宋" panose="02010609060101010101" charset="-122"/>
              </a:rPr>
              <a:t>个同盟国家在华盛顿签署</a:t>
            </a:r>
            <a:r>
              <a:rPr lang="en-US" altLang="zh-CN" sz="2400" b="1">
                <a:solidFill>
                  <a:srgbClr val="FF0000"/>
                </a:solidFill>
                <a:latin typeface="仿宋" panose="02010609060101010101" charset="-122"/>
                <a:ea typeface="仿宋" panose="02010609060101010101" charset="-122"/>
                <a:cs typeface="仿宋" panose="02010609060101010101" charset="-122"/>
              </a:rPr>
              <a:t>《</a:t>
            </a:r>
            <a:r>
              <a:rPr lang="zh-CN" altLang="en-US" sz="2400" b="1">
                <a:solidFill>
                  <a:srgbClr val="FF0000"/>
                </a:solidFill>
                <a:latin typeface="仿宋" panose="02010609060101010101" charset="-122"/>
                <a:ea typeface="仿宋" panose="02010609060101010101" charset="-122"/>
                <a:cs typeface="仿宋" panose="02010609060101010101" charset="-122"/>
              </a:rPr>
              <a:t>联合国家宣言</a:t>
            </a:r>
            <a:r>
              <a:rPr lang="en-US" altLang="zh-CN" sz="2400" b="1">
                <a:solidFill>
                  <a:srgbClr val="FF0000"/>
                </a:solidFill>
                <a:latin typeface="仿宋" panose="02010609060101010101" charset="-122"/>
                <a:ea typeface="仿宋" panose="02010609060101010101" charset="-122"/>
                <a:cs typeface="仿宋" panose="02010609060101010101" charset="-122"/>
              </a:rPr>
              <a:t>》</a:t>
            </a:r>
            <a:endParaRPr lang="zh-CN" altLang="en-US" sz="2400" b="1">
              <a:solidFill>
                <a:srgbClr val="FF0000"/>
              </a:solidFill>
              <a:latin typeface="仿宋" panose="02010609060101010101" charset="-122"/>
              <a:ea typeface="仿宋" panose="02010609060101010101" charset="-122"/>
              <a:cs typeface="仿宋" panose="02010609060101010101" charset="-122"/>
            </a:endParaRPr>
          </a:p>
        </p:txBody>
      </p:sp>
      <p:sp>
        <p:nvSpPr>
          <p:cNvPr id="15" name="矩形 14"/>
          <p:cNvSpPr/>
          <p:nvPr>
            <p:custDataLst>
              <p:tags r:id="rId5"/>
            </p:custDataLst>
          </p:nvPr>
        </p:nvSpPr>
        <p:spPr>
          <a:xfrm>
            <a:off x="970280" y="3285490"/>
            <a:ext cx="10841990" cy="829945"/>
          </a:xfrm>
          <a:prstGeom prst="rect">
            <a:avLst/>
          </a:prstGeom>
        </p:spPr>
        <p:txBody>
          <a:bodyPr wrap="square">
            <a:spAutoFit/>
          </a:bodyPr>
          <a:lstStyle/>
          <a:p>
            <a:pPr algn="just" fontAlgn="auto">
              <a:lnSpc>
                <a:spcPts val="2880"/>
              </a:lnSpc>
            </a:pPr>
            <a:r>
              <a:rPr sz="2400" b="1">
                <a:solidFill>
                  <a:sysClr val="windowText" lastClr="000000"/>
                </a:solidFill>
                <a:latin typeface="仿宋" panose="02010609060101010101" charset="-122"/>
                <a:ea typeface="仿宋" panose="02010609060101010101" charset="-122"/>
                <a:cs typeface="仿宋" panose="02010609060101010101" charset="-122"/>
                <a:sym typeface="+mn-ea"/>
              </a:rPr>
              <a:t>1943年11月，中、美、英政府首脑在</a:t>
            </a:r>
            <a:r>
              <a:rPr sz="2400" b="1">
                <a:solidFill>
                  <a:srgbClr val="FF0000"/>
                </a:solidFill>
                <a:latin typeface="仿宋" panose="02010609060101010101" charset="-122"/>
                <a:ea typeface="仿宋" panose="02010609060101010101" charset="-122"/>
                <a:cs typeface="仿宋" panose="02010609060101010101" charset="-122"/>
                <a:sym typeface="+mn-ea"/>
              </a:rPr>
              <a:t>埃及开罗</a:t>
            </a:r>
            <a:r>
              <a:rPr sz="2400" b="1">
                <a:solidFill>
                  <a:sysClr val="windowText" lastClr="000000"/>
                </a:solidFill>
                <a:latin typeface="仿宋" panose="02010609060101010101" charset="-122"/>
                <a:ea typeface="仿宋" panose="02010609060101010101" charset="-122"/>
                <a:cs typeface="仿宋" panose="02010609060101010101" charset="-122"/>
                <a:sym typeface="+mn-ea"/>
              </a:rPr>
              <a:t>举行会议，通过</a:t>
            </a:r>
            <a:r>
              <a:rPr sz="2400" b="1">
                <a:solidFill>
                  <a:srgbClr val="FF0000"/>
                </a:solidFill>
                <a:latin typeface="仿宋" panose="02010609060101010101" charset="-122"/>
                <a:ea typeface="仿宋" panose="02010609060101010101" charset="-122"/>
                <a:cs typeface="仿宋" panose="02010609060101010101" charset="-122"/>
                <a:sym typeface="+mn-ea"/>
              </a:rPr>
              <a:t>《开罗宣言》</a:t>
            </a:r>
            <a:r>
              <a:rPr lang="zh-CN" sz="2400" b="1">
                <a:solidFill>
                  <a:srgbClr val="FF0000"/>
                </a:solidFill>
                <a:latin typeface="仿宋" panose="02010609060101010101" charset="-122"/>
                <a:ea typeface="仿宋" panose="02010609060101010101" charset="-122"/>
                <a:cs typeface="仿宋" panose="02010609060101010101" charset="-122"/>
                <a:sym typeface="+mn-ea"/>
              </a:rPr>
              <a:t>，</a:t>
            </a:r>
            <a:endParaRPr sz="2400" b="1">
              <a:latin typeface="仿宋" panose="02010609060101010101" charset="-122"/>
              <a:ea typeface="仿宋" panose="02010609060101010101" charset="-122"/>
              <a:cs typeface="仿宋" panose="02010609060101010101" charset="-122"/>
            </a:endParaRPr>
          </a:p>
          <a:p>
            <a:pPr fontAlgn="auto">
              <a:lnSpc>
                <a:spcPct val="100000"/>
              </a:lnSpc>
            </a:pPr>
            <a:r>
              <a:rPr lang="zh-CN" altLang="en-US" sz="2400" b="1" noProof="0">
                <a:ln>
                  <a:noFill/>
                </a:ln>
                <a:solidFill>
                  <a:prstClr val="black"/>
                </a:solidFill>
                <a:effectLst/>
                <a:uLnTx/>
                <a:uFillTx/>
                <a:latin typeface="仿宋" panose="02010609060101010101" charset="-122"/>
                <a:ea typeface="仿宋" panose="02010609060101010101" charset="-122"/>
                <a:cs typeface="仿宋" panose="02010609060101010101" charset="-122"/>
                <a:sym typeface="微软雅黑" panose="020B0503020204020204" charset="-122"/>
              </a:rPr>
              <a:t>决定</a:t>
            </a:r>
            <a:r>
              <a:rPr sz="2400" b="1">
                <a:solidFill>
                  <a:srgbClr val="FF0000"/>
                </a:solidFill>
                <a:latin typeface="仿宋" panose="02010609060101010101" charset="-122"/>
                <a:ea typeface="仿宋" panose="02010609060101010101" charset="-122"/>
                <a:cs typeface="仿宋" panose="02010609060101010101" charset="-122"/>
                <a:sym typeface="Arial" panose="020B0604020202020204" pitchFamily="34" charset="0"/>
              </a:rPr>
              <a:t>对日作战</a:t>
            </a:r>
            <a:r>
              <a:rPr lang="zh-CN" altLang="en-US" sz="2400" b="1" noProof="0">
                <a:ln>
                  <a:noFill/>
                </a:ln>
                <a:solidFill>
                  <a:prstClr val="black"/>
                </a:solidFill>
                <a:effectLst/>
                <a:uLnTx/>
                <a:uFillTx/>
                <a:latin typeface="仿宋" panose="02010609060101010101" charset="-122"/>
                <a:ea typeface="仿宋" panose="02010609060101010101" charset="-122"/>
                <a:cs typeface="仿宋" panose="02010609060101010101" charset="-122"/>
                <a:sym typeface="微软雅黑" panose="020B0503020204020204" charset="-122"/>
              </a:rPr>
              <a:t>；要求</a:t>
            </a:r>
            <a:r>
              <a:rPr sz="2400" b="1">
                <a:solidFill>
                  <a:srgbClr val="FF0000"/>
                </a:solidFill>
                <a:latin typeface="仿宋" panose="02010609060101010101" charset="-122"/>
                <a:ea typeface="仿宋" panose="02010609060101010101" charset="-122"/>
                <a:cs typeface="仿宋" panose="02010609060101010101" charset="-122"/>
                <a:sym typeface="Arial" panose="020B0604020202020204" pitchFamily="34" charset="0"/>
              </a:rPr>
              <a:t>日本归还中国</a:t>
            </a:r>
            <a:r>
              <a:rPr lang="zh-CN" altLang="en-US" sz="2400" b="1" noProof="0">
                <a:ln>
                  <a:noFill/>
                </a:ln>
                <a:solidFill>
                  <a:prstClr val="black"/>
                </a:solidFill>
                <a:effectLst/>
                <a:uLnTx/>
                <a:uFillTx/>
                <a:latin typeface="仿宋" panose="02010609060101010101" charset="-122"/>
                <a:ea typeface="仿宋" panose="02010609060101010101" charset="-122"/>
                <a:cs typeface="仿宋" panose="02010609060101010101" charset="-122"/>
                <a:sym typeface="微软雅黑" panose="020B0503020204020204" charset="-122"/>
              </a:rPr>
              <a:t>的</a:t>
            </a:r>
            <a:r>
              <a:rPr sz="2400" b="1">
                <a:solidFill>
                  <a:srgbClr val="FF0000"/>
                </a:solidFill>
                <a:latin typeface="仿宋" panose="02010609060101010101" charset="-122"/>
                <a:ea typeface="仿宋" panose="02010609060101010101" charset="-122"/>
                <a:cs typeface="仿宋" panose="02010609060101010101" charset="-122"/>
                <a:sym typeface="Arial" panose="020B0604020202020204" pitchFamily="34" charset="0"/>
              </a:rPr>
              <a:t>领土</a:t>
            </a:r>
            <a:endParaRPr lang="zh-CN" altLang="en-US" sz="2400" b="1">
              <a:solidFill>
                <a:prstClr val="black"/>
              </a:solidFill>
              <a:latin typeface="仿宋" panose="02010609060101010101" charset="-122"/>
              <a:ea typeface="仿宋" panose="02010609060101010101" charset="-122"/>
              <a:cs typeface="仿宋" panose="02010609060101010101" charset="-122"/>
            </a:endParaRPr>
          </a:p>
        </p:txBody>
      </p:sp>
      <p:sp>
        <p:nvSpPr>
          <p:cNvPr id="14" name="文本框 13"/>
          <p:cNvSpPr txBox="1"/>
          <p:nvPr>
            <p:custDataLst>
              <p:tags r:id="rId6"/>
            </p:custDataLst>
          </p:nvPr>
        </p:nvSpPr>
        <p:spPr>
          <a:xfrm>
            <a:off x="231775" y="4288155"/>
            <a:ext cx="6594475" cy="1938020"/>
          </a:xfrm>
          <a:prstGeom prst="rect">
            <a:avLst/>
          </a:prstGeom>
          <a:noFill/>
          <a:ln w="12700" cmpd="sng">
            <a:solidFill>
              <a:schemeClr val="accent1">
                <a:shade val="50000"/>
              </a:schemeClr>
            </a:solidFill>
            <a:prstDash val="solid"/>
          </a:ln>
        </p:spPr>
        <p:txBody>
          <a:bodyPr wrap="square" rtlCol="0" anchor="t">
            <a:spAutoFit/>
          </a:bodyPr>
          <a:lstStyle/>
          <a:p>
            <a:r>
              <a:rPr lang="zh-CN" altLang="en-US" sz="2000" b="1" smtClean="0">
                <a:latin typeface="仿宋" panose="02010609060101010101" charset="-122"/>
                <a:ea typeface="仿宋" panose="02010609060101010101" charset="-122"/>
                <a:cs typeface="仿宋" panose="02010609060101010101" charset="-122"/>
                <a:sym typeface="宋体" panose="02010600030101010101" pitchFamily="2" charset="-122"/>
              </a:rPr>
              <a:t>材料</a:t>
            </a:r>
            <a:r>
              <a:rPr lang="en-US" altLang="zh-CN" sz="2000" b="1" smtClean="0">
                <a:latin typeface="仿宋" panose="02010609060101010101" charset="-122"/>
                <a:ea typeface="仿宋" panose="02010609060101010101" charset="-122"/>
                <a:cs typeface="仿宋" panose="02010609060101010101" charset="-122"/>
                <a:sym typeface="宋体" panose="02010600030101010101" pitchFamily="2" charset="-122"/>
              </a:rPr>
              <a:t>  </a:t>
            </a:r>
            <a:r>
              <a:rPr lang="zh-CN" altLang="en-US" sz="2000" b="1" smtClean="0">
                <a:latin typeface="仿宋" panose="02010609060101010101" charset="-122"/>
                <a:ea typeface="仿宋" panose="02010609060101010101" charset="-122"/>
                <a:cs typeface="仿宋" panose="02010609060101010101" charset="-122"/>
                <a:sym typeface="宋体" panose="02010600030101010101" pitchFamily="2" charset="-122"/>
              </a:rPr>
              <a:t>太平洋</a:t>
            </a:r>
            <a:r>
              <a:rPr lang="zh-CN" altLang="en-US" sz="2000" b="1">
                <a:latin typeface="仿宋" panose="02010609060101010101" charset="-122"/>
                <a:ea typeface="仿宋" panose="02010609060101010101" charset="-122"/>
                <a:cs typeface="仿宋" panose="02010609060101010101" charset="-122"/>
                <a:sym typeface="宋体" panose="02010600030101010101" pitchFamily="2" charset="-122"/>
              </a:rPr>
              <a:t>战争的结束开创了东亚的一个新时代。</a:t>
            </a:r>
            <a:r>
              <a:rPr lang="zh-CN" altLang="en-US" sz="2000" b="1" smtClean="0">
                <a:latin typeface="仿宋" panose="02010609060101010101" charset="-122"/>
                <a:ea typeface="仿宋" panose="02010609060101010101" charset="-122"/>
                <a:cs typeface="仿宋" panose="02010609060101010101" charset="-122"/>
                <a:sym typeface="宋体" panose="02010600030101010101" pitchFamily="2" charset="-122"/>
              </a:rPr>
              <a:t>中国通</a:t>
            </a:r>
            <a:r>
              <a:rPr lang="zh-CN" altLang="en-US" sz="2000" b="1">
                <a:latin typeface="仿宋" panose="02010609060101010101" charset="-122"/>
                <a:ea typeface="仿宋" panose="02010609060101010101" charset="-122"/>
                <a:cs typeface="仿宋" panose="02010609060101010101" charset="-122"/>
                <a:sym typeface="宋体" panose="02010600030101010101" pitchFamily="2" charset="-122"/>
              </a:rPr>
              <a:t>过长期的反侵略斗争，取代了日本的主导国家地位， 从战前的半殖民状态一跃而为五大国之一及联合国的创始 国，拥有了安理会常任理事国席位和一票否决权。在其近 代历史上，中国的国际威望从来没有像此刻那样崇高。</a:t>
            </a:r>
            <a:endParaRPr lang="zh-CN" altLang="en-US" sz="2000" b="1">
              <a:latin typeface="仿宋" panose="02010609060101010101" charset="-122"/>
              <a:ea typeface="仿宋" panose="02010609060101010101" charset="-122"/>
              <a:cs typeface="仿宋" panose="02010609060101010101" charset="-122"/>
            </a:endParaRPr>
          </a:p>
          <a:p>
            <a:r>
              <a:rPr lang="zh-CN" altLang="en-US" sz="2000" b="1">
                <a:latin typeface="仿宋" panose="02010609060101010101" charset="-122"/>
                <a:ea typeface="仿宋" panose="02010609060101010101" charset="-122"/>
                <a:cs typeface="仿宋" panose="02010609060101010101" charset="-122"/>
                <a:sym typeface="宋体" panose="02010600030101010101" pitchFamily="2" charset="-122"/>
              </a:rPr>
              <a:t> </a:t>
            </a:r>
            <a:r>
              <a:rPr lang="zh-CN" altLang="en-US" sz="2000" b="1" smtClean="0">
                <a:latin typeface="仿宋" panose="02010609060101010101" charset="-122"/>
                <a:ea typeface="仿宋" panose="02010609060101010101" charset="-122"/>
                <a:cs typeface="仿宋" panose="02010609060101010101" charset="-122"/>
                <a:sym typeface="宋体" panose="02010600030101010101" pitchFamily="2" charset="-122"/>
              </a:rPr>
              <a:t>    ——</a:t>
            </a:r>
            <a:r>
              <a:rPr lang="zh-CN" altLang="en-US" sz="2000" b="1">
                <a:latin typeface="仿宋" panose="02010609060101010101" charset="-122"/>
                <a:ea typeface="仿宋" panose="02010609060101010101" charset="-122"/>
                <a:cs typeface="仿宋" panose="02010609060101010101" charset="-122"/>
                <a:sym typeface="宋体" panose="02010600030101010101" pitchFamily="2" charset="-122"/>
              </a:rPr>
              <a:t>徐中约《中国近代史：1600—2000中国的奋斗》 </a:t>
            </a:r>
          </a:p>
        </p:txBody>
      </p:sp>
      <p:grpSp>
        <p:nvGrpSpPr>
          <p:cNvPr id="53" name="组合 52"/>
          <p:cNvGrpSpPr/>
          <p:nvPr>
            <p:custDataLst>
              <p:tags r:id="rId7"/>
            </p:custDataLst>
          </p:nvPr>
        </p:nvGrpSpPr>
        <p:grpSpPr>
          <a:xfrm>
            <a:off x="7215133" y="4313134"/>
            <a:ext cx="2544950" cy="1962888"/>
            <a:chOff x="3635897" y="3433565"/>
            <a:chExt cx="2544950" cy="1962888"/>
          </a:xfrm>
        </p:grpSpPr>
        <p:pic>
          <p:nvPicPr>
            <p:cNvPr id="16" name="图片 15"/>
            <p:cNvPicPr>
              <a:picLocks noChangeAspect="1"/>
            </p:cNvPicPr>
            <p:nvPr>
              <p:custDataLst>
                <p:tags r:id="rId11"/>
              </p:custDataLst>
            </p:nvPr>
          </p:nvPicPr>
          <p:blipFill>
            <a:blip r:embed="rId16"/>
            <a:stretch>
              <a:fillRect/>
            </a:stretch>
          </p:blipFill>
          <p:spPr>
            <a:xfrm>
              <a:off x="3635897" y="3433565"/>
              <a:ext cx="2209514" cy="1656184"/>
            </a:xfrm>
            <a:prstGeom prst="rect">
              <a:avLst/>
            </a:prstGeom>
            <a:effectLst>
              <a:outerShdw blurRad="50800" dist="38100" dir="2700000" algn="tl" rotWithShape="0">
                <a:prstClr val="black">
                  <a:alpha val="40000"/>
                </a:prstClr>
              </a:outerShdw>
            </a:effectLst>
          </p:spPr>
        </p:pic>
        <p:sp>
          <p:nvSpPr>
            <p:cNvPr id="17" name="文本框 16"/>
            <p:cNvSpPr txBox="1"/>
            <p:nvPr>
              <p:custDataLst>
                <p:tags r:id="rId12"/>
              </p:custDataLst>
            </p:nvPr>
          </p:nvSpPr>
          <p:spPr>
            <a:xfrm>
              <a:off x="3779912" y="5089748"/>
              <a:ext cx="2400935" cy="306705"/>
            </a:xfrm>
            <a:prstGeom prst="rect">
              <a:avLst/>
            </a:prstGeom>
            <a:noFill/>
          </p:spPr>
          <p:txBody>
            <a:bodyPr wrap="square" rtlCol="0">
              <a:spAutoFit/>
            </a:bodyPr>
            <a:lstStyle/>
            <a:p>
              <a:r>
                <a:rPr lang="zh-CN" sz="1400" b="1">
                  <a:latin typeface="仿宋" panose="02010609060101010101" charset="-122"/>
                  <a:ea typeface="仿宋" panose="02010609060101010101" charset="-122"/>
                  <a:cs typeface="楷体" panose="02010609060101010101" pitchFamily="49" charset="-122"/>
                </a:rPr>
                <a:t>《联合国家宣言》</a:t>
              </a:r>
            </a:p>
          </p:txBody>
        </p:sp>
      </p:grpSp>
      <p:grpSp>
        <p:nvGrpSpPr>
          <p:cNvPr id="54" name="组合 53"/>
          <p:cNvGrpSpPr/>
          <p:nvPr>
            <p:custDataLst>
              <p:tags r:id="rId8"/>
            </p:custDataLst>
          </p:nvPr>
        </p:nvGrpSpPr>
        <p:grpSpPr>
          <a:xfrm>
            <a:off x="9598660" y="4312920"/>
            <a:ext cx="2574925" cy="1962968"/>
            <a:chOff x="6372200" y="3433564"/>
            <a:chExt cx="3257674" cy="1962874"/>
          </a:xfrm>
        </p:grpSpPr>
        <p:pic>
          <p:nvPicPr>
            <p:cNvPr id="18" name="图片 17"/>
            <p:cNvPicPr>
              <a:picLocks noChangeAspect="1"/>
            </p:cNvPicPr>
            <p:nvPr>
              <p:custDataLst>
                <p:tags r:id="rId9"/>
              </p:custDataLst>
            </p:nvPr>
          </p:nvPicPr>
          <p:blipFill>
            <a:blip r:embed="rId17"/>
            <a:stretch>
              <a:fillRect/>
            </a:stretch>
          </p:blipFill>
          <p:spPr>
            <a:xfrm>
              <a:off x="6372200" y="3433564"/>
              <a:ext cx="3212685" cy="1656001"/>
            </a:xfrm>
            <a:prstGeom prst="rect">
              <a:avLst/>
            </a:prstGeom>
            <a:effectLst>
              <a:outerShdw blurRad="50800" dist="38100" dir="2700000" algn="tl" rotWithShape="0">
                <a:prstClr val="black">
                  <a:alpha val="40000"/>
                </a:prstClr>
              </a:outerShdw>
            </a:effectLst>
          </p:spPr>
        </p:pic>
        <p:sp>
          <p:nvSpPr>
            <p:cNvPr id="19" name="文本框 17"/>
            <p:cNvSpPr txBox="1"/>
            <p:nvPr>
              <p:custDataLst>
                <p:tags r:id="rId10"/>
              </p:custDataLst>
            </p:nvPr>
          </p:nvSpPr>
          <p:spPr>
            <a:xfrm>
              <a:off x="6588224" y="5089748"/>
              <a:ext cx="3041650" cy="306690"/>
            </a:xfrm>
            <a:prstGeom prst="rect">
              <a:avLst/>
            </a:prstGeom>
            <a:noFill/>
          </p:spPr>
          <p:txBody>
            <a:bodyPr wrap="square" rtlCol="0">
              <a:spAutoFit/>
            </a:bodyPr>
            <a:lstStyle/>
            <a:p>
              <a:r>
                <a:rPr lang="zh-CN" sz="1400" b="1">
                  <a:latin typeface="仿宋" panose="02010609060101010101" charset="-122"/>
                  <a:ea typeface="仿宋" panose="02010609060101010101" charset="-122"/>
                  <a:cs typeface="楷体" panose="02010609060101010101" pitchFamily="49" charset="-122"/>
                </a:rPr>
                <a:t>蒋介石出席开罗会议</a:t>
              </a:r>
            </a:p>
          </p:txBody>
        </p:sp>
      </p:grpSp>
      <p:sp>
        <p:nvSpPr>
          <p:cNvPr id="59" name="文本框 58"/>
          <p:cNvSpPr txBox="1"/>
          <p:nvPr/>
        </p:nvSpPr>
        <p:spPr>
          <a:xfrm>
            <a:off x="302895" y="1152525"/>
            <a:ext cx="2012315" cy="460375"/>
          </a:xfrm>
          <a:prstGeom prst="rect">
            <a:avLst/>
          </a:prstGeom>
          <a:noFill/>
        </p:spPr>
        <p:txBody>
          <a:bodyPr wrap="square" rtlCol="0" anchor="t">
            <a:spAutoFit/>
          </a:bodyPr>
          <a:lstStyle/>
          <a:p>
            <a:r>
              <a:rPr lang="en-US" sz="2400" b="1">
                <a:gradFill>
                  <a:gsLst>
                    <a:gs pos="0">
                      <a:srgbClr val="012D86"/>
                    </a:gs>
                    <a:gs pos="100000">
                      <a:srgbClr val="0E2557"/>
                    </a:gs>
                  </a:gsLst>
                  <a:lin scaled="0"/>
                </a:gradFill>
                <a:latin typeface="宋体" panose="02010600030101010101" pitchFamily="2" charset="-122"/>
                <a:cs typeface="宋体" panose="02010600030101010101" pitchFamily="2" charset="-122"/>
                <a:sym typeface="+mn-ea"/>
              </a:rPr>
              <a:t>2</a:t>
            </a:r>
            <a:r>
              <a:rPr lang="zh-CN" altLang="en-US" sz="2400" b="1">
                <a:gradFill>
                  <a:gsLst>
                    <a:gs pos="0">
                      <a:srgbClr val="012D86"/>
                    </a:gs>
                    <a:gs pos="100000">
                      <a:srgbClr val="0E2557"/>
                    </a:gs>
                  </a:gsLst>
                  <a:lin scaled="0"/>
                </a:gradFill>
                <a:latin typeface="宋体" panose="02010600030101010101" pitchFamily="2" charset="-122"/>
                <a:cs typeface="宋体" panose="02010600030101010101" pitchFamily="2" charset="-122"/>
                <a:sym typeface="+mn-ea"/>
              </a:rPr>
              <a:t>、</a:t>
            </a:r>
            <a:r>
              <a:rPr lang="zh-CN" sz="2400" b="1">
                <a:gradFill>
                  <a:gsLst>
                    <a:gs pos="0">
                      <a:srgbClr val="012D86"/>
                    </a:gs>
                    <a:gs pos="100000">
                      <a:srgbClr val="0E2557"/>
                    </a:gs>
                  </a:gsLst>
                  <a:lin scaled="0"/>
                </a:gradFill>
                <a:latin typeface="宋体" panose="02010600030101010101" pitchFamily="2" charset="-122"/>
                <a:cs typeface="宋体" panose="02010600030101010101" pitchFamily="2" charset="-122"/>
                <a:sym typeface="+mn-ea"/>
              </a:rPr>
              <a:t>贡献：</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blinds(horizontal)">
                                      <p:cBhvr>
                                        <p:cTn id="7" dur="500"/>
                                        <p:tgtEl>
                                          <p:spTgt spid="58"/>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linds(horizontal)">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linds(horizont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linds(horizontal)">
                                      <p:cBhvr>
                                        <p:cTn id="21" dur="500"/>
                                        <p:tgtEl>
                                          <p:spTgt spid="13"/>
                                        </p:tgtEl>
                                      </p:cBhvr>
                                    </p:animEffect>
                                  </p:childTnLst>
                                </p:cTn>
                              </p:par>
                            </p:childTnLst>
                          </p:cTn>
                        </p:par>
                        <p:par>
                          <p:cTn id="22" fill="hold">
                            <p:stCondLst>
                              <p:cond delay="500"/>
                            </p:stCondLst>
                            <p:childTnLst>
                              <p:par>
                                <p:cTn id="23" presetID="3" presetClass="entr" presetSubtype="10" fill="hold" nodeType="afterEffect">
                                  <p:stCondLst>
                                    <p:cond delay="0"/>
                                  </p:stCondLst>
                                  <p:childTnLst>
                                    <p:set>
                                      <p:cBhvr>
                                        <p:cTn id="24" dur="1" fill="hold">
                                          <p:stCondLst>
                                            <p:cond delay="0"/>
                                          </p:stCondLst>
                                        </p:cTn>
                                        <p:tgtEl>
                                          <p:spTgt spid="53"/>
                                        </p:tgtEl>
                                        <p:attrNameLst>
                                          <p:attrName>style.visibility</p:attrName>
                                        </p:attrNameLst>
                                      </p:cBhvr>
                                      <p:to>
                                        <p:strVal val="visible"/>
                                      </p:to>
                                    </p:set>
                                    <p:animEffect transition="in" filter="blinds(horizontal)">
                                      <p:cBhvr>
                                        <p:cTn id="25" dur="500"/>
                                        <p:tgtEl>
                                          <p:spTgt spid="53"/>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linds(horizontal)">
                                      <p:cBhvr>
                                        <p:cTn id="30" dur="500"/>
                                        <p:tgtEl>
                                          <p:spTgt spid="15"/>
                                        </p:tgtEl>
                                      </p:cBhvr>
                                    </p:animEffect>
                                  </p:childTnLst>
                                </p:cTn>
                              </p:par>
                            </p:childTnLst>
                          </p:cTn>
                        </p:par>
                        <p:par>
                          <p:cTn id="31" fill="hold">
                            <p:stCondLst>
                              <p:cond delay="500"/>
                            </p:stCondLst>
                            <p:childTnLst>
                              <p:par>
                                <p:cTn id="32" presetID="3" presetClass="entr" presetSubtype="10" fill="hold" nodeType="afterEffect">
                                  <p:stCondLst>
                                    <p:cond delay="0"/>
                                  </p:stCondLst>
                                  <p:childTnLst>
                                    <p:set>
                                      <p:cBhvr>
                                        <p:cTn id="33" dur="1" fill="hold">
                                          <p:stCondLst>
                                            <p:cond delay="0"/>
                                          </p:stCondLst>
                                        </p:cTn>
                                        <p:tgtEl>
                                          <p:spTgt spid="54"/>
                                        </p:tgtEl>
                                        <p:attrNameLst>
                                          <p:attrName>style.visibility</p:attrName>
                                        </p:attrNameLst>
                                      </p:cBhvr>
                                      <p:to>
                                        <p:strVal val="visible"/>
                                      </p:to>
                                    </p:set>
                                    <p:animEffect transition="in" filter="blinds(horizontal)">
                                      <p:cBhvr>
                                        <p:cTn id="34" dur="500"/>
                                        <p:tgtEl>
                                          <p:spTgt spid="54"/>
                                        </p:tgtEl>
                                      </p:cBhvr>
                                    </p:animEffect>
                                  </p:childTnLst>
                                </p:cTn>
                              </p:par>
                            </p:childTnLst>
                          </p:cTn>
                        </p:par>
                        <p:par>
                          <p:cTn id="35" fill="hold">
                            <p:stCondLst>
                              <p:cond delay="1000"/>
                            </p:stCondLst>
                            <p:childTnLst>
                              <p:par>
                                <p:cTn id="36" presetID="3" presetClass="entr" presetSubtype="10" fill="hold" grpId="0"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linds(horizontal)">
                                      <p:cBhvr>
                                        <p:cTn id="3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bldLvl="0" animBg="1"/>
      <p:bldP spid="8" grpId="0"/>
      <p:bldP spid="10" grpId="0"/>
      <p:bldP spid="13" grpId="0"/>
      <p:bldP spid="15" grpId="0"/>
      <p:bldP spid="14" grpId="0" bldLvl="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17475" y="661035"/>
            <a:ext cx="3615055" cy="460375"/>
          </a:xfrm>
          <a:prstGeom prst="rect">
            <a:avLst/>
          </a:prstGeom>
          <a:noFill/>
        </p:spPr>
        <p:txBody>
          <a:bodyPr wrap="square" rtlCol="0">
            <a:spAutoFit/>
          </a:bodyPr>
          <a:lstStyle/>
          <a:p>
            <a:pPr algn="l"/>
            <a:r>
              <a:rPr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mn-ea"/>
              </a:rPr>
              <a:t>㈣东方主战场</a:t>
            </a:r>
            <a:r>
              <a:rPr lang="zh-CN" altLang="en-US"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mn-ea"/>
            </a:endParaRPr>
          </a:p>
        </p:txBody>
      </p:sp>
      <p:grpSp>
        <p:nvGrpSpPr>
          <p:cNvPr id="23" name="组合 22"/>
          <p:cNvGrpSpPr/>
          <p:nvPr/>
        </p:nvGrpSpPr>
        <p:grpSpPr>
          <a:xfrm>
            <a:off x="-6350" y="6319520"/>
            <a:ext cx="12198350" cy="516890"/>
            <a:chOff x="-10" y="9952"/>
            <a:chExt cx="19210" cy="814"/>
          </a:xfrm>
          <a:solidFill>
            <a:srgbClr val="EC5F74">
              <a:lumMod val="20000"/>
              <a:lumOff val="80000"/>
            </a:srgbClr>
          </a:solidFill>
        </p:grpSpPr>
        <p:sp>
          <p:nvSpPr>
            <p:cNvPr id="24" name="文本框 23"/>
            <p:cNvSpPr txBox="1"/>
            <p:nvPr>
              <p:custDataLst>
                <p:tags r:id="rId2"/>
              </p:custDataLst>
            </p:nvPr>
          </p:nvSpPr>
          <p:spPr>
            <a:xfrm>
              <a:off x="-10" y="9976"/>
              <a:ext cx="19211" cy="791"/>
            </a:xfrm>
            <a:prstGeom prst="rect">
              <a:avLst/>
            </a:prstGeom>
            <a:grpFill/>
          </p:spPr>
          <p:txBody>
            <a:bodyPr vert="horz" wrap="square" lIns="91440" tIns="45720" rIns="91440" bIns="45720" numCol="1" spcCol="0" rtlCol="0" fromWordArt="0" anchor="t" anchorCtr="0" forceAA="0" compatLnSpc="0">
              <a:noAutofit/>
            </a:bodyPr>
            <a:lstStyle>
              <a:lvl1pPr algn="l" defTabSz="914400" rtl="0" eaLnBrk="1" latinLnBrk="0" hangingPunct="1">
                <a:lnSpc>
                  <a:spcPct val="90000"/>
                </a:lnSpc>
                <a:spcBef>
                  <a:spcPct val="0"/>
                </a:spcBef>
                <a:buNone/>
                <a:defRPr sz="4400" kern="1200">
                  <a:solidFill>
                    <a:sysClr val="windowText" lastClr="000000"/>
                  </a:solidFill>
                  <a:latin typeface="Calibri" panose="020F0502020204030204"/>
                  <a:ea typeface="微软雅黑" panose="020B0503020204020204" charset="-122"/>
                  <a:cs typeface="微软雅黑" panose="020B0503020204020204" charset="-122"/>
                </a:defRPr>
              </a:lvl1pPr>
            </a:lstStyle>
            <a:p>
              <a:pPr lvl="0" algn="l">
                <a:lnSpc>
                  <a:spcPct val="100000"/>
                </a:lnSpc>
                <a:buClrTx/>
                <a:buSzTx/>
                <a:buFontTx/>
              </a:pPr>
              <a:r>
                <a:rPr lang="zh-CN" altLang="zh-CN" sz="2400" b="1">
                  <a:latin typeface="仿宋" panose="02010609060101010101" charset="-122"/>
                  <a:ea typeface="仿宋" panose="02010609060101010101" charset="-122"/>
                  <a:cs typeface="楷体" panose="02010609060101010101" pitchFamily="49" charset="-122"/>
                  <a:sym typeface="Arial" panose="020B0604020202020204" pitchFamily="34" charset="0"/>
                </a:rPr>
                <a:t>  </a:t>
              </a:r>
              <a:r>
                <a:rPr lang="zh-CN" altLang="zh-CN" sz="2400" b="1">
                  <a:latin typeface="仿宋" panose="02010609060101010101" charset="-122"/>
                  <a:ea typeface="仿宋" panose="02010609060101010101" charset="-122"/>
                  <a:cs typeface="楷体" panose="02010609060101010101" pitchFamily="49" charset="-122"/>
                  <a:sym typeface="等线" panose="02010600030101010101" charset="-122"/>
                </a:rPr>
                <a:t>考情分析</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zh-CN" sz="2400" b="1">
                  <a:solidFill>
                    <a:sysClr val="windowText" lastClr="000000"/>
                  </a:solidFill>
                  <a:latin typeface="仿宋" panose="02010609060101010101" charset="-122"/>
                  <a:ea typeface="仿宋" panose="02010609060101010101" charset="-122"/>
                  <a:cs typeface="楷体" panose="02010609060101010101" pitchFamily="49" charset="-122"/>
                  <a:sym typeface="微软雅黑" panose="020B0503020204020204" charset="-122"/>
                </a:rPr>
                <a:t>阶段特征</a:t>
              </a:r>
              <a:r>
                <a:rPr lang="en-US" altLang="zh-CN" sz="2400" b="1">
                  <a:solidFill>
                    <a:sysClr val="windowText" lastClr="000000"/>
                  </a:solidFill>
                  <a:latin typeface="仿宋" panose="02010609060101010101" charset="-122"/>
                  <a:ea typeface="仿宋" panose="02010609060101010101" charset="-122"/>
                  <a:cs typeface="楷体" panose="02010609060101010101" pitchFamily="49" charset="-122"/>
                  <a:sym typeface="微软雅黑" panose="020B0503020204020204" charset="-122"/>
                </a:rPr>
                <a:t>          </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微软雅黑" panose="020B0503020204020204" charset="-122"/>
                </a:rPr>
                <a:t>夯实</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等线" panose="02010600030101010101" charset="-122"/>
                </a:rPr>
                <a:t>基础</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en-US" sz="2400" b="1">
                  <a:solidFill>
                    <a:srgbClr val="000000"/>
                  </a:solidFill>
                  <a:latin typeface="仿宋" panose="02010609060101010101" charset="-122"/>
                  <a:ea typeface="仿宋" panose="02010609060101010101" charset="-122"/>
                  <a:cs typeface="Times New Roman" panose="02020603050405020304" charset="0"/>
                  <a:sym typeface="等线" panose="02010600030101010101" charset="-122"/>
                </a:rPr>
                <a:t>高考真题</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en-US" sz="2400" b="1">
                  <a:solidFill>
                    <a:srgbClr val="000000"/>
                  </a:solidFill>
                  <a:latin typeface="仿宋" panose="02010609060101010101" charset="-122"/>
                  <a:ea typeface="仿宋" panose="02010609060101010101" charset="-122"/>
                  <a:cs typeface="Times New Roman" panose="02020603050405020304" charset="0"/>
                  <a:sym typeface="等线" panose="02010600030101010101" charset="-122"/>
                </a:rPr>
                <a:t>链接选必</a:t>
              </a: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sym typeface="微软雅黑" panose="020B0503020204020204" charset="-122"/>
              </a:endParaRPr>
            </a:p>
          </p:txBody>
        </p:sp>
        <p:cxnSp>
          <p:nvCxnSpPr>
            <p:cNvPr id="25" name="直接连接符 24"/>
            <p:cNvCxnSpPr/>
            <p:nvPr/>
          </p:nvCxnSpPr>
          <p:spPr>
            <a:xfrm>
              <a:off x="2977" y="9952"/>
              <a:ext cx="16" cy="815"/>
            </a:xfrm>
            <a:prstGeom prst="line">
              <a:avLst/>
            </a:prstGeom>
            <a:grpFill/>
            <a:ln w="12700" cap="flat" cmpd="sng" algn="ctr">
              <a:solidFill>
                <a:sysClr val="window" lastClr="FFFFFF"/>
              </a:solidFill>
              <a:prstDash val="solid"/>
              <a:miter lim="800000"/>
            </a:ln>
            <a:effectLst/>
          </p:spPr>
        </p:cxnSp>
        <p:cxnSp>
          <p:nvCxnSpPr>
            <p:cNvPr id="26" name="直接连接符 25"/>
            <p:cNvCxnSpPr/>
            <p:nvPr/>
          </p:nvCxnSpPr>
          <p:spPr>
            <a:xfrm>
              <a:off x="7227" y="9952"/>
              <a:ext cx="16" cy="815"/>
            </a:xfrm>
            <a:prstGeom prst="line">
              <a:avLst/>
            </a:prstGeom>
            <a:grpFill/>
            <a:ln w="12700" cap="flat" cmpd="sng" algn="ctr">
              <a:solidFill>
                <a:sysClr val="window" lastClr="FFFFFF"/>
              </a:solidFill>
              <a:prstDash val="solid"/>
              <a:miter lim="800000"/>
            </a:ln>
            <a:effectLst/>
          </p:spPr>
        </p:cxnSp>
        <p:cxnSp>
          <p:nvCxnSpPr>
            <p:cNvPr id="28" name="直接连接符 27"/>
            <p:cNvCxnSpPr/>
            <p:nvPr/>
          </p:nvCxnSpPr>
          <p:spPr>
            <a:xfrm>
              <a:off x="11121" y="9952"/>
              <a:ext cx="16" cy="815"/>
            </a:xfrm>
            <a:prstGeom prst="line">
              <a:avLst/>
            </a:prstGeom>
            <a:grpFill/>
            <a:ln w="12700" cap="flat" cmpd="sng" algn="ctr">
              <a:solidFill>
                <a:sysClr val="window" lastClr="FFFFFF"/>
              </a:solidFill>
              <a:prstDash val="solid"/>
              <a:miter lim="800000"/>
            </a:ln>
            <a:effectLst/>
          </p:spPr>
        </p:cxnSp>
        <p:cxnSp>
          <p:nvCxnSpPr>
            <p:cNvPr id="62" name="直接连接符 61"/>
            <p:cNvCxnSpPr/>
            <p:nvPr/>
          </p:nvCxnSpPr>
          <p:spPr>
            <a:xfrm>
              <a:off x="15150" y="9952"/>
              <a:ext cx="16" cy="815"/>
            </a:xfrm>
            <a:prstGeom prst="line">
              <a:avLst/>
            </a:prstGeom>
            <a:grpFill/>
            <a:ln w="12700" cap="flat" cmpd="sng" algn="ctr">
              <a:solidFill>
                <a:sysClr val="window" lastClr="FFFFFF"/>
              </a:solidFill>
              <a:prstDash val="solid"/>
              <a:miter lim="800000"/>
            </a:ln>
            <a:effectLst/>
          </p:spPr>
        </p:cxnSp>
      </p:grpSp>
      <p:grpSp>
        <p:nvGrpSpPr>
          <p:cNvPr id="29" name="组合 28"/>
          <p:cNvGrpSpPr/>
          <p:nvPr/>
        </p:nvGrpSpPr>
        <p:grpSpPr>
          <a:xfrm>
            <a:off x="18415" y="5080"/>
            <a:ext cx="4580890" cy="622935"/>
            <a:chOff x="271" y="34"/>
            <a:chExt cx="7214" cy="981"/>
          </a:xfrm>
        </p:grpSpPr>
        <p:sp>
          <p:nvSpPr>
            <p:cNvPr id="30" name="矩形"/>
            <p:cNvSpPr/>
            <p:nvPr/>
          </p:nvSpPr>
          <p:spPr>
            <a:xfrm>
              <a:off x="271" y="34"/>
              <a:ext cx="7214" cy="820"/>
            </a:xfrm>
            <a:prstGeom prst="rect">
              <a:avLst/>
            </a:prstGeom>
            <a:solidFill>
              <a:schemeClr val="accent6">
                <a:lumMod val="40000"/>
                <a:lumOff val="60000"/>
              </a:schemeClr>
            </a:solidFill>
            <a:ln w="9525" cap="flat" cmpd="sng">
              <a:noFill/>
              <a:prstDash val="solid"/>
              <a:miter/>
            </a:ln>
          </p:spPr>
          <p:txBody>
            <a:bodyPr vert="horz" wrap="square" lIns="91417" tIns="45708" rIns="91417" bIns="45708" anchor="t" anchorCtr="0">
              <a:spAutoFit/>
            </a:bodyPr>
            <a:lstStyle/>
            <a:p>
              <a:pPr marL="0" indent="0" algn="l">
                <a:lnSpc>
                  <a:spcPct val="100000"/>
                </a:lnSpc>
                <a:spcBef>
                  <a:spcPts val="0"/>
                </a:spcBef>
                <a:spcAft>
                  <a:spcPts val="0"/>
                </a:spcAft>
                <a:buNone/>
              </a:pPr>
              <a:r>
                <a:rPr lang="zh-CN" altLang="en-US" sz="2800" b="1" i="0" u="none" strike="noStrike" kern="1200" cap="none" spc="0" baseline="0">
                  <a:solidFill>
                    <a:sysClr val="windowText" lastClr="000000"/>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三、全面抗战（1937-1945）</a:t>
              </a:r>
            </a:p>
          </p:txBody>
        </p:sp>
        <p:cxnSp>
          <p:nvCxnSpPr>
            <p:cNvPr id="31" name="直接连接符 30"/>
            <p:cNvCxnSpPr/>
            <p:nvPr>
              <p:custDataLst>
                <p:tags r:id="rId1"/>
              </p:custDataLst>
            </p:nvPr>
          </p:nvCxnSpPr>
          <p:spPr>
            <a:xfrm flipV="1">
              <a:off x="271" y="983"/>
              <a:ext cx="7147" cy="32"/>
            </a:xfrm>
            <a:prstGeom prst="line">
              <a:avLst/>
            </a:prstGeom>
            <a:noFill/>
            <a:ln w="12700" cap="flat" cmpd="sng" algn="ctr">
              <a:solidFill>
                <a:schemeClr val="accent6">
                  <a:lumMod val="40000"/>
                  <a:lumOff val="60000"/>
                </a:schemeClr>
              </a:solidFill>
              <a:prstDash val="solid"/>
              <a:miter lim="800000"/>
            </a:ln>
            <a:effectLst/>
          </p:spPr>
        </p:cxnSp>
      </p:grpSp>
      <p:sp>
        <p:nvSpPr>
          <p:cNvPr id="59" name="文本框 58"/>
          <p:cNvSpPr txBox="1"/>
          <p:nvPr/>
        </p:nvSpPr>
        <p:spPr>
          <a:xfrm>
            <a:off x="302895" y="1152525"/>
            <a:ext cx="2012315" cy="460375"/>
          </a:xfrm>
          <a:prstGeom prst="rect">
            <a:avLst/>
          </a:prstGeom>
          <a:noFill/>
        </p:spPr>
        <p:txBody>
          <a:bodyPr wrap="square" rtlCol="0" anchor="t">
            <a:spAutoFit/>
          </a:bodyPr>
          <a:lstStyle/>
          <a:p>
            <a:r>
              <a:rPr lang="en-US" sz="2400" b="1">
                <a:gradFill>
                  <a:gsLst>
                    <a:gs pos="0">
                      <a:srgbClr val="012D86"/>
                    </a:gs>
                    <a:gs pos="100000">
                      <a:srgbClr val="0E2557"/>
                    </a:gs>
                  </a:gsLst>
                  <a:lin scaled="0"/>
                </a:gradFill>
                <a:latin typeface="宋体" panose="02010600030101010101" pitchFamily="2" charset="-122"/>
                <a:cs typeface="宋体" panose="02010600030101010101" pitchFamily="2" charset="-122"/>
                <a:sym typeface="+mn-ea"/>
              </a:rPr>
              <a:t>3</a:t>
            </a:r>
            <a:r>
              <a:rPr lang="zh-CN" altLang="en-US" sz="2400" b="1">
                <a:gradFill>
                  <a:gsLst>
                    <a:gs pos="0">
                      <a:srgbClr val="012D86"/>
                    </a:gs>
                    <a:gs pos="100000">
                      <a:srgbClr val="0E2557"/>
                    </a:gs>
                  </a:gsLst>
                  <a:lin scaled="0"/>
                </a:gradFill>
                <a:latin typeface="宋体" panose="02010600030101010101" pitchFamily="2" charset="-122"/>
                <a:cs typeface="宋体" panose="02010600030101010101" pitchFamily="2" charset="-122"/>
                <a:sym typeface="+mn-ea"/>
              </a:rPr>
              <a:t>、</a:t>
            </a:r>
            <a:r>
              <a:rPr lang="zh-CN" sz="2400" b="1">
                <a:gradFill>
                  <a:gsLst>
                    <a:gs pos="0">
                      <a:srgbClr val="012D86"/>
                    </a:gs>
                    <a:gs pos="100000">
                      <a:srgbClr val="0E2557"/>
                    </a:gs>
                  </a:gsLst>
                  <a:lin scaled="0"/>
                </a:gradFill>
                <a:latin typeface="宋体" panose="02010600030101010101" pitchFamily="2" charset="-122"/>
                <a:cs typeface="宋体" panose="02010600030101010101" pitchFamily="2" charset="-122"/>
                <a:sym typeface="+mn-ea"/>
              </a:rPr>
              <a:t>成果：</a:t>
            </a:r>
          </a:p>
        </p:txBody>
      </p:sp>
      <p:sp>
        <p:nvSpPr>
          <p:cNvPr id="2" name="文本框 1"/>
          <p:cNvSpPr txBox="1"/>
          <p:nvPr/>
        </p:nvSpPr>
        <p:spPr>
          <a:xfrm>
            <a:off x="302895" y="1644015"/>
            <a:ext cx="3184525" cy="1391285"/>
          </a:xfrm>
          <a:prstGeom prst="rect">
            <a:avLst/>
          </a:prstGeom>
          <a:noFill/>
        </p:spPr>
        <p:txBody>
          <a:bodyPr wrap="square" rtlCol="0" anchor="t">
            <a:spAutoFit/>
          </a:bodyPr>
          <a:lstStyle/>
          <a:p>
            <a:pPr algn="l" fontAlgn="auto">
              <a:lnSpc>
                <a:spcPts val="3380"/>
              </a:lnSpc>
            </a:pPr>
            <a:r>
              <a:rPr lang="zh-CN" sz="2400" b="1">
                <a:gradFill>
                  <a:gsLst>
                    <a:gs pos="0">
                      <a:srgbClr val="012D86"/>
                    </a:gs>
                    <a:gs pos="100000">
                      <a:srgbClr val="0E2557"/>
                    </a:gs>
                  </a:gsLst>
                  <a:lin scaled="0"/>
                </a:gradFill>
                <a:latin typeface="宋体" panose="02010600030101010101" pitchFamily="2" charset="-122"/>
                <a:cs typeface="宋体" panose="02010600030101010101" pitchFamily="2" charset="-122"/>
                <a:sym typeface="+mn-ea"/>
              </a:rPr>
              <a:t>⑴国际地位提高：</a:t>
            </a:r>
          </a:p>
          <a:p>
            <a:pPr algn="l" fontAlgn="auto">
              <a:lnSpc>
                <a:spcPts val="3380"/>
              </a:lnSpc>
            </a:pPr>
            <a:endParaRPr lang="zh-CN" sz="2400" b="1">
              <a:gradFill>
                <a:gsLst>
                  <a:gs pos="0">
                    <a:srgbClr val="012D86"/>
                  </a:gs>
                  <a:gs pos="100000">
                    <a:srgbClr val="0E2557"/>
                  </a:gs>
                </a:gsLst>
                <a:lin scaled="0"/>
              </a:gradFill>
              <a:latin typeface="宋体" panose="02010600030101010101" pitchFamily="2" charset="-122"/>
              <a:cs typeface="宋体" panose="02010600030101010101" pitchFamily="2" charset="-122"/>
              <a:sym typeface="+mn-ea"/>
            </a:endParaRPr>
          </a:p>
          <a:p>
            <a:pPr algn="l" fontAlgn="auto">
              <a:lnSpc>
                <a:spcPts val="3380"/>
              </a:lnSpc>
            </a:pPr>
            <a:r>
              <a:rPr lang="zh-CN" sz="2400" b="1">
                <a:gradFill>
                  <a:gsLst>
                    <a:gs pos="0">
                      <a:srgbClr val="012D86"/>
                    </a:gs>
                    <a:gs pos="100000">
                      <a:srgbClr val="0E2557"/>
                    </a:gs>
                  </a:gsLst>
                  <a:lin scaled="0"/>
                </a:gradFill>
                <a:latin typeface="宋体" panose="02010600030101010101" pitchFamily="2" charset="-122"/>
                <a:cs typeface="宋体" panose="02010600030101010101" pitchFamily="2" charset="-122"/>
                <a:sym typeface="+mn-ea"/>
              </a:rPr>
              <a:t>⑵收回国家权益：</a:t>
            </a:r>
            <a:endParaRPr lang="en-US" altLang="zh-CN" sz="2400" b="1">
              <a:solidFill>
                <a:sysClr val="windowText" lastClr="000000"/>
              </a:solidFill>
              <a:latin typeface="宋体" panose="02010600030101010101" pitchFamily="2" charset="-122"/>
              <a:cs typeface="宋体" panose="02010600030101010101" pitchFamily="2" charset="-122"/>
              <a:sym typeface="+mn-ea"/>
            </a:endParaRPr>
          </a:p>
        </p:txBody>
      </p:sp>
      <p:sp>
        <p:nvSpPr>
          <p:cNvPr id="3" name="文本框 2"/>
          <p:cNvSpPr txBox="1"/>
          <p:nvPr/>
        </p:nvSpPr>
        <p:spPr>
          <a:xfrm>
            <a:off x="2790190" y="1396365"/>
            <a:ext cx="8964930" cy="1391285"/>
          </a:xfrm>
          <a:prstGeom prst="rect">
            <a:avLst/>
          </a:prstGeom>
          <a:noFill/>
        </p:spPr>
        <p:txBody>
          <a:bodyPr wrap="square" rtlCol="0" anchor="t">
            <a:spAutoFit/>
          </a:bodyPr>
          <a:lstStyle/>
          <a:p>
            <a:pPr algn="l" fontAlgn="auto">
              <a:lnSpc>
                <a:spcPts val="3380"/>
              </a:lnSpc>
            </a:pPr>
            <a:r>
              <a:rPr lang="en-US" altLang="zh-CN" sz="2400" b="1">
                <a:solidFill>
                  <a:sysClr val="windowText" lastClr="000000"/>
                </a:solidFill>
                <a:latin typeface="宋体" panose="02010600030101010101" pitchFamily="2" charset="-122"/>
                <a:cs typeface="宋体" panose="02010600030101010101" pitchFamily="2" charset="-122"/>
                <a:sym typeface="+mn-ea"/>
              </a:rPr>
              <a:t>1943年11月，中、美、英三国政府首脑通过</a:t>
            </a:r>
            <a:r>
              <a:rPr lang="en-US" altLang="zh-CN" sz="2400" b="1">
                <a:solidFill>
                  <a:srgbClr val="FF0000"/>
                </a:solidFill>
                <a:latin typeface="宋体" panose="02010600030101010101" pitchFamily="2" charset="-122"/>
                <a:cs typeface="宋体" panose="02010600030101010101" pitchFamily="2" charset="-122"/>
                <a:sym typeface="+mn-ea"/>
              </a:rPr>
              <a:t>《开罗宣言》，</a:t>
            </a:r>
            <a:r>
              <a:rPr sz="2400" b="1">
                <a:solidFill>
                  <a:srgbClr val="FF0000"/>
                </a:solidFill>
                <a:latin typeface="宋体" panose="02010600030101010101" pitchFamily="2" charset="-122"/>
                <a:cs typeface="宋体" panose="02010600030101010101" pitchFamily="2" charset="-122"/>
                <a:sym typeface="+mn-ea"/>
              </a:rPr>
              <a:t>规定日本所窃取的中国领土</a:t>
            </a:r>
            <a:r>
              <a:rPr sz="2400" b="1">
                <a:latin typeface="宋体" panose="02010600030101010101" pitchFamily="2" charset="-122"/>
                <a:cs typeface="宋体" panose="02010600030101010101" pitchFamily="2" charset="-122"/>
                <a:sym typeface="+mn-ea"/>
              </a:rPr>
              <a:t>,例如东北地区、台湾及其附属岛屿、澎湖群岛等,</a:t>
            </a:r>
            <a:r>
              <a:rPr sz="2400" b="1">
                <a:solidFill>
                  <a:srgbClr val="FF0000"/>
                </a:solidFill>
                <a:latin typeface="宋体" panose="02010600030101010101" pitchFamily="2" charset="-122"/>
                <a:cs typeface="宋体" panose="02010600030101010101" pitchFamily="2" charset="-122"/>
                <a:sym typeface="+mn-ea"/>
              </a:rPr>
              <a:t>归还中华民国</a:t>
            </a:r>
            <a:r>
              <a:rPr sz="2400" b="1">
                <a:latin typeface="宋体" panose="02010600030101010101" pitchFamily="2" charset="-122"/>
                <a:cs typeface="宋体" panose="02010600030101010101" pitchFamily="2" charset="-122"/>
                <a:sym typeface="+mn-ea"/>
              </a:rPr>
              <a:t>。</a:t>
            </a:r>
          </a:p>
        </p:txBody>
      </p:sp>
      <p:sp>
        <p:nvSpPr>
          <p:cNvPr id="4" name="文本框 3"/>
          <p:cNvSpPr txBox="1"/>
          <p:nvPr/>
        </p:nvSpPr>
        <p:spPr>
          <a:xfrm>
            <a:off x="1196975" y="3062605"/>
            <a:ext cx="10558145" cy="1041400"/>
          </a:xfrm>
          <a:prstGeom prst="rect">
            <a:avLst/>
          </a:prstGeom>
          <a:noFill/>
        </p:spPr>
        <p:txBody>
          <a:bodyPr wrap="square" rtlCol="0" anchor="t">
            <a:noAutofit/>
          </a:bodyPr>
          <a:lstStyle/>
          <a:p>
            <a:pPr algn="just" eaLnBrk="0" fontAlgn="auto" hangingPunct="0">
              <a:lnSpc>
                <a:spcPts val="3380"/>
              </a:lnSpc>
            </a:pPr>
            <a:r>
              <a:rPr lang="en-US" sz="2400" b="1">
                <a:solidFill>
                  <a:srgbClr val="FF0000"/>
                </a:solidFill>
                <a:latin typeface="宋体" panose="02010600030101010101" pitchFamily="2" charset="-122"/>
                <a:cs typeface="宋体" panose="02010600030101010101" pitchFamily="2" charset="-122"/>
                <a:sym typeface="+mn-ea"/>
              </a:rPr>
              <a:t>1943</a:t>
            </a:r>
            <a:r>
              <a:rPr lang="zh-CN" altLang="en-US" sz="2400" b="1">
                <a:solidFill>
                  <a:srgbClr val="FF0000"/>
                </a:solidFill>
                <a:latin typeface="宋体" panose="02010600030101010101" pitchFamily="2" charset="-122"/>
                <a:cs typeface="宋体" panose="02010600030101010101" pitchFamily="2" charset="-122"/>
                <a:sym typeface="+mn-ea"/>
              </a:rPr>
              <a:t>年</a:t>
            </a:r>
            <a:r>
              <a:rPr sz="2400" b="1">
                <a:solidFill>
                  <a:sysClr val="windowText" lastClr="000000"/>
                </a:solidFill>
                <a:latin typeface="宋体" panose="02010600030101010101" pitchFamily="2" charset="-122"/>
                <a:cs typeface="宋体" panose="02010600030101010101" pitchFamily="2" charset="-122"/>
                <a:sym typeface="+mn-ea"/>
              </a:rPr>
              <a:t>与英美达成协议，</a:t>
            </a:r>
            <a:r>
              <a:rPr sz="2400" b="1">
                <a:solidFill>
                  <a:srgbClr val="FF0000"/>
                </a:solidFill>
                <a:latin typeface="宋体" panose="02010600030101010101" pitchFamily="2" charset="-122"/>
                <a:cs typeface="宋体" panose="02010600030101010101" pitchFamily="2" charset="-122"/>
                <a:sym typeface="+mn-ea"/>
              </a:rPr>
              <a:t>废除不平等条约，取消在华特权</a:t>
            </a:r>
            <a:r>
              <a:rPr sz="2400" b="1">
                <a:solidFill>
                  <a:sysClr val="windowText" lastClr="000000"/>
                </a:solidFill>
                <a:latin typeface="宋体" panose="02010600030101010101" pitchFamily="2" charset="-122"/>
                <a:cs typeface="宋体" panose="02010600030101010101" pitchFamily="2" charset="-122"/>
                <a:sym typeface="+mn-ea"/>
              </a:rPr>
              <a:t>，订立新的条约；又与10余个西方国家废除旧约。（废除治外法权）</a:t>
            </a:r>
          </a:p>
          <a:p>
            <a:pPr algn="just" fontAlgn="auto">
              <a:lnSpc>
                <a:spcPct val="125000"/>
              </a:lnSpc>
            </a:pPr>
            <a:endParaRPr lang="en-US" altLang="zh-CN" sz="2400" b="1">
              <a:solidFill>
                <a:sysClr val="windowText" lastClr="000000"/>
              </a:solidFill>
              <a:latin typeface="宋体" panose="02010600030101010101" pitchFamily="2" charset="-122"/>
              <a:cs typeface="宋体" panose="02010600030101010101" pitchFamily="2"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44780" y="102235"/>
            <a:ext cx="12155805" cy="2691765"/>
          </a:xfrm>
          <a:prstGeom prst="rect">
            <a:avLst/>
          </a:prstGeom>
          <a:noFill/>
        </p:spPr>
        <p:txBody>
          <a:bodyPr wrap="square" rtlCol="0">
            <a:spAutoFit/>
          </a:bodyPr>
          <a:lstStyle/>
          <a:p>
            <a:pPr fontAlgn="auto">
              <a:lnSpc>
                <a:spcPts val="3380"/>
              </a:lnSpc>
            </a:pPr>
            <a:r>
              <a:rPr lang="en-US" sz="2400" b="1">
                <a:latin typeface="宋体" panose="02010600030101010101" pitchFamily="2" charset="-122"/>
                <a:ea typeface="宋体" panose="02010600030101010101" pitchFamily="2" charset="-122"/>
                <a:cs typeface="宋体" panose="02010600030101010101" pitchFamily="2" charset="-122"/>
              </a:rPr>
              <a:t>21.</a:t>
            </a:r>
            <a:r>
              <a:rPr sz="2400" b="1">
                <a:latin typeface="宋体" panose="02010600030101010101" pitchFamily="2" charset="-122"/>
                <a:cs typeface="宋体" panose="02010600030101010101" pitchFamily="2" charset="-122"/>
              </a:rPr>
              <a:t>（2023·湖南·统考高考真题）抗战时期，冀中根据地的公粮征收经历了从摊派、村合理负担到统一累进税的过程。根据对各阶层的调查，1941年统一累进税负担占家庭总收入的比率为：贫农3.81%，中农9.76%，富农29.65%，经营地主21.77%，平均负担水平21.70%。统一累进税的实施（   ）</a:t>
            </a:r>
          </a:p>
          <a:p>
            <a:pPr fontAlgn="auto">
              <a:lnSpc>
                <a:spcPts val="3380"/>
              </a:lnSpc>
            </a:pPr>
            <a:r>
              <a:rPr sz="2400" b="1">
                <a:latin typeface="宋体" panose="02010600030101010101" pitchFamily="2" charset="-122"/>
                <a:cs typeface="宋体" panose="02010600030101010101" pitchFamily="2" charset="-122"/>
              </a:rPr>
              <a:t>A．</a:t>
            </a:r>
            <a:r>
              <a:rPr sz="2400" b="1">
                <a:latin typeface="宋体" panose="02010600030101010101" pitchFamily="2" charset="-122"/>
                <a:cs typeface="宋体" panose="02010600030101010101" pitchFamily="2" charset="-122"/>
                <a:sym typeface="+mn-ea"/>
              </a:rPr>
              <a:t>大大减轻了农民阶级的税负压力</a:t>
            </a:r>
            <a:r>
              <a:rPr lang="en-US" sz="2400" b="1">
                <a:latin typeface="宋体" panose="02010600030101010101" pitchFamily="2" charset="-122"/>
                <a:cs typeface="宋体" panose="02010600030101010101" pitchFamily="2" charset="-122"/>
              </a:rPr>
              <a:t>     </a:t>
            </a:r>
            <a:r>
              <a:rPr sz="2400" b="1">
                <a:latin typeface="宋体" panose="02010600030101010101" pitchFamily="2" charset="-122"/>
                <a:cs typeface="宋体" panose="02010600030101010101" pitchFamily="2" charset="-122"/>
              </a:rPr>
              <a:t>B．</a:t>
            </a:r>
            <a:r>
              <a:rPr sz="2400" b="1">
                <a:latin typeface="宋体" panose="02010600030101010101" pitchFamily="2" charset="-122"/>
                <a:cs typeface="宋体" panose="02010600030101010101" pitchFamily="2" charset="-122"/>
                <a:sym typeface="+mn-ea"/>
              </a:rPr>
              <a:t>是废除封建剥削制度的重大举措</a:t>
            </a:r>
            <a:endParaRPr lang="en-US" sz="2400" b="1">
              <a:latin typeface="宋体" panose="02010600030101010101" pitchFamily="2" charset="-122"/>
              <a:cs typeface="宋体" panose="02010600030101010101" pitchFamily="2" charset="-122"/>
              <a:sym typeface="+mn-ea"/>
            </a:endParaRPr>
          </a:p>
          <a:p>
            <a:pPr fontAlgn="auto">
              <a:lnSpc>
                <a:spcPts val="3380"/>
              </a:lnSpc>
            </a:pPr>
            <a:r>
              <a:rPr sz="2400" b="1">
                <a:latin typeface="宋体" panose="02010600030101010101" pitchFamily="2" charset="-122"/>
                <a:cs typeface="宋体" panose="02010600030101010101" pitchFamily="2" charset="-122"/>
              </a:rPr>
              <a:t>C．为我国个人所得税制的最早尝试	D．比较合理地分配了各阶层的负担</a:t>
            </a:r>
          </a:p>
        </p:txBody>
      </p:sp>
      <p:sp>
        <p:nvSpPr>
          <p:cNvPr id="5" name="心形 4"/>
          <p:cNvSpPr/>
          <p:nvPr/>
        </p:nvSpPr>
        <p:spPr>
          <a:xfrm>
            <a:off x="64453" y="1750060"/>
            <a:ext cx="754063" cy="619125"/>
          </a:xfrm>
          <a:prstGeom prst="heart">
            <a:avLst/>
          </a:prstGeom>
          <a:solidFill>
            <a:srgbClr val="FF0000"/>
          </a:solidFill>
          <a:ln>
            <a:solidFill>
              <a:srgbClr val="FF0000"/>
            </a:solid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fontAlgn="base"/>
            <a:endParaRPr lang="zh-CN" altLang="en-US" sz="1800" strike="noStrike" noProof="1"/>
          </a:p>
        </p:txBody>
      </p:sp>
      <p:sp>
        <p:nvSpPr>
          <p:cNvPr id="2" name="文本框 1"/>
          <p:cNvSpPr txBox="1"/>
          <p:nvPr>
            <p:custDataLst>
              <p:tags r:id="rId2"/>
            </p:custDataLst>
          </p:nvPr>
        </p:nvSpPr>
        <p:spPr>
          <a:xfrm>
            <a:off x="144780" y="2794000"/>
            <a:ext cx="11859895" cy="3251200"/>
          </a:xfrm>
          <a:prstGeom prst="rect">
            <a:avLst/>
          </a:prstGeom>
          <a:noFill/>
        </p:spPr>
        <p:txBody>
          <a:bodyPr wrap="square" rtlCol="0">
            <a:spAutoFit/>
          </a:bodyPr>
          <a:lstStyle/>
          <a:p>
            <a:pPr algn="l" fontAlgn="auto">
              <a:lnSpc>
                <a:spcPts val="3080"/>
              </a:lnSpc>
            </a:pPr>
            <a:r>
              <a:rPr lang="en-US" sz="2400" b="1">
                <a:latin typeface="宋体" panose="02010600030101010101" pitchFamily="2" charset="-122"/>
                <a:ea typeface="宋体" panose="02010600030101010101" pitchFamily="2" charset="-122"/>
                <a:cs typeface="宋体" panose="02010600030101010101" pitchFamily="2" charset="-122"/>
              </a:rPr>
              <a:t>22</a:t>
            </a:r>
            <a:r>
              <a:rPr sz="2400" b="1">
                <a:latin typeface="宋体" panose="02010600030101010101" pitchFamily="2" charset="-122"/>
                <a:ea typeface="宋体" panose="02010600030101010101" pitchFamily="2" charset="-122"/>
                <a:cs typeface="宋体" panose="02010600030101010101" pitchFamily="2" charset="-122"/>
              </a:rPr>
              <a:t>.</a:t>
            </a:r>
            <a:r>
              <a:rPr sz="2400" b="1">
                <a:latin typeface="宋体" panose="02010600030101010101" pitchFamily="2" charset="-122"/>
                <a:cs typeface="宋体" panose="02010600030101010101" pitchFamily="2" charset="-122"/>
              </a:rPr>
              <a:t>（2023·北京·统考高考真题）1944年，太行区抗日根据地召开第一届“杀敌英雄和劳动英雄大会”。评选出杀敌英雄31名，劳动英雄39名。邓小平在大会上指出：“今年机关、部队自己生产两月或三月的食粮和全年的菜蔬，还要依靠自己生产来贴补油盐，计算起来，减轻了人民十万石公粮的负担。如果把办公杂支和节约统统计算起来，大约减轻了人民二十万石公粮的负担。这是一件多么重大的事情！"这一材料反映出（   ）</a:t>
            </a:r>
          </a:p>
          <a:p>
            <a:pPr algn="l" fontAlgn="auto">
              <a:lnSpc>
                <a:spcPts val="3080"/>
              </a:lnSpc>
            </a:pPr>
            <a:r>
              <a:rPr sz="2400" b="1">
                <a:latin typeface="宋体" panose="02010600030101010101" pitchFamily="2" charset="-122"/>
                <a:cs typeface="宋体" panose="02010600030101010101" pitchFamily="2" charset="-122"/>
              </a:rPr>
              <a:t>①大生产运动取得了明显效果        ②敌后抗日根据地规模不断扩大</a:t>
            </a:r>
          </a:p>
          <a:p>
            <a:pPr algn="l" fontAlgn="auto">
              <a:lnSpc>
                <a:spcPts val="3080"/>
              </a:lnSpc>
            </a:pPr>
            <a:r>
              <a:rPr sz="2400" b="1">
                <a:latin typeface="宋体" panose="02010600030101010101" pitchFamily="2" charset="-122"/>
                <a:cs typeface="宋体" panose="02010600030101010101" pitchFamily="2" charset="-122"/>
              </a:rPr>
              <a:t>③劳动英雄与杀敌英雄同样受到尊重  ④根据地为反“围剿”做好了物资储备</a:t>
            </a:r>
          </a:p>
          <a:p>
            <a:pPr algn="l" fontAlgn="auto">
              <a:lnSpc>
                <a:spcPts val="3080"/>
              </a:lnSpc>
            </a:pPr>
            <a:r>
              <a:rPr sz="2400" b="1">
                <a:latin typeface="宋体" panose="02010600030101010101" pitchFamily="2" charset="-122"/>
                <a:cs typeface="宋体" panose="02010600030101010101" pitchFamily="2" charset="-122"/>
              </a:rPr>
              <a:t>A．</a:t>
            </a:r>
            <a:r>
              <a:rPr sz="2400" b="1">
                <a:latin typeface="宋体" panose="02010600030101010101" pitchFamily="2" charset="-122"/>
                <a:cs typeface="宋体" panose="02010600030101010101" pitchFamily="2" charset="-122"/>
                <a:sym typeface="+mn-ea"/>
              </a:rPr>
              <a:t>②④</a:t>
            </a:r>
            <a:r>
              <a:rPr sz="2400" b="1">
                <a:latin typeface="宋体" panose="02010600030101010101" pitchFamily="2" charset="-122"/>
                <a:cs typeface="宋体" panose="02010600030101010101" pitchFamily="2" charset="-122"/>
              </a:rPr>
              <a:t>	B．</a:t>
            </a:r>
            <a:r>
              <a:rPr sz="2400" b="1">
                <a:latin typeface="宋体" panose="02010600030101010101" pitchFamily="2" charset="-122"/>
                <a:cs typeface="宋体" panose="02010600030101010101" pitchFamily="2" charset="-122"/>
                <a:sym typeface="+mn-ea"/>
              </a:rPr>
              <a:t>①③</a:t>
            </a:r>
            <a:r>
              <a:rPr sz="2400" b="1">
                <a:latin typeface="宋体" panose="02010600030101010101" pitchFamily="2" charset="-122"/>
                <a:cs typeface="宋体" panose="02010600030101010101" pitchFamily="2" charset="-122"/>
              </a:rPr>
              <a:t>	C．①④	D．②③</a:t>
            </a:r>
          </a:p>
        </p:txBody>
      </p:sp>
      <p:sp>
        <p:nvSpPr>
          <p:cNvPr id="7" name="心形 6"/>
          <p:cNvSpPr/>
          <p:nvPr/>
        </p:nvSpPr>
        <p:spPr>
          <a:xfrm>
            <a:off x="1890078" y="5541645"/>
            <a:ext cx="754063" cy="619125"/>
          </a:xfrm>
          <a:prstGeom prst="heart">
            <a:avLst/>
          </a:prstGeom>
          <a:solidFill>
            <a:srgbClr val="FF0000"/>
          </a:solidFill>
          <a:ln>
            <a:solidFill>
              <a:srgbClr val="FF0000"/>
            </a:solid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fontAlgn="base"/>
            <a:endParaRPr lang="zh-CN" altLang="en-US" sz="1800" strike="noStrike" noProof="1"/>
          </a:p>
        </p:txBody>
      </p:sp>
      <p:grpSp>
        <p:nvGrpSpPr>
          <p:cNvPr id="14" name="组合 13"/>
          <p:cNvGrpSpPr/>
          <p:nvPr/>
        </p:nvGrpSpPr>
        <p:grpSpPr>
          <a:xfrm>
            <a:off x="-6350" y="6319520"/>
            <a:ext cx="12198350" cy="516890"/>
            <a:chOff x="-10" y="9952"/>
            <a:chExt cx="19210" cy="814"/>
          </a:xfrm>
          <a:solidFill>
            <a:schemeClr val="accent6">
              <a:lumMod val="20000"/>
              <a:lumOff val="80000"/>
            </a:schemeClr>
          </a:solidFill>
        </p:grpSpPr>
        <p:sp>
          <p:nvSpPr>
            <p:cNvPr id="15" name="文本框 14"/>
            <p:cNvSpPr txBox="1"/>
            <p:nvPr>
              <p:custDataLst>
                <p:tags r:id="rId3"/>
              </p:custDataLst>
            </p:nvPr>
          </p:nvSpPr>
          <p:spPr>
            <a:xfrm>
              <a:off x="-10" y="9976"/>
              <a:ext cx="19211" cy="791"/>
            </a:xfrm>
            <a:prstGeom prst="rect">
              <a:avLst/>
            </a:prstGeom>
            <a:grpFill/>
          </p:spPr>
          <p:txBody>
            <a:bodyPr vert="horz" wrap="square" lIns="91440" tIns="45720" rIns="91440" bIns="45720" numCol="1" spcCol="0" rtlCol="0" fromWordArt="0" anchor="t" anchorCtr="0" forceAA="0" compatLnSpc="0">
              <a:noAutofit/>
            </a:bodyPr>
            <a:lstStyle>
              <a:lvl1pPr algn="l" defTabSz="914400" rtl="0" eaLnBrk="1" latinLnBrk="0" hangingPunct="1">
                <a:lnSpc>
                  <a:spcPct val="90000"/>
                </a:lnSpc>
                <a:spcBef>
                  <a:spcPct val="0"/>
                </a:spcBef>
                <a:buNone/>
                <a:defRPr sz="4400" kern="1200">
                  <a:solidFill>
                    <a:sysClr val="windowText" lastClr="000000"/>
                  </a:solidFill>
                  <a:latin typeface="Calibri" panose="020F0502020204030204"/>
                  <a:ea typeface="微软雅黑" panose="020B0503020204020204" charset="-122"/>
                  <a:cs typeface="微软雅黑" panose="020B0503020204020204" charset="-122"/>
                </a:defRPr>
              </a:lvl1pPr>
            </a:lstStyle>
            <a:p>
              <a:pPr lvl="0" algn="l">
                <a:lnSpc>
                  <a:spcPct val="100000"/>
                </a:lnSpc>
                <a:buClrTx/>
                <a:buSzTx/>
                <a:buFontTx/>
              </a:pPr>
              <a:r>
                <a:rPr lang="zh-CN" altLang="zh-CN" sz="2400" b="1">
                  <a:latin typeface="仿宋" panose="02010609060101010101" charset="-122"/>
                  <a:ea typeface="仿宋" panose="02010609060101010101" charset="-122"/>
                  <a:cs typeface="楷体" panose="02010609060101010101" pitchFamily="49" charset="-122"/>
                  <a:sym typeface="Arial" panose="020B0604020202020204" pitchFamily="34" charset="0"/>
                </a:rPr>
                <a:t>  </a:t>
              </a:r>
              <a:r>
                <a:rPr lang="zh-CN" altLang="zh-CN" sz="2400" b="1">
                  <a:latin typeface="仿宋" panose="02010609060101010101" charset="-122"/>
                  <a:ea typeface="仿宋" panose="02010609060101010101" charset="-122"/>
                  <a:cs typeface="楷体" panose="02010609060101010101" pitchFamily="49" charset="-122"/>
                  <a:sym typeface="等线" panose="02010600030101010101" charset="-122"/>
                </a:rPr>
                <a:t>考情分析</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zh-CN" sz="2400" b="1">
                  <a:solidFill>
                    <a:sysClr val="windowText" lastClr="000000"/>
                  </a:solidFill>
                  <a:latin typeface="仿宋" panose="02010609060101010101" charset="-122"/>
                  <a:ea typeface="仿宋" panose="02010609060101010101" charset="-122"/>
                  <a:cs typeface="楷体" panose="02010609060101010101" pitchFamily="49" charset="-122"/>
                  <a:sym typeface="微软雅黑" panose="020B0503020204020204" charset="-122"/>
                </a:rPr>
                <a:t>阶段特征</a:t>
              </a:r>
              <a:r>
                <a:rPr lang="en-US" altLang="zh-CN" sz="2400" b="1">
                  <a:solidFill>
                    <a:sysClr val="windowText" lastClr="000000"/>
                  </a:solidFill>
                  <a:latin typeface="仿宋" panose="02010609060101010101" charset="-122"/>
                  <a:ea typeface="仿宋" panose="02010609060101010101" charset="-122"/>
                  <a:cs typeface="楷体" panose="02010609060101010101" pitchFamily="49" charset="-122"/>
                  <a:sym typeface="微软雅黑" panose="020B0503020204020204" charset="-122"/>
                </a:rPr>
                <a:t>          </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微软雅黑" panose="020B0503020204020204" charset="-122"/>
                </a:rPr>
                <a:t>夯实</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等线" panose="02010600030101010101" charset="-122"/>
                </a:rPr>
                <a:t>基础</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等线" panose="02010600030101010101" charset="-122"/>
                </a:rPr>
                <a:t>高考真题</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en-US" sz="2400" b="1">
                  <a:solidFill>
                    <a:srgbClr val="000000"/>
                  </a:solidFill>
                  <a:latin typeface="仿宋" panose="02010609060101010101" charset="-122"/>
                  <a:ea typeface="仿宋" panose="02010609060101010101" charset="-122"/>
                  <a:cs typeface="Times New Roman" panose="02020603050405020304" charset="0"/>
                  <a:sym typeface="等线" panose="02010600030101010101" charset="-122"/>
                </a:rPr>
                <a:t>链接选必</a:t>
              </a: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sym typeface="微软雅黑" panose="020B0503020204020204" charset="-122"/>
              </a:endParaRPr>
            </a:p>
          </p:txBody>
        </p:sp>
        <p:cxnSp>
          <p:nvCxnSpPr>
            <p:cNvPr id="20" name="直接连接符 19"/>
            <p:cNvCxnSpPr/>
            <p:nvPr/>
          </p:nvCxnSpPr>
          <p:spPr>
            <a:xfrm>
              <a:off x="2977" y="9952"/>
              <a:ext cx="16" cy="815"/>
            </a:xfrm>
            <a:prstGeom prst="line">
              <a:avLst/>
            </a:prstGeom>
            <a:grpFill/>
            <a:ln w="12700" cmpd="sng">
              <a:solidFill>
                <a:sysClr val="window" lastClr="FFFFFF"/>
              </a:solidFill>
              <a:prstDash val="solid"/>
            </a:ln>
          </p:spPr>
          <p:style>
            <a:lnRef idx="2">
              <a:srgbClr val="4472C4"/>
            </a:lnRef>
            <a:fillRef idx="0">
              <a:srgbClr val="FFFFFF"/>
            </a:fillRef>
            <a:effectRef idx="0">
              <a:srgbClr val="FFFFFF"/>
            </a:effectRef>
            <a:fontRef idx="minor">
              <a:sysClr val="windowText" lastClr="000000"/>
            </a:fontRef>
          </p:style>
        </p:cxnSp>
        <p:cxnSp>
          <p:nvCxnSpPr>
            <p:cNvPr id="25" name="直接连接符 24"/>
            <p:cNvCxnSpPr/>
            <p:nvPr/>
          </p:nvCxnSpPr>
          <p:spPr>
            <a:xfrm>
              <a:off x="7227" y="9952"/>
              <a:ext cx="16" cy="815"/>
            </a:xfrm>
            <a:prstGeom prst="line">
              <a:avLst/>
            </a:prstGeom>
            <a:grpFill/>
            <a:ln w="12700" cmpd="sng">
              <a:solidFill>
                <a:sysClr val="window" lastClr="FFFFFF"/>
              </a:solidFill>
              <a:prstDash val="solid"/>
            </a:ln>
          </p:spPr>
          <p:style>
            <a:lnRef idx="2">
              <a:srgbClr val="4472C4"/>
            </a:lnRef>
            <a:fillRef idx="0">
              <a:srgbClr val="FFFFFF"/>
            </a:fillRef>
            <a:effectRef idx="0">
              <a:srgbClr val="FFFFFF"/>
            </a:effectRef>
            <a:fontRef idx="minor">
              <a:sysClr val="windowText" lastClr="000000"/>
            </a:fontRef>
          </p:style>
        </p:cxnSp>
        <p:cxnSp>
          <p:nvCxnSpPr>
            <p:cNvPr id="29" name="直接连接符 28"/>
            <p:cNvCxnSpPr/>
            <p:nvPr/>
          </p:nvCxnSpPr>
          <p:spPr>
            <a:xfrm>
              <a:off x="11121" y="9952"/>
              <a:ext cx="16" cy="815"/>
            </a:xfrm>
            <a:prstGeom prst="line">
              <a:avLst/>
            </a:prstGeom>
            <a:grpFill/>
            <a:ln w="12700" cmpd="sng">
              <a:solidFill>
                <a:sysClr val="window" lastClr="FFFFFF"/>
              </a:solidFill>
              <a:prstDash val="solid"/>
            </a:ln>
          </p:spPr>
          <p:style>
            <a:lnRef idx="2">
              <a:srgbClr val="4472C4"/>
            </a:lnRef>
            <a:fillRef idx="0">
              <a:srgbClr val="FFFFFF"/>
            </a:fillRef>
            <a:effectRef idx="0">
              <a:srgbClr val="FFFFFF"/>
            </a:effectRef>
            <a:fontRef idx="minor">
              <a:sysClr val="windowText" lastClr="000000"/>
            </a:fontRef>
          </p:style>
        </p:cxnSp>
        <p:cxnSp>
          <p:nvCxnSpPr>
            <p:cNvPr id="30" name="直接连接符 29"/>
            <p:cNvCxnSpPr/>
            <p:nvPr/>
          </p:nvCxnSpPr>
          <p:spPr>
            <a:xfrm>
              <a:off x="15150" y="9952"/>
              <a:ext cx="16" cy="815"/>
            </a:xfrm>
            <a:prstGeom prst="line">
              <a:avLst/>
            </a:prstGeom>
            <a:grpFill/>
            <a:ln w="12700" cmpd="sng">
              <a:solidFill>
                <a:sysClr val="window" lastClr="FFFFFF"/>
              </a:solidFill>
              <a:prstDash val="solid"/>
            </a:ln>
          </p:spPr>
          <p:style>
            <a:lnRef idx="2">
              <a:srgbClr val="4472C4"/>
            </a:lnRef>
            <a:fillRef idx="0">
              <a:srgbClr val="FFFFFF"/>
            </a:fillRef>
            <a:effectRef idx="0">
              <a:srgbClr val="FFFFFF"/>
            </a:effectRef>
            <a:fontRef idx="minor">
              <a:sysClr val="windowText" lastClr="000000"/>
            </a:fontRef>
          </p:style>
        </p:cxnSp>
      </p:gr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linds(horizont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linds(horizont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2" grpId="0"/>
      <p:bldP spid="7" grpId="0" bldLvl="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a:xfrm>
            <a:off x="-6350" y="6319520"/>
            <a:ext cx="12198350" cy="516890"/>
            <a:chOff x="-10" y="9952"/>
            <a:chExt cx="19210" cy="814"/>
          </a:xfrm>
          <a:solidFill>
            <a:srgbClr val="EC5F74">
              <a:lumMod val="20000"/>
              <a:lumOff val="80000"/>
            </a:srgbClr>
          </a:solidFill>
        </p:grpSpPr>
        <p:sp>
          <p:nvSpPr>
            <p:cNvPr id="24" name="文本框 23"/>
            <p:cNvSpPr txBox="1"/>
            <p:nvPr>
              <p:custDataLst>
                <p:tags r:id="rId11"/>
              </p:custDataLst>
            </p:nvPr>
          </p:nvSpPr>
          <p:spPr>
            <a:xfrm>
              <a:off x="-10" y="9976"/>
              <a:ext cx="19211" cy="791"/>
            </a:xfrm>
            <a:prstGeom prst="rect">
              <a:avLst/>
            </a:prstGeom>
            <a:grpFill/>
          </p:spPr>
          <p:txBody>
            <a:bodyPr vert="horz" wrap="square" lIns="91440" tIns="45720" rIns="91440" bIns="45720" numCol="1" spcCol="0" rtlCol="0" fromWordArt="0" anchor="t" anchorCtr="0" forceAA="0" compatLnSpc="0">
              <a:noAutofit/>
            </a:bodyPr>
            <a:lstStyle>
              <a:lvl1pPr algn="l" defTabSz="914400" rtl="0" eaLnBrk="1" latinLnBrk="0" hangingPunct="1">
                <a:lnSpc>
                  <a:spcPct val="90000"/>
                </a:lnSpc>
                <a:spcBef>
                  <a:spcPct val="0"/>
                </a:spcBef>
                <a:buNone/>
                <a:defRPr sz="4400" kern="1200">
                  <a:solidFill>
                    <a:sysClr val="windowText" lastClr="000000"/>
                  </a:solidFill>
                  <a:latin typeface="Calibri" panose="020F0502020204030204"/>
                  <a:ea typeface="微软雅黑" panose="020B0503020204020204" charset="-122"/>
                  <a:cs typeface="微软雅黑" panose="020B0503020204020204" charset="-122"/>
                </a:defRPr>
              </a:lvl1pPr>
            </a:lstStyle>
            <a:p>
              <a:pPr lvl="0" algn="l">
                <a:lnSpc>
                  <a:spcPct val="100000"/>
                </a:lnSpc>
                <a:buClrTx/>
                <a:buSzTx/>
                <a:buFontTx/>
              </a:pPr>
              <a:r>
                <a:rPr lang="zh-CN" altLang="zh-CN" sz="2400" b="1">
                  <a:latin typeface="仿宋" panose="02010609060101010101" charset="-122"/>
                  <a:ea typeface="仿宋" panose="02010609060101010101" charset="-122"/>
                  <a:cs typeface="楷体" panose="02010609060101010101" pitchFamily="49" charset="-122"/>
                  <a:sym typeface="Arial" panose="020B0604020202020204" pitchFamily="34" charset="0"/>
                </a:rPr>
                <a:t>  </a:t>
              </a:r>
              <a:r>
                <a:rPr lang="zh-CN" altLang="zh-CN" sz="2400" b="1">
                  <a:latin typeface="仿宋" panose="02010609060101010101" charset="-122"/>
                  <a:ea typeface="仿宋" panose="02010609060101010101" charset="-122"/>
                  <a:cs typeface="楷体" panose="02010609060101010101" pitchFamily="49" charset="-122"/>
                  <a:sym typeface="等线" panose="02010600030101010101" charset="-122"/>
                </a:rPr>
                <a:t>考情分析</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zh-CN" sz="2400" b="1">
                  <a:solidFill>
                    <a:sysClr val="windowText" lastClr="000000"/>
                  </a:solidFill>
                  <a:latin typeface="仿宋" panose="02010609060101010101" charset="-122"/>
                  <a:ea typeface="仿宋" panose="02010609060101010101" charset="-122"/>
                  <a:cs typeface="楷体" panose="02010609060101010101" pitchFamily="49" charset="-122"/>
                  <a:sym typeface="微软雅黑" panose="020B0503020204020204" charset="-122"/>
                </a:rPr>
                <a:t>阶段特征</a:t>
              </a:r>
              <a:r>
                <a:rPr lang="en-US" altLang="zh-CN" sz="2400" b="1">
                  <a:solidFill>
                    <a:sysClr val="windowText" lastClr="000000"/>
                  </a:solidFill>
                  <a:latin typeface="仿宋" panose="02010609060101010101" charset="-122"/>
                  <a:ea typeface="仿宋" panose="02010609060101010101" charset="-122"/>
                  <a:cs typeface="楷体" panose="02010609060101010101" pitchFamily="49" charset="-122"/>
                  <a:sym typeface="微软雅黑" panose="020B0503020204020204" charset="-122"/>
                </a:rPr>
                <a:t>          </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微软雅黑" panose="020B0503020204020204" charset="-122"/>
                </a:rPr>
                <a:t>夯实</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等线" panose="02010600030101010101" charset="-122"/>
                </a:rPr>
                <a:t>基础</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en-US" sz="2400" b="1">
                  <a:solidFill>
                    <a:srgbClr val="000000"/>
                  </a:solidFill>
                  <a:latin typeface="仿宋" panose="02010609060101010101" charset="-122"/>
                  <a:ea typeface="仿宋" panose="02010609060101010101" charset="-122"/>
                  <a:cs typeface="Times New Roman" panose="02020603050405020304" charset="0"/>
                  <a:sym typeface="等线" panose="02010600030101010101" charset="-122"/>
                </a:rPr>
                <a:t>高考真题</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en-US" sz="2400" b="1">
                  <a:solidFill>
                    <a:srgbClr val="000000"/>
                  </a:solidFill>
                  <a:latin typeface="仿宋" panose="02010609060101010101" charset="-122"/>
                  <a:ea typeface="仿宋" panose="02010609060101010101" charset="-122"/>
                  <a:cs typeface="Times New Roman" panose="02020603050405020304" charset="0"/>
                  <a:sym typeface="等线" panose="02010600030101010101" charset="-122"/>
                </a:rPr>
                <a:t>链接选必</a:t>
              </a: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sym typeface="微软雅黑" panose="020B0503020204020204" charset="-122"/>
              </a:endParaRPr>
            </a:p>
          </p:txBody>
        </p:sp>
        <p:cxnSp>
          <p:nvCxnSpPr>
            <p:cNvPr id="25" name="直接连接符 24"/>
            <p:cNvCxnSpPr/>
            <p:nvPr/>
          </p:nvCxnSpPr>
          <p:spPr>
            <a:xfrm>
              <a:off x="2977" y="9952"/>
              <a:ext cx="16" cy="815"/>
            </a:xfrm>
            <a:prstGeom prst="line">
              <a:avLst/>
            </a:prstGeom>
            <a:grpFill/>
            <a:ln w="12700" cap="flat" cmpd="sng" algn="ctr">
              <a:solidFill>
                <a:sysClr val="window" lastClr="FFFFFF"/>
              </a:solidFill>
              <a:prstDash val="solid"/>
              <a:miter lim="800000"/>
            </a:ln>
            <a:effectLst/>
          </p:spPr>
        </p:cxnSp>
        <p:cxnSp>
          <p:nvCxnSpPr>
            <p:cNvPr id="26" name="直接连接符 25"/>
            <p:cNvCxnSpPr/>
            <p:nvPr/>
          </p:nvCxnSpPr>
          <p:spPr>
            <a:xfrm>
              <a:off x="7227" y="9952"/>
              <a:ext cx="16" cy="815"/>
            </a:xfrm>
            <a:prstGeom prst="line">
              <a:avLst/>
            </a:prstGeom>
            <a:grpFill/>
            <a:ln w="12700" cap="flat" cmpd="sng" algn="ctr">
              <a:solidFill>
                <a:sysClr val="window" lastClr="FFFFFF"/>
              </a:solidFill>
              <a:prstDash val="solid"/>
              <a:miter lim="800000"/>
            </a:ln>
            <a:effectLst/>
          </p:spPr>
        </p:cxnSp>
        <p:cxnSp>
          <p:nvCxnSpPr>
            <p:cNvPr id="28" name="直接连接符 27"/>
            <p:cNvCxnSpPr/>
            <p:nvPr/>
          </p:nvCxnSpPr>
          <p:spPr>
            <a:xfrm>
              <a:off x="11121" y="9952"/>
              <a:ext cx="16" cy="815"/>
            </a:xfrm>
            <a:prstGeom prst="line">
              <a:avLst/>
            </a:prstGeom>
            <a:grpFill/>
            <a:ln w="12700" cap="flat" cmpd="sng" algn="ctr">
              <a:solidFill>
                <a:sysClr val="window" lastClr="FFFFFF"/>
              </a:solidFill>
              <a:prstDash val="solid"/>
              <a:miter lim="800000"/>
            </a:ln>
            <a:effectLst/>
          </p:spPr>
        </p:cxnSp>
        <p:cxnSp>
          <p:nvCxnSpPr>
            <p:cNvPr id="62" name="直接连接符 61"/>
            <p:cNvCxnSpPr/>
            <p:nvPr/>
          </p:nvCxnSpPr>
          <p:spPr>
            <a:xfrm>
              <a:off x="15150" y="9952"/>
              <a:ext cx="16" cy="815"/>
            </a:xfrm>
            <a:prstGeom prst="line">
              <a:avLst/>
            </a:prstGeom>
            <a:grpFill/>
            <a:ln w="12700" cap="flat" cmpd="sng" algn="ctr">
              <a:solidFill>
                <a:sysClr val="window" lastClr="FFFFFF"/>
              </a:solidFill>
              <a:prstDash val="solid"/>
              <a:miter lim="800000"/>
            </a:ln>
            <a:effectLst/>
          </p:spPr>
        </p:cxnSp>
      </p:grpSp>
      <p:grpSp>
        <p:nvGrpSpPr>
          <p:cNvPr id="29" name="组合 28"/>
          <p:cNvGrpSpPr/>
          <p:nvPr/>
        </p:nvGrpSpPr>
        <p:grpSpPr>
          <a:xfrm>
            <a:off x="-6350" y="5080"/>
            <a:ext cx="3795395" cy="622935"/>
            <a:chOff x="271" y="34"/>
            <a:chExt cx="5977" cy="981"/>
          </a:xfrm>
        </p:grpSpPr>
        <p:sp>
          <p:nvSpPr>
            <p:cNvPr id="30" name="矩形"/>
            <p:cNvSpPr/>
            <p:nvPr/>
          </p:nvSpPr>
          <p:spPr>
            <a:xfrm>
              <a:off x="271" y="34"/>
              <a:ext cx="5895" cy="820"/>
            </a:xfrm>
            <a:prstGeom prst="rect">
              <a:avLst/>
            </a:prstGeom>
            <a:solidFill>
              <a:schemeClr val="accent3">
                <a:lumMod val="20000"/>
                <a:lumOff val="80000"/>
              </a:schemeClr>
            </a:solidFill>
            <a:ln w="9525" cap="flat" cmpd="sng">
              <a:noFill/>
              <a:prstDash val="solid"/>
              <a:miter/>
            </a:ln>
          </p:spPr>
          <p:txBody>
            <a:bodyPr vert="horz" wrap="square" lIns="91417" tIns="45708" rIns="91417" bIns="45708" anchor="t" anchorCtr="0">
              <a:spAutoFit/>
            </a:bodyPr>
            <a:lstStyle/>
            <a:p>
              <a:pPr marL="0" indent="0" algn="l">
                <a:lnSpc>
                  <a:spcPct val="100000"/>
                </a:lnSpc>
                <a:spcBef>
                  <a:spcPts val="0"/>
                </a:spcBef>
                <a:spcAft>
                  <a:spcPts val="0"/>
                </a:spcAft>
                <a:buNone/>
              </a:pPr>
              <a:r>
                <a:rPr lang="zh-CN" altLang="en-US" sz="2800" b="1" i="0" u="none" strike="noStrike" kern="1200" cap="none" spc="0" baseline="0">
                  <a:solidFill>
                    <a:sysClr val="windowText" lastClr="000000"/>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四、抗日战争的胜利</a:t>
              </a:r>
            </a:p>
          </p:txBody>
        </p:sp>
        <p:cxnSp>
          <p:nvCxnSpPr>
            <p:cNvPr id="31" name="直接连接符 30"/>
            <p:cNvCxnSpPr/>
            <p:nvPr>
              <p:custDataLst>
                <p:tags r:id="rId10"/>
              </p:custDataLst>
            </p:nvPr>
          </p:nvCxnSpPr>
          <p:spPr>
            <a:xfrm flipV="1">
              <a:off x="271" y="975"/>
              <a:ext cx="5977" cy="40"/>
            </a:xfrm>
            <a:prstGeom prst="line">
              <a:avLst/>
            </a:prstGeom>
            <a:noFill/>
            <a:ln w="12700" cap="flat" cmpd="sng" algn="ctr">
              <a:solidFill>
                <a:schemeClr val="accent3">
                  <a:lumMod val="75000"/>
                </a:schemeClr>
              </a:solidFill>
              <a:prstDash val="solid"/>
              <a:miter lim="800000"/>
            </a:ln>
            <a:effectLst/>
          </p:spPr>
        </p:cxnSp>
      </p:grpSp>
      <p:sp>
        <p:nvSpPr>
          <p:cNvPr id="5" name="矩形 4"/>
          <p:cNvSpPr/>
          <p:nvPr>
            <p:custDataLst>
              <p:tags r:id="rId1"/>
            </p:custDataLst>
          </p:nvPr>
        </p:nvSpPr>
        <p:spPr>
          <a:xfrm>
            <a:off x="111125" y="704850"/>
            <a:ext cx="5055870" cy="460375"/>
          </a:xfrm>
          <a:prstGeom prst="rect">
            <a:avLst/>
          </a:prstGeom>
          <a:noFill/>
          <a:ln w="28575">
            <a:noFill/>
          </a:ln>
          <a:extLst>
            <a:ext uri="{909E8E84-426E-40DD-AFC4-6F175D3DCCD1}">
              <a14:hiddenFill xmlns:a14="http://schemas.microsoft.com/office/drawing/2010/main">
                <a:solidFill>
                  <a:sysClr val="window" lastClr="FFFFFF"/>
                </a:solidFill>
              </a14:hiddenFill>
            </a:ext>
          </a:extLst>
        </p:spPr>
        <p:txBody>
          <a:bodyPr wrap="square" lIns="91440" tIns="45720" rIns="91440" bIns="45720">
            <a:spAutoFit/>
          </a:bodyPr>
          <a:lstStyle/>
          <a:p>
            <a:pPr algn="l"/>
            <a:r>
              <a:rPr lang="en-US" sz="2400" b="1">
                <a:gradFill>
                  <a:gsLst>
                    <a:gs pos="0">
                      <a:srgbClr val="012D86"/>
                    </a:gs>
                    <a:gs pos="100000">
                      <a:srgbClr val="0E2557"/>
                    </a:gs>
                  </a:gsLst>
                  <a:lin scaled="0"/>
                </a:gradFill>
                <a:latin typeface="宋体" panose="02010600030101010101" pitchFamily="2" charset="-122"/>
                <a:cs typeface="宋体" panose="02010600030101010101" pitchFamily="2" charset="-122"/>
              </a:rPr>
              <a:t>1</a:t>
            </a:r>
            <a:r>
              <a:rPr lang="zh-CN" altLang="en-US" sz="2400" b="1">
                <a:gradFill>
                  <a:gsLst>
                    <a:gs pos="0">
                      <a:srgbClr val="012D86"/>
                    </a:gs>
                    <a:gs pos="100000">
                      <a:srgbClr val="0E2557"/>
                    </a:gs>
                  </a:gsLst>
                  <a:lin scaled="0"/>
                </a:gradFill>
                <a:latin typeface="宋体" panose="02010600030101010101" pitchFamily="2" charset="-122"/>
                <a:cs typeface="宋体" panose="02010600030101010101" pitchFamily="2" charset="-122"/>
              </a:rPr>
              <a:t>、</a:t>
            </a:r>
            <a:r>
              <a:rPr sz="2400" b="1">
                <a:gradFill>
                  <a:gsLst>
                    <a:gs pos="0">
                      <a:srgbClr val="012D86"/>
                    </a:gs>
                    <a:gs pos="100000">
                      <a:srgbClr val="0E2557"/>
                    </a:gs>
                  </a:gsLst>
                  <a:lin scaled="0"/>
                </a:gradFill>
                <a:latin typeface="宋体" panose="02010600030101010101" pitchFamily="2" charset="-122"/>
                <a:cs typeface="宋体" panose="02010600030101010101" pitchFamily="2" charset="-122"/>
                <a:sym typeface="+mn-ea"/>
              </a:rPr>
              <a:t>抗战胜利的准备——中共七大</a:t>
            </a:r>
            <a:endParaRPr sz="2400" b="1" cap="none" spc="0">
              <a:gradFill>
                <a:gsLst>
                  <a:gs pos="0">
                    <a:srgbClr val="012D86"/>
                  </a:gs>
                  <a:gs pos="100000">
                    <a:srgbClr val="0E2557"/>
                  </a:gs>
                </a:gsLst>
                <a:lin scaled="0"/>
              </a:gradFill>
              <a:latin typeface="宋体" panose="02010600030101010101" pitchFamily="2" charset="-122"/>
              <a:cs typeface="宋体" panose="02010600030101010101" pitchFamily="2" charset="-122"/>
              <a:sym typeface="+mn-ea"/>
            </a:endParaRPr>
          </a:p>
        </p:txBody>
      </p:sp>
      <p:pic>
        <p:nvPicPr>
          <p:cNvPr id="8" name="图片 7"/>
          <p:cNvPicPr>
            <a:picLocks noChangeAspect="1"/>
          </p:cNvPicPr>
          <p:nvPr>
            <p:custDataLst>
              <p:tags r:id="rId2"/>
            </p:custDataLst>
          </p:nvPr>
        </p:nvPicPr>
        <p:blipFill>
          <a:blip r:embed="rId13"/>
          <a:stretch>
            <a:fillRect/>
          </a:stretch>
        </p:blipFill>
        <p:spPr>
          <a:xfrm>
            <a:off x="9040495" y="91440"/>
            <a:ext cx="3026410" cy="2390140"/>
          </a:xfrm>
          <a:prstGeom prst="rect">
            <a:avLst/>
          </a:prstGeom>
        </p:spPr>
      </p:pic>
      <p:sp>
        <p:nvSpPr>
          <p:cNvPr id="16" name="矩形 15"/>
          <p:cNvSpPr/>
          <p:nvPr>
            <p:custDataLst>
              <p:tags r:id="rId3"/>
            </p:custDataLst>
          </p:nvPr>
        </p:nvSpPr>
        <p:spPr>
          <a:xfrm>
            <a:off x="378460" y="5794375"/>
            <a:ext cx="11688445" cy="460375"/>
          </a:xfrm>
          <a:prstGeom prst="rect">
            <a:avLst/>
          </a:prstGeom>
        </p:spPr>
        <p:txBody>
          <a:bodyPr wrap="square">
            <a:spAutoFit/>
          </a:bodyPr>
          <a:lstStyle/>
          <a:p>
            <a:pPr algn="l"/>
            <a:r>
              <a:rPr lang="zh-CN" altLang="en-US" sz="2400" b="1">
                <a:gradFill>
                  <a:gsLst>
                    <a:gs pos="0">
                      <a:srgbClr val="012D86"/>
                    </a:gs>
                    <a:gs pos="100000">
                      <a:srgbClr val="0E2557"/>
                    </a:gs>
                  </a:gsLst>
                  <a:lin scaled="0"/>
                </a:gradFill>
                <a:latin typeface="仿宋" panose="02010609060101010101" charset="-122"/>
                <a:ea typeface="仿宋" panose="02010609060101010101" charset="-122"/>
              </a:rPr>
              <a:t>【探究思考】抗战胜利前夕，中国共产党为争取抗战的胜利在政治上做了怎样的准备？</a:t>
            </a:r>
          </a:p>
        </p:txBody>
      </p:sp>
      <p:sp>
        <p:nvSpPr>
          <p:cNvPr id="17" name="文本框 16"/>
          <p:cNvSpPr txBox="1"/>
          <p:nvPr>
            <p:custDataLst>
              <p:tags r:id="rId4"/>
            </p:custDataLst>
          </p:nvPr>
        </p:nvSpPr>
        <p:spPr>
          <a:xfrm>
            <a:off x="220345" y="1318895"/>
            <a:ext cx="1669415" cy="3636010"/>
          </a:xfrm>
          <a:prstGeom prst="rect">
            <a:avLst/>
          </a:prstGeom>
          <a:noFill/>
        </p:spPr>
        <p:txBody>
          <a:bodyPr wrap="square" rtlCol="0" anchor="t">
            <a:spAutoFit/>
          </a:bodyPr>
          <a:lstStyle/>
          <a:p>
            <a:pPr fontAlgn="base">
              <a:lnSpc>
                <a:spcPct val="120000"/>
              </a:lnSpc>
              <a:spcBef>
                <a:spcPct val="0"/>
              </a:spcBef>
              <a:spcAft>
                <a:spcPct val="0"/>
              </a:spcAft>
              <a:defRPr/>
            </a:pPr>
            <a:r>
              <a:rPr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mn-ea"/>
              </a:rPr>
              <a:t>(1)目的：</a:t>
            </a:r>
          </a:p>
          <a:p>
            <a:pPr fontAlgn="base">
              <a:lnSpc>
                <a:spcPct val="120000"/>
              </a:lnSpc>
              <a:spcBef>
                <a:spcPct val="0"/>
              </a:spcBef>
              <a:spcAft>
                <a:spcPct val="0"/>
              </a:spcAft>
              <a:defRPr/>
            </a:pPr>
            <a:endParaRPr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mn-ea"/>
            </a:endParaRPr>
          </a:p>
          <a:p>
            <a:pPr fontAlgn="base">
              <a:lnSpc>
                <a:spcPct val="120000"/>
              </a:lnSpc>
              <a:spcBef>
                <a:spcPct val="0"/>
              </a:spcBef>
              <a:spcAft>
                <a:spcPct val="0"/>
              </a:spcAft>
              <a:defRPr/>
            </a:pPr>
            <a:r>
              <a:rPr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mn-ea"/>
              </a:rPr>
              <a:t>(2)</a:t>
            </a:r>
            <a:r>
              <a:rPr lang="zh-CN"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mn-ea"/>
              </a:rPr>
              <a:t>概况</a:t>
            </a:r>
            <a:r>
              <a:rPr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mn-ea"/>
              </a:rPr>
              <a:t>：</a:t>
            </a:r>
          </a:p>
          <a:p>
            <a:pPr fontAlgn="base">
              <a:lnSpc>
                <a:spcPct val="120000"/>
              </a:lnSpc>
              <a:spcBef>
                <a:spcPct val="0"/>
              </a:spcBef>
              <a:spcAft>
                <a:spcPct val="0"/>
              </a:spcAft>
              <a:defRPr/>
            </a:pPr>
            <a:endParaRPr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mn-ea"/>
            </a:endParaRPr>
          </a:p>
          <a:p>
            <a:pPr fontAlgn="base">
              <a:lnSpc>
                <a:spcPct val="120000"/>
              </a:lnSpc>
              <a:spcBef>
                <a:spcPct val="0"/>
              </a:spcBef>
              <a:spcAft>
                <a:spcPct val="0"/>
              </a:spcAft>
              <a:defRPr/>
            </a:pPr>
            <a:r>
              <a:rPr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mn-ea"/>
              </a:rPr>
              <a:t>(3)内容：</a:t>
            </a:r>
          </a:p>
          <a:p>
            <a:pPr fontAlgn="base">
              <a:lnSpc>
                <a:spcPct val="120000"/>
              </a:lnSpc>
              <a:spcBef>
                <a:spcPct val="0"/>
              </a:spcBef>
              <a:spcAft>
                <a:spcPct val="0"/>
              </a:spcAft>
              <a:defRPr/>
            </a:pPr>
            <a:endParaRPr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mn-ea"/>
            </a:endParaRPr>
          </a:p>
          <a:p>
            <a:pPr fontAlgn="base">
              <a:lnSpc>
                <a:spcPct val="120000"/>
              </a:lnSpc>
              <a:spcBef>
                <a:spcPct val="0"/>
              </a:spcBef>
              <a:spcAft>
                <a:spcPct val="0"/>
              </a:spcAft>
              <a:defRPr/>
            </a:pPr>
            <a:endParaRPr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mn-ea"/>
            </a:endParaRPr>
          </a:p>
          <a:p>
            <a:pPr fontAlgn="base">
              <a:lnSpc>
                <a:spcPct val="120000"/>
              </a:lnSpc>
              <a:spcBef>
                <a:spcPct val="0"/>
              </a:spcBef>
              <a:spcAft>
                <a:spcPct val="0"/>
              </a:spcAft>
              <a:defRPr/>
            </a:pPr>
            <a:r>
              <a:rPr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mn-ea"/>
              </a:rPr>
              <a:t>(4)意义：</a:t>
            </a:r>
            <a:endParaRPr lang="zh-CN" altLang="en-US"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8" name="文本框 17"/>
          <p:cNvSpPr txBox="1"/>
          <p:nvPr>
            <p:custDataLst>
              <p:tags r:id="rId5"/>
            </p:custDataLst>
          </p:nvPr>
        </p:nvSpPr>
        <p:spPr>
          <a:xfrm>
            <a:off x="1668780" y="1207770"/>
            <a:ext cx="6727190" cy="977265"/>
          </a:xfrm>
          <a:prstGeom prst="rect">
            <a:avLst/>
          </a:prstGeom>
          <a:noFill/>
        </p:spPr>
        <p:txBody>
          <a:bodyPr wrap="square" rtlCol="0" anchor="t">
            <a:spAutoFit/>
          </a:bodyPr>
          <a:lstStyle/>
          <a:p>
            <a:pPr fontAlgn="base">
              <a:lnSpc>
                <a:spcPct val="120000"/>
              </a:lnSpc>
              <a:spcBef>
                <a:spcPct val="0"/>
              </a:spcBef>
              <a:spcAft>
                <a:spcPct val="0"/>
              </a:spcAft>
              <a:defRPr/>
            </a:pPr>
            <a:r>
              <a:rPr sz="2400" b="1">
                <a:latin typeface="宋体" panose="02010600030101010101" pitchFamily="2" charset="-122"/>
                <a:ea typeface="宋体" panose="02010600030101010101" pitchFamily="2" charset="-122"/>
                <a:cs typeface="宋体" panose="02010600030101010101" pitchFamily="2" charset="-122"/>
                <a:sym typeface="+mn-ea"/>
              </a:rPr>
              <a:t>为了</a:t>
            </a:r>
            <a:r>
              <a:rPr sz="2400" b="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系统</a:t>
            </a:r>
            <a:r>
              <a:rPr sz="2400" b="1">
                <a:latin typeface="宋体" panose="02010600030101010101" pitchFamily="2" charset="-122"/>
                <a:ea typeface="宋体" panose="02010600030101010101" pitchFamily="2" charset="-122"/>
                <a:cs typeface="宋体" panose="02010600030101010101" pitchFamily="2" charset="-122"/>
                <a:sym typeface="+mn-ea"/>
              </a:rPr>
              <a:t>地</a:t>
            </a:r>
            <a:r>
              <a:rPr sz="2400" b="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总结</a:t>
            </a:r>
            <a:r>
              <a:rPr sz="2400" b="1">
                <a:latin typeface="宋体" panose="02010600030101010101" pitchFamily="2" charset="-122"/>
                <a:ea typeface="宋体" panose="02010600030101010101" pitchFamily="2" charset="-122"/>
                <a:cs typeface="宋体" panose="02010600030101010101" pitchFamily="2" charset="-122"/>
                <a:sym typeface="+mn-ea"/>
              </a:rPr>
              <a:t>中国</a:t>
            </a:r>
            <a:r>
              <a:rPr sz="2400" b="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革命</a:t>
            </a:r>
            <a:r>
              <a:rPr sz="2400" b="1">
                <a:latin typeface="宋体" panose="02010600030101010101" pitchFamily="2" charset="-122"/>
                <a:ea typeface="宋体" panose="02010600030101010101" pitchFamily="2" charset="-122"/>
                <a:cs typeface="宋体" panose="02010600030101010101" pitchFamily="2" charset="-122"/>
                <a:sym typeface="+mn-ea"/>
              </a:rPr>
              <a:t>的</a:t>
            </a:r>
            <a:r>
              <a:rPr sz="2400" b="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基本经验</a:t>
            </a:r>
            <a:r>
              <a:rPr sz="2400" b="1">
                <a:latin typeface="宋体" panose="02010600030101010101" pitchFamily="2" charset="-122"/>
                <a:ea typeface="宋体" panose="02010600030101010101" pitchFamily="2" charset="-122"/>
                <a:cs typeface="宋体" panose="02010600030101010101" pitchFamily="2" charset="-122"/>
                <a:sym typeface="+mn-ea"/>
              </a:rPr>
              <a:t>，</a:t>
            </a:r>
          </a:p>
          <a:p>
            <a:pPr fontAlgn="base">
              <a:lnSpc>
                <a:spcPct val="120000"/>
              </a:lnSpc>
              <a:spcBef>
                <a:spcPct val="0"/>
              </a:spcBef>
              <a:spcAft>
                <a:spcPct val="0"/>
              </a:spcAft>
              <a:defRPr/>
            </a:pPr>
            <a:r>
              <a:rPr sz="2400" b="1">
                <a:latin typeface="宋体" panose="02010600030101010101" pitchFamily="2" charset="-122"/>
                <a:ea typeface="宋体" panose="02010600030101010101" pitchFamily="2" charset="-122"/>
                <a:cs typeface="宋体" panose="02010600030101010101" pitchFamily="2" charset="-122"/>
                <a:sym typeface="+mn-ea"/>
              </a:rPr>
              <a:t>为</a:t>
            </a:r>
            <a:r>
              <a:rPr sz="2400" b="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彻底打败日本侵略者</a:t>
            </a:r>
            <a:r>
              <a:rPr sz="2400" b="1">
                <a:latin typeface="宋体" panose="02010600030101010101" pitchFamily="2" charset="-122"/>
                <a:ea typeface="宋体" panose="02010600030101010101" pitchFamily="2" charset="-122"/>
                <a:cs typeface="宋体" panose="02010600030101010101" pitchFamily="2" charset="-122"/>
                <a:sym typeface="+mn-ea"/>
              </a:rPr>
              <a:t>、</a:t>
            </a:r>
            <a:r>
              <a:rPr sz="2400" b="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建设新中国</a:t>
            </a:r>
            <a:r>
              <a:rPr sz="2400" b="1">
                <a:latin typeface="宋体" panose="02010600030101010101" pitchFamily="2" charset="-122"/>
                <a:ea typeface="宋体" panose="02010600030101010101" pitchFamily="2" charset="-122"/>
                <a:cs typeface="宋体" panose="02010600030101010101" pitchFamily="2" charset="-122"/>
                <a:sym typeface="+mn-ea"/>
              </a:rPr>
              <a:t>做</a:t>
            </a:r>
            <a:r>
              <a:rPr sz="2400" b="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准备</a:t>
            </a:r>
            <a:r>
              <a:rPr lang="zh-CN" altLang="en-US" sz="2400" b="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2400"/>
          </a:p>
        </p:txBody>
      </p:sp>
      <p:sp>
        <p:nvSpPr>
          <p:cNvPr id="19" name="文本框 18"/>
          <p:cNvSpPr txBox="1"/>
          <p:nvPr>
            <p:custDataLst>
              <p:tags r:id="rId6"/>
            </p:custDataLst>
          </p:nvPr>
        </p:nvSpPr>
        <p:spPr>
          <a:xfrm>
            <a:off x="1668780" y="2185035"/>
            <a:ext cx="6609715" cy="977265"/>
          </a:xfrm>
          <a:prstGeom prst="rect">
            <a:avLst/>
          </a:prstGeom>
          <a:noFill/>
        </p:spPr>
        <p:txBody>
          <a:bodyPr wrap="square" rtlCol="0" anchor="t">
            <a:spAutoFit/>
          </a:bodyPr>
          <a:lstStyle/>
          <a:p>
            <a:pPr fontAlgn="base">
              <a:lnSpc>
                <a:spcPct val="120000"/>
              </a:lnSpc>
              <a:spcBef>
                <a:spcPct val="0"/>
              </a:spcBef>
              <a:spcAft>
                <a:spcPct val="0"/>
              </a:spcAft>
              <a:defRPr/>
            </a:pPr>
            <a:r>
              <a:rPr sz="2400" b="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1945</a:t>
            </a:r>
            <a:r>
              <a:rPr sz="2400" b="1">
                <a:latin typeface="宋体" panose="02010600030101010101" pitchFamily="2" charset="-122"/>
                <a:ea typeface="宋体" panose="02010600030101010101" pitchFamily="2" charset="-122"/>
                <a:cs typeface="宋体" panose="02010600030101010101" pitchFamily="2" charset="-122"/>
                <a:sym typeface="+mn-ea"/>
              </a:rPr>
              <a:t>年4至6月，在</a:t>
            </a:r>
            <a:r>
              <a:rPr sz="2400" b="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延安</a:t>
            </a:r>
            <a:r>
              <a:rPr sz="2400" b="1">
                <a:latin typeface="宋体" panose="02010600030101010101" pitchFamily="2" charset="-122"/>
                <a:ea typeface="宋体" panose="02010600030101010101" pitchFamily="2" charset="-122"/>
                <a:cs typeface="宋体" panose="02010600030101010101" pitchFamily="2" charset="-122"/>
                <a:sym typeface="+mn-ea"/>
              </a:rPr>
              <a:t>举行。</a:t>
            </a:r>
          </a:p>
          <a:p>
            <a:pPr fontAlgn="base">
              <a:lnSpc>
                <a:spcPct val="120000"/>
              </a:lnSpc>
              <a:spcBef>
                <a:spcPct val="0"/>
              </a:spcBef>
              <a:spcAft>
                <a:spcPct val="0"/>
              </a:spcAft>
              <a:defRPr/>
            </a:pPr>
            <a:r>
              <a:rPr sz="2400" b="1">
                <a:latin typeface="宋体" panose="02010600030101010101" pitchFamily="2" charset="-122"/>
                <a:ea typeface="宋体" panose="02010600030101010101" pitchFamily="2" charset="-122"/>
                <a:cs typeface="宋体" panose="02010600030101010101" pitchFamily="2" charset="-122"/>
                <a:sym typeface="+mn-ea"/>
              </a:rPr>
              <a:t>毛泽东作了《</a:t>
            </a:r>
            <a:r>
              <a:rPr sz="2400" b="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论联合政府</a:t>
            </a:r>
            <a:r>
              <a:rPr sz="2400" b="1">
                <a:latin typeface="宋体" panose="02010600030101010101" pitchFamily="2" charset="-122"/>
                <a:ea typeface="宋体" panose="02010600030101010101" pitchFamily="2" charset="-122"/>
                <a:cs typeface="宋体" panose="02010600030101010101" pitchFamily="2" charset="-122"/>
                <a:sym typeface="+mn-ea"/>
              </a:rPr>
              <a:t>》的政治报告；</a:t>
            </a:r>
            <a:endParaRPr lang="zh-CN" altLang="en-US" sz="2400" b="1">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20" name="文本框 19"/>
          <p:cNvSpPr txBox="1"/>
          <p:nvPr>
            <p:custDataLst>
              <p:tags r:id="rId7"/>
            </p:custDataLst>
          </p:nvPr>
        </p:nvSpPr>
        <p:spPr>
          <a:xfrm>
            <a:off x="1668780" y="3144520"/>
            <a:ext cx="6846570" cy="1420495"/>
          </a:xfrm>
          <a:prstGeom prst="rect">
            <a:avLst/>
          </a:prstGeom>
          <a:noFill/>
        </p:spPr>
        <p:txBody>
          <a:bodyPr wrap="square" rtlCol="0" anchor="t">
            <a:spAutoFit/>
          </a:bodyPr>
          <a:lstStyle/>
          <a:p>
            <a:pPr fontAlgn="base">
              <a:lnSpc>
                <a:spcPct val="120000"/>
              </a:lnSpc>
              <a:spcBef>
                <a:spcPct val="0"/>
              </a:spcBef>
              <a:spcAft>
                <a:spcPct val="0"/>
              </a:spcAft>
              <a:defRPr/>
            </a:pPr>
            <a:r>
              <a:rPr sz="2400" b="1">
                <a:latin typeface="宋体" panose="02010600030101010101" pitchFamily="2" charset="-122"/>
                <a:ea typeface="宋体" panose="02010600030101010101" pitchFamily="2" charset="-122"/>
                <a:cs typeface="宋体" panose="02010600030101010101" pitchFamily="2" charset="-122"/>
                <a:sym typeface="+mn-ea"/>
              </a:rPr>
              <a:t>①提出了</a:t>
            </a:r>
            <a:r>
              <a:rPr sz="2400" b="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党的政治路线</a:t>
            </a:r>
            <a:r>
              <a:rPr lang="zh-CN" altLang="en-US" sz="2400" b="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2400" b="1">
              <a:latin typeface="宋体" panose="02010600030101010101" pitchFamily="2" charset="-122"/>
              <a:ea typeface="宋体" panose="02010600030101010101" pitchFamily="2" charset="-122"/>
              <a:cs typeface="宋体" panose="02010600030101010101" pitchFamily="2" charset="-122"/>
              <a:sym typeface="+mn-ea"/>
            </a:endParaRPr>
          </a:p>
          <a:p>
            <a:pPr fontAlgn="base">
              <a:lnSpc>
                <a:spcPct val="120000"/>
              </a:lnSpc>
              <a:spcBef>
                <a:spcPct val="0"/>
              </a:spcBef>
              <a:spcAft>
                <a:spcPct val="0"/>
              </a:spcAft>
              <a:defRPr/>
            </a:pPr>
            <a:r>
              <a:rPr sz="2400" b="1">
                <a:latin typeface="宋体" panose="02010600030101010101" pitchFamily="2" charset="-122"/>
                <a:ea typeface="宋体" panose="02010600030101010101" pitchFamily="2" charset="-122"/>
                <a:cs typeface="宋体" panose="02010600030101010101" pitchFamily="2" charset="-122"/>
                <a:sym typeface="+mn-ea"/>
              </a:rPr>
              <a:t>②确立</a:t>
            </a:r>
            <a:r>
              <a:rPr sz="2400" b="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毛泽东思想</a:t>
            </a:r>
            <a:r>
              <a:rPr sz="2400" b="1">
                <a:latin typeface="宋体" panose="02010600030101010101" pitchFamily="2" charset="-122"/>
                <a:ea typeface="宋体" panose="02010600030101010101" pitchFamily="2" charset="-122"/>
                <a:cs typeface="宋体" panose="02010600030101010101" pitchFamily="2" charset="-122"/>
                <a:sym typeface="+mn-ea"/>
              </a:rPr>
              <a:t>为中国共产党的</a:t>
            </a:r>
            <a:r>
              <a:rPr sz="2400" b="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指导思想</a:t>
            </a:r>
            <a:r>
              <a:rPr sz="2400" b="1">
                <a:latin typeface="宋体" panose="02010600030101010101" pitchFamily="2" charset="-122"/>
                <a:ea typeface="宋体" panose="02010600030101010101" pitchFamily="2" charset="-122"/>
                <a:cs typeface="宋体" panose="02010600030101010101" pitchFamily="2" charset="-122"/>
                <a:sym typeface="+mn-ea"/>
              </a:rPr>
              <a:t>；</a:t>
            </a:r>
          </a:p>
          <a:p>
            <a:pPr fontAlgn="base">
              <a:lnSpc>
                <a:spcPct val="120000"/>
              </a:lnSpc>
              <a:spcBef>
                <a:spcPct val="0"/>
              </a:spcBef>
              <a:spcAft>
                <a:spcPct val="0"/>
              </a:spcAft>
              <a:defRPr/>
            </a:pPr>
            <a:r>
              <a:rPr sz="2400" b="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③选举</a:t>
            </a:r>
            <a:r>
              <a:rPr sz="2400" b="1">
                <a:latin typeface="宋体" panose="02010600030101010101" pitchFamily="2" charset="-122"/>
                <a:ea typeface="宋体" panose="02010600030101010101" pitchFamily="2" charset="-122"/>
                <a:cs typeface="宋体" panose="02010600030101010101" pitchFamily="2" charset="-122"/>
                <a:sym typeface="+mn-ea"/>
              </a:rPr>
              <a:t>产生新的中央委员会，选举</a:t>
            </a:r>
            <a:r>
              <a:rPr sz="2400" b="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毛泽东</a:t>
            </a:r>
            <a:r>
              <a:rPr sz="2400" b="1">
                <a:latin typeface="宋体" panose="02010600030101010101" pitchFamily="2" charset="-122"/>
                <a:ea typeface="宋体" panose="02010600030101010101" pitchFamily="2" charset="-122"/>
                <a:cs typeface="宋体" panose="02010600030101010101" pitchFamily="2" charset="-122"/>
                <a:sym typeface="+mn-ea"/>
              </a:rPr>
              <a:t>为</a:t>
            </a:r>
            <a:r>
              <a:rPr sz="2400" b="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主席</a:t>
            </a:r>
            <a:endParaRPr lang="zh-CN" altLang="en-US" sz="2400"/>
          </a:p>
        </p:txBody>
      </p:sp>
      <p:sp>
        <p:nvSpPr>
          <p:cNvPr id="21" name="文本框 20"/>
          <p:cNvSpPr txBox="1"/>
          <p:nvPr>
            <p:custDataLst>
              <p:tags r:id="rId8"/>
            </p:custDataLst>
          </p:nvPr>
        </p:nvSpPr>
        <p:spPr>
          <a:xfrm>
            <a:off x="471805" y="4821555"/>
            <a:ext cx="9872980" cy="977265"/>
          </a:xfrm>
          <a:prstGeom prst="rect">
            <a:avLst/>
          </a:prstGeom>
          <a:noFill/>
        </p:spPr>
        <p:txBody>
          <a:bodyPr wrap="square" rtlCol="0" anchor="t">
            <a:spAutoFit/>
          </a:bodyPr>
          <a:lstStyle/>
          <a:p>
            <a:pPr fontAlgn="base">
              <a:lnSpc>
                <a:spcPct val="120000"/>
              </a:lnSpc>
              <a:spcBef>
                <a:spcPct val="0"/>
              </a:spcBef>
              <a:spcAft>
                <a:spcPct val="0"/>
              </a:spcAft>
              <a:defRPr/>
            </a:pPr>
            <a:r>
              <a:rPr sz="2400" b="1">
                <a:latin typeface="宋体" panose="02010600030101010101" pitchFamily="2" charset="-122"/>
                <a:ea typeface="宋体" panose="02010600030101010101" pitchFamily="2" charset="-122"/>
                <a:cs typeface="宋体" panose="02010600030101010101" pitchFamily="2" charset="-122"/>
                <a:sym typeface="+mn-ea"/>
              </a:rPr>
              <a:t>①使</a:t>
            </a:r>
            <a:r>
              <a:rPr sz="2400" b="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全党</a:t>
            </a:r>
            <a:r>
              <a:rPr sz="2400" b="1">
                <a:latin typeface="宋体" panose="02010600030101010101" pitchFamily="2" charset="-122"/>
                <a:ea typeface="宋体" panose="02010600030101010101" pitchFamily="2" charset="-122"/>
                <a:cs typeface="宋体" panose="02010600030101010101" pitchFamily="2" charset="-122"/>
                <a:sym typeface="+mn-ea"/>
              </a:rPr>
              <a:t>在马克思列宁主义、毛泽东思想的基础上</a:t>
            </a:r>
            <a:r>
              <a:rPr sz="2400" b="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达到</a:t>
            </a:r>
            <a:r>
              <a:rPr sz="2400" b="1">
                <a:latin typeface="宋体" panose="02010600030101010101" pitchFamily="2" charset="-122"/>
                <a:ea typeface="宋体" panose="02010600030101010101" pitchFamily="2" charset="-122"/>
                <a:cs typeface="宋体" panose="02010600030101010101" pitchFamily="2" charset="-122"/>
                <a:sym typeface="+mn-ea"/>
              </a:rPr>
              <a:t>了</a:t>
            </a:r>
            <a:r>
              <a:rPr sz="2400" b="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空前的团结</a:t>
            </a:r>
            <a:r>
              <a:rPr lang="zh-CN" sz="2400" b="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a:t>
            </a:r>
          </a:p>
          <a:p>
            <a:pPr fontAlgn="base">
              <a:lnSpc>
                <a:spcPct val="120000"/>
              </a:lnSpc>
              <a:spcBef>
                <a:spcPct val="0"/>
              </a:spcBef>
              <a:spcAft>
                <a:spcPct val="0"/>
              </a:spcAft>
              <a:defRPr/>
            </a:pPr>
            <a:r>
              <a:rPr sz="2400" b="1">
                <a:latin typeface="宋体" panose="02010600030101010101" pitchFamily="2" charset="-122"/>
                <a:ea typeface="宋体" panose="02010600030101010101" pitchFamily="2" charset="-122"/>
                <a:cs typeface="宋体" panose="02010600030101010101" pitchFamily="2" charset="-122"/>
                <a:sym typeface="+mn-ea"/>
              </a:rPr>
              <a:t>②为</a:t>
            </a:r>
            <a:r>
              <a:rPr sz="2400" b="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抗日战争</a:t>
            </a:r>
            <a:r>
              <a:rPr sz="2400" b="1">
                <a:latin typeface="宋体" panose="02010600030101010101" pitchFamily="2" charset="-122"/>
                <a:ea typeface="宋体" panose="02010600030101010101" pitchFamily="2" charset="-122"/>
                <a:cs typeface="宋体" panose="02010600030101010101" pitchFamily="2" charset="-122"/>
                <a:sym typeface="+mn-ea"/>
              </a:rPr>
              <a:t>和</a:t>
            </a:r>
            <a:r>
              <a:rPr sz="2400" b="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新民主主义革命</a:t>
            </a:r>
            <a:r>
              <a:rPr sz="2400" b="1">
                <a:latin typeface="宋体" panose="02010600030101010101" pitchFamily="2" charset="-122"/>
                <a:ea typeface="宋体" panose="02010600030101010101" pitchFamily="2" charset="-122"/>
                <a:cs typeface="宋体" panose="02010600030101010101" pitchFamily="2" charset="-122"/>
                <a:sym typeface="+mn-ea"/>
              </a:rPr>
              <a:t>的</a:t>
            </a:r>
            <a:r>
              <a:rPr sz="2400" b="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胜利奠定</a:t>
            </a:r>
            <a:r>
              <a:rPr sz="2400" b="1">
                <a:latin typeface="宋体" panose="02010600030101010101" pitchFamily="2" charset="-122"/>
                <a:ea typeface="宋体" panose="02010600030101010101" pitchFamily="2" charset="-122"/>
                <a:cs typeface="宋体" panose="02010600030101010101" pitchFamily="2" charset="-122"/>
                <a:sym typeface="+mn-ea"/>
              </a:rPr>
              <a:t>了</a:t>
            </a:r>
            <a:r>
              <a:rPr sz="2400" b="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思想</a:t>
            </a:r>
            <a:r>
              <a:rPr sz="2400" b="1">
                <a:latin typeface="宋体" panose="02010600030101010101" pitchFamily="2" charset="-122"/>
                <a:ea typeface="宋体" panose="02010600030101010101" pitchFamily="2" charset="-122"/>
                <a:cs typeface="宋体" panose="02010600030101010101" pitchFamily="2" charset="-122"/>
                <a:sym typeface="+mn-ea"/>
              </a:rPr>
              <a:t>与</a:t>
            </a:r>
            <a:r>
              <a:rPr sz="2400" b="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政治基础</a:t>
            </a:r>
            <a:r>
              <a:rPr sz="2400" b="1">
                <a:latin typeface="宋体" panose="02010600030101010101" pitchFamily="2" charset="-122"/>
                <a:ea typeface="宋体" panose="02010600030101010101" pitchFamily="2" charset="-122"/>
                <a:cs typeface="宋体" panose="02010600030101010101" pitchFamily="2" charset="-122"/>
                <a:sym typeface="+mn-ea"/>
              </a:rPr>
              <a:t>。</a:t>
            </a:r>
          </a:p>
        </p:txBody>
      </p:sp>
      <p:pic>
        <p:nvPicPr>
          <p:cNvPr id="9" name="图片 8"/>
          <p:cNvPicPr>
            <a:picLocks noChangeAspect="1"/>
          </p:cNvPicPr>
          <p:nvPr>
            <p:custDataLst>
              <p:tags r:id="rId9"/>
            </p:custDataLst>
          </p:nvPr>
        </p:nvPicPr>
        <p:blipFill>
          <a:blip r:embed="rId14"/>
          <a:stretch>
            <a:fillRect/>
          </a:stretch>
        </p:blipFill>
        <p:spPr>
          <a:xfrm>
            <a:off x="9040495" y="2481580"/>
            <a:ext cx="3019425" cy="237871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linds(horizontal)">
                                      <p:cBhvr>
                                        <p:cTn id="11" dur="500"/>
                                        <p:tgtEl>
                                          <p:spTgt spid="16"/>
                                        </p:tgtEl>
                                      </p:cBhvr>
                                    </p:animEffect>
                                  </p:childTnLst>
                                </p:cTn>
                              </p:par>
                            </p:childTnLst>
                          </p:cTn>
                        </p:par>
                        <p:par>
                          <p:cTn id="12" fill="hold">
                            <p:stCondLst>
                              <p:cond delay="1000"/>
                            </p:stCondLst>
                            <p:childTnLst>
                              <p:par>
                                <p:cTn id="13" presetID="3" presetClass="entr" presetSubtype="1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linds(horizont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linds(horizontal)">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blinds(horizontal)">
                                      <p:cBhvr>
                                        <p:cTn id="28" dur="500"/>
                                        <p:tgtEl>
                                          <p:spTgt spid="19"/>
                                        </p:tgtEl>
                                      </p:cBhvr>
                                    </p:animEffect>
                                  </p:childTnLst>
                                </p:cTn>
                              </p:par>
                              <p:par>
                                <p:cTn id="29" presetID="3" presetClass="entr" presetSubtype="1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linds(horizontal)">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linds(horizontal)">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blinds(horizontal)">
                                      <p:cBhvr>
                                        <p:cTn id="4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P spid="17" grpId="0"/>
      <p:bldP spid="18" grpId="0"/>
      <p:bldP spid="19" grpId="0"/>
      <p:bldP spid="20" grpId="0"/>
      <p:bldP spid="21"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
          <p:cNvSpPr>
            <a:spLocks noGrp="1"/>
          </p:cNvSpPr>
          <p:nvPr>
            <p:custDataLst>
              <p:tags r:id="rId2"/>
            </p:custDataLst>
          </p:nvPr>
        </p:nvSpPr>
        <p:spPr>
          <a:xfrm>
            <a:off x="111760" y="3782060"/>
            <a:ext cx="8416925" cy="2430145"/>
          </a:xfrm>
          <a:prstGeom prst="rect">
            <a:avLst/>
          </a:prstGeom>
          <a:noFill/>
          <a:ln w="12700" cmpd="sng">
            <a:solidFill>
              <a:schemeClr val="accent1">
                <a:shade val="50000"/>
              </a:schemeClr>
            </a:solidFill>
            <a:prstDash val="solid"/>
          </a:ln>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ysClr val="windowText" lastClr="000000"/>
                </a:solidFill>
                <a:latin typeface="等线 Light" panose="02010600030101010101" charset="-122"/>
                <a:ea typeface="Arial" panose="020B0604020202020204" pitchFamily="34" charset="0"/>
                <a:cs typeface="Arial" panose="020B0604020202020204" pitchFamily="34" charset="0"/>
              </a:defRPr>
            </a:lvl1pPr>
          </a:lstStyle>
          <a:p>
            <a:pPr fontAlgn="auto">
              <a:lnSpc>
                <a:spcPts val="3040"/>
              </a:lnSpc>
            </a:pPr>
            <a:r>
              <a:rPr lang="zh-CN" altLang="en-US" sz="2200" b="1">
                <a:latin typeface="仿宋" panose="02010609060101010101" charset="-122"/>
                <a:ea typeface="仿宋" panose="02010609060101010101" charset="-122"/>
                <a:cs typeface="仿宋" panose="02010609060101010101" charset="-122"/>
              </a:rPr>
              <a:t>材料</a:t>
            </a:r>
            <a:r>
              <a:rPr lang="en-US" altLang="zh-CN" sz="2200" b="1">
                <a:latin typeface="仿宋" panose="02010609060101010101" charset="-122"/>
                <a:ea typeface="仿宋" panose="02010609060101010101" charset="-122"/>
                <a:cs typeface="仿宋" panose="02010609060101010101" charset="-122"/>
              </a:rPr>
              <a:t> </a:t>
            </a:r>
            <a:r>
              <a:rPr lang="zh-CN" altLang="en-US" sz="2200" b="1">
                <a:latin typeface="仿宋" panose="02010609060101010101" charset="-122"/>
                <a:ea typeface="仿宋" panose="02010609060101010101" charset="-122"/>
                <a:cs typeface="仿宋" panose="02010609060101010101" charset="-122"/>
              </a:rPr>
              <a:t>台北举行的中国战区台湾省受降典礼。日本第十方面军司令兼台湾总督安腾利吉在投降书上签字，结束了日本对台湾的</a:t>
            </a:r>
            <a:r>
              <a:rPr lang="en-US" altLang="zh-CN" sz="2200" b="1">
                <a:latin typeface="仿宋" panose="02010609060101010101" charset="-122"/>
                <a:ea typeface="仿宋" panose="02010609060101010101" charset="-122"/>
                <a:cs typeface="仿宋" panose="02010609060101010101" charset="-122"/>
              </a:rPr>
              <a:t>50</a:t>
            </a:r>
            <a:r>
              <a:rPr lang="zh-CN" altLang="en-US" sz="2200" b="1">
                <a:latin typeface="仿宋" panose="02010609060101010101" charset="-122"/>
                <a:ea typeface="仿宋" panose="02010609060101010101" charset="-122"/>
                <a:cs typeface="仿宋" panose="02010609060101010101" charset="-122"/>
              </a:rPr>
              <a:t>年殖民统治。</a:t>
            </a:r>
            <a:br>
              <a:rPr lang="zh-CN" altLang="en-US" sz="2200" b="1">
                <a:latin typeface="仿宋" panose="02010609060101010101" charset="-122"/>
                <a:ea typeface="仿宋" panose="02010609060101010101" charset="-122"/>
                <a:cs typeface="仿宋" panose="02010609060101010101" charset="-122"/>
              </a:rPr>
            </a:br>
            <a:r>
              <a:rPr lang="en-US" altLang="zh-CN" sz="2200" b="1">
                <a:latin typeface="仿宋" panose="02010609060101010101" charset="-122"/>
                <a:ea typeface="仿宋" panose="02010609060101010101" charset="-122"/>
                <a:cs typeface="仿宋" panose="02010609060101010101" charset="-122"/>
              </a:rPr>
              <a:t>   </a:t>
            </a:r>
            <a:r>
              <a:rPr lang="zh-CN" altLang="en-US" sz="2200" b="1">
                <a:solidFill>
                  <a:schemeClr val="tx1"/>
                </a:solidFill>
                <a:effectLst/>
                <a:uFillTx/>
                <a:latin typeface="仿宋" panose="02010609060101010101" charset="-122"/>
                <a:ea typeface="仿宋" panose="02010609060101010101" charset="-122"/>
                <a:cs typeface="仿宋" panose="02010609060101010101" charset="-122"/>
              </a:rPr>
              <a:t>“从今天起，</a:t>
            </a:r>
            <a:r>
              <a:rPr lang="zh-CN" altLang="en-US" sz="2200" b="1">
                <a:solidFill>
                  <a:srgbClr val="FF0000"/>
                </a:solidFill>
                <a:effectLst/>
                <a:uFillTx/>
                <a:latin typeface="仿宋" panose="02010609060101010101" charset="-122"/>
                <a:ea typeface="仿宋" panose="02010609060101010101" charset="-122"/>
                <a:cs typeface="仿宋" panose="02010609060101010101" charset="-122"/>
              </a:rPr>
              <a:t>台湾及澎湖列岛正式重入中国版图</a:t>
            </a:r>
            <a:r>
              <a:rPr lang="zh-CN" altLang="en-US" sz="2200" b="1">
                <a:solidFill>
                  <a:schemeClr val="tx1"/>
                </a:solidFill>
                <a:effectLst/>
                <a:uFillTx/>
                <a:latin typeface="仿宋" panose="02010609060101010101" charset="-122"/>
                <a:ea typeface="仿宋" panose="02010609060101010101" charset="-122"/>
                <a:cs typeface="仿宋" panose="02010609060101010101" charset="-122"/>
              </a:rPr>
              <a:t>，</a:t>
            </a:r>
            <a:r>
              <a:rPr lang="zh-CN" altLang="en-US" sz="2200" b="1">
                <a:solidFill>
                  <a:srgbClr val="FF0000"/>
                </a:solidFill>
                <a:effectLst/>
                <a:uFillTx/>
                <a:latin typeface="仿宋" panose="02010609060101010101" charset="-122"/>
                <a:ea typeface="仿宋" panose="02010609060101010101" charset="-122"/>
                <a:cs typeface="仿宋" panose="02010609060101010101" charset="-122"/>
              </a:rPr>
              <a:t>所有一切</a:t>
            </a:r>
            <a:r>
              <a:rPr lang="zh-CN" altLang="en-US" sz="2200" b="1">
                <a:solidFill>
                  <a:schemeClr val="tx1"/>
                </a:solidFill>
                <a:effectLst/>
                <a:uFillTx/>
                <a:latin typeface="仿宋" panose="02010609060101010101" charset="-122"/>
                <a:ea typeface="仿宋" panose="02010609060101010101" charset="-122"/>
                <a:cs typeface="仿宋" panose="02010609060101010101" charset="-122"/>
              </a:rPr>
              <a:t>土地、人民、政事，皆已</a:t>
            </a:r>
            <a:r>
              <a:rPr lang="zh-CN" altLang="en-US" sz="2200" b="1">
                <a:solidFill>
                  <a:srgbClr val="FF0000"/>
                </a:solidFill>
                <a:effectLst/>
                <a:uFillTx/>
                <a:latin typeface="仿宋" panose="02010609060101010101" charset="-122"/>
                <a:ea typeface="仿宋" panose="02010609060101010101" charset="-122"/>
                <a:cs typeface="仿宋" panose="02010609060101010101" charset="-122"/>
              </a:rPr>
              <a:t>置于中国政府主权之下</a:t>
            </a:r>
            <a:r>
              <a:rPr lang="zh-CN" altLang="en-US" sz="2200" b="1">
                <a:solidFill>
                  <a:schemeClr val="tx1"/>
                </a:solidFill>
                <a:effectLst/>
                <a:uFillTx/>
                <a:latin typeface="仿宋" panose="02010609060101010101" charset="-122"/>
                <a:ea typeface="仿宋" panose="02010609060101010101" charset="-122"/>
                <a:cs typeface="仿宋" panose="02010609060101010101" charset="-122"/>
              </a:rPr>
              <a:t>。此一极有历史意义之事实，本人特向我国同胞及全世界报告周知，</a:t>
            </a:r>
            <a:r>
              <a:rPr lang="zh-CN" altLang="en-US" sz="2200" b="1">
                <a:solidFill>
                  <a:srgbClr val="FF0000"/>
                </a:solidFill>
                <a:effectLst/>
                <a:uFillTx/>
                <a:latin typeface="仿宋" panose="02010609060101010101" charset="-122"/>
                <a:ea typeface="仿宋" panose="02010609060101010101" charset="-122"/>
                <a:cs typeface="仿宋" panose="02010609060101010101" charset="-122"/>
              </a:rPr>
              <a:t>台湾现已光复</a:t>
            </a:r>
            <a:r>
              <a:rPr lang="zh-CN" altLang="en-US" sz="2200" b="1">
                <a:solidFill>
                  <a:schemeClr val="tx1"/>
                </a:solidFill>
                <a:effectLst/>
                <a:uFillTx/>
                <a:latin typeface="仿宋" panose="02010609060101010101" charset="-122"/>
                <a:ea typeface="仿宋" panose="02010609060101010101" charset="-122"/>
                <a:cs typeface="仿宋" panose="02010609060101010101" charset="-122"/>
              </a:rPr>
              <a:t>。”</a:t>
            </a:r>
          </a:p>
        </p:txBody>
      </p:sp>
      <p:sp>
        <p:nvSpPr>
          <p:cNvPr id="29709" name="文本框 2"/>
          <p:cNvSpPr/>
          <p:nvPr>
            <p:custDataLst>
              <p:tags r:id="rId3"/>
            </p:custDataLst>
          </p:nvPr>
        </p:nvSpPr>
        <p:spPr>
          <a:xfrm>
            <a:off x="326390" y="1506855"/>
            <a:ext cx="1512570" cy="706755"/>
          </a:xfrm>
          <a:prstGeom prst="rect">
            <a:avLst/>
          </a:prstGeom>
          <a:noFill/>
          <a:ln w="9525">
            <a:noFill/>
          </a:ln>
        </p:spPr>
        <p:txBody>
          <a:bodyPr anchor="t">
            <a:spAutoFit/>
          </a:bodyPr>
          <a:lstStyle/>
          <a:p>
            <a:pPr algn="ctr"/>
            <a:r>
              <a:rPr lang="zh-CN" altLang="en-US" sz="2000" b="1" baseline="0">
                <a:latin typeface="仿宋" panose="02010609060101010101" charset="-122"/>
                <a:ea typeface="仿宋" panose="02010609060101010101" charset="-122"/>
              </a:rPr>
              <a:t>德国无条件投降</a:t>
            </a:r>
          </a:p>
        </p:txBody>
      </p:sp>
      <p:sp>
        <p:nvSpPr>
          <p:cNvPr id="29711" name="文本框 36"/>
          <p:cNvSpPr/>
          <p:nvPr>
            <p:custDataLst>
              <p:tags r:id="rId4"/>
            </p:custDataLst>
          </p:nvPr>
        </p:nvSpPr>
        <p:spPr>
          <a:xfrm>
            <a:off x="2099945" y="3056890"/>
            <a:ext cx="2170430" cy="706755"/>
          </a:xfrm>
          <a:prstGeom prst="rect">
            <a:avLst/>
          </a:prstGeom>
          <a:noFill/>
          <a:ln w="9525">
            <a:noFill/>
          </a:ln>
        </p:spPr>
        <p:txBody>
          <a:bodyPr wrap="square" anchor="t">
            <a:spAutoFit/>
          </a:bodyPr>
          <a:lstStyle/>
          <a:p>
            <a:r>
              <a:rPr lang="zh-CN" altLang="en-US" sz="2000" b="1" baseline="0">
                <a:latin typeface="仿宋" panose="02010609060101010101" charset="-122"/>
                <a:ea typeface="仿宋" panose="02010609060101010101" charset="-122"/>
              </a:rPr>
              <a:t>美国在日本广岛、长崎投下原子弹</a:t>
            </a:r>
          </a:p>
        </p:txBody>
      </p:sp>
      <p:sp>
        <p:nvSpPr>
          <p:cNvPr id="29713" name="文本框 39"/>
          <p:cNvSpPr/>
          <p:nvPr>
            <p:custDataLst>
              <p:tags r:id="rId5"/>
            </p:custDataLst>
          </p:nvPr>
        </p:nvSpPr>
        <p:spPr>
          <a:xfrm>
            <a:off x="4286250" y="1810385"/>
            <a:ext cx="1778635" cy="398780"/>
          </a:xfrm>
          <a:prstGeom prst="rect">
            <a:avLst/>
          </a:prstGeom>
          <a:noFill/>
          <a:ln w="9525">
            <a:noFill/>
          </a:ln>
        </p:spPr>
        <p:txBody>
          <a:bodyPr anchor="t">
            <a:spAutoFit/>
          </a:bodyPr>
          <a:lstStyle/>
          <a:p>
            <a:r>
              <a:rPr lang="zh-CN" altLang="en-US" sz="2000" b="1" baseline="0">
                <a:latin typeface="仿宋" panose="02010609060101010101" charset="-122"/>
                <a:ea typeface="仿宋" panose="02010609060101010101" charset="-122"/>
              </a:rPr>
              <a:t>苏联对日宣战</a:t>
            </a:r>
          </a:p>
        </p:txBody>
      </p:sp>
      <p:sp>
        <p:nvSpPr>
          <p:cNvPr id="29714" name="文本框 40"/>
          <p:cNvSpPr/>
          <p:nvPr>
            <p:custDataLst>
              <p:tags r:id="rId6"/>
            </p:custDataLst>
          </p:nvPr>
        </p:nvSpPr>
        <p:spPr>
          <a:xfrm>
            <a:off x="8641715" y="1560830"/>
            <a:ext cx="1259205" cy="708025"/>
          </a:xfrm>
          <a:prstGeom prst="rect">
            <a:avLst/>
          </a:prstGeom>
          <a:noFill/>
          <a:ln w="9525">
            <a:noFill/>
          </a:ln>
        </p:spPr>
        <p:txBody>
          <a:bodyPr anchor="t">
            <a:spAutoFit/>
          </a:bodyPr>
          <a:lstStyle/>
          <a:p>
            <a:r>
              <a:rPr lang="zh-CN" altLang="en-US" sz="2000" b="1" baseline="0">
                <a:latin typeface="仿宋" panose="02010609060101010101" charset="-122"/>
                <a:ea typeface="仿宋" panose="02010609060101010101" charset="-122"/>
              </a:rPr>
              <a:t>日本投降签字仪式</a:t>
            </a:r>
          </a:p>
        </p:txBody>
      </p:sp>
      <p:sp>
        <p:nvSpPr>
          <p:cNvPr id="29717" name="文本框 43"/>
          <p:cNvSpPr/>
          <p:nvPr>
            <p:custDataLst>
              <p:tags r:id="rId7"/>
            </p:custDataLst>
          </p:nvPr>
        </p:nvSpPr>
        <p:spPr>
          <a:xfrm>
            <a:off x="6064885" y="2870200"/>
            <a:ext cx="2546350" cy="706755"/>
          </a:xfrm>
          <a:prstGeom prst="rect">
            <a:avLst/>
          </a:prstGeom>
          <a:noFill/>
          <a:ln w="9525">
            <a:noFill/>
          </a:ln>
        </p:spPr>
        <p:txBody>
          <a:bodyPr wrap="square" anchor="t">
            <a:spAutoFit/>
          </a:bodyPr>
          <a:lstStyle/>
          <a:p>
            <a:pPr algn="ctr"/>
            <a:r>
              <a:rPr lang="zh-CN" altLang="en-US" sz="2000" b="1" baseline="0">
                <a:latin typeface="仿宋" panose="02010609060101010101" charset="-122"/>
                <a:ea typeface="仿宋" panose="02010609060101010101" charset="-122"/>
              </a:rPr>
              <a:t>日本无条件</a:t>
            </a:r>
          </a:p>
          <a:p>
            <a:pPr algn="ctr"/>
            <a:r>
              <a:rPr lang="zh-CN" altLang="en-US" sz="2000" b="1" baseline="0">
                <a:latin typeface="仿宋" panose="02010609060101010101" charset="-122"/>
                <a:ea typeface="仿宋" panose="02010609060101010101" charset="-122"/>
              </a:rPr>
              <a:t>投降</a:t>
            </a:r>
          </a:p>
        </p:txBody>
      </p:sp>
      <p:grpSp>
        <p:nvGrpSpPr>
          <p:cNvPr id="18" name="组合 17"/>
          <p:cNvGrpSpPr/>
          <p:nvPr/>
        </p:nvGrpSpPr>
        <p:grpSpPr>
          <a:xfrm>
            <a:off x="55245" y="1810385"/>
            <a:ext cx="12168505" cy="1447800"/>
            <a:chOff x="87" y="2851"/>
            <a:chExt cx="19163" cy="2280"/>
          </a:xfrm>
        </p:grpSpPr>
        <p:sp>
          <p:nvSpPr>
            <p:cNvPr id="29708" name="CustomText"/>
            <p:cNvSpPr/>
            <p:nvPr>
              <p:custDataLst>
                <p:tags r:id="rId17"/>
              </p:custDataLst>
            </p:nvPr>
          </p:nvSpPr>
          <p:spPr>
            <a:xfrm>
              <a:off x="87" y="4221"/>
              <a:ext cx="3240" cy="910"/>
            </a:xfrm>
            <a:prstGeom prst="rect">
              <a:avLst/>
            </a:prstGeom>
            <a:noFill/>
            <a:ln w="9525">
              <a:noFill/>
            </a:ln>
          </p:spPr>
          <p:txBody>
            <a:bodyPr wrap="none" lIns="0" tIns="0" rIns="0" bIns="0" anchor="ctr"/>
            <a:lstStyle/>
            <a:p>
              <a:pPr algn="ctr"/>
              <a:r>
                <a:rPr lang="en-US" altLang="zh-CN" sz="2000" b="1" baseline="0">
                  <a:latin typeface="仿宋" panose="02010609060101010101" charset="-122"/>
                  <a:ea typeface="仿宋" panose="02010609060101010101" charset="-122"/>
                  <a:cs typeface="仿宋" panose="02010609060101010101" charset="-122"/>
                </a:rPr>
                <a:t>1945</a:t>
              </a:r>
              <a:r>
                <a:rPr lang="zh-CN" altLang="en-US" sz="2000" b="1" baseline="0">
                  <a:latin typeface="仿宋" panose="02010609060101010101" charset="-122"/>
                  <a:ea typeface="仿宋" panose="02010609060101010101" charset="-122"/>
                  <a:cs typeface="仿宋" panose="02010609060101010101" charset="-122"/>
                </a:rPr>
                <a:t>年</a:t>
              </a:r>
              <a:r>
                <a:rPr lang="en-US" altLang="zh-CN" sz="2000" b="1" baseline="0">
                  <a:latin typeface="仿宋" panose="02010609060101010101" charset="-122"/>
                  <a:ea typeface="仿宋" panose="02010609060101010101" charset="-122"/>
                  <a:cs typeface="仿宋" panose="02010609060101010101" charset="-122"/>
                </a:rPr>
                <a:t>5</a:t>
              </a:r>
              <a:r>
                <a:rPr lang="zh-CN" altLang="en-US" sz="2000" b="1" baseline="0">
                  <a:latin typeface="仿宋" panose="02010609060101010101" charset="-122"/>
                  <a:ea typeface="仿宋" panose="02010609060101010101" charset="-122"/>
                  <a:cs typeface="仿宋" panose="02010609060101010101" charset="-122"/>
                </a:rPr>
                <a:t>月</a:t>
              </a:r>
              <a:endParaRPr lang="en-US" altLang="zh-CN" sz="2000" b="1" baseline="0">
                <a:latin typeface="仿宋" panose="02010609060101010101" charset="-122"/>
                <a:ea typeface="仿宋" panose="02010609060101010101" charset="-122"/>
                <a:cs typeface="仿宋" panose="02010609060101010101" charset="-122"/>
              </a:endParaRPr>
            </a:p>
          </p:txBody>
        </p:sp>
        <p:sp>
          <p:nvSpPr>
            <p:cNvPr id="29710" name="CustomText"/>
            <p:cNvSpPr/>
            <p:nvPr>
              <p:custDataLst>
                <p:tags r:id="rId18"/>
              </p:custDataLst>
            </p:nvPr>
          </p:nvSpPr>
          <p:spPr>
            <a:xfrm>
              <a:off x="3347" y="3287"/>
              <a:ext cx="3240" cy="910"/>
            </a:xfrm>
            <a:prstGeom prst="rect">
              <a:avLst/>
            </a:prstGeom>
            <a:noFill/>
            <a:ln w="9525">
              <a:noFill/>
            </a:ln>
          </p:spPr>
          <p:txBody>
            <a:bodyPr wrap="none" lIns="0" tIns="0" rIns="0" bIns="0" anchor="ctr"/>
            <a:lstStyle/>
            <a:p>
              <a:pPr algn="ctr"/>
              <a:r>
                <a:rPr lang="en-US" altLang="zh-CN" sz="2000" b="1" baseline="0">
                  <a:latin typeface="仿宋" panose="02010609060101010101" charset="-122"/>
                  <a:ea typeface="仿宋" panose="02010609060101010101" charset="-122"/>
                  <a:cs typeface="仿宋" panose="02010609060101010101" charset="-122"/>
                </a:rPr>
                <a:t>1945</a:t>
              </a:r>
              <a:r>
                <a:rPr lang="zh-CN" altLang="en-US" sz="2000" b="1" baseline="0">
                  <a:latin typeface="仿宋" panose="02010609060101010101" charset="-122"/>
                  <a:ea typeface="仿宋" panose="02010609060101010101" charset="-122"/>
                  <a:cs typeface="仿宋" panose="02010609060101010101" charset="-122"/>
                </a:rPr>
                <a:t>年</a:t>
              </a:r>
              <a:r>
                <a:rPr lang="en-US" altLang="zh-CN" sz="2000" b="1" baseline="0">
                  <a:latin typeface="仿宋" panose="02010609060101010101" charset="-122"/>
                  <a:ea typeface="仿宋" panose="02010609060101010101" charset="-122"/>
                  <a:cs typeface="仿宋" panose="02010609060101010101" charset="-122"/>
                </a:rPr>
                <a:t>8</a:t>
              </a:r>
              <a:r>
                <a:rPr lang="zh-CN" altLang="en-US" sz="2000" b="1" baseline="0">
                  <a:latin typeface="仿宋" panose="02010609060101010101" charset="-122"/>
                  <a:ea typeface="仿宋" panose="02010609060101010101" charset="-122"/>
                  <a:cs typeface="仿宋" panose="02010609060101010101" charset="-122"/>
                </a:rPr>
                <a:t>月</a:t>
              </a:r>
              <a:r>
                <a:rPr lang="en-US" altLang="zh-CN" sz="2000" b="1" baseline="0">
                  <a:latin typeface="仿宋" panose="02010609060101010101" charset="-122"/>
                  <a:ea typeface="仿宋" panose="02010609060101010101" charset="-122"/>
                  <a:cs typeface="仿宋" panose="02010609060101010101" charset="-122"/>
                </a:rPr>
                <a:t>6</a:t>
              </a:r>
              <a:r>
                <a:rPr lang="zh-CN" altLang="en-US" sz="2000" b="1" baseline="0">
                  <a:latin typeface="仿宋" panose="02010609060101010101" charset="-122"/>
                  <a:ea typeface="仿宋" panose="02010609060101010101" charset="-122"/>
                  <a:cs typeface="仿宋" panose="02010609060101010101" charset="-122"/>
                </a:rPr>
                <a:t>日、</a:t>
              </a:r>
              <a:r>
                <a:rPr lang="en-US" altLang="zh-CN" sz="2000" b="1" baseline="0">
                  <a:latin typeface="仿宋" panose="02010609060101010101" charset="-122"/>
                  <a:ea typeface="仿宋" panose="02010609060101010101" charset="-122"/>
                  <a:cs typeface="仿宋" panose="02010609060101010101" charset="-122"/>
                </a:rPr>
                <a:t>9</a:t>
              </a:r>
              <a:r>
                <a:rPr lang="zh-CN" altLang="en-US" sz="2000" b="1" baseline="0">
                  <a:latin typeface="仿宋" panose="02010609060101010101" charset="-122"/>
                  <a:ea typeface="仿宋" panose="02010609060101010101" charset="-122"/>
                  <a:cs typeface="仿宋" panose="02010609060101010101" charset="-122"/>
                </a:rPr>
                <a:t>日</a:t>
              </a:r>
              <a:endParaRPr lang="en-US" altLang="zh-CN" sz="2000" b="1" baseline="0">
                <a:latin typeface="仿宋" panose="02010609060101010101" charset="-122"/>
                <a:ea typeface="仿宋" panose="02010609060101010101" charset="-122"/>
                <a:cs typeface="仿宋" panose="02010609060101010101" charset="-122"/>
              </a:endParaRPr>
            </a:p>
          </p:txBody>
        </p:sp>
        <p:sp>
          <p:nvSpPr>
            <p:cNvPr id="29712" name="CustomText"/>
            <p:cNvSpPr/>
            <p:nvPr>
              <p:custDataLst>
                <p:tags r:id="rId19"/>
              </p:custDataLst>
            </p:nvPr>
          </p:nvSpPr>
          <p:spPr>
            <a:xfrm>
              <a:off x="6584" y="4221"/>
              <a:ext cx="3240" cy="910"/>
            </a:xfrm>
            <a:prstGeom prst="rect">
              <a:avLst/>
            </a:prstGeom>
            <a:noFill/>
            <a:ln w="9525">
              <a:noFill/>
            </a:ln>
          </p:spPr>
          <p:txBody>
            <a:bodyPr wrap="none" lIns="0" tIns="0" rIns="0" bIns="0" anchor="ctr"/>
            <a:lstStyle/>
            <a:p>
              <a:pPr algn="ctr"/>
              <a:r>
                <a:rPr lang="en-US" altLang="zh-CN" sz="2000" b="1" baseline="0">
                  <a:latin typeface="仿宋" panose="02010609060101010101" charset="-122"/>
                  <a:ea typeface="仿宋" panose="02010609060101010101" charset="-122"/>
                  <a:cs typeface="仿宋" panose="02010609060101010101" charset="-122"/>
                </a:rPr>
                <a:t>1945</a:t>
              </a:r>
              <a:r>
                <a:rPr lang="zh-CN" altLang="en-US" sz="2000" b="1" baseline="0">
                  <a:latin typeface="仿宋" panose="02010609060101010101" charset="-122"/>
                  <a:ea typeface="仿宋" panose="02010609060101010101" charset="-122"/>
                  <a:cs typeface="仿宋" panose="02010609060101010101" charset="-122"/>
                </a:rPr>
                <a:t>年</a:t>
              </a:r>
              <a:r>
                <a:rPr lang="en-US" altLang="zh-CN" sz="2000" b="1" baseline="0">
                  <a:latin typeface="仿宋" panose="02010609060101010101" charset="-122"/>
                  <a:ea typeface="仿宋" panose="02010609060101010101" charset="-122"/>
                  <a:cs typeface="仿宋" panose="02010609060101010101" charset="-122"/>
                </a:rPr>
                <a:t>8</a:t>
              </a:r>
              <a:r>
                <a:rPr lang="zh-CN" altLang="en-US" sz="2000" b="1" baseline="0">
                  <a:latin typeface="仿宋" panose="02010609060101010101" charset="-122"/>
                  <a:ea typeface="仿宋" panose="02010609060101010101" charset="-122"/>
                  <a:cs typeface="仿宋" panose="02010609060101010101" charset="-122"/>
                </a:rPr>
                <a:t>月</a:t>
              </a:r>
              <a:r>
                <a:rPr lang="en-US" altLang="zh-CN" sz="2000" b="1" baseline="0">
                  <a:latin typeface="仿宋" panose="02010609060101010101" charset="-122"/>
                  <a:ea typeface="仿宋" panose="02010609060101010101" charset="-122"/>
                  <a:cs typeface="仿宋" panose="02010609060101010101" charset="-122"/>
                </a:rPr>
                <a:t>8</a:t>
              </a:r>
              <a:r>
                <a:rPr lang="zh-CN" altLang="en-US" sz="2000" b="1" baseline="0">
                  <a:latin typeface="仿宋" panose="02010609060101010101" charset="-122"/>
                  <a:ea typeface="仿宋" panose="02010609060101010101" charset="-122"/>
                  <a:cs typeface="仿宋" panose="02010609060101010101" charset="-122"/>
                </a:rPr>
                <a:t>日</a:t>
              </a:r>
              <a:endParaRPr lang="en-US" altLang="zh-CN" sz="2000" b="1" baseline="0">
                <a:latin typeface="仿宋" panose="02010609060101010101" charset="-122"/>
                <a:ea typeface="仿宋" panose="02010609060101010101" charset="-122"/>
                <a:cs typeface="仿宋" panose="02010609060101010101" charset="-122"/>
              </a:endParaRPr>
            </a:p>
          </p:txBody>
        </p:sp>
        <p:sp>
          <p:nvSpPr>
            <p:cNvPr id="29715" name="CustomText"/>
            <p:cNvSpPr/>
            <p:nvPr>
              <p:custDataLst>
                <p:tags r:id="rId20"/>
              </p:custDataLst>
            </p:nvPr>
          </p:nvSpPr>
          <p:spPr>
            <a:xfrm>
              <a:off x="9795" y="3287"/>
              <a:ext cx="3240" cy="910"/>
            </a:xfrm>
            <a:prstGeom prst="rect">
              <a:avLst/>
            </a:prstGeom>
            <a:noFill/>
            <a:ln w="9525">
              <a:noFill/>
            </a:ln>
          </p:spPr>
          <p:txBody>
            <a:bodyPr wrap="none" lIns="0" tIns="0" rIns="0" bIns="0" anchor="ctr"/>
            <a:lstStyle/>
            <a:p>
              <a:pPr algn="ctr"/>
              <a:r>
                <a:rPr lang="en-US" altLang="zh-CN" sz="2000" b="1" baseline="0">
                  <a:latin typeface="仿宋" panose="02010609060101010101" charset="-122"/>
                  <a:ea typeface="仿宋" panose="02010609060101010101" charset="-122"/>
                  <a:cs typeface="仿宋" panose="02010609060101010101" charset="-122"/>
                </a:rPr>
                <a:t>1945</a:t>
              </a:r>
              <a:r>
                <a:rPr lang="zh-CN" altLang="en-US" sz="2000" b="1" baseline="0">
                  <a:latin typeface="仿宋" panose="02010609060101010101" charset="-122"/>
                  <a:ea typeface="仿宋" panose="02010609060101010101" charset="-122"/>
                  <a:cs typeface="仿宋" panose="02010609060101010101" charset="-122"/>
                </a:rPr>
                <a:t>年</a:t>
              </a:r>
              <a:r>
                <a:rPr lang="en-US" altLang="zh-CN" sz="2000" b="1" baseline="0">
                  <a:latin typeface="仿宋" panose="02010609060101010101" charset="-122"/>
                  <a:ea typeface="仿宋" panose="02010609060101010101" charset="-122"/>
                  <a:cs typeface="仿宋" panose="02010609060101010101" charset="-122"/>
                </a:rPr>
                <a:t>8</a:t>
              </a:r>
              <a:r>
                <a:rPr lang="zh-CN" altLang="en-US" sz="2000" b="1" baseline="0">
                  <a:latin typeface="仿宋" panose="02010609060101010101" charset="-122"/>
                  <a:ea typeface="仿宋" panose="02010609060101010101" charset="-122"/>
                  <a:cs typeface="仿宋" panose="02010609060101010101" charset="-122"/>
                </a:rPr>
                <a:t>月</a:t>
              </a:r>
              <a:r>
                <a:rPr lang="en-US" altLang="zh-CN" sz="2000" b="1" baseline="0">
                  <a:latin typeface="仿宋" panose="02010609060101010101" charset="-122"/>
                  <a:ea typeface="仿宋" panose="02010609060101010101" charset="-122"/>
                  <a:cs typeface="仿宋" panose="02010609060101010101" charset="-122"/>
                </a:rPr>
                <a:t>15</a:t>
              </a:r>
              <a:r>
                <a:rPr lang="zh-CN" altLang="en-US" sz="2000" b="1" baseline="0">
                  <a:latin typeface="仿宋" panose="02010609060101010101" charset="-122"/>
                  <a:ea typeface="仿宋" panose="02010609060101010101" charset="-122"/>
                  <a:cs typeface="仿宋" panose="02010609060101010101" charset="-122"/>
                </a:rPr>
                <a:t>日</a:t>
              </a:r>
              <a:endParaRPr lang="en-US" altLang="zh-CN" sz="2000" b="1" baseline="0">
                <a:latin typeface="仿宋" panose="02010609060101010101" charset="-122"/>
                <a:ea typeface="仿宋" panose="02010609060101010101" charset="-122"/>
                <a:cs typeface="仿宋" panose="02010609060101010101" charset="-122"/>
              </a:endParaRPr>
            </a:p>
          </p:txBody>
        </p:sp>
        <p:sp>
          <p:nvSpPr>
            <p:cNvPr id="29716" name="CustomText"/>
            <p:cNvSpPr/>
            <p:nvPr>
              <p:custDataLst>
                <p:tags r:id="rId21"/>
              </p:custDataLst>
            </p:nvPr>
          </p:nvSpPr>
          <p:spPr>
            <a:xfrm>
              <a:off x="12981" y="4221"/>
              <a:ext cx="3240" cy="910"/>
            </a:xfrm>
            <a:prstGeom prst="rect">
              <a:avLst/>
            </a:prstGeom>
            <a:noFill/>
            <a:ln w="9525">
              <a:noFill/>
            </a:ln>
          </p:spPr>
          <p:txBody>
            <a:bodyPr wrap="none" lIns="0" tIns="0" rIns="0" bIns="0" anchor="ctr"/>
            <a:lstStyle/>
            <a:p>
              <a:pPr algn="ctr"/>
              <a:r>
                <a:rPr lang="en-US" altLang="zh-CN" sz="2000" b="1" baseline="0">
                  <a:latin typeface="仿宋" panose="02010609060101010101" charset="-122"/>
                  <a:ea typeface="仿宋" panose="02010609060101010101" charset="-122"/>
                  <a:cs typeface="仿宋" panose="02010609060101010101" charset="-122"/>
                </a:rPr>
                <a:t>1945</a:t>
              </a:r>
              <a:r>
                <a:rPr lang="zh-CN" altLang="en-US" sz="2000" b="1" baseline="0">
                  <a:latin typeface="仿宋" panose="02010609060101010101" charset="-122"/>
                  <a:ea typeface="仿宋" panose="02010609060101010101" charset="-122"/>
                  <a:cs typeface="仿宋" panose="02010609060101010101" charset="-122"/>
                </a:rPr>
                <a:t>年</a:t>
              </a:r>
              <a:r>
                <a:rPr lang="en-US" altLang="zh-CN" sz="2000" b="1" baseline="0">
                  <a:latin typeface="仿宋" panose="02010609060101010101" charset="-122"/>
                  <a:ea typeface="仿宋" panose="02010609060101010101" charset="-122"/>
                  <a:cs typeface="仿宋" panose="02010609060101010101" charset="-122"/>
                </a:rPr>
                <a:t>9</a:t>
              </a:r>
              <a:r>
                <a:rPr lang="zh-CN" altLang="en-US" sz="2000" b="1" baseline="0">
                  <a:latin typeface="仿宋" panose="02010609060101010101" charset="-122"/>
                  <a:ea typeface="仿宋" panose="02010609060101010101" charset="-122"/>
                  <a:cs typeface="仿宋" panose="02010609060101010101" charset="-122"/>
                </a:rPr>
                <a:t>月</a:t>
              </a:r>
              <a:r>
                <a:rPr lang="en-US" altLang="zh-CN" sz="2000" b="1" baseline="0">
                  <a:latin typeface="仿宋" panose="02010609060101010101" charset="-122"/>
                  <a:ea typeface="仿宋" panose="02010609060101010101" charset="-122"/>
                  <a:cs typeface="仿宋" panose="02010609060101010101" charset="-122"/>
                </a:rPr>
                <a:t>2</a:t>
              </a:r>
              <a:r>
                <a:rPr lang="zh-CN" altLang="en-US" sz="2000" b="1" baseline="0">
                  <a:latin typeface="仿宋" panose="02010609060101010101" charset="-122"/>
                  <a:ea typeface="仿宋" panose="02010609060101010101" charset="-122"/>
                  <a:cs typeface="仿宋" panose="02010609060101010101" charset="-122"/>
                </a:rPr>
                <a:t>日</a:t>
              </a:r>
              <a:endParaRPr lang="en-US" altLang="zh-CN" sz="2000" b="1" baseline="0">
                <a:latin typeface="仿宋" panose="02010609060101010101" charset="-122"/>
                <a:ea typeface="仿宋" panose="02010609060101010101" charset="-122"/>
                <a:cs typeface="仿宋" panose="02010609060101010101" charset="-122"/>
              </a:endParaRPr>
            </a:p>
          </p:txBody>
        </p:sp>
        <p:grpSp>
          <p:nvGrpSpPr>
            <p:cNvPr id="2" name="组合 1"/>
            <p:cNvGrpSpPr/>
            <p:nvPr/>
          </p:nvGrpSpPr>
          <p:grpSpPr>
            <a:xfrm>
              <a:off x="564" y="3553"/>
              <a:ext cx="18566" cy="1400"/>
              <a:chOff x="514" y="3563"/>
              <a:chExt cx="18566" cy="1400"/>
            </a:xfrm>
          </p:grpSpPr>
          <p:cxnSp>
            <p:nvCxnSpPr>
              <p:cNvPr id="29702" name="ExtraShape1"/>
              <p:cNvCxnSpPr/>
              <p:nvPr>
                <p:custDataLst>
                  <p:tags r:id="rId23"/>
                </p:custDataLst>
              </p:nvPr>
            </p:nvCxnSpPr>
            <p:spPr>
              <a:xfrm flipV="1">
                <a:off x="514" y="4256"/>
                <a:ext cx="18567" cy="25"/>
              </a:xfrm>
              <a:prstGeom prst="line">
                <a:avLst/>
              </a:prstGeom>
              <a:ln w="38100" cap="rnd" cmpd="sng">
                <a:solidFill>
                  <a:schemeClr val="tx1"/>
                </a:solidFill>
                <a:prstDash val="sysDot"/>
                <a:round/>
                <a:headEnd type="none" w="med" len="med"/>
                <a:tailEnd type="none" w="med" len="med"/>
              </a:ln>
            </p:spPr>
          </p:cxnSp>
          <p:cxnSp>
            <p:nvCxnSpPr>
              <p:cNvPr id="29703" name="ExtraShape2"/>
              <p:cNvCxnSpPr/>
              <p:nvPr>
                <p:custDataLst>
                  <p:tags r:id="rId24"/>
                </p:custDataLst>
              </p:nvPr>
            </p:nvCxnSpPr>
            <p:spPr>
              <a:xfrm flipH="1">
                <a:off x="1732" y="3563"/>
                <a:ext cx="0" cy="693"/>
              </a:xfrm>
              <a:prstGeom prst="line">
                <a:avLst/>
              </a:prstGeom>
              <a:ln w="38100" cap="rnd" cmpd="sng">
                <a:solidFill>
                  <a:schemeClr val="tx1"/>
                </a:solidFill>
                <a:prstDash val="sysDot"/>
                <a:round/>
                <a:headEnd type="none" w="med" len="med"/>
                <a:tailEnd type="none" w="med" len="med"/>
              </a:ln>
            </p:spPr>
          </p:cxnSp>
          <p:cxnSp>
            <p:nvCxnSpPr>
              <p:cNvPr id="29704" name="ExtraShape1"/>
              <p:cNvCxnSpPr/>
              <p:nvPr>
                <p:custDataLst>
                  <p:tags r:id="rId25"/>
                </p:custDataLst>
              </p:nvPr>
            </p:nvCxnSpPr>
            <p:spPr>
              <a:xfrm flipH="1">
                <a:off x="4945" y="4246"/>
                <a:ext cx="0" cy="683"/>
              </a:xfrm>
              <a:prstGeom prst="line">
                <a:avLst/>
              </a:prstGeom>
              <a:ln w="38100" cap="rnd" cmpd="sng">
                <a:solidFill>
                  <a:schemeClr val="tx1"/>
                </a:solidFill>
                <a:prstDash val="sysDot"/>
                <a:round/>
                <a:headEnd type="none" w="med" len="med"/>
                <a:tailEnd type="none" w="med" len="med"/>
              </a:ln>
            </p:spPr>
          </p:cxnSp>
          <p:cxnSp>
            <p:nvCxnSpPr>
              <p:cNvPr id="29705" name="ExtraShape3"/>
              <p:cNvCxnSpPr/>
              <p:nvPr>
                <p:custDataLst>
                  <p:tags r:id="rId26"/>
                </p:custDataLst>
              </p:nvPr>
            </p:nvCxnSpPr>
            <p:spPr>
              <a:xfrm flipH="1">
                <a:off x="8155" y="3563"/>
                <a:ext cx="0" cy="693"/>
              </a:xfrm>
              <a:prstGeom prst="line">
                <a:avLst/>
              </a:prstGeom>
              <a:ln w="38100" cap="rnd" cmpd="sng">
                <a:solidFill>
                  <a:schemeClr val="tx1"/>
                </a:solidFill>
                <a:prstDash val="sysDot"/>
                <a:round/>
                <a:headEnd type="none" w="med" len="med"/>
                <a:tailEnd type="none" w="med" len="med"/>
              </a:ln>
            </p:spPr>
          </p:cxnSp>
          <p:cxnSp>
            <p:nvCxnSpPr>
              <p:cNvPr id="29706" name="ExtraShape2"/>
              <p:cNvCxnSpPr/>
              <p:nvPr>
                <p:custDataLst>
                  <p:tags r:id="rId27"/>
                </p:custDataLst>
              </p:nvPr>
            </p:nvCxnSpPr>
            <p:spPr>
              <a:xfrm flipH="1">
                <a:off x="11339" y="4246"/>
                <a:ext cx="0" cy="683"/>
              </a:xfrm>
              <a:prstGeom prst="line">
                <a:avLst/>
              </a:prstGeom>
              <a:ln w="38100" cap="rnd" cmpd="sng">
                <a:solidFill>
                  <a:schemeClr val="tx1"/>
                </a:solidFill>
                <a:prstDash val="sysDot"/>
                <a:round/>
                <a:headEnd type="none" w="med" len="med"/>
                <a:tailEnd type="none" w="med" len="med"/>
              </a:ln>
            </p:spPr>
          </p:cxnSp>
          <p:cxnSp>
            <p:nvCxnSpPr>
              <p:cNvPr id="29707" name="ExtraShape4"/>
              <p:cNvCxnSpPr/>
              <p:nvPr>
                <p:custDataLst>
                  <p:tags r:id="rId28"/>
                </p:custDataLst>
              </p:nvPr>
            </p:nvCxnSpPr>
            <p:spPr>
              <a:xfrm flipH="1">
                <a:off x="14552" y="3563"/>
                <a:ext cx="0" cy="693"/>
              </a:xfrm>
              <a:prstGeom prst="line">
                <a:avLst/>
              </a:prstGeom>
              <a:ln w="38100" cap="rnd" cmpd="sng">
                <a:solidFill>
                  <a:schemeClr val="tx1"/>
                </a:solidFill>
                <a:prstDash val="sysDot"/>
                <a:round/>
                <a:headEnd type="none" w="med" len="med"/>
                <a:tailEnd type="none" w="med" len="med"/>
              </a:ln>
            </p:spPr>
          </p:cxnSp>
          <p:cxnSp>
            <p:nvCxnSpPr>
              <p:cNvPr id="29718" name="ExtraShape2"/>
              <p:cNvCxnSpPr/>
              <p:nvPr>
                <p:custDataLst>
                  <p:tags r:id="rId29"/>
                </p:custDataLst>
              </p:nvPr>
            </p:nvCxnSpPr>
            <p:spPr>
              <a:xfrm flipH="1">
                <a:off x="17814" y="4281"/>
                <a:ext cx="0" cy="683"/>
              </a:xfrm>
              <a:prstGeom prst="line">
                <a:avLst/>
              </a:prstGeom>
              <a:ln w="38100" cap="rnd" cmpd="sng">
                <a:solidFill>
                  <a:schemeClr val="tx1"/>
                </a:solidFill>
                <a:prstDash val="sysDot"/>
                <a:round/>
                <a:headEnd type="none" w="med" len="med"/>
                <a:tailEnd type="none" w="med" len="med"/>
              </a:ln>
            </p:spPr>
          </p:cxnSp>
        </p:grpSp>
        <p:sp>
          <p:nvSpPr>
            <p:cNvPr id="29719" name="CustomText"/>
            <p:cNvSpPr/>
            <p:nvPr>
              <p:custDataLst>
                <p:tags r:id="rId22"/>
              </p:custDataLst>
            </p:nvPr>
          </p:nvSpPr>
          <p:spPr>
            <a:xfrm>
              <a:off x="16010" y="2851"/>
              <a:ext cx="3240" cy="910"/>
            </a:xfrm>
            <a:prstGeom prst="rect">
              <a:avLst/>
            </a:prstGeom>
            <a:noFill/>
            <a:ln w="9525">
              <a:noFill/>
            </a:ln>
          </p:spPr>
          <p:txBody>
            <a:bodyPr wrap="none" lIns="0" tIns="0" rIns="0" bIns="0" anchor="ctr"/>
            <a:lstStyle/>
            <a:p>
              <a:pPr algn="ctr"/>
              <a:r>
                <a:rPr lang="en-US" altLang="zh-CN" sz="2000" b="1" baseline="0">
                  <a:latin typeface="仿宋" panose="02010609060101010101" charset="-122"/>
                  <a:ea typeface="仿宋" panose="02010609060101010101" charset="-122"/>
                  <a:cs typeface="仿宋" panose="02010609060101010101" charset="-122"/>
                </a:rPr>
                <a:t>1945</a:t>
              </a:r>
              <a:r>
                <a:rPr lang="zh-CN" altLang="en-US" sz="2000" b="1" baseline="0">
                  <a:latin typeface="仿宋" panose="02010609060101010101" charset="-122"/>
                  <a:ea typeface="仿宋" panose="02010609060101010101" charset="-122"/>
                  <a:cs typeface="仿宋" panose="02010609060101010101" charset="-122"/>
                </a:rPr>
                <a:t>年</a:t>
              </a:r>
              <a:r>
                <a:rPr lang="en-US" altLang="zh-CN" sz="2000" b="1" baseline="0">
                  <a:latin typeface="仿宋" panose="02010609060101010101" charset="-122"/>
                  <a:ea typeface="仿宋" panose="02010609060101010101" charset="-122"/>
                  <a:cs typeface="仿宋" panose="02010609060101010101" charset="-122"/>
                </a:rPr>
                <a:t>10</a:t>
              </a:r>
              <a:r>
                <a:rPr lang="zh-CN" altLang="en-US" sz="2000" b="1" baseline="0">
                  <a:latin typeface="仿宋" panose="02010609060101010101" charset="-122"/>
                  <a:ea typeface="仿宋" panose="02010609060101010101" charset="-122"/>
                  <a:cs typeface="仿宋" panose="02010609060101010101" charset="-122"/>
                </a:rPr>
                <a:t>月</a:t>
              </a:r>
              <a:r>
                <a:rPr lang="en-US" altLang="zh-CN" sz="2000" b="1" baseline="0">
                  <a:latin typeface="仿宋" panose="02010609060101010101" charset="-122"/>
                  <a:ea typeface="仿宋" panose="02010609060101010101" charset="-122"/>
                  <a:cs typeface="仿宋" panose="02010609060101010101" charset="-122"/>
                </a:rPr>
                <a:t>25</a:t>
              </a:r>
              <a:r>
                <a:rPr lang="zh-CN" altLang="en-US" sz="2000" b="1" baseline="0">
                  <a:latin typeface="仿宋" panose="02010609060101010101" charset="-122"/>
                  <a:ea typeface="仿宋" panose="02010609060101010101" charset="-122"/>
                  <a:cs typeface="仿宋" panose="02010609060101010101" charset="-122"/>
                </a:rPr>
                <a:t>日</a:t>
              </a:r>
              <a:endParaRPr lang="en-US" altLang="zh-CN" sz="2000" b="1" baseline="0">
                <a:latin typeface="仿宋" panose="02010609060101010101" charset="-122"/>
                <a:ea typeface="仿宋" panose="02010609060101010101" charset="-122"/>
                <a:cs typeface="仿宋" panose="02010609060101010101" charset="-122"/>
              </a:endParaRPr>
            </a:p>
          </p:txBody>
        </p:sp>
      </p:grpSp>
      <p:sp>
        <p:nvSpPr>
          <p:cNvPr id="29720" name="文本框 44"/>
          <p:cNvSpPr/>
          <p:nvPr>
            <p:custDataLst>
              <p:tags r:id="rId8"/>
            </p:custDataLst>
          </p:nvPr>
        </p:nvSpPr>
        <p:spPr>
          <a:xfrm>
            <a:off x="10702925" y="2907030"/>
            <a:ext cx="1217295" cy="400050"/>
          </a:xfrm>
          <a:prstGeom prst="rect">
            <a:avLst/>
          </a:prstGeom>
          <a:noFill/>
          <a:ln w="9525">
            <a:noFill/>
          </a:ln>
        </p:spPr>
        <p:txBody>
          <a:bodyPr anchor="t">
            <a:spAutoFit/>
          </a:bodyPr>
          <a:lstStyle/>
          <a:p>
            <a:pPr algn="ctr"/>
            <a:r>
              <a:rPr lang="zh-CN" altLang="en-US" sz="2000" b="1" baseline="0">
                <a:latin typeface="仿宋" panose="02010609060101010101" charset="-122"/>
                <a:ea typeface="仿宋" panose="02010609060101010101" charset="-122"/>
              </a:rPr>
              <a:t>台湾光复</a:t>
            </a:r>
          </a:p>
        </p:txBody>
      </p:sp>
      <p:sp>
        <p:nvSpPr>
          <p:cNvPr id="3" name="文本框 2"/>
          <p:cNvSpPr txBox="1"/>
          <p:nvPr>
            <p:custDataLst>
              <p:tags r:id="rId9"/>
            </p:custDataLst>
          </p:nvPr>
        </p:nvSpPr>
        <p:spPr>
          <a:xfrm>
            <a:off x="213360" y="1038225"/>
            <a:ext cx="2043430" cy="460375"/>
          </a:xfrm>
          <a:prstGeom prst="rect">
            <a:avLst/>
          </a:prstGeom>
          <a:noFill/>
        </p:spPr>
        <p:txBody>
          <a:bodyPr wrap="square" rtlCol="0" anchor="t">
            <a:spAutoFit/>
          </a:bodyPr>
          <a:lstStyle/>
          <a:p>
            <a:pPr indent="0" fontAlgn="base">
              <a:lnSpc>
                <a:spcPts val="2880"/>
              </a:lnSpc>
              <a:spcBef>
                <a:spcPct val="0"/>
              </a:spcBef>
              <a:spcAft>
                <a:spcPct val="0"/>
              </a:spcAft>
              <a:defRPr/>
            </a:pPr>
            <a:r>
              <a:rPr lang="zh-CN" altLang="en-US" sz="2400" b="1">
                <a:solidFill>
                  <a:srgbClr val="002060"/>
                </a:solidFill>
                <a:latin typeface="仿宋" panose="02010609060101010101" charset="-122"/>
                <a:ea typeface="仿宋" panose="02010609060101010101" charset="-122"/>
                <a:cs typeface="仿宋" panose="02010609060101010101" charset="-122"/>
                <a:sym typeface="+mn-ea"/>
              </a:rPr>
              <a:t>史实：</a:t>
            </a:r>
          </a:p>
        </p:txBody>
      </p:sp>
      <p:grpSp>
        <p:nvGrpSpPr>
          <p:cNvPr id="4" name="组合 3"/>
          <p:cNvGrpSpPr/>
          <p:nvPr/>
        </p:nvGrpSpPr>
        <p:grpSpPr>
          <a:xfrm>
            <a:off x="838835" y="3621405"/>
            <a:ext cx="4629785" cy="2754346"/>
            <a:chOff x="11353" y="5842"/>
            <a:chExt cx="7626" cy="4880"/>
          </a:xfrm>
        </p:grpSpPr>
        <p:pic>
          <p:nvPicPr>
            <p:cNvPr id="6150" name="Picture 6"/>
            <p:cNvPicPr>
              <a:picLocks noChangeAspect="1" noChangeArrowheads="1"/>
            </p:cNvPicPr>
            <p:nvPr/>
          </p:nvPicPr>
          <p:blipFill>
            <a:blip r:embed="rId32">
              <a:extLst>
                <a:ext uri="{28A0092B-C50C-407E-A947-70E740481C1C}">
                  <a14:useLocalDpi xmlns:a14="http://schemas.microsoft.com/office/drawing/2010/main" val="0"/>
                </a:ext>
              </a:extLst>
            </a:blip>
            <a:stretch>
              <a:fillRect/>
            </a:stretch>
          </p:blipFill>
          <p:spPr bwMode="auto">
            <a:xfrm>
              <a:off x="11353" y="5842"/>
              <a:ext cx="7626" cy="4831"/>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12" name="文本框 11"/>
            <p:cNvSpPr txBox="1"/>
            <p:nvPr/>
          </p:nvSpPr>
          <p:spPr>
            <a:xfrm>
              <a:off x="11353" y="10069"/>
              <a:ext cx="5779" cy="653"/>
            </a:xfrm>
            <a:prstGeom prst="rect">
              <a:avLst/>
            </a:prstGeom>
            <a:solidFill>
              <a:schemeClr val="bg1"/>
            </a:solidFill>
            <a:ln>
              <a:solidFill>
                <a:schemeClr val="tx1"/>
              </a:solidFill>
            </a:ln>
          </p:spPr>
          <p:txBody>
            <a:bodyPr wrap="square" rtlCol="0">
              <a:spAutoFit/>
            </a:bodyPr>
            <a:lstStyle/>
            <a:p>
              <a:r>
                <a:rPr lang="en-US" altLang="zh-CN" sz="1800" b="1">
                  <a:solidFill>
                    <a:srgbClr val="C00000"/>
                  </a:solidFill>
                  <a:latin typeface="仿宋" panose="02010609060101010101" charset="-122"/>
                  <a:ea typeface="仿宋" panose="02010609060101010101" charset="-122"/>
                  <a:cs typeface="仿宋" panose="02010609060101010101" charset="-122"/>
                </a:rPr>
                <a:t>1945.8 </a:t>
              </a:r>
              <a:r>
                <a:rPr lang="zh-CN" altLang="en-US" sz="1800" b="1">
                  <a:solidFill>
                    <a:srgbClr val="C00000"/>
                  </a:solidFill>
                  <a:latin typeface="仿宋" panose="02010609060101010101" charset="-122"/>
                  <a:ea typeface="仿宋" panose="02010609060101010101" charset="-122"/>
                  <a:cs typeface="仿宋" panose="02010609060101010101" charset="-122"/>
                </a:rPr>
                <a:t>美国在日本投放原子弹</a:t>
              </a:r>
            </a:p>
          </p:txBody>
        </p:sp>
      </p:grpSp>
      <p:grpSp>
        <p:nvGrpSpPr>
          <p:cNvPr id="9" name="组合 8"/>
          <p:cNvGrpSpPr/>
          <p:nvPr/>
        </p:nvGrpSpPr>
        <p:grpSpPr>
          <a:xfrm>
            <a:off x="5924550" y="3609975"/>
            <a:ext cx="4533900" cy="2691289"/>
            <a:chOff x="3962" y="797"/>
            <a:chExt cx="7140" cy="3638"/>
          </a:xfrm>
        </p:grpSpPr>
        <p:pic>
          <p:nvPicPr>
            <p:cNvPr id="6152" name="Picture 8"/>
            <p:cNvPicPr>
              <a:picLocks noChangeAspect="1" noChangeArrowheads="1"/>
            </p:cNvPicPr>
            <p:nvPr/>
          </p:nvPicPr>
          <p:blipFill>
            <a:blip r:embed="rId33">
              <a:extLst>
                <a:ext uri="{28A0092B-C50C-407E-A947-70E740481C1C}">
                  <a14:useLocalDpi xmlns:a14="http://schemas.microsoft.com/office/drawing/2010/main" val="0"/>
                </a:ext>
              </a:extLst>
            </a:blip>
            <a:stretch>
              <a:fillRect/>
            </a:stretch>
          </p:blipFill>
          <p:spPr bwMode="auto">
            <a:xfrm>
              <a:off x="3962" y="797"/>
              <a:ext cx="7140" cy="3525"/>
            </a:xfrm>
            <a:prstGeom prst="rect">
              <a:avLst/>
            </a:prstGeom>
            <a:noFill/>
            <a:extLst>
              <a:ext uri="{909E8E84-426E-40DD-AFC4-6F175D3DCCD1}">
                <a14:hiddenFill xmlns:a14="http://schemas.microsoft.com/office/drawing/2010/main">
                  <a:solidFill>
                    <a:srgbClr val="FFFFFF"/>
                  </a:solidFill>
                </a14:hiddenFill>
              </a:ext>
            </a:extLst>
          </p:spPr>
        </p:pic>
        <p:sp>
          <p:nvSpPr>
            <p:cNvPr id="16" name="文本框 15"/>
            <p:cNvSpPr txBox="1"/>
            <p:nvPr/>
          </p:nvSpPr>
          <p:spPr>
            <a:xfrm>
              <a:off x="6355" y="3937"/>
              <a:ext cx="4747" cy="498"/>
            </a:xfrm>
            <a:prstGeom prst="rect">
              <a:avLst/>
            </a:prstGeom>
            <a:solidFill>
              <a:srgbClr val="FFFFFF"/>
            </a:solidFill>
            <a:ln>
              <a:solidFill>
                <a:srgbClr val="000000"/>
              </a:solidFill>
            </a:ln>
          </p:spPr>
          <p:txBody>
            <a:bodyPr wrap="square" rtlCol="0">
              <a:spAutoFit/>
            </a:bodyPr>
            <a:lstStyle/>
            <a:p>
              <a:r>
                <a:rPr lang="en-US" altLang="zh-CN" sz="1800" b="1">
                  <a:solidFill>
                    <a:srgbClr val="C00000"/>
                  </a:solidFill>
                  <a:latin typeface="仿宋" panose="02010609060101010101" charset="-122"/>
                  <a:ea typeface="仿宋" panose="02010609060101010101" charset="-122"/>
                  <a:cs typeface="仿宋" panose="02010609060101010101" charset="-122"/>
                </a:rPr>
                <a:t>1945.8 </a:t>
              </a:r>
              <a:r>
                <a:rPr lang="zh-CN" altLang="en-US" sz="1800" b="1">
                  <a:solidFill>
                    <a:srgbClr val="C00000"/>
                  </a:solidFill>
                  <a:latin typeface="仿宋" panose="02010609060101010101" charset="-122"/>
                  <a:ea typeface="仿宋" panose="02010609060101010101" charset="-122"/>
                  <a:cs typeface="仿宋" panose="02010609060101010101" charset="-122"/>
                </a:rPr>
                <a:t>苏联对日宣战</a:t>
              </a:r>
            </a:p>
          </p:txBody>
        </p:sp>
      </p:grpSp>
      <p:pic>
        <p:nvPicPr>
          <p:cNvPr id="13" name="图片 122"/>
          <p:cNvPicPr/>
          <p:nvPr>
            <p:custDataLst>
              <p:tags r:id="rId10"/>
            </p:custDataLst>
          </p:nvPr>
        </p:nvPicPr>
        <p:blipFill>
          <a:blip r:embed="rId34"/>
          <a:stretch>
            <a:fillRect/>
          </a:stretch>
        </p:blipFill>
        <p:spPr>
          <a:xfrm>
            <a:off x="2800985" y="3587115"/>
            <a:ext cx="2223135" cy="2794000"/>
          </a:xfrm>
          <a:prstGeom prst="rect">
            <a:avLst/>
          </a:prstGeom>
          <a:noFill/>
          <a:ln w="9525">
            <a:noFill/>
          </a:ln>
        </p:spPr>
      </p:pic>
      <p:pic>
        <p:nvPicPr>
          <p:cNvPr id="14" name="图片 123"/>
          <p:cNvPicPr/>
          <p:nvPr>
            <p:custDataLst>
              <p:tags r:id="rId11"/>
            </p:custDataLst>
          </p:nvPr>
        </p:nvPicPr>
        <p:blipFill>
          <a:blip r:embed="rId35"/>
          <a:stretch>
            <a:fillRect/>
          </a:stretch>
        </p:blipFill>
        <p:spPr>
          <a:xfrm>
            <a:off x="5024120" y="3586798"/>
            <a:ext cx="2425700" cy="2794000"/>
          </a:xfrm>
          <a:prstGeom prst="rect">
            <a:avLst/>
          </a:prstGeom>
          <a:noFill/>
          <a:ln w="9525">
            <a:noFill/>
          </a:ln>
        </p:spPr>
      </p:pic>
      <p:pic>
        <p:nvPicPr>
          <p:cNvPr id="15" name="图片 14"/>
          <p:cNvPicPr>
            <a:picLocks noChangeAspect="1"/>
          </p:cNvPicPr>
          <p:nvPr>
            <p:custDataLst>
              <p:tags r:id="rId12"/>
            </p:custDataLst>
          </p:nvPr>
        </p:nvPicPr>
        <p:blipFill>
          <a:blip r:embed="rId36"/>
          <a:stretch>
            <a:fillRect/>
          </a:stretch>
        </p:blipFill>
        <p:spPr>
          <a:xfrm>
            <a:off x="8505825" y="3502025"/>
            <a:ext cx="3717925" cy="2900680"/>
          </a:xfrm>
          <a:prstGeom prst="rect">
            <a:avLst/>
          </a:prstGeom>
        </p:spPr>
      </p:pic>
      <p:pic>
        <p:nvPicPr>
          <p:cNvPr id="10" name="图片 121"/>
          <p:cNvPicPr/>
          <p:nvPr>
            <p:custDataLst>
              <p:tags r:id="rId13"/>
            </p:custDataLst>
          </p:nvPr>
        </p:nvPicPr>
        <p:blipFill>
          <a:blip r:embed="rId37"/>
          <a:stretch>
            <a:fillRect/>
          </a:stretch>
        </p:blipFill>
        <p:spPr>
          <a:xfrm>
            <a:off x="7268210" y="3381693"/>
            <a:ext cx="4714875" cy="2814637"/>
          </a:xfrm>
          <a:prstGeom prst="rect">
            <a:avLst/>
          </a:prstGeom>
          <a:noFill/>
          <a:ln w="9525">
            <a:noFill/>
          </a:ln>
        </p:spPr>
      </p:pic>
      <p:grpSp>
        <p:nvGrpSpPr>
          <p:cNvPr id="23" name="组合 22"/>
          <p:cNvGrpSpPr/>
          <p:nvPr/>
        </p:nvGrpSpPr>
        <p:grpSpPr>
          <a:xfrm>
            <a:off x="-6350" y="6319520"/>
            <a:ext cx="12198350" cy="516890"/>
            <a:chOff x="-10" y="9952"/>
            <a:chExt cx="19210" cy="814"/>
          </a:xfrm>
          <a:solidFill>
            <a:srgbClr val="EC5F74">
              <a:lumMod val="20000"/>
              <a:lumOff val="80000"/>
            </a:srgbClr>
          </a:solidFill>
        </p:grpSpPr>
        <p:sp>
          <p:nvSpPr>
            <p:cNvPr id="24" name="文本框 23"/>
            <p:cNvSpPr txBox="1"/>
            <p:nvPr>
              <p:custDataLst>
                <p:tags r:id="rId16"/>
              </p:custDataLst>
            </p:nvPr>
          </p:nvSpPr>
          <p:spPr>
            <a:xfrm>
              <a:off x="-10" y="9976"/>
              <a:ext cx="19211" cy="791"/>
            </a:xfrm>
            <a:prstGeom prst="rect">
              <a:avLst/>
            </a:prstGeom>
            <a:grpFill/>
          </p:spPr>
          <p:txBody>
            <a:bodyPr vert="horz" wrap="square" lIns="91440" tIns="45720" rIns="91440" bIns="45720" numCol="1" spcCol="0" rtlCol="0" fromWordArt="0" anchor="t" anchorCtr="0" forceAA="0" compatLnSpc="0">
              <a:noAutofit/>
            </a:bodyPr>
            <a:lstStyle>
              <a:lvl1pPr algn="l" defTabSz="914400" rtl="0" eaLnBrk="1" latinLnBrk="0" hangingPunct="1">
                <a:lnSpc>
                  <a:spcPct val="90000"/>
                </a:lnSpc>
                <a:spcBef>
                  <a:spcPct val="0"/>
                </a:spcBef>
                <a:buNone/>
                <a:defRPr sz="4400" kern="1200">
                  <a:solidFill>
                    <a:sysClr val="windowText" lastClr="000000"/>
                  </a:solidFill>
                  <a:latin typeface="Calibri" panose="020F0502020204030204"/>
                  <a:ea typeface="微软雅黑" panose="020B0503020204020204" charset="-122"/>
                  <a:cs typeface="微软雅黑" panose="020B0503020204020204" charset="-122"/>
                </a:defRPr>
              </a:lvl1pPr>
            </a:lstStyle>
            <a:p>
              <a:pPr lvl="0" algn="l">
                <a:lnSpc>
                  <a:spcPct val="100000"/>
                </a:lnSpc>
                <a:buClrTx/>
                <a:buSzTx/>
                <a:buFontTx/>
              </a:pPr>
              <a:r>
                <a:rPr lang="zh-CN" altLang="zh-CN" sz="2400" b="1">
                  <a:latin typeface="仿宋" panose="02010609060101010101" charset="-122"/>
                  <a:ea typeface="仿宋" panose="02010609060101010101" charset="-122"/>
                  <a:cs typeface="楷体" panose="02010609060101010101" pitchFamily="49" charset="-122"/>
                  <a:sym typeface="Arial" panose="020B0604020202020204" pitchFamily="34" charset="0"/>
                </a:rPr>
                <a:t>  </a:t>
              </a:r>
              <a:r>
                <a:rPr lang="zh-CN" altLang="zh-CN" sz="2400" b="1">
                  <a:latin typeface="仿宋" panose="02010609060101010101" charset="-122"/>
                  <a:ea typeface="仿宋" panose="02010609060101010101" charset="-122"/>
                  <a:cs typeface="楷体" panose="02010609060101010101" pitchFamily="49" charset="-122"/>
                  <a:sym typeface="等线" panose="02010600030101010101" charset="-122"/>
                </a:rPr>
                <a:t>考情分析</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zh-CN" sz="2400" b="1">
                  <a:solidFill>
                    <a:sysClr val="windowText" lastClr="000000"/>
                  </a:solidFill>
                  <a:latin typeface="仿宋" panose="02010609060101010101" charset="-122"/>
                  <a:ea typeface="仿宋" panose="02010609060101010101" charset="-122"/>
                  <a:cs typeface="楷体" panose="02010609060101010101" pitchFamily="49" charset="-122"/>
                  <a:sym typeface="微软雅黑" panose="020B0503020204020204" charset="-122"/>
                </a:rPr>
                <a:t>阶段特征</a:t>
              </a:r>
              <a:r>
                <a:rPr lang="en-US" altLang="zh-CN" sz="2400" b="1">
                  <a:solidFill>
                    <a:sysClr val="windowText" lastClr="000000"/>
                  </a:solidFill>
                  <a:latin typeface="仿宋" panose="02010609060101010101" charset="-122"/>
                  <a:ea typeface="仿宋" panose="02010609060101010101" charset="-122"/>
                  <a:cs typeface="楷体" panose="02010609060101010101" pitchFamily="49" charset="-122"/>
                  <a:sym typeface="微软雅黑" panose="020B0503020204020204" charset="-122"/>
                </a:rPr>
                <a:t>          </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微软雅黑" panose="020B0503020204020204" charset="-122"/>
                </a:rPr>
                <a:t>夯实</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等线" panose="02010600030101010101" charset="-122"/>
                </a:rPr>
                <a:t>基础</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en-US" sz="2400" b="1">
                  <a:solidFill>
                    <a:srgbClr val="000000"/>
                  </a:solidFill>
                  <a:latin typeface="仿宋" panose="02010609060101010101" charset="-122"/>
                  <a:ea typeface="仿宋" panose="02010609060101010101" charset="-122"/>
                  <a:cs typeface="Times New Roman" panose="02020603050405020304" charset="0"/>
                  <a:sym typeface="等线" panose="02010600030101010101" charset="-122"/>
                </a:rPr>
                <a:t>高考真题</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en-US" sz="2400" b="1">
                  <a:solidFill>
                    <a:srgbClr val="000000"/>
                  </a:solidFill>
                  <a:latin typeface="仿宋" panose="02010609060101010101" charset="-122"/>
                  <a:ea typeface="仿宋" panose="02010609060101010101" charset="-122"/>
                  <a:cs typeface="Times New Roman" panose="02020603050405020304" charset="0"/>
                  <a:sym typeface="等线" panose="02010600030101010101" charset="-122"/>
                </a:rPr>
                <a:t>链接选必</a:t>
              </a: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sym typeface="微软雅黑" panose="020B0503020204020204" charset="-122"/>
              </a:endParaRPr>
            </a:p>
          </p:txBody>
        </p:sp>
        <p:cxnSp>
          <p:nvCxnSpPr>
            <p:cNvPr id="25" name="直接连接符 24"/>
            <p:cNvCxnSpPr/>
            <p:nvPr/>
          </p:nvCxnSpPr>
          <p:spPr>
            <a:xfrm>
              <a:off x="2977" y="9952"/>
              <a:ext cx="16" cy="815"/>
            </a:xfrm>
            <a:prstGeom prst="line">
              <a:avLst/>
            </a:prstGeom>
            <a:grpFill/>
            <a:ln w="12700" cap="flat" cmpd="sng" algn="ctr">
              <a:solidFill>
                <a:sysClr val="window" lastClr="FFFFFF"/>
              </a:solidFill>
              <a:prstDash val="solid"/>
              <a:miter lim="800000"/>
            </a:ln>
            <a:effectLst/>
          </p:spPr>
        </p:cxnSp>
        <p:cxnSp>
          <p:nvCxnSpPr>
            <p:cNvPr id="26" name="直接连接符 25"/>
            <p:cNvCxnSpPr/>
            <p:nvPr/>
          </p:nvCxnSpPr>
          <p:spPr>
            <a:xfrm>
              <a:off x="7227" y="9952"/>
              <a:ext cx="16" cy="815"/>
            </a:xfrm>
            <a:prstGeom prst="line">
              <a:avLst/>
            </a:prstGeom>
            <a:grpFill/>
            <a:ln w="12700" cap="flat" cmpd="sng" algn="ctr">
              <a:solidFill>
                <a:sysClr val="window" lastClr="FFFFFF"/>
              </a:solidFill>
              <a:prstDash val="solid"/>
              <a:miter lim="800000"/>
            </a:ln>
            <a:effectLst/>
          </p:spPr>
        </p:cxnSp>
        <p:cxnSp>
          <p:nvCxnSpPr>
            <p:cNvPr id="28" name="直接连接符 27"/>
            <p:cNvCxnSpPr/>
            <p:nvPr/>
          </p:nvCxnSpPr>
          <p:spPr>
            <a:xfrm>
              <a:off x="11121" y="9952"/>
              <a:ext cx="16" cy="815"/>
            </a:xfrm>
            <a:prstGeom prst="line">
              <a:avLst/>
            </a:prstGeom>
            <a:grpFill/>
            <a:ln w="12700" cap="flat" cmpd="sng" algn="ctr">
              <a:solidFill>
                <a:sysClr val="window" lastClr="FFFFFF"/>
              </a:solidFill>
              <a:prstDash val="solid"/>
              <a:miter lim="800000"/>
            </a:ln>
            <a:effectLst/>
          </p:spPr>
        </p:cxnSp>
        <p:cxnSp>
          <p:nvCxnSpPr>
            <p:cNvPr id="62" name="直接连接符 61"/>
            <p:cNvCxnSpPr/>
            <p:nvPr/>
          </p:nvCxnSpPr>
          <p:spPr>
            <a:xfrm>
              <a:off x="15150" y="9952"/>
              <a:ext cx="16" cy="815"/>
            </a:xfrm>
            <a:prstGeom prst="line">
              <a:avLst/>
            </a:prstGeom>
            <a:grpFill/>
            <a:ln w="12700" cap="flat" cmpd="sng" algn="ctr">
              <a:solidFill>
                <a:sysClr val="window" lastClr="FFFFFF"/>
              </a:solidFill>
              <a:prstDash val="solid"/>
              <a:miter lim="800000"/>
            </a:ln>
            <a:effectLst/>
          </p:spPr>
        </p:cxnSp>
      </p:grpSp>
      <p:grpSp>
        <p:nvGrpSpPr>
          <p:cNvPr id="29" name="组合 28"/>
          <p:cNvGrpSpPr/>
          <p:nvPr/>
        </p:nvGrpSpPr>
        <p:grpSpPr>
          <a:xfrm>
            <a:off x="-6350" y="5080"/>
            <a:ext cx="3795395" cy="622935"/>
            <a:chOff x="271" y="34"/>
            <a:chExt cx="5977" cy="981"/>
          </a:xfrm>
        </p:grpSpPr>
        <p:sp>
          <p:nvSpPr>
            <p:cNvPr id="30" name="矩形"/>
            <p:cNvSpPr/>
            <p:nvPr/>
          </p:nvSpPr>
          <p:spPr>
            <a:xfrm>
              <a:off x="271" y="34"/>
              <a:ext cx="5895" cy="820"/>
            </a:xfrm>
            <a:prstGeom prst="rect">
              <a:avLst/>
            </a:prstGeom>
            <a:solidFill>
              <a:schemeClr val="accent3">
                <a:lumMod val="20000"/>
                <a:lumOff val="80000"/>
              </a:schemeClr>
            </a:solidFill>
            <a:ln w="9525" cap="flat" cmpd="sng">
              <a:noFill/>
              <a:prstDash val="solid"/>
              <a:miter/>
            </a:ln>
          </p:spPr>
          <p:txBody>
            <a:bodyPr vert="horz" wrap="square" lIns="91417" tIns="45708" rIns="91417" bIns="45708" anchor="t" anchorCtr="0">
              <a:spAutoFit/>
            </a:bodyPr>
            <a:lstStyle/>
            <a:p>
              <a:pPr marL="0" indent="0" algn="l">
                <a:lnSpc>
                  <a:spcPct val="100000"/>
                </a:lnSpc>
                <a:spcBef>
                  <a:spcPts val="0"/>
                </a:spcBef>
                <a:spcAft>
                  <a:spcPts val="0"/>
                </a:spcAft>
                <a:buNone/>
              </a:pPr>
              <a:r>
                <a:rPr lang="zh-CN" altLang="en-US" sz="2800" b="1" i="0" u="none" strike="noStrike" kern="1200" cap="none" spc="0" baseline="0">
                  <a:solidFill>
                    <a:sysClr val="windowText" lastClr="000000"/>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四、抗日战争的胜利</a:t>
              </a:r>
            </a:p>
          </p:txBody>
        </p:sp>
        <p:cxnSp>
          <p:nvCxnSpPr>
            <p:cNvPr id="31" name="直接连接符 30"/>
            <p:cNvCxnSpPr/>
            <p:nvPr>
              <p:custDataLst>
                <p:tags r:id="rId15"/>
              </p:custDataLst>
            </p:nvPr>
          </p:nvCxnSpPr>
          <p:spPr>
            <a:xfrm flipV="1">
              <a:off x="271" y="975"/>
              <a:ext cx="5977" cy="40"/>
            </a:xfrm>
            <a:prstGeom prst="line">
              <a:avLst/>
            </a:prstGeom>
            <a:noFill/>
            <a:ln w="12700" cap="flat" cmpd="sng" algn="ctr">
              <a:solidFill>
                <a:schemeClr val="accent3">
                  <a:lumMod val="75000"/>
                </a:schemeClr>
              </a:solidFill>
              <a:prstDash val="solid"/>
              <a:miter lim="800000"/>
            </a:ln>
            <a:effectLst/>
          </p:spPr>
        </p:cxnSp>
      </p:grpSp>
      <p:sp>
        <p:nvSpPr>
          <p:cNvPr id="11" name="矩形 10"/>
          <p:cNvSpPr/>
          <p:nvPr>
            <p:custDataLst>
              <p:tags r:id="rId14"/>
            </p:custDataLst>
          </p:nvPr>
        </p:nvSpPr>
        <p:spPr>
          <a:xfrm>
            <a:off x="111125" y="704850"/>
            <a:ext cx="2279650" cy="460375"/>
          </a:xfrm>
          <a:prstGeom prst="rect">
            <a:avLst/>
          </a:prstGeom>
          <a:noFill/>
          <a:ln w="28575">
            <a:noFill/>
          </a:ln>
          <a:extLst>
            <a:ext uri="{909E8E84-426E-40DD-AFC4-6F175D3DCCD1}">
              <a14:hiddenFill xmlns:a14="http://schemas.microsoft.com/office/drawing/2010/main">
                <a:solidFill>
                  <a:sysClr val="window" lastClr="FFFFFF"/>
                </a:solidFill>
              </a14:hiddenFill>
            </a:ext>
          </a:extLst>
        </p:spPr>
        <p:txBody>
          <a:bodyPr wrap="square" lIns="91440" tIns="45720" rIns="91440" bIns="45720">
            <a:spAutoFit/>
          </a:bodyPr>
          <a:lstStyle/>
          <a:p>
            <a:pPr algn="l"/>
            <a:r>
              <a:rPr lang="en-US" sz="2400" b="1">
                <a:gradFill>
                  <a:gsLst>
                    <a:gs pos="0">
                      <a:srgbClr val="012D86"/>
                    </a:gs>
                    <a:gs pos="100000">
                      <a:srgbClr val="0E2557"/>
                    </a:gs>
                  </a:gsLst>
                  <a:lin scaled="0"/>
                </a:gradFill>
                <a:latin typeface="宋体" panose="02010600030101010101" pitchFamily="2" charset="-122"/>
                <a:cs typeface="宋体" panose="02010600030101010101" pitchFamily="2" charset="-122"/>
              </a:rPr>
              <a:t>2</a:t>
            </a:r>
            <a:r>
              <a:rPr lang="zh-CN" altLang="en-US" sz="2400" b="1">
                <a:gradFill>
                  <a:gsLst>
                    <a:gs pos="0">
                      <a:srgbClr val="012D86"/>
                    </a:gs>
                    <a:gs pos="100000">
                      <a:srgbClr val="0E2557"/>
                    </a:gs>
                  </a:gsLst>
                  <a:lin scaled="0"/>
                </a:gradFill>
                <a:latin typeface="宋体" panose="02010600030101010101" pitchFamily="2" charset="-122"/>
                <a:cs typeface="宋体" panose="02010600030101010101" pitchFamily="2" charset="-122"/>
              </a:rPr>
              <a:t>、经过：</a:t>
            </a:r>
            <a:endParaRPr lang="en-US" sz="2400" b="1" cap="none" spc="0">
              <a:gradFill>
                <a:gsLst>
                  <a:gs pos="0">
                    <a:srgbClr val="012D86"/>
                  </a:gs>
                  <a:gs pos="100000">
                    <a:srgbClr val="0E2557"/>
                  </a:gs>
                </a:gsLst>
                <a:lin scaled="0"/>
              </a:gradFill>
              <a:latin typeface="宋体" panose="02010600030101010101" pitchFamily="2" charset="-122"/>
              <a:cs typeface="宋体" panose="02010600030101010101" pitchFamily="2" charset="-122"/>
              <a:sym typeface="+mn-ea"/>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 presetClass="entr" presetSubtype="1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linds(horizont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9709"/>
                                        </p:tgtEl>
                                        <p:attrNameLst>
                                          <p:attrName>style.visibility</p:attrName>
                                        </p:attrNameLst>
                                      </p:cBhvr>
                                      <p:to>
                                        <p:strVal val="visible"/>
                                      </p:to>
                                    </p:set>
                                    <p:animEffect transition="in" filter="blinds(horizontal)">
                                      <p:cBhvr>
                                        <p:cTn id="17" dur="500"/>
                                        <p:tgtEl>
                                          <p:spTgt spid="29709"/>
                                        </p:tgtEl>
                                      </p:cBhvr>
                                    </p:animEffect>
                                  </p:childTnLst>
                                </p:cTn>
                              </p:par>
                              <p:par>
                                <p:cTn id="18" presetID="3" presetClass="entr" presetSubtype="1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linds(horizont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29711"/>
                                        </p:tgtEl>
                                        <p:attrNameLst>
                                          <p:attrName>style.visibility</p:attrName>
                                        </p:attrNameLst>
                                      </p:cBhvr>
                                      <p:to>
                                        <p:strVal val="visible"/>
                                      </p:to>
                                    </p:set>
                                    <p:animEffect transition="in" filter="blinds(horizontal)">
                                      <p:cBhvr>
                                        <p:cTn id="25" dur="500"/>
                                        <p:tgtEl>
                                          <p:spTgt spid="29711"/>
                                        </p:tgtEl>
                                      </p:cBhvr>
                                    </p:animEffect>
                                  </p:childTnLst>
                                </p:cTn>
                              </p:par>
                            </p:childTnLst>
                          </p:cTn>
                        </p:par>
                        <p:par>
                          <p:cTn id="26" fill="hold">
                            <p:stCondLst>
                              <p:cond delay="500"/>
                            </p:stCondLst>
                            <p:childTnLst>
                              <p:par>
                                <p:cTn id="27" presetID="3" presetClass="entr" presetSubtype="10"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linds(horizontal)">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29713"/>
                                        </p:tgtEl>
                                        <p:attrNameLst>
                                          <p:attrName>style.visibility</p:attrName>
                                        </p:attrNameLst>
                                      </p:cBhvr>
                                      <p:to>
                                        <p:strVal val="visible"/>
                                      </p:to>
                                    </p:set>
                                    <p:animEffect transition="in" filter="blinds(horizontal)">
                                      <p:cBhvr>
                                        <p:cTn id="34" dur="500"/>
                                        <p:tgtEl>
                                          <p:spTgt spid="29713"/>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xit" presetSubtype="10" fill="hold" nodeType="clickEffect">
                                  <p:stCondLst>
                                    <p:cond delay="0"/>
                                  </p:stCondLst>
                                  <p:childTnLst>
                                    <p:animEffect transition="out" filter="blinds(horizontal)">
                                      <p:cBhvr>
                                        <p:cTn id="38" dur="500"/>
                                        <p:tgtEl>
                                          <p:spTgt spid="4"/>
                                        </p:tgtEl>
                                      </p:cBhvr>
                                    </p:animEffect>
                                    <p:set>
                                      <p:cBhvr>
                                        <p:cTn id="39" dur="1" fill="hold">
                                          <p:stCondLst>
                                            <p:cond delay="499"/>
                                          </p:stCondLst>
                                        </p:cTn>
                                        <p:tgtEl>
                                          <p:spTgt spid="4"/>
                                        </p:tgtEl>
                                        <p:attrNameLst>
                                          <p:attrName>style.visibility</p:attrName>
                                        </p:attrNameLst>
                                      </p:cBhvr>
                                      <p:to>
                                        <p:strVal val="hidden"/>
                                      </p:to>
                                    </p:set>
                                  </p:childTnLst>
                                </p:cTn>
                              </p:par>
                              <p:par>
                                <p:cTn id="40" presetID="3" presetClass="exit" presetSubtype="10" fill="hold" nodeType="withEffect">
                                  <p:stCondLst>
                                    <p:cond delay="0"/>
                                  </p:stCondLst>
                                  <p:childTnLst>
                                    <p:animEffect transition="out" filter="blinds(horizontal)">
                                      <p:cBhvr>
                                        <p:cTn id="41" dur="500"/>
                                        <p:tgtEl>
                                          <p:spTgt spid="9"/>
                                        </p:tgtEl>
                                      </p:cBhvr>
                                    </p:animEffect>
                                    <p:set>
                                      <p:cBhvr>
                                        <p:cTn id="42" dur="1" fill="hold">
                                          <p:stCondLst>
                                            <p:cond delay="499"/>
                                          </p:stCondLst>
                                        </p:cTn>
                                        <p:tgtEl>
                                          <p:spTgt spid="9"/>
                                        </p:tgtEl>
                                        <p:attrNameLst>
                                          <p:attrName>style.visibility</p:attrName>
                                        </p:attrNameLst>
                                      </p:cBhvr>
                                      <p:to>
                                        <p:strVal val="hidden"/>
                                      </p:to>
                                    </p:set>
                                  </p:childTnLst>
                                </p:cTn>
                              </p:par>
                              <p:par>
                                <p:cTn id="43" presetID="2" presetClass="entr" presetSubtype="4"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p:cTn id="45" dur="500" fill="hold"/>
                                        <p:tgtEl>
                                          <p:spTgt spid="13"/>
                                        </p:tgtEl>
                                        <p:attrNameLst>
                                          <p:attrName>ppt_x</p:attrName>
                                        </p:attrNameLst>
                                      </p:cBhvr>
                                      <p:tavLst>
                                        <p:tav tm="0">
                                          <p:val>
                                            <p:strVal val="#ppt_x"/>
                                          </p:val>
                                        </p:tav>
                                        <p:tav tm="100000">
                                          <p:val>
                                            <p:strVal val="#ppt_x"/>
                                          </p:val>
                                        </p:tav>
                                      </p:tavLst>
                                    </p:anim>
                                    <p:anim calcmode="lin" valueType="num">
                                      <p:cBhvr>
                                        <p:cTn id="46" dur="500" fill="hold"/>
                                        <p:tgtEl>
                                          <p:spTgt spid="13"/>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p:cTn id="49" dur="500" fill="hold"/>
                                        <p:tgtEl>
                                          <p:spTgt spid="14"/>
                                        </p:tgtEl>
                                        <p:attrNameLst>
                                          <p:attrName>ppt_x</p:attrName>
                                        </p:attrNameLst>
                                      </p:cBhvr>
                                      <p:tavLst>
                                        <p:tav tm="0">
                                          <p:val>
                                            <p:strVal val="#ppt_x"/>
                                          </p:val>
                                        </p:tav>
                                        <p:tav tm="100000">
                                          <p:val>
                                            <p:strVal val="#ppt_x"/>
                                          </p:val>
                                        </p:tav>
                                      </p:tavLst>
                                    </p:anim>
                                    <p:anim calcmode="lin" valueType="num">
                                      <p:cBhvr>
                                        <p:cTn id="50" dur="500" fill="hold"/>
                                        <p:tgtEl>
                                          <p:spTgt spid="14"/>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p:cTn id="53" dur="500" fill="hold"/>
                                        <p:tgtEl>
                                          <p:spTgt spid="10"/>
                                        </p:tgtEl>
                                        <p:attrNameLst>
                                          <p:attrName>ppt_x</p:attrName>
                                        </p:attrNameLst>
                                      </p:cBhvr>
                                      <p:tavLst>
                                        <p:tav tm="0">
                                          <p:val>
                                            <p:strVal val="#ppt_x"/>
                                          </p:val>
                                        </p:tav>
                                        <p:tav tm="100000">
                                          <p:val>
                                            <p:strVal val="#ppt_x"/>
                                          </p:val>
                                        </p:tav>
                                      </p:tavLst>
                                    </p:anim>
                                    <p:anim calcmode="lin" valueType="num">
                                      <p:cBhvr>
                                        <p:cTn id="5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3" presetClass="entr" presetSubtype="10" fill="hold" grpId="0" nodeType="clickEffect">
                                  <p:stCondLst>
                                    <p:cond delay="0"/>
                                  </p:stCondLst>
                                  <p:childTnLst>
                                    <p:set>
                                      <p:cBhvr>
                                        <p:cTn id="58" dur="1" fill="hold">
                                          <p:stCondLst>
                                            <p:cond delay="0"/>
                                          </p:stCondLst>
                                        </p:cTn>
                                        <p:tgtEl>
                                          <p:spTgt spid="29717"/>
                                        </p:tgtEl>
                                        <p:attrNameLst>
                                          <p:attrName>style.visibility</p:attrName>
                                        </p:attrNameLst>
                                      </p:cBhvr>
                                      <p:to>
                                        <p:strVal val="visible"/>
                                      </p:to>
                                    </p:set>
                                    <p:animEffect transition="in" filter="blinds(horizontal)">
                                      <p:cBhvr>
                                        <p:cTn id="59" dur="500"/>
                                        <p:tgtEl>
                                          <p:spTgt spid="29717"/>
                                        </p:tgtEl>
                                      </p:cBhvr>
                                    </p:animEffect>
                                  </p:childTnLst>
                                </p:cTn>
                              </p:par>
                            </p:childTnLst>
                          </p:cTn>
                        </p:par>
                      </p:childTnLst>
                    </p:cTn>
                  </p:par>
                  <p:par>
                    <p:cTn id="60" fill="hold">
                      <p:stCondLst>
                        <p:cond delay="indefinite"/>
                      </p:stCondLst>
                      <p:childTnLst>
                        <p:par>
                          <p:cTn id="61" fill="hold">
                            <p:stCondLst>
                              <p:cond delay="0"/>
                            </p:stCondLst>
                            <p:childTnLst>
                              <p:par>
                                <p:cTn id="62" presetID="3" presetClass="entr" presetSubtype="10" fill="hold" grpId="0" nodeType="clickEffect">
                                  <p:stCondLst>
                                    <p:cond delay="0"/>
                                  </p:stCondLst>
                                  <p:childTnLst>
                                    <p:set>
                                      <p:cBhvr>
                                        <p:cTn id="63" dur="1" fill="hold">
                                          <p:stCondLst>
                                            <p:cond delay="0"/>
                                          </p:stCondLst>
                                        </p:cTn>
                                        <p:tgtEl>
                                          <p:spTgt spid="29714"/>
                                        </p:tgtEl>
                                        <p:attrNameLst>
                                          <p:attrName>style.visibility</p:attrName>
                                        </p:attrNameLst>
                                      </p:cBhvr>
                                      <p:to>
                                        <p:strVal val="visible"/>
                                      </p:to>
                                    </p:set>
                                    <p:animEffect transition="in" filter="blinds(horizontal)">
                                      <p:cBhvr>
                                        <p:cTn id="64" dur="500"/>
                                        <p:tgtEl>
                                          <p:spTgt spid="29714"/>
                                        </p:tgtEl>
                                      </p:cBhvr>
                                    </p:animEffect>
                                  </p:childTnLst>
                                </p:cTn>
                              </p:par>
                            </p:childTnLst>
                          </p:cTn>
                        </p:par>
                      </p:childTnLst>
                    </p:cTn>
                  </p:par>
                  <p:par>
                    <p:cTn id="65" fill="hold">
                      <p:stCondLst>
                        <p:cond delay="indefinite"/>
                      </p:stCondLst>
                      <p:childTnLst>
                        <p:par>
                          <p:cTn id="66" fill="hold">
                            <p:stCondLst>
                              <p:cond delay="0"/>
                            </p:stCondLst>
                            <p:childTnLst>
                              <p:par>
                                <p:cTn id="67" presetID="3" presetClass="exit" presetSubtype="10" fill="hold" nodeType="clickEffect">
                                  <p:stCondLst>
                                    <p:cond delay="0"/>
                                  </p:stCondLst>
                                  <p:childTnLst>
                                    <p:animEffect transition="out" filter="blinds(horizontal)">
                                      <p:cBhvr>
                                        <p:cTn id="68" dur="500"/>
                                        <p:tgtEl>
                                          <p:spTgt spid="10"/>
                                        </p:tgtEl>
                                      </p:cBhvr>
                                    </p:animEffect>
                                    <p:set>
                                      <p:cBhvr>
                                        <p:cTn id="69" dur="1" fill="hold">
                                          <p:stCondLst>
                                            <p:cond delay="499"/>
                                          </p:stCondLst>
                                        </p:cTn>
                                        <p:tgtEl>
                                          <p:spTgt spid="10"/>
                                        </p:tgtEl>
                                        <p:attrNameLst>
                                          <p:attrName>style.visibility</p:attrName>
                                        </p:attrNameLst>
                                      </p:cBhvr>
                                      <p:to>
                                        <p:strVal val="hidden"/>
                                      </p:to>
                                    </p:set>
                                  </p:childTnLst>
                                </p:cTn>
                              </p:par>
                              <p:par>
                                <p:cTn id="70" presetID="3" presetClass="exit" presetSubtype="10" fill="hold" nodeType="withEffect">
                                  <p:stCondLst>
                                    <p:cond delay="0"/>
                                  </p:stCondLst>
                                  <p:childTnLst>
                                    <p:animEffect transition="out" filter="blinds(horizontal)">
                                      <p:cBhvr>
                                        <p:cTn id="71" dur="500"/>
                                        <p:tgtEl>
                                          <p:spTgt spid="13"/>
                                        </p:tgtEl>
                                      </p:cBhvr>
                                    </p:animEffect>
                                    <p:set>
                                      <p:cBhvr>
                                        <p:cTn id="72" dur="1" fill="hold">
                                          <p:stCondLst>
                                            <p:cond delay="499"/>
                                          </p:stCondLst>
                                        </p:cTn>
                                        <p:tgtEl>
                                          <p:spTgt spid="13"/>
                                        </p:tgtEl>
                                        <p:attrNameLst>
                                          <p:attrName>style.visibility</p:attrName>
                                        </p:attrNameLst>
                                      </p:cBhvr>
                                      <p:to>
                                        <p:strVal val="hidden"/>
                                      </p:to>
                                    </p:set>
                                  </p:childTnLst>
                                </p:cTn>
                              </p:par>
                              <p:par>
                                <p:cTn id="73" presetID="3" presetClass="exit" presetSubtype="10" fill="hold" nodeType="withEffect">
                                  <p:stCondLst>
                                    <p:cond delay="0"/>
                                  </p:stCondLst>
                                  <p:childTnLst>
                                    <p:animEffect transition="out" filter="blinds(horizontal)">
                                      <p:cBhvr>
                                        <p:cTn id="74" dur="500"/>
                                        <p:tgtEl>
                                          <p:spTgt spid="14"/>
                                        </p:tgtEl>
                                      </p:cBhvr>
                                    </p:animEffect>
                                    <p:set>
                                      <p:cBhvr>
                                        <p:cTn id="75" dur="1" fill="hold">
                                          <p:stCondLst>
                                            <p:cond delay="499"/>
                                          </p:stCondLst>
                                        </p:cTn>
                                        <p:tgtEl>
                                          <p:spTgt spid="14"/>
                                        </p:tgtEl>
                                        <p:attrNameLst>
                                          <p:attrName>style.visibility</p:attrName>
                                        </p:attrNameLst>
                                      </p:cBhvr>
                                      <p:to>
                                        <p:strVal val="hidden"/>
                                      </p:to>
                                    </p:set>
                                  </p:childTnLst>
                                </p:cTn>
                              </p:par>
                              <p:par>
                                <p:cTn id="76" presetID="10" presetClass="entr" presetSubtype="0" fill="hold" nodeType="with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fade">
                                      <p:cBhvr>
                                        <p:cTn id="78" dur="500"/>
                                        <p:tgtEl>
                                          <p:spTgt spid="15"/>
                                        </p:tgtEl>
                                      </p:cBhvr>
                                    </p:animEffect>
                                  </p:childTnLst>
                                </p:cTn>
                              </p:par>
                              <p:par>
                                <p:cTn id="79" presetID="42" presetClass="entr" presetSubtype="0" fill="hold" grpId="0" nodeType="withEffect">
                                  <p:stCondLst>
                                    <p:cond delay="0"/>
                                  </p:stCondLst>
                                  <p:childTnLst>
                                    <p:set>
                                      <p:cBhvr>
                                        <p:cTn id="80" dur="500" fill="hold">
                                          <p:stCondLst>
                                            <p:cond delay="0"/>
                                          </p:stCondLst>
                                        </p:cTn>
                                        <p:tgtEl>
                                          <p:spTgt spid="17"/>
                                        </p:tgtEl>
                                        <p:attrNameLst>
                                          <p:attrName>style.visibility</p:attrName>
                                        </p:attrNameLst>
                                      </p:cBhvr>
                                      <p:to>
                                        <p:strVal val="visible"/>
                                      </p:to>
                                    </p:set>
                                    <p:animEffect transition="in" filter="fade">
                                      <p:cBhvr>
                                        <p:cTn id="81" dur="500"/>
                                        <p:tgtEl>
                                          <p:spTgt spid="17"/>
                                        </p:tgtEl>
                                      </p:cBhvr>
                                    </p:animEffect>
                                    <p:anim calcmode="lin" valueType="num">
                                      <p:cBhvr>
                                        <p:cTn id="82" dur="500" fill="hold"/>
                                        <p:tgtEl>
                                          <p:spTgt spid="17"/>
                                        </p:tgtEl>
                                        <p:attrNameLst>
                                          <p:attrName>ppt_x</p:attrName>
                                        </p:attrNameLst>
                                      </p:cBhvr>
                                      <p:tavLst>
                                        <p:tav tm="0">
                                          <p:val>
                                            <p:strVal val="#ppt_x"/>
                                          </p:val>
                                        </p:tav>
                                        <p:tav tm="100000">
                                          <p:val>
                                            <p:strVal val="#ppt_x"/>
                                          </p:val>
                                        </p:tav>
                                      </p:tavLst>
                                    </p:anim>
                                    <p:anim calcmode="lin" valueType="num">
                                      <p:cBhvr>
                                        <p:cTn id="83"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3" presetClass="entr" presetSubtype="10" fill="hold" grpId="0" nodeType="clickEffect">
                                  <p:stCondLst>
                                    <p:cond delay="0"/>
                                  </p:stCondLst>
                                  <p:childTnLst>
                                    <p:set>
                                      <p:cBhvr>
                                        <p:cTn id="87" dur="1" fill="hold">
                                          <p:stCondLst>
                                            <p:cond delay="0"/>
                                          </p:stCondLst>
                                        </p:cTn>
                                        <p:tgtEl>
                                          <p:spTgt spid="29720"/>
                                        </p:tgtEl>
                                        <p:attrNameLst>
                                          <p:attrName>style.visibility</p:attrName>
                                        </p:attrNameLst>
                                      </p:cBhvr>
                                      <p:to>
                                        <p:strVal val="visible"/>
                                      </p:to>
                                    </p:set>
                                    <p:animEffect transition="in" filter="blinds(horizontal)">
                                      <p:cBhvr>
                                        <p:cTn id="88" dur="500"/>
                                        <p:tgtEl>
                                          <p:spTgt spid="297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29709" grpId="0"/>
      <p:bldP spid="29711" grpId="0"/>
      <p:bldP spid="29713" grpId="0"/>
      <p:bldP spid="29714" grpId="0"/>
      <p:bldP spid="29717" grpId="0"/>
      <p:bldP spid="29720" grpId="0"/>
      <p:bldP spid="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a:xfrm>
            <a:off x="-6350" y="6319520"/>
            <a:ext cx="12198350" cy="516890"/>
            <a:chOff x="-10" y="9952"/>
            <a:chExt cx="19210" cy="814"/>
          </a:xfrm>
          <a:solidFill>
            <a:srgbClr val="EC5F74">
              <a:lumMod val="20000"/>
              <a:lumOff val="80000"/>
            </a:srgbClr>
          </a:solidFill>
        </p:grpSpPr>
        <p:sp>
          <p:nvSpPr>
            <p:cNvPr id="24" name="文本框 23"/>
            <p:cNvSpPr txBox="1"/>
            <p:nvPr>
              <p:custDataLst>
                <p:tags r:id="rId13"/>
              </p:custDataLst>
            </p:nvPr>
          </p:nvSpPr>
          <p:spPr>
            <a:xfrm>
              <a:off x="-10" y="9976"/>
              <a:ext cx="19211" cy="791"/>
            </a:xfrm>
            <a:prstGeom prst="rect">
              <a:avLst/>
            </a:prstGeom>
            <a:grpFill/>
          </p:spPr>
          <p:txBody>
            <a:bodyPr vert="horz" wrap="square" lIns="91440" tIns="45720" rIns="91440" bIns="45720" numCol="1" spcCol="0" rtlCol="0" fromWordArt="0" anchor="t" anchorCtr="0" forceAA="0" compatLnSpc="0">
              <a:noAutofit/>
            </a:bodyPr>
            <a:lstStyle>
              <a:lvl1pPr algn="l" defTabSz="914400" rtl="0" eaLnBrk="1" latinLnBrk="0" hangingPunct="1">
                <a:lnSpc>
                  <a:spcPct val="90000"/>
                </a:lnSpc>
                <a:spcBef>
                  <a:spcPct val="0"/>
                </a:spcBef>
                <a:buNone/>
                <a:defRPr sz="4400" kern="1200">
                  <a:solidFill>
                    <a:sysClr val="windowText" lastClr="000000"/>
                  </a:solidFill>
                  <a:latin typeface="Calibri" panose="020F0502020204030204"/>
                  <a:ea typeface="微软雅黑" panose="020B0503020204020204" charset="-122"/>
                  <a:cs typeface="微软雅黑" panose="020B0503020204020204" charset="-122"/>
                </a:defRPr>
              </a:lvl1pPr>
            </a:lstStyle>
            <a:p>
              <a:pPr lvl="0" algn="l">
                <a:lnSpc>
                  <a:spcPct val="100000"/>
                </a:lnSpc>
                <a:buClrTx/>
                <a:buSzTx/>
                <a:buFontTx/>
              </a:pPr>
              <a:r>
                <a:rPr lang="zh-CN" altLang="zh-CN" sz="2400" b="1">
                  <a:latin typeface="仿宋" panose="02010609060101010101" charset="-122"/>
                  <a:ea typeface="仿宋" panose="02010609060101010101" charset="-122"/>
                  <a:cs typeface="楷体" panose="02010609060101010101" pitchFamily="49" charset="-122"/>
                  <a:sym typeface="Arial" panose="020B0604020202020204" pitchFamily="34" charset="0"/>
                </a:rPr>
                <a:t>  </a:t>
              </a:r>
              <a:r>
                <a:rPr lang="zh-CN" altLang="zh-CN" sz="2400" b="1">
                  <a:latin typeface="仿宋" panose="02010609060101010101" charset="-122"/>
                  <a:ea typeface="仿宋" panose="02010609060101010101" charset="-122"/>
                  <a:cs typeface="楷体" panose="02010609060101010101" pitchFamily="49" charset="-122"/>
                  <a:sym typeface="等线" panose="02010600030101010101" charset="-122"/>
                </a:rPr>
                <a:t>考情分析</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zh-CN" sz="2400" b="1">
                  <a:solidFill>
                    <a:sysClr val="windowText" lastClr="000000"/>
                  </a:solidFill>
                  <a:latin typeface="仿宋" panose="02010609060101010101" charset="-122"/>
                  <a:ea typeface="仿宋" panose="02010609060101010101" charset="-122"/>
                  <a:cs typeface="楷体" panose="02010609060101010101" pitchFamily="49" charset="-122"/>
                  <a:sym typeface="微软雅黑" panose="020B0503020204020204" charset="-122"/>
                </a:rPr>
                <a:t>阶段特征</a:t>
              </a:r>
              <a:r>
                <a:rPr lang="en-US" altLang="zh-CN" sz="2400" b="1">
                  <a:solidFill>
                    <a:sysClr val="windowText" lastClr="000000"/>
                  </a:solidFill>
                  <a:latin typeface="仿宋" panose="02010609060101010101" charset="-122"/>
                  <a:ea typeface="仿宋" panose="02010609060101010101" charset="-122"/>
                  <a:cs typeface="楷体" panose="02010609060101010101" pitchFamily="49" charset="-122"/>
                  <a:sym typeface="微软雅黑" panose="020B0503020204020204" charset="-122"/>
                </a:rPr>
                <a:t>          </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微软雅黑" panose="020B0503020204020204" charset="-122"/>
                </a:rPr>
                <a:t>夯实</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等线" panose="02010600030101010101" charset="-122"/>
                </a:rPr>
                <a:t>基础</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en-US" sz="2400" b="1">
                  <a:solidFill>
                    <a:srgbClr val="000000"/>
                  </a:solidFill>
                  <a:latin typeface="仿宋" panose="02010609060101010101" charset="-122"/>
                  <a:ea typeface="仿宋" panose="02010609060101010101" charset="-122"/>
                  <a:cs typeface="Times New Roman" panose="02020603050405020304" charset="0"/>
                  <a:sym typeface="等线" panose="02010600030101010101" charset="-122"/>
                </a:rPr>
                <a:t>高考真题</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en-US" sz="2400" b="1">
                  <a:solidFill>
                    <a:srgbClr val="000000"/>
                  </a:solidFill>
                  <a:latin typeface="仿宋" panose="02010609060101010101" charset="-122"/>
                  <a:ea typeface="仿宋" panose="02010609060101010101" charset="-122"/>
                  <a:cs typeface="Times New Roman" panose="02020603050405020304" charset="0"/>
                  <a:sym typeface="等线" panose="02010600030101010101" charset="-122"/>
                </a:rPr>
                <a:t>链接选必</a:t>
              </a: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sym typeface="微软雅黑" panose="020B0503020204020204" charset="-122"/>
              </a:endParaRPr>
            </a:p>
          </p:txBody>
        </p:sp>
        <p:cxnSp>
          <p:nvCxnSpPr>
            <p:cNvPr id="25" name="直接连接符 24"/>
            <p:cNvCxnSpPr/>
            <p:nvPr/>
          </p:nvCxnSpPr>
          <p:spPr>
            <a:xfrm>
              <a:off x="2977" y="9952"/>
              <a:ext cx="16" cy="815"/>
            </a:xfrm>
            <a:prstGeom prst="line">
              <a:avLst/>
            </a:prstGeom>
            <a:grpFill/>
            <a:ln w="12700" cap="flat" cmpd="sng" algn="ctr">
              <a:solidFill>
                <a:sysClr val="window" lastClr="FFFFFF"/>
              </a:solidFill>
              <a:prstDash val="solid"/>
              <a:miter lim="800000"/>
            </a:ln>
            <a:effectLst/>
          </p:spPr>
        </p:cxnSp>
        <p:cxnSp>
          <p:nvCxnSpPr>
            <p:cNvPr id="26" name="直接连接符 25"/>
            <p:cNvCxnSpPr/>
            <p:nvPr/>
          </p:nvCxnSpPr>
          <p:spPr>
            <a:xfrm>
              <a:off x="7227" y="9952"/>
              <a:ext cx="16" cy="815"/>
            </a:xfrm>
            <a:prstGeom prst="line">
              <a:avLst/>
            </a:prstGeom>
            <a:grpFill/>
            <a:ln w="12700" cap="flat" cmpd="sng" algn="ctr">
              <a:solidFill>
                <a:sysClr val="window" lastClr="FFFFFF"/>
              </a:solidFill>
              <a:prstDash val="solid"/>
              <a:miter lim="800000"/>
            </a:ln>
            <a:effectLst/>
          </p:spPr>
        </p:cxnSp>
        <p:cxnSp>
          <p:nvCxnSpPr>
            <p:cNvPr id="28" name="直接连接符 27"/>
            <p:cNvCxnSpPr/>
            <p:nvPr/>
          </p:nvCxnSpPr>
          <p:spPr>
            <a:xfrm>
              <a:off x="11121" y="9952"/>
              <a:ext cx="16" cy="815"/>
            </a:xfrm>
            <a:prstGeom prst="line">
              <a:avLst/>
            </a:prstGeom>
            <a:grpFill/>
            <a:ln w="12700" cap="flat" cmpd="sng" algn="ctr">
              <a:solidFill>
                <a:sysClr val="window" lastClr="FFFFFF"/>
              </a:solidFill>
              <a:prstDash val="solid"/>
              <a:miter lim="800000"/>
            </a:ln>
            <a:effectLst/>
          </p:spPr>
        </p:cxnSp>
        <p:cxnSp>
          <p:nvCxnSpPr>
            <p:cNvPr id="62" name="直接连接符 61"/>
            <p:cNvCxnSpPr/>
            <p:nvPr/>
          </p:nvCxnSpPr>
          <p:spPr>
            <a:xfrm>
              <a:off x="15150" y="9952"/>
              <a:ext cx="16" cy="815"/>
            </a:xfrm>
            <a:prstGeom prst="line">
              <a:avLst/>
            </a:prstGeom>
            <a:grpFill/>
            <a:ln w="12700" cap="flat" cmpd="sng" algn="ctr">
              <a:solidFill>
                <a:sysClr val="window" lastClr="FFFFFF"/>
              </a:solidFill>
              <a:prstDash val="solid"/>
              <a:miter lim="800000"/>
            </a:ln>
            <a:effectLst/>
          </p:spPr>
        </p:cxnSp>
      </p:grpSp>
      <p:grpSp>
        <p:nvGrpSpPr>
          <p:cNvPr id="29" name="组合 28"/>
          <p:cNvGrpSpPr/>
          <p:nvPr/>
        </p:nvGrpSpPr>
        <p:grpSpPr>
          <a:xfrm>
            <a:off x="-6350" y="5080"/>
            <a:ext cx="3795395" cy="622935"/>
            <a:chOff x="271" y="34"/>
            <a:chExt cx="5977" cy="981"/>
          </a:xfrm>
        </p:grpSpPr>
        <p:sp>
          <p:nvSpPr>
            <p:cNvPr id="30" name="矩形"/>
            <p:cNvSpPr/>
            <p:nvPr/>
          </p:nvSpPr>
          <p:spPr>
            <a:xfrm>
              <a:off x="271" y="34"/>
              <a:ext cx="5895" cy="820"/>
            </a:xfrm>
            <a:prstGeom prst="rect">
              <a:avLst/>
            </a:prstGeom>
            <a:solidFill>
              <a:schemeClr val="accent3">
                <a:lumMod val="20000"/>
                <a:lumOff val="80000"/>
              </a:schemeClr>
            </a:solidFill>
            <a:ln w="9525" cap="flat" cmpd="sng">
              <a:noFill/>
              <a:prstDash val="solid"/>
              <a:miter/>
            </a:ln>
          </p:spPr>
          <p:txBody>
            <a:bodyPr vert="horz" wrap="square" lIns="91417" tIns="45708" rIns="91417" bIns="45708" anchor="t" anchorCtr="0">
              <a:spAutoFit/>
            </a:bodyPr>
            <a:lstStyle/>
            <a:p>
              <a:pPr marL="0" indent="0" algn="l">
                <a:lnSpc>
                  <a:spcPct val="100000"/>
                </a:lnSpc>
                <a:spcBef>
                  <a:spcPts val="0"/>
                </a:spcBef>
                <a:spcAft>
                  <a:spcPts val="0"/>
                </a:spcAft>
                <a:buNone/>
              </a:pPr>
              <a:r>
                <a:rPr lang="zh-CN" altLang="en-US" sz="2800" b="1" i="0" u="none" strike="noStrike" kern="1200" cap="none" spc="0" baseline="0">
                  <a:solidFill>
                    <a:sysClr val="windowText" lastClr="000000"/>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四、抗日战争的胜利</a:t>
              </a:r>
            </a:p>
          </p:txBody>
        </p:sp>
        <p:cxnSp>
          <p:nvCxnSpPr>
            <p:cNvPr id="31" name="直接连接符 30"/>
            <p:cNvCxnSpPr/>
            <p:nvPr>
              <p:custDataLst>
                <p:tags r:id="rId12"/>
              </p:custDataLst>
            </p:nvPr>
          </p:nvCxnSpPr>
          <p:spPr>
            <a:xfrm flipV="1">
              <a:off x="271" y="975"/>
              <a:ext cx="5977" cy="40"/>
            </a:xfrm>
            <a:prstGeom prst="line">
              <a:avLst/>
            </a:prstGeom>
            <a:noFill/>
            <a:ln w="12700" cap="flat" cmpd="sng" algn="ctr">
              <a:solidFill>
                <a:schemeClr val="accent3">
                  <a:lumMod val="75000"/>
                </a:schemeClr>
              </a:solidFill>
              <a:prstDash val="solid"/>
              <a:miter lim="800000"/>
            </a:ln>
            <a:effectLst/>
          </p:spPr>
        </p:cxnSp>
      </p:grpSp>
      <p:sp>
        <p:nvSpPr>
          <p:cNvPr id="5" name="矩形 4"/>
          <p:cNvSpPr/>
          <p:nvPr>
            <p:custDataLst>
              <p:tags r:id="rId1"/>
            </p:custDataLst>
          </p:nvPr>
        </p:nvSpPr>
        <p:spPr>
          <a:xfrm>
            <a:off x="111125" y="704850"/>
            <a:ext cx="2279650" cy="460375"/>
          </a:xfrm>
          <a:prstGeom prst="rect">
            <a:avLst/>
          </a:prstGeom>
          <a:noFill/>
          <a:ln w="28575">
            <a:noFill/>
          </a:ln>
          <a:extLst>
            <a:ext uri="{909E8E84-426E-40DD-AFC4-6F175D3DCCD1}">
              <a14:hiddenFill xmlns:a14="http://schemas.microsoft.com/office/drawing/2010/main">
                <a:solidFill>
                  <a:sysClr val="window" lastClr="FFFFFF"/>
                </a:solidFill>
              </a14:hiddenFill>
            </a:ext>
          </a:extLst>
        </p:spPr>
        <p:txBody>
          <a:bodyPr wrap="square" lIns="91440" tIns="45720" rIns="91440" bIns="45720">
            <a:spAutoFit/>
          </a:bodyPr>
          <a:lstStyle/>
          <a:p>
            <a:pPr algn="l"/>
            <a:r>
              <a:rPr lang="en-US" sz="2400" b="1">
                <a:gradFill>
                  <a:gsLst>
                    <a:gs pos="0">
                      <a:srgbClr val="012D86"/>
                    </a:gs>
                    <a:gs pos="100000">
                      <a:srgbClr val="0E2557"/>
                    </a:gs>
                  </a:gsLst>
                  <a:lin scaled="0"/>
                </a:gradFill>
                <a:latin typeface="宋体" panose="02010600030101010101" pitchFamily="2" charset="-122"/>
                <a:cs typeface="宋体" panose="02010600030101010101" pitchFamily="2" charset="-122"/>
              </a:rPr>
              <a:t>3</a:t>
            </a:r>
            <a:r>
              <a:rPr lang="zh-CN" altLang="en-US" sz="2400" b="1">
                <a:gradFill>
                  <a:gsLst>
                    <a:gs pos="0">
                      <a:srgbClr val="012D86"/>
                    </a:gs>
                    <a:gs pos="100000">
                      <a:srgbClr val="0E2557"/>
                    </a:gs>
                  </a:gsLst>
                  <a:lin scaled="0"/>
                </a:gradFill>
                <a:latin typeface="宋体" panose="02010600030101010101" pitchFamily="2" charset="-122"/>
                <a:cs typeface="宋体" panose="02010600030101010101" pitchFamily="2" charset="-122"/>
              </a:rPr>
              <a:t>、原因：</a:t>
            </a:r>
            <a:endParaRPr lang="en-US" sz="2400" b="1" cap="none" spc="0">
              <a:gradFill>
                <a:gsLst>
                  <a:gs pos="0">
                    <a:srgbClr val="012D86"/>
                  </a:gs>
                  <a:gs pos="100000">
                    <a:srgbClr val="0E2557"/>
                  </a:gs>
                </a:gsLst>
                <a:lin scaled="0"/>
              </a:gradFill>
              <a:latin typeface="宋体" panose="02010600030101010101" pitchFamily="2" charset="-122"/>
              <a:cs typeface="宋体" panose="02010600030101010101" pitchFamily="2" charset="-122"/>
              <a:sym typeface="+mn-ea"/>
            </a:endParaRPr>
          </a:p>
        </p:txBody>
      </p:sp>
      <p:sp>
        <p:nvSpPr>
          <p:cNvPr id="8" name="文本框 7"/>
          <p:cNvSpPr txBox="1"/>
          <p:nvPr>
            <p:custDataLst>
              <p:tags r:id="rId2"/>
            </p:custDataLst>
          </p:nvPr>
        </p:nvSpPr>
        <p:spPr>
          <a:xfrm>
            <a:off x="202565" y="3999230"/>
            <a:ext cx="11544935" cy="1260475"/>
          </a:xfrm>
          <a:prstGeom prst="rect">
            <a:avLst/>
          </a:prstGeom>
          <a:noFill/>
          <a:ln w="12700" cmpd="sng">
            <a:solidFill>
              <a:schemeClr val="accent1">
                <a:shade val="50000"/>
              </a:schemeClr>
            </a:solidFill>
            <a:prstDash val="solid"/>
          </a:ln>
        </p:spPr>
        <p:txBody>
          <a:bodyPr wrap="square" rtlCol="0" anchor="t">
            <a:spAutoFit/>
          </a:bodyPr>
          <a:lstStyle/>
          <a:p>
            <a:pPr algn="just" defTabSz="914400" fontAlgn="auto">
              <a:lnSpc>
                <a:spcPts val="3040"/>
              </a:lnSpc>
              <a:spcAft>
                <a:spcPct val="0"/>
              </a:spcAft>
              <a:tabLst>
                <a:tab pos="2970530" algn="l"/>
              </a:tabLst>
            </a:pPr>
            <a:r>
              <a:rPr lang="zh-CN" altLang="x-none" sz="2200" b="1" smtClean="0">
                <a:latin typeface="仿宋" panose="02010609060101010101" charset="-122"/>
                <a:ea typeface="仿宋" panose="02010609060101010101" charset="-122"/>
                <a:cs typeface="仿宋" panose="02010609060101010101" charset="-122"/>
                <a:sym typeface="宋体" panose="02010600030101010101" pitchFamily="2" charset="-122"/>
              </a:rPr>
              <a:t>材料</a:t>
            </a:r>
            <a:r>
              <a:rPr lang="en-US" altLang="zh-CN" sz="2200" b="1" smtClean="0">
                <a:latin typeface="仿宋" panose="02010609060101010101" charset="-122"/>
                <a:ea typeface="仿宋" panose="02010609060101010101" charset="-122"/>
                <a:cs typeface="仿宋" panose="02010609060101010101" charset="-122"/>
                <a:sym typeface="+mn-ea"/>
              </a:rPr>
              <a:t>1</a:t>
            </a:r>
            <a:r>
              <a:rPr lang="zh-CN" altLang="en-US" sz="2200" b="1" smtClean="0">
                <a:latin typeface="仿宋" panose="02010609060101010101" charset="-122"/>
                <a:ea typeface="仿宋" panose="02010609060101010101" charset="-122"/>
                <a:cs typeface="仿宋" panose="02010609060101010101" charset="-122"/>
                <a:sym typeface="宋体" panose="02010600030101010101" pitchFamily="2" charset="-122"/>
              </a:rPr>
              <a:t>：</a:t>
            </a:r>
            <a:r>
              <a:rPr lang="x-none" altLang="zh-CN" sz="2200" b="1" smtClean="0">
                <a:latin typeface="仿宋" panose="02010609060101010101" charset="-122"/>
                <a:ea typeface="仿宋" panose="02010609060101010101" charset="-122"/>
                <a:cs typeface="仿宋" panose="02010609060101010101" charset="-122"/>
                <a:sym typeface="+mn-ea"/>
              </a:rPr>
              <a:t>各党各界</a:t>
            </a:r>
            <a:r>
              <a:rPr lang="x-none" altLang="zh-CN" sz="2200" b="1">
                <a:latin typeface="仿宋" panose="02010609060101010101" charset="-122"/>
                <a:ea typeface="仿宋" panose="02010609060101010101" charset="-122"/>
                <a:cs typeface="仿宋" panose="02010609060101010101" charset="-122"/>
                <a:sym typeface="+mn-ea"/>
              </a:rPr>
              <a:t>，团结坚固；不论军民，不分贫富。民族阵线，救国良方；四万万众，坚决抵抗。民主共和，改革内政；亿兆一心，战则必胜。还我河山，卫我国权</a:t>
            </a:r>
            <a:r>
              <a:rPr lang="x-none" altLang="zh-CN" sz="2200" b="1" smtClean="0">
                <a:latin typeface="仿宋" panose="02010609060101010101" charset="-122"/>
                <a:ea typeface="仿宋" panose="02010609060101010101" charset="-122"/>
                <a:cs typeface="仿宋" panose="02010609060101010101" charset="-122"/>
                <a:sym typeface="+mn-ea"/>
              </a:rPr>
              <a:t>。</a:t>
            </a:r>
            <a:r>
              <a:rPr lang="en-US" altLang="zh-CN" sz="2200" b="1" smtClean="0">
                <a:latin typeface="仿宋" panose="02010609060101010101" charset="-122"/>
                <a:ea typeface="仿宋" panose="02010609060101010101" charset="-122"/>
                <a:cs typeface="仿宋" panose="02010609060101010101" charset="-122"/>
                <a:sym typeface="+mn-ea"/>
              </a:rPr>
              <a:t>   </a:t>
            </a:r>
          </a:p>
          <a:p>
            <a:pPr algn="just" defTabSz="914400" fontAlgn="auto">
              <a:lnSpc>
                <a:spcPts val="3040"/>
              </a:lnSpc>
              <a:spcAft>
                <a:spcPct val="0"/>
              </a:spcAft>
              <a:tabLst>
                <a:tab pos="2970530" algn="l"/>
              </a:tabLst>
            </a:pPr>
            <a:r>
              <a:rPr lang="en-US" altLang="zh-CN" sz="2200" b="1" smtClean="0">
                <a:latin typeface="仿宋" panose="02010609060101010101" charset="-122"/>
                <a:ea typeface="仿宋" panose="02010609060101010101" charset="-122"/>
                <a:cs typeface="仿宋" panose="02010609060101010101" charset="-122"/>
                <a:sym typeface="+mn-ea"/>
              </a:rPr>
              <a:t>       </a:t>
            </a:r>
            <a:r>
              <a:rPr lang="x-none" altLang="zh-CN" sz="2200" b="1" smtClean="0">
                <a:latin typeface="仿宋" panose="02010609060101010101" charset="-122"/>
                <a:ea typeface="仿宋" panose="02010609060101010101" charset="-122"/>
                <a:cs typeface="仿宋" panose="02010609060101010101" charset="-122"/>
                <a:sym typeface="+mn-ea"/>
              </a:rPr>
              <a:t>——</a:t>
            </a:r>
            <a:r>
              <a:rPr lang="x-none" altLang="zh-CN" sz="2200" b="1">
                <a:latin typeface="仿宋" panose="02010609060101010101" charset="-122"/>
                <a:ea typeface="仿宋" panose="02010609060101010101" charset="-122"/>
                <a:cs typeface="仿宋" panose="02010609060101010101" charset="-122"/>
                <a:sym typeface="+mn-ea"/>
              </a:rPr>
              <a:t>1937年4月5日毛泽东《祭黄帝陵文》</a:t>
            </a:r>
          </a:p>
        </p:txBody>
      </p:sp>
      <p:sp>
        <p:nvSpPr>
          <p:cNvPr id="9" name="文本框 8"/>
          <p:cNvSpPr txBox="1"/>
          <p:nvPr>
            <p:custDataLst>
              <p:tags r:id="rId3"/>
            </p:custDataLst>
          </p:nvPr>
        </p:nvSpPr>
        <p:spPr>
          <a:xfrm>
            <a:off x="203200" y="5347335"/>
            <a:ext cx="11543665" cy="870585"/>
          </a:xfrm>
          <a:prstGeom prst="rect">
            <a:avLst/>
          </a:prstGeom>
          <a:noFill/>
          <a:ln w="12700" cmpd="sng">
            <a:solidFill>
              <a:schemeClr val="accent1">
                <a:shade val="50000"/>
              </a:schemeClr>
            </a:solidFill>
            <a:prstDash val="solid"/>
          </a:ln>
        </p:spPr>
        <p:txBody>
          <a:bodyPr wrap="square" rtlCol="0" anchor="t">
            <a:spAutoFit/>
          </a:bodyPr>
          <a:lstStyle/>
          <a:p>
            <a:pPr lvl="0" algn="just" defTabSz="914400">
              <a:lnSpc>
                <a:spcPts val="3040"/>
              </a:lnSpc>
              <a:spcAft>
                <a:spcPct val="0"/>
              </a:spcAft>
              <a:buClrTx/>
              <a:buSzTx/>
              <a:buFontTx/>
              <a:tabLst>
                <a:tab pos="2970530" algn="l"/>
              </a:tabLst>
            </a:pPr>
            <a:r>
              <a:rPr lang="zh-CN" altLang="x-none" sz="2200" b="1" smtClean="0">
                <a:latin typeface="仿宋" panose="02010609060101010101" charset="-122"/>
                <a:ea typeface="仿宋" panose="02010609060101010101" charset="-122"/>
                <a:cs typeface="仿宋" panose="02010609060101010101" charset="-122"/>
                <a:sym typeface="宋体" panose="02010600030101010101" pitchFamily="2" charset="-122"/>
              </a:rPr>
              <a:t>材料</a:t>
            </a:r>
            <a:r>
              <a:rPr lang="en-US" altLang="zh-CN" sz="2200" b="1" smtClean="0">
                <a:latin typeface="仿宋" panose="02010609060101010101" charset="-122"/>
                <a:ea typeface="仿宋" panose="02010609060101010101" charset="-122"/>
                <a:cs typeface="仿宋" panose="02010609060101010101" charset="-122"/>
                <a:sym typeface="+mn-ea"/>
              </a:rPr>
              <a:t>2</a:t>
            </a:r>
            <a:r>
              <a:rPr lang="zh-CN" altLang="x-none" sz="2200" b="1" smtClean="0">
                <a:latin typeface="仿宋" panose="02010609060101010101" charset="-122"/>
                <a:ea typeface="仿宋" panose="02010609060101010101" charset="-122"/>
                <a:cs typeface="仿宋" panose="02010609060101010101" charset="-122"/>
                <a:sym typeface="宋体" panose="02010600030101010101" pitchFamily="2" charset="-122"/>
              </a:rPr>
              <a:t>：“1938年国民政府军事委员会核定新四军编制后，遂即拨发71000元及5架无线电报机，这一下子就解决了南方游击队的燃眉之急。”    ——转引自《作家文摘》2013.3.8</a:t>
            </a:r>
          </a:p>
        </p:txBody>
      </p:sp>
      <p:sp>
        <p:nvSpPr>
          <p:cNvPr id="11" name="文本框 10"/>
          <p:cNvSpPr txBox="1"/>
          <p:nvPr>
            <p:custDataLst>
              <p:tags r:id="rId4"/>
            </p:custDataLst>
          </p:nvPr>
        </p:nvSpPr>
        <p:spPr>
          <a:xfrm>
            <a:off x="203200" y="4676140"/>
            <a:ext cx="11736070" cy="1650365"/>
          </a:xfrm>
          <a:prstGeom prst="rect">
            <a:avLst/>
          </a:prstGeom>
          <a:solidFill>
            <a:schemeClr val="bg1">
              <a:lumMod val="95000"/>
            </a:schemeClr>
          </a:solidFill>
        </p:spPr>
        <p:txBody>
          <a:bodyPr wrap="square" rtlCol="0" anchor="t">
            <a:spAutoFit/>
          </a:bodyPr>
          <a:lstStyle/>
          <a:p>
            <a:pPr lvl="0" algn="just" defTabSz="914400">
              <a:lnSpc>
                <a:spcPts val="3040"/>
              </a:lnSpc>
              <a:spcAft>
                <a:spcPct val="0"/>
              </a:spcAft>
              <a:buClrTx/>
              <a:buSzTx/>
              <a:buFontTx/>
              <a:tabLst>
                <a:tab pos="2970530" algn="l"/>
              </a:tabLst>
            </a:pPr>
            <a:r>
              <a:rPr lang="zh-CN" altLang="x-none" sz="2200" b="1" smtClean="0">
                <a:latin typeface="仿宋" panose="02010609060101010101" charset="-122"/>
                <a:ea typeface="仿宋" panose="02010609060101010101" charset="-122"/>
                <a:cs typeface="仿宋" panose="02010609060101010101" charset="-122"/>
                <a:sym typeface="宋体" panose="02010600030101010101" pitchFamily="2" charset="-122"/>
              </a:rPr>
              <a:t>材料3：1940年12月1日，美国同意向中国提供1亿美元贷款，其中2500万美元可以购买武器。1941年下半年，鉴于日军已占领中国海南和印度支那，美国增加了对华援助。罗斯福批准提供269架战斗机和66架轰炸机用于中国及邻国抵抗日军的活动。</a:t>
            </a:r>
            <a:r>
              <a:rPr lang="en-US" altLang="zh-CN" sz="2200" b="1" smtClean="0">
                <a:latin typeface="仿宋" panose="02010609060101010101" charset="-122"/>
                <a:ea typeface="仿宋" panose="02010609060101010101" charset="-122"/>
                <a:cs typeface="仿宋" panose="02010609060101010101" charset="-122"/>
                <a:sym typeface="+mn-ea"/>
              </a:rPr>
              <a:t>  </a:t>
            </a:r>
          </a:p>
          <a:p>
            <a:pPr lvl="0" algn="just" defTabSz="914400">
              <a:lnSpc>
                <a:spcPts val="3040"/>
              </a:lnSpc>
              <a:spcAft>
                <a:spcPct val="0"/>
              </a:spcAft>
              <a:buClrTx/>
              <a:buSzTx/>
              <a:buFontTx/>
              <a:tabLst>
                <a:tab pos="2970530" algn="l"/>
              </a:tabLst>
            </a:pPr>
            <a:r>
              <a:rPr lang="en-US" altLang="zh-CN" sz="2200" b="1" smtClean="0">
                <a:latin typeface="仿宋" panose="02010609060101010101" charset="-122"/>
                <a:ea typeface="仿宋" panose="02010609060101010101" charset="-122"/>
                <a:cs typeface="仿宋" panose="02010609060101010101" charset="-122"/>
                <a:sym typeface="+mn-ea"/>
              </a:rPr>
              <a:t>      </a:t>
            </a:r>
            <a:r>
              <a:rPr lang="zh-CN" altLang="x-none" sz="2200" b="1" smtClean="0">
                <a:latin typeface="仿宋" panose="02010609060101010101" charset="-122"/>
                <a:ea typeface="仿宋" panose="02010609060101010101" charset="-122"/>
                <a:cs typeface="仿宋" panose="02010609060101010101" charset="-122"/>
                <a:sym typeface="宋体" panose="02010600030101010101" pitchFamily="2" charset="-122"/>
              </a:rPr>
              <a:t>——据《美国陆军军史中的中国抗日战争》等整理</a:t>
            </a:r>
          </a:p>
        </p:txBody>
      </p:sp>
      <p:sp>
        <p:nvSpPr>
          <p:cNvPr id="12" name="Rectangle 2"/>
          <p:cNvSpPr txBox="1">
            <a:spLocks noChangeArrowheads="1"/>
          </p:cNvSpPr>
          <p:nvPr>
            <p:custDataLst>
              <p:tags r:id="rId5"/>
            </p:custDataLst>
          </p:nvPr>
        </p:nvSpPr>
        <p:spPr bwMode="auto">
          <a:xfrm>
            <a:off x="111125" y="1242060"/>
            <a:ext cx="1622425" cy="2442210"/>
          </a:xfrm>
          <a:prstGeom prst="rect">
            <a:avLst/>
          </a:prstGeom>
          <a:noFill/>
        </p:spPr>
        <p:txBody>
          <a:bodyPr vert="horz" wrap="square" lIns="66563" tIns="33282" rIns="66563" bIns="33282" rtlCol="0" anchor="t">
            <a:noAutofit/>
          </a:bodyPr>
          <a:lstStyle>
            <a:lvl1pPr algn="l" defTabSz="1185545" rtl="0" eaLnBrk="1" latinLnBrk="0" hangingPunct="1">
              <a:lnSpc>
                <a:spcPct val="90000"/>
              </a:lnSpc>
              <a:spcBef>
                <a:spcPct val="0"/>
              </a:spcBef>
              <a:buNone/>
              <a:defRPr sz="5700" kern="1200">
                <a:solidFill>
                  <a:sysClr val="windowText" lastClr="000000"/>
                </a:solidFill>
                <a:latin typeface="Calibri Light" panose="020F0302020204030204" charset="0"/>
                <a:ea typeface="+mn-ea"/>
                <a:cs typeface="+mn-ea"/>
              </a:defRPr>
            </a:lvl1pPr>
          </a:lstStyle>
          <a:p>
            <a:pPr lvl="0" algn="l">
              <a:lnSpc>
                <a:spcPts val="3880"/>
              </a:lnSpc>
              <a:buClrTx/>
              <a:buSzTx/>
              <a:buFontTx/>
            </a:pPr>
            <a:r>
              <a:rPr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⑴中国：</a:t>
            </a:r>
          </a:p>
          <a:p>
            <a:pPr lvl="0" algn="l">
              <a:lnSpc>
                <a:spcPts val="3880"/>
              </a:lnSpc>
              <a:buClrTx/>
              <a:buSzTx/>
              <a:buFontTx/>
            </a:pPr>
            <a:endParaRPr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endParaRPr>
          </a:p>
          <a:p>
            <a:pPr lvl="0" algn="l">
              <a:lnSpc>
                <a:spcPts val="3880"/>
              </a:lnSpc>
              <a:buClrTx/>
              <a:buSzTx/>
              <a:buFontTx/>
            </a:pPr>
            <a:r>
              <a:rPr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⑵国际：</a:t>
            </a:r>
          </a:p>
          <a:p>
            <a:pPr lvl="0" algn="l">
              <a:lnSpc>
                <a:spcPts val="3880"/>
              </a:lnSpc>
              <a:buClrTx/>
              <a:buSzTx/>
              <a:buFontTx/>
            </a:pPr>
            <a:r>
              <a:rPr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⑶日本：</a:t>
            </a:r>
          </a:p>
          <a:p>
            <a:pPr lvl="0" algn="l">
              <a:lnSpc>
                <a:spcPts val="3880"/>
              </a:lnSpc>
              <a:buClrTx/>
              <a:buSzTx/>
              <a:buFontTx/>
            </a:pPr>
            <a:endParaRPr lang="zh-CN" altLang="en-US"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endParaRPr>
          </a:p>
        </p:txBody>
      </p:sp>
      <p:sp>
        <p:nvSpPr>
          <p:cNvPr id="13" name="Rectangle 3"/>
          <p:cNvSpPr txBox="1">
            <a:spLocks noChangeArrowheads="1"/>
          </p:cNvSpPr>
          <p:nvPr>
            <p:custDataLst>
              <p:tags r:id="rId6"/>
            </p:custDataLst>
          </p:nvPr>
        </p:nvSpPr>
        <p:spPr bwMode="auto">
          <a:xfrm>
            <a:off x="1374140" y="2347595"/>
            <a:ext cx="9297670" cy="468630"/>
          </a:xfrm>
          <a:prstGeom prst="rect">
            <a:avLst/>
          </a:prstGeom>
          <a:noFill/>
        </p:spPr>
        <p:txBody>
          <a:bodyPr vert="horz" wrap="square" lIns="66563" tIns="33282" rIns="66563" bIns="33282" rtlCol="0" anchor="t">
            <a:noAutofit/>
          </a:bodyPr>
          <a:lstStyle>
            <a:lvl1pPr algn="l" defTabSz="1185545" rtl="0" eaLnBrk="1" latinLnBrk="0" hangingPunct="1">
              <a:lnSpc>
                <a:spcPct val="90000"/>
              </a:lnSpc>
              <a:spcBef>
                <a:spcPct val="0"/>
              </a:spcBef>
              <a:buNone/>
              <a:defRPr sz="5700" kern="1200">
                <a:solidFill>
                  <a:sysClr val="windowText" lastClr="000000"/>
                </a:solidFill>
                <a:latin typeface="Calibri Light" panose="020F0302020204030204" charset="0"/>
                <a:ea typeface="+mn-ea"/>
                <a:cs typeface="+mn-ea"/>
              </a:defRPr>
            </a:lvl1pPr>
          </a:lstStyle>
          <a:p>
            <a:pPr lvl="0" algn="l">
              <a:buClrTx/>
              <a:buSzTx/>
              <a:buFontTx/>
            </a:pPr>
            <a:r>
              <a:rPr lang="zh-CN" altLang="en-US" sz="2400" b="1">
                <a:solidFill>
                  <a:srgbClr val="FF0000"/>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世界反法西斯联盟</a:t>
            </a:r>
            <a:r>
              <a:rPr lang="zh-CN" altLang="en-US" sz="2400" b="1">
                <a:solidFill>
                  <a:sysClr val="windowText" lastClr="000000"/>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的</a:t>
            </a:r>
            <a:r>
              <a:rPr lang="zh-CN" altLang="en-US" sz="2400" b="1">
                <a:solidFill>
                  <a:srgbClr val="FF0000"/>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配合</a:t>
            </a:r>
            <a:r>
              <a:rPr lang="zh-CN" altLang="en-US" sz="2400" b="1">
                <a:solidFill>
                  <a:sysClr val="windowText" lastClr="000000"/>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和</a:t>
            </a:r>
            <a:r>
              <a:rPr lang="zh-CN" altLang="en-US" sz="2400" b="1">
                <a:solidFill>
                  <a:srgbClr val="FF0000"/>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支持</a:t>
            </a:r>
            <a:r>
              <a:rPr lang="zh-CN" altLang="en-US" sz="2400" b="1">
                <a:solidFill>
                  <a:sysClr val="windowText" lastClr="000000"/>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；世界和各国</a:t>
            </a:r>
            <a:r>
              <a:rPr lang="zh-CN" altLang="en-US" sz="2400" b="1">
                <a:solidFill>
                  <a:srgbClr val="FF0000"/>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人民的支援 </a:t>
            </a:r>
          </a:p>
        </p:txBody>
      </p:sp>
      <p:sp>
        <p:nvSpPr>
          <p:cNvPr id="14" name="Rectangle 4"/>
          <p:cNvSpPr txBox="1">
            <a:spLocks noChangeArrowheads="1"/>
          </p:cNvSpPr>
          <p:nvPr>
            <p:custDataLst>
              <p:tags r:id="rId7"/>
            </p:custDataLst>
          </p:nvPr>
        </p:nvSpPr>
        <p:spPr bwMode="auto">
          <a:xfrm>
            <a:off x="1374140" y="2816225"/>
            <a:ext cx="10297795" cy="429260"/>
          </a:xfrm>
          <a:prstGeom prst="rect">
            <a:avLst/>
          </a:prstGeom>
          <a:noFill/>
        </p:spPr>
        <p:txBody>
          <a:bodyPr vert="horz" wrap="square" lIns="66563" tIns="33282" rIns="66563" bIns="33282" rtlCol="0" anchor="t">
            <a:noAutofit/>
          </a:bodyPr>
          <a:lstStyle>
            <a:lvl1pPr algn="l" defTabSz="1185545" rtl="0" eaLnBrk="1" latinLnBrk="0" hangingPunct="1">
              <a:lnSpc>
                <a:spcPct val="90000"/>
              </a:lnSpc>
              <a:spcBef>
                <a:spcPct val="0"/>
              </a:spcBef>
              <a:buNone/>
              <a:defRPr sz="5700" kern="1200">
                <a:solidFill>
                  <a:sysClr val="windowText" lastClr="000000"/>
                </a:solidFill>
                <a:latin typeface="Calibri Light" panose="020F0302020204030204" charset="0"/>
                <a:ea typeface="+mn-ea"/>
                <a:cs typeface="+mn-ea"/>
              </a:defRPr>
            </a:lvl1pPr>
          </a:lstStyle>
          <a:p>
            <a:pPr lvl="0" algn="l">
              <a:buClrTx/>
              <a:buSzTx/>
              <a:buFontTx/>
            </a:pPr>
            <a:r>
              <a:rPr lang="zh-CN" altLang="en-US" sz="2400" b="1">
                <a:solidFill>
                  <a:sysClr val="windowText" lastClr="000000"/>
                </a:solidFill>
                <a:latin typeface="宋体" panose="02010600030101010101" pitchFamily="2" charset="-122"/>
                <a:ea typeface="宋体" panose="02010600030101010101" pitchFamily="2" charset="-122"/>
                <a:cs typeface="+mn-ea"/>
                <a:sym typeface="宋体" panose="02010600030101010101" pitchFamily="2" charset="-122"/>
              </a:rPr>
              <a:t>发动的战争是</a:t>
            </a:r>
            <a:r>
              <a:rPr lang="zh-CN" altLang="en-US" sz="2400" b="1">
                <a:solidFill>
                  <a:srgbClr val="FF0000"/>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侵略性</a:t>
            </a:r>
            <a:r>
              <a:rPr lang="zh-CN" altLang="en-US" sz="2400" b="1">
                <a:solidFill>
                  <a:sysClr val="windowText" lastClr="000000"/>
                </a:solidFill>
                <a:latin typeface="宋体" panose="02010600030101010101" pitchFamily="2" charset="-122"/>
                <a:ea typeface="宋体" panose="02010600030101010101" pitchFamily="2" charset="-122"/>
                <a:cs typeface="+mn-ea"/>
                <a:sym typeface="宋体" panose="02010600030101010101" pitchFamily="2" charset="-122"/>
              </a:rPr>
              <a:t>的、</a:t>
            </a:r>
            <a:r>
              <a:rPr lang="zh-CN" altLang="en-US" sz="2400" b="1">
                <a:solidFill>
                  <a:srgbClr val="FF0000"/>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非正义</a:t>
            </a:r>
            <a:r>
              <a:rPr lang="zh-CN" altLang="en-US" sz="2400" b="1">
                <a:solidFill>
                  <a:sysClr val="windowText" lastClr="000000"/>
                </a:solidFill>
                <a:latin typeface="宋体" panose="02010600030101010101" pitchFamily="2" charset="-122"/>
                <a:ea typeface="宋体" panose="02010600030101010101" pitchFamily="2" charset="-122"/>
                <a:cs typeface="+mn-ea"/>
                <a:sym typeface="宋体" panose="02010600030101010101" pitchFamily="2" charset="-122"/>
              </a:rPr>
              <a:t>的</a:t>
            </a:r>
            <a:r>
              <a:rPr lang="zh-CN" altLang="en-US" sz="2400" b="1">
                <a:solidFill>
                  <a:srgbClr val="FF0000"/>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法西斯战争</a:t>
            </a:r>
            <a:r>
              <a:rPr lang="zh-CN" altLang="en-US" sz="2400" b="1">
                <a:solidFill>
                  <a:sysClr val="windowText" lastClr="000000"/>
                </a:solidFill>
                <a:latin typeface="宋体" panose="02010600030101010101" pitchFamily="2" charset="-122"/>
                <a:ea typeface="宋体" panose="02010600030101010101" pitchFamily="2" charset="-122"/>
                <a:cs typeface="+mn-ea"/>
                <a:sym typeface="宋体" panose="02010600030101010101" pitchFamily="2" charset="-122"/>
              </a:rPr>
              <a:t>，失败是必然的。</a:t>
            </a:r>
          </a:p>
        </p:txBody>
      </p:sp>
      <p:sp>
        <p:nvSpPr>
          <p:cNvPr id="2" name="Rectangle 2"/>
          <p:cNvSpPr txBox="1">
            <a:spLocks noChangeArrowheads="1"/>
          </p:cNvSpPr>
          <p:nvPr>
            <p:custDataLst>
              <p:tags r:id="rId8"/>
            </p:custDataLst>
          </p:nvPr>
        </p:nvSpPr>
        <p:spPr bwMode="auto">
          <a:xfrm>
            <a:off x="1444625" y="958850"/>
            <a:ext cx="9069070" cy="426720"/>
          </a:xfrm>
          <a:prstGeom prst="rect">
            <a:avLst/>
          </a:prstGeom>
          <a:noFill/>
        </p:spPr>
        <p:txBody>
          <a:bodyPr vert="horz" wrap="square" lIns="66563" tIns="33282" rIns="66563" bIns="33282" rtlCol="0" anchor="t">
            <a:noAutofit/>
          </a:bodyPr>
          <a:lstStyle>
            <a:lvl1pPr algn="l" defTabSz="1185545" rtl="0" eaLnBrk="1" latinLnBrk="0" hangingPunct="1">
              <a:lnSpc>
                <a:spcPct val="90000"/>
              </a:lnSpc>
              <a:spcBef>
                <a:spcPct val="0"/>
              </a:spcBef>
              <a:buNone/>
              <a:defRPr sz="5700" kern="1200">
                <a:solidFill>
                  <a:sysClr val="windowText" lastClr="000000"/>
                </a:solidFill>
                <a:latin typeface="Calibri Light" panose="020F0302020204030204" charset="0"/>
                <a:ea typeface="+mn-ea"/>
                <a:cs typeface="+mn-ea"/>
              </a:defRPr>
            </a:lvl1pPr>
          </a:lstStyle>
          <a:p>
            <a:pPr lvl="0" algn="l" defTabSz="914400">
              <a:lnSpc>
                <a:spcPct val="100000"/>
              </a:lnSpc>
            </a:pPr>
            <a:r>
              <a:rPr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①</a:t>
            </a:r>
            <a:r>
              <a:rPr lang="zh-CN" altLang="en-US" sz="2400" b="1">
                <a:solidFill>
                  <a:srgbClr val="FF0000"/>
                </a:solidFill>
                <a:latin typeface="宋体" panose="02010600030101010101" pitchFamily="2" charset="-122"/>
                <a:ea typeface="宋体" panose="02010600030101010101" pitchFamily="2" charset="-122"/>
                <a:cs typeface="宋体" panose="02010600030101010101" pitchFamily="2" charset="-122"/>
                <a:sym typeface="等线" panose="02010600030101010101" charset="-122"/>
              </a:rPr>
              <a:t>抗日民族统一战线</a:t>
            </a:r>
            <a:r>
              <a:rPr lang="zh-CN" altLang="en-US" sz="2400" b="1">
                <a:latin typeface="宋体" panose="02010600030101010101" pitchFamily="2" charset="-122"/>
                <a:ea typeface="宋体" panose="02010600030101010101" pitchFamily="2" charset="-122"/>
                <a:cs typeface="宋体" panose="02010600030101010101" pitchFamily="2" charset="-122"/>
                <a:sym typeface="等线" panose="02010600030101010101" charset="-122"/>
              </a:rPr>
              <a:t>下的</a:t>
            </a:r>
            <a:r>
              <a:rPr lang="zh-CN" altLang="en-US" sz="2400" b="1">
                <a:solidFill>
                  <a:srgbClr val="FF0000"/>
                </a:solidFill>
                <a:latin typeface="宋体" panose="02010600030101010101" pitchFamily="2" charset="-122"/>
                <a:ea typeface="宋体" panose="02010600030101010101" pitchFamily="2" charset="-122"/>
                <a:cs typeface="宋体" panose="02010600030101010101" pitchFamily="2" charset="-122"/>
                <a:sym typeface="等线" panose="02010600030101010101" charset="-122"/>
              </a:rPr>
              <a:t>全民族抗战。</a:t>
            </a:r>
            <a:r>
              <a:rPr lang="zh-CN" altLang="en-US" sz="2400" b="1">
                <a:latin typeface="宋体" panose="02010600030101010101" pitchFamily="2" charset="-122"/>
                <a:ea typeface="宋体" panose="02010600030101010101" pitchFamily="2" charset="-122"/>
                <a:cs typeface="宋体" panose="02010600030101010101" pitchFamily="2" charset="-122"/>
                <a:sym typeface="等线" panose="02010600030101010101" charset="-122"/>
              </a:rPr>
              <a:t>（根本原因）</a:t>
            </a:r>
            <a:r>
              <a:rPr lang="zh-CN" altLang="en-US" sz="2400" b="1">
                <a:solidFill>
                  <a:sysClr val="windowText" lastClr="000000"/>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a:t>
            </a:r>
            <a:endParaRPr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endParaRPr>
          </a:p>
        </p:txBody>
      </p:sp>
      <p:sp>
        <p:nvSpPr>
          <p:cNvPr id="3" name="Rectangle 2"/>
          <p:cNvSpPr txBox="1">
            <a:spLocks noChangeArrowheads="1"/>
          </p:cNvSpPr>
          <p:nvPr>
            <p:custDataLst>
              <p:tags r:id="rId9"/>
            </p:custDataLst>
          </p:nvPr>
        </p:nvSpPr>
        <p:spPr bwMode="auto">
          <a:xfrm>
            <a:off x="1444625" y="1382395"/>
            <a:ext cx="9492615" cy="805815"/>
          </a:xfrm>
          <a:prstGeom prst="rect">
            <a:avLst/>
          </a:prstGeom>
          <a:noFill/>
        </p:spPr>
        <p:txBody>
          <a:bodyPr vert="horz" wrap="square" lIns="66563" tIns="33282" rIns="66563" bIns="33282" rtlCol="0" anchor="t">
            <a:noAutofit/>
          </a:bodyPr>
          <a:lstStyle>
            <a:lvl1pPr algn="l" defTabSz="1185545" rtl="0" eaLnBrk="1" latinLnBrk="0" hangingPunct="1">
              <a:lnSpc>
                <a:spcPct val="90000"/>
              </a:lnSpc>
              <a:spcBef>
                <a:spcPct val="0"/>
              </a:spcBef>
              <a:buNone/>
              <a:defRPr sz="5700" kern="1200">
                <a:solidFill>
                  <a:sysClr val="windowText" lastClr="000000"/>
                </a:solidFill>
                <a:latin typeface="Calibri Light" panose="020F0302020204030204" charset="0"/>
                <a:ea typeface="+mn-ea"/>
                <a:cs typeface="+mn-ea"/>
              </a:defRPr>
            </a:lvl1pPr>
          </a:lstStyle>
          <a:p>
            <a:pPr lvl="0" algn="l">
              <a:lnSpc>
                <a:spcPts val="3380"/>
              </a:lnSpc>
              <a:buClrTx/>
              <a:buSzTx/>
              <a:buFontTx/>
            </a:pPr>
            <a:r>
              <a:rPr lang="zh-CN" altLang="en-US" sz="2400" b="1">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②</a:t>
            </a:r>
            <a:r>
              <a:rPr lang="zh-CN" altLang="en-US" sz="2400" b="1">
                <a:solidFill>
                  <a:srgbClr val="FF0000"/>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国共合作</a:t>
            </a:r>
            <a:r>
              <a:rPr lang="zh-CN" altLang="en-US" sz="2400" b="1">
                <a:solidFill>
                  <a:sysClr val="windowText" lastClr="000000"/>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a:t>
            </a:r>
            <a:r>
              <a:rPr lang="zh-CN" altLang="en-US" sz="2400" b="1">
                <a:solidFill>
                  <a:srgbClr val="FF0000"/>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正面</a:t>
            </a:r>
            <a:r>
              <a:rPr lang="zh-CN" altLang="en-US" sz="2400" b="1">
                <a:solidFill>
                  <a:sysClr val="windowText" lastClr="000000"/>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战场和</a:t>
            </a:r>
            <a:r>
              <a:rPr lang="zh-CN" altLang="en-US" sz="2400" b="1">
                <a:solidFill>
                  <a:srgbClr val="FF0000"/>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敌后</a:t>
            </a:r>
            <a:r>
              <a:rPr lang="zh-CN" altLang="en-US" sz="2400" b="1">
                <a:solidFill>
                  <a:sysClr val="windowText" lastClr="000000"/>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战场相互</a:t>
            </a:r>
            <a:r>
              <a:rPr lang="zh-CN" altLang="en-US" sz="2400" b="1">
                <a:solidFill>
                  <a:srgbClr val="FF0000"/>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配合</a:t>
            </a:r>
            <a:r>
              <a:rPr lang="zh-CN" altLang="en-US" sz="2400" b="1">
                <a:solidFill>
                  <a:sysClr val="windowText" lastClr="000000"/>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，相互</a:t>
            </a:r>
            <a:r>
              <a:rPr lang="zh-CN" altLang="en-US" sz="2400" b="1">
                <a:solidFill>
                  <a:srgbClr val="FF0000"/>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支援</a:t>
            </a:r>
            <a:r>
              <a:rPr lang="zh-CN" altLang="en-US" sz="2400" b="1">
                <a:solidFill>
                  <a:sysClr val="windowText" lastClr="000000"/>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a:t>
            </a:r>
          </a:p>
          <a:p>
            <a:pPr lvl="0" algn="l">
              <a:lnSpc>
                <a:spcPts val="3380"/>
              </a:lnSpc>
              <a:buClrTx/>
              <a:buSzTx/>
              <a:buFontTx/>
            </a:pPr>
            <a:r>
              <a:rPr lang="zh-CN" altLang="en-US" sz="2400" b="1">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③中国</a:t>
            </a:r>
            <a:r>
              <a:rPr lang="zh-CN" altLang="en-US" sz="2400" b="1">
                <a:solidFill>
                  <a:srgbClr val="FF0000"/>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共产党</a:t>
            </a:r>
            <a:r>
              <a:rPr lang="zh-CN" altLang="en-US" sz="2400" b="1">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的</a:t>
            </a:r>
            <a:r>
              <a:rPr lang="zh-CN" altLang="en-US" sz="2400" b="1">
                <a:solidFill>
                  <a:srgbClr val="FF0000"/>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中流砥柱</a:t>
            </a:r>
            <a:r>
              <a:rPr lang="zh-CN" altLang="en-US" sz="2400" b="1">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作用</a:t>
            </a:r>
            <a:r>
              <a:rPr lang="zh-CN" altLang="en-US" sz="2400" b="1">
                <a:solidFill>
                  <a:sysClr val="windowText" lastClr="000000"/>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a:t>
            </a:r>
            <a:endParaRPr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endParaRPr>
          </a:p>
        </p:txBody>
      </p:sp>
      <p:sp>
        <p:nvSpPr>
          <p:cNvPr id="4" name="文本框 3"/>
          <p:cNvSpPr txBox="1"/>
          <p:nvPr>
            <p:custDataLst>
              <p:tags r:id="rId10"/>
            </p:custDataLst>
          </p:nvPr>
        </p:nvSpPr>
        <p:spPr>
          <a:xfrm>
            <a:off x="1544320" y="1511935"/>
            <a:ext cx="9956800" cy="958215"/>
          </a:xfrm>
          <a:prstGeom prst="rect">
            <a:avLst/>
          </a:prstGeom>
          <a:solidFill>
            <a:srgbClr val="ED7D31">
              <a:lumMod val="40000"/>
              <a:lumOff val="60000"/>
            </a:srgbClr>
          </a:solidFill>
          <a:ln w="6350">
            <a:noFill/>
          </a:ln>
        </p:spPr>
        <p:txBody>
          <a:bodyPr wrap="square">
            <a:spAutoFit/>
          </a:bodyPr>
          <a:lstStyle>
            <a:defPPr>
              <a:defRPr lang="zh-CN"/>
            </a:defPPr>
            <a:lvl1pPr>
              <a:defRPr sz="2400" b="1">
                <a:latin typeface="方正宋刻本秀楷简体" panose="02000000000000000000" pitchFamily="2" charset="-122"/>
                <a:ea typeface="方正宋刻本秀楷简体" panose="02000000000000000000" pitchFamily="2" charset="-122"/>
              </a:defRPr>
            </a:lvl1pPr>
          </a:lstStyle>
          <a:p>
            <a:pPr indent="0" fontAlgn="auto">
              <a:lnSpc>
                <a:spcPts val="3380"/>
              </a:lnSpc>
            </a:pPr>
            <a:r>
              <a:rPr lang="zh-CN" altLang="en-US">
                <a:latin typeface="仿宋" panose="02010609060101010101" charset="-122"/>
                <a:ea typeface="仿宋" panose="02010609060101010101" charset="-122"/>
              </a:rPr>
              <a:t>包括</a:t>
            </a:r>
            <a:r>
              <a:rPr lang="zh-CN" altLang="en-US">
                <a:solidFill>
                  <a:srgbClr val="FF0000"/>
                </a:solidFill>
                <a:latin typeface="仿宋" panose="02010609060101010101" charset="-122"/>
                <a:ea typeface="仿宋" panose="02010609060101010101" charset="-122"/>
              </a:rPr>
              <a:t>农民、工人、城</a:t>
            </a:r>
            <a:r>
              <a:rPr lang="zh-CN" altLang="en-US">
                <a:latin typeface="仿宋" panose="02010609060101010101" charset="-122"/>
                <a:ea typeface="仿宋" panose="02010609060101010101" charset="-122"/>
              </a:rPr>
              <a:t>市</a:t>
            </a:r>
            <a:r>
              <a:rPr lang="zh-CN" altLang="en-US">
                <a:solidFill>
                  <a:srgbClr val="FF0000"/>
                </a:solidFill>
                <a:latin typeface="仿宋" panose="02010609060101010101" charset="-122"/>
                <a:ea typeface="仿宋" panose="02010609060101010101" charset="-122"/>
              </a:rPr>
              <a:t>小资产</a:t>
            </a:r>
            <a:r>
              <a:rPr lang="zh-CN" altLang="en-US">
                <a:latin typeface="仿宋" panose="02010609060101010101" charset="-122"/>
                <a:ea typeface="仿宋" panose="02010609060101010101" charset="-122"/>
              </a:rPr>
              <a:t>阶级和</a:t>
            </a:r>
            <a:r>
              <a:rPr lang="zh-CN" altLang="en-US">
                <a:solidFill>
                  <a:srgbClr val="FF0000"/>
                </a:solidFill>
                <a:latin typeface="仿宋" panose="02010609060101010101" charset="-122"/>
                <a:ea typeface="仿宋" panose="02010609060101010101" charset="-122"/>
              </a:rPr>
              <a:t>民族</a:t>
            </a:r>
            <a:r>
              <a:rPr lang="zh-CN" altLang="en-US">
                <a:latin typeface="仿宋" panose="02010609060101010101" charset="-122"/>
                <a:ea typeface="仿宋" panose="02010609060101010101" charset="-122"/>
              </a:rPr>
              <a:t>资产阶级以及除了汉奸、大地主大资产阶级投降派以外的</a:t>
            </a:r>
            <a:r>
              <a:rPr lang="zh-CN" altLang="en-US">
                <a:solidFill>
                  <a:srgbClr val="FF0000"/>
                </a:solidFill>
                <a:latin typeface="仿宋" panose="02010609060101010101" charset="-122"/>
                <a:ea typeface="仿宋" panose="02010609060101010101" charset="-122"/>
              </a:rPr>
              <a:t>一切抗日政治和力量</a:t>
            </a:r>
            <a:r>
              <a:rPr lang="zh-CN" altLang="en-US">
                <a:latin typeface="仿宋" panose="02010609060101010101" charset="-122"/>
                <a:ea typeface="仿宋" panose="02010609060101010101" charset="-122"/>
              </a:rPr>
              <a:t>。</a:t>
            </a:r>
          </a:p>
        </p:txBody>
      </p:sp>
      <p:sp>
        <p:nvSpPr>
          <p:cNvPr id="6" name="文本框 5"/>
          <p:cNvSpPr txBox="1"/>
          <p:nvPr>
            <p:custDataLst>
              <p:tags r:id="rId11"/>
            </p:custDataLst>
          </p:nvPr>
        </p:nvSpPr>
        <p:spPr>
          <a:xfrm>
            <a:off x="1544320" y="2479040"/>
            <a:ext cx="9956165" cy="2245360"/>
          </a:xfrm>
          <a:prstGeom prst="rect">
            <a:avLst/>
          </a:prstGeom>
          <a:solidFill>
            <a:srgbClr val="ED7D31">
              <a:lumMod val="40000"/>
              <a:lumOff val="60000"/>
            </a:srgbClr>
          </a:solidFill>
          <a:ln w="6350">
            <a:noFill/>
          </a:ln>
        </p:spPr>
        <p:txBody>
          <a:bodyPr wrap="square">
            <a:spAutoFit/>
          </a:bodyPr>
          <a:lstStyle>
            <a:defPPr>
              <a:defRPr lang="zh-CN"/>
            </a:defPPr>
            <a:lvl1pPr>
              <a:defRPr sz="2400" b="1">
                <a:latin typeface="方正宋刻本秀楷简体" panose="02000000000000000000" pitchFamily="2" charset="-122"/>
                <a:ea typeface="方正宋刻本秀楷简体" panose="02000000000000000000" pitchFamily="2" charset="-122"/>
              </a:defRPr>
            </a:lvl1pPr>
          </a:lstStyle>
          <a:p>
            <a:pPr fontAlgn="auto">
              <a:lnSpc>
                <a:spcPts val="3680"/>
              </a:lnSpc>
            </a:pPr>
            <a:r>
              <a:rPr lang="zh-CN">
                <a:latin typeface="仿宋" panose="02010609060101010101" charset="-122"/>
                <a:ea typeface="仿宋" panose="02010609060101010101" charset="-122"/>
                <a:sym typeface="等线" panose="02010600030101010101" charset="-122"/>
              </a:rPr>
              <a:t>局部抗战时期：</a:t>
            </a:r>
          </a:p>
          <a:p>
            <a:pPr fontAlgn="auto">
              <a:lnSpc>
                <a:spcPts val="3680"/>
              </a:lnSpc>
            </a:pPr>
            <a:r>
              <a:rPr lang="zh-CN" altLang="en-US">
                <a:latin typeface="仿宋" panose="02010609060101010101" charset="-122"/>
                <a:ea typeface="仿宋" panose="02010609060101010101" charset="-122"/>
                <a:sym typeface="等线" panose="02010600030101010101" charset="-122"/>
              </a:rPr>
              <a:t>战略防御阶段：</a:t>
            </a:r>
          </a:p>
          <a:p>
            <a:pPr fontAlgn="auto">
              <a:lnSpc>
                <a:spcPts val="3680"/>
              </a:lnSpc>
            </a:pPr>
            <a:r>
              <a:rPr lang="zh-CN" altLang="en-US">
                <a:latin typeface="仿宋" panose="02010609060101010101" charset="-122"/>
                <a:ea typeface="仿宋" panose="02010609060101010101" charset="-122"/>
                <a:sym typeface="等线" panose="02010600030101010101" charset="-122"/>
              </a:rPr>
              <a:t>战略相持阶段：</a:t>
            </a:r>
          </a:p>
          <a:p>
            <a:endParaRPr lang="zh-CN" altLang="en-US">
              <a:latin typeface="仿宋" panose="02010609060101010101" charset="-122"/>
              <a:ea typeface="仿宋" panose="02010609060101010101" charset="-122"/>
              <a:sym typeface="等线" panose="02010600030101010101" charset="-122"/>
            </a:endParaRPr>
          </a:p>
          <a:p>
            <a:endParaRPr lang="zh-CN" altLang="en-US">
              <a:latin typeface="仿宋" panose="02010609060101010101" charset="-122"/>
              <a:ea typeface="仿宋" panose="02010609060101010101" charset="-122"/>
              <a:sym typeface="等线" panose="02010600030101010101" charset="-122"/>
            </a:endParaRPr>
          </a:p>
        </p:txBody>
      </p:sp>
      <p:sp>
        <p:nvSpPr>
          <p:cNvPr id="7" name="文本框 6"/>
          <p:cNvSpPr txBox="1"/>
          <p:nvPr/>
        </p:nvSpPr>
        <p:spPr>
          <a:xfrm>
            <a:off x="3846195" y="2593975"/>
            <a:ext cx="6824980" cy="460375"/>
          </a:xfrm>
          <a:prstGeom prst="rect">
            <a:avLst/>
          </a:prstGeom>
          <a:noFill/>
        </p:spPr>
        <p:txBody>
          <a:bodyPr wrap="square" rtlCol="0">
            <a:spAutoFit/>
          </a:bodyPr>
          <a:lstStyle/>
          <a:p>
            <a:pPr algn="l"/>
            <a:r>
              <a:rPr lang="zh-CN" altLang="en-US" sz="2400" b="1">
                <a:latin typeface="仿宋" panose="02010609060101010101" charset="-122"/>
                <a:ea typeface="仿宋" panose="02010609060101010101" charset="-122"/>
                <a:cs typeface="仿宋" panose="02010609060101010101" charset="-122"/>
                <a:sym typeface="等线" panose="02010600030101010101" charset="-122"/>
              </a:rPr>
              <a:t>①中共</a:t>
            </a:r>
            <a:r>
              <a:rPr lang="zh-CN" altLang="en-US" sz="2400" b="1">
                <a:solidFill>
                  <a:srgbClr val="FF0000"/>
                </a:solidFill>
                <a:latin typeface="仿宋" panose="02010609060101010101" charset="-122"/>
                <a:ea typeface="仿宋" panose="02010609060101010101" charset="-122"/>
                <a:cs typeface="仿宋" panose="02010609060101010101" charset="-122"/>
                <a:sym typeface="等线" panose="02010600030101010101" charset="-122"/>
              </a:rPr>
              <a:t>提出并促成</a:t>
            </a:r>
            <a:r>
              <a:rPr lang="zh-CN" altLang="en-US" sz="2400" b="1">
                <a:latin typeface="仿宋" panose="02010609060101010101" charset="-122"/>
                <a:ea typeface="仿宋" panose="02010609060101010101" charset="-122"/>
                <a:cs typeface="仿宋" panose="02010609060101010101" charset="-122"/>
                <a:sym typeface="等线" panose="02010600030101010101" charset="-122"/>
              </a:rPr>
              <a:t>了抗日民主统一战线的</a:t>
            </a:r>
            <a:r>
              <a:rPr lang="zh-CN" altLang="en-US" sz="2400" b="1">
                <a:solidFill>
                  <a:srgbClr val="FF0000"/>
                </a:solidFill>
                <a:latin typeface="仿宋" panose="02010609060101010101" charset="-122"/>
                <a:ea typeface="仿宋" panose="02010609060101010101" charset="-122"/>
                <a:cs typeface="仿宋" panose="02010609060101010101" charset="-122"/>
                <a:sym typeface="等线" panose="02010600030101010101" charset="-122"/>
              </a:rPr>
              <a:t>建立</a:t>
            </a:r>
            <a:r>
              <a:rPr lang="zh-CN" altLang="en-US" sz="2400" b="1">
                <a:latin typeface="仿宋" panose="02010609060101010101" charset="-122"/>
                <a:ea typeface="仿宋" panose="02010609060101010101" charset="-122"/>
                <a:cs typeface="仿宋" panose="02010609060101010101" charset="-122"/>
                <a:sym typeface="等线" panose="02010600030101010101" charset="-122"/>
              </a:rPr>
              <a:t> </a:t>
            </a:r>
            <a:endParaRPr lang="zh-CN" altLang="en-US" sz="2400" b="1">
              <a:solidFill>
                <a:sysClr val="windowText" lastClr="000000"/>
              </a:solidFill>
              <a:latin typeface="仿宋" panose="02010609060101010101" charset="-122"/>
              <a:ea typeface="仿宋" panose="02010609060101010101" charset="-122"/>
              <a:cs typeface="仿宋" panose="02010609060101010101" charset="-122"/>
              <a:sym typeface="等线" panose="02010600030101010101" charset="-122"/>
            </a:endParaRPr>
          </a:p>
        </p:txBody>
      </p:sp>
      <p:sp>
        <p:nvSpPr>
          <p:cNvPr id="15" name="文本框 14"/>
          <p:cNvSpPr txBox="1"/>
          <p:nvPr/>
        </p:nvSpPr>
        <p:spPr>
          <a:xfrm>
            <a:off x="3846195" y="3135630"/>
            <a:ext cx="5621655" cy="460375"/>
          </a:xfrm>
          <a:prstGeom prst="rect">
            <a:avLst/>
          </a:prstGeom>
          <a:noFill/>
        </p:spPr>
        <p:txBody>
          <a:bodyPr wrap="square" rtlCol="0">
            <a:spAutoFit/>
          </a:bodyPr>
          <a:lstStyle/>
          <a:p>
            <a:pPr algn="l"/>
            <a:r>
              <a:rPr lang="zh-CN" altLang="en-US" sz="2400" b="1">
                <a:latin typeface="仿宋" panose="02010609060101010101" charset="-122"/>
                <a:ea typeface="仿宋" panose="02010609060101010101" charset="-122"/>
                <a:cs typeface="仿宋" panose="02010609060101010101" charset="-122"/>
                <a:sym typeface="等线" panose="02010600030101010101" charset="-122"/>
              </a:rPr>
              <a:t>②制定</a:t>
            </a:r>
            <a:r>
              <a:rPr lang="zh-CN" altLang="en-US" sz="2400" b="1">
                <a:solidFill>
                  <a:srgbClr val="FF0000"/>
                </a:solidFill>
                <a:latin typeface="仿宋" panose="02010609060101010101" charset="-122"/>
                <a:ea typeface="仿宋" panose="02010609060101010101" charset="-122"/>
                <a:cs typeface="仿宋" panose="02010609060101010101" charset="-122"/>
                <a:sym typeface="等线" panose="02010600030101010101" charset="-122"/>
              </a:rPr>
              <a:t>持久抗战</a:t>
            </a:r>
            <a:r>
              <a:rPr lang="zh-CN" altLang="en-US" sz="2400" b="1">
                <a:latin typeface="仿宋" panose="02010609060101010101" charset="-122"/>
                <a:ea typeface="仿宋" panose="02010609060101010101" charset="-122"/>
                <a:cs typeface="仿宋" panose="02010609060101010101" charset="-122"/>
                <a:sym typeface="等线" panose="02010600030101010101" charset="-122"/>
              </a:rPr>
              <a:t>的方针，</a:t>
            </a:r>
            <a:r>
              <a:rPr lang="zh-CN" altLang="en-US" sz="2400" b="1">
                <a:solidFill>
                  <a:srgbClr val="FF0000"/>
                </a:solidFill>
                <a:latin typeface="仿宋" panose="02010609060101010101" charset="-122"/>
                <a:ea typeface="仿宋" panose="02010609060101010101" charset="-122"/>
                <a:cs typeface="仿宋" panose="02010609060101010101" charset="-122"/>
                <a:sym typeface="等线" panose="02010600030101010101" charset="-122"/>
              </a:rPr>
              <a:t>开辟敌后战场</a:t>
            </a:r>
            <a:r>
              <a:rPr lang="zh-CN" altLang="en-US" sz="2400" b="1">
                <a:latin typeface="仿宋" panose="02010609060101010101" charset="-122"/>
                <a:ea typeface="仿宋" panose="02010609060101010101" charset="-122"/>
                <a:cs typeface="仿宋" panose="02010609060101010101" charset="-122"/>
                <a:sym typeface="等线" panose="02010600030101010101" charset="-122"/>
              </a:rPr>
              <a:t>   </a:t>
            </a:r>
            <a:endParaRPr lang="zh-CN" altLang="en-US" sz="2400" b="1">
              <a:solidFill>
                <a:sysClr val="windowText" lastClr="000000"/>
              </a:solidFill>
              <a:latin typeface="仿宋" panose="02010609060101010101" charset="-122"/>
              <a:ea typeface="仿宋" panose="02010609060101010101" charset="-122"/>
              <a:cs typeface="仿宋" panose="02010609060101010101" charset="-122"/>
              <a:sym typeface="等线" panose="02010600030101010101" charset="-122"/>
            </a:endParaRPr>
          </a:p>
        </p:txBody>
      </p:sp>
      <p:sp>
        <p:nvSpPr>
          <p:cNvPr id="16" name="文本框 15"/>
          <p:cNvSpPr txBox="1"/>
          <p:nvPr/>
        </p:nvSpPr>
        <p:spPr>
          <a:xfrm>
            <a:off x="3846195" y="3632200"/>
            <a:ext cx="7547610" cy="460375"/>
          </a:xfrm>
          <a:prstGeom prst="rect">
            <a:avLst/>
          </a:prstGeom>
          <a:noFill/>
        </p:spPr>
        <p:txBody>
          <a:bodyPr wrap="square" rtlCol="0">
            <a:spAutoFit/>
          </a:bodyPr>
          <a:lstStyle/>
          <a:p>
            <a:pPr algn="l"/>
            <a:r>
              <a:rPr lang="zh-CN" altLang="zh-CN" sz="2400" b="1" kern="100" noProof="0">
                <a:ln>
                  <a:noFill/>
                </a:ln>
                <a:effectLst/>
                <a:uLnTx/>
                <a:uFillTx/>
                <a:latin typeface="仿宋" panose="02010609060101010101" charset="-122"/>
                <a:ea typeface="仿宋" panose="02010609060101010101" charset="-122"/>
                <a:cs typeface="宋体" panose="02010600030101010101" pitchFamily="2" charset="-122"/>
                <a:sym typeface="等线" panose="02010600030101010101" charset="-122"/>
              </a:rPr>
              <a:t>③皖南事变后，</a:t>
            </a:r>
            <a:r>
              <a:rPr lang="zh-CN" altLang="en-US" sz="2400" b="1">
                <a:solidFill>
                  <a:srgbClr val="FF0000"/>
                </a:solidFill>
                <a:latin typeface="仿宋" panose="02010609060101010101" charset="-122"/>
                <a:ea typeface="仿宋" panose="02010609060101010101" charset="-122"/>
                <a:cs typeface="宋体" panose="02010600030101010101" pitchFamily="2" charset="-122"/>
                <a:sym typeface="等线" panose="02010600030101010101" charset="-122"/>
              </a:rPr>
              <a:t>坚持团结抗战</a:t>
            </a:r>
            <a:r>
              <a:rPr lang="zh-CN" altLang="zh-CN" sz="2400" b="1" kern="100" noProof="0">
                <a:ln>
                  <a:noFill/>
                </a:ln>
                <a:effectLst/>
                <a:uLnTx/>
                <a:uFillTx/>
                <a:latin typeface="仿宋" panose="02010609060101010101" charset="-122"/>
                <a:ea typeface="仿宋" panose="02010609060101010101" charset="-122"/>
                <a:cs typeface="宋体" panose="02010600030101010101" pitchFamily="2" charset="-122"/>
                <a:sym typeface="等线" panose="02010600030101010101" charset="-122"/>
              </a:rPr>
              <a:t>，</a:t>
            </a:r>
            <a:r>
              <a:rPr lang="zh-CN" altLang="en-US" sz="2400" b="1">
                <a:solidFill>
                  <a:srgbClr val="FF0000"/>
                </a:solidFill>
                <a:latin typeface="仿宋" panose="02010609060101010101" charset="-122"/>
                <a:ea typeface="仿宋" panose="02010609060101010101" charset="-122"/>
                <a:cs typeface="宋体" panose="02010600030101010101" pitchFamily="2" charset="-122"/>
                <a:sym typeface="等线" panose="02010600030101010101" charset="-122"/>
              </a:rPr>
              <a:t>巩固</a:t>
            </a:r>
            <a:r>
              <a:rPr lang="zh-CN" altLang="zh-CN" sz="2400" b="1" kern="100" noProof="0">
                <a:ln>
                  <a:noFill/>
                </a:ln>
                <a:effectLst/>
                <a:uLnTx/>
                <a:uFillTx/>
                <a:latin typeface="仿宋" panose="02010609060101010101" charset="-122"/>
                <a:ea typeface="仿宋" panose="02010609060101010101" charset="-122"/>
                <a:cs typeface="宋体" panose="02010600030101010101" pitchFamily="2" charset="-122"/>
                <a:sym typeface="等线" panose="02010600030101010101" charset="-122"/>
              </a:rPr>
              <a:t>抗日民族统一战线</a:t>
            </a:r>
            <a:endParaRPr lang="zh-CN" altLang="en-US" sz="2400" b="1">
              <a:solidFill>
                <a:sysClr val="windowText" lastClr="000000"/>
              </a:solidFill>
              <a:latin typeface="仿宋" panose="02010609060101010101" charset="-122"/>
              <a:ea typeface="仿宋" panose="02010609060101010101" charset="-122"/>
              <a:cs typeface="宋体" panose="02010600030101010101" pitchFamily="2" charset="-122"/>
              <a:sym typeface="等线" panose="02010600030101010101" charset="-122"/>
            </a:endParaRPr>
          </a:p>
        </p:txBody>
      </p:sp>
      <p:sp>
        <p:nvSpPr>
          <p:cNvPr id="10" name="文本框 9"/>
          <p:cNvSpPr txBox="1"/>
          <p:nvPr/>
        </p:nvSpPr>
        <p:spPr>
          <a:xfrm>
            <a:off x="3846195" y="4092575"/>
            <a:ext cx="7547610" cy="460375"/>
          </a:xfrm>
          <a:prstGeom prst="rect">
            <a:avLst/>
          </a:prstGeom>
          <a:noFill/>
        </p:spPr>
        <p:txBody>
          <a:bodyPr wrap="square" rtlCol="0">
            <a:spAutoFit/>
          </a:bodyPr>
          <a:lstStyle/>
          <a:p>
            <a:pPr algn="l"/>
            <a:r>
              <a:rPr lang="zh-CN" sz="2400" b="1">
                <a:latin typeface="仿宋" panose="02010609060101010101" charset="-122"/>
                <a:ea typeface="仿宋" panose="02010609060101010101" charset="-122"/>
                <a:cs typeface="仿宋" panose="02010609060101010101" charset="-122"/>
                <a:sym typeface="等线" panose="02010600030101010101" charset="-122"/>
              </a:rPr>
              <a:t>④实行</a:t>
            </a:r>
            <a:r>
              <a:rPr lang="zh-CN" sz="2400" b="1">
                <a:solidFill>
                  <a:srgbClr val="FF0000"/>
                </a:solidFill>
                <a:latin typeface="仿宋" panose="02010609060101010101" charset="-122"/>
                <a:ea typeface="仿宋" panose="02010609060101010101" charset="-122"/>
                <a:cs typeface="仿宋" panose="02010609060101010101" charset="-122"/>
                <a:sym typeface="等线" panose="02010600030101010101" charset="-122"/>
              </a:rPr>
              <a:t>减租减息</a:t>
            </a:r>
            <a:r>
              <a:rPr lang="zh-CN" sz="2400" b="1">
                <a:latin typeface="仿宋" panose="02010609060101010101" charset="-122"/>
                <a:ea typeface="仿宋" panose="02010609060101010101" charset="-122"/>
                <a:cs typeface="仿宋" panose="02010609060101010101" charset="-122"/>
                <a:sym typeface="等线" panose="02010600030101010101" charset="-122"/>
              </a:rPr>
              <a:t>、“</a:t>
            </a:r>
            <a:r>
              <a:rPr lang="zh-CN" sz="2400" b="1">
                <a:solidFill>
                  <a:srgbClr val="FF0000"/>
                </a:solidFill>
                <a:latin typeface="仿宋" panose="02010609060101010101" charset="-122"/>
                <a:ea typeface="仿宋" panose="02010609060101010101" charset="-122"/>
                <a:cs typeface="仿宋" panose="02010609060101010101" charset="-122"/>
                <a:sym typeface="等线" panose="02010600030101010101" charset="-122"/>
              </a:rPr>
              <a:t>三三制</a:t>
            </a:r>
            <a:r>
              <a:rPr lang="zh-CN" sz="2400" b="1">
                <a:latin typeface="仿宋" panose="02010609060101010101" charset="-122"/>
                <a:ea typeface="仿宋" panose="02010609060101010101" charset="-122"/>
                <a:cs typeface="仿宋" panose="02010609060101010101" charset="-122"/>
                <a:sym typeface="等线" panose="02010600030101010101" charset="-122"/>
              </a:rPr>
              <a:t>”，</a:t>
            </a:r>
            <a:r>
              <a:rPr lang="zh-CN" sz="2400" b="1">
                <a:solidFill>
                  <a:srgbClr val="FF0000"/>
                </a:solidFill>
                <a:latin typeface="仿宋" panose="02010609060101010101" charset="-122"/>
                <a:ea typeface="仿宋" panose="02010609060101010101" charset="-122"/>
                <a:cs typeface="仿宋" panose="02010609060101010101" charset="-122"/>
                <a:sym typeface="等线" panose="02010600030101010101" charset="-122"/>
              </a:rPr>
              <a:t>扩大</a:t>
            </a:r>
            <a:r>
              <a:rPr lang="zh-CN" sz="2400" b="1">
                <a:latin typeface="仿宋" panose="02010609060101010101" charset="-122"/>
                <a:ea typeface="仿宋" panose="02010609060101010101" charset="-122"/>
                <a:cs typeface="仿宋" panose="02010609060101010101" charset="-122"/>
                <a:sym typeface="等线" panose="02010600030101010101" charset="-122"/>
              </a:rPr>
              <a:t>抗日民族统一战线</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linds(horizont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xit" presetSubtype="10" fill="hold" grpId="1" nodeType="clickEffect">
                                  <p:stCondLst>
                                    <p:cond delay="0"/>
                                  </p:stCondLst>
                                  <p:childTnLst>
                                    <p:animEffect transition="out" filter="blinds(horizontal)">
                                      <p:cBhvr>
                                        <p:cTn id="24" dur="500"/>
                                        <p:tgtEl>
                                          <p:spTgt spid="4"/>
                                        </p:tgtEl>
                                      </p:cBhvr>
                                    </p:animEffect>
                                    <p:set>
                                      <p:cBhvr>
                                        <p:cTn id="25" dur="1" fill="hold">
                                          <p:stCondLst>
                                            <p:cond delay="499"/>
                                          </p:stCondLst>
                                        </p:cTn>
                                        <p:tgtEl>
                                          <p:spTgt spid="4"/>
                                        </p:tgtEl>
                                        <p:attrNameLst>
                                          <p:attrName>style.visibility</p:attrName>
                                        </p:attrNameLst>
                                      </p:cBhvr>
                                      <p:to>
                                        <p:strVal val="hidden"/>
                                      </p:to>
                                    </p:set>
                                  </p:childTnLst>
                                </p:cTn>
                              </p:par>
                            </p:childTnLst>
                          </p:cTn>
                        </p:par>
                        <p:par>
                          <p:cTn id="26" fill="hold">
                            <p:stCondLst>
                              <p:cond delay="500"/>
                            </p:stCondLst>
                            <p:childTnLst>
                              <p:par>
                                <p:cTn id="27" presetID="3" presetClass="entr" presetSubtype="10"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linds(horizontal)">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blinds(horizontal)">
                                      <p:cBhvr>
                                        <p:cTn id="34" dur="500"/>
                                        <p:tgtEl>
                                          <p:spTgt spid="3"/>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linds(horizontal)">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blinds(horizontal)">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blinds(horizontal)">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blinds(horizontal)">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blinds(horizontal)">
                                      <p:cBhvr>
                                        <p:cTn id="57" dur="500"/>
                                        <p:tgtEl>
                                          <p:spTgt spid="10"/>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xit" presetSubtype="10" fill="hold" grpId="1" nodeType="clickEffect">
                                  <p:stCondLst>
                                    <p:cond delay="0"/>
                                  </p:stCondLst>
                                  <p:childTnLst>
                                    <p:animEffect transition="out" filter="blinds(horizontal)">
                                      <p:cBhvr>
                                        <p:cTn id="61" dur="500"/>
                                        <p:tgtEl>
                                          <p:spTgt spid="6"/>
                                        </p:tgtEl>
                                      </p:cBhvr>
                                    </p:animEffect>
                                    <p:set>
                                      <p:cBhvr>
                                        <p:cTn id="62" dur="1" fill="hold">
                                          <p:stCondLst>
                                            <p:cond delay="499"/>
                                          </p:stCondLst>
                                        </p:cTn>
                                        <p:tgtEl>
                                          <p:spTgt spid="6"/>
                                        </p:tgtEl>
                                        <p:attrNameLst>
                                          <p:attrName>style.visibility</p:attrName>
                                        </p:attrNameLst>
                                      </p:cBhvr>
                                      <p:to>
                                        <p:strVal val="hidden"/>
                                      </p:to>
                                    </p:set>
                                  </p:childTnLst>
                                </p:cTn>
                              </p:par>
                              <p:par>
                                <p:cTn id="63" presetID="3" presetClass="exit" presetSubtype="10" fill="hold" grpId="1" nodeType="withEffect">
                                  <p:stCondLst>
                                    <p:cond delay="0"/>
                                  </p:stCondLst>
                                  <p:childTnLst>
                                    <p:animEffect transition="out" filter="blinds(horizontal)">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3" presetClass="exit" presetSubtype="10" fill="hold" grpId="1" nodeType="withEffect">
                                  <p:stCondLst>
                                    <p:cond delay="0"/>
                                  </p:stCondLst>
                                  <p:childTnLst>
                                    <p:animEffect transition="out" filter="blinds(horizontal)">
                                      <p:cBhvr>
                                        <p:cTn id="67" dur="500"/>
                                        <p:tgtEl>
                                          <p:spTgt spid="15"/>
                                        </p:tgtEl>
                                      </p:cBhvr>
                                    </p:animEffect>
                                    <p:set>
                                      <p:cBhvr>
                                        <p:cTn id="68" dur="1" fill="hold">
                                          <p:stCondLst>
                                            <p:cond delay="499"/>
                                          </p:stCondLst>
                                        </p:cTn>
                                        <p:tgtEl>
                                          <p:spTgt spid="15"/>
                                        </p:tgtEl>
                                        <p:attrNameLst>
                                          <p:attrName>style.visibility</p:attrName>
                                        </p:attrNameLst>
                                      </p:cBhvr>
                                      <p:to>
                                        <p:strVal val="hidden"/>
                                      </p:to>
                                    </p:set>
                                  </p:childTnLst>
                                </p:cTn>
                              </p:par>
                            </p:childTnLst>
                          </p:cTn>
                        </p:par>
                        <p:par>
                          <p:cTn id="69" fill="hold">
                            <p:stCondLst>
                              <p:cond delay="500"/>
                            </p:stCondLst>
                            <p:childTnLst>
                              <p:par>
                                <p:cTn id="70" presetID="3" presetClass="exit" presetSubtype="10" fill="hold" grpId="1" nodeType="afterEffect">
                                  <p:stCondLst>
                                    <p:cond delay="0"/>
                                  </p:stCondLst>
                                  <p:childTnLst>
                                    <p:animEffect transition="out" filter="blinds(horizontal)">
                                      <p:cBhvr>
                                        <p:cTn id="71" dur="500"/>
                                        <p:tgtEl>
                                          <p:spTgt spid="9"/>
                                        </p:tgtEl>
                                      </p:cBhvr>
                                    </p:animEffect>
                                    <p:set>
                                      <p:cBhvr>
                                        <p:cTn id="72" dur="1" fill="hold">
                                          <p:stCondLst>
                                            <p:cond delay="499"/>
                                          </p:stCondLst>
                                        </p:cTn>
                                        <p:tgtEl>
                                          <p:spTgt spid="9"/>
                                        </p:tgtEl>
                                        <p:attrNameLst>
                                          <p:attrName>style.visibility</p:attrName>
                                        </p:attrNameLst>
                                      </p:cBhvr>
                                      <p:to>
                                        <p:strVal val="hidden"/>
                                      </p:to>
                                    </p:set>
                                  </p:childTnLst>
                                </p:cTn>
                              </p:par>
                            </p:childTnLst>
                          </p:cTn>
                        </p:par>
                        <p:par>
                          <p:cTn id="73" fill="hold">
                            <p:stCondLst>
                              <p:cond delay="1000"/>
                            </p:stCondLst>
                            <p:childTnLst>
                              <p:par>
                                <p:cTn id="74" presetID="3" presetClass="exit" presetSubtype="10" fill="hold" grpId="1" nodeType="afterEffect">
                                  <p:stCondLst>
                                    <p:cond delay="0"/>
                                  </p:stCondLst>
                                  <p:childTnLst>
                                    <p:animEffect transition="out" filter="blinds(horizontal)">
                                      <p:cBhvr>
                                        <p:cTn id="75" dur="500"/>
                                        <p:tgtEl>
                                          <p:spTgt spid="8"/>
                                        </p:tgtEl>
                                      </p:cBhvr>
                                    </p:animEffect>
                                    <p:set>
                                      <p:cBhvr>
                                        <p:cTn id="76" dur="1" fill="hold">
                                          <p:stCondLst>
                                            <p:cond delay="499"/>
                                          </p:stCondLst>
                                        </p:cTn>
                                        <p:tgtEl>
                                          <p:spTgt spid="8"/>
                                        </p:tgtEl>
                                        <p:attrNameLst>
                                          <p:attrName>style.visibility</p:attrName>
                                        </p:attrNameLst>
                                      </p:cBhvr>
                                      <p:to>
                                        <p:strVal val="hidden"/>
                                      </p:to>
                                    </p:set>
                                  </p:childTnLst>
                                </p:cTn>
                              </p:par>
                              <p:par>
                                <p:cTn id="77" presetID="3" presetClass="exit" presetSubtype="10" fill="hold" grpId="1" nodeType="withEffect">
                                  <p:stCondLst>
                                    <p:cond delay="0"/>
                                  </p:stCondLst>
                                  <p:childTnLst>
                                    <p:animEffect transition="out" filter="blinds(horizontal)">
                                      <p:cBhvr>
                                        <p:cTn id="78" dur="500"/>
                                        <p:tgtEl>
                                          <p:spTgt spid="16"/>
                                        </p:tgtEl>
                                      </p:cBhvr>
                                    </p:animEffect>
                                    <p:set>
                                      <p:cBhvr>
                                        <p:cTn id="79" dur="1" fill="hold">
                                          <p:stCondLst>
                                            <p:cond delay="499"/>
                                          </p:stCondLst>
                                        </p:cTn>
                                        <p:tgtEl>
                                          <p:spTgt spid="16"/>
                                        </p:tgtEl>
                                        <p:attrNameLst>
                                          <p:attrName>style.visibility</p:attrName>
                                        </p:attrNameLst>
                                      </p:cBhvr>
                                      <p:to>
                                        <p:strVal val="hidden"/>
                                      </p:to>
                                    </p:set>
                                  </p:childTnLst>
                                </p:cTn>
                              </p:par>
                              <p:par>
                                <p:cTn id="80" presetID="3" presetClass="exit" presetSubtype="10" fill="hold" grpId="1" nodeType="withEffect">
                                  <p:stCondLst>
                                    <p:cond delay="0"/>
                                  </p:stCondLst>
                                  <p:childTnLst>
                                    <p:animEffect transition="out" filter="blinds(horizontal)">
                                      <p:cBhvr>
                                        <p:cTn id="81" dur="500"/>
                                        <p:tgtEl>
                                          <p:spTgt spid="10"/>
                                        </p:tgtEl>
                                      </p:cBhvr>
                                    </p:animEffect>
                                    <p:set>
                                      <p:cBhvr>
                                        <p:cTn id="82" dur="1" fill="hold">
                                          <p:stCondLst>
                                            <p:cond delay="499"/>
                                          </p:stCondLst>
                                        </p:cTn>
                                        <p:tgtEl>
                                          <p:spTgt spid="10"/>
                                        </p:tgtEl>
                                        <p:attrNameLst>
                                          <p:attrName>style.visibility</p:attrName>
                                        </p:attrNameLst>
                                      </p:cBhvr>
                                      <p:to>
                                        <p:strVal val="hidden"/>
                                      </p:to>
                                    </p:set>
                                  </p:childTnLst>
                                </p:cTn>
                              </p:par>
                              <p:par>
                                <p:cTn id="83" presetID="3" presetClass="entr" presetSubtype="10" fill="hold" grpId="0" nodeType="withEffect">
                                  <p:stCondLst>
                                    <p:cond delay="0"/>
                                  </p:stCondLst>
                                  <p:childTnLst>
                                    <p:set>
                                      <p:cBhvr>
                                        <p:cTn id="84" dur="1" fill="hold">
                                          <p:stCondLst>
                                            <p:cond delay="0"/>
                                          </p:stCondLst>
                                        </p:cTn>
                                        <p:tgtEl>
                                          <p:spTgt spid="11"/>
                                        </p:tgtEl>
                                        <p:attrNameLst>
                                          <p:attrName>style.visibility</p:attrName>
                                        </p:attrNameLst>
                                      </p:cBhvr>
                                      <p:to>
                                        <p:strVal val="visible"/>
                                      </p:to>
                                    </p:set>
                                    <p:animEffect transition="in" filter="blinds(horizontal)">
                                      <p:cBhvr>
                                        <p:cTn id="85" dur="500"/>
                                        <p:tgtEl>
                                          <p:spTgt spid="11"/>
                                        </p:tgtEl>
                                      </p:cBhvr>
                                    </p:animEffect>
                                  </p:childTnLst>
                                </p:cTn>
                              </p:par>
                            </p:childTnLst>
                          </p:cTn>
                        </p:par>
                      </p:childTnLst>
                    </p:cTn>
                  </p:par>
                  <p:par>
                    <p:cTn id="86" fill="hold">
                      <p:stCondLst>
                        <p:cond delay="indefinite"/>
                      </p:stCondLst>
                      <p:childTnLst>
                        <p:par>
                          <p:cTn id="87" fill="hold">
                            <p:stCondLst>
                              <p:cond delay="0"/>
                            </p:stCondLst>
                            <p:childTnLst>
                              <p:par>
                                <p:cTn id="88" presetID="3" presetClass="entr" presetSubtype="10" fill="hold" grpId="0" nodeType="clickEffect">
                                  <p:stCondLst>
                                    <p:cond delay="0"/>
                                  </p:stCondLst>
                                  <p:childTnLst>
                                    <p:set>
                                      <p:cBhvr>
                                        <p:cTn id="89" dur="1" fill="hold">
                                          <p:stCondLst>
                                            <p:cond delay="0"/>
                                          </p:stCondLst>
                                        </p:cTn>
                                        <p:tgtEl>
                                          <p:spTgt spid="13"/>
                                        </p:tgtEl>
                                        <p:attrNameLst>
                                          <p:attrName>style.visibility</p:attrName>
                                        </p:attrNameLst>
                                      </p:cBhvr>
                                      <p:to>
                                        <p:strVal val="visible"/>
                                      </p:to>
                                    </p:set>
                                    <p:animEffect transition="in" filter="blinds(horizontal)">
                                      <p:cBhvr>
                                        <p:cTn id="90" dur="500"/>
                                        <p:tgtEl>
                                          <p:spTgt spid="13"/>
                                        </p:tgtEl>
                                      </p:cBhvr>
                                    </p:animEffect>
                                  </p:childTnLst>
                                </p:cTn>
                              </p:par>
                            </p:childTnLst>
                          </p:cTn>
                        </p:par>
                      </p:childTnLst>
                    </p:cTn>
                  </p:par>
                  <p:par>
                    <p:cTn id="91" fill="hold">
                      <p:stCondLst>
                        <p:cond delay="indefinite"/>
                      </p:stCondLst>
                      <p:childTnLst>
                        <p:par>
                          <p:cTn id="92" fill="hold">
                            <p:stCondLst>
                              <p:cond delay="0"/>
                            </p:stCondLst>
                            <p:childTnLst>
                              <p:par>
                                <p:cTn id="93" presetID="3" presetClass="entr" presetSubtype="10" fill="hold" grpId="0" nodeType="clickEffect">
                                  <p:stCondLst>
                                    <p:cond delay="0"/>
                                  </p:stCondLst>
                                  <p:childTnLst>
                                    <p:set>
                                      <p:cBhvr>
                                        <p:cTn id="94" dur="1" fill="hold">
                                          <p:stCondLst>
                                            <p:cond delay="0"/>
                                          </p:stCondLst>
                                        </p:cTn>
                                        <p:tgtEl>
                                          <p:spTgt spid="14"/>
                                        </p:tgtEl>
                                        <p:attrNameLst>
                                          <p:attrName>style.visibility</p:attrName>
                                        </p:attrNameLst>
                                      </p:cBhvr>
                                      <p:to>
                                        <p:strVal val="visible"/>
                                      </p:to>
                                    </p:set>
                                    <p:animEffect transition="in" filter="blinds(horizontal)">
                                      <p:cBhvr>
                                        <p:cTn id="9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1" grpId="0" animBg="1"/>
      <p:bldP spid="12" grpId="0" animBg="1"/>
      <p:bldP spid="13" grpId="0" animBg="1"/>
      <p:bldP spid="14" grpId="0" animBg="1"/>
      <p:bldP spid="2" grpId="0" animBg="1"/>
      <p:bldP spid="3" grpId="0" animBg="1"/>
      <p:bldP spid="4" grpId="0" bldLvl="0" animBg="1"/>
      <p:bldP spid="4" grpId="1" bldLvl="0" animBg="1"/>
      <p:bldP spid="6" grpId="0" bldLvl="0" animBg="1"/>
      <p:bldP spid="6" grpId="1" bldLvl="0" animBg="1"/>
      <p:bldP spid="7" grpId="0"/>
      <p:bldP spid="7" grpId="1"/>
      <p:bldP spid="15" grpId="0"/>
      <p:bldP spid="15" grpId="1"/>
      <p:bldP spid="16" grpId="0"/>
      <p:bldP spid="16" grpId="1"/>
      <p:bldP spid="10" grpId="0"/>
      <p:bldP spid="10" grpId="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a:xfrm>
            <a:off x="-6350" y="6319520"/>
            <a:ext cx="12198350" cy="516890"/>
            <a:chOff x="-10" y="9952"/>
            <a:chExt cx="19210" cy="814"/>
          </a:xfrm>
          <a:solidFill>
            <a:srgbClr val="EC5F74">
              <a:lumMod val="20000"/>
              <a:lumOff val="80000"/>
            </a:srgbClr>
          </a:solidFill>
        </p:grpSpPr>
        <p:sp>
          <p:nvSpPr>
            <p:cNvPr id="24" name="文本框 23"/>
            <p:cNvSpPr txBox="1"/>
            <p:nvPr>
              <p:custDataLst>
                <p:tags r:id="rId9"/>
              </p:custDataLst>
            </p:nvPr>
          </p:nvSpPr>
          <p:spPr>
            <a:xfrm>
              <a:off x="-10" y="9976"/>
              <a:ext cx="19211" cy="791"/>
            </a:xfrm>
            <a:prstGeom prst="rect">
              <a:avLst/>
            </a:prstGeom>
            <a:grpFill/>
          </p:spPr>
          <p:txBody>
            <a:bodyPr vert="horz" wrap="square" lIns="91440" tIns="45720" rIns="91440" bIns="45720" numCol="1" spcCol="0" rtlCol="0" fromWordArt="0" anchor="t" anchorCtr="0" forceAA="0" compatLnSpc="0">
              <a:noAutofit/>
            </a:bodyPr>
            <a:lstStyle>
              <a:lvl1pPr algn="l" defTabSz="914400" rtl="0" eaLnBrk="1" latinLnBrk="0" hangingPunct="1">
                <a:lnSpc>
                  <a:spcPct val="90000"/>
                </a:lnSpc>
                <a:spcBef>
                  <a:spcPct val="0"/>
                </a:spcBef>
                <a:buNone/>
                <a:defRPr sz="4400" kern="1200">
                  <a:solidFill>
                    <a:sysClr val="windowText" lastClr="000000"/>
                  </a:solidFill>
                  <a:latin typeface="Calibri" panose="020F0502020204030204"/>
                  <a:ea typeface="微软雅黑" panose="020B0503020204020204" charset="-122"/>
                  <a:cs typeface="微软雅黑" panose="020B0503020204020204" charset="-122"/>
                </a:defRPr>
              </a:lvl1pPr>
            </a:lstStyle>
            <a:p>
              <a:pPr lvl="0" algn="l">
                <a:lnSpc>
                  <a:spcPct val="100000"/>
                </a:lnSpc>
                <a:buClrTx/>
                <a:buSzTx/>
                <a:buFontTx/>
              </a:pPr>
              <a:r>
                <a:rPr lang="zh-CN" altLang="zh-CN" sz="2400" b="1">
                  <a:latin typeface="仿宋" panose="02010609060101010101" charset="-122"/>
                  <a:ea typeface="仿宋" panose="02010609060101010101" charset="-122"/>
                  <a:cs typeface="楷体" panose="02010609060101010101" pitchFamily="49" charset="-122"/>
                  <a:sym typeface="Arial" panose="020B0604020202020204" pitchFamily="34" charset="0"/>
                </a:rPr>
                <a:t>  </a:t>
              </a:r>
              <a:r>
                <a:rPr lang="zh-CN" altLang="zh-CN" sz="2400" b="1">
                  <a:latin typeface="仿宋" panose="02010609060101010101" charset="-122"/>
                  <a:ea typeface="仿宋" panose="02010609060101010101" charset="-122"/>
                  <a:cs typeface="楷体" panose="02010609060101010101" pitchFamily="49" charset="-122"/>
                  <a:sym typeface="等线" panose="02010600030101010101" charset="-122"/>
                </a:rPr>
                <a:t>考情分析</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zh-CN" sz="2400" b="1">
                  <a:solidFill>
                    <a:sysClr val="windowText" lastClr="000000"/>
                  </a:solidFill>
                  <a:latin typeface="仿宋" panose="02010609060101010101" charset="-122"/>
                  <a:ea typeface="仿宋" panose="02010609060101010101" charset="-122"/>
                  <a:cs typeface="楷体" panose="02010609060101010101" pitchFamily="49" charset="-122"/>
                  <a:sym typeface="微软雅黑" panose="020B0503020204020204" charset="-122"/>
                </a:rPr>
                <a:t>阶段特征</a:t>
              </a:r>
              <a:r>
                <a:rPr lang="en-US" altLang="zh-CN" sz="2400" b="1">
                  <a:solidFill>
                    <a:sysClr val="windowText" lastClr="000000"/>
                  </a:solidFill>
                  <a:latin typeface="仿宋" panose="02010609060101010101" charset="-122"/>
                  <a:ea typeface="仿宋" panose="02010609060101010101" charset="-122"/>
                  <a:cs typeface="楷体" panose="02010609060101010101" pitchFamily="49" charset="-122"/>
                  <a:sym typeface="微软雅黑" panose="020B0503020204020204" charset="-122"/>
                </a:rPr>
                <a:t>          </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微软雅黑" panose="020B0503020204020204" charset="-122"/>
                </a:rPr>
                <a:t>夯实</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等线" panose="02010600030101010101" charset="-122"/>
                </a:rPr>
                <a:t>基础</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en-US" sz="2400" b="1">
                  <a:solidFill>
                    <a:srgbClr val="000000"/>
                  </a:solidFill>
                  <a:latin typeface="仿宋" panose="02010609060101010101" charset="-122"/>
                  <a:ea typeface="仿宋" panose="02010609060101010101" charset="-122"/>
                  <a:cs typeface="Times New Roman" panose="02020603050405020304" charset="0"/>
                  <a:sym typeface="等线" panose="02010600030101010101" charset="-122"/>
                </a:rPr>
                <a:t>高考真题</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en-US" sz="2400" b="1">
                  <a:solidFill>
                    <a:srgbClr val="000000"/>
                  </a:solidFill>
                  <a:latin typeface="仿宋" panose="02010609060101010101" charset="-122"/>
                  <a:ea typeface="仿宋" panose="02010609060101010101" charset="-122"/>
                  <a:cs typeface="Times New Roman" panose="02020603050405020304" charset="0"/>
                  <a:sym typeface="等线" panose="02010600030101010101" charset="-122"/>
                </a:rPr>
                <a:t>链接选必</a:t>
              </a: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sym typeface="微软雅黑" panose="020B0503020204020204" charset="-122"/>
              </a:endParaRPr>
            </a:p>
          </p:txBody>
        </p:sp>
        <p:cxnSp>
          <p:nvCxnSpPr>
            <p:cNvPr id="25" name="直接连接符 24"/>
            <p:cNvCxnSpPr/>
            <p:nvPr/>
          </p:nvCxnSpPr>
          <p:spPr>
            <a:xfrm>
              <a:off x="2977" y="9952"/>
              <a:ext cx="16" cy="815"/>
            </a:xfrm>
            <a:prstGeom prst="line">
              <a:avLst/>
            </a:prstGeom>
            <a:grpFill/>
            <a:ln w="12700" cap="flat" cmpd="sng" algn="ctr">
              <a:solidFill>
                <a:sysClr val="window" lastClr="FFFFFF"/>
              </a:solidFill>
              <a:prstDash val="solid"/>
              <a:miter lim="800000"/>
            </a:ln>
            <a:effectLst/>
          </p:spPr>
        </p:cxnSp>
        <p:cxnSp>
          <p:nvCxnSpPr>
            <p:cNvPr id="26" name="直接连接符 25"/>
            <p:cNvCxnSpPr/>
            <p:nvPr/>
          </p:nvCxnSpPr>
          <p:spPr>
            <a:xfrm>
              <a:off x="7227" y="9952"/>
              <a:ext cx="16" cy="815"/>
            </a:xfrm>
            <a:prstGeom prst="line">
              <a:avLst/>
            </a:prstGeom>
            <a:grpFill/>
            <a:ln w="12700" cap="flat" cmpd="sng" algn="ctr">
              <a:solidFill>
                <a:sysClr val="window" lastClr="FFFFFF"/>
              </a:solidFill>
              <a:prstDash val="solid"/>
              <a:miter lim="800000"/>
            </a:ln>
            <a:effectLst/>
          </p:spPr>
        </p:cxnSp>
        <p:cxnSp>
          <p:nvCxnSpPr>
            <p:cNvPr id="28" name="直接连接符 27"/>
            <p:cNvCxnSpPr/>
            <p:nvPr/>
          </p:nvCxnSpPr>
          <p:spPr>
            <a:xfrm>
              <a:off x="11121" y="9952"/>
              <a:ext cx="16" cy="815"/>
            </a:xfrm>
            <a:prstGeom prst="line">
              <a:avLst/>
            </a:prstGeom>
            <a:grpFill/>
            <a:ln w="12700" cap="flat" cmpd="sng" algn="ctr">
              <a:solidFill>
                <a:sysClr val="window" lastClr="FFFFFF"/>
              </a:solidFill>
              <a:prstDash val="solid"/>
              <a:miter lim="800000"/>
            </a:ln>
            <a:effectLst/>
          </p:spPr>
        </p:cxnSp>
        <p:cxnSp>
          <p:nvCxnSpPr>
            <p:cNvPr id="62" name="直接连接符 61"/>
            <p:cNvCxnSpPr/>
            <p:nvPr/>
          </p:nvCxnSpPr>
          <p:spPr>
            <a:xfrm>
              <a:off x="15150" y="9952"/>
              <a:ext cx="16" cy="815"/>
            </a:xfrm>
            <a:prstGeom prst="line">
              <a:avLst/>
            </a:prstGeom>
            <a:grpFill/>
            <a:ln w="12700" cap="flat" cmpd="sng" algn="ctr">
              <a:solidFill>
                <a:sysClr val="window" lastClr="FFFFFF"/>
              </a:solidFill>
              <a:prstDash val="solid"/>
              <a:miter lim="800000"/>
            </a:ln>
            <a:effectLst/>
          </p:spPr>
        </p:cxnSp>
      </p:grpSp>
      <p:grpSp>
        <p:nvGrpSpPr>
          <p:cNvPr id="29" name="组合 28"/>
          <p:cNvGrpSpPr/>
          <p:nvPr/>
        </p:nvGrpSpPr>
        <p:grpSpPr>
          <a:xfrm>
            <a:off x="-6350" y="5080"/>
            <a:ext cx="3795395" cy="622935"/>
            <a:chOff x="271" y="34"/>
            <a:chExt cx="5977" cy="981"/>
          </a:xfrm>
        </p:grpSpPr>
        <p:sp>
          <p:nvSpPr>
            <p:cNvPr id="30" name="矩形"/>
            <p:cNvSpPr/>
            <p:nvPr/>
          </p:nvSpPr>
          <p:spPr>
            <a:xfrm>
              <a:off x="271" y="34"/>
              <a:ext cx="5895" cy="820"/>
            </a:xfrm>
            <a:prstGeom prst="rect">
              <a:avLst/>
            </a:prstGeom>
            <a:solidFill>
              <a:schemeClr val="accent3">
                <a:lumMod val="20000"/>
                <a:lumOff val="80000"/>
              </a:schemeClr>
            </a:solidFill>
            <a:ln w="9525" cap="flat" cmpd="sng">
              <a:noFill/>
              <a:prstDash val="solid"/>
              <a:miter/>
            </a:ln>
          </p:spPr>
          <p:txBody>
            <a:bodyPr vert="horz" wrap="square" lIns="91417" tIns="45708" rIns="91417" bIns="45708" anchor="t" anchorCtr="0">
              <a:spAutoFit/>
            </a:bodyPr>
            <a:lstStyle/>
            <a:p>
              <a:pPr marL="0" indent="0" algn="l">
                <a:lnSpc>
                  <a:spcPct val="100000"/>
                </a:lnSpc>
                <a:spcBef>
                  <a:spcPts val="0"/>
                </a:spcBef>
                <a:spcAft>
                  <a:spcPts val="0"/>
                </a:spcAft>
                <a:buNone/>
              </a:pPr>
              <a:r>
                <a:rPr lang="zh-CN" altLang="en-US" sz="2800" b="1" i="0" u="none" strike="noStrike" kern="1200" cap="none" spc="0" baseline="0">
                  <a:solidFill>
                    <a:sysClr val="windowText" lastClr="000000"/>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四、抗日战争的胜利</a:t>
              </a:r>
            </a:p>
          </p:txBody>
        </p:sp>
        <p:cxnSp>
          <p:nvCxnSpPr>
            <p:cNvPr id="31" name="直接连接符 30"/>
            <p:cNvCxnSpPr/>
            <p:nvPr>
              <p:custDataLst>
                <p:tags r:id="rId8"/>
              </p:custDataLst>
            </p:nvPr>
          </p:nvCxnSpPr>
          <p:spPr>
            <a:xfrm flipV="1">
              <a:off x="271" y="975"/>
              <a:ext cx="5977" cy="40"/>
            </a:xfrm>
            <a:prstGeom prst="line">
              <a:avLst/>
            </a:prstGeom>
            <a:noFill/>
            <a:ln w="12700" cap="flat" cmpd="sng" algn="ctr">
              <a:solidFill>
                <a:schemeClr val="accent3">
                  <a:lumMod val="75000"/>
                </a:schemeClr>
              </a:solidFill>
              <a:prstDash val="solid"/>
              <a:miter lim="800000"/>
            </a:ln>
            <a:effectLst/>
          </p:spPr>
        </p:cxnSp>
      </p:grpSp>
      <p:sp>
        <p:nvSpPr>
          <p:cNvPr id="5" name="矩形 4"/>
          <p:cNvSpPr/>
          <p:nvPr>
            <p:custDataLst>
              <p:tags r:id="rId1"/>
            </p:custDataLst>
          </p:nvPr>
        </p:nvSpPr>
        <p:spPr>
          <a:xfrm>
            <a:off x="111125" y="704850"/>
            <a:ext cx="2279650" cy="460375"/>
          </a:xfrm>
          <a:prstGeom prst="rect">
            <a:avLst/>
          </a:prstGeom>
          <a:noFill/>
          <a:ln w="28575">
            <a:noFill/>
          </a:ln>
          <a:extLst>
            <a:ext uri="{909E8E84-426E-40DD-AFC4-6F175D3DCCD1}">
              <a14:hiddenFill xmlns:a14="http://schemas.microsoft.com/office/drawing/2010/main">
                <a:solidFill>
                  <a:sysClr val="window" lastClr="FFFFFF"/>
                </a:solidFill>
              </a14:hiddenFill>
            </a:ext>
          </a:extLst>
        </p:spPr>
        <p:txBody>
          <a:bodyPr wrap="square" lIns="91440" tIns="45720" rIns="91440" bIns="45720">
            <a:spAutoFit/>
          </a:bodyPr>
          <a:lstStyle/>
          <a:p>
            <a:pPr algn="l"/>
            <a:r>
              <a:rPr lang="en-US" sz="2400" b="1">
                <a:gradFill>
                  <a:gsLst>
                    <a:gs pos="0">
                      <a:srgbClr val="012D86"/>
                    </a:gs>
                    <a:gs pos="100000">
                      <a:srgbClr val="0E2557"/>
                    </a:gs>
                  </a:gsLst>
                  <a:lin scaled="0"/>
                </a:gradFill>
                <a:latin typeface="宋体" panose="02010600030101010101" pitchFamily="2" charset="-122"/>
                <a:cs typeface="宋体" panose="02010600030101010101" pitchFamily="2" charset="-122"/>
              </a:rPr>
              <a:t>4</a:t>
            </a:r>
            <a:r>
              <a:rPr lang="zh-CN" altLang="en-US" sz="2400" b="1">
                <a:gradFill>
                  <a:gsLst>
                    <a:gs pos="0">
                      <a:srgbClr val="012D86"/>
                    </a:gs>
                    <a:gs pos="100000">
                      <a:srgbClr val="0E2557"/>
                    </a:gs>
                  </a:gsLst>
                  <a:lin scaled="0"/>
                </a:gradFill>
                <a:latin typeface="宋体" panose="02010600030101010101" pitchFamily="2" charset="-122"/>
                <a:cs typeface="宋体" panose="02010600030101010101" pitchFamily="2" charset="-122"/>
              </a:rPr>
              <a:t>、特点：</a:t>
            </a:r>
            <a:endParaRPr lang="en-US" sz="2400" b="1" cap="none" spc="0">
              <a:gradFill>
                <a:gsLst>
                  <a:gs pos="0">
                    <a:srgbClr val="012D86"/>
                  </a:gs>
                  <a:gs pos="100000">
                    <a:srgbClr val="0E2557"/>
                  </a:gs>
                </a:gsLst>
                <a:lin scaled="0"/>
              </a:gradFill>
              <a:latin typeface="宋体" panose="02010600030101010101" pitchFamily="2" charset="-122"/>
              <a:cs typeface="宋体" panose="02010600030101010101" pitchFamily="2" charset="-122"/>
              <a:sym typeface="+mn-ea"/>
            </a:endParaRPr>
          </a:p>
        </p:txBody>
      </p:sp>
      <p:sp>
        <p:nvSpPr>
          <p:cNvPr id="4" name="矩形 3"/>
          <p:cNvSpPr/>
          <p:nvPr>
            <p:custDataLst>
              <p:tags r:id="rId2"/>
            </p:custDataLst>
          </p:nvPr>
        </p:nvSpPr>
        <p:spPr>
          <a:xfrm>
            <a:off x="300355" y="1168400"/>
            <a:ext cx="2164715" cy="4071620"/>
          </a:xfrm>
          <a:prstGeom prst="rect">
            <a:avLst/>
          </a:prstGeom>
        </p:spPr>
        <p:txBody>
          <a:bodyPr wrap="square" lIns="92143" tIns="46071" rIns="92143" bIns="46071">
            <a:spAutoFit/>
          </a:bodyPr>
          <a:lstStyle/>
          <a:p>
            <a:pPr algn="just" defTabSz="914400">
              <a:lnSpc>
                <a:spcPts val="3880"/>
              </a:lnSpc>
              <a:tabLst>
                <a:tab pos="1837055" algn="l"/>
              </a:tabLst>
            </a:pPr>
            <a:r>
              <a:rPr lang="zh-CN" altLang="en-US" sz="24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sym typeface="Arial" panose="020B0604020202020204" pitchFamily="34" charset="0"/>
              </a:rPr>
              <a:t>①渐进性:</a:t>
            </a:r>
          </a:p>
          <a:p>
            <a:pPr algn="just" defTabSz="914400">
              <a:lnSpc>
                <a:spcPts val="3880"/>
              </a:lnSpc>
              <a:tabLst>
                <a:tab pos="1837055" algn="l"/>
              </a:tabLst>
            </a:pPr>
            <a:endParaRPr lang="zh-CN" altLang="en-US" sz="24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sym typeface="Arial" panose="020B0604020202020204" pitchFamily="34" charset="0"/>
            </a:endParaRPr>
          </a:p>
          <a:p>
            <a:pPr algn="just" defTabSz="914400">
              <a:lnSpc>
                <a:spcPts val="3880"/>
              </a:lnSpc>
              <a:tabLst>
                <a:tab pos="1837055" algn="l"/>
              </a:tabLst>
            </a:pPr>
            <a:r>
              <a:rPr lang="zh-CN" altLang="en-US" sz="24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sym typeface="Arial" panose="020B0604020202020204" pitchFamily="34" charset="0"/>
              </a:rPr>
              <a:t>②民族性:</a:t>
            </a:r>
          </a:p>
          <a:p>
            <a:pPr algn="just" defTabSz="914400">
              <a:lnSpc>
                <a:spcPts val="3880"/>
              </a:lnSpc>
              <a:tabLst>
                <a:tab pos="1837055" algn="l"/>
              </a:tabLst>
            </a:pPr>
            <a:endParaRPr lang="zh-CN" altLang="en-US" sz="24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sym typeface="Arial" panose="020B0604020202020204" pitchFamily="34" charset="0"/>
            </a:endParaRPr>
          </a:p>
          <a:p>
            <a:pPr algn="just" defTabSz="914400">
              <a:lnSpc>
                <a:spcPts val="3880"/>
              </a:lnSpc>
              <a:tabLst>
                <a:tab pos="1837055" algn="l"/>
              </a:tabLst>
            </a:pPr>
            <a:r>
              <a:rPr lang="zh-CN" altLang="en-US" sz="24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sym typeface="Arial" panose="020B0604020202020204" pitchFamily="34" charset="0"/>
              </a:rPr>
              <a:t>③双重性:</a:t>
            </a:r>
          </a:p>
          <a:p>
            <a:pPr algn="just" defTabSz="914400">
              <a:lnSpc>
                <a:spcPts val="3880"/>
              </a:lnSpc>
              <a:tabLst>
                <a:tab pos="1837055" algn="l"/>
              </a:tabLst>
            </a:pPr>
            <a:r>
              <a:rPr lang="zh-CN" altLang="en-US" sz="24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sym typeface="Arial" panose="020B0604020202020204" pitchFamily="34" charset="0"/>
              </a:rPr>
              <a:t>④复杂性:</a:t>
            </a:r>
          </a:p>
          <a:p>
            <a:pPr algn="just" defTabSz="914400">
              <a:lnSpc>
                <a:spcPts val="3880"/>
              </a:lnSpc>
              <a:tabLst>
                <a:tab pos="1837055" algn="l"/>
              </a:tabLst>
            </a:pPr>
            <a:endParaRPr lang="zh-CN" altLang="en-US" sz="24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sym typeface="Arial" panose="020B0604020202020204" pitchFamily="34" charset="0"/>
            </a:endParaRPr>
          </a:p>
          <a:p>
            <a:pPr algn="just" defTabSz="914400">
              <a:lnSpc>
                <a:spcPts val="3880"/>
              </a:lnSpc>
              <a:tabLst>
                <a:tab pos="1837055" algn="l"/>
              </a:tabLst>
            </a:pPr>
            <a:r>
              <a:rPr lang="zh-CN" altLang="en-US" sz="24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sym typeface="Arial" panose="020B0604020202020204" pitchFamily="34" charset="0"/>
              </a:rPr>
              <a:t>⑤持久性:</a:t>
            </a:r>
            <a:endParaRPr lang="zh-CN" altLang="en-US" sz="2400" b="1" kern="100">
              <a:latin typeface="仿宋" panose="02010609060101010101" charset="-122"/>
              <a:ea typeface="仿宋" panose="02010609060101010101" charset="-122"/>
              <a:cs typeface="仿宋" panose="02010609060101010101" charset="-122"/>
              <a:sym typeface="Arial" panose="020B0604020202020204" pitchFamily="34" charset="0"/>
            </a:endParaRPr>
          </a:p>
        </p:txBody>
      </p:sp>
      <p:sp>
        <p:nvSpPr>
          <p:cNvPr id="2" name="矩形 1"/>
          <p:cNvSpPr/>
          <p:nvPr>
            <p:custDataLst>
              <p:tags r:id="rId3"/>
            </p:custDataLst>
          </p:nvPr>
        </p:nvSpPr>
        <p:spPr>
          <a:xfrm>
            <a:off x="1890395" y="1186815"/>
            <a:ext cx="6996430" cy="958215"/>
          </a:xfrm>
          <a:prstGeom prst="rect">
            <a:avLst/>
          </a:prstGeom>
        </p:spPr>
        <p:txBody>
          <a:bodyPr wrap="square" lIns="92143" tIns="46071" rIns="92143" bIns="46071">
            <a:spAutoFit/>
          </a:bodyPr>
          <a:lstStyle/>
          <a:p>
            <a:pPr algn="just" defTabSz="914400">
              <a:lnSpc>
                <a:spcPts val="3380"/>
              </a:lnSpc>
              <a:tabLst>
                <a:tab pos="1837055" algn="l"/>
              </a:tabLst>
            </a:pPr>
            <a:r>
              <a:rPr lang="zh-CN" altLang="en-US" sz="24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sym typeface="Arial" panose="020B0604020202020204" pitchFamily="34" charset="0"/>
              </a:rPr>
              <a:t>九一八事变</a:t>
            </a:r>
            <a:r>
              <a:rPr lang="zh-CN" altLang="en-US" sz="2400" b="1" kern="100">
                <a:latin typeface="仿宋" panose="02010609060101010101" charset="-122"/>
                <a:ea typeface="仿宋" panose="02010609060101010101" charset="-122"/>
                <a:cs typeface="仿宋" panose="02010609060101010101" charset="-122"/>
                <a:sym typeface="Arial" panose="020B0604020202020204" pitchFamily="34" charset="0"/>
              </a:rPr>
              <a:t>之后</a:t>
            </a:r>
            <a:r>
              <a:rPr lang="en-US" altLang="zh-CN" sz="2400" b="1" kern="100">
                <a:latin typeface="仿宋" panose="02010609060101010101" charset="-122"/>
                <a:ea typeface="仿宋" panose="02010609060101010101" charset="-122"/>
                <a:cs typeface="仿宋" panose="02010609060101010101" charset="-122"/>
                <a:sym typeface="Arial" panose="020B0604020202020204" pitchFamily="34" charset="0"/>
              </a:rPr>
              <a:t>,</a:t>
            </a:r>
            <a:r>
              <a:rPr lang="zh-CN" altLang="en-US" sz="2400" b="1" kern="100">
                <a:latin typeface="仿宋" panose="02010609060101010101" charset="-122"/>
                <a:ea typeface="仿宋" panose="02010609060101010101" charset="-122"/>
                <a:cs typeface="仿宋" panose="02010609060101010101" charset="-122"/>
                <a:sym typeface="Arial" panose="020B0604020202020204" pitchFamily="34" charset="0"/>
              </a:rPr>
              <a:t>中国人民开始了</a:t>
            </a:r>
            <a:r>
              <a:rPr lang="zh-CN" altLang="en-US" sz="2400" b="1" kern="100">
                <a:solidFill>
                  <a:srgbClr val="FF0000"/>
                </a:solidFill>
                <a:latin typeface="仿宋" panose="02010609060101010101" charset="-122"/>
                <a:ea typeface="仿宋" panose="02010609060101010101" charset="-122"/>
                <a:cs typeface="仿宋" panose="02010609060101010101" charset="-122"/>
                <a:sym typeface="Arial" panose="020B0604020202020204" pitchFamily="34" charset="0"/>
              </a:rPr>
              <a:t>局部抗战</a:t>
            </a:r>
            <a:r>
              <a:rPr lang="en-US" altLang="zh-CN" sz="2400" b="1" kern="100">
                <a:latin typeface="仿宋" panose="02010609060101010101" charset="-122"/>
                <a:ea typeface="仿宋" panose="02010609060101010101" charset="-122"/>
                <a:cs typeface="仿宋" panose="02010609060101010101" charset="-122"/>
                <a:sym typeface="Arial" panose="020B0604020202020204" pitchFamily="34" charset="0"/>
              </a:rPr>
              <a:t>;</a:t>
            </a:r>
          </a:p>
          <a:p>
            <a:pPr algn="just" defTabSz="914400">
              <a:lnSpc>
                <a:spcPts val="3380"/>
              </a:lnSpc>
              <a:tabLst>
                <a:tab pos="1837055" algn="l"/>
              </a:tabLst>
            </a:pPr>
            <a:r>
              <a:rPr lang="zh-CN" altLang="en-US" sz="24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sym typeface="Arial" panose="020B0604020202020204" pitchFamily="34" charset="0"/>
              </a:rPr>
              <a:t>七七事变</a:t>
            </a:r>
            <a:r>
              <a:rPr lang="zh-CN" altLang="en-US" sz="2400" b="1" kern="100">
                <a:latin typeface="仿宋" panose="02010609060101010101" charset="-122"/>
                <a:ea typeface="仿宋" panose="02010609060101010101" charset="-122"/>
                <a:cs typeface="仿宋" panose="02010609060101010101" charset="-122"/>
                <a:sym typeface="Arial" panose="020B0604020202020204" pitchFamily="34" charset="0"/>
              </a:rPr>
              <a:t>之后</a:t>
            </a:r>
            <a:r>
              <a:rPr lang="en-US" altLang="zh-CN" sz="2400" b="1" kern="100">
                <a:latin typeface="仿宋" panose="02010609060101010101" charset="-122"/>
                <a:ea typeface="仿宋" panose="02010609060101010101" charset="-122"/>
                <a:cs typeface="仿宋" panose="02010609060101010101" charset="-122"/>
                <a:sym typeface="Arial" panose="020B0604020202020204" pitchFamily="34" charset="0"/>
              </a:rPr>
              <a:t>,</a:t>
            </a:r>
            <a:r>
              <a:rPr lang="zh-CN" altLang="en-US" sz="2400" b="1" kern="100">
                <a:latin typeface="仿宋" panose="02010609060101010101" charset="-122"/>
                <a:ea typeface="仿宋" panose="02010609060101010101" charset="-122"/>
                <a:cs typeface="仿宋" panose="02010609060101010101" charset="-122"/>
                <a:sym typeface="Arial" panose="020B0604020202020204" pitchFamily="34" charset="0"/>
              </a:rPr>
              <a:t>中国人民开始</a:t>
            </a:r>
            <a:r>
              <a:rPr lang="zh-CN" altLang="en-US" sz="2400" b="1" kern="100">
                <a:solidFill>
                  <a:srgbClr val="FF0000"/>
                </a:solidFill>
                <a:latin typeface="仿宋" panose="02010609060101010101" charset="-122"/>
                <a:ea typeface="仿宋" panose="02010609060101010101" charset="-122"/>
                <a:cs typeface="仿宋" panose="02010609060101010101" charset="-122"/>
                <a:sym typeface="Arial" panose="020B0604020202020204" pitchFamily="34" charset="0"/>
              </a:rPr>
              <a:t>全面抗战</a:t>
            </a:r>
            <a:r>
              <a:rPr lang="zh-CN" altLang="en-US" sz="2400" b="1" kern="100">
                <a:latin typeface="仿宋" panose="02010609060101010101" charset="-122"/>
                <a:ea typeface="仿宋" panose="02010609060101010101" charset="-122"/>
                <a:cs typeface="仿宋" panose="02010609060101010101" charset="-122"/>
                <a:sym typeface="Arial" panose="020B0604020202020204" pitchFamily="34" charset="0"/>
              </a:rPr>
              <a:t>。</a:t>
            </a:r>
          </a:p>
        </p:txBody>
      </p:sp>
      <p:sp>
        <p:nvSpPr>
          <p:cNvPr id="3" name="矩形 2"/>
          <p:cNvSpPr/>
          <p:nvPr>
            <p:custDataLst>
              <p:tags r:id="rId4"/>
            </p:custDataLst>
          </p:nvPr>
        </p:nvSpPr>
        <p:spPr>
          <a:xfrm>
            <a:off x="1890395" y="2093595"/>
            <a:ext cx="10067290" cy="958215"/>
          </a:xfrm>
          <a:prstGeom prst="rect">
            <a:avLst/>
          </a:prstGeom>
        </p:spPr>
        <p:txBody>
          <a:bodyPr wrap="square" lIns="92143" tIns="46071" rIns="92143" bIns="46071">
            <a:spAutoFit/>
          </a:bodyPr>
          <a:lstStyle/>
          <a:p>
            <a:pPr algn="just" defTabSz="914400">
              <a:lnSpc>
                <a:spcPts val="3380"/>
              </a:lnSpc>
              <a:tabLst>
                <a:tab pos="1837055" algn="l"/>
              </a:tabLst>
            </a:pPr>
            <a:r>
              <a:rPr lang="zh-CN" altLang="en-US" sz="2400" b="1" kern="100">
                <a:latin typeface="仿宋" panose="02010609060101010101" charset="-122"/>
                <a:ea typeface="仿宋" panose="02010609060101010101" charset="-122"/>
                <a:cs typeface="仿宋" panose="02010609060101010101" charset="-122"/>
                <a:sym typeface="Arial" panose="020B0604020202020204" pitchFamily="34" charset="0"/>
              </a:rPr>
              <a:t>是</a:t>
            </a:r>
            <a:r>
              <a:rPr lang="zh-CN" altLang="en-US" sz="2400" b="1" kern="100">
                <a:solidFill>
                  <a:srgbClr val="FF0000"/>
                </a:solidFill>
                <a:latin typeface="仿宋" panose="02010609060101010101" charset="-122"/>
                <a:ea typeface="仿宋" panose="02010609060101010101" charset="-122"/>
                <a:cs typeface="仿宋" panose="02010609060101010101" charset="-122"/>
                <a:sym typeface="Arial" panose="020B0604020202020204" pitchFamily="34" charset="0"/>
              </a:rPr>
              <a:t>第一</a:t>
            </a:r>
            <a:r>
              <a:rPr lang="zh-CN" altLang="en-US" sz="2400" b="1" kern="100">
                <a:latin typeface="仿宋" panose="02010609060101010101" charset="-122"/>
                <a:ea typeface="仿宋" panose="02010609060101010101" charset="-122"/>
                <a:cs typeface="仿宋" panose="02010609060101010101" charset="-122"/>
                <a:sym typeface="Arial" panose="020B0604020202020204" pitchFamily="34" charset="0"/>
              </a:rPr>
              <a:t>次</a:t>
            </a:r>
            <a:r>
              <a:rPr lang="zh-CN" altLang="en-US" sz="2400" b="1" kern="100">
                <a:solidFill>
                  <a:srgbClr val="FF0000"/>
                </a:solidFill>
                <a:latin typeface="仿宋" panose="02010609060101010101" charset="-122"/>
                <a:ea typeface="仿宋" panose="02010609060101010101" charset="-122"/>
                <a:cs typeface="仿宋" panose="02010609060101010101" charset="-122"/>
                <a:sym typeface="Arial" panose="020B0604020202020204" pitchFamily="34" charset="0"/>
              </a:rPr>
              <a:t>全民族</a:t>
            </a:r>
            <a:r>
              <a:rPr lang="zh-CN" altLang="en-US" sz="2400" b="1" kern="100">
                <a:latin typeface="仿宋" panose="02010609060101010101" charset="-122"/>
                <a:ea typeface="仿宋" panose="02010609060101010101" charset="-122"/>
                <a:cs typeface="仿宋" panose="02010609060101010101" charset="-122"/>
                <a:sym typeface="Arial" panose="020B0604020202020204" pitchFamily="34" charset="0"/>
              </a:rPr>
              <a:t>层面上</a:t>
            </a:r>
            <a:r>
              <a:rPr lang="zh-CN" altLang="en-US" sz="2400" b="1" kern="100">
                <a:solidFill>
                  <a:srgbClr val="FF0000"/>
                </a:solidFill>
                <a:latin typeface="仿宋" panose="02010609060101010101" charset="-122"/>
                <a:ea typeface="仿宋" panose="02010609060101010101" charset="-122"/>
                <a:cs typeface="仿宋" panose="02010609060101010101" charset="-122"/>
                <a:sym typeface="Arial" panose="020B0604020202020204" pitchFamily="34" charset="0"/>
              </a:rPr>
              <a:t>有组织</a:t>
            </a:r>
            <a:r>
              <a:rPr lang="zh-CN" altLang="en-US" sz="2400" b="1" kern="100">
                <a:latin typeface="仿宋" panose="02010609060101010101" charset="-122"/>
                <a:ea typeface="仿宋" panose="02010609060101010101" charset="-122"/>
                <a:cs typeface="仿宋" panose="02010609060101010101" charset="-122"/>
                <a:sym typeface="Arial" panose="020B0604020202020204" pitchFamily="34" charset="0"/>
              </a:rPr>
              <a:t>的</a:t>
            </a:r>
            <a:r>
              <a:rPr lang="zh-CN" altLang="en-US" sz="2400" b="1" kern="100">
                <a:solidFill>
                  <a:srgbClr val="FF0000"/>
                </a:solidFill>
                <a:latin typeface="仿宋" panose="02010609060101010101" charset="-122"/>
                <a:ea typeface="仿宋" panose="02010609060101010101" charset="-122"/>
                <a:cs typeface="仿宋" panose="02010609060101010101" charset="-122"/>
                <a:sym typeface="Arial" panose="020B0604020202020204" pitchFamily="34" charset="0"/>
              </a:rPr>
              <a:t>自卫战争</a:t>
            </a:r>
            <a:r>
              <a:rPr lang="en-US" altLang="zh-CN" sz="2400" b="1" kern="100">
                <a:latin typeface="仿宋" panose="02010609060101010101" charset="-122"/>
                <a:ea typeface="仿宋" panose="02010609060101010101" charset="-122"/>
                <a:cs typeface="仿宋" panose="02010609060101010101" charset="-122"/>
                <a:sym typeface="Arial" panose="020B0604020202020204" pitchFamily="34" charset="0"/>
              </a:rPr>
              <a:t>,</a:t>
            </a:r>
            <a:r>
              <a:rPr lang="zh-CN" altLang="en-US" sz="2400" b="1" kern="100">
                <a:latin typeface="仿宋" panose="02010609060101010101" charset="-122"/>
                <a:ea typeface="仿宋" panose="02010609060101010101" charset="-122"/>
                <a:cs typeface="仿宋" panose="02010609060101010101" charset="-122"/>
                <a:sym typeface="Arial" panose="020B0604020202020204" pitchFamily="34" charset="0"/>
              </a:rPr>
              <a:t>以</a:t>
            </a:r>
            <a:r>
              <a:rPr lang="zh-CN" altLang="en-US" sz="2400" b="1" kern="100">
                <a:solidFill>
                  <a:srgbClr val="FF0000"/>
                </a:solidFill>
                <a:latin typeface="仿宋" panose="02010609060101010101" charset="-122"/>
                <a:ea typeface="仿宋" panose="02010609060101010101" charset="-122"/>
                <a:cs typeface="仿宋" panose="02010609060101010101" charset="-122"/>
                <a:sym typeface="Arial" panose="020B0604020202020204" pitchFamily="34" charset="0"/>
              </a:rPr>
              <a:t>国共合作</a:t>
            </a:r>
            <a:r>
              <a:rPr lang="zh-CN" altLang="en-US" sz="2400" b="1" kern="100">
                <a:latin typeface="仿宋" panose="02010609060101010101" charset="-122"/>
                <a:ea typeface="仿宋" panose="02010609060101010101" charset="-122"/>
                <a:cs typeface="仿宋" panose="02010609060101010101" charset="-122"/>
                <a:sym typeface="Arial" panose="020B0604020202020204" pitchFamily="34" charset="0"/>
              </a:rPr>
              <a:t>为基础</a:t>
            </a:r>
            <a:r>
              <a:rPr lang="en-US" altLang="zh-CN" sz="2400" b="1" kern="100">
                <a:latin typeface="仿宋" panose="02010609060101010101" charset="-122"/>
                <a:ea typeface="仿宋" panose="02010609060101010101" charset="-122"/>
                <a:cs typeface="仿宋" panose="02010609060101010101" charset="-122"/>
                <a:sym typeface="Arial" panose="020B0604020202020204" pitchFamily="34" charset="0"/>
              </a:rPr>
              <a:t>,</a:t>
            </a:r>
            <a:r>
              <a:rPr lang="zh-CN" altLang="en-US" sz="2400" b="1" kern="100">
                <a:solidFill>
                  <a:srgbClr val="FF0000"/>
                </a:solidFill>
                <a:latin typeface="仿宋" panose="02010609060101010101" charset="-122"/>
                <a:ea typeface="仿宋" panose="02010609060101010101" charset="-122"/>
                <a:cs typeface="仿宋" panose="02010609060101010101" charset="-122"/>
                <a:sym typeface="Arial" panose="020B0604020202020204" pitchFamily="34" charset="0"/>
              </a:rPr>
              <a:t>团结</a:t>
            </a:r>
            <a:r>
              <a:rPr lang="zh-CN" altLang="en-US" sz="2400" b="1" kern="100">
                <a:latin typeface="仿宋" panose="02010609060101010101" charset="-122"/>
                <a:ea typeface="仿宋" panose="02010609060101010101" charset="-122"/>
                <a:cs typeface="仿宋" panose="02010609060101010101" charset="-122"/>
                <a:sym typeface="Arial" panose="020B0604020202020204" pitchFamily="34" charset="0"/>
              </a:rPr>
              <a:t>了</a:t>
            </a:r>
            <a:r>
              <a:rPr lang="zh-CN" altLang="en-US" sz="2400" b="1" kern="100">
                <a:solidFill>
                  <a:srgbClr val="FF0000"/>
                </a:solidFill>
                <a:latin typeface="仿宋" panose="02010609060101010101" charset="-122"/>
                <a:ea typeface="仿宋" panose="02010609060101010101" charset="-122"/>
                <a:cs typeface="仿宋" panose="02010609060101010101" charset="-122"/>
                <a:sym typeface="Arial" panose="020B0604020202020204" pitchFamily="34" charset="0"/>
              </a:rPr>
              <a:t>全国</a:t>
            </a:r>
            <a:r>
              <a:rPr lang="zh-CN" altLang="en-US" sz="2400" b="1" kern="100">
                <a:latin typeface="仿宋" panose="02010609060101010101" charset="-122"/>
                <a:ea typeface="仿宋" panose="02010609060101010101" charset="-122"/>
                <a:cs typeface="仿宋" panose="02010609060101010101" charset="-122"/>
                <a:sym typeface="Arial" panose="020B0604020202020204" pitchFamily="34" charset="0"/>
              </a:rPr>
              <a:t>各阶级、各</a:t>
            </a:r>
            <a:r>
              <a:rPr lang="zh-CN" altLang="en-US" sz="2400" b="1" kern="100">
                <a:solidFill>
                  <a:srgbClr val="FF0000"/>
                </a:solidFill>
                <a:latin typeface="仿宋" panose="02010609060101010101" charset="-122"/>
                <a:ea typeface="仿宋" panose="02010609060101010101" charset="-122"/>
                <a:cs typeface="仿宋" panose="02010609060101010101" charset="-122"/>
                <a:sym typeface="Arial" panose="020B0604020202020204" pitchFamily="34" charset="0"/>
              </a:rPr>
              <a:t>民族</a:t>
            </a:r>
            <a:r>
              <a:rPr lang="zh-CN" altLang="en-US" sz="2400" b="1" kern="100">
                <a:latin typeface="仿宋" panose="02010609060101010101" charset="-122"/>
                <a:ea typeface="仿宋" panose="02010609060101010101" charset="-122"/>
                <a:cs typeface="仿宋" panose="02010609060101010101" charset="-122"/>
                <a:sym typeface="Arial" panose="020B0604020202020204" pitchFamily="34" charset="0"/>
              </a:rPr>
              <a:t>的一场</a:t>
            </a:r>
            <a:r>
              <a:rPr lang="zh-CN" altLang="en-US" sz="2400" b="1" kern="100">
                <a:solidFill>
                  <a:srgbClr val="FF0000"/>
                </a:solidFill>
                <a:latin typeface="仿宋" panose="02010609060101010101" charset="-122"/>
                <a:ea typeface="仿宋" panose="02010609060101010101" charset="-122"/>
                <a:cs typeface="仿宋" panose="02010609060101010101" charset="-122"/>
                <a:sym typeface="Arial" panose="020B0604020202020204" pitchFamily="34" charset="0"/>
              </a:rPr>
              <a:t>民族战争</a:t>
            </a:r>
            <a:r>
              <a:rPr lang="zh-CN" altLang="en-US" sz="2400" b="1" kern="100">
                <a:latin typeface="仿宋" panose="02010609060101010101" charset="-122"/>
                <a:ea typeface="仿宋" panose="02010609060101010101" charset="-122"/>
                <a:cs typeface="仿宋" panose="02010609060101010101" charset="-122"/>
                <a:sym typeface="Arial" panose="020B0604020202020204" pitchFamily="34" charset="0"/>
              </a:rPr>
              <a:t>。</a:t>
            </a:r>
          </a:p>
        </p:txBody>
      </p:sp>
      <p:sp>
        <p:nvSpPr>
          <p:cNvPr id="6" name="矩形 5"/>
          <p:cNvSpPr/>
          <p:nvPr>
            <p:custDataLst>
              <p:tags r:id="rId5"/>
            </p:custDataLst>
          </p:nvPr>
        </p:nvSpPr>
        <p:spPr>
          <a:xfrm>
            <a:off x="1900555" y="3160395"/>
            <a:ext cx="9763125" cy="524510"/>
          </a:xfrm>
          <a:prstGeom prst="rect">
            <a:avLst/>
          </a:prstGeom>
        </p:spPr>
        <p:txBody>
          <a:bodyPr wrap="square" lIns="92143" tIns="46071" rIns="92143" bIns="46071">
            <a:spAutoFit/>
          </a:bodyPr>
          <a:lstStyle/>
          <a:p>
            <a:pPr algn="just" defTabSz="914400">
              <a:lnSpc>
                <a:spcPts val="3380"/>
              </a:lnSpc>
              <a:tabLst>
                <a:tab pos="1837055" algn="l"/>
              </a:tabLst>
            </a:pPr>
            <a:r>
              <a:rPr lang="zh-CN" altLang="en-US" sz="2400" b="1" kern="100">
                <a:latin typeface="仿宋" panose="02010609060101010101" charset="-122"/>
                <a:ea typeface="仿宋" panose="02010609060101010101" charset="-122"/>
                <a:cs typeface="仿宋" panose="02010609060101010101" charset="-122"/>
                <a:sym typeface="Arial" panose="020B0604020202020204" pitchFamily="34" charset="0"/>
              </a:rPr>
              <a:t>从斗争性质上看</a:t>
            </a:r>
            <a:r>
              <a:rPr lang="en-US" altLang="zh-CN" sz="2400" b="1" kern="100">
                <a:latin typeface="仿宋" panose="02010609060101010101" charset="-122"/>
                <a:ea typeface="仿宋" panose="02010609060101010101" charset="-122"/>
                <a:cs typeface="仿宋" panose="02010609060101010101" charset="-122"/>
                <a:sym typeface="Arial" panose="020B0604020202020204" pitchFamily="34" charset="0"/>
              </a:rPr>
              <a:t>,</a:t>
            </a:r>
            <a:r>
              <a:rPr lang="zh-CN" altLang="en-US" sz="2400" b="1" kern="100">
                <a:latin typeface="仿宋" panose="02010609060101010101" charset="-122"/>
                <a:ea typeface="仿宋" panose="02010609060101010101" charset="-122"/>
                <a:cs typeface="仿宋" panose="02010609060101010101" charset="-122"/>
                <a:sym typeface="Arial" panose="020B0604020202020204" pitchFamily="34" charset="0"/>
              </a:rPr>
              <a:t>既是</a:t>
            </a:r>
            <a:r>
              <a:rPr lang="zh-CN" altLang="en-US" sz="2400" b="1" kern="100">
                <a:solidFill>
                  <a:srgbClr val="FF0000"/>
                </a:solidFill>
                <a:latin typeface="仿宋" panose="02010609060101010101" charset="-122"/>
                <a:ea typeface="仿宋" panose="02010609060101010101" charset="-122"/>
                <a:cs typeface="仿宋" panose="02010609060101010101" charset="-122"/>
                <a:sym typeface="Arial" panose="020B0604020202020204" pitchFamily="34" charset="0"/>
              </a:rPr>
              <a:t>反法西斯战争</a:t>
            </a:r>
            <a:r>
              <a:rPr lang="en-US" altLang="zh-CN" sz="2400" b="1" kern="100">
                <a:latin typeface="仿宋" panose="02010609060101010101" charset="-122"/>
                <a:ea typeface="仿宋" panose="02010609060101010101" charset="-122"/>
                <a:cs typeface="仿宋" panose="02010609060101010101" charset="-122"/>
                <a:sym typeface="Arial" panose="020B0604020202020204" pitchFamily="34" charset="0"/>
              </a:rPr>
              <a:t>,</a:t>
            </a:r>
            <a:r>
              <a:rPr lang="zh-CN" altLang="en-US" sz="2400" b="1" kern="100">
                <a:latin typeface="仿宋" panose="02010609060101010101" charset="-122"/>
                <a:ea typeface="仿宋" panose="02010609060101010101" charset="-122"/>
                <a:cs typeface="仿宋" panose="02010609060101010101" charset="-122"/>
                <a:sym typeface="Arial" panose="020B0604020202020204" pitchFamily="34" charset="0"/>
              </a:rPr>
              <a:t>又是</a:t>
            </a:r>
            <a:r>
              <a:rPr lang="zh-CN" altLang="en-US" sz="2400" b="1" kern="100">
                <a:solidFill>
                  <a:srgbClr val="FF0000"/>
                </a:solidFill>
                <a:latin typeface="仿宋" panose="02010609060101010101" charset="-122"/>
                <a:ea typeface="仿宋" panose="02010609060101010101" charset="-122"/>
                <a:cs typeface="仿宋" panose="02010609060101010101" charset="-122"/>
                <a:sym typeface="Arial" panose="020B0604020202020204" pitchFamily="34" charset="0"/>
              </a:rPr>
              <a:t>民族解放战争</a:t>
            </a:r>
            <a:r>
              <a:rPr lang="en-US" altLang="zh-CN" sz="2400" b="1" kern="100">
                <a:latin typeface="仿宋" panose="02010609060101010101" charset="-122"/>
                <a:ea typeface="仿宋" panose="02010609060101010101" charset="-122"/>
                <a:cs typeface="仿宋" panose="02010609060101010101" charset="-122"/>
                <a:sym typeface="Arial" panose="020B0604020202020204" pitchFamily="34" charset="0"/>
              </a:rPr>
              <a:t>,</a:t>
            </a:r>
            <a:r>
              <a:rPr lang="zh-CN" altLang="en-US" sz="2400" b="1" kern="100">
                <a:latin typeface="仿宋" panose="02010609060101010101" charset="-122"/>
                <a:ea typeface="仿宋" panose="02010609060101010101" charset="-122"/>
                <a:cs typeface="仿宋" panose="02010609060101010101" charset="-122"/>
                <a:sym typeface="Arial" panose="020B0604020202020204" pitchFamily="34" charset="0"/>
              </a:rPr>
              <a:t>具有双重性。</a:t>
            </a:r>
          </a:p>
        </p:txBody>
      </p:sp>
      <p:sp>
        <p:nvSpPr>
          <p:cNvPr id="7" name="矩形 6"/>
          <p:cNvSpPr/>
          <p:nvPr>
            <p:custDataLst>
              <p:tags r:id="rId6"/>
            </p:custDataLst>
          </p:nvPr>
        </p:nvSpPr>
        <p:spPr>
          <a:xfrm>
            <a:off x="1900555" y="3684905"/>
            <a:ext cx="10307320" cy="958215"/>
          </a:xfrm>
          <a:prstGeom prst="rect">
            <a:avLst/>
          </a:prstGeom>
        </p:spPr>
        <p:txBody>
          <a:bodyPr wrap="square" lIns="92143" tIns="46071" rIns="92143" bIns="46071">
            <a:spAutoFit/>
          </a:bodyPr>
          <a:lstStyle/>
          <a:p>
            <a:pPr algn="just" defTabSz="914400">
              <a:lnSpc>
                <a:spcPts val="3380"/>
              </a:lnSpc>
              <a:tabLst>
                <a:tab pos="1837055" algn="l"/>
              </a:tabLst>
            </a:pPr>
            <a:r>
              <a:rPr lang="zh-CN" altLang="en-US" sz="2400" b="1" kern="100">
                <a:latin typeface="仿宋" panose="02010609060101010101" charset="-122"/>
                <a:ea typeface="仿宋" panose="02010609060101010101" charset="-122"/>
                <a:cs typeface="仿宋" panose="02010609060101010101" charset="-122"/>
                <a:sym typeface="Arial" panose="020B0604020202020204" pitchFamily="34" charset="0"/>
              </a:rPr>
              <a:t>即两</a:t>
            </a:r>
            <a:r>
              <a:rPr lang="zh-CN" altLang="en-US" sz="2400" b="1" kern="100">
                <a:solidFill>
                  <a:srgbClr val="FF0000"/>
                </a:solidFill>
                <a:latin typeface="仿宋" panose="02010609060101010101" charset="-122"/>
                <a:ea typeface="仿宋" panose="02010609060101010101" charset="-122"/>
                <a:cs typeface="仿宋" panose="02010609060101010101" charset="-122"/>
                <a:sym typeface="Arial" panose="020B0604020202020204" pitchFamily="34" charset="0"/>
              </a:rPr>
              <a:t>个战场并存</a:t>
            </a:r>
            <a:r>
              <a:rPr lang="zh-CN" altLang="en-US" sz="2400" b="1" kern="100">
                <a:latin typeface="仿宋" panose="02010609060101010101" charset="-122"/>
                <a:ea typeface="仿宋" panose="02010609060101010101" charset="-122"/>
                <a:cs typeface="仿宋" panose="02010609060101010101" charset="-122"/>
                <a:sym typeface="Arial" panose="020B0604020202020204" pitchFamily="34" charset="0"/>
              </a:rPr>
              <a:t>。</a:t>
            </a:r>
            <a:r>
              <a:rPr lang="zh-CN" altLang="en-US" sz="2400" b="1" kern="100">
                <a:solidFill>
                  <a:srgbClr val="FF0000"/>
                </a:solidFill>
                <a:latin typeface="仿宋" panose="02010609060101010101" charset="-122"/>
                <a:ea typeface="仿宋" panose="02010609060101010101" charset="-122"/>
                <a:cs typeface="仿宋" panose="02010609060101010101" charset="-122"/>
                <a:sym typeface="Arial" panose="020B0604020202020204" pitchFamily="34" charset="0"/>
              </a:rPr>
              <a:t>国民政府</a:t>
            </a:r>
            <a:r>
              <a:rPr lang="zh-CN" altLang="en-US" sz="2400" b="1" kern="100">
                <a:latin typeface="仿宋" panose="02010609060101010101" charset="-122"/>
                <a:ea typeface="仿宋" panose="02010609060101010101" charset="-122"/>
                <a:cs typeface="仿宋" panose="02010609060101010101" charset="-122"/>
                <a:sym typeface="Arial" panose="020B0604020202020204" pitchFamily="34" charset="0"/>
              </a:rPr>
              <a:t>组织的</a:t>
            </a:r>
            <a:r>
              <a:rPr lang="zh-CN" altLang="en-US" sz="2400" b="1" kern="100">
                <a:solidFill>
                  <a:srgbClr val="FF0000"/>
                </a:solidFill>
                <a:latin typeface="仿宋" panose="02010609060101010101" charset="-122"/>
                <a:ea typeface="仿宋" panose="02010609060101010101" charset="-122"/>
                <a:cs typeface="仿宋" panose="02010609060101010101" charset="-122"/>
                <a:sym typeface="Arial" panose="020B0604020202020204" pitchFamily="34" charset="0"/>
              </a:rPr>
              <a:t>正面战场</a:t>
            </a:r>
            <a:r>
              <a:rPr lang="zh-CN" altLang="en-US" sz="2400" b="1" kern="100">
                <a:latin typeface="仿宋" panose="02010609060101010101" charset="-122"/>
                <a:ea typeface="仿宋" panose="02010609060101010101" charset="-122"/>
                <a:cs typeface="仿宋" panose="02010609060101010101" charset="-122"/>
                <a:sym typeface="Arial" panose="020B0604020202020204" pitchFamily="34" charset="0"/>
              </a:rPr>
              <a:t>和中国</a:t>
            </a:r>
            <a:r>
              <a:rPr lang="zh-CN" altLang="en-US" sz="2400" b="1" kern="100">
                <a:solidFill>
                  <a:srgbClr val="FF0000"/>
                </a:solidFill>
                <a:latin typeface="仿宋" panose="02010609060101010101" charset="-122"/>
                <a:ea typeface="仿宋" panose="02010609060101010101" charset="-122"/>
                <a:cs typeface="仿宋" panose="02010609060101010101" charset="-122"/>
                <a:sym typeface="Arial" panose="020B0604020202020204" pitchFamily="34" charset="0"/>
              </a:rPr>
              <a:t>共产党</a:t>
            </a:r>
            <a:r>
              <a:rPr lang="zh-CN" altLang="en-US" sz="2400" b="1" kern="100">
                <a:latin typeface="仿宋" panose="02010609060101010101" charset="-122"/>
                <a:ea typeface="仿宋" panose="02010609060101010101" charset="-122"/>
                <a:cs typeface="仿宋" panose="02010609060101010101" charset="-122"/>
                <a:sym typeface="Arial" panose="020B0604020202020204" pitchFamily="34" charset="0"/>
              </a:rPr>
              <a:t>开辟的</a:t>
            </a:r>
            <a:r>
              <a:rPr lang="zh-CN" altLang="en-US" sz="2400" b="1" kern="100">
                <a:solidFill>
                  <a:srgbClr val="FF0000"/>
                </a:solidFill>
                <a:latin typeface="仿宋" panose="02010609060101010101" charset="-122"/>
                <a:ea typeface="仿宋" panose="02010609060101010101" charset="-122"/>
                <a:cs typeface="仿宋" panose="02010609060101010101" charset="-122"/>
                <a:sym typeface="Arial" panose="020B0604020202020204" pitchFamily="34" charset="0"/>
              </a:rPr>
              <a:t>敌后战场</a:t>
            </a:r>
            <a:r>
              <a:rPr lang="zh-CN" altLang="en-US" sz="2400" b="1" kern="100">
                <a:latin typeface="仿宋" panose="02010609060101010101" charset="-122"/>
                <a:ea typeface="仿宋" panose="02010609060101010101" charset="-122"/>
                <a:cs typeface="仿宋" panose="02010609060101010101" charset="-122"/>
                <a:sym typeface="Arial" panose="020B0604020202020204" pitchFamily="34" charset="0"/>
              </a:rPr>
              <a:t>相互配合</a:t>
            </a:r>
            <a:r>
              <a:rPr lang="en-US" altLang="zh-CN" sz="2400" b="1" kern="100">
                <a:latin typeface="仿宋" panose="02010609060101010101" charset="-122"/>
                <a:ea typeface="仿宋" panose="02010609060101010101" charset="-122"/>
                <a:cs typeface="仿宋" panose="02010609060101010101" charset="-122"/>
                <a:sym typeface="Arial" panose="020B0604020202020204" pitchFamily="34" charset="0"/>
              </a:rPr>
              <a:t>,</a:t>
            </a:r>
            <a:r>
              <a:rPr lang="zh-CN" altLang="en-US" sz="2400" b="1" kern="100">
                <a:latin typeface="仿宋" panose="02010609060101010101" charset="-122"/>
                <a:ea typeface="仿宋" panose="02010609060101010101" charset="-122"/>
                <a:cs typeface="仿宋" panose="02010609060101010101" charset="-122"/>
                <a:sym typeface="Arial" panose="020B0604020202020204" pitchFamily="34" charset="0"/>
              </a:rPr>
              <a:t>相互依存</a:t>
            </a:r>
            <a:r>
              <a:rPr lang="en-US" altLang="zh-CN" sz="2400" b="1" kern="100">
                <a:latin typeface="仿宋" panose="02010609060101010101" charset="-122"/>
                <a:ea typeface="仿宋" panose="02010609060101010101" charset="-122"/>
                <a:cs typeface="仿宋" panose="02010609060101010101" charset="-122"/>
                <a:sym typeface="Arial" panose="020B0604020202020204" pitchFamily="34" charset="0"/>
              </a:rPr>
              <a:t>,</a:t>
            </a:r>
            <a:r>
              <a:rPr lang="zh-CN" altLang="en-US" sz="2400" b="1" kern="100">
                <a:latin typeface="仿宋" panose="02010609060101010101" charset="-122"/>
                <a:ea typeface="仿宋" panose="02010609060101010101" charset="-122"/>
                <a:cs typeface="仿宋" panose="02010609060101010101" charset="-122"/>
                <a:sym typeface="Arial" panose="020B0604020202020204" pitchFamily="34" charset="0"/>
              </a:rPr>
              <a:t>贯穿始终。</a:t>
            </a:r>
          </a:p>
        </p:txBody>
      </p:sp>
      <p:sp>
        <p:nvSpPr>
          <p:cNvPr id="8" name="矩形 7"/>
          <p:cNvSpPr/>
          <p:nvPr>
            <p:custDataLst>
              <p:tags r:id="rId7"/>
            </p:custDataLst>
          </p:nvPr>
        </p:nvSpPr>
        <p:spPr>
          <a:xfrm>
            <a:off x="440690" y="5276215"/>
            <a:ext cx="11892280" cy="524510"/>
          </a:xfrm>
          <a:prstGeom prst="rect">
            <a:avLst/>
          </a:prstGeom>
        </p:spPr>
        <p:txBody>
          <a:bodyPr wrap="square" lIns="92143" tIns="46071" rIns="92143" bIns="46071">
            <a:spAutoFit/>
          </a:bodyPr>
          <a:lstStyle/>
          <a:p>
            <a:pPr algn="just" defTabSz="914400">
              <a:lnSpc>
                <a:spcPts val="3380"/>
              </a:lnSpc>
              <a:tabLst>
                <a:tab pos="1837055" algn="l"/>
              </a:tabLst>
            </a:pPr>
            <a:r>
              <a:rPr lang="zh-CN" altLang="en-US" sz="2400" b="1" kern="100">
                <a:latin typeface="仿宋" panose="02010609060101010101" charset="-122"/>
                <a:ea typeface="仿宋" panose="02010609060101010101" charset="-122"/>
                <a:cs typeface="仿宋" panose="02010609060101010101" charset="-122"/>
                <a:sym typeface="Arial" panose="020B0604020202020204" pitchFamily="34" charset="0"/>
              </a:rPr>
              <a:t>中国战场是所有反法西斯战场中开始</a:t>
            </a:r>
            <a:r>
              <a:rPr lang="zh-CN" altLang="en-US" sz="2400" b="1" kern="100">
                <a:solidFill>
                  <a:srgbClr val="FF0000"/>
                </a:solidFill>
                <a:latin typeface="仿宋" panose="02010609060101010101" charset="-122"/>
                <a:ea typeface="仿宋" panose="02010609060101010101" charset="-122"/>
                <a:cs typeface="仿宋" panose="02010609060101010101" charset="-122"/>
                <a:sym typeface="Arial" panose="020B0604020202020204" pitchFamily="34" charset="0"/>
              </a:rPr>
              <a:t>最早</a:t>
            </a:r>
            <a:r>
              <a:rPr lang="en-US" altLang="zh-CN" sz="2400" b="1" kern="100">
                <a:solidFill>
                  <a:srgbClr val="FF0000"/>
                </a:solidFill>
                <a:latin typeface="仿宋" panose="02010609060101010101" charset="-122"/>
                <a:ea typeface="仿宋" panose="02010609060101010101" charset="-122"/>
                <a:cs typeface="仿宋" panose="02010609060101010101" charset="-122"/>
                <a:sym typeface="Arial" panose="020B0604020202020204" pitchFamily="34" charset="0"/>
              </a:rPr>
              <a:t>(1931</a:t>
            </a:r>
            <a:r>
              <a:rPr lang="zh-CN" altLang="en-US" sz="2400" b="1" kern="100">
                <a:solidFill>
                  <a:srgbClr val="FF0000"/>
                </a:solidFill>
                <a:latin typeface="仿宋" panose="02010609060101010101" charset="-122"/>
                <a:ea typeface="仿宋" panose="02010609060101010101" charset="-122"/>
                <a:cs typeface="仿宋" panose="02010609060101010101" charset="-122"/>
                <a:sym typeface="Arial" panose="020B0604020202020204" pitchFamily="34" charset="0"/>
              </a:rPr>
              <a:t>年</a:t>
            </a:r>
            <a:r>
              <a:rPr lang="en-US" altLang="zh-CN" sz="2400" b="1" kern="100">
                <a:solidFill>
                  <a:srgbClr val="FF0000"/>
                </a:solidFill>
                <a:latin typeface="仿宋" panose="02010609060101010101" charset="-122"/>
                <a:ea typeface="仿宋" panose="02010609060101010101" charset="-122"/>
                <a:cs typeface="仿宋" panose="02010609060101010101" charset="-122"/>
                <a:sym typeface="Arial" panose="020B0604020202020204" pitchFamily="34" charset="0"/>
              </a:rPr>
              <a:t>9</a:t>
            </a:r>
            <a:r>
              <a:rPr lang="zh-CN" altLang="en-US" sz="2400" b="1" kern="100">
                <a:solidFill>
                  <a:srgbClr val="FF0000"/>
                </a:solidFill>
                <a:latin typeface="仿宋" panose="02010609060101010101" charset="-122"/>
                <a:ea typeface="仿宋" panose="02010609060101010101" charset="-122"/>
                <a:cs typeface="仿宋" panose="02010609060101010101" charset="-122"/>
                <a:sym typeface="Arial" panose="020B0604020202020204" pitchFamily="34" charset="0"/>
              </a:rPr>
              <a:t>月</a:t>
            </a:r>
            <a:r>
              <a:rPr lang="en-US" altLang="zh-CN" sz="2400" b="1" kern="100">
                <a:solidFill>
                  <a:srgbClr val="FF0000"/>
                </a:solidFill>
                <a:latin typeface="仿宋" panose="02010609060101010101" charset="-122"/>
                <a:ea typeface="仿宋" panose="02010609060101010101" charset="-122"/>
                <a:cs typeface="仿宋" panose="02010609060101010101" charset="-122"/>
                <a:sym typeface="Arial" panose="020B0604020202020204" pitchFamily="34" charset="0"/>
              </a:rPr>
              <a:t>)</a:t>
            </a:r>
            <a:r>
              <a:rPr lang="zh-CN" altLang="en-US" sz="2400" b="1" kern="100">
                <a:solidFill>
                  <a:srgbClr val="FF0000"/>
                </a:solidFill>
                <a:latin typeface="仿宋" panose="02010609060101010101" charset="-122"/>
                <a:ea typeface="仿宋" panose="02010609060101010101" charset="-122"/>
                <a:cs typeface="仿宋" panose="02010609060101010101" charset="-122"/>
                <a:sym typeface="Arial" panose="020B0604020202020204" pitchFamily="34" charset="0"/>
              </a:rPr>
              <a:t>、结束最晚</a:t>
            </a:r>
            <a:r>
              <a:rPr lang="en-US" altLang="zh-CN" sz="2400" b="1" kern="100">
                <a:solidFill>
                  <a:srgbClr val="FF0000"/>
                </a:solidFill>
                <a:latin typeface="仿宋" panose="02010609060101010101" charset="-122"/>
                <a:ea typeface="仿宋" panose="02010609060101010101" charset="-122"/>
                <a:cs typeface="仿宋" panose="02010609060101010101" charset="-122"/>
                <a:sym typeface="Arial" panose="020B0604020202020204" pitchFamily="34" charset="0"/>
              </a:rPr>
              <a:t>(</a:t>
            </a:r>
            <a:r>
              <a:rPr lang="en-US" altLang="zh-CN" sz="2400" b="1" kern="100">
                <a:latin typeface="仿宋" panose="02010609060101010101" charset="-122"/>
                <a:ea typeface="仿宋" panose="02010609060101010101" charset="-122"/>
                <a:cs typeface="仿宋" panose="02010609060101010101" charset="-122"/>
                <a:sym typeface="Arial" panose="020B0604020202020204" pitchFamily="34" charset="0"/>
              </a:rPr>
              <a:t>1945</a:t>
            </a:r>
            <a:r>
              <a:rPr lang="zh-CN" altLang="en-US" sz="2400" b="1" kern="100">
                <a:latin typeface="仿宋" panose="02010609060101010101" charset="-122"/>
                <a:ea typeface="仿宋" panose="02010609060101010101" charset="-122"/>
                <a:cs typeface="仿宋" panose="02010609060101010101" charset="-122"/>
                <a:sym typeface="Arial" panose="020B0604020202020204" pitchFamily="34" charset="0"/>
              </a:rPr>
              <a:t>年</a:t>
            </a:r>
            <a:r>
              <a:rPr lang="en-US" altLang="zh-CN" sz="2400" b="1" kern="100">
                <a:latin typeface="仿宋" panose="02010609060101010101" charset="-122"/>
                <a:ea typeface="仿宋" panose="02010609060101010101" charset="-122"/>
                <a:cs typeface="仿宋" panose="02010609060101010101" charset="-122"/>
                <a:sym typeface="Arial" panose="020B0604020202020204" pitchFamily="34" charset="0"/>
              </a:rPr>
              <a:t>9</a:t>
            </a:r>
            <a:r>
              <a:rPr lang="zh-CN" altLang="en-US" sz="2400" b="1" kern="100">
                <a:latin typeface="仿宋" panose="02010609060101010101" charset="-122"/>
                <a:ea typeface="仿宋" panose="02010609060101010101" charset="-122"/>
                <a:cs typeface="仿宋" panose="02010609060101010101" charset="-122"/>
                <a:sym typeface="Arial" panose="020B0604020202020204" pitchFamily="34" charset="0"/>
              </a:rPr>
              <a:t>月</a:t>
            </a:r>
            <a:r>
              <a:rPr lang="en-US" altLang="zh-CN" sz="2400" b="1" kern="100">
                <a:latin typeface="仿宋" panose="02010609060101010101" charset="-122"/>
                <a:ea typeface="仿宋" panose="02010609060101010101" charset="-122"/>
                <a:cs typeface="仿宋" panose="02010609060101010101" charset="-122"/>
                <a:sym typeface="Arial" panose="020B0604020202020204" pitchFamily="34" charset="0"/>
              </a:rPr>
              <a:t>)</a:t>
            </a:r>
            <a:r>
              <a:rPr lang="zh-CN" altLang="en-US" sz="2400" b="1" kern="100">
                <a:latin typeface="仿宋" panose="02010609060101010101" charset="-122"/>
                <a:ea typeface="仿宋" panose="02010609060101010101" charset="-122"/>
                <a:cs typeface="仿宋" panose="02010609060101010101" charset="-122"/>
                <a:sym typeface="Arial" panose="020B0604020202020204" pitchFamily="34" charset="0"/>
              </a:rPr>
              <a:t>的战场。</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linds(horizontal)">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3" grpId="0"/>
      <p:bldP spid="6" grpId="0"/>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106045" y="516890"/>
            <a:ext cx="2037080" cy="486410"/>
          </a:xfrm>
          <a:prstGeom prst="rect">
            <a:avLst/>
          </a:prstGeom>
          <a:noFill/>
        </p:spPr>
        <p:txBody>
          <a:bodyPr wrap="square" rtlCol="0" anchor="t">
            <a:spAutoFit/>
          </a:bodyPr>
          <a:lstStyle/>
          <a:p>
            <a:pPr fontAlgn="auto">
              <a:lnSpc>
                <a:spcPts val="3080"/>
              </a:lnSpc>
            </a:pPr>
            <a:r>
              <a:rPr sz="22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rPr>
              <a:t>1</a:t>
            </a:r>
            <a:r>
              <a:rPr lang="zh-CN" sz="22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rPr>
              <a:t>、</a:t>
            </a:r>
            <a:r>
              <a:rPr sz="22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rPr>
              <a:t>含义：</a:t>
            </a:r>
            <a:endParaRPr lang="en-US" altLang="zh-CN" sz="2200" b="1">
              <a:latin typeface="仿宋" panose="02010609060101010101" charset="-122"/>
              <a:ea typeface="仿宋" panose="02010609060101010101" charset="-122"/>
              <a:cs typeface="仿宋" panose="02010609060101010101" charset="-122"/>
            </a:endParaRPr>
          </a:p>
        </p:txBody>
      </p:sp>
      <p:sp>
        <p:nvSpPr>
          <p:cNvPr id="5" name="文本框 4"/>
          <p:cNvSpPr txBox="1"/>
          <p:nvPr>
            <p:custDataLst>
              <p:tags r:id="rId2"/>
            </p:custDataLst>
          </p:nvPr>
        </p:nvSpPr>
        <p:spPr>
          <a:xfrm>
            <a:off x="212090" y="5028565"/>
            <a:ext cx="4511040" cy="486410"/>
          </a:xfrm>
          <a:prstGeom prst="rect">
            <a:avLst/>
          </a:prstGeom>
          <a:noFill/>
        </p:spPr>
        <p:txBody>
          <a:bodyPr wrap="square" rtlCol="0" anchor="t">
            <a:spAutoFit/>
          </a:bodyPr>
          <a:lstStyle/>
          <a:p>
            <a:pPr algn="l" fontAlgn="auto">
              <a:lnSpc>
                <a:spcPts val="3080"/>
              </a:lnSpc>
              <a:buClrTx/>
              <a:buSzTx/>
              <a:buFontTx/>
            </a:pPr>
            <a:r>
              <a:rPr sz="22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rPr>
              <a:t>3</a:t>
            </a:r>
            <a:r>
              <a:rPr lang="zh-CN" sz="22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rPr>
              <a:t>、</a:t>
            </a:r>
            <a:r>
              <a:rPr sz="22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rPr>
              <a:t>“十四年抗战”概念的意义：</a:t>
            </a:r>
            <a:endParaRPr lang="zh-CN" altLang="en-US" sz="2200" b="1">
              <a:latin typeface="仿宋" panose="02010609060101010101" charset="-122"/>
              <a:ea typeface="仿宋" panose="02010609060101010101" charset="-122"/>
              <a:cs typeface="仿宋" panose="02010609060101010101" charset="-122"/>
            </a:endParaRPr>
          </a:p>
        </p:txBody>
      </p:sp>
      <p:grpSp>
        <p:nvGrpSpPr>
          <p:cNvPr id="24" name="组合 23"/>
          <p:cNvGrpSpPr/>
          <p:nvPr/>
        </p:nvGrpSpPr>
        <p:grpSpPr>
          <a:xfrm>
            <a:off x="9133205" y="21590"/>
            <a:ext cx="3564255" cy="805180"/>
            <a:chOff x="14647" y="-4"/>
            <a:chExt cx="5613" cy="1268"/>
          </a:xfrm>
        </p:grpSpPr>
        <p:sp>
          <p:nvSpPr>
            <p:cNvPr id="25" name="泪滴形 24"/>
            <p:cNvSpPr/>
            <p:nvPr>
              <p:custDataLst>
                <p:tags r:id="rId11"/>
              </p:custDataLst>
            </p:nvPr>
          </p:nvSpPr>
          <p:spPr>
            <a:xfrm flipV="1">
              <a:off x="14647" y="-4"/>
              <a:ext cx="1256" cy="1268"/>
            </a:xfrm>
            <a:prstGeom prst="teardrop">
              <a:avLst/>
            </a:prstGeom>
            <a:gradFill flip="none" rotWithShape="1">
              <a:gsLst>
                <a:gs pos="0">
                  <a:srgbClr val="DE7557">
                    <a:tint val="66000"/>
                    <a:satMod val="160000"/>
                  </a:srgbClr>
                </a:gs>
                <a:gs pos="50000">
                  <a:srgbClr val="DE7557">
                    <a:tint val="44500"/>
                    <a:satMod val="160000"/>
                  </a:srgbClr>
                </a:gs>
                <a:gs pos="100000">
                  <a:srgbClr val="DE7557">
                    <a:tint val="23500"/>
                    <a:satMod val="160000"/>
                  </a:srgbClr>
                </a:gs>
              </a:gsLst>
              <a:lin ang="2700000" scaled="1"/>
            </a:gradFill>
            <a:ln w="25400" cap="flat" cmpd="sng" algn="ctr">
              <a:noFill/>
              <a:prstDash val="solid"/>
            </a:ln>
            <a:effectLst/>
          </p:spPr>
          <p:txBody>
            <a:bodyPr rtlCol="0" anchor="ctr"/>
            <a:lstStyle/>
            <a:p>
              <a:pPr algn="ctr"/>
              <a:endParaRPr lang="zh-CN" altLang="en-US">
                <a:solidFill>
                  <a:srgbClr val="56CA95">
                    <a:lumMod val="75000"/>
                  </a:srgbClr>
                </a:solidFill>
                <a:latin typeface="仿宋" panose="02010609060101010101" charset="-122"/>
                <a:ea typeface="仿宋" panose="02010609060101010101" charset="-122"/>
              </a:endParaRPr>
            </a:p>
          </p:txBody>
        </p:sp>
        <p:sp>
          <p:nvSpPr>
            <p:cNvPr id="26" name="文本框 42"/>
            <p:cNvSpPr txBox="1"/>
            <p:nvPr>
              <p:custDataLst>
                <p:tags r:id="rId12"/>
              </p:custDataLst>
            </p:nvPr>
          </p:nvSpPr>
          <p:spPr>
            <a:xfrm>
              <a:off x="14784" y="187"/>
              <a:ext cx="5477" cy="901"/>
            </a:xfrm>
            <a:prstGeom prst="rect">
              <a:avLst/>
            </a:prstGeom>
            <a:noFill/>
          </p:spPr>
          <p:txBody>
            <a:bodyPr wrap="none" lIns="0" tIns="0" rIns="0" bIns="0" rtlCol="0">
              <a:noAutofit/>
            </a:bodyPr>
            <a:lstStyle/>
            <a:p>
              <a:pPr algn="l">
                <a:lnSpc>
                  <a:spcPct val="110000"/>
                </a:lnSpc>
              </a:pPr>
              <a:r>
                <a:rPr lang="zh-CN" altLang="en-US" sz="2800" b="1">
                  <a:solidFill>
                    <a:srgbClr val="DE7557"/>
                  </a:solidFill>
                  <a:latin typeface="仿宋" panose="02010609060101010101" charset="-122"/>
                  <a:ea typeface="仿宋" panose="02010609060101010101" charset="-122"/>
                  <a:cs typeface="仿宋" panose="02010609060101010101" charset="-122"/>
                </a:rPr>
                <a:t>探究·知识拓展</a:t>
              </a:r>
            </a:p>
          </p:txBody>
        </p:sp>
      </p:grpSp>
      <p:sp>
        <p:nvSpPr>
          <p:cNvPr id="26654" name="AutoShape 13"/>
          <p:cNvSpPr/>
          <p:nvPr>
            <p:custDataLst>
              <p:tags r:id="rId3"/>
            </p:custDataLst>
          </p:nvPr>
        </p:nvSpPr>
        <p:spPr>
          <a:xfrm>
            <a:off x="296545" y="21772"/>
            <a:ext cx="3319780" cy="494935"/>
          </a:xfrm>
          <a:prstGeom prst="roundRect">
            <a:avLst>
              <a:gd name="adj" fmla="val 11921"/>
            </a:avLst>
          </a:prstGeom>
          <a:solidFill>
            <a:srgbClr val="5B9BD5">
              <a:lumMod val="50000"/>
            </a:srgbClr>
          </a:solidFill>
          <a:ln w="25400" cap="flat" cmpd="sng">
            <a:solidFill>
              <a:srgbClr val="FEFEFE"/>
            </a:solidFill>
            <a:prstDash val="solid"/>
            <a:round/>
            <a:headEnd type="none" w="med" len="med"/>
            <a:tailEnd type="none" w="med" len="med"/>
          </a:ln>
          <a:effectLst>
            <a:outerShdw dist="53882" dir="2699999" algn="ctr" rotWithShape="0">
              <a:srgbClr val="000000">
                <a:alpha val="50000"/>
              </a:srgbClr>
            </a:outerShdw>
          </a:effectLst>
        </p:spPr>
        <p:txBody>
          <a:bodyPr wrap="square" anchor="ctr">
            <a:spAutoFit/>
          </a:bodyPr>
          <a:lstStyle/>
          <a:p>
            <a:pPr algn="l"/>
            <a:r>
              <a:rPr lang="zh-CN" altLang="en-US" sz="2400" b="1">
                <a:solidFill>
                  <a:sysClr val="window" lastClr="FFFFFF"/>
                </a:solidFill>
                <a:latin typeface="仿宋" panose="02010609060101010101" charset="-122"/>
                <a:ea typeface="仿宋" panose="02010609060101010101" charset="-122"/>
                <a:sym typeface="微软雅黑" panose="020B0503020204020204" charset="-122"/>
              </a:rPr>
              <a:t>【概念解读】</a:t>
            </a:r>
            <a:r>
              <a:rPr lang="zh-CN" altLang="en-US" sz="2400" b="1">
                <a:solidFill>
                  <a:sysClr val="window" lastClr="FFFFFF"/>
                </a:solidFill>
                <a:latin typeface="仿宋" panose="02010609060101010101" charset="-122"/>
                <a:ea typeface="仿宋" panose="02010609060101010101" charset="-122"/>
              </a:rPr>
              <a:t>抗日战争</a:t>
            </a:r>
          </a:p>
        </p:txBody>
      </p:sp>
      <p:sp>
        <p:nvSpPr>
          <p:cNvPr id="6" name="文本框 5"/>
          <p:cNvSpPr txBox="1"/>
          <p:nvPr/>
        </p:nvSpPr>
        <p:spPr>
          <a:xfrm>
            <a:off x="1235710" y="516890"/>
            <a:ext cx="10956925" cy="1671320"/>
          </a:xfrm>
          <a:prstGeom prst="rect">
            <a:avLst/>
          </a:prstGeom>
          <a:noFill/>
        </p:spPr>
        <p:txBody>
          <a:bodyPr wrap="square" rtlCol="0" anchor="t">
            <a:spAutoFit/>
          </a:bodyPr>
          <a:lstStyle/>
          <a:p>
            <a:pPr algn="l" fontAlgn="auto">
              <a:lnSpc>
                <a:spcPts val="3080"/>
              </a:lnSpc>
            </a:pPr>
            <a:r>
              <a:rPr lang="en-US" altLang="zh-CN" sz="2200" b="1">
                <a:latin typeface="仿宋" panose="02010609060101010101" charset="-122"/>
                <a:ea typeface="仿宋" panose="02010609060101010101" charset="-122"/>
                <a:cs typeface="仿宋" panose="02010609060101010101" charset="-122"/>
                <a:sym typeface="+mn-ea"/>
              </a:rPr>
              <a:t> 简称抗战，国际上称作第二次中日战争、 日本侵华战争。抗战时间从</a:t>
            </a:r>
            <a:r>
              <a:rPr lang="en-US" altLang="zh-CN" sz="2200" b="1">
                <a:solidFill>
                  <a:srgbClr val="FF0000"/>
                </a:solidFill>
                <a:latin typeface="仿宋" panose="02010609060101010101" charset="-122"/>
                <a:ea typeface="仿宋" panose="02010609060101010101" charset="-122"/>
                <a:cs typeface="仿宋" panose="02010609060101010101" charset="-122"/>
                <a:sym typeface="+mn-ea"/>
              </a:rPr>
              <a:t>九·一八事变</a:t>
            </a:r>
            <a:r>
              <a:rPr lang="en-US" altLang="zh-CN" sz="2200" b="1">
                <a:latin typeface="仿宋" panose="02010609060101010101" charset="-122"/>
                <a:ea typeface="仿宋" panose="02010609060101010101" charset="-122"/>
                <a:cs typeface="仿宋" panose="02010609060101010101" charset="-122"/>
                <a:sym typeface="+mn-ea"/>
              </a:rPr>
              <a:t>开始算起，至</a:t>
            </a:r>
            <a:r>
              <a:rPr lang="en-US" altLang="zh-CN" sz="2200" b="1">
                <a:solidFill>
                  <a:srgbClr val="FF0000"/>
                </a:solidFill>
                <a:latin typeface="仿宋" panose="02010609060101010101" charset="-122"/>
                <a:ea typeface="仿宋" panose="02010609060101010101" charset="-122"/>
                <a:cs typeface="仿宋" panose="02010609060101010101" charset="-122"/>
                <a:sym typeface="+mn-ea"/>
              </a:rPr>
              <a:t>日本无条件投降结束</a:t>
            </a:r>
            <a:r>
              <a:rPr lang="en-US" altLang="zh-CN" sz="2200" b="1">
                <a:latin typeface="仿宋" panose="02010609060101010101" charset="-122"/>
                <a:ea typeface="仿宋" panose="02010609060101010101" charset="-122"/>
                <a:cs typeface="仿宋" panose="02010609060101010101" charset="-122"/>
                <a:sym typeface="+mn-ea"/>
              </a:rPr>
              <a:t> ，共</a:t>
            </a:r>
            <a:r>
              <a:rPr lang="en-US" altLang="zh-CN" sz="2200" b="1">
                <a:solidFill>
                  <a:srgbClr val="FF0000"/>
                </a:solidFill>
                <a:latin typeface="仿宋" panose="02010609060101010101" charset="-122"/>
                <a:ea typeface="仿宋" panose="02010609060101010101" charset="-122"/>
                <a:cs typeface="仿宋" panose="02010609060101010101" charset="-122"/>
                <a:sym typeface="+mn-ea"/>
              </a:rPr>
              <a:t>14年</a:t>
            </a:r>
            <a:r>
              <a:rPr lang="en-US" altLang="zh-CN" sz="2200" b="1">
                <a:latin typeface="仿宋" panose="02010609060101010101" charset="-122"/>
                <a:ea typeface="仿宋" panose="02010609060101010101" charset="-122"/>
                <a:cs typeface="仿宋" panose="02010609060101010101" charset="-122"/>
                <a:sym typeface="+mn-ea"/>
              </a:rPr>
              <a:t>抗战。是中华民族历史上最伟大的卫国战争，是</a:t>
            </a:r>
            <a:r>
              <a:rPr lang="en-US" altLang="zh-CN" sz="2200" b="1">
                <a:solidFill>
                  <a:srgbClr val="FF0000"/>
                </a:solidFill>
                <a:latin typeface="仿宋" panose="02010609060101010101" charset="-122"/>
                <a:ea typeface="仿宋" panose="02010609060101010101" charset="-122"/>
                <a:cs typeface="仿宋" panose="02010609060101010101" charset="-122"/>
                <a:sym typeface="+mn-ea"/>
              </a:rPr>
              <a:t>中国人民反抗日本帝国主义侵略的正义战争</a:t>
            </a:r>
            <a:r>
              <a:rPr lang="en-US" altLang="zh-CN" sz="2200" b="1">
                <a:latin typeface="仿宋" panose="02010609060101010101" charset="-122"/>
                <a:ea typeface="仿宋" panose="02010609060101010101" charset="-122"/>
                <a:cs typeface="仿宋" panose="02010609060101010101" charset="-122"/>
                <a:sym typeface="+mn-ea"/>
              </a:rPr>
              <a:t>，是世界反法西斯战争的重要组成部分，也是中国近代以来抗击外敌入侵</a:t>
            </a:r>
            <a:r>
              <a:rPr lang="en-US" altLang="zh-CN" sz="2200" b="1">
                <a:solidFill>
                  <a:srgbClr val="FF0000"/>
                </a:solidFill>
                <a:latin typeface="仿宋" panose="02010609060101010101" charset="-122"/>
                <a:ea typeface="仿宋" panose="02010609060101010101" charset="-122"/>
                <a:cs typeface="仿宋" panose="02010609060101010101" charset="-122"/>
                <a:sym typeface="+mn-ea"/>
              </a:rPr>
              <a:t>第一次取得完全胜利的民族解放战争</a:t>
            </a:r>
            <a:r>
              <a:rPr lang="en-US" altLang="zh-CN" sz="2200" b="1">
                <a:latin typeface="仿宋" panose="02010609060101010101" charset="-122"/>
                <a:ea typeface="仿宋" panose="02010609060101010101" charset="-122"/>
                <a:cs typeface="仿宋" panose="02010609060101010101" charset="-122"/>
                <a:sym typeface="+mn-ea"/>
              </a:rPr>
              <a:t>。</a:t>
            </a:r>
          </a:p>
        </p:txBody>
      </p:sp>
      <p:sp>
        <p:nvSpPr>
          <p:cNvPr id="7" name="文本框 6"/>
          <p:cNvSpPr txBox="1"/>
          <p:nvPr/>
        </p:nvSpPr>
        <p:spPr>
          <a:xfrm>
            <a:off x="106045" y="2297430"/>
            <a:ext cx="6096000" cy="486410"/>
          </a:xfrm>
          <a:prstGeom prst="rect">
            <a:avLst/>
          </a:prstGeom>
          <a:noFill/>
        </p:spPr>
        <p:txBody>
          <a:bodyPr wrap="square" rtlCol="0" anchor="t">
            <a:spAutoFit/>
          </a:bodyPr>
          <a:lstStyle/>
          <a:p>
            <a:pPr algn="l" fontAlgn="auto">
              <a:lnSpc>
                <a:spcPts val="3080"/>
              </a:lnSpc>
              <a:buClrTx/>
              <a:buSzTx/>
              <a:buFontTx/>
            </a:pPr>
            <a:r>
              <a:rPr sz="22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sym typeface="+mn-ea"/>
              </a:rPr>
              <a:t>2</a:t>
            </a:r>
            <a:r>
              <a:rPr lang="zh-CN" sz="22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sym typeface="+mn-ea"/>
              </a:rPr>
              <a:t>、</a:t>
            </a:r>
            <a:r>
              <a:rPr sz="22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sym typeface="+mn-ea"/>
              </a:rPr>
              <a:t>“十四年抗战” 和“八年抗战”：</a:t>
            </a:r>
            <a:endParaRPr lang="en-US" altLang="zh-CN" sz="2200" b="1">
              <a:latin typeface="仿宋" panose="02010609060101010101" charset="-122"/>
              <a:ea typeface="仿宋" panose="02010609060101010101" charset="-122"/>
              <a:cs typeface="仿宋" panose="02010609060101010101" charset="-122"/>
              <a:sym typeface="+mn-ea"/>
            </a:endParaRPr>
          </a:p>
        </p:txBody>
      </p:sp>
      <p:sp>
        <p:nvSpPr>
          <p:cNvPr id="8" name="文本框 7"/>
          <p:cNvSpPr txBox="1"/>
          <p:nvPr/>
        </p:nvSpPr>
        <p:spPr>
          <a:xfrm>
            <a:off x="106680" y="2698750"/>
            <a:ext cx="12180570" cy="2461260"/>
          </a:xfrm>
          <a:prstGeom prst="rect">
            <a:avLst/>
          </a:prstGeom>
          <a:noFill/>
        </p:spPr>
        <p:txBody>
          <a:bodyPr wrap="square" rtlCol="0" anchor="t">
            <a:spAutoFit/>
          </a:bodyPr>
          <a:lstStyle/>
          <a:p>
            <a:pPr algn="l" fontAlgn="auto">
              <a:lnSpc>
                <a:spcPts val="3080"/>
              </a:lnSpc>
            </a:pPr>
            <a:r>
              <a:rPr lang="en-US" altLang="zh-CN" sz="2200" b="1">
                <a:latin typeface="仿宋" panose="02010609060101010101" charset="-122"/>
                <a:ea typeface="仿宋" panose="02010609060101010101" charset="-122"/>
                <a:cs typeface="仿宋" panose="02010609060101010101" charset="-122"/>
                <a:sym typeface="+mn-ea"/>
              </a:rPr>
              <a:t>   是与抗日战争从</a:t>
            </a:r>
            <a:r>
              <a:rPr lang="en-US" altLang="zh-CN" sz="2200" b="1">
                <a:solidFill>
                  <a:srgbClr val="FF0000"/>
                </a:solidFill>
                <a:latin typeface="仿宋" panose="02010609060101010101" charset="-122"/>
                <a:ea typeface="仿宋" panose="02010609060101010101" charset="-122"/>
                <a:cs typeface="仿宋" panose="02010609060101010101" charset="-122"/>
                <a:sym typeface="+mn-ea"/>
              </a:rPr>
              <a:t>局部抗战</a:t>
            </a:r>
            <a:r>
              <a:rPr lang="en-US" altLang="zh-CN" sz="2200" b="1">
                <a:latin typeface="仿宋" panose="02010609060101010101" charset="-122"/>
                <a:ea typeface="仿宋" panose="02010609060101010101" charset="-122"/>
                <a:cs typeface="仿宋" panose="02010609060101010101" charset="-122"/>
                <a:sym typeface="+mn-ea"/>
              </a:rPr>
              <a:t>到全</a:t>
            </a:r>
            <a:r>
              <a:rPr lang="en-US" altLang="zh-CN" sz="2200" b="1">
                <a:solidFill>
                  <a:srgbClr val="FF0000"/>
                </a:solidFill>
                <a:latin typeface="仿宋" panose="02010609060101010101" charset="-122"/>
                <a:ea typeface="仿宋" panose="02010609060101010101" charset="-122"/>
                <a:cs typeface="仿宋" panose="02010609060101010101" charset="-122"/>
                <a:sym typeface="+mn-ea"/>
              </a:rPr>
              <a:t>国性抗战</a:t>
            </a:r>
            <a:r>
              <a:rPr lang="en-US" altLang="zh-CN" sz="2200" b="1">
                <a:latin typeface="仿宋" panose="02010609060101010101" charset="-122"/>
                <a:ea typeface="仿宋" panose="02010609060101010101" charset="-122"/>
                <a:cs typeface="仿宋" panose="02010609060101010101" charset="-122"/>
                <a:sym typeface="+mn-ea"/>
              </a:rPr>
              <a:t>的过程相联系的两个概念。</a:t>
            </a:r>
            <a:endParaRPr lang="en-US" altLang="zh-CN" sz="2200" b="1">
              <a:latin typeface="仿宋" panose="02010609060101010101" charset="-122"/>
              <a:ea typeface="仿宋" panose="02010609060101010101" charset="-122"/>
              <a:cs typeface="仿宋" panose="02010609060101010101" charset="-122"/>
            </a:endParaRPr>
          </a:p>
          <a:p>
            <a:pPr algn="l" fontAlgn="auto">
              <a:lnSpc>
                <a:spcPts val="3080"/>
              </a:lnSpc>
            </a:pPr>
            <a:r>
              <a:rPr lang="en-US" altLang="zh-CN" sz="2200" b="1">
                <a:latin typeface="仿宋" panose="02010609060101010101" charset="-122"/>
                <a:ea typeface="仿宋" panose="02010609060101010101" charset="-122"/>
                <a:cs typeface="仿宋" panose="02010609060101010101" charset="-122"/>
                <a:sym typeface="+mn-ea"/>
              </a:rPr>
              <a:t>   从中国抗日战争的全过程来看，大体经历了两个阶段共十四年抗战历程：</a:t>
            </a:r>
            <a:endParaRPr lang="en-US" altLang="zh-CN" sz="2200" b="1">
              <a:latin typeface="仿宋" panose="02010609060101010101" charset="-122"/>
              <a:ea typeface="仿宋" panose="02010609060101010101" charset="-122"/>
              <a:cs typeface="仿宋" panose="02010609060101010101" charset="-122"/>
            </a:endParaRPr>
          </a:p>
          <a:p>
            <a:pPr algn="l" fontAlgn="auto">
              <a:lnSpc>
                <a:spcPts val="3080"/>
              </a:lnSpc>
            </a:pPr>
            <a:r>
              <a:rPr lang="zh-CN" sz="22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sym typeface="+mn-ea"/>
              </a:rPr>
              <a:t>（1）前六年（从1931.9.18至1937.7.7）</a:t>
            </a:r>
            <a:r>
              <a:rPr lang="en-US" altLang="zh-CN" sz="2200" b="1">
                <a:solidFill>
                  <a:srgbClr val="FF0000"/>
                </a:solidFill>
                <a:latin typeface="仿宋" panose="02010609060101010101" charset="-122"/>
                <a:ea typeface="仿宋" panose="02010609060101010101" charset="-122"/>
                <a:cs typeface="仿宋" panose="02010609060101010101" charset="-122"/>
                <a:sym typeface="+mn-ea"/>
              </a:rPr>
              <a:t>是局部抗战</a:t>
            </a:r>
            <a:r>
              <a:rPr lang="zh-CN" altLang="en-US" sz="2200" b="1">
                <a:solidFill>
                  <a:srgbClr val="FF0000"/>
                </a:solidFill>
                <a:latin typeface="仿宋" panose="02010609060101010101" charset="-122"/>
                <a:ea typeface="仿宋" panose="02010609060101010101" charset="-122"/>
                <a:cs typeface="仿宋" panose="02010609060101010101" charset="-122"/>
                <a:sym typeface="+mn-ea"/>
              </a:rPr>
              <a:t>：</a:t>
            </a:r>
            <a:endParaRPr lang="zh-CN" altLang="en-US" sz="2200" b="1">
              <a:solidFill>
                <a:srgbClr val="FF0000"/>
              </a:solidFill>
              <a:latin typeface="仿宋" panose="02010609060101010101" charset="-122"/>
              <a:ea typeface="仿宋" panose="02010609060101010101" charset="-122"/>
              <a:cs typeface="仿宋" panose="02010609060101010101" charset="-122"/>
            </a:endParaRPr>
          </a:p>
          <a:p>
            <a:pPr algn="l" fontAlgn="auto">
              <a:lnSpc>
                <a:spcPts val="3080"/>
              </a:lnSpc>
            </a:pPr>
            <a:r>
              <a:rPr lang="en-US" altLang="zh-CN" sz="2200" b="1">
                <a:latin typeface="仿宋" panose="02010609060101010101" charset="-122"/>
                <a:ea typeface="仿宋" panose="02010609060101010101" charset="-122"/>
                <a:cs typeface="仿宋" panose="02010609060101010101" charset="-122"/>
                <a:sym typeface="+mn-ea"/>
              </a:rPr>
              <a:t>战事主要在</a:t>
            </a:r>
            <a:r>
              <a:rPr lang="en-US" altLang="zh-CN" sz="2200" b="1">
                <a:solidFill>
                  <a:srgbClr val="FF0000"/>
                </a:solidFill>
                <a:latin typeface="仿宋" panose="02010609060101010101" charset="-122"/>
                <a:ea typeface="仿宋" panose="02010609060101010101" charset="-122"/>
                <a:cs typeface="仿宋" panose="02010609060101010101" charset="-122"/>
                <a:sym typeface="+mn-ea"/>
              </a:rPr>
              <a:t>东北、华北及上海</a:t>
            </a:r>
            <a:r>
              <a:rPr lang="en-US" altLang="zh-CN" sz="2200" b="1">
                <a:latin typeface="仿宋" panose="02010609060101010101" charset="-122"/>
                <a:ea typeface="仿宋" panose="02010609060101010101" charset="-122"/>
                <a:cs typeface="仿宋" panose="02010609060101010101" charset="-122"/>
                <a:sym typeface="+mn-ea"/>
              </a:rPr>
              <a:t>等地，是整个抗日战争的先声和重要组成部分；</a:t>
            </a:r>
            <a:endParaRPr lang="en-US" altLang="zh-CN" sz="2200" b="1">
              <a:latin typeface="仿宋" panose="02010609060101010101" charset="-122"/>
              <a:ea typeface="仿宋" panose="02010609060101010101" charset="-122"/>
              <a:cs typeface="仿宋" panose="02010609060101010101" charset="-122"/>
            </a:endParaRPr>
          </a:p>
          <a:p>
            <a:pPr algn="l" fontAlgn="auto">
              <a:lnSpc>
                <a:spcPts val="3080"/>
              </a:lnSpc>
            </a:pPr>
            <a:r>
              <a:rPr lang="zh-CN" sz="22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sym typeface="+mn-ea"/>
              </a:rPr>
              <a:t>（2）后八年（从1937.7.7至1945.9.2）</a:t>
            </a:r>
            <a:r>
              <a:rPr lang="en-US" altLang="zh-CN" sz="2200" b="1">
                <a:solidFill>
                  <a:srgbClr val="FF0000"/>
                </a:solidFill>
                <a:latin typeface="仿宋" panose="02010609060101010101" charset="-122"/>
                <a:ea typeface="仿宋" panose="02010609060101010101" charset="-122"/>
                <a:cs typeface="仿宋" panose="02010609060101010101" charset="-122"/>
                <a:sym typeface="+mn-ea"/>
              </a:rPr>
              <a:t>是全国性抗战</a:t>
            </a:r>
            <a:r>
              <a:rPr lang="zh-CN" altLang="en-US" sz="2200" b="1">
                <a:solidFill>
                  <a:srgbClr val="FF0000"/>
                </a:solidFill>
                <a:latin typeface="仿宋" panose="02010609060101010101" charset="-122"/>
                <a:ea typeface="仿宋" panose="02010609060101010101" charset="-122"/>
                <a:cs typeface="仿宋" panose="02010609060101010101" charset="-122"/>
                <a:sym typeface="+mn-ea"/>
              </a:rPr>
              <a:t>：</a:t>
            </a:r>
            <a:endParaRPr lang="zh-CN" altLang="en-US" sz="2200" b="1">
              <a:solidFill>
                <a:srgbClr val="FF0000"/>
              </a:solidFill>
              <a:latin typeface="仿宋" panose="02010609060101010101" charset="-122"/>
              <a:ea typeface="仿宋" panose="02010609060101010101" charset="-122"/>
              <a:cs typeface="仿宋" panose="02010609060101010101" charset="-122"/>
            </a:endParaRPr>
          </a:p>
          <a:p>
            <a:pPr algn="l" fontAlgn="auto">
              <a:lnSpc>
                <a:spcPts val="3080"/>
              </a:lnSpc>
            </a:pPr>
            <a:r>
              <a:rPr lang="en-US" altLang="zh-CN" sz="2200" b="1">
                <a:latin typeface="仿宋" panose="02010609060101010101" charset="-122"/>
                <a:ea typeface="仿宋" panose="02010609060101010101" charset="-122"/>
                <a:cs typeface="仿宋" panose="02010609060101010101" charset="-122"/>
                <a:sym typeface="+mn-ea"/>
              </a:rPr>
              <a:t>是前期局部抗战的延伸和发展，也是中国以全国之力全面抗击并最终战胜日本侵略者的决战阶段。</a:t>
            </a:r>
          </a:p>
        </p:txBody>
      </p:sp>
      <p:sp>
        <p:nvSpPr>
          <p:cNvPr id="10" name="文本框 9"/>
          <p:cNvSpPr txBox="1"/>
          <p:nvPr>
            <p:custDataLst>
              <p:tags r:id="rId4"/>
            </p:custDataLst>
          </p:nvPr>
        </p:nvSpPr>
        <p:spPr>
          <a:xfrm>
            <a:off x="212090" y="5439410"/>
            <a:ext cx="11247755" cy="1276350"/>
          </a:xfrm>
          <a:prstGeom prst="rect">
            <a:avLst/>
          </a:prstGeom>
          <a:noFill/>
        </p:spPr>
        <p:txBody>
          <a:bodyPr wrap="square" rtlCol="0" anchor="t">
            <a:spAutoFit/>
          </a:bodyPr>
          <a:lstStyle/>
          <a:p>
            <a:pPr fontAlgn="auto">
              <a:lnSpc>
                <a:spcPts val="3080"/>
              </a:lnSpc>
            </a:pPr>
            <a:r>
              <a:rPr lang="en-US" altLang="zh-CN" sz="2200" b="1">
                <a:latin typeface="仿宋" panose="02010609060101010101" charset="-122"/>
                <a:ea typeface="仿宋" panose="02010609060101010101" charset="-122"/>
                <a:cs typeface="仿宋" panose="02010609060101010101" charset="-122"/>
              </a:rPr>
              <a:t>(1)</a:t>
            </a:r>
            <a:r>
              <a:rPr lang="zh-CN" altLang="en-US" sz="2200" b="1">
                <a:latin typeface="仿宋" panose="02010609060101010101" charset="-122"/>
                <a:ea typeface="仿宋" panose="02010609060101010101" charset="-122"/>
                <a:cs typeface="仿宋" panose="02010609060101010101" charset="-122"/>
              </a:rPr>
              <a:t>有利于</a:t>
            </a:r>
            <a:r>
              <a:rPr lang="en-US" altLang="zh-CN" sz="2200" b="1">
                <a:solidFill>
                  <a:srgbClr val="FF0000"/>
                </a:solidFill>
                <a:latin typeface="仿宋" panose="02010609060101010101" charset="-122"/>
                <a:ea typeface="仿宋" panose="02010609060101010101" charset="-122"/>
                <a:cs typeface="仿宋" panose="02010609060101010101" charset="-122"/>
              </a:rPr>
              <a:t>全面了解</a:t>
            </a:r>
            <a:r>
              <a:rPr lang="zh-CN" altLang="en-US" sz="2200" b="1">
                <a:latin typeface="仿宋" panose="02010609060101010101" charset="-122"/>
                <a:ea typeface="仿宋" panose="02010609060101010101" charset="-122"/>
                <a:cs typeface="仿宋" panose="02010609060101010101" charset="-122"/>
              </a:rPr>
              <a:t>中国人民的</a:t>
            </a:r>
            <a:r>
              <a:rPr lang="en-US" altLang="zh-CN" sz="2200" b="1">
                <a:solidFill>
                  <a:srgbClr val="FF0000"/>
                </a:solidFill>
                <a:latin typeface="仿宋" panose="02010609060101010101" charset="-122"/>
                <a:ea typeface="仿宋" panose="02010609060101010101" charset="-122"/>
                <a:cs typeface="仿宋" panose="02010609060101010101" charset="-122"/>
              </a:rPr>
              <a:t>抗日战争全过程；</a:t>
            </a:r>
            <a:endParaRPr lang="zh-CN" altLang="en-US" sz="2200" b="1">
              <a:latin typeface="仿宋" panose="02010609060101010101" charset="-122"/>
              <a:ea typeface="仿宋" panose="02010609060101010101" charset="-122"/>
              <a:cs typeface="仿宋" panose="02010609060101010101" charset="-122"/>
            </a:endParaRPr>
          </a:p>
          <a:p>
            <a:pPr fontAlgn="auto">
              <a:lnSpc>
                <a:spcPts val="3080"/>
              </a:lnSpc>
            </a:pPr>
            <a:r>
              <a:rPr lang="en-US" altLang="zh-CN" sz="2200" b="1">
                <a:latin typeface="仿宋" panose="02010609060101010101" charset="-122"/>
                <a:ea typeface="仿宋" panose="02010609060101010101" charset="-122"/>
                <a:cs typeface="仿宋" panose="02010609060101010101" charset="-122"/>
              </a:rPr>
              <a:t>(2)</a:t>
            </a:r>
            <a:r>
              <a:rPr lang="zh-CN" altLang="en-US" sz="2200" b="1">
                <a:latin typeface="仿宋" panose="02010609060101010101" charset="-122"/>
                <a:ea typeface="仿宋" panose="02010609060101010101" charset="-122"/>
                <a:cs typeface="仿宋" panose="02010609060101010101" charset="-122"/>
              </a:rPr>
              <a:t>有助于理解</a:t>
            </a:r>
            <a:r>
              <a:rPr lang="en-US" altLang="zh-CN" sz="2200" b="1">
                <a:solidFill>
                  <a:srgbClr val="FF0000"/>
                </a:solidFill>
                <a:latin typeface="仿宋" panose="02010609060101010101" charset="-122"/>
                <a:ea typeface="仿宋" panose="02010609060101010101" charset="-122"/>
                <a:cs typeface="仿宋" panose="02010609060101010101" charset="-122"/>
              </a:rPr>
              <a:t>日本侵华本质</a:t>
            </a:r>
            <a:r>
              <a:rPr lang="zh-CN" altLang="en-US" sz="2200" b="1">
                <a:latin typeface="仿宋" panose="02010609060101010101" charset="-122"/>
                <a:ea typeface="仿宋" panose="02010609060101010101" charset="-122"/>
                <a:cs typeface="仿宋" panose="02010609060101010101" charset="-122"/>
              </a:rPr>
              <a:t>和</a:t>
            </a:r>
            <a:r>
              <a:rPr lang="en-US" altLang="zh-CN" sz="2200" b="1">
                <a:solidFill>
                  <a:srgbClr val="FF0000"/>
                </a:solidFill>
                <a:latin typeface="仿宋" panose="02010609060101010101" charset="-122"/>
                <a:ea typeface="仿宋" panose="02010609060101010101" charset="-122"/>
                <a:cs typeface="仿宋" panose="02010609060101010101" charset="-122"/>
              </a:rPr>
              <a:t>危害</a:t>
            </a:r>
            <a:r>
              <a:rPr lang="zh-CN" altLang="en-US" sz="2200" b="1">
                <a:latin typeface="仿宋" panose="02010609060101010101" charset="-122"/>
                <a:ea typeface="仿宋" panose="02010609060101010101" charset="-122"/>
                <a:cs typeface="仿宋" panose="02010609060101010101" charset="-122"/>
              </a:rPr>
              <a:t>；</a:t>
            </a:r>
          </a:p>
          <a:p>
            <a:pPr fontAlgn="auto">
              <a:lnSpc>
                <a:spcPts val="3080"/>
              </a:lnSpc>
            </a:pPr>
            <a:r>
              <a:rPr lang="en-US" altLang="zh-CN" sz="2200" b="1">
                <a:latin typeface="仿宋" panose="02010609060101010101" charset="-122"/>
                <a:ea typeface="仿宋" panose="02010609060101010101" charset="-122"/>
                <a:cs typeface="仿宋" panose="02010609060101010101" charset="-122"/>
              </a:rPr>
              <a:t>(3)</a:t>
            </a:r>
            <a:r>
              <a:rPr lang="zh-CN" altLang="en-US" sz="2200" b="1">
                <a:latin typeface="仿宋" panose="02010609060101010101" charset="-122"/>
                <a:ea typeface="仿宋" panose="02010609060101010101" charset="-122"/>
                <a:cs typeface="仿宋" panose="02010609060101010101" charset="-122"/>
              </a:rPr>
              <a:t>有助于认识</a:t>
            </a:r>
            <a:r>
              <a:rPr lang="en-US" altLang="zh-CN" sz="2200" b="1">
                <a:solidFill>
                  <a:srgbClr val="FF0000"/>
                </a:solidFill>
                <a:latin typeface="仿宋" panose="02010609060101010101" charset="-122"/>
                <a:ea typeface="仿宋" panose="02010609060101010101" charset="-122"/>
                <a:cs typeface="仿宋" panose="02010609060101010101" charset="-122"/>
              </a:rPr>
              <a:t>中国抗日战争</a:t>
            </a:r>
            <a:r>
              <a:rPr lang="zh-CN" altLang="en-US" sz="2200" b="1">
                <a:latin typeface="仿宋" panose="02010609060101010101" charset="-122"/>
                <a:ea typeface="仿宋" panose="02010609060101010101" charset="-122"/>
                <a:cs typeface="仿宋" panose="02010609060101010101" charset="-122"/>
              </a:rPr>
              <a:t>在</a:t>
            </a:r>
            <a:r>
              <a:rPr lang="en-US" altLang="zh-CN" sz="2200" b="1">
                <a:solidFill>
                  <a:srgbClr val="FF0000"/>
                </a:solidFill>
                <a:latin typeface="仿宋" panose="02010609060101010101" charset="-122"/>
                <a:ea typeface="仿宋" panose="02010609060101010101" charset="-122"/>
                <a:cs typeface="仿宋" panose="02010609060101010101" charset="-122"/>
              </a:rPr>
              <a:t>世界反法西斯战争</a:t>
            </a:r>
            <a:r>
              <a:rPr lang="zh-CN" altLang="en-US" sz="2200" b="1">
                <a:latin typeface="仿宋" panose="02010609060101010101" charset="-122"/>
                <a:ea typeface="仿宋" panose="02010609060101010101" charset="-122"/>
                <a:cs typeface="仿宋" panose="02010609060101010101" charset="-122"/>
              </a:rPr>
              <a:t>中的</a:t>
            </a:r>
            <a:r>
              <a:rPr lang="en-US" altLang="zh-CN" sz="2200" b="1">
                <a:solidFill>
                  <a:srgbClr val="FF0000"/>
                </a:solidFill>
                <a:latin typeface="仿宋" panose="02010609060101010101" charset="-122"/>
                <a:ea typeface="仿宋" panose="02010609060101010101" charset="-122"/>
                <a:cs typeface="仿宋" panose="02010609060101010101" charset="-122"/>
              </a:rPr>
              <a:t>地位</a:t>
            </a:r>
            <a:r>
              <a:rPr lang="zh-CN" altLang="en-US" sz="2200" b="1">
                <a:latin typeface="仿宋" panose="02010609060101010101" charset="-122"/>
                <a:ea typeface="仿宋" panose="02010609060101010101" charset="-122"/>
                <a:cs typeface="仿宋" panose="02010609060101010101" charset="-122"/>
              </a:rPr>
              <a:t>和</a:t>
            </a:r>
            <a:r>
              <a:rPr lang="en-US" altLang="zh-CN" sz="2200" b="1">
                <a:solidFill>
                  <a:srgbClr val="FF0000"/>
                </a:solidFill>
                <a:latin typeface="仿宋" panose="02010609060101010101" charset="-122"/>
                <a:ea typeface="仿宋" panose="02010609060101010101" charset="-122"/>
                <a:cs typeface="仿宋" panose="02010609060101010101" charset="-122"/>
              </a:rPr>
              <a:t>意义</a:t>
            </a:r>
            <a:r>
              <a:rPr lang="zh-CN" altLang="en-US" sz="2200" b="1">
                <a:latin typeface="仿宋" panose="02010609060101010101" charset="-122"/>
                <a:ea typeface="仿宋" panose="02010609060101010101" charset="-122"/>
                <a:cs typeface="仿宋" panose="02010609060101010101" charset="-122"/>
              </a:rPr>
              <a:t>。</a:t>
            </a:r>
          </a:p>
        </p:txBody>
      </p:sp>
      <p:sp>
        <p:nvSpPr>
          <p:cNvPr id="11" name="文本框 9219"/>
          <p:cNvSpPr txBox="1"/>
          <p:nvPr>
            <p:custDataLst>
              <p:tags r:id="rId5"/>
            </p:custDataLst>
          </p:nvPr>
        </p:nvSpPr>
        <p:spPr>
          <a:xfrm>
            <a:off x="656590" y="5150485"/>
            <a:ext cx="10803255" cy="1304925"/>
          </a:xfrm>
          <a:prstGeom prst="rect">
            <a:avLst/>
          </a:prstGeom>
          <a:solidFill>
            <a:schemeClr val="accent4">
              <a:lumMod val="40000"/>
              <a:lumOff val="60000"/>
            </a:schemeClr>
          </a:solidFill>
          <a:ln w="9525">
            <a:noFill/>
          </a:ln>
        </p:spPr>
        <p:txBody>
          <a:bodyPr wrap="square" anchor="t">
            <a:noAutofit/>
          </a:bodyPr>
          <a:lstStyle/>
          <a:p>
            <a:pPr>
              <a:lnSpc>
                <a:spcPts val="3340"/>
              </a:lnSpc>
              <a:spcBef>
                <a:spcPts val="0"/>
              </a:spcBef>
              <a:buFont typeface="Arial" panose="020B0604020202020204" pitchFamily="34" charset="0"/>
            </a:pPr>
            <a:endParaRPr lang="en-US" altLang="zh-CN" sz="3200">
              <a:solidFill>
                <a:srgbClr val="000000"/>
              </a:solidFill>
              <a:latin typeface="仿宋" panose="02010609060101010101" charset="-122"/>
              <a:ea typeface="仿宋" panose="02010609060101010101" charset="-122"/>
            </a:endParaRPr>
          </a:p>
          <a:p>
            <a:pPr>
              <a:lnSpc>
                <a:spcPts val="3340"/>
              </a:lnSpc>
              <a:spcBef>
                <a:spcPts val="0"/>
              </a:spcBef>
              <a:buFont typeface="Arial" panose="020B0604020202020204" pitchFamily="34" charset="0"/>
            </a:pPr>
            <a:r>
              <a:rPr lang="en-US" altLang="zh-CN" sz="3200">
                <a:solidFill>
                  <a:srgbClr val="000000"/>
                </a:solidFill>
                <a:latin typeface="仿宋" panose="02010609060101010101" charset="-122"/>
                <a:ea typeface="仿宋" panose="02010609060101010101" charset="-122"/>
              </a:rPr>
              <a:t>1931——————→1937——————------→1945</a:t>
            </a:r>
          </a:p>
        </p:txBody>
      </p:sp>
      <p:sp>
        <p:nvSpPr>
          <p:cNvPr id="12" name="文本框 9239"/>
          <p:cNvSpPr txBox="1"/>
          <p:nvPr>
            <p:custDataLst>
              <p:tags r:id="rId6"/>
            </p:custDataLst>
          </p:nvPr>
        </p:nvSpPr>
        <p:spPr>
          <a:xfrm>
            <a:off x="656173" y="6088850"/>
            <a:ext cx="1459230" cy="398780"/>
          </a:xfrm>
          <a:prstGeom prst="rect">
            <a:avLst/>
          </a:prstGeom>
          <a:noFill/>
          <a:ln w="9525">
            <a:noFill/>
          </a:ln>
        </p:spPr>
        <p:txBody>
          <a:bodyPr wrap="none" anchor="t">
            <a:spAutoFit/>
          </a:bodyPr>
          <a:lstStyle/>
          <a:p>
            <a:pPr>
              <a:buFont typeface="Arial" panose="020B0604020202020204" pitchFamily="34" charset="0"/>
            </a:pPr>
            <a:r>
              <a:rPr lang="zh-CN" altLang="en-US" sz="2000" b="1">
                <a:solidFill>
                  <a:srgbClr val="000000"/>
                </a:solidFill>
                <a:latin typeface="仿宋" panose="02010609060101010101" charset="-122"/>
                <a:ea typeface="仿宋" panose="02010609060101010101" charset="-122"/>
              </a:rPr>
              <a:t>九一八事变</a:t>
            </a:r>
          </a:p>
        </p:txBody>
      </p:sp>
      <p:sp>
        <p:nvSpPr>
          <p:cNvPr id="13" name="文本框 9240"/>
          <p:cNvSpPr txBox="1"/>
          <p:nvPr>
            <p:custDataLst>
              <p:tags r:id="rId7"/>
            </p:custDataLst>
          </p:nvPr>
        </p:nvSpPr>
        <p:spPr>
          <a:xfrm>
            <a:off x="4433472" y="5994901"/>
            <a:ext cx="1407160" cy="460375"/>
          </a:xfrm>
          <a:prstGeom prst="rect">
            <a:avLst/>
          </a:prstGeom>
          <a:noFill/>
          <a:ln w="9525">
            <a:noFill/>
          </a:ln>
        </p:spPr>
        <p:txBody>
          <a:bodyPr wrap="none" anchor="t">
            <a:spAutoFit/>
          </a:bodyPr>
          <a:lstStyle/>
          <a:p>
            <a:pPr>
              <a:buFont typeface="Arial" panose="020B0604020202020204" pitchFamily="34" charset="0"/>
            </a:pPr>
            <a:r>
              <a:rPr lang="zh-CN" altLang="en-US" sz="2400" b="1">
                <a:solidFill>
                  <a:srgbClr val="000000"/>
                </a:solidFill>
                <a:latin typeface="仿宋" panose="02010609060101010101" charset="-122"/>
                <a:ea typeface="仿宋" panose="02010609060101010101" charset="-122"/>
              </a:rPr>
              <a:t>七七事变</a:t>
            </a:r>
          </a:p>
        </p:txBody>
      </p:sp>
      <p:sp>
        <p:nvSpPr>
          <p:cNvPr id="14" name="文本框 9241"/>
          <p:cNvSpPr txBox="1"/>
          <p:nvPr>
            <p:custDataLst>
              <p:tags r:id="rId8"/>
            </p:custDataLst>
          </p:nvPr>
        </p:nvSpPr>
        <p:spPr>
          <a:xfrm>
            <a:off x="8889546" y="6088850"/>
            <a:ext cx="2019300" cy="460375"/>
          </a:xfrm>
          <a:prstGeom prst="rect">
            <a:avLst/>
          </a:prstGeom>
          <a:noFill/>
          <a:ln w="9525">
            <a:noFill/>
          </a:ln>
        </p:spPr>
        <p:txBody>
          <a:bodyPr wrap="none" anchor="t">
            <a:spAutoFit/>
          </a:bodyPr>
          <a:lstStyle/>
          <a:p>
            <a:pPr>
              <a:buFont typeface="Arial" panose="020B0604020202020204" pitchFamily="34" charset="0"/>
            </a:pPr>
            <a:r>
              <a:rPr lang="zh-CN" altLang="en-US" sz="2400" b="1">
                <a:solidFill>
                  <a:srgbClr val="FF0000"/>
                </a:solidFill>
                <a:latin typeface="仿宋" panose="02010609060101010101" charset="-122"/>
                <a:ea typeface="仿宋" panose="02010609060101010101" charset="-122"/>
              </a:rPr>
              <a:t>抗日战争胜利</a:t>
            </a:r>
          </a:p>
        </p:txBody>
      </p:sp>
      <p:sp>
        <p:nvSpPr>
          <p:cNvPr id="79882" name="文本框 9225"/>
          <p:cNvSpPr txBox="1"/>
          <p:nvPr>
            <p:custDataLst>
              <p:tags r:id="rId9"/>
            </p:custDataLst>
          </p:nvPr>
        </p:nvSpPr>
        <p:spPr>
          <a:xfrm>
            <a:off x="2408600" y="5150635"/>
            <a:ext cx="1517141" cy="460375"/>
          </a:xfrm>
          <a:prstGeom prst="rect">
            <a:avLst/>
          </a:prstGeom>
          <a:noFill/>
          <a:ln w="9525">
            <a:noFill/>
          </a:ln>
        </p:spPr>
        <p:txBody>
          <a:bodyPr wrap="square" anchor="t">
            <a:spAutoFit/>
          </a:bodyPr>
          <a:lstStyle/>
          <a:p>
            <a:pPr>
              <a:spcBef>
                <a:spcPct val="50000"/>
              </a:spcBef>
              <a:buFont typeface="Arial" panose="020B0604020202020204" pitchFamily="34" charset="0"/>
            </a:pPr>
            <a:r>
              <a:rPr lang="zh-CN" altLang="en-US" sz="2400" b="1">
                <a:solidFill>
                  <a:srgbClr val="000000"/>
                </a:solidFill>
                <a:latin typeface="仿宋" panose="02010609060101010101" charset="-122"/>
                <a:ea typeface="仿宋" panose="02010609060101010101" charset="-122"/>
              </a:rPr>
              <a:t>局部抗战</a:t>
            </a:r>
          </a:p>
        </p:txBody>
      </p:sp>
      <p:sp>
        <p:nvSpPr>
          <p:cNvPr id="15" name="文本框 9228"/>
          <p:cNvSpPr txBox="1"/>
          <p:nvPr>
            <p:custDataLst>
              <p:tags r:id="rId10"/>
            </p:custDataLst>
          </p:nvPr>
        </p:nvSpPr>
        <p:spPr>
          <a:xfrm>
            <a:off x="6232459" y="5150635"/>
            <a:ext cx="1476515" cy="460375"/>
          </a:xfrm>
          <a:prstGeom prst="rect">
            <a:avLst/>
          </a:prstGeom>
          <a:noFill/>
          <a:ln w="9525">
            <a:noFill/>
          </a:ln>
        </p:spPr>
        <p:txBody>
          <a:bodyPr wrap="square" anchor="t">
            <a:spAutoFit/>
          </a:bodyPr>
          <a:lstStyle/>
          <a:p>
            <a:pPr>
              <a:spcBef>
                <a:spcPct val="50000"/>
              </a:spcBef>
              <a:buFont typeface="Arial" panose="020B0604020202020204" pitchFamily="34" charset="0"/>
            </a:pPr>
            <a:r>
              <a:rPr lang="zh-CN" altLang="en-US" sz="2400" b="1">
                <a:solidFill>
                  <a:srgbClr val="FF0000"/>
                </a:solidFill>
                <a:latin typeface="仿宋" panose="02010609060101010101" charset="-122"/>
                <a:ea typeface="仿宋" panose="02010609060101010101" charset="-122"/>
              </a:rPr>
              <a:t>全面抗战</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par>
                          <p:cTn id="18" fill="hold">
                            <p:stCondLst>
                              <p:cond delay="500"/>
                            </p:stCondLst>
                            <p:childTnLst>
                              <p:par>
                                <p:cTn id="19" presetID="3" presetClass="entr" presetSubtype="10"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linds(horizont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linds(horizont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linds(horizontal)">
                                      <p:cBhvr>
                                        <p:cTn id="31" dur="500"/>
                                        <p:tgtEl>
                                          <p:spTgt spid="12"/>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linds(horizontal)">
                                      <p:cBhvr>
                                        <p:cTn id="34" dur="500"/>
                                        <p:tgtEl>
                                          <p:spTgt spid="13"/>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linds(horizontal)">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79882"/>
                                        </p:tgtEl>
                                        <p:attrNameLst>
                                          <p:attrName>style.visibility</p:attrName>
                                        </p:attrNameLst>
                                      </p:cBhvr>
                                      <p:to>
                                        <p:strVal val="visible"/>
                                      </p:to>
                                    </p:set>
                                    <p:animEffect transition="in" filter="blinds(horizontal)">
                                      <p:cBhvr>
                                        <p:cTn id="42" dur="500"/>
                                        <p:tgtEl>
                                          <p:spTgt spid="79882"/>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blinds(horizontal)">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xit" presetSubtype="10" fill="hold" grpId="1" nodeType="clickEffect">
                                  <p:stCondLst>
                                    <p:cond delay="0"/>
                                  </p:stCondLst>
                                  <p:childTnLst>
                                    <p:animEffect transition="out" filter="blinds(horizontal)">
                                      <p:cBhvr>
                                        <p:cTn id="51" dur="500"/>
                                        <p:tgtEl>
                                          <p:spTgt spid="79882"/>
                                        </p:tgtEl>
                                      </p:cBhvr>
                                    </p:animEffect>
                                    <p:set>
                                      <p:cBhvr>
                                        <p:cTn id="52" dur="1" fill="hold">
                                          <p:stCondLst>
                                            <p:cond delay="499"/>
                                          </p:stCondLst>
                                        </p:cTn>
                                        <p:tgtEl>
                                          <p:spTgt spid="79882"/>
                                        </p:tgtEl>
                                        <p:attrNameLst>
                                          <p:attrName>style.visibility</p:attrName>
                                        </p:attrNameLst>
                                      </p:cBhvr>
                                      <p:to>
                                        <p:strVal val="hidden"/>
                                      </p:to>
                                    </p:set>
                                  </p:childTnLst>
                                </p:cTn>
                              </p:par>
                              <p:par>
                                <p:cTn id="53" presetID="3" presetClass="exit" presetSubtype="10" fill="hold" grpId="1" nodeType="withEffect">
                                  <p:stCondLst>
                                    <p:cond delay="0"/>
                                  </p:stCondLst>
                                  <p:childTnLst>
                                    <p:animEffect transition="out" filter="blinds(horizontal)">
                                      <p:cBhvr>
                                        <p:cTn id="54" dur="500"/>
                                        <p:tgtEl>
                                          <p:spTgt spid="15"/>
                                        </p:tgtEl>
                                      </p:cBhvr>
                                    </p:animEffect>
                                    <p:set>
                                      <p:cBhvr>
                                        <p:cTn id="55" dur="1" fill="hold">
                                          <p:stCondLst>
                                            <p:cond delay="499"/>
                                          </p:stCondLst>
                                        </p:cTn>
                                        <p:tgtEl>
                                          <p:spTgt spid="15"/>
                                        </p:tgtEl>
                                        <p:attrNameLst>
                                          <p:attrName>style.visibility</p:attrName>
                                        </p:attrNameLst>
                                      </p:cBhvr>
                                      <p:to>
                                        <p:strVal val="hidden"/>
                                      </p:to>
                                    </p:set>
                                  </p:childTnLst>
                                </p:cTn>
                              </p:par>
                              <p:par>
                                <p:cTn id="56" presetID="3" presetClass="exit" presetSubtype="10" fill="hold" grpId="1" nodeType="withEffect">
                                  <p:stCondLst>
                                    <p:cond delay="0"/>
                                  </p:stCondLst>
                                  <p:childTnLst>
                                    <p:animEffect transition="out" filter="blinds(horizontal)">
                                      <p:cBhvr>
                                        <p:cTn id="57" dur="500"/>
                                        <p:tgtEl>
                                          <p:spTgt spid="11"/>
                                        </p:tgtEl>
                                      </p:cBhvr>
                                    </p:animEffect>
                                    <p:set>
                                      <p:cBhvr>
                                        <p:cTn id="58" dur="1" fill="hold">
                                          <p:stCondLst>
                                            <p:cond delay="499"/>
                                          </p:stCondLst>
                                        </p:cTn>
                                        <p:tgtEl>
                                          <p:spTgt spid="11"/>
                                        </p:tgtEl>
                                        <p:attrNameLst>
                                          <p:attrName>style.visibility</p:attrName>
                                        </p:attrNameLst>
                                      </p:cBhvr>
                                      <p:to>
                                        <p:strVal val="hidden"/>
                                      </p:to>
                                    </p:set>
                                  </p:childTnLst>
                                </p:cTn>
                              </p:par>
                              <p:par>
                                <p:cTn id="59" presetID="3" presetClass="exit" presetSubtype="10" fill="hold" grpId="1" nodeType="withEffect">
                                  <p:stCondLst>
                                    <p:cond delay="0"/>
                                  </p:stCondLst>
                                  <p:childTnLst>
                                    <p:animEffect transition="out" filter="blinds(horizontal)">
                                      <p:cBhvr>
                                        <p:cTn id="60" dur="500"/>
                                        <p:tgtEl>
                                          <p:spTgt spid="12"/>
                                        </p:tgtEl>
                                      </p:cBhvr>
                                    </p:animEffect>
                                    <p:set>
                                      <p:cBhvr>
                                        <p:cTn id="61" dur="1" fill="hold">
                                          <p:stCondLst>
                                            <p:cond delay="499"/>
                                          </p:stCondLst>
                                        </p:cTn>
                                        <p:tgtEl>
                                          <p:spTgt spid="12"/>
                                        </p:tgtEl>
                                        <p:attrNameLst>
                                          <p:attrName>style.visibility</p:attrName>
                                        </p:attrNameLst>
                                      </p:cBhvr>
                                      <p:to>
                                        <p:strVal val="hidden"/>
                                      </p:to>
                                    </p:set>
                                  </p:childTnLst>
                                </p:cTn>
                              </p:par>
                              <p:par>
                                <p:cTn id="62" presetID="3" presetClass="exit" presetSubtype="10" fill="hold" grpId="1" nodeType="withEffect">
                                  <p:stCondLst>
                                    <p:cond delay="0"/>
                                  </p:stCondLst>
                                  <p:childTnLst>
                                    <p:animEffect transition="out" filter="blinds(horizontal)">
                                      <p:cBhvr>
                                        <p:cTn id="63" dur="500"/>
                                        <p:tgtEl>
                                          <p:spTgt spid="13"/>
                                        </p:tgtEl>
                                      </p:cBhvr>
                                    </p:animEffect>
                                    <p:set>
                                      <p:cBhvr>
                                        <p:cTn id="64" dur="1" fill="hold">
                                          <p:stCondLst>
                                            <p:cond delay="499"/>
                                          </p:stCondLst>
                                        </p:cTn>
                                        <p:tgtEl>
                                          <p:spTgt spid="13"/>
                                        </p:tgtEl>
                                        <p:attrNameLst>
                                          <p:attrName>style.visibility</p:attrName>
                                        </p:attrNameLst>
                                      </p:cBhvr>
                                      <p:to>
                                        <p:strVal val="hidden"/>
                                      </p:to>
                                    </p:set>
                                  </p:childTnLst>
                                </p:cTn>
                              </p:par>
                              <p:par>
                                <p:cTn id="65" presetID="3" presetClass="exit" presetSubtype="10" fill="hold" grpId="1" nodeType="withEffect">
                                  <p:stCondLst>
                                    <p:cond delay="0"/>
                                  </p:stCondLst>
                                  <p:childTnLst>
                                    <p:animEffect transition="out" filter="blinds(horizontal)">
                                      <p:cBhvr>
                                        <p:cTn id="66" dur="500"/>
                                        <p:tgtEl>
                                          <p:spTgt spid="14"/>
                                        </p:tgtEl>
                                      </p:cBhvr>
                                    </p:animEffect>
                                    <p:set>
                                      <p:cBhvr>
                                        <p:cTn id="67" dur="1" fill="hold">
                                          <p:stCondLst>
                                            <p:cond delay="499"/>
                                          </p:stCondLst>
                                        </p:cTn>
                                        <p:tgtEl>
                                          <p:spTgt spid="14"/>
                                        </p:tgtEl>
                                        <p:attrNameLst>
                                          <p:attrName>style.visibility</p:attrName>
                                        </p:attrNameLst>
                                      </p:cBhvr>
                                      <p:to>
                                        <p:strVal val="hidden"/>
                                      </p:to>
                                    </p:set>
                                  </p:childTnLst>
                                </p:cTn>
                              </p:par>
                              <p:par>
                                <p:cTn id="68" presetID="3" presetClass="entr" presetSubtype="10" fill="hold" grpId="0" nodeType="withEffect">
                                  <p:stCondLst>
                                    <p:cond delay="0"/>
                                  </p:stCondLst>
                                  <p:childTnLst>
                                    <p:set>
                                      <p:cBhvr>
                                        <p:cTn id="69" dur="1" fill="hold">
                                          <p:stCondLst>
                                            <p:cond delay="0"/>
                                          </p:stCondLst>
                                        </p:cTn>
                                        <p:tgtEl>
                                          <p:spTgt spid="5"/>
                                        </p:tgtEl>
                                        <p:attrNameLst>
                                          <p:attrName>style.visibility</p:attrName>
                                        </p:attrNameLst>
                                      </p:cBhvr>
                                      <p:to>
                                        <p:strVal val="visible"/>
                                      </p:to>
                                    </p:set>
                                    <p:animEffect transition="in" filter="blinds(horizontal)">
                                      <p:cBhvr>
                                        <p:cTn id="70" dur="500"/>
                                        <p:tgtEl>
                                          <p:spTgt spid="5"/>
                                        </p:tgtEl>
                                      </p:cBhvr>
                                    </p:animEffect>
                                  </p:childTnLst>
                                </p:cTn>
                              </p:par>
                            </p:childTnLst>
                          </p:cTn>
                        </p:par>
                      </p:childTnLst>
                    </p:cTn>
                  </p:par>
                  <p:par>
                    <p:cTn id="71" fill="hold">
                      <p:stCondLst>
                        <p:cond delay="indefinite"/>
                      </p:stCondLst>
                      <p:childTnLst>
                        <p:par>
                          <p:cTn id="72" fill="hold">
                            <p:stCondLst>
                              <p:cond delay="0"/>
                            </p:stCondLst>
                            <p:childTnLst>
                              <p:par>
                                <p:cTn id="73" presetID="3" presetClass="entr" presetSubtype="10" fill="hold" grpId="0" nodeType="clickEffect">
                                  <p:stCondLst>
                                    <p:cond delay="0"/>
                                  </p:stCondLst>
                                  <p:childTnLst>
                                    <p:set>
                                      <p:cBhvr>
                                        <p:cTn id="74" dur="1" fill="hold">
                                          <p:stCondLst>
                                            <p:cond delay="0"/>
                                          </p:stCondLst>
                                        </p:cTn>
                                        <p:tgtEl>
                                          <p:spTgt spid="10"/>
                                        </p:tgtEl>
                                        <p:attrNameLst>
                                          <p:attrName>style.visibility</p:attrName>
                                        </p:attrNameLst>
                                      </p:cBhvr>
                                      <p:to>
                                        <p:strVal val="visible"/>
                                      </p:to>
                                    </p:set>
                                    <p:animEffect transition="in" filter="blinds(horizontal)">
                                      <p:cBhvr>
                                        <p:cTn id="7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10" grpId="0"/>
      <p:bldP spid="11" grpId="0" bldLvl="0" animBg="1"/>
      <p:bldP spid="11" grpId="1" bldLvl="0" animBg="1"/>
      <p:bldP spid="12" grpId="0"/>
      <p:bldP spid="12" grpId="1"/>
      <p:bldP spid="13" grpId="0"/>
      <p:bldP spid="13" grpId="1"/>
      <p:bldP spid="14" grpId="0"/>
      <p:bldP spid="14" grpId="1"/>
      <p:bldP spid="79882" grpId="0"/>
      <p:bldP spid="79882" grpId="1"/>
      <p:bldP spid="15" grpId="0"/>
      <p:bldP spid="15" grpId="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a:xfrm>
            <a:off x="-6350" y="6319520"/>
            <a:ext cx="12198350" cy="516890"/>
            <a:chOff x="-10" y="9952"/>
            <a:chExt cx="19210" cy="814"/>
          </a:xfrm>
          <a:solidFill>
            <a:srgbClr val="EC5F74">
              <a:lumMod val="20000"/>
              <a:lumOff val="80000"/>
            </a:srgbClr>
          </a:solidFill>
        </p:grpSpPr>
        <p:sp>
          <p:nvSpPr>
            <p:cNvPr id="24" name="文本框 23"/>
            <p:cNvSpPr txBox="1"/>
            <p:nvPr>
              <p:custDataLst>
                <p:tags r:id="rId19"/>
              </p:custDataLst>
            </p:nvPr>
          </p:nvSpPr>
          <p:spPr>
            <a:xfrm>
              <a:off x="-10" y="9976"/>
              <a:ext cx="19211" cy="791"/>
            </a:xfrm>
            <a:prstGeom prst="rect">
              <a:avLst/>
            </a:prstGeom>
            <a:grpFill/>
          </p:spPr>
          <p:txBody>
            <a:bodyPr vert="horz" wrap="square" lIns="91440" tIns="45720" rIns="91440" bIns="45720" numCol="1" spcCol="0" rtlCol="0" fromWordArt="0" anchor="t" anchorCtr="0" forceAA="0" compatLnSpc="0">
              <a:noAutofit/>
            </a:bodyPr>
            <a:lstStyle>
              <a:lvl1pPr algn="l" defTabSz="914400" rtl="0" eaLnBrk="1" latinLnBrk="0" hangingPunct="1">
                <a:lnSpc>
                  <a:spcPct val="90000"/>
                </a:lnSpc>
                <a:spcBef>
                  <a:spcPct val="0"/>
                </a:spcBef>
                <a:buNone/>
                <a:defRPr sz="4400" kern="1200">
                  <a:solidFill>
                    <a:sysClr val="windowText" lastClr="000000"/>
                  </a:solidFill>
                  <a:latin typeface="Calibri" panose="020F0502020204030204"/>
                  <a:ea typeface="微软雅黑" panose="020B0503020204020204" charset="-122"/>
                  <a:cs typeface="微软雅黑" panose="020B0503020204020204" charset="-122"/>
                </a:defRPr>
              </a:lvl1pPr>
            </a:lstStyle>
            <a:p>
              <a:pPr lvl="0" algn="l">
                <a:lnSpc>
                  <a:spcPct val="100000"/>
                </a:lnSpc>
                <a:buClrTx/>
                <a:buSzTx/>
                <a:buFontTx/>
              </a:pPr>
              <a:r>
                <a:rPr lang="zh-CN" altLang="zh-CN" sz="2400" b="1">
                  <a:latin typeface="仿宋" panose="02010609060101010101" charset="-122"/>
                  <a:ea typeface="仿宋" panose="02010609060101010101" charset="-122"/>
                  <a:cs typeface="楷体" panose="02010609060101010101" pitchFamily="49" charset="-122"/>
                  <a:sym typeface="Arial" panose="020B0604020202020204" pitchFamily="34" charset="0"/>
                </a:rPr>
                <a:t>  </a:t>
              </a:r>
              <a:r>
                <a:rPr lang="zh-CN" altLang="zh-CN" sz="2400" b="1">
                  <a:latin typeface="仿宋" panose="02010609060101010101" charset="-122"/>
                  <a:ea typeface="仿宋" panose="02010609060101010101" charset="-122"/>
                  <a:cs typeface="楷体" panose="02010609060101010101" pitchFamily="49" charset="-122"/>
                  <a:sym typeface="等线" panose="02010600030101010101" charset="-122"/>
                </a:rPr>
                <a:t>考情分析</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zh-CN" sz="2400" b="1">
                  <a:solidFill>
                    <a:sysClr val="windowText" lastClr="000000"/>
                  </a:solidFill>
                  <a:latin typeface="仿宋" panose="02010609060101010101" charset="-122"/>
                  <a:ea typeface="仿宋" panose="02010609060101010101" charset="-122"/>
                  <a:cs typeface="楷体" panose="02010609060101010101" pitchFamily="49" charset="-122"/>
                  <a:sym typeface="微软雅黑" panose="020B0503020204020204" charset="-122"/>
                </a:rPr>
                <a:t>阶段特征</a:t>
              </a:r>
              <a:r>
                <a:rPr lang="en-US" altLang="zh-CN" sz="2400" b="1">
                  <a:solidFill>
                    <a:sysClr val="windowText" lastClr="000000"/>
                  </a:solidFill>
                  <a:latin typeface="仿宋" panose="02010609060101010101" charset="-122"/>
                  <a:ea typeface="仿宋" panose="02010609060101010101" charset="-122"/>
                  <a:cs typeface="楷体" panose="02010609060101010101" pitchFamily="49" charset="-122"/>
                  <a:sym typeface="微软雅黑" panose="020B0503020204020204" charset="-122"/>
                </a:rPr>
                <a:t>          </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微软雅黑" panose="020B0503020204020204" charset="-122"/>
                </a:rPr>
                <a:t>夯实</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等线" panose="02010600030101010101" charset="-122"/>
                </a:rPr>
                <a:t>基础</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en-US" sz="2400" b="1">
                  <a:solidFill>
                    <a:srgbClr val="000000"/>
                  </a:solidFill>
                  <a:latin typeface="仿宋" panose="02010609060101010101" charset="-122"/>
                  <a:ea typeface="仿宋" panose="02010609060101010101" charset="-122"/>
                  <a:cs typeface="Times New Roman" panose="02020603050405020304" charset="0"/>
                  <a:sym typeface="等线" panose="02010600030101010101" charset="-122"/>
                </a:rPr>
                <a:t>高考真题</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en-US" sz="2400" b="1">
                  <a:solidFill>
                    <a:srgbClr val="000000"/>
                  </a:solidFill>
                  <a:latin typeface="仿宋" panose="02010609060101010101" charset="-122"/>
                  <a:ea typeface="仿宋" panose="02010609060101010101" charset="-122"/>
                  <a:cs typeface="Times New Roman" panose="02020603050405020304" charset="0"/>
                  <a:sym typeface="等线" panose="02010600030101010101" charset="-122"/>
                </a:rPr>
                <a:t>链接选必</a:t>
              </a: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sym typeface="微软雅黑" panose="020B0503020204020204" charset="-122"/>
              </a:endParaRPr>
            </a:p>
          </p:txBody>
        </p:sp>
        <p:cxnSp>
          <p:nvCxnSpPr>
            <p:cNvPr id="25" name="直接连接符 24"/>
            <p:cNvCxnSpPr/>
            <p:nvPr/>
          </p:nvCxnSpPr>
          <p:spPr>
            <a:xfrm>
              <a:off x="2977" y="9952"/>
              <a:ext cx="16" cy="815"/>
            </a:xfrm>
            <a:prstGeom prst="line">
              <a:avLst/>
            </a:prstGeom>
            <a:grpFill/>
            <a:ln w="12700" cap="flat" cmpd="sng" algn="ctr">
              <a:solidFill>
                <a:sysClr val="window" lastClr="FFFFFF"/>
              </a:solidFill>
              <a:prstDash val="solid"/>
              <a:miter lim="800000"/>
            </a:ln>
            <a:effectLst/>
          </p:spPr>
        </p:cxnSp>
        <p:cxnSp>
          <p:nvCxnSpPr>
            <p:cNvPr id="26" name="直接连接符 25"/>
            <p:cNvCxnSpPr/>
            <p:nvPr/>
          </p:nvCxnSpPr>
          <p:spPr>
            <a:xfrm>
              <a:off x="7227" y="9952"/>
              <a:ext cx="16" cy="815"/>
            </a:xfrm>
            <a:prstGeom prst="line">
              <a:avLst/>
            </a:prstGeom>
            <a:grpFill/>
            <a:ln w="12700" cap="flat" cmpd="sng" algn="ctr">
              <a:solidFill>
                <a:sysClr val="window" lastClr="FFFFFF"/>
              </a:solidFill>
              <a:prstDash val="solid"/>
              <a:miter lim="800000"/>
            </a:ln>
            <a:effectLst/>
          </p:spPr>
        </p:cxnSp>
        <p:cxnSp>
          <p:nvCxnSpPr>
            <p:cNvPr id="28" name="直接连接符 27"/>
            <p:cNvCxnSpPr/>
            <p:nvPr/>
          </p:nvCxnSpPr>
          <p:spPr>
            <a:xfrm>
              <a:off x="11121" y="9952"/>
              <a:ext cx="16" cy="815"/>
            </a:xfrm>
            <a:prstGeom prst="line">
              <a:avLst/>
            </a:prstGeom>
            <a:grpFill/>
            <a:ln w="12700" cap="flat" cmpd="sng" algn="ctr">
              <a:solidFill>
                <a:sysClr val="window" lastClr="FFFFFF"/>
              </a:solidFill>
              <a:prstDash val="solid"/>
              <a:miter lim="800000"/>
            </a:ln>
            <a:effectLst/>
          </p:spPr>
        </p:cxnSp>
        <p:cxnSp>
          <p:nvCxnSpPr>
            <p:cNvPr id="62" name="直接连接符 61"/>
            <p:cNvCxnSpPr/>
            <p:nvPr/>
          </p:nvCxnSpPr>
          <p:spPr>
            <a:xfrm>
              <a:off x="15150" y="9952"/>
              <a:ext cx="16" cy="815"/>
            </a:xfrm>
            <a:prstGeom prst="line">
              <a:avLst/>
            </a:prstGeom>
            <a:grpFill/>
            <a:ln w="12700" cap="flat" cmpd="sng" algn="ctr">
              <a:solidFill>
                <a:sysClr val="window" lastClr="FFFFFF"/>
              </a:solidFill>
              <a:prstDash val="solid"/>
              <a:miter lim="800000"/>
            </a:ln>
            <a:effectLst/>
          </p:spPr>
        </p:cxnSp>
      </p:grpSp>
      <p:grpSp>
        <p:nvGrpSpPr>
          <p:cNvPr id="29" name="组合 28"/>
          <p:cNvGrpSpPr/>
          <p:nvPr/>
        </p:nvGrpSpPr>
        <p:grpSpPr>
          <a:xfrm>
            <a:off x="-6350" y="5080"/>
            <a:ext cx="3795395" cy="622935"/>
            <a:chOff x="271" y="34"/>
            <a:chExt cx="5977" cy="981"/>
          </a:xfrm>
        </p:grpSpPr>
        <p:sp>
          <p:nvSpPr>
            <p:cNvPr id="30" name="矩形"/>
            <p:cNvSpPr/>
            <p:nvPr/>
          </p:nvSpPr>
          <p:spPr>
            <a:xfrm>
              <a:off x="271" y="34"/>
              <a:ext cx="5895" cy="820"/>
            </a:xfrm>
            <a:prstGeom prst="rect">
              <a:avLst/>
            </a:prstGeom>
            <a:solidFill>
              <a:schemeClr val="accent3">
                <a:lumMod val="20000"/>
                <a:lumOff val="80000"/>
              </a:schemeClr>
            </a:solidFill>
            <a:ln w="9525" cap="flat" cmpd="sng">
              <a:noFill/>
              <a:prstDash val="solid"/>
              <a:miter/>
            </a:ln>
          </p:spPr>
          <p:txBody>
            <a:bodyPr vert="horz" wrap="square" lIns="91417" tIns="45708" rIns="91417" bIns="45708" anchor="t" anchorCtr="0">
              <a:spAutoFit/>
            </a:bodyPr>
            <a:lstStyle/>
            <a:p>
              <a:pPr marL="0" indent="0" algn="l">
                <a:lnSpc>
                  <a:spcPct val="100000"/>
                </a:lnSpc>
                <a:spcBef>
                  <a:spcPts val="0"/>
                </a:spcBef>
                <a:spcAft>
                  <a:spcPts val="0"/>
                </a:spcAft>
                <a:buNone/>
              </a:pPr>
              <a:r>
                <a:rPr lang="zh-CN" altLang="en-US" sz="2800" b="1" i="0" u="none" strike="noStrike" kern="1200" cap="none" spc="0" baseline="0">
                  <a:solidFill>
                    <a:sysClr val="windowText" lastClr="000000"/>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四、抗日战争的胜利</a:t>
              </a:r>
            </a:p>
          </p:txBody>
        </p:sp>
        <p:cxnSp>
          <p:nvCxnSpPr>
            <p:cNvPr id="31" name="直接连接符 30"/>
            <p:cNvCxnSpPr/>
            <p:nvPr>
              <p:custDataLst>
                <p:tags r:id="rId18"/>
              </p:custDataLst>
            </p:nvPr>
          </p:nvCxnSpPr>
          <p:spPr>
            <a:xfrm flipV="1">
              <a:off x="271" y="975"/>
              <a:ext cx="5977" cy="40"/>
            </a:xfrm>
            <a:prstGeom prst="line">
              <a:avLst/>
            </a:prstGeom>
            <a:noFill/>
            <a:ln w="12700" cap="flat" cmpd="sng" algn="ctr">
              <a:solidFill>
                <a:schemeClr val="accent3">
                  <a:lumMod val="75000"/>
                </a:schemeClr>
              </a:solidFill>
              <a:prstDash val="solid"/>
              <a:miter lim="800000"/>
            </a:ln>
            <a:effectLst/>
          </p:spPr>
        </p:cxnSp>
      </p:grpSp>
      <p:sp>
        <p:nvSpPr>
          <p:cNvPr id="5" name="矩形 4"/>
          <p:cNvSpPr/>
          <p:nvPr>
            <p:custDataLst>
              <p:tags r:id="rId1"/>
            </p:custDataLst>
          </p:nvPr>
        </p:nvSpPr>
        <p:spPr>
          <a:xfrm>
            <a:off x="111125" y="704850"/>
            <a:ext cx="2279650" cy="460375"/>
          </a:xfrm>
          <a:prstGeom prst="rect">
            <a:avLst/>
          </a:prstGeom>
          <a:noFill/>
          <a:ln w="28575">
            <a:noFill/>
          </a:ln>
          <a:extLst>
            <a:ext uri="{909E8E84-426E-40DD-AFC4-6F175D3DCCD1}">
              <a14:hiddenFill xmlns:a14="http://schemas.microsoft.com/office/drawing/2010/main">
                <a:solidFill>
                  <a:sysClr val="window" lastClr="FFFFFF"/>
                </a:solidFill>
              </a14:hiddenFill>
            </a:ext>
          </a:extLst>
        </p:spPr>
        <p:txBody>
          <a:bodyPr wrap="square" lIns="91440" tIns="45720" rIns="91440" bIns="45720">
            <a:spAutoFit/>
          </a:bodyPr>
          <a:lstStyle/>
          <a:p>
            <a:pPr algn="l"/>
            <a:r>
              <a:rPr lang="en-US" sz="2400" b="1">
                <a:gradFill>
                  <a:gsLst>
                    <a:gs pos="0">
                      <a:srgbClr val="012D86"/>
                    </a:gs>
                    <a:gs pos="100000">
                      <a:srgbClr val="0E2557"/>
                    </a:gs>
                  </a:gsLst>
                  <a:lin scaled="0"/>
                </a:gradFill>
                <a:latin typeface="宋体" panose="02010600030101010101" pitchFamily="2" charset="-122"/>
                <a:cs typeface="宋体" panose="02010600030101010101" pitchFamily="2" charset="-122"/>
              </a:rPr>
              <a:t>4</a:t>
            </a:r>
            <a:r>
              <a:rPr lang="zh-CN" altLang="en-US" sz="2400" b="1">
                <a:gradFill>
                  <a:gsLst>
                    <a:gs pos="0">
                      <a:srgbClr val="012D86"/>
                    </a:gs>
                    <a:gs pos="100000">
                      <a:srgbClr val="0E2557"/>
                    </a:gs>
                  </a:gsLst>
                  <a:lin scaled="0"/>
                </a:gradFill>
                <a:latin typeface="宋体" panose="02010600030101010101" pitchFamily="2" charset="-122"/>
                <a:cs typeface="宋体" panose="02010600030101010101" pitchFamily="2" charset="-122"/>
              </a:rPr>
              <a:t>、意义：</a:t>
            </a:r>
            <a:endParaRPr lang="en-US" sz="2400" b="1" cap="none" spc="0">
              <a:gradFill>
                <a:gsLst>
                  <a:gs pos="0">
                    <a:srgbClr val="012D86"/>
                  </a:gs>
                  <a:gs pos="100000">
                    <a:srgbClr val="0E2557"/>
                  </a:gs>
                </a:gsLst>
                <a:lin scaled="0"/>
              </a:gradFill>
              <a:latin typeface="宋体" panose="02010600030101010101" pitchFamily="2" charset="-122"/>
              <a:cs typeface="宋体" panose="02010600030101010101" pitchFamily="2" charset="-122"/>
              <a:sym typeface="+mn-ea"/>
            </a:endParaRPr>
          </a:p>
        </p:txBody>
      </p:sp>
      <p:sp>
        <p:nvSpPr>
          <p:cNvPr id="30725" name="文本框 13"/>
          <p:cNvSpPr/>
          <p:nvPr>
            <p:custDataLst>
              <p:tags r:id="rId2"/>
            </p:custDataLst>
          </p:nvPr>
        </p:nvSpPr>
        <p:spPr>
          <a:xfrm>
            <a:off x="211455" y="1042670"/>
            <a:ext cx="2665730" cy="2148205"/>
          </a:xfrm>
          <a:prstGeom prst="rect">
            <a:avLst/>
          </a:prstGeom>
          <a:noFill/>
          <a:ln w="9525">
            <a:noFill/>
          </a:ln>
        </p:spPr>
        <p:txBody>
          <a:bodyPr wrap="square" anchor="t">
            <a:noAutofit/>
          </a:bodyPr>
          <a:lstStyle/>
          <a:p>
            <a:pPr eaLnBrk="0" fontAlgn="auto" hangingPunct="0">
              <a:lnSpc>
                <a:spcPts val="3680"/>
              </a:lnSpc>
            </a:pPr>
            <a:r>
              <a:rPr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微软雅黑" panose="020B0503020204020204" charset="-122"/>
              </a:rPr>
              <a:t>①</a:t>
            </a:r>
            <a:r>
              <a:rPr lang="zh-CN" altLang="en-US"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微软雅黑" panose="020B0503020204020204" charset="-122"/>
              </a:rPr>
              <a:t>近代首胜：</a:t>
            </a:r>
          </a:p>
          <a:p>
            <a:pPr eaLnBrk="0" fontAlgn="auto" hangingPunct="0">
              <a:lnSpc>
                <a:spcPts val="3680"/>
              </a:lnSpc>
            </a:pPr>
            <a:r>
              <a:rPr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微软雅黑" panose="020B0503020204020204" charset="-122"/>
              </a:rPr>
              <a:t>②</a:t>
            </a:r>
            <a:r>
              <a:rPr lang="zh-CN" altLang="en-US"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微软雅黑" panose="020B0503020204020204" charset="-122"/>
              </a:rPr>
              <a:t>维护和平：</a:t>
            </a:r>
          </a:p>
          <a:p>
            <a:pPr eaLnBrk="0" fontAlgn="auto" hangingPunct="0">
              <a:lnSpc>
                <a:spcPts val="3680"/>
              </a:lnSpc>
            </a:pPr>
            <a:r>
              <a:rPr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微软雅黑" panose="020B0503020204020204" charset="-122"/>
              </a:rPr>
              <a:t>③</a:t>
            </a:r>
            <a:r>
              <a:rPr lang="zh-CN" altLang="en-US"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微软雅黑" panose="020B0503020204020204" charset="-122"/>
              </a:rPr>
              <a:t>大国重立：</a:t>
            </a:r>
          </a:p>
          <a:p>
            <a:pPr eaLnBrk="0" fontAlgn="auto" hangingPunct="0">
              <a:lnSpc>
                <a:spcPts val="3680"/>
              </a:lnSpc>
            </a:pPr>
            <a:r>
              <a:rPr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微软雅黑" panose="020B0503020204020204" charset="-122"/>
              </a:rPr>
              <a:t>④</a:t>
            </a:r>
            <a:r>
              <a:rPr lang="zh-CN" altLang="en-US"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微软雅黑" panose="020B0503020204020204" charset="-122"/>
              </a:rPr>
              <a:t>民族复兴：</a:t>
            </a:r>
          </a:p>
          <a:p>
            <a:pPr eaLnBrk="0" fontAlgn="auto" hangingPunct="0">
              <a:lnSpc>
                <a:spcPts val="3680"/>
              </a:lnSpc>
            </a:pPr>
            <a:r>
              <a:rPr lang="zh-CN" altLang="en-US"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微软雅黑" panose="020B0503020204020204" charset="-122"/>
              </a:rPr>
              <a:t>⑤世界影响：</a:t>
            </a:r>
          </a:p>
        </p:txBody>
      </p:sp>
      <p:sp>
        <p:nvSpPr>
          <p:cNvPr id="2" name="文本框 13"/>
          <p:cNvSpPr/>
          <p:nvPr>
            <p:custDataLst>
              <p:tags r:id="rId3"/>
            </p:custDataLst>
          </p:nvPr>
        </p:nvSpPr>
        <p:spPr>
          <a:xfrm>
            <a:off x="1904683" y="1121728"/>
            <a:ext cx="8872537" cy="460375"/>
          </a:xfrm>
          <a:prstGeom prst="rect">
            <a:avLst/>
          </a:prstGeom>
          <a:noFill/>
          <a:ln w="9525">
            <a:noFill/>
          </a:ln>
        </p:spPr>
        <p:txBody>
          <a:bodyPr wrap="square" anchor="t">
            <a:spAutoFit/>
          </a:bodyPr>
          <a:lstStyle/>
          <a:p>
            <a:pPr algn="just" defTabSz="914400" fontAlgn="base">
              <a:lnSpc>
                <a:spcPts val="2880"/>
              </a:lnSpc>
              <a:buClrTx/>
              <a:buSzTx/>
              <a:buFontTx/>
              <a:tabLst>
                <a:tab pos="1620520" algn="l"/>
              </a:tabLst>
              <a:defRPr/>
            </a:pPr>
            <a:r>
              <a:rPr lang="zh-CN" altLang="zh-CN" sz="2400" b="1" kern="100" noProof="0">
                <a:ln>
                  <a:noFill/>
                </a:ln>
                <a:effectLst/>
                <a:uLnTx/>
                <a:uFillTx/>
                <a:latin typeface="宋体" panose="02010600030101010101" pitchFamily="2" charset="-122"/>
                <a:ea typeface="宋体" panose="02010600030101010101" pitchFamily="2" charset="-122"/>
                <a:cs typeface="宋体" panose="02010600030101010101" pitchFamily="2" charset="-122"/>
                <a:sym typeface="+mn-ea"/>
              </a:rPr>
              <a:t>是近代以来中国抗击外敌入侵所取得的</a:t>
            </a:r>
            <a:r>
              <a:rPr lang="zh-CN" altLang="zh-CN" sz="2400" b="1" kern="100" noProof="0">
                <a:ln>
                  <a:noFill/>
                </a:ln>
                <a:solidFill>
                  <a:srgbClr val="FF0000"/>
                </a:solidFill>
                <a:effectLst/>
                <a:uLnTx/>
                <a:uFillTx/>
                <a:latin typeface="宋体" panose="02010600030101010101" pitchFamily="2" charset="-122"/>
                <a:ea typeface="宋体" panose="02010600030101010101" pitchFamily="2" charset="-122"/>
                <a:cs typeface="宋体" panose="02010600030101010101" pitchFamily="2" charset="-122"/>
                <a:sym typeface="+mn-ea"/>
              </a:rPr>
              <a:t>第一次完全胜利；</a:t>
            </a:r>
            <a:endParaRPr lang="zh-CN" altLang="en-US" sz="2400" b="1">
              <a:latin typeface="宋体" panose="02010600030101010101" pitchFamily="2" charset="-122"/>
              <a:ea typeface="宋体" panose="02010600030101010101" pitchFamily="2" charset="-122"/>
              <a:cs typeface="宋体" panose="02010600030101010101" pitchFamily="2" charset="-122"/>
              <a:sym typeface="微软雅黑" panose="020B0503020204020204" charset="-122"/>
            </a:endParaRPr>
          </a:p>
        </p:txBody>
      </p:sp>
      <p:sp>
        <p:nvSpPr>
          <p:cNvPr id="30726" name="文本框 14"/>
          <p:cNvSpPr/>
          <p:nvPr>
            <p:custDataLst>
              <p:tags r:id="rId4"/>
            </p:custDataLst>
          </p:nvPr>
        </p:nvSpPr>
        <p:spPr>
          <a:xfrm>
            <a:off x="1905000" y="2036445"/>
            <a:ext cx="10743565" cy="497205"/>
          </a:xfrm>
          <a:prstGeom prst="rect">
            <a:avLst/>
          </a:prstGeom>
          <a:noFill/>
          <a:ln w="9525">
            <a:noFill/>
          </a:ln>
        </p:spPr>
        <p:txBody>
          <a:bodyPr wrap="square" anchor="t">
            <a:spAutoFit/>
          </a:bodyPr>
          <a:lstStyle/>
          <a:p>
            <a:pPr eaLnBrk="0" hangingPunct="0">
              <a:lnSpc>
                <a:spcPct val="110000"/>
              </a:lnSpc>
            </a:pPr>
            <a:r>
              <a:rPr lang="zh-CN" altLang="en-US" sz="2400" b="1">
                <a:latin typeface="宋体" panose="02010600030101010101" pitchFamily="2" charset="-122"/>
                <a:ea typeface="宋体" panose="02010600030101010101" pitchFamily="2" charset="-122"/>
                <a:cs typeface="宋体" panose="02010600030101010101" pitchFamily="2" charset="-122"/>
                <a:sym typeface="微软雅黑" panose="020B0503020204020204" charset="-122"/>
              </a:rPr>
              <a:t>为世界</a:t>
            </a:r>
            <a:r>
              <a:rPr lang="zh-CN" altLang="en-US" sz="2400" b="1">
                <a:solidFill>
                  <a:srgbClr val="FF0000"/>
                </a:solidFill>
                <a:latin typeface="宋体" panose="02010600030101010101" pitchFamily="2" charset="-122"/>
                <a:ea typeface="宋体" panose="02010600030101010101" pitchFamily="2" charset="-122"/>
                <a:cs typeface="宋体" panose="02010600030101010101" pitchFamily="2" charset="-122"/>
                <a:sym typeface="微软雅黑" panose="020B0503020204020204" charset="-122"/>
              </a:rPr>
              <a:t>反法西斯战争</a:t>
            </a:r>
            <a:r>
              <a:rPr lang="zh-CN" altLang="en-US" sz="2400" b="1">
                <a:latin typeface="宋体" panose="02010600030101010101" pitchFamily="2" charset="-122"/>
                <a:ea typeface="宋体" panose="02010600030101010101" pitchFamily="2" charset="-122"/>
                <a:cs typeface="宋体" panose="02010600030101010101" pitchFamily="2" charset="-122"/>
                <a:sym typeface="微软雅黑" panose="020B0503020204020204" charset="-122"/>
              </a:rPr>
              <a:t>胜利作出</a:t>
            </a:r>
            <a:r>
              <a:rPr lang="zh-CN" altLang="en-US" sz="2400" b="1">
                <a:solidFill>
                  <a:srgbClr val="FF0000"/>
                </a:solidFill>
                <a:latin typeface="宋体" panose="02010600030101010101" pitchFamily="2" charset="-122"/>
                <a:ea typeface="宋体" panose="02010600030101010101" pitchFamily="2" charset="-122"/>
                <a:cs typeface="宋体" panose="02010600030101010101" pitchFamily="2" charset="-122"/>
                <a:sym typeface="微软雅黑" panose="020B0503020204020204" charset="-122"/>
              </a:rPr>
              <a:t>重大贡献</a:t>
            </a:r>
            <a:r>
              <a:rPr lang="zh-CN" altLang="en-US" sz="2400" b="1">
                <a:latin typeface="宋体" panose="02010600030101010101" pitchFamily="2" charset="-122"/>
                <a:ea typeface="宋体" panose="02010600030101010101" pitchFamily="2" charset="-122"/>
                <a:cs typeface="宋体" panose="02010600030101010101" pitchFamily="2" charset="-122"/>
                <a:sym typeface="微软雅黑" panose="020B0503020204020204" charset="-122"/>
              </a:rPr>
              <a:t>，</a:t>
            </a:r>
            <a:r>
              <a:rPr lang="zh-CN" altLang="zh-CN" sz="2400" b="1" kern="100" noProof="0">
                <a:ln>
                  <a:noFill/>
                </a:ln>
                <a:solidFill>
                  <a:srgbClr val="000000"/>
                </a:solidFill>
                <a:effectLst/>
                <a:uLnTx/>
                <a:uFillTx/>
                <a:latin typeface="宋体" panose="02010600030101010101" pitchFamily="2" charset="-122"/>
                <a:ea typeface="宋体" panose="02010600030101010101" pitchFamily="2" charset="-122"/>
                <a:cs typeface="宋体" panose="02010600030101010101" pitchFamily="2" charset="-122"/>
                <a:sym typeface="+mn-ea"/>
              </a:rPr>
              <a:t>重新</a:t>
            </a:r>
            <a:r>
              <a:rPr lang="zh-CN" altLang="en-US" sz="2400" b="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确立</a:t>
            </a:r>
            <a:r>
              <a:rPr lang="zh-CN" altLang="zh-CN" sz="2400" b="1" kern="100" noProof="0">
                <a:ln>
                  <a:noFill/>
                </a:ln>
                <a:solidFill>
                  <a:srgbClr val="000000"/>
                </a:solidFill>
                <a:effectLst/>
                <a:uLnTx/>
                <a:uFillTx/>
                <a:latin typeface="宋体" panose="02010600030101010101" pitchFamily="2" charset="-122"/>
                <a:ea typeface="宋体" panose="02010600030101010101" pitchFamily="2" charset="-122"/>
                <a:cs typeface="宋体" panose="02010600030101010101" pitchFamily="2" charset="-122"/>
                <a:sym typeface="+mn-ea"/>
              </a:rPr>
              <a:t>了中国在</a:t>
            </a:r>
            <a:r>
              <a:rPr lang="zh-CN" altLang="en-US" sz="2400" b="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世界</a:t>
            </a:r>
            <a:r>
              <a:rPr lang="zh-CN" altLang="zh-CN" sz="2400" b="1" kern="100" noProof="0">
                <a:ln>
                  <a:noFill/>
                </a:ln>
                <a:solidFill>
                  <a:srgbClr val="000000"/>
                </a:solidFill>
                <a:effectLst/>
                <a:uLnTx/>
                <a:uFillTx/>
                <a:latin typeface="宋体" panose="02010600030101010101" pitchFamily="2" charset="-122"/>
                <a:ea typeface="宋体" panose="02010600030101010101" pitchFamily="2" charset="-122"/>
                <a:cs typeface="宋体" panose="02010600030101010101" pitchFamily="2" charset="-122"/>
                <a:sym typeface="+mn-ea"/>
              </a:rPr>
              <a:t>上</a:t>
            </a:r>
            <a:r>
              <a:rPr lang="zh-CN" altLang="en-US" sz="2400" b="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大国地位</a:t>
            </a:r>
            <a:endParaRPr lang="zh-CN" altLang="zh-CN" sz="2400" b="1" kern="100" noProof="0">
              <a:ln>
                <a:noFill/>
              </a:ln>
              <a:solidFill>
                <a:srgbClr val="000000"/>
              </a:solidFill>
              <a:effectLst/>
              <a:uLnTx/>
              <a:uFillTx/>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30727" name="文本框 17"/>
          <p:cNvSpPr/>
          <p:nvPr>
            <p:custDataLst>
              <p:tags r:id="rId5"/>
            </p:custDataLst>
          </p:nvPr>
        </p:nvSpPr>
        <p:spPr>
          <a:xfrm>
            <a:off x="1905000" y="2491105"/>
            <a:ext cx="9536430" cy="460375"/>
          </a:xfrm>
          <a:prstGeom prst="rect">
            <a:avLst/>
          </a:prstGeom>
          <a:noFill/>
          <a:ln w="9525">
            <a:noFill/>
          </a:ln>
        </p:spPr>
        <p:txBody>
          <a:bodyPr wrap="square" anchor="t">
            <a:spAutoFit/>
          </a:bodyPr>
          <a:lstStyle/>
          <a:p>
            <a:pPr algn="just" defTabSz="914400" fontAlgn="base">
              <a:lnSpc>
                <a:spcPts val="2880"/>
              </a:lnSpc>
              <a:buClrTx/>
              <a:buSzTx/>
              <a:buFontTx/>
              <a:tabLst>
                <a:tab pos="1620520" algn="l"/>
              </a:tabLst>
              <a:defRPr/>
            </a:pPr>
            <a:r>
              <a:rPr lang="zh-CN" altLang="zh-CN" sz="2400" b="1" kern="100" noProof="0">
                <a:ln>
                  <a:noFill/>
                </a:ln>
                <a:solidFill>
                  <a:srgbClr val="000000"/>
                </a:solidFill>
                <a:effectLst/>
                <a:uLnTx/>
                <a:uFillTx/>
                <a:latin typeface="宋体" panose="02010600030101010101" pitchFamily="2" charset="-122"/>
                <a:ea typeface="宋体" panose="02010600030101010101" pitchFamily="2" charset="-122"/>
                <a:cs typeface="宋体" panose="02010600030101010101" pitchFamily="2" charset="-122"/>
                <a:sym typeface="+mn-ea"/>
              </a:rPr>
              <a:t>开辟了中华</a:t>
            </a:r>
            <a:r>
              <a:rPr lang="zh-CN" altLang="zh-CN" sz="2400" b="1" kern="100" noProof="0">
                <a:ln>
                  <a:noFill/>
                </a:ln>
                <a:solidFill>
                  <a:srgbClr val="FF0000"/>
                </a:solidFill>
                <a:effectLst/>
                <a:uLnTx/>
                <a:uFillTx/>
                <a:latin typeface="宋体" panose="02010600030101010101" pitchFamily="2" charset="-122"/>
                <a:ea typeface="宋体" panose="02010600030101010101" pitchFamily="2" charset="-122"/>
                <a:cs typeface="宋体" panose="02010600030101010101" pitchFamily="2" charset="-122"/>
                <a:sym typeface="+mn-ea"/>
              </a:rPr>
              <a:t>民族</a:t>
            </a:r>
            <a:r>
              <a:rPr lang="zh-CN" altLang="zh-CN" sz="2400" b="1" kern="100" noProof="0">
                <a:ln>
                  <a:noFill/>
                </a:ln>
                <a:solidFill>
                  <a:srgbClr val="000000"/>
                </a:solidFill>
                <a:effectLst/>
                <a:uLnTx/>
                <a:uFillTx/>
                <a:latin typeface="宋体" panose="02010600030101010101" pitchFamily="2" charset="-122"/>
                <a:ea typeface="宋体" panose="02010600030101010101" pitchFamily="2" charset="-122"/>
                <a:cs typeface="宋体" panose="02010600030101010101" pitchFamily="2" charset="-122"/>
                <a:sym typeface="+mn-ea"/>
              </a:rPr>
              <a:t>伟大</a:t>
            </a:r>
            <a:r>
              <a:rPr lang="zh-CN" altLang="zh-CN" sz="2400" b="1" kern="100" noProof="0">
                <a:ln>
                  <a:noFill/>
                </a:ln>
                <a:solidFill>
                  <a:srgbClr val="FF0000"/>
                </a:solidFill>
                <a:effectLst/>
                <a:uLnTx/>
                <a:uFillTx/>
                <a:latin typeface="宋体" panose="02010600030101010101" pitchFamily="2" charset="-122"/>
                <a:ea typeface="宋体" panose="02010600030101010101" pitchFamily="2" charset="-122"/>
                <a:cs typeface="宋体" panose="02010600030101010101" pitchFamily="2" charset="-122"/>
                <a:sym typeface="+mn-ea"/>
              </a:rPr>
              <a:t>复兴</a:t>
            </a:r>
            <a:r>
              <a:rPr lang="zh-CN" altLang="zh-CN" sz="2400" b="1" kern="100" noProof="0">
                <a:ln>
                  <a:noFill/>
                </a:ln>
                <a:solidFill>
                  <a:srgbClr val="000000"/>
                </a:solidFill>
                <a:effectLst/>
                <a:uLnTx/>
                <a:uFillTx/>
                <a:latin typeface="宋体" panose="02010600030101010101" pitchFamily="2" charset="-122"/>
                <a:ea typeface="宋体" panose="02010600030101010101" pitchFamily="2" charset="-122"/>
                <a:cs typeface="宋体" panose="02010600030101010101" pitchFamily="2" charset="-122"/>
                <a:sym typeface="+mn-ea"/>
              </a:rPr>
              <a:t>的光明前景，开启了中国的</a:t>
            </a:r>
            <a:r>
              <a:rPr lang="zh-CN" altLang="zh-CN" sz="2400" b="1" kern="100" noProof="0">
                <a:ln>
                  <a:noFill/>
                </a:ln>
                <a:solidFill>
                  <a:srgbClr val="FF0000"/>
                </a:solidFill>
                <a:effectLst/>
                <a:uLnTx/>
                <a:uFillTx/>
                <a:latin typeface="宋体" panose="02010600030101010101" pitchFamily="2" charset="-122"/>
                <a:ea typeface="宋体" panose="02010600030101010101" pitchFamily="2" charset="-122"/>
                <a:cs typeface="宋体" panose="02010600030101010101" pitchFamily="2" charset="-122"/>
                <a:sym typeface="+mn-ea"/>
              </a:rPr>
              <a:t>新征程</a:t>
            </a:r>
            <a:r>
              <a:rPr lang="zh-CN" altLang="zh-CN" sz="2400" b="1" kern="100" noProof="0">
                <a:ln>
                  <a:noFill/>
                </a:ln>
                <a:solidFill>
                  <a:srgbClr val="000000"/>
                </a:solidFill>
                <a:effectLst/>
                <a:uLnTx/>
                <a:uFillTx/>
                <a:latin typeface="宋体" panose="02010600030101010101" pitchFamily="2" charset="-122"/>
                <a:ea typeface="宋体" panose="02010600030101010101" pitchFamily="2" charset="-122"/>
                <a:cs typeface="宋体" panose="02010600030101010101" pitchFamily="2" charset="-122"/>
                <a:sym typeface="+mn-ea"/>
              </a:rPr>
              <a:t>。</a:t>
            </a:r>
          </a:p>
        </p:txBody>
      </p:sp>
      <p:sp>
        <p:nvSpPr>
          <p:cNvPr id="30728" name="文本框 21"/>
          <p:cNvSpPr/>
          <p:nvPr>
            <p:custDataLst>
              <p:tags r:id="rId6"/>
            </p:custDataLst>
          </p:nvPr>
        </p:nvSpPr>
        <p:spPr>
          <a:xfrm>
            <a:off x="1905000" y="1579880"/>
            <a:ext cx="10422255" cy="497205"/>
          </a:xfrm>
          <a:prstGeom prst="rect">
            <a:avLst/>
          </a:prstGeom>
          <a:noFill/>
          <a:ln w="9525">
            <a:noFill/>
          </a:ln>
        </p:spPr>
        <p:txBody>
          <a:bodyPr wrap="square" anchor="t">
            <a:spAutoFit/>
          </a:bodyPr>
          <a:lstStyle/>
          <a:p>
            <a:pPr eaLnBrk="0" hangingPunct="0">
              <a:lnSpc>
                <a:spcPct val="110000"/>
              </a:lnSpc>
            </a:pPr>
            <a:r>
              <a:rPr lang="zh-CN" altLang="en-US" sz="2400" b="1">
                <a:solidFill>
                  <a:srgbClr val="000000"/>
                </a:solidFill>
                <a:latin typeface="宋体" panose="02010600030101010101" pitchFamily="2" charset="-122"/>
                <a:ea typeface="宋体" panose="02010600030101010101" pitchFamily="2" charset="-122"/>
                <a:cs typeface="宋体" panose="02010600030101010101" pitchFamily="2" charset="-122"/>
                <a:sym typeface="微软雅黑" panose="020B0503020204020204" charset="-122"/>
              </a:rPr>
              <a:t>为维护</a:t>
            </a:r>
            <a:r>
              <a:rPr lang="zh-CN" altLang="en-US" sz="2400" b="1">
                <a:solidFill>
                  <a:srgbClr val="FF0000"/>
                </a:solidFill>
                <a:latin typeface="宋体" panose="02010600030101010101" pitchFamily="2" charset="-122"/>
                <a:ea typeface="宋体" panose="02010600030101010101" pitchFamily="2" charset="-122"/>
                <a:cs typeface="宋体" panose="02010600030101010101" pitchFamily="2" charset="-122"/>
                <a:sym typeface="微软雅黑" panose="020B0503020204020204" charset="-122"/>
              </a:rPr>
              <a:t>世界和平</a:t>
            </a:r>
            <a:r>
              <a:rPr lang="zh-CN" altLang="en-US" sz="2400" b="1">
                <a:solidFill>
                  <a:srgbClr val="000000"/>
                </a:solidFill>
                <a:latin typeface="宋体" panose="02010600030101010101" pitchFamily="2" charset="-122"/>
                <a:ea typeface="宋体" panose="02010600030101010101" pitchFamily="2" charset="-122"/>
                <a:cs typeface="宋体" panose="02010600030101010101" pitchFamily="2" charset="-122"/>
                <a:sym typeface="微软雅黑" panose="020B0503020204020204" charset="-122"/>
              </a:rPr>
              <a:t>产生了重要影响；</a:t>
            </a:r>
          </a:p>
        </p:txBody>
      </p:sp>
      <p:sp>
        <p:nvSpPr>
          <p:cNvPr id="21" name="矩形 20"/>
          <p:cNvSpPr/>
          <p:nvPr>
            <p:custDataLst>
              <p:tags r:id="rId7"/>
            </p:custDataLst>
          </p:nvPr>
        </p:nvSpPr>
        <p:spPr>
          <a:xfrm>
            <a:off x="939165" y="3549650"/>
            <a:ext cx="9619615" cy="460375"/>
          </a:xfrm>
          <a:prstGeom prst="rect">
            <a:avLst/>
          </a:prstGeom>
        </p:spPr>
        <p:txBody>
          <a:bodyPr wrap="square">
            <a:spAutoFit/>
          </a:bodyPr>
          <a:lstStyle/>
          <a:p>
            <a:pPr algn="l"/>
            <a:r>
              <a:rPr lang="zh-CN" altLang="en-US" sz="2400" b="1">
                <a:gradFill>
                  <a:gsLst>
                    <a:gs pos="0">
                      <a:srgbClr val="012D86"/>
                    </a:gs>
                    <a:gs pos="100000">
                      <a:srgbClr val="0E2557"/>
                    </a:gs>
                  </a:gsLst>
                  <a:lin scaled="0"/>
                </a:gradFill>
                <a:latin typeface="仿宋" panose="02010609060101010101" charset="-122"/>
                <a:ea typeface="仿宋" panose="02010609060101010101" charset="-122"/>
              </a:rPr>
              <a:t>【探究思考】</a:t>
            </a:r>
            <a:r>
              <a:rPr sz="2400" b="1">
                <a:gradFill>
                  <a:gsLst>
                    <a:gs pos="0">
                      <a:srgbClr val="012D86"/>
                    </a:gs>
                    <a:gs pos="100000">
                      <a:srgbClr val="0E2557"/>
                    </a:gs>
                  </a:gsLst>
                  <a:lin scaled="0"/>
                </a:gradFill>
                <a:latin typeface="仿宋" panose="02010609060101010101" charset="-122"/>
                <a:ea typeface="仿宋" panose="02010609060101010101" charset="-122"/>
              </a:rPr>
              <a:t>结合抗战史实，你认为抗日战争胜利的</a:t>
            </a:r>
            <a:r>
              <a:rPr lang="zh-CN" sz="2400" b="1">
                <a:gradFill>
                  <a:gsLst>
                    <a:gs pos="0">
                      <a:srgbClr val="012D86"/>
                    </a:gs>
                    <a:gs pos="100000">
                      <a:srgbClr val="0E2557"/>
                    </a:gs>
                  </a:gsLst>
                  <a:lin scaled="0"/>
                </a:gradFill>
                <a:latin typeface="仿宋" panose="02010609060101010101" charset="-122"/>
                <a:ea typeface="仿宋" panose="02010609060101010101" charset="-122"/>
              </a:rPr>
              <a:t>历史意义</a:t>
            </a:r>
            <a:r>
              <a:rPr sz="2400" b="1">
                <a:gradFill>
                  <a:gsLst>
                    <a:gs pos="0">
                      <a:srgbClr val="012D86"/>
                    </a:gs>
                    <a:gs pos="100000">
                      <a:srgbClr val="0E2557"/>
                    </a:gs>
                  </a:gsLst>
                  <a:lin scaled="0"/>
                </a:gradFill>
                <a:latin typeface="仿宋" panose="02010609060101010101" charset="-122"/>
                <a:ea typeface="仿宋" panose="02010609060101010101" charset="-122"/>
              </a:rPr>
              <a:t>是什么？</a:t>
            </a:r>
          </a:p>
        </p:txBody>
      </p:sp>
      <p:grpSp>
        <p:nvGrpSpPr>
          <p:cNvPr id="3" name="组合 2"/>
          <p:cNvGrpSpPr/>
          <p:nvPr>
            <p:custDataLst>
              <p:tags r:id="rId8"/>
            </p:custDataLst>
          </p:nvPr>
        </p:nvGrpSpPr>
        <p:grpSpPr>
          <a:xfrm>
            <a:off x="243205" y="3899535"/>
            <a:ext cx="12011660" cy="2112645"/>
            <a:chOff x="112" y="6036"/>
            <a:chExt cx="18916" cy="3327"/>
          </a:xfrm>
        </p:grpSpPr>
        <p:sp>
          <p:nvSpPr>
            <p:cNvPr id="32" name="矩形 31"/>
            <p:cNvSpPr/>
            <p:nvPr>
              <p:custDataLst>
                <p:tags r:id="rId10"/>
              </p:custDataLst>
            </p:nvPr>
          </p:nvSpPr>
          <p:spPr>
            <a:xfrm>
              <a:off x="286" y="8735"/>
              <a:ext cx="3910" cy="628"/>
            </a:xfrm>
            <a:prstGeom prst="rect">
              <a:avLst/>
            </a:prstGeom>
            <a:solidFill>
              <a:srgbClr val="FFFFFF">
                <a:lumMod val="95000"/>
              </a:srgbClr>
            </a:solidFill>
          </p:spPr>
          <p:txBody>
            <a:bodyPr wrap="none">
              <a:spAutoFit/>
            </a:bodyPr>
            <a:lstStyle/>
            <a:p>
              <a:r>
                <a:rPr lang="en-US" altLang="zh-CN" sz="2000" b="1">
                  <a:latin typeface="仿宋" panose="02010609060101010101" charset="-122"/>
                  <a:ea typeface="仿宋" panose="02010609060101010101" charset="-122"/>
                  <a:cs typeface="仿宋" panose="02010609060101010101" charset="-122"/>
                </a:rPr>
                <a:t>1842</a:t>
              </a:r>
              <a:r>
                <a:rPr lang="zh-CN" altLang="en-US" sz="2000" b="1">
                  <a:latin typeface="仿宋" panose="02010609060101010101" charset="-122"/>
                  <a:ea typeface="仿宋" panose="02010609060101010101" charset="-122"/>
                  <a:cs typeface="仿宋" panose="02010609060101010101" charset="-122"/>
                </a:rPr>
                <a:t>年</a:t>
              </a:r>
              <a:r>
                <a:rPr lang="en-US" altLang="zh-CN" sz="2000" b="1">
                  <a:latin typeface="仿宋" panose="02010609060101010101" charset="-122"/>
                  <a:ea typeface="仿宋" panose="02010609060101010101" charset="-122"/>
                  <a:cs typeface="仿宋" panose="02010609060101010101" charset="-122"/>
                </a:rPr>
                <a:t>《</a:t>
              </a:r>
              <a:r>
                <a:rPr lang="zh-CN" altLang="en-US" sz="2000" b="1">
                  <a:latin typeface="仿宋" panose="02010609060101010101" charset="-122"/>
                  <a:ea typeface="仿宋" panose="02010609060101010101" charset="-122"/>
                  <a:cs typeface="仿宋" panose="02010609060101010101" charset="-122"/>
                </a:rPr>
                <a:t>南京条约</a:t>
              </a:r>
              <a:r>
                <a:rPr lang="en-US" altLang="zh-CN" sz="2000" b="1">
                  <a:latin typeface="仿宋" panose="02010609060101010101" charset="-122"/>
                  <a:ea typeface="仿宋" panose="02010609060101010101" charset="-122"/>
                  <a:cs typeface="仿宋" panose="02010609060101010101" charset="-122"/>
                </a:rPr>
                <a:t>》</a:t>
              </a:r>
              <a:endParaRPr lang="zh-CN" altLang="en-US" sz="2000" b="1">
                <a:latin typeface="仿宋" panose="02010609060101010101" charset="-122"/>
                <a:ea typeface="仿宋" panose="02010609060101010101" charset="-122"/>
                <a:cs typeface="仿宋" panose="02010609060101010101" charset="-122"/>
              </a:endParaRPr>
            </a:p>
          </p:txBody>
        </p:sp>
        <p:pic>
          <p:nvPicPr>
            <p:cNvPr id="33" name="图片 32"/>
            <p:cNvPicPr>
              <a:picLocks noChangeAspect="1"/>
            </p:cNvPicPr>
            <p:nvPr>
              <p:custDataLst>
                <p:tags r:id="rId11"/>
              </p:custDataLst>
            </p:nvPr>
          </p:nvPicPr>
          <p:blipFill>
            <a:blip r:embed="rId21"/>
            <a:stretch>
              <a:fillRect/>
            </a:stretch>
          </p:blipFill>
          <p:spPr>
            <a:xfrm>
              <a:off x="14838" y="6036"/>
              <a:ext cx="4190" cy="2516"/>
            </a:xfrm>
            <a:prstGeom prst="rect">
              <a:avLst/>
            </a:prstGeom>
            <a:effectLst>
              <a:softEdge rad="63500"/>
            </a:effectLst>
          </p:spPr>
        </p:pic>
        <p:pic>
          <p:nvPicPr>
            <p:cNvPr id="34" name="图片 33"/>
            <p:cNvPicPr>
              <a:picLocks noChangeAspect="1"/>
            </p:cNvPicPr>
            <p:nvPr>
              <p:custDataLst>
                <p:tags r:id="rId12"/>
              </p:custDataLst>
            </p:nvPr>
          </p:nvPicPr>
          <p:blipFill>
            <a:blip r:embed="rId22" cstate="print">
              <a:extLst>
                <a:ext uri="{28A0092B-C50C-407E-A947-70E740481C1C}">
                  <a14:useLocalDpi xmlns:a14="http://schemas.microsoft.com/office/drawing/2010/main" val="0"/>
                </a:ext>
              </a:extLst>
            </a:blip>
            <a:stretch>
              <a:fillRect/>
            </a:stretch>
          </p:blipFill>
          <p:spPr>
            <a:xfrm>
              <a:off x="5503" y="6039"/>
              <a:ext cx="4180" cy="2589"/>
            </a:xfrm>
            <a:prstGeom prst="rect">
              <a:avLst/>
            </a:prstGeom>
            <a:effectLst>
              <a:softEdge rad="63500"/>
            </a:effectLst>
          </p:spPr>
        </p:pic>
        <p:sp>
          <p:nvSpPr>
            <p:cNvPr id="35" name="矩形 34"/>
            <p:cNvSpPr/>
            <p:nvPr>
              <p:custDataLst>
                <p:tags r:id="rId13"/>
              </p:custDataLst>
            </p:nvPr>
          </p:nvSpPr>
          <p:spPr>
            <a:xfrm>
              <a:off x="5367" y="8687"/>
              <a:ext cx="3910" cy="628"/>
            </a:xfrm>
            <a:prstGeom prst="rect">
              <a:avLst/>
            </a:prstGeom>
            <a:solidFill>
              <a:srgbClr val="FFFFFF">
                <a:lumMod val="95000"/>
              </a:srgbClr>
            </a:solidFill>
          </p:spPr>
          <p:txBody>
            <a:bodyPr wrap="none">
              <a:spAutoFit/>
            </a:bodyPr>
            <a:lstStyle/>
            <a:p>
              <a:r>
                <a:rPr lang="en-US" altLang="zh-CN" sz="2000" b="1">
                  <a:latin typeface="仿宋" panose="02010609060101010101" charset="-122"/>
                  <a:ea typeface="仿宋" panose="02010609060101010101" charset="-122"/>
                  <a:cs typeface="仿宋" panose="02010609060101010101" charset="-122"/>
                </a:rPr>
                <a:t>1895</a:t>
              </a:r>
              <a:r>
                <a:rPr lang="zh-CN" altLang="en-US" sz="2000" b="1">
                  <a:latin typeface="仿宋" panose="02010609060101010101" charset="-122"/>
                  <a:ea typeface="仿宋" panose="02010609060101010101" charset="-122"/>
                  <a:cs typeface="仿宋" panose="02010609060101010101" charset="-122"/>
                </a:rPr>
                <a:t>年</a:t>
              </a:r>
              <a:r>
                <a:rPr lang="en-US" altLang="zh-CN" sz="2000" b="1">
                  <a:latin typeface="仿宋" panose="02010609060101010101" charset="-122"/>
                  <a:ea typeface="仿宋" panose="02010609060101010101" charset="-122"/>
                  <a:cs typeface="仿宋" panose="02010609060101010101" charset="-122"/>
                </a:rPr>
                <a:t>《</a:t>
              </a:r>
              <a:r>
                <a:rPr lang="zh-CN" altLang="en-US" sz="2000" b="1">
                  <a:latin typeface="仿宋" panose="02010609060101010101" charset="-122"/>
                  <a:ea typeface="仿宋" panose="02010609060101010101" charset="-122"/>
                  <a:cs typeface="仿宋" panose="02010609060101010101" charset="-122"/>
                </a:rPr>
                <a:t>马关条约</a:t>
              </a:r>
              <a:r>
                <a:rPr lang="en-US" altLang="zh-CN" sz="2000" b="1">
                  <a:latin typeface="仿宋" panose="02010609060101010101" charset="-122"/>
                  <a:ea typeface="仿宋" panose="02010609060101010101" charset="-122"/>
                  <a:cs typeface="仿宋" panose="02010609060101010101" charset="-122"/>
                </a:rPr>
                <a:t>》</a:t>
              </a:r>
              <a:endParaRPr lang="zh-CN" altLang="en-US" sz="2000" b="1">
                <a:latin typeface="仿宋" panose="02010609060101010101" charset="-122"/>
                <a:ea typeface="仿宋" panose="02010609060101010101" charset="-122"/>
                <a:cs typeface="仿宋" panose="02010609060101010101" charset="-122"/>
              </a:endParaRPr>
            </a:p>
          </p:txBody>
        </p:sp>
        <p:pic>
          <p:nvPicPr>
            <p:cNvPr id="36" name="图片 35"/>
            <p:cNvPicPr>
              <a:picLocks noChangeAspect="1"/>
            </p:cNvPicPr>
            <p:nvPr>
              <p:custDataLst>
                <p:tags r:id="rId14"/>
              </p:custDataLst>
            </p:nvPr>
          </p:nvPicPr>
          <p:blipFill>
            <a:blip r:embed="rId23">
              <a:extLst>
                <a:ext uri="{28A0092B-C50C-407E-A947-70E740481C1C}">
                  <a14:useLocalDpi xmlns:a14="http://schemas.microsoft.com/office/drawing/2010/main" val="0"/>
                </a:ext>
              </a:extLst>
            </a:blip>
            <a:stretch>
              <a:fillRect/>
            </a:stretch>
          </p:blipFill>
          <p:spPr>
            <a:xfrm>
              <a:off x="9894" y="6036"/>
              <a:ext cx="4779" cy="2516"/>
            </a:xfrm>
            <a:prstGeom prst="rect">
              <a:avLst/>
            </a:prstGeom>
            <a:effectLst>
              <a:softEdge rad="63500"/>
            </a:effectLst>
          </p:spPr>
        </p:pic>
        <p:sp>
          <p:nvSpPr>
            <p:cNvPr id="37" name="矩形 36"/>
            <p:cNvSpPr/>
            <p:nvPr>
              <p:custDataLst>
                <p:tags r:id="rId15"/>
              </p:custDataLst>
            </p:nvPr>
          </p:nvSpPr>
          <p:spPr>
            <a:xfrm>
              <a:off x="10048" y="8687"/>
              <a:ext cx="3910" cy="628"/>
            </a:xfrm>
            <a:prstGeom prst="rect">
              <a:avLst/>
            </a:prstGeom>
            <a:solidFill>
              <a:srgbClr val="FFFFFF">
                <a:lumMod val="95000"/>
              </a:srgbClr>
            </a:solidFill>
          </p:spPr>
          <p:txBody>
            <a:bodyPr wrap="none">
              <a:spAutoFit/>
            </a:bodyPr>
            <a:lstStyle/>
            <a:p>
              <a:r>
                <a:rPr lang="en-US" altLang="zh-CN" sz="2000" b="1">
                  <a:latin typeface="仿宋" panose="02010609060101010101" charset="-122"/>
                  <a:ea typeface="仿宋" panose="02010609060101010101" charset="-122"/>
                  <a:cs typeface="仿宋" panose="02010609060101010101" charset="-122"/>
                </a:rPr>
                <a:t>1901</a:t>
              </a:r>
              <a:r>
                <a:rPr lang="zh-CN" altLang="en-US" sz="2000" b="1">
                  <a:latin typeface="仿宋" panose="02010609060101010101" charset="-122"/>
                  <a:ea typeface="仿宋" panose="02010609060101010101" charset="-122"/>
                  <a:cs typeface="仿宋" panose="02010609060101010101" charset="-122"/>
                </a:rPr>
                <a:t>年</a:t>
              </a:r>
              <a:r>
                <a:rPr lang="en-US" altLang="zh-CN" sz="2000" b="1">
                  <a:latin typeface="仿宋" panose="02010609060101010101" charset="-122"/>
                  <a:ea typeface="仿宋" panose="02010609060101010101" charset="-122"/>
                  <a:cs typeface="仿宋" panose="02010609060101010101" charset="-122"/>
                </a:rPr>
                <a:t>《</a:t>
              </a:r>
              <a:r>
                <a:rPr lang="zh-CN" altLang="en-US" sz="2000" b="1">
                  <a:latin typeface="仿宋" panose="02010609060101010101" charset="-122"/>
                  <a:ea typeface="仿宋" panose="02010609060101010101" charset="-122"/>
                  <a:cs typeface="仿宋" panose="02010609060101010101" charset="-122"/>
                </a:rPr>
                <a:t>辛丑条约</a:t>
              </a:r>
              <a:r>
                <a:rPr lang="en-US" altLang="zh-CN" sz="2000" b="1">
                  <a:latin typeface="仿宋" panose="02010609060101010101" charset="-122"/>
                  <a:ea typeface="仿宋" panose="02010609060101010101" charset="-122"/>
                  <a:cs typeface="仿宋" panose="02010609060101010101" charset="-122"/>
                </a:rPr>
                <a:t>》</a:t>
              </a:r>
              <a:endParaRPr lang="zh-CN" altLang="en-US" sz="2000" b="1">
                <a:latin typeface="仿宋" panose="02010609060101010101" charset="-122"/>
                <a:ea typeface="仿宋" panose="02010609060101010101" charset="-122"/>
                <a:cs typeface="仿宋" panose="02010609060101010101" charset="-122"/>
              </a:endParaRPr>
            </a:p>
          </p:txBody>
        </p:sp>
        <p:sp>
          <p:nvSpPr>
            <p:cNvPr id="38" name="矩形 37"/>
            <p:cNvSpPr/>
            <p:nvPr>
              <p:custDataLst>
                <p:tags r:id="rId16"/>
              </p:custDataLst>
            </p:nvPr>
          </p:nvSpPr>
          <p:spPr>
            <a:xfrm>
              <a:off x="14592" y="8651"/>
              <a:ext cx="3910" cy="628"/>
            </a:xfrm>
            <a:prstGeom prst="rect">
              <a:avLst/>
            </a:prstGeom>
            <a:solidFill>
              <a:srgbClr val="FFFFFF">
                <a:lumMod val="95000"/>
              </a:srgbClr>
            </a:solidFill>
          </p:spPr>
          <p:txBody>
            <a:bodyPr wrap="none">
              <a:spAutoFit/>
            </a:bodyPr>
            <a:lstStyle/>
            <a:p>
              <a:r>
                <a:rPr lang="en-US" altLang="zh-CN" sz="2000" b="1">
                  <a:latin typeface="仿宋" panose="02010609060101010101" charset="-122"/>
                  <a:ea typeface="仿宋" panose="02010609060101010101" charset="-122"/>
                  <a:cs typeface="仿宋" panose="02010609060101010101" charset="-122"/>
                </a:rPr>
                <a:t>1945</a:t>
              </a:r>
              <a:r>
                <a:rPr lang="zh-CN" altLang="en-US" sz="2000" b="1">
                  <a:latin typeface="仿宋" panose="02010609060101010101" charset="-122"/>
                  <a:ea typeface="仿宋" panose="02010609060101010101" charset="-122"/>
                  <a:cs typeface="仿宋" panose="02010609060101010101" charset="-122"/>
                </a:rPr>
                <a:t>年侵华日军投降</a:t>
              </a:r>
            </a:p>
          </p:txBody>
        </p:sp>
        <p:sp>
          <p:nvSpPr>
            <p:cNvPr id="39" name="矩形 38"/>
            <p:cNvSpPr/>
            <p:nvPr>
              <p:custDataLst>
                <p:tags r:id="rId17"/>
              </p:custDataLst>
            </p:nvPr>
          </p:nvSpPr>
          <p:spPr>
            <a:xfrm>
              <a:off x="112" y="6103"/>
              <a:ext cx="5108" cy="2548"/>
            </a:xfrm>
            <a:prstGeom prst="rect">
              <a:avLst/>
            </a:prstGeom>
            <a:blipFill>
              <a:blip r:embed="rId24"/>
              <a:stretch>
                <a:fillRect/>
              </a:stretch>
            </a:blipFill>
            <a:ln w="12700" cap="flat" cmpd="sng" algn="ctr">
              <a:noFill/>
              <a:prstDash val="solid"/>
              <a:miter lim="800000"/>
            </a:ln>
            <a:effectLst>
              <a:softEdge rad="63500"/>
            </a:effectLst>
          </p:spPr>
          <p:style>
            <a:lnRef idx="2">
              <a:srgbClr val="4874CB">
                <a:shade val="50000"/>
              </a:srgbClr>
            </a:lnRef>
            <a:fillRef idx="1">
              <a:srgbClr val="4874CB"/>
            </a:fillRef>
            <a:effectRef idx="0">
              <a:srgbClr val="4874CB"/>
            </a:effectRef>
            <a:fontRef idx="minor">
              <a:sysClr val="window" lastClr="FFFFFF"/>
            </a:fontRef>
          </p:style>
          <p:txBody>
            <a:bodyPr rtlCol="0" anchor="ctr"/>
            <a:lstStyle/>
            <a:p>
              <a:pPr algn="ctr"/>
              <a:endParaRPr lang="zh-CN" altLang="en-US" sz="2000">
                <a:latin typeface="仿宋" panose="02010609060101010101" charset="-122"/>
                <a:ea typeface="仿宋" panose="02010609060101010101" charset="-122"/>
              </a:endParaRPr>
            </a:p>
          </p:txBody>
        </p:sp>
      </p:grpSp>
      <p:sp>
        <p:nvSpPr>
          <p:cNvPr id="42" name="文本框 41"/>
          <p:cNvSpPr txBox="1"/>
          <p:nvPr>
            <p:custDataLst>
              <p:tags r:id="rId9"/>
            </p:custDataLst>
          </p:nvPr>
        </p:nvSpPr>
        <p:spPr>
          <a:xfrm>
            <a:off x="2312423" y="5826865"/>
            <a:ext cx="7281531" cy="460375"/>
          </a:xfrm>
          <a:prstGeom prst="rect">
            <a:avLst/>
          </a:prstGeom>
          <a:solidFill>
            <a:srgbClr val="0F1423">
              <a:lumMod val="60000"/>
              <a:lumOff val="40000"/>
            </a:srgbClr>
          </a:solidFill>
        </p:spPr>
        <p:txBody>
          <a:bodyPr wrap="square">
            <a:spAutoFit/>
          </a:bodyPr>
          <a:lstStyle/>
          <a:p>
            <a:pPr algn="ctr"/>
            <a:r>
              <a:rPr kumimoji="1" lang="zh-CN" altLang="en-US" sz="2400" b="1">
                <a:solidFill>
                  <a:sysClr val="window" lastClr="FFFFFF"/>
                </a:solidFill>
                <a:effectLst>
                  <a:outerShdw blurRad="38100" dist="38100" dir="2700000" algn="tl">
                    <a:srgbClr val="000000">
                      <a:alpha val="43137"/>
                    </a:srgbClr>
                  </a:outerShdw>
                </a:effectLst>
                <a:latin typeface="仿宋" panose="02010609060101010101" charset="-122"/>
                <a:ea typeface="仿宋" panose="02010609060101010101" charset="-122"/>
                <a:cs typeface="楷体" panose="02010609060101010101" pitchFamily="49" charset="-122"/>
              </a:rPr>
              <a:t>同是侵略，不同结局</a:t>
            </a:r>
          </a:p>
        </p:txBody>
      </p:sp>
      <p:sp>
        <p:nvSpPr>
          <p:cNvPr id="4" name="文本框 3"/>
          <p:cNvSpPr txBox="1"/>
          <p:nvPr/>
        </p:nvSpPr>
        <p:spPr>
          <a:xfrm>
            <a:off x="1905000" y="2987675"/>
            <a:ext cx="8686800" cy="460375"/>
          </a:xfrm>
          <a:prstGeom prst="rect">
            <a:avLst/>
          </a:prstGeom>
          <a:noFill/>
        </p:spPr>
        <p:txBody>
          <a:bodyPr wrap="square" rtlCol="0" anchor="t">
            <a:spAutoFit/>
          </a:bodyPr>
          <a:lstStyle/>
          <a:p>
            <a:r>
              <a:rPr lang="zh-CN" altLang="zh-CN" sz="2400" b="1" kern="100" noProof="0">
                <a:ln>
                  <a:noFill/>
                </a:ln>
                <a:solidFill>
                  <a:srgbClr val="FF0000"/>
                </a:solidFill>
                <a:effectLst/>
                <a:uLnTx/>
                <a:uFillTx/>
                <a:latin typeface="宋体" panose="02010600030101010101" pitchFamily="2" charset="-122"/>
                <a:cs typeface="宋体" panose="02010600030101010101" pitchFamily="2" charset="-122"/>
                <a:sym typeface="宋体" panose="02010600030101010101" pitchFamily="2" charset="-122"/>
              </a:rPr>
              <a:t>鼓舞</a:t>
            </a:r>
            <a:r>
              <a:rPr lang="zh-CN" altLang="zh-CN" sz="2400" b="1" kern="100" noProof="0">
                <a:ln>
                  <a:noFill/>
                </a:ln>
                <a:solidFill>
                  <a:srgbClr val="000000"/>
                </a:solidFill>
                <a:effectLst/>
                <a:uLnTx/>
                <a:uFillTx/>
                <a:latin typeface="宋体" panose="02010600030101010101" pitchFamily="2" charset="-122"/>
                <a:cs typeface="宋体" panose="02010600030101010101" pitchFamily="2" charset="-122"/>
                <a:sym typeface="宋体" panose="02010600030101010101" pitchFamily="2" charset="-122"/>
              </a:rPr>
              <a:t>了殖民地和半殖民地人民争取</a:t>
            </a:r>
            <a:r>
              <a:rPr lang="zh-CN" altLang="zh-CN" sz="2400" b="1" kern="100" noProof="0">
                <a:ln>
                  <a:noFill/>
                </a:ln>
                <a:solidFill>
                  <a:srgbClr val="FF0000"/>
                </a:solidFill>
                <a:effectLst/>
                <a:uLnTx/>
                <a:uFillTx/>
                <a:latin typeface="宋体" panose="02010600030101010101" pitchFamily="2" charset="-122"/>
                <a:cs typeface="宋体" panose="02010600030101010101" pitchFamily="2" charset="-122"/>
                <a:sym typeface="宋体" panose="02010600030101010101" pitchFamily="2" charset="-122"/>
              </a:rPr>
              <a:t>民族独立</a:t>
            </a:r>
            <a:r>
              <a:rPr lang="zh-CN" altLang="zh-CN" sz="2400" b="1" kern="100" noProof="0">
                <a:ln>
                  <a:noFill/>
                </a:ln>
                <a:solidFill>
                  <a:srgbClr val="000000"/>
                </a:solidFill>
                <a:effectLst/>
                <a:uLnTx/>
                <a:uFillTx/>
                <a:latin typeface="宋体" panose="02010600030101010101" pitchFamily="2" charset="-122"/>
                <a:cs typeface="宋体" panose="02010600030101010101" pitchFamily="2" charset="-122"/>
                <a:sym typeface="宋体" panose="02010600030101010101" pitchFamily="2" charset="-122"/>
              </a:rPr>
              <a:t>和</a:t>
            </a:r>
            <a:r>
              <a:rPr lang="zh-CN" altLang="zh-CN" sz="2400" b="1" kern="100" noProof="0">
                <a:ln>
                  <a:noFill/>
                </a:ln>
                <a:solidFill>
                  <a:srgbClr val="FF0000"/>
                </a:solidFill>
                <a:effectLst/>
                <a:uLnTx/>
                <a:uFillTx/>
                <a:latin typeface="宋体" panose="02010600030101010101" pitchFamily="2" charset="-122"/>
                <a:cs typeface="宋体" panose="02010600030101010101" pitchFamily="2" charset="-122"/>
                <a:sym typeface="宋体" panose="02010600030101010101" pitchFamily="2" charset="-122"/>
              </a:rPr>
              <a:t>国家解放</a:t>
            </a:r>
            <a:r>
              <a:rPr lang="zh-CN" altLang="zh-CN" sz="2400" b="1" kern="100" noProof="0">
                <a:ln>
                  <a:noFill/>
                </a:ln>
                <a:solidFill>
                  <a:srgbClr val="000000"/>
                </a:solidFill>
                <a:effectLst/>
                <a:uLnTx/>
                <a:uFillTx/>
                <a:latin typeface="宋体" panose="02010600030101010101" pitchFamily="2" charset="-122"/>
                <a:cs typeface="宋体" panose="02010600030101010101" pitchFamily="2" charset="-122"/>
                <a:sym typeface="宋体" panose="02010600030101010101" pitchFamily="2" charset="-122"/>
              </a:rPr>
              <a:t>的</a:t>
            </a:r>
            <a:r>
              <a:rPr lang="zh-CN" altLang="zh-CN" sz="2400" b="1" kern="100" noProof="0">
                <a:ln>
                  <a:noFill/>
                </a:ln>
                <a:solidFill>
                  <a:srgbClr val="FF0000"/>
                </a:solidFill>
                <a:effectLst/>
                <a:uLnTx/>
                <a:uFillTx/>
                <a:latin typeface="宋体" panose="02010600030101010101" pitchFamily="2" charset="-122"/>
                <a:cs typeface="宋体" panose="02010600030101010101" pitchFamily="2" charset="-122"/>
                <a:sym typeface="宋体" panose="02010600030101010101" pitchFamily="2" charset="-122"/>
              </a:rPr>
              <a:t>斗争</a:t>
            </a:r>
            <a:endParaRPr lang="zh-CN" altLang="zh-CN" sz="2400" b="1" kern="100" noProof="0">
              <a:ln>
                <a:noFill/>
              </a:ln>
              <a:solidFill>
                <a:srgbClr val="000000"/>
              </a:solidFill>
              <a:effectLst/>
              <a:uLnTx/>
              <a:uFillTx/>
              <a:latin typeface="宋体" panose="02010600030101010101" pitchFamily="2" charset="-122"/>
              <a:cs typeface="宋体" panose="02010600030101010101" pitchFamily="2" charset="-122"/>
              <a:sym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horizontal)">
                                      <p:cBhvr>
                                        <p:cTn id="7" dur="500"/>
                                        <p:tgtEl>
                                          <p:spTgt spid="21"/>
                                        </p:tgtEl>
                                      </p:cBhvr>
                                    </p:animEffect>
                                  </p:childTnLst>
                                </p:cTn>
                              </p:par>
                              <p:par>
                                <p:cTn id="8" presetID="3"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blinds(horizontal)">
                                      <p:cBhvr>
                                        <p:cTn id="15" dur="500"/>
                                        <p:tgtEl>
                                          <p:spTgt spid="42"/>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30725"/>
                                        </p:tgtEl>
                                        <p:attrNameLst>
                                          <p:attrName>style.visibility</p:attrName>
                                        </p:attrNameLst>
                                      </p:cBhvr>
                                      <p:to>
                                        <p:strVal val="visible"/>
                                      </p:to>
                                    </p:set>
                                    <p:animEffect transition="in" filter="blinds(horizontal)">
                                      <p:cBhvr>
                                        <p:cTn id="18" dur="500"/>
                                        <p:tgtEl>
                                          <p:spTgt spid="30725"/>
                                        </p:tgtEl>
                                      </p:cBhvr>
                                    </p:animEffect>
                                  </p:childTnLst>
                                </p:cTn>
                              </p:par>
                            </p:childTnLst>
                          </p:cTn>
                        </p:par>
                        <p:par>
                          <p:cTn id="19" fill="hold">
                            <p:stCondLst>
                              <p:cond delay="500"/>
                            </p:stCondLst>
                            <p:childTnLst>
                              <p:par>
                                <p:cTn id="20" presetID="3" presetClass="entr" presetSubtype="10" fill="hold" grpId="0"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linds(horizont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0728"/>
                                        </p:tgtEl>
                                        <p:attrNameLst>
                                          <p:attrName>style.visibility</p:attrName>
                                        </p:attrNameLst>
                                      </p:cBhvr>
                                      <p:to>
                                        <p:strVal val="visible"/>
                                      </p:to>
                                    </p:set>
                                    <p:animEffect transition="in" filter="blinds(horizontal)">
                                      <p:cBhvr>
                                        <p:cTn id="27" dur="500"/>
                                        <p:tgtEl>
                                          <p:spTgt spid="30728"/>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0726"/>
                                        </p:tgtEl>
                                        <p:attrNameLst>
                                          <p:attrName>style.visibility</p:attrName>
                                        </p:attrNameLst>
                                      </p:cBhvr>
                                      <p:to>
                                        <p:strVal val="visible"/>
                                      </p:to>
                                    </p:set>
                                    <p:animEffect transition="in" filter="blinds(horizontal)">
                                      <p:cBhvr>
                                        <p:cTn id="32" dur="500"/>
                                        <p:tgtEl>
                                          <p:spTgt spid="30726"/>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0727"/>
                                        </p:tgtEl>
                                        <p:attrNameLst>
                                          <p:attrName>style.visibility</p:attrName>
                                        </p:attrNameLst>
                                      </p:cBhvr>
                                      <p:to>
                                        <p:strVal val="visible"/>
                                      </p:to>
                                    </p:set>
                                    <p:animEffect transition="in" filter="blinds(horizontal)">
                                      <p:cBhvr>
                                        <p:cTn id="37" dur="500"/>
                                        <p:tgtEl>
                                          <p:spTgt spid="30727"/>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blinds(horizontal)">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5" grpId="0" animBg="1"/>
      <p:bldP spid="2" grpId="0" animBg="1"/>
      <p:bldP spid="30726" grpId="0" animBg="1"/>
      <p:bldP spid="30727" grpId="0" animBg="1"/>
      <p:bldP spid="30728" grpId="0" animBg="1"/>
      <p:bldP spid="21" grpId="0"/>
      <p:bldP spid="42" grpId="0" bldLvl="0" animBg="1"/>
      <p:bldP spid="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44780" y="102235"/>
            <a:ext cx="12155805" cy="2691765"/>
          </a:xfrm>
          <a:prstGeom prst="rect">
            <a:avLst/>
          </a:prstGeom>
          <a:noFill/>
        </p:spPr>
        <p:txBody>
          <a:bodyPr wrap="square" rtlCol="0">
            <a:spAutoFit/>
          </a:bodyPr>
          <a:lstStyle/>
          <a:p>
            <a:pPr fontAlgn="auto">
              <a:lnSpc>
                <a:spcPts val="3380"/>
              </a:lnSpc>
            </a:pPr>
            <a:r>
              <a:rPr lang="en-US" sz="2400" b="1">
                <a:latin typeface="宋体" panose="02010600030101010101" pitchFamily="2" charset="-122"/>
                <a:ea typeface="宋体" panose="02010600030101010101" pitchFamily="2" charset="-122"/>
                <a:cs typeface="宋体" panose="02010600030101010101" pitchFamily="2" charset="-122"/>
              </a:rPr>
              <a:t>23.</a:t>
            </a:r>
            <a:r>
              <a:rPr sz="2400" b="1">
                <a:latin typeface="宋体" panose="02010600030101010101" pitchFamily="2" charset="-122"/>
                <a:cs typeface="宋体" panose="02010600030101010101" pitchFamily="2" charset="-122"/>
              </a:rPr>
              <a:t>（2023·江苏高考·8）在中共七大上，毛泽东强调“由减租减息转变到耕者有其田”，要派干部到城市去，“掌握大的铁路、工厂、银行”。他主张新的中央委员应该包罗各种人才，“将来还要搞大工业”。他提出要夺取北平、天津等中心城市，并表示“我们一定要在那里开八大”。毛泽东的主张（　　）</a:t>
            </a:r>
          </a:p>
          <a:p>
            <a:pPr fontAlgn="auto">
              <a:lnSpc>
                <a:spcPts val="3380"/>
              </a:lnSpc>
            </a:pPr>
            <a:r>
              <a:rPr sz="2400" b="1">
                <a:latin typeface="宋体" panose="02010600030101010101" pitchFamily="2" charset="-122"/>
                <a:cs typeface="宋体" panose="02010600030101010101" pitchFamily="2" charset="-122"/>
              </a:rPr>
              <a:t>A．基于对解放战争进程的判断     B．说明中国革命性质发生变化</a:t>
            </a:r>
          </a:p>
          <a:p>
            <a:pPr fontAlgn="auto">
              <a:lnSpc>
                <a:spcPts val="3380"/>
              </a:lnSpc>
            </a:pPr>
            <a:r>
              <a:rPr sz="2400" b="1">
                <a:latin typeface="宋体" panose="02010600030101010101" pitchFamily="2" charset="-122"/>
                <a:cs typeface="宋体" panose="02010600030101010101" pitchFamily="2" charset="-122"/>
              </a:rPr>
              <a:t>C．重在强调抗战必胜的坚定信念</a:t>
            </a:r>
            <a:r>
              <a:rPr lang="en-US" sz="2400" b="1">
                <a:latin typeface="宋体" panose="02010600030101010101" pitchFamily="2" charset="-122"/>
                <a:cs typeface="宋体" panose="02010600030101010101" pitchFamily="2" charset="-122"/>
              </a:rPr>
              <a:t>   </a:t>
            </a:r>
            <a:r>
              <a:rPr sz="2400" b="1">
                <a:latin typeface="宋体" panose="02010600030101010101" pitchFamily="2" charset="-122"/>
                <a:cs typeface="宋体" panose="02010600030101010101" pitchFamily="2" charset="-122"/>
              </a:rPr>
              <a:t>D．憧憬着新民主主义国家的未来</a:t>
            </a:r>
          </a:p>
        </p:txBody>
      </p:sp>
      <p:sp>
        <p:nvSpPr>
          <p:cNvPr id="5" name="心形 4"/>
          <p:cNvSpPr/>
          <p:nvPr/>
        </p:nvSpPr>
        <p:spPr>
          <a:xfrm>
            <a:off x="4897438" y="2239645"/>
            <a:ext cx="754063" cy="619125"/>
          </a:xfrm>
          <a:prstGeom prst="heart">
            <a:avLst/>
          </a:prstGeom>
          <a:solidFill>
            <a:srgbClr val="FF0000"/>
          </a:solidFill>
          <a:ln>
            <a:solidFill>
              <a:srgbClr val="FF0000"/>
            </a:solid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fontAlgn="base"/>
            <a:endParaRPr lang="zh-CN" altLang="en-US" sz="1800" strike="noStrike" noProof="1"/>
          </a:p>
        </p:txBody>
      </p:sp>
      <p:sp>
        <p:nvSpPr>
          <p:cNvPr id="2" name="文本框 1"/>
          <p:cNvSpPr txBox="1"/>
          <p:nvPr>
            <p:custDataLst>
              <p:tags r:id="rId2"/>
            </p:custDataLst>
          </p:nvPr>
        </p:nvSpPr>
        <p:spPr>
          <a:xfrm>
            <a:off x="144780" y="2794000"/>
            <a:ext cx="11859895" cy="3251200"/>
          </a:xfrm>
          <a:prstGeom prst="rect">
            <a:avLst/>
          </a:prstGeom>
          <a:noFill/>
        </p:spPr>
        <p:txBody>
          <a:bodyPr wrap="square" rtlCol="0">
            <a:spAutoFit/>
          </a:bodyPr>
          <a:lstStyle/>
          <a:p>
            <a:pPr algn="l" fontAlgn="auto">
              <a:lnSpc>
                <a:spcPts val="3080"/>
              </a:lnSpc>
            </a:pPr>
            <a:r>
              <a:rPr lang="en-US" sz="2400" b="1">
                <a:latin typeface="宋体" panose="02010600030101010101" pitchFamily="2" charset="-122"/>
                <a:ea typeface="宋体" panose="02010600030101010101" pitchFamily="2" charset="-122"/>
                <a:cs typeface="宋体" panose="02010600030101010101" pitchFamily="2" charset="-122"/>
              </a:rPr>
              <a:t>24</a:t>
            </a:r>
            <a:r>
              <a:rPr sz="2400" b="1">
                <a:latin typeface="宋体" panose="02010600030101010101" pitchFamily="2" charset="-122"/>
                <a:ea typeface="宋体" panose="02010600030101010101" pitchFamily="2" charset="-122"/>
                <a:cs typeface="宋体" panose="02010600030101010101" pitchFamily="2" charset="-122"/>
              </a:rPr>
              <a:t>.</a:t>
            </a:r>
            <a:r>
              <a:rPr sz="2400" b="1">
                <a:latin typeface="宋体" panose="02010600030101010101" pitchFamily="2" charset="-122"/>
                <a:cs typeface="宋体" panose="02010600030101010101" pitchFamily="2" charset="-122"/>
              </a:rPr>
              <a:t>（2023·浙江高考·8）中国共产党某次代表大会的会场布置：主席台最上方的石拱上有红色美术字“在毛泽东的旗帜下胜利前进”，台前还摆放着多盆从山里采集来的野生花草。会场两边的墙上，各安装着3个代表胜利的“V”字形旗座，每个旗座插有4面党旗，24面党旗象征中国共产党24年的奋斗历程。这次大会的历史性贡献有</a:t>
            </a:r>
          </a:p>
          <a:p>
            <a:pPr algn="l" fontAlgn="auto">
              <a:lnSpc>
                <a:spcPts val="3080"/>
              </a:lnSpc>
            </a:pPr>
            <a:r>
              <a:rPr sz="2400" b="1">
                <a:latin typeface="宋体" panose="02010600030101010101" pitchFamily="2" charset="-122"/>
                <a:cs typeface="宋体" panose="02010600030101010101" pitchFamily="2" charset="-122"/>
              </a:rPr>
              <a:t> A．确立毛泽东思想为党的指导思想</a:t>
            </a:r>
          </a:p>
          <a:p>
            <a:pPr algn="l" fontAlgn="auto">
              <a:lnSpc>
                <a:spcPts val="3080"/>
              </a:lnSpc>
            </a:pPr>
            <a:r>
              <a:rPr sz="2400" b="1">
                <a:latin typeface="宋体" panose="02010600030101010101" pitchFamily="2" charset="-122"/>
                <a:cs typeface="宋体" panose="02010600030101010101" pitchFamily="2" charset="-122"/>
              </a:rPr>
              <a:t> B．明确党的工作重心由乡村转移到城市</a:t>
            </a:r>
          </a:p>
          <a:p>
            <a:pPr algn="l" fontAlgn="auto">
              <a:lnSpc>
                <a:spcPts val="3080"/>
              </a:lnSpc>
            </a:pPr>
            <a:r>
              <a:rPr sz="2400" b="1">
                <a:latin typeface="宋体" panose="02010600030101010101" pitchFamily="2" charset="-122"/>
                <a:cs typeface="宋体" panose="02010600030101010101" pitchFamily="2" charset="-122"/>
              </a:rPr>
              <a:t> C．确定实行土地革命和武装反抗国民党反动派的总方针</a:t>
            </a:r>
          </a:p>
          <a:p>
            <a:pPr algn="l" fontAlgn="auto">
              <a:lnSpc>
                <a:spcPts val="3080"/>
              </a:lnSpc>
            </a:pPr>
            <a:r>
              <a:rPr sz="2400" b="1">
                <a:latin typeface="宋体" panose="02010600030101010101" pitchFamily="2" charset="-122"/>
                <a:cs typeface="宋体" panose="02010600030101010101" pitchFamily="2" charset="-122"/>
              </a:rPr>
              <a:t> D．制定了动员全民族一切力量争取抗战胜利的全面抗战路线</a:t>
            </a:r>
          </a:p>
        </p:txBody>
      </p:sp>
      <p:sp>
        <p:nvSpPr>
          <p:cNvPr id="7" name="心形 6"/>
          <p:cNvSpPr/>
          <p:nvPr/>
        </p:nvSpPr>
        <p:spPr>
          <a:xfrm>
            <a:off x="144463" y="4254500"/>
            <a:ext cx="754063" cy="619125"/>
          </a:xfrm>
          <a:prstGeom prst="heart">
            <a:avLst/>
          </a:prstGeom>
          <a:solidFill>
            <a:srgbClr val="FF0000"/>
          </a:solidFill>
          <a:ln>
            <a:solidFill>
              <a:srgbClr val="FF0000"/>
            </a:solid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fontAlgn="base"/>
            <a:endParaRPr lang="zh-CN" altLang="en-US" sz="1800" strike="noStrike" noProof="1"/>
          </a:p>
        </p:txBody>
      </p:sp>
      <p:grpSp>
        <p:nvGrpSpPr>
          <p:cNvPr id="14" name="组合 13"/>
          <p:cNvGrpSpPr/>
          <p:nvPr/>
        </p:nvGrpSpPr>
        <p:grpSpPr>
          <a:xfrm>
            <a:off x="-6350" y="6319520"/>
            <a:ext cx="12198350" cy="516890"/>
            <a:chOff x="-10" y="9952"/>
            <a:chExt cx="19210" cy="814"/>
          </a:xfrm>
          <a:solidFill>
            <a:schemeClr val="accent6">
              <a:lumMod val="20000"/>
              <a:lumOff val="80000"/>
            </a:schemeClr>
          </a:solidFill>
        </p:grpSpPr>
        <p:sp>
          <p:nvSpPr>
            <p:cNvPr id="15" name="文本框 14"/>
            <p:cNvSpPr txBox="1"/>
            <p:nvPr>
              <p:custDataLst>
                <p:tags r:id="rId4"/>
              </p:custDataLst>
            </p:nvPr>
          </p:nvSpPr>
          <p:spPr>
            <a:xfrm>
              <a:off x="-10" y="9976"/>
              <a:ext cx="19211" cy="791"/>
            </a:xfrm>
            <a:prstGeom prst="rect">
              <a:avLst/>
            </a:prstGeom>
            <a:grpFill/>
          </p:spPr>
          <p:txBody>
            <a:bodyPr vert="horz" wrap="square" lIns="91440" tIns="45720" rIns="91440" bIns="45720" numCol="1" spcCol="0" rtlCol="0" fromWordArt="0" anchor="t" anchorCtr="0" forceAA="0" compatLnSpc="0">
              <a:noAutofit/>
            </a:bodyPr>
            <a:lstStyle>
              <a:lvl1pPr algn="l" defTabSz="914400" rtl="0" eaLnBrk="1" latinLnBrk="0" hangingPunct="1">
                <a:lnSpc>
                  <a:spcPct val="90000"/>
                </a:lnSpc>
                <a:spcBef>
                  <a:spcPct val="0"/>
                </a:spcBef>
                <a:buNone/>
                <a:defRPr sz="4400" kern="1200">
                  <a:solidFill>
                    <a:sysClr val="windowText" lastClr="000000"/>
                  </a:solidFill>
                  <a:latin typeface="Calibri" panose="020F0502020204030204"/>
                  <a:ea typeface="微软雅黑" panose="020B0503020204020204" charset="-122"/>
                  <a:cs typeface="微软雅黑" panose="020B0503020204020204" charset="-122"/>
                </a:defRPr>
              </a:lvl1pPr>
            </a:lstStyle>
            <a:p>
              <a:pPr lvl="0" algn="l">
                <a:lnSpc>
                  <a:spcPct val="100000"/>
                </a:lnSpc>
                <a:buClrTx/>
                <a:buSzTx/>
                <a:buFontTx/>
              </a:pPr>
              <a:r>
                <a:rPr lang="zh-CN" altLang="zh-CN" sz="2400" b="1">
                  <a:latin typeface="仿宋" panose="02010609060101010101" charset="-122"/>
                  <a:ea typeface="仿宋" panose="02010609060101010101" charset="-122"/>
                  <a:cs typeface="楷体" panose="02010609060101010101" pitchFamily="49" charset="-122"/>
                  <a:sym typeface="Arial" panose="020B0604020202020204" pitchFamily="34" charset="0"/>
                </a:rPr>
                <a:t>  </a:t>
              </a:r>
              <a:r>
                <a:rPr lang="zh-CN" altLang="zh-CN" sz="2400" b="1">
                  <a:latin typeface="仿宋" panose="02010609060101010101" charset="-122"/>
                  <a:ea typeface="仿宋" panose="02010609060101010101" charset="-122"/>
                  <a:cs typeface="楷体" panose="02010609060101010101" pitchFamily="49" charset="-122"/>
                  <a:sym typeface="等线" panose="02010600030101010101" charset="-122"/>
                </a:rPr>
                <a:t>考情分析</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zh-CN" sz="2400" b="1">
                  <a:solidFill>
                    <a:sysClr val="windowText" lastClr="000000"/>
                  </a:solidFill>
                  <a:latin typeface="仿宋" panose="02010609060101010101" charset="-122"/>
                  <a:ea typeface="仿宋" panose="02010609060101010101" charset="-122"/>
                  <a:cs typeface="楷体" panose="02010609060101010101" pitchFamily="49" charset="-122"/>
                  <a:sym typeface="微软雅黑" panose="020B0503020204020204" charset="-122"/>
                </a:rPr>
                <a:t>阶段特征</a:t>
              </a:r>
              <a:r>
                <a:rPr lang="en-US" altLang="zh-CN" sz="2400" b="1">
                  <a:solidFill>
                    <a:sysClr val="windowText" lastClr="000000"/>
                  </a:solidFill>
                  <a:latin typeface="仿宋" panose="02010609060101010101" charset="-122"/>
                  <a:ea typeface="仿宋" panose="02010609060101010101" charset="-122"/>
                  <a:cs typeface="楷体" panose="02010609060101010101" pitchFamily="49" charset="-122"/>
                  <a:sym typeface="微软雅黑" panose="020B0503020204020204" charset="-122"/>
                </a:rPr>
                <a:t>          </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微软雅黑" panose="020B0503020204020204" charset="-122"/>
                </a:rPr>
                <a:t>夯实</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等线" panose="02010600030101010101" charset="-122"/>
                </a:rPr>
                <a:t>基础</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等线" panose="02010600030101010101" charset="-122"/>
                </a:rPr>
                <a:t>高考真题</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en-US" sz="2400" b="1">
                  <a:solidFill>
                    <a:srgbClr val="000000"/>
                  </a:solidFill>
                  <a:latin typeface="仿宋" panose="02010609060101010101" charset="-122"/>
                  <a:ea typeface="仿宋" panose="02010609060101010101" charset="-122"/>
                  <a:cs typeface="Times New Roman" panose="02020603050405020304" charset="0"/>
                  <a:sym typeface="等线" panose="02010600030101010101" charset="-122"/>
                </a:rPr>
                <a:t>链接选必</a:t>
              </a: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sym typeface="微软雅黑" panose="020B0503020204020204" charset="-122"/>
              </a:endParaRPr>
            </a:p>
          </p:txBody>
        </p:sp>
        <p:cxnSp>
          <p:nvCxnSpPr>
            <p:cNvPr id="20" name="直接连接符 19"/>
            <p:cNvCxnSpPr/>
            <p:nvPr/>
          </p:nvCxnSpPr>
          <p:spPr>
            <a:xfrm>
              <a:off x="2977" y="9952"/>
              <a:ext cx="16" cy="815"/>
            </a:xfrm>
            <a:prstGeom prst="line">
              <a:avLst/>
            </a:prstGeom>
            <a:grpFill/>
            <a:ln w="12700" cmpd="sng">
              <a:solidFill>
                <a:sysClr val="window" lastClr="FFFFFF"/>
              </a:solidFill>
              <a:prstDash val="solid"/>
            </a:ln>
          </p:spPr>
          <p:style>
            <a:lnRef idx="2">
              <a:srgbClr val="4472C4"/>
            </a:lnRef>
            <a:fillRef idx="0">
              <a:srgbClr val="FFFFFF"/>
            </a:fillRef>
            <a:effectRef idx="0">
              <a:srgbClr val="FFFFFF"/>
            </a:effectRef>
            <a:fontRef idx="minor">
              <a:sysClr val="windowText" lastClr="000000"/>
            </a:fontRef>
          </p:style>
        </p:cxnSp>
        <p:cxnSp>
          <p:nvCxnSpPr>
            <p:cNvPr id="25" name="直接连接符 24"/>
            <p:cNvCxnSpPr/>
            <p:nvPr/>
          </p:nvCxnSpPr>
          <p:spPr>
            <a:xfrm>
              <a:off x="7227" y="9952"/>
              <a:ext cx="16" cy="815"/>
            </a:xfrm>
            <a:prstGeom prst="line">
              <a:avLst/>
            </a:prstGeom>
            <a:grpFill/>
            <a:ln w="12700" cmpd="sng">
              <a:solidFill>
                <a:sysClr val="window" lastClr="FFFFFF"/>
              </a:solidFill>
              <a:prstDash val="solid"/>
            </a:ln>
          </p:spPr>
          <p:style>
            <a:lnRef idx="2">
              <a:srgbClr val="4472C4"/>
            </a:lnRef>
            <a:fillRef idx="0">
              <a:srgbClr val="FFFFFF"/>
            </a:fillRef>
            <a:effectRef idx="0">
              <a:srgbClr val="FFFFFF"/>
            </a:effectRef>
            <a:fontRef idx="minor">
              <a:sysClr val="windowText" lastClr="000000"/>
            </a:fontRef>
          </p:style>
        </p:cxnSp>
        <p:cxnSp>
          <p:nvCxnSpPr>
            <p:cNvPr id="29" name="直接连接符 28"/>
            <p:cNvCxnSpPr/>
            <p:nvPr/>
          </p:nvCxnSpPr>
          <p:spPr>
            <a:xfrm>
              <a:off x="11121" y="9952"/>
              <a:ext cx="16" cy="815"/>
            </a:xfrm>
            <a:prstGeom prst="line">
              <a:avLst/>
            </a:prstGeom>
            <a:grpFill/>
            <a:ln w="12700" cmpd="sng">
              <a:solidFill>
                <a:sysClr val="window" lastClr="FFFFFF"/>
              </a:solidFill>
              <a:prstDash val="solid"/>
            </a:ln>
          </p:spPr>
          <p:style>
            <a:lnRef idx="2">
              <a:srgbClr val="4472C4"/>
            </a:lnRef>
            <a:fillRef idx="0">
              <a:srgbClr val="FFFFFF"/>
            </a:fillRef>
            <a:effectRef idx="0">
              <a:srgbClr val="FFFFFF"/>
            </a:effectRef>
            <a:fontRef idx="minor">
              <a:sysClr val="windowText" lastClr="000000"/>
            </a:fontRef>
          </p:style>
        </p:cxnSp>
        <p:cxnSp>
          <p:nvCxnSpPr>
            <p:cNvPr id="30" name="直接连接符 29"/>
            <p:cNvCxnSpPr/>
            <p:nvPr/>
          </p:nvCxnSpPr>
          <p:spPr>
            <a:xfrm>
              <a:off x="15150" y="9952"/>
              <a:ext cx="16" cy="815"/>
            </a:xfrm>
            <a:prstGeom prst="line">
              <a:avLst/>
            </a:prstGeom>
            <a:grpFill/>
            <a:ln w="12700" cmpd="sng">
              <a:solidFill>
                <a:sysClr val="window" lastClr="FFFFFF"/>
              </a:solidFill>
              <a:prstDash val="solid"/>
            </a:ln>
          </p:spPr>
          <p:style>
            <a:lnRef idx="2">
              <a:srgbClr val="4472C4"/>
            </a:lnRef>
            <a:fillRef idx="0">
              <a:srgbClr val="FFFFFF"/>
            </a:fillRef>
            <a:effectRef idx="0">
              <a:srgbClr val="FFFFFF"/>
            </a:effectRef>
            <a:fontRef idx="minor">
              <a:sysClr val="windowText" lastClr="000000"/>
            </a:fontRef>
          </p:style>
        </p:cxnSp>
      </p:grpSp>
      <p:sp>
        <p:nvSpPr>
          <p:cNvPr id="74756" name="Text Box 57"/>
          <p:cNvSpPr txBox="1">
            <a:spLocks noChangeArrowheads="1"/>
          </p:cNvSpPr>
          <p:nvPr>
            <p:custDataLst>
              <p:tags r:id="rId3"/>
            </p:custDataLst>
          </p:nvPr>
        </p:nvSpPr>
        <p:spPr bwMode="auto">
          <a:xfrm>
            <a:off x="9304338" y="4422140"/>
            <a:ext cx="2700337" cy="1814830"/>
          </a:xfrm>
          <a:prstGeom prst="rect">
            <a:avLst/>
          </a:prstGeom>
          <a:noFill/>
          <a:ln w="9525">
            <a:solidFill>
              <a:sysClr val="windowText" lastClr="000000"/>
            </a:solidFill>
            <a:miter lim="800000"/>
          </a:ln>
        </p:spPr>
        <p:txBody>
          <a:bodyPr>
            <a:spAutoFit/>
          </a:bodyPr>
          <a:lstStyle/>
          <a:p>
            <a:pPr>
              <a:lnSpc>
                <a:spcPts val="3360"/>
              </a:lnSpc>
            </a:pPr>
            <a:r>
              <a:rPr lang="zh-CN" altLang="en-US" sz="2400" b="1">
                <a:solidFill>
                  <a:srgbClr val="000000"/>
                </a:solidFill>
              </a:rPr>
              <a:t>一审</a:t>
            </a:r>
            <a:r>
              <a:rPr lang="zh-CN" altLang="en-US" sz="2400" b="1">
                <a:solidFill>
                  <a:srgbClr val="FF0000"/>
                </a:solidFill>
              </a:rPr>
              <a:t>时空</a:t>
            </a:r>
            <a:r>
              <a:rPr lang="zh-CN" altLang="en-US" sz="2400" b="1">
                <a:solidFill>
                  <a:srgbClr val="000000"/>
                </a:solidFill>
              </a:rPr>
              <a:t>和</a:t>
            </a:r>
            <a:r>
              <a:rPr lang="zh-CN" altLang="en-US" sz="2400" b="1">
                <a:solidFill>
                  <a:srgbClr val="FF0000"/>
                </a:solidFill>
              </a:rPr>
              <a:t>设问</a:t>
            </a:r>
            <a:endParaRPr lang="zh-CN" altLang="en-US" sz="2400" b="1">
              <a:solidFill>
                <a:srgbClr val="000000"/>
              </a:solidFill>
            </a:endParaRPr>
          </a:p>
          <a:p>
            <a:pPr>
              <a:lnSpc>
                <a:spcPts val="3360"/>
              </a:lnSpc>
            </a:pPr>
            <a:r>
              <a:rPr lang="zh-CN" altLang="en-US" sz="2400" b="1">
                <a:solidFill>
                  <a:srgbClr val="000000"/>
                </a:solidFill>
              </a:rPr>
              <a:t>二提主旨</a:t>
            </a:r>
            <a:r>
              <a:rPr lang="zh-CN" altLang="en-US" sz="2400" b="1">
                <a:solidFill>
                  <a:srgbClr val="FF0000"/>
                </a:solidFill>
              </a:rPr>
              <a:t>关键词</a:t>
            </a:r>
            <a:endParaRPr lang="zh-CN" altLang="en-US" sz="2400" b="1">
              <a:solidFill>
                <a:srgbClr val="000000"/>
              </a:solidFill>
            </a:endParaRPr>
          </a:p>
          <a:p>
            <a:pPr>
              <a:lnSpc>
                <a:spcPts val="3360"/>
              </a:lnSpc>
            </a:pPr>
            <a:r>
              <a:rPr lang="zh-CN" altLang="en-US" sz="2400" b="1">
                <a:solidFill>
                  <a:srgbClr val="000000"/>
                </a:solidFill>
              </a:rPr>
              <a:t>三用</a:t>
            </a:r>
            <a:r>
              <a:rPr lang="zh-CN" altLang="en-US" sz="2400" b="1">
                <a:solidFill>
                  <a:srgbClr val="FF0000"/>
                </a:solidFill>
              </a:rPr>
              <a:t>排除三原则</a:t>
            </a:r>
            <a:endParaRPr lang="zh-CN" altLang="en-US" sz="2400" b="1">
              <a:solidFill>
                <a:srgbClr val="000000"/>
              </a:solidFill>
            </a:endParaRPr>
          </a:p>
          <a:p>
            <a:pPr>
              <a:lnSpc>
                <a:spcPts val="3360"/>
              </a:lnSpc>
            </a:pPr>
            <a:r>
              <a:rPr lang="zh-CN" altLang="en-US" sz="2400" b="1">
                <a:solidFill>
                  <a:srgbClr val="000000"/>
                </a:solidFill>
              </a:rPr>
              <a:t>四比选项</a:t>
            </a:r>
            <a:r>
              <a:rPr lang="zh-CN" altLang="en-US" sz="2400" b="1">
                <a:solidFill>
                  <a:srgbClr val="FF0000"/>
                </a:solidFill>
              </a:rPr>
              <a:t>定答案</a:t>
            </a:r>
            <a:endParaRPr lang="zh-CN" altLang="en-US" sz="2400" b="1">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linds(horizont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linds(horizont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2" grpId="0"/>
      <p:bldP spid="7" grpId="0" bldLvl="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44780" y="102235"/>
            <a:ext cx="12155805" cy="2258695"/>
          </a:xfrm>
          <a:prstGeom prst="rect">
            <a:avLst/>
          </a:prstGeom>
          <a:noFill/>
        </p:spPr>
        <p:txBody>
          <a:bodyPr wrap="square" rtlCol="0">
            <a:spAutoFit/>
          </a:bodyPr>
          <a:lstStyle/>
          <a:p>
            <a:pPr fontAlgn="auto">
              <a:lnSpc>
                <a:spcPts val="3380"/>
              </a:lnSpc>
            </a:pPr>
            <a:r>
              <a:rPr lang="en-US" sz="2400" b="1">
                <a:latin typeface="宋体" panose="02010600030101010101" pitchFamily="2" charset="-122"/>
                <a:ea typeface="宋体" panose="02010600030101010101" pitchFamily="2" charset="-122"/>
                <a:cs typeface="宋体" panose="02010600030101010101" pitchFamily="2" charset="-122"/>
              </a:rPr>
              <a:t>25.</a:t>
            </a:r>
            <a:r>
              <a:rPr sz="2400" b="1">
                <a:latin typeface="宋体" panose="02010600030101010101" pitchFamily="2" charset="-122"/>
                <a:cs typeface="宋体" panose="02010600030101010101" pitchFamily="2" charset="-122"/>
              </a:rPr>
              <a:t>（2023·全国·甲卷·31）1943年，中共中央指出，“提高妇女的政治地位、文化水平、改善生活，以达到解放的道路，亦须从经济丰裕与经济独立入手”。这一决定的实施（      ）</a:t>
            </a:r>
          </a:p>
          <a:p>
            <a:pPr fontAlgn="auto">
              <a:lnSpc>
                <a:spcPts val="3380"/>
              </a:lnSpc>
            </a:pPr>
            <a:r>
              <a:rPr sz="2400" b="1">
                <a:latin typeface="宋体" panose="02010600030101010101" pitchFamily="2" charset="-122"/>
                <a:cs typeface="宋体" panose="02010600030101010101" pitchFamily="2" charset="-122"/>
              </a:rPr>
              <a:t>A．促进妇女彻底摆脱封建束缚	B．有利于抗日根据地政权巩固</a:t>
            </a:r>
          </a:p>
          <a:p>
            <a:pPr fontAlgn="auto">
              <a:lnSpc>
                <a:spcPts val="3380"/>
              </a:lnSpc>
            </a:pPr>
            <a:r>
              <a:rPr sz="2400" b="1">
                <a:latin typeface="宋体" panose="02010600030101010101" pitchFamily="2" charset="-122"/>
                <a:cs typeface="宋体" panose="02010600030101010101" pitchFamily="2" charset="-122"/>
              </a:rPr>
              <a:t>C．扩大了陕甘宁边区阶级基础	D．适应党的工作重心转移需要</a:t>
            </a:r>
          </a:p>
        </p:txBody>
      </p:sp>
      <p:sp>
        <p:nvSpPr>
          <p:cNvPr id="5" name="心形 4"/>
          <p:cNvSpPr/>
          <p:nvPr/>
        </p:nvSpPr>
        <p:spPr>
          <a:xfrm>
            <a:off x="4516438" y="1194435"/>
            <a:ext cx="754063" cy="619125"/>
          </a:xfrm>
          <a:prstGeom prst="heart">
            <a:avLst/>
          </a:prstGeom>
          <a:solidFill>
            <a:srgbClr val="FF0000"/>
          </a:solidFill>
          <a:ln>
            <a:solidFill>
              <a:srgbClr val="FF0000"/>
            </a:solid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fontAlgn="base"/>
            <a:endParaRPr lang="zh-CN" altLang="en-US" sz="1800" strike="noStrike" noProof="1"/>
          </a:p>
        </p:txBody>
      </p:sp>
      <p:sp>
        <p:nvSpPr>
          <p:cNvPr id="2" name="文本框 1"/>
          <p:cNvSpPr txBox="1"/>
          <p:nvPr>
            <p:custDataLst>
              <p:tags r:id="rId2"/>
            </p:custDataLst>
          </p:nvPr>
        </p:nvSpPr>
        <p:spPr>
          <a:xfrm>
            <a:off x="144780" y="2794000"/>
            <a:ext cx="11859895" cy="3251200"/>
          </a:xfrm>
          <a:prstGeom prst="rect">
            <a:avLst/>
          </a:prstGeom>
          <a:noFill/>
        </p:spPr>
        <p:txBody>
          <a:bodyPr wrap="square" rtlCol="0">
            <a:spAutoFit/>
          </a:bodyPr>
          <a:lstStyle/>
          <a:p>
            <a:pPr algn="l" fontAlgn="auto">
              <a:lnSpc>
                <a:spcPts val="3080"/>
              </a:lnSpc>
            </a:pPr>
            <a:r>
              <a:rPr lang="en-US" sz="2400" b="1">
                <a:latin typeface="宋体" panose="02010600030101010101" pitchFamily="2" charset="-122"/>
                <a:ea typeface="宋体" panose="02010600030101010101" pitchFamily="2" charset="-122"/>
                <a:cs typeface="宋体" panose="02010600030101010101" pitchFamily="2" charset="-122"/>
              </a:rPr>
              <a:t>26</a:t>
            </a:r>
            <a:r>
              <a:rPr sz="2400" b="1">
                <a:latin typeface="宋体" panose="02010600030101010101" pitchFamily="2" charset="-122"/>
                <a:ea typeface="宋体" panose="02010600030101010101" pitchFamily="2" charset="-122"/>
                <a:cs typeface="宋体" panose="02010600030101010101" pitchFamily="2" charset="-122"/>
              </a:rPr>
              <a:t>.</a:t>
            </a:r>
            <a:r>
              <a:rPr sz="2400" b="1">
                <a:latin typeface="宋体" panose="02010600030101010101" pitchFamily="2" charset="-122"/>
                <a:cs typeface="宋体" panose="02010600030101010101" pitchFamily="2" charset="-122"/>
              </a:rPr>
              <a:t>（2022·湖北高考）1937年冬至1938年春，周立波以记者身份访问晋察冀边区。他在通讯报告中写道：“现在，这里的每座城镇，每个村庄都有自卫队。”“扶着长戈，他们是英武庄严的卫国的战士，但一回到田里，重新扶起犁耙的时候，他们依旧是朴素的农民。”“壮丁不够的乡村，在路上放哨的，都是小孩子。”由此可</a:t>
            </a:r>
          </a:p>
          <a:p>
            <a:pPr algn="l" fontAlgn="auto">
              <a:lnSpc>
                <a:spcPts val="3080"/>
              </a:lnSpc>
            </a:pPr>
            <a:r>
              <a:rPr sz="2400" b="1">
                <a:latin typeface="宋体" panose="02010600030101010101" pitchFamily="2" charset="-122"/>
                <a:cs typeface="宋体" panose="02010600030101010101" pitchFamily="2" charset="-122"/>
              </a:rPr>
              <a:t>A．国共合作推动全民族抗战           </a:t>
            </a:r>
          </a:p>
          <a:p>
            <a:pPr algn="l" fontAlgn="auto">
              <a:lnSpc>
                <a:spcPts val="3080"/>
              </a:lnSpc>
            </a:pPr>
            <a:r>
              <a:rPr sz="2400" b="1">
                <a:latin typeface="宋体" panose="02010600030101010101" pitchFamily="2" charset="-122"/>
                <a:cs typeface="宋体" panose="02010600030101010101" pitchFamily="2" charset="-122"/>
              </a:rPr>
              <a:t>B．群众是敌后抗战的中坚</a:t>
            </a:r>
          </a:p>
          <a:p>
            <a:pPr algn="l" fontAlgn="auto">
              <a:lnSpc>
                <a:spcPts val="3080"/>
              </a:lnSpc>
            </a:pPr>
            <a:r>
              <a:rPr sz="2400" b="1">
                <a:latin typeface="宋体" panose="02010600030101010101" pitchFamily="2" charset="-122"/>
                <a:cs typeface="宋体" panose="02010600030101010101" pitchFamily="2" charset="-122"/>
              </a:rPr>
              <a:t>C．中共坚持“工农武装割据”         </a:t>
            </a:r>
          </a:p>
          <a:p>
            <a:pPr algn="l" fontAlgn="auto">
              <a:lnSpc>
                <a:spcPts val="3080"/>
              </a:lnSpc>
            </a:pPr>
            <a:r>
              <a:rPr sz="2400" b="1">
                <a:latin typeface="宋体" panose="02010600030101010101" pitchFamily="2" charset="-122"/>
                <a:cs typeface="宋体" panose="02010600030101010101" pitchFamily="2" charset="-122"/>
              </a:rPr>
              <a:t>D．边区实行全面抗战路线</a:t>
            </a:r>
          </a:p>
        </p:txBody>
      </p:sp>
      <p:sp>
        <p:nvSpPr>
          <p:cNvPr id="7" name="心形 6"/>
          <p:cNvSpPr/>
          <p:nvPr/>
        </p:nvSpPr>
        <p:spPr>
          <a:xfrm>
            <a:off x="144463" y="5617845"/>
            <a:ext cx="754063" cy="619125"/>
          </a:xfrm>
          <a:prstGeom prst="heart">
            <a:avLst/>
          </a:prstGeom>
          <a:solidFill>
            <a:srgbClr val="FF0000"/>
          </a:solidFill>
          <a:ln>
            <a:solidFill>
              <a:srgbClr val="FF0000"/>
            </a:solid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fontAlgn="base"/>
            <a:endParaRPr lang="zh-CN" altLang="en-US" sz="1800" strike="noStrike" noProof="1"/>
          </a:p>
        </p:txBody>
      </p:sp>
      <p:grpSp>
        <p:nvGrpSpPr>
          <p:cNvPr id="14" name="组合 13"/>
          <p:cNvGrpSpPr/>
          <p:nvPr/>
        </p:nvGrpSpPr>
        <p:grpSpPr>
          <a:xfrm>
            <a:off x="-6350" y="6319520"/>
            <a:ext cx="12198350" cy="516890"/>
            <a:chOff x="-10" y="9952"/>
            <a:chExt cx="19210" cy="814"/>
          </a:xfrm>
          <a:solidFill>
            <a:schemeClr val="accent6">
              <a:lumMod val="20000"/>
              <a:lumOff val="80000"/>
            </a:schemeClr>
          </a:solidFill>
        </p:grpSpPr>
        <p:sp>
          <p:nvSpPr>
            <p:cNvPr id="15" name="文本框 14"/>
            <p:cNvSpPr txBox="1"/>
            <p:nvPr>
              <p:custDataLst>
                <p:tags r:id="rId4"/>
              </p:custDataLst>
            </p:nvPr>
          </p:nvSpPr>
          <p:spPr>
            <a:xfrm>
              <a:off x="-10" y="9976"/>
              <a:ext cx="19211" cy="791"/>
            </a:xfrm>
            <a:prstGeom prst="rect">
              <a:avLst/>
            </a:prstGeom>
            <a:grpFill/>
          </p:spPr>
          <p:txBody>
            <a:bodyPr vert="horz" wrap="square" lIns="91440" tIns="45720" rIns="91440" bIns="45720" numCol="1" spcCol="0" rtlCol="0" fromWordArt="0" anchor="t" anchorCtr="0" forceAA="0" compatLnSpc="0">
              <a:noAutofit/>
            </a:bodyPr>
            <a:lstStyle>
              <a:lvl1pPr algn="l" defTabSz="914400" rtl="0" eaLnBrk="1" latinLnBrk="0" hangingPunct="1">
                <a:lnSpc>
                  <a:spcPct val="90000"/>
                </a:lnSpc>
                <a:spcBef>
                  <a:spcPct val="0"/>
                </a:spcBef>
                <a:buNone/>
                <a:defRPr sz="4400" kern="1200">
                  <a:solidFill>
                    <a:sysClr val="windowText" lastClr="000000"/>
                  </a:solidFill>
                  <a:latin typeface="Calibri" panose="020F0502020204030204"/>
                  <a:ea typeface="微软雅黑" panose="020B0503020204020204" charset="-122"/>
                  <a:cs typeface="微软雅黑" panose="020B0503020204020204" charset="-122"/>
                </a:defRPr>
              </a:lvl1pPr>
            </a:lstStyle>
            <a:p>
              <a:pPr lvl="0" algn="l">
                <a:lnSpc>
                  <a:spcPct val="100000"/>
                </a:lnSpc>
                <a:buClrTx/>
                <a:buSzTx/>
                <a:buFontTx/>
              </a:pPr>
              <a:r>
                <a:rPr lang="zh-CN" altLang="zh-CN" sz="2400" b="1">
                  <a:latin typeface="仿宋" panose="02010609060101010101" charset="-122"/>
                  <a:ea typeface="仿宋" panose="02010609060101010101" charset="-122"/>
                  <a:cs typeface="楷体" panose="02010609060101010101" pitchFamily="49" charset="-122"/>
                  <a:sym typeface="Arial" panose="020B0604020202020204" pitchFamily="34" charset="0"/>
                </a:rPr>
                <a:t>  </a:t>
              </a:r>
              <a:r>
                <a:rPr lang="zh-CN" altLang="zh-CN" sz="2400" b="1">
                  <a:latin typeface="仿宋" panose="02010609060101010101" charset="-122"/>
                  <a:ea typeface="仿宋" panose="02010609060101010101" charset="-122"/>
                  <a:cs typeface="楷体" panose="02010609060101010101" pitchFamily="49" charset="-122"/>
                  <a:sym typeface="等线" panose="02010600030101010101" charset="-122"/>
                </a:rPr>
                <a:t>考情分析</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zh-CN" sz="2400" b="1">
                  <a:solidFill>
                    <a:sysClr val="windowText" lastClr="000000"/>
                  </a:solidFill>
                  <a:latin typeface="仿宋" panose="02010609060101010101" charset="-122"/>
                  <a:ea typeface="仿宋" panose="02010609060101010101" charset="-122"/>
                  <a:cs typeface="楷体" panose="02010609060101010101" pitchFamily="49" charset="-122"/>
                  <a:sym typeface="微软雅黑" panose="020B0503020204020204" charset="-122"/>
                </a:rPr>
                <a:t>阶段特征</a:t>
              </a:r>
              <a:r>
                <a:rPr lang="en-US" altLang="zh-CN" sz="2400" b="1">
                  <a:solidFill>
                    <a:sysClr val="windowText" lastClr="000000"/>
                  </a:solidFill>
                  <a:latin typeface="仿宋" panose="02010609060101010101" charset="-122"/>
                  <a:ea typeface="仿宋" panose="02010609060101010101" charset="-122"/>
                  <a:cs typeface="楷体" panose="02010609060101010101" pitchFamily="49" charset="-122"/>
                  <a:sym typeface="微软雅黑" panose="020B0503020204020204" charset="-122"/>
                </a:rPr>
                <a:t>          </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微软雅黑" panose="020B0503020204020204" charset="-122"/>
                </a:rPr>
                <a:t>夯实</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等线" panose="02010600030101010101" charset="-122"/>
                </a:rPr>
                <a:t>基础</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等线" panose="02010600030101010101" charset="-122"/>
                </a:rPr>
                <a:t>高考真题</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en-US" sz="2400" b="1">
                  <a:solidFill>
                    <a:srgbClr val="000000"/>
                  </a:solidFill>
                  <a:latin typeface="仿宋" panose="02010609060101010101" charset="-122"/>
                  <a:ea typeface="仿宋" panose="02010609060101010101" charset="-122"/>
                  <a:cs typeface="Times New Roman" panose="02020603050405020304" charset="0"/>
                  <a:sym typeface="等线" panose="02010600030101010101" charset="-122"/>
                </a:rPr>
                <a:t>链接选必</a:t>
              </a: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sym typeface="微软雅黑" panose="020B0503020204020204" charset="-122"/>
              </a:endParaRPr>
            </a:p>
          </p:txBody>
        </p:sp>
        <p:cxnSp>
          <p:nvCxnSpPr>
            <p:cNvPr id="20" name="直接连接符 19"/>
            <p:cNvCxnSpPr/>
            <p:nvPr/>
          </p:nvCxnSpPr>
          <p:spPr>
            <a:xfrm>
              <a:off x="2977" y="9952"/>
              <a:ext cx="16" cy="815"/>
            </a:xfrm>
            <a:prstGeom prst="line">
              <a:avLst/>
            </a:prstGeom>
            <a:grpFill/>
            <a:ln w="12700" cmpd="sng">
              <a:solidFill>
                <a:sysClr val="window" lastClr="FFFFFF"/>
              </a:solidFill>
              <a:prstDash val="solid"/>
            </a:ln>
          </p:spPr>
          <p:style>
            <a:lnRef idx="2">
              <a:srgbClr val="4472C4"/>
            </a:lnRef>
            <a:fillRef idx="0">
              <a:srgbClr val="FFFFFF"/>
            </a:fillRef>
            <a:effectRef idx="0">
              <a:srgbClr val="FFFFFF"/>
            </a:effectRef>
            <a:fontRef idx="minor">
              <a:sysClr val="windowText" lastClr="000000"/>
            </a:fontRef>
          </p:style>
        </p:cxnSp>
        <p:cxnSp>
          <p:nvCxnSpPr>
            <p:cNvPr id="25" name="直接连接符 24"/>
            <p:cNvCxnSpPr/>
            <p:nvPr/>
          </p:nvCxnSpPr>
          <p:spPr>
            <a:xfrm>
              <a:off x="7227" y="9952"/>
              <a:ext cx="16" cy="815"/>
            </a:xfrm>
            <a:prstGeom prst="line">
              <a:avLst/>
            </a:prstGeom>
            <a:grpFill/>
            <a:ln w="12700" cmpd="sng">
              <a:solidFill>
                <a:sysClr val="window" lastClr="FFFFFF"/>
              </a:solidFill>
              <a:prstDash val="solid"/>
            </a:ln>
          </p:spPr>
          <p:style>
            <a:lnRef idx="2">
              <a:srgbClr val="4472C4"/>
            </a:lnRef>
            <a:fillRef idx="0">
              <a:srgbClr val="FFFFFF"/>
            </a:fillRef>
            <a:effectRef idx="0">
              <a:srgbClr val="FFFFFF"/>
            </a:effectRef>
            <a:fontRef idx="minor">
              <a:sysClr val="windowText" lastClr="000000"/>
            </a:fontRef>
          </p:style>
        </p:cxnSp>
        <p:cxnSp>
          <p:nvCxnSpPr>
            <p:cNvPr id="29" name="直接连接符 28"/>
            <p:cNvCxnSpPr/>
            <p:nvPr/>
          </p:nvCxnSpPr>
          <p:spPr>
            <a:xfrm>
              <a:off x="11121" y="9952"/>
              <a:ext cx="16" cy="815"/>
            </a:xfrm>
            <a:prstGeom prst="line">
              <a:avLst/>
            </a:prstGeom>
            <a:grpFill/>
            <a:ln w="12700" cmpd="sng">
              <a:solidFill>
                <a:sysClr val="window" lastClr="FFFFFF"/>
              </a:solidFill>
              <a:prstDash val="solid"/>
            </a:ln>
          </p:spPr>
          <p:style>
            <a:lnRef idx="2">
              <a:srgbClr val="4472C4"/>
            </a:lnRef>
            <a:fillRef idx="0">
              <a:srgbClr val="FFFFFF"/>
            </a:fillRef>
            <a:effectRef idx="0">
              <a:srgbClr val="FFFFFF"/>
            </a:effectRef>
            <a:fontRef idx="minor">
              <a:sysClr val="windowText" lastClr="000000"/>
            </a:fontRef>
          </p:style>
        </p:cxnSp>
        <p:cxnSp>
          <p:nvCxnSpPr>
            <p:cNvPr id="30" name="直接连接符 29"/>
            <p:cNvCxnSpPr/>
            <p:nvPr/>
          </p:nvCxnSpPr>
          <p:spPr>
            <a:xfrm>
              <a:off x="15150" y="9952"/>
              <a:ext cx="16" cy="815"/>
            </a:xfrm>
            <a:prstGeom prst="line">
              <a:avLst/>
            </a:prstGeom>
            <a:grpFill/>
            <a:ln w="12700" cmpd="sng">
              <a:solidFill>
                <a:sysClr val="window" lastClr="FFFFFF"/>
              </a:solidFill>
              <a:prstDash val="solid"/>
            </a:ln>
          </p:spPr>
          <p:style>
            <a:lnRef idx="2">
              <a:srgbClr val="4472C4"/>
            </a:lnRef>
            <a:fillRef idx="0">
              <a:srgbClr val="FFFFFF"/>
            </a:fillRef>
            <a:effectRef idx="0">
              <a:srgbClr val="FFFFFF"/>
            </a:effectRef>
            <a:fontRef idx="minor">
              <a:sysClr val="windowText" lastClr="000000"/>
            </a:fontRef>
          </p:style>
        </p:cxnSp>
      </p:grpSp>
      <p:sp>
        <p:nvSpPr>
          <p:cNvPr id="74756" name="Text Box 57"/>
          <p:cNvSpPr txBox="1">
            <a:spLocks noChangeArrowheads="1"/>
          </p:cNvSpPr>
          <p:nvPr>
            <p:custDataLst>
              <p:tags r:id="rId3"/>
            </p:custDataLst>
          </p:nvPr>
        </p:nvSpPr>
        <p:spPr bwMode="auto">
          <a:xfrm>
            <a:off x="9304338" y="4422140"/>
            <a:ext cx="2700337" cy="1814830"/>
          </a:xfrm>
          <a:prstGeom prst="rect">
            <a:avLst/>
          </a:prstGeom>
          <a:noFill/>
          <a:ln w="9525">
            <a:solidFill>
              <a:sysClr val="windowText" lastClr="000000"/>
            </a:solidFill>
            <a:miter lim="800000"/>
          </a:ln>
        </p:spPr>
        <p:txBody>
          <a:bodyPr>
            <a:spAutoFit/>
          </a:bodyPr>
          <a:lstStyle/>
          <a:p>
            <a:pPr>
              <a:lnSpc>
                <a:spcPts val="3360"/>
              </a:lnSpc>
            </a:pPr>
            <a:r>
              <a:rPr lang="zh-CN" altLang="en-US" sz="2400" b="1">
                <a:solidFill>
                  <a:srgbClr val="000000"/>
                </a:solidFill>
              </a:rPr>
              <a:t>一审</a:t>
            </a:r>
            <a:r>
              <a:rPr lang="zh-CN" altLang="en-US" sz="2400" b="1">
                <a:solidFill>
                  <a:srgbClr val="FF0000"/>
                </a:solidFill>
              </a:rPr>
              <a:t>时空</a:t>
            </a:r>
            <a:r>
              <a:rPr lang="zh-CN" altLang="en-US" sz="2400" b="1">
                <a:solidFill>
                  <a:srgbClr val="000000"/>
                </a:solidFill>
              </a:rPr>
              <a:t>和</a:t>
            </a:r>
            <a:r>
              <a:rPr lang="zh-CN" altLang="en-US" sz="2400" b="1">
                <a:solidFill>
                  <a:srgbClr val="FF0000"/>
                </a:solidFill>
              </a:rPr>
              <a:t>设问</a:t>
            </a:r>
            <a:endParaRPr lang="zh-CN" altLang="en-US" sz="2400" b="1">
              <a:solidFill>
                <a:srgbClr val="000000"/>
              </a:solidFill>
            </a:endParaRPr>
          </a:p>
          <a:p>
            <a:pPr>
              <a:lnSpc>
                <a:spcPts val="3360"/>
              </a:lnSpc>
            </a:pPr>
            <a:r>
              <a:rPr lang="zh-CN" altLang="en-US" sz="2400" b="1">
                <a:solidFill>
                  <a:srgbClr val="000000"/>
                </a:solidFill>
              </a:rPr>
              <a:t>二提主旨</a:t>
            </a:r>
            <a:r>
              <a:rPr lang="zh-CN" altLang="en-US" sz="2400" b="1">
                <a:solidFill>
                  <a:srgbClr val="FF0000"/>
                </a:solidFill>
              </a:rPr>
              <a:t>关键词</a:t>
            </a:r>
            <a:endParaRPr lang="zh-CN" altLang="en-US" sz="2400" b="1">
              <a:solidFill>
                <a:srgbClr val="000000"/>
              </a:solidFill>
            </a:endParaRPr>
          </a:p>
          <a:p>
            <a:pPr>
              <a:lnSpc>
                <a:spcPts val="3360"/>
              </a:lnSpc>
            </a:pPr>
            <a:r>
              <a:rPr lang="zh-CN" altLang="en-US" sz="2400" b="1">
                <a:solidFill>
                  <a:srgbClr val="000000"/>
                </a:solidFill>
              </a:rPr>
              <a:t>三用</a:t>
            </a:r>
            <a:r>
              <a:rPr lang="zh-CN" altLang="en-US" sz="2400" b="1">
                <a:solidFill>
                  <a:srgbClr val="FF0000"/>
                </a:solidFill>
              </a:rPr>
              <a:t>排除三原则</a:t>
            </a:r>
            <a:endParaRPr lang="zh-CN" altLang="en-US" sz="2400" b="1">
              <a:solidFill>
                <a:srgbClr val="000000"/>
              </a:solidFill>
            </a:endParaRPr>
          </a:p>
          <a:p>
            <a:pPr>
              <a:lnSpc>
                <a:spcPts val="3360"/>
              </a:lnSpc>
            </a:pPr>
            <a:r>
              <a:rPr lang="zh-CN" altLang="en-US" sz="2400" b="1">
                <a:solidFill>
                  <a:srgbClr val="000000"/>
                </a:solidFill>
              </a:rPr>
              <a:t>四比选项</a:t>
            </a:r>
            <a:r>
              <a:rPr lang="zh-CN" altLang="en-US" sz="2400" b="1">
                <a:solidFill>
                  <a:srgbClr val="FF0000"/>
                </a:solidFill>
              </a:rPr>
              <a:t>定答案</a:t>
            </a:r>
            <a:endParaRPr lang="zh-CN" altLang="en-US" sz="2400" b="1">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linds(horizont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linds(horizont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2" grpId="0"/>
      <p:bldP spid="7" grpId="0" bldLvl="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a:xfrm>
            <a:off x="-6350" y="6276975"/>
            <a:ext cx="12198350" cy="516890"/>
            <a:chOff x="-10" y="9952"/>
            <a:chExt cx="19210" cy="814"/>
          </a:xfrm>
          <a:solidFill>
            <a:srgbClr val="EC5F74">
              <a:lumMod val="20000"/>
              <a:lumOff val="80000"/>
            </a:srgbClr>
          </a:solidFill>
        </p:grpSpPr>
        <p:sp>
          <p:nvSpPr>
            <p:cNvPr id="24" name="文本框 23"/>
            <p:cNvSpPr txBox="1"/>
            <p:nvPr>
              <p:custDataLst>
                <p:tags r:id="rId15"/>
              </p:custDataLst>
            </p:nvPr>
          </p:nvSpPr>
          <p:spPr>
            <a:xfrm>
              <a:off x="-10" y="9976"/>
              <a:ext cx="19211" cy="791"/>
            </a:xfrm>
            <a:prstGeom prst="rect">
              <a:avLst/>
            </a:prstGeom>
            <a:grpFill/>
          </p:spPr>
          <p:txBody>
            <a:bodyPr vert="horz" wrap="square" lIns="91440" tIns="45720" rIns="91440" bIns="45720" numCol="1" spcCol="0" rtlCol="0" fromWordArt="0" anchor="t" anchorCtr="0" forceAA="0" compatLnSpc="0">
              <a:noAutofit/>
            </a:bodyPr>
            <a:lstStyle>
              <a:lvl1pPr algn="l" defTabSz="914400" rtl="0" eaLnBrk="1" latinLnBrk="0" hangingPunct="1">
                <a:lnSpc>
                  <a:spcPct val="90000"/>
                </a:lnSpc>
                <a:spcBef>
                  <a:spcPct val="0"/>
                </a:spcBef>
                <a:buNone/>
                <a:defRPr sz="4400" kern="1200">
                  <a:solidFill>
                    <a:sysClr val="windowText" lastClr="000000"/>
                  </a:solidFill>
                  <a:latin typeface="Calibri" panose="020F0502020204030204"/>
                  <a:ea typeface="微软雅黑" panose="020B0503020204020204" charset="-122"/>
                  <a:cs typeface="微软雅黑" panose="020B0503020204020204" charset="-122"/>
                </a:defRPr>
              </a:lvl1pPr>
            </a:lstStyle>
            <a:p>
              <a:pPr lvl="0" algn="l">
                <a:lnSpc>
                  <a:spcPct val="100000"/>
                </a:lnSpc>
                <a:buClrTx/>
                <a:buSzTx/>
                <a:buFontTx/>
              </a:pPr>
              <a:r>
                <a:rPr lang="zh-CN" altLang="zh-CN" sz="2400" b="1">
                  <a:latin typeface="仿宋" panose="02010609060101010101" charset="-122"/>
                  <a:ea typeface="仿宋" panose="02010609060101010101" charset="-122"/>
                  <a:cs typeface="楷体" panose="02010609060101010101" pitchFamily="49" charset="-122"/>
                  <a:sym typeface="Arial" panose="020B0604020202020204" pitchFamily="34" charset="0"/>
                </a:rPr>
                <a:t>  </a:t>
              </a:r>
              <a:r>
                <a:rPr lang="zh-CN" altLang="zh-CN" sz="2400" b="1">
                  <a:latin typeface="仿宋" panose="02010609060101010101" charset="-122"/>
                  <a:ea typeface="仿宋" panose="02010609060101010101" charset="-122"/>
                  <a:cs typeface="楷体" panose="02010609060101010101" pitchFamily="49" charset="-122"/>
                  <a:sym typeface="等线" panose="02010600030101010101" charset="-122"/>
                </a:rPr>
                <a:t>考情分析</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zh-CN" sz="2400" b="1">
                  <a:solidFill>
                    <a:sysClr val="windowText" lastClr="000000"/>
                  </a:solidFill>
                  <a:latin typeface="仿宋" panose="02010609060101010101" charset="-122"/>
                  <a:ea typeface="仿宋" panose="02010609060101010101" charset="-122"/>
                  <a:cs typeface="楷体" panose="02010609060101010101" pitchFamily="49" charset="-122"/>
                  <a:sym typeface="微软雅黑" panose="020B0503020204020204" charset="-122"/>
                </a:rPr>
                <a:t>阶段特征</a:t>
              </a:r>
              <a:r>
                <a:rPr lang="en-US" altLang="zh-CN" sz="2400" b="1">
                  <a:solidFill>
                    <a:sysClr val="windowText" lastClr="000000"/>
                  </a:solidFill>
                  <a:latin typeface="仿宋" panose="02010609060101010101" charset="-122"/>
                  <a:ea typeface="仿宋" panose="02010609060101010101" charset="-122"/>
                  <a:cs typeface="楷体" panose="02010609060101010101" pitchFamily="49" charset="-122"/>
                  <a:sym typeface="微软雅黑" panose="020B0503020204020204" charset="-122"/>
                </a:rPr>
                <a:t>          </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微软雅黑" panose="020B0503020204020204" charset="-122"/>
                </a:rPr>
                <a:t>夯实</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等线" panose="02010600030101010101" charset="-122"/>
                </a:rPr>
                <a:t>基础</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en-US" sz="2400" b="1">
                  <a:solidFill>
                    <a:srgbClr val="000000"/>
                  </a:solidFill>
                  <a:latin typeface="仿宋" panose="02010609060101010101" charset="-122"/>
                  <a:ea typeface="仿宋" panose="02010609060101010101" charset="-122"/>
                  <a:cs typeface="Times New Roman" panose="02020603050405020304" charset="0"/>
                  <a:sym typeface="等线" panose="02010600030101010101" charset="-122"/>
                </a:rPr>
                <a:t>高考真题</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en-US" sz="2400" b="1">
                  <a:solidFill>
                    <a:srgbClr val="000000"/>
                  </a:solidFill>
                  <a:latin typeface="仿宋" panose="02010609060101010101" charset="-122"/>
                  <a:ea typeface="仿宋" panose="02010609060101010101" charset="-122"/>
                  <a:cs typeface="Times New Roman" panose="02020603050405020304" charset="0"/>
                  <a:sym typeface="等线" panose="02010600030101010101" charset="-122"/>
                </a:rPr>
                <a:t>链接选必</a:t>
              </a: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sym typeface="微软雅黑" panose="020B0503020204020204" charset="-122"/>
              </a:endParaRPr>
            </a:p>
          </p:txBody>
        </p:sp>
        <p:cxnSp>
          <p:nvCxnSpPr>
            <p:cNvPr id="25" name="直接连接符 24"/>
            <p:cNvCxnSpPr/>
            <p:nvPr/>
          </p:nvCxnSpPr>
          <p:spPr>
            <a:xfrm>
              <a:off x="2977" y="9952"/>
              <a:ext cx="16" cy="815"/>
            </a:xfrm>
            <a:prstGeom prst="line">
              <a:avLst/>
            </a:prstGeom>
            <a:grpFill/>
            <a:ln w="12700" cap="flat" cmpd="sng" algn="ctr">
              <a:solidFill>
                <a:sysClr val="window" lastClr="FFFFFF"/>
              </a:solidFill>
              <a:prstDash val="solid"/>
              <a:miter lim="800000"/>
            </a:ln>
            <a:effectLst/>
          </p:spPr>
        </p:cxnSp>
        <p:cxnSp>
          <p:nvCxnSpPr>
            <p:cNvPr id="26" name="直接连接符 25"/>
            <p:cNvCxnSpPr/>
            <p:nvPr/>
          </p:nvCxnSpPr>
          <p:spPr>
            <a:xfrm>
              <a:off x="7227" y="9952"/>
              <a:ext cx="16" cy="815"/>
            </a:xfrm>
            <a:prstGeom prst="line">
              <a:avLst/>
            </a:prstGeom>
            <a:grpFill/>
            <a:ln w="12700" cap="flat" cmpd="sng" algn="ctr">
              <a:solidFill>
                <a:sysClr val="window" lastClr="FFFFFF"/>
              </a:solidFill>
              <a:prstDash val="solid"/>
              <a:miter lim="800000"/>
            </a:ln>
            <a:effectLst/>
          </p:spPr>
        </p:cxnSp>
        <p:cxnSp>
          <p:nvCxnSpPr>
            <p:cNvPr id="28" name="直接连接符 27"/>
            <p:cNvCxnSpPr/>
            <p:nvPr/>
          </p:nvCxnSpPr>
          <p:spPr>
            <a:xfrm>
              <a:off x="11121" y="9952"/>
              <a:ext cx="16" cy="815"/>
            </a:xfrm>
            <a:prstGeom prst="line">
              <a:avLst/>
            </a:prstGeom>
            <a:grpFill/>
            <a:ln w="12700" cap="flat" cmpd="sng" algn="ctr">
              <a:solidFill>
                <a:sysClr val="window" lastClr="FFFFFF"/>
              </a:solidFill>
              <a:prstDash val="solid"/>
              <a:miter lim="800000"/>
            </a:ln>
            <a:effectLst/>
          </p:spPr>
        </p:cxnSp>
        <p:cxnSp>
          <p:nvCxnSpPr>
            <p:cNvPr id="62" name="直接连接符 61"/>
            <p:cNvCxnSpPr/>
            <p:nvPr/>
          </p:nvCxnSpPr>
          <p:spPr>
            <a:xfrm>
              <a:off x="15150" y="9952"/>
              <a:ext cx="16" cy="815"/>
            </a:xfrm>
            <a:prstGeom prst="line">
              <a:avLst/>
            </a:prstGeom>
            <a:grpFill/>
            <a:ln w="12700" cap="flat" cmpd="sng" algn="ctr">
              <a:solidFill>
                <a:sysClr val="window" lastClr="FFFFFF"/>
              </a:solidFill>
              <a:prstDash val="solid"/>
              <a:miter lim="800000"/>
            </a:ln>
            <a:effectLst/>
          </p:spPr>
        </p:cxnSp>
      </p:grpSp>
      <p:grpSp>
        <p:nvGrpSpPr>
          <p:cNvPr id="8" name="组合 7"/>
          <p:cNvGrpSpPr/>
          <p:nvPr/>
        </p:nvGrpSpPr>
        <p:grpSpPr>
          <a:xfrm>
            <a:off x="9133205" y="21590"/>
            <a:ext cx="3564255" cy="805180"/>
            <a:chOff x="14647" y="-4"/>
            <a:chExt cx="5613" cy="1268"/>
          </a:xfrm>
        </p:grpSpPr>
        <p:sp>
          <p:nvSpPr>
            <p:cNvPr id="15" name="泪滴形 14"/>
            <p:cNvSpPr/>
            <p:nvPr>
              <p:custDataLst>
                <p:tags r:id="rId13"/>
              </p:custDataLst>
            </p:nvPr>
          </p:nvSpPr>
          <p:spPr>
            <a:xfrm flipV="1">
              <a:off x="14647" y="-4"/>
              <a:ext cx="1256" cy="1268"/>
            </a:xfrm>
            <a:prstGeom prst="teardrop">
              <a:avLst/>
            </a:prstGeom>
            <a:gradFill flip="none" rotWithShape="1">
              <a:gsLst>
                <a:gs pos="0">
                  <a:srgbClr val="DE7557">
                    <a:tint val="66000"/>
                    <a:satMod val="160000"/>
                  </a:srgbClr>
                </a:gs>
                <a:gs pos="50000">
                  <a:srgbClr val="DE7557">
                    <a:tint val="44500"/>
                    <a:satMod val="160000"/>
                  </a:srgbClr>
                </a:gs>
                <a:gs pos="100000">
                  <a:srgbClr val="DE7557">
                    <a:tint val="23500"/>
                    <a:satMod val="160000"/>
                  </a:srgbClr>
                </a:gs>
              </a:gsLst>
              <a:lin ang="2700000" scaled="1"/>
            </a:gradFill>
            <a:ln w="25400" cap="flat" cmpd="sng" algn="ctr">
              <a:noFill/>
              <a:prstDash val="solid"/>
            </a:ln>
            <a:effectLst/>
          </p:spPr>
          <p:txBody>
            <a:bodyPr rtlCol="0" anchor="ctr"/>
            <a:lstStyle/>
            <a:p>
              <a:pPr algn="ctr"/>
              <a:endParaRPr lang="zh-CN" altLang="en-US">
                <a:solidFill>
                  <a:srgbClr val="56CA95">
                    <a:lumMod val="75000"/>
                  </a:srgbClr>
                </a:solidFill>
                <a:latin typeface="仿宋" panose="02010609060101010101" charset="-122"/>
                <a:ea typeface="仿宋" panose="02010609060101010101" charset="-122"/>
              </a:endParaRPr>
            </a:p>
          </p:txBody>
        </p:sp>
        <p:sp>
          <p:nvSpPr>
            <p:cNvPr id="12" name="文本框 42"/>
            <p:cNvSpPr txBox="1"/>
            <p:nvPr>
              <p:custDataLst>
                <p:tags r:id="rId14"/>
              </p:custDataLst>
            </p:nvPr>
          </p:nvSpPr>
          <p:spPr>
            <a:xfrm>
              <a:off x="14784" y="187"/>
              <a:ext cx="5477" cy="901"/>
            </a:xfrm>
            <a:prstGeom prst="rect">
              <a:avLst/>
            </a:prstGeom>
            <a:noFill/>
          </p:spPr>
          <p:txBody>
            <a:bodyPr wrap="none" lIns="0" tIns="0" rIns="0" bIns="0" rtlCol="0">
              <a:noAutofit/>
            </a:bodyPr>
            <a:lstStyle/>
            <a:p>
              <a:pPr algn="l">
                <a:lnSpc>
                  <a:spcPct val="110000"/>
                </a:lnSpc>
              </a:pPr>
              <a:r>
                <a:rPr lang="zh-CN" altLang="en-US" sz="2800" b="1">
                  <a:solidFill>
                    <a:srgbClr val="DE7557"/>
                  </a:solidFill>
                  <a:latin typeface="仿宋" panose="02010609060101010101" charset="-122"/>
                  <a:ea typeface="仿宋" panose="02010609060101010101" charset="-122"/>
                  <a:cs typeface="仿宋" panose="02010609060101010101" charset="-122"/>
                </a:rPr>
                <a:t>探究·知识拓展</a:t>
              </a:r>
            </a:p>
          </p:txBody>
        </p:sp>
      </p:grpSp>
      <p:sp>
        <p:nvSpPr>
          <p:cNvPr id="4" name="文本框 3"/>
          <p:cNvSpPr txBox="1"/>
          <p:nvPr>
            <p:custDataLst>
              <p:tags r:id="rId1"/>
            </p:custDataLst>
          </p:nvPr>
        </p:nvSpPr>
        <p:spPr>
          <a:xfrm>
            <a:off x="107950" y="52070"/>
            <a:ext cx="7641590" cy="489585"/>
          </a:xfrm>
          <a:prstGeom prst="rect">
            <a:avLst/>
          </a:prstGeom>
          <a:noFill/>
        </p:spPr>
        <p:txBody>
          <a:bodyPr vert="horz" lIns="91440" tIns="45720" rIns="91440" bIns="45720" rtlCol="0" anchor="ctr" anchorCtr="0">
            <a:noAutofit/>
          </a:bodyPr>
          <a:lstStyle/>
          <a:p>
            <a:pPr indent="0" algn="l" fontAlgn="auto">
              <a:lnSpc>
                <a:spcPct val="100000"/>
              </a:lnSpc>
              <a:spcBef>
                <a:spcPts val="0"/>
              </a:spcBef>
            </a:pPr>
            <a:r>
              <a:rPr lang="zh-CN" altLang="en-US" sz="2800" b="1">
                <a:solidFill>
                  <a:schemeClr val="tx1"/>
                </a:solidFill>
                <a:latin typeface="仿宋" panose="02010609060101010101" charset="-122"/>
                <a:ea typeface="仿宋" panose="02010609060101010101" charset="-122"/>
                <a:cs typeface="微软雅黑" panose="020B0503020204020204" charset="-122"/>
                <a:sym typeface="宋体" panose="02010600030101010101" pitchFamily="2" charset="-122"/>
              </a:rPr>
              <a:t>【</a:t>
            </a:r>
            <a:r>
              <a:rPr lang="zh-CN" altLang="en-US" sz="28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sym typeface="宋体" panose="02010600030101010101" pitchFamily="2" charset="-122"/>
              </a:rPr>
              <a:t>知识拓展】抗日战争对中国现代化的影响</a:t>
            </a:r>
            <a:endParaRPr kumimoji="0" lang="zh-CN" altLang="en-US" sz="2800" b="1" i="0" kern="1200" cap="none" normalizeH="0" baseline="0">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sym typeface="宋体" panose="02010600030101010101" pitchFamily="2" charset="-122"/>
            </a:endParaRPr>
          </a:p>
        </p:txBody>
      </p:sp>
      <p:sp>
        <p:nvSpPr>
          <p:cNvPr id="5" name="文本框 4"/>
          <p:cNvSpPr txBox="1"/>
          <p:nvPr>
            <p:custDataLst>
              <p:tags r:id="rId2"/>
            </p:custDataLst>
          </p:nvPr>
        </p:nvSpPr>
        <p:spPr>
          <a:xfrm>
            <a:off x="1727835" y="4612640"/>
            <a:ext cx="7892415" cy="429895"/>
          </a:xfrm>
          <a:prstGeom prst="rect">
            <a:avLst/>
          </a:prstGeom>
          <a:noFill/>
          <a:ln w="9525">
            <a:noFill/>
          </a:ln>
        </p:spPr>
        <p:txBody>
          <a:bodyPr wrap="square">
            <a:spAutoFit/>
          </a:bodyPr>
          <a:lstStyle/>
          <a:p>
            <a:pPr indent="0"/>
            <a:r>
              <a:rPr lang="zh-CN" sz="2200" b="1">
                <a:solidFill>
                  <a:schemeClr val="tx1"/>
                </a:solidFill>
                <a:latin typeface="仿宋" panose="02010609060101010101" charset="-122"/>
                <a:ea typeface="仿宋" panose="02010609060101010101" charset="-122"/>
              </a:rPr>
              <a:t>抗日战争</a:t>
            </a:r>
            <a:r>
              <a:rPr lang="zh-CN" sz="2200" b="1">
                <a:solidFill>
                  <a:srgbClr val="FF0000"/>
                </a:solidFill>
                <a:latin typeface="仿宋" panose="02010609060101010101" charset="-122"/>
                <a:ea typeface="仿宋" panose="02010609060101010101" charset="-122"/>
                <a:cs typeface="仿宋" panose="02010609060101010101" charset="-122"/>
              </a:rPr>
              <a:t>打断</a:t>
            </a:r>
            <a:r>
              <a:rPr lang="zh-CN" sz="2200" b="1">
                <a:solidFill>
                  <a:schemeClr val="tx1"/>
                </a:solidFill>
                <a:latin typeface="仿宋" panose="02010609060101010101" charset="-122"/>
                <a:ea typeface="仿宋" panose="02010609060101010101" charset="-122"/>
              </a:rPr>
              <a:t>了中国</a:t>
            </a:r>
            <a:r>
              <a:rPr lang="zh-CN" sz="2200" b="1">
                <a:solidFill>
                  <a:srgbClr val="FF0000"/>
                </a:solidFill>
                <a:latin typeface="仿宋" panose="02010609060101010101" charset="-122"/>
                <a:ea typeface="仿宋" panose="02010609060101010101" charset="-122"/>
                <a:cs typeface="仿宋" panose="02010609060101010101" charset="-122"/>
              </a:rPr>
              <a:t>原有</a:t>
            </a:r>
            <a:r>
              <a:rPr lang="zh-CN" sz="2200" b="1">
                <a:solidFill>
                  <a:schemeClr val="tx1"/>
                </a:solidFill>
                <a:latin typeface="仿宋" panose="02010609060101010101" charset="-122"/>
                <a:ea typeface="仿宋" panose="02010609060101010101" charset="-122"/>
              </a:rPr>
              <a:t>的</a:t>
            </a:r>
            <a:r>
              <a:rPr lang="zh-CN" sz="2200" b="1">
                <a:solidFill>
                  <a:srgbClr val="FF0000"/>
                </a:solidFill>
                <a:latin typeface="仿宋" panose="02010609060101010101" charset="-122"/>
                <a:ea typeface="仿宋" panose="02010609060101010101" charset="-122"/>
                <a:cs typeface="仿宋" panose="02010609060101010101" charset="-122"/>
              </a:rPr>
              <a:t>现代化进程</a:t>
            </a:r>
            <a:endParaRPr lang="zh-CN" altLang="en-US" sz="2200" b="1">
              <a:solidFill>
                <a:schemeClr val="tx1"/>
              </a:solidFill>
              <a:latin typeface="仿宋" panose="02010609060101010101" charset="-122"/>
              <a:ea typeface="仿宋" panose="02010609060101010101" charset="-122"/>
            </a:endParaRPr>
          </a:p>
        </p:txBody>
      </p:sp>
      <p:sp>
        <p:nvSpPr>
          <p:cNvPr id="6" name="文本框 5"/>
          <p:cNvSpPr txBox="1"/>
          <p:nvPr>
            <p:custDataLst>
              <p:tags r:id="rId3"/>
            </p:custDataLst>
          </p:nvPr>
        </p:nvSpPr>
        <p:spPr>
          <a:xfrm>
            <a:off x="107950" y="5019040"/>
            <a:ext cx="2745740" cy="925195"/>
          </a:xfrm>
          <a:prstGeom prst="rect">
            <a:avLst/>
          </a:prstGeom>
          <a:noFill/>
          <a:ln w="9525">
            <a:noFill/>
          </a:ln>
        </p:spPr>
        <p:txBody>
          <a:bodyPr wrap="square">
            <a:noAutofit/>
          </a:bodyPr>
          <a:lstStyle/>
          <a:p>
            <a:pPr>
              <a:lnSpc>
                <a:spcPts val="3880"/>
              </a:lnSpc>
            </a:pPr>
            <a:r>
              <a:rPr lang="zh-CN" altLang="en-US" sz="22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rPr>
              <a:t>(1)工业化进程:</a:t>
            </a:r>
          </a:p>
          <a:p>
            <a:pPr>
              <a:lnSpc>
                <a:spcPts val="3880"/>
              </a:lnSpc>
            </a:pPr>
            <a:r>
              <a:rPr lang="en-US" sz="2200" b="1">
                <a:solidFill>
                  <a:srgbClr val="401BC0"/>
                </a:solidFill>
                <a:latin typeface="仿宋" panose="02010609060101010101" charset="-122"/>
                <a:ea typeface="仿宋" panose="02010609060101010101" charset="-122"/>
                <a:cs typeface="仿宋" panose="02010609060101010101" charset="-122"/>
                <a:sym typeface="+mn-ea"/>
              </a:rPr>
              <a:t>(</a:t>
            </a:r>
            <a:r>
              <a:rPr lang="zh-CN" altLang="en-US" sz="22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sym typeface="+mn-ea"/>
              </a:rPr>
              <a:t>2</a:t>
            </a:r>
            <a:r>
              <a:rPr lang="en-US" sz="2200" b="1">
                <a:solidFill>
                  <a:srgbClr val="401BC0"/>
                </a:solidFill>
                <a:latin typeface="仿宋" panose="02010609060101010101" charset="-122"/>
                <a:ea typeface="仿宋" panose="02010609060101010101" charset="-122"/>
                <a:cs typeface="仿宋" panose="02010609060101010101" charset="-122"/>
                <a:sym typeface="+mn-ea"/>
              </a:rPr>
              <a:t>)</a:t>
            </a:r>
            <a:r>
              <a:rPr lang="zh-CN" altLang="en-US" sz="22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sym typeface="宋体" panose="02010600030101010101" pitchFamily="2" charset="-122"/>
              </a:rPr>
              <a:t>民主化进程</a:t>
            </a:r>
            <a:r>
              <a:rPr lang="en-US" sz="2200" b="1">
                <a:solidFill>
                  <a:srgbClr val="401BC0"/>
                </a:solidFill>
                <a:latin typeface="仿宋" panose="02010609060101010101" charset="-122"/>
                <a:ea typeface="仿宋" panose="02010609060101010101" charset="-122"/>
                <a:cs typeface="仿宋" panose="02010609060101010101" charset="-122"/>
                <a:sym typeface="+mn-ea"/>
              </a:rPr>
              <a:t>:</a:t>
            </a:r>
            <a:endParaRPr lang="zh-CN" altLang="en-US" sz="2200" b="1">
              <a:latin typeface="仿宋" panose="02010609060101010101" charset="-122"/>
              <a:ea typeface="仿宋" panose="02010609060101010101" charset="-122"/>
              <a:cs typeface="仿宋" panose="02010609060101010101" charset="-122"/>
              <a:sym typeface="宋体" panose="02010600030101010101" pitchFamily="2" charset="-122"/>
            </a:endParaRPr>
          </a:p>
        </p:txBody>
      </p:sp>
      <p:sp>
        <p:nvSpPr>
          <p:cNvPr id="7" name="文本框 6"/>
          <p:cNvSpPr txBox="1"/>
          <p:nvPr>
            <p:custDataLst>
              <p:tags r:id="rId4"/>
            </p:custDataLst>
          </p:nvPr>
        </p:nvSpPr>
        <p:spPr>
          <a:xfrm>
            <a:off x="2564765" y="5518150"/>
            <a:ext cx="8027670" cy="768350"/>
          </a:xfrm>
          <a:prstGeom prst="rect">
            <a:avLst/>
          </a:prstGeom>
          <a:noFill/>
        </p:spPr>
        <p:txBody>
          <a:bodyPr wrap="square" rtlCol="0">
            <a:spAutoFit/>
          </a:bodyPr>
          <a:lstStyle/>
          <a:p>
            <a:pPr indent="0" algn="l"/>
            <a:r>
              <a:rPr lang="zh-CN" altLang="en-US" sz="22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sym typeface="宋体" panose="02010600030101010101" pitchFamily="2" charset="-122"/>
              </a:rPr>
              <a:t>抗战</a:t>
            </a:r>
            <a:r>
              <a:rPr lang="zh-CN" sz="2200" b="1">
                <a:latin typeface="仿宋" panose="02010609060101010101" charset="-122"/>
                <a:ea typeface="仿宋" panose="02010609060101010101" charset="-122"/>
                <a:cs typeface="仿宋" panose="02010609060101010101" charset="-122"/>
                <a:sym typeface="宋体" panose="02010600030101010101" pitchFamily="2" charset="-122"/>
              </a:rPr>
              <a:t>时期</a:t>
            </a:r>
            <a:r>
              <a:rPr lang="zh-CN" sz="2200" b="1">
                <a:solidFill>
                  <a:srgbClr val="FF0000"/>
                </a:solidFill>
                <a:latin typeface="仿宋" panose="02010609060101010101" charset="-122"/>
                <a:ea typeface="仿宋" panose="02010609060101010101" charset="-122"/>
                <a:cs typeface="仿宋" panose="02010609060101010101" charset="-122"/>
                <a:sym typeface="宋体" panose="02010600030101010101" pitchFamily="2" charset="-122"/>
              </a:rPr>
              <a:t>建立</a:t>
            </a:r>
            <a:r>
              <a:rPr lang="zh-CN" sz="2200" b="1">
                <a:latin typeface="仿宋" panose="02010609060101010101" charset="-122"/>
                <a:ea typeface="仿宋" panose="02010609060101010101" charset="-122"/>
                <a:cs typeface="仿宋" panose="02010609060101010101" charset="-122"/>
                <a:sym typeface="宋体" panose="02010600030101010101" pitchFamily="2" charset="-122"/>
              </a:rPr>
              <a:t>起来的</a:t>
            </a:r>
            <a:r>
              <a:rPr lang="zh-CN" sz="2200" b="1">
                <a:solidFill>
                  <a:srgbClr val="FF0000"/>
                </a:solidFill>
                <a:latin typeface="仿宋" panose="02010609060101010101" charset="-122"/>
                <a:ea typeface="仿宋" panose="02010609060101010101" charset="-122"/>
                <a:cs typeface="仿宋" panose="02010609060101010101" charset="-122"/>
                <a:sym typeface="宋体" panose="02010600030101010101" pitchFamily="2" charset="-122"/>
              </a:rPr>
              <a:t>战时体制</a:t>
            </a:r>
            <a:r>
              <a:rPr lang="zh-CN" sz="2200" b="1">
                <a:latin typeface="仿宋" panose="02010609060101010101" charset="-122"/>
                <a:ea typeface="仿宋" panose="02010609060101010101" charset="-122"/>
                <a:cs typeface="仿宋" panose="02010609060101010101" charset="-122"/>
                <a:sym typeface="宋体" panose="02010600030101010101" pitchFamily="2" charset="-122"/>
              </a:rPr>
              <a:t>国民党建立的国民党</a:t>
            </a:r>
            <a:r>
              <a:rPr lang="zh-CN" sz="2200" b="1">
                <a:solidFill>
                  <a:srgbClr val="FF0000"/>
                </a:solidFill>
                <a:latin typeface="仿宋" panose="02010609060101010101" charset="-122"/>
                <a:ea typeface="仿宋" panose="02010609060101010101" charset="-122"/>
                <a:cs typeface="仿宋" panose="02010609060101010101" charset="-122"/>
                <a:sym typeface="宋体" panose="02010600030101010101" pitchFamily="2" charset="-122"/>
              </a:rPr>
              <a:t>一党独裁专制</a:t>
            </a:r>
            <a:r>
              <a:rPr lang="en-US" sz="2200" b="1">
                <a:latin typeface="仿宋" panose="02010609060101010101" charset="-122"/>
                <a:ea typeface="仿宋" panose="02010609060101010101" charset="-122"/>
                <a:cs typeface="仿宋" panose="02010609060101010101" charset="-122"/>
                <a:sym typeface="+mn-ea"/>
              </a:rPr>
              <a:t>,</a:t>
            </a:r>
            <a:r>
              <a:rPr lang="zh-CN" sz="2200" b="1">
                <a:solidFill>
                  <a:srgbClr val="FF0000"/>
                </a:solidFill>
                <a:latin typeface="仿宋" panose="02010609060101010101" charset="-122"/>
                <a:ea typeface="仿宋" panose="02010609060101010101" charset="-122"/>
                <a:cs typeface="仿宋" panose="02010609060101010101" charset="-122"/>
                <a:sym typeface="宋体" panose="02010600030101010101" pitchFamily="2" charset="-122"/>
              </a:rPr>
              <a:t>增加</a:t>
            </a:r>
            <a:r>
              <a:rPr lang="zh-CN" sz="2200" b="1">
                <a:latin typeface="仿宋" panose="02010609060101010101" charset="-122"/>
                <a:ea typeface="仿宋" panose="02010609060101010101" charset="-122"/>
                <a:cs typeface="仿宋" panose="02010609060101010101" charset="-122"/>
                <a:sym typeface="宋体" panose="02010600030101010101" pitchFamily="2" charset="-122"/>
              </a:rPr>
              <a:t>了在中国推行</a:t>
            </a:r>
            <a:r>
              <a:rPr lang="zh-CN" sz="2200" b="1">
                <a:solidFill>
                  <a:srgbClr val="FF0000"/>
                </a:solidFill>
                <a:latin typeface="仿宋" panose="02010609060101010101" charset="-122"/>
                <a:ea typeface="仿宋" panose="02010609060101010101" charset="-122"/>
                <a:cs typeface="仿宋" panose="02010609060101010101" charset="-122"/>
                <a:sym typeface="宋体" panose="02010600030101010101" pitchFamily="2" charset="-122"/>
              </a:rPr>
              <a:t>民主</a:t>
            </a:r>
            <a:r>
              <a:rPr lang="zh-CN" sz="2200" b="1">
                <a:latin typeface="仿宋" panose="02010609060101010101" charset="-122"/>
                <a:ea typeface="仿宋" panose="02010609060101010101" charset="-122"/>
                <a:cs typeface="仿宋" panose="02010609060101010101" charset="-122"/>
                <a:sym typeface="宋体" panose="02010600030101010101" pitchFamily="2" charset="-122"/>
              </a:rPr>
              <a:t>的</a:t>
            </a:r>
            <a:r>
              <a:rPr lang="zh-CN" sz="2200" b="1">
                <a:solidFill>
                  <a:srgbClr val="FF0000"/>
                </a:solidFill>
                <a:latin typeface="仿宋" panose="02010609060101010101" charset="-122"/>
                <a:ea typeface="仿宋" panose="02010609060101010101" charset="-122"/>
                <a:cs typeface="仿宋" panose="02010609060101010101" charset="-122"/>
                <a:sym typeface="宋体" panose="02010600030101010101" pitchFamily="2" charset="-122"/>
              </a:rPr>
              <a:t>难度</a:t>
            </a:r>
            <a:r>
              <a:rPr lang="zh-CN" sz="2200" b="1">
                <a:latin typeface="仿宋" panose="02010609060101010101" charset="-122"/>
                <a:ea typeface="仿宋" panose="02010609060101010101" charset="-122"/>
                <a:cs typeface="仿宋" panose="02010609060101010101" charset="-122"/>
                <a:sym typeface="宋体" panose="02010600030101010101" pitchFamily="2" charset="-122"/>
              </a:rPr>
              <a:t>。</a:t>
            </a:r>
            <a:endParaRPr lang="zh-CN" altLang="en-US" sz="2200" b="1">
              <a:latin typeface="仿宋" panose="02010609060101010101" charset="-122"/>
              <a:ea typeface="仿宋" panose="02010609060101010101" charset="-122"/>
              <a:cs typeface="仿宋" panose="02010609060101010101" charset="-122"/>
              <a:sym typeface="宋体" panose="02010600030101010101" pitchFamily="2" charset="-122"/>
            </a:endParaRPr>
          </a:p>
        </p:txBody>
      </p:sp>
      <p:sp>
        <p:nvSpPr>
          <p:cNvPr id="2" name="文本框 1"/>
          <p:cNvSpPr txBox="1"/>
          <p:nvPr>
            <p:custDataLst>
              <p:tags r:id="rId5"/>
            </p:custDataLst>
          </p:nvPr>
        </p:nvSpPr>
        <p:spPr>
          <a:xfrm>
            <a:off x="107950" y="549910"/>
            <a:ext cx="1792605" cy="4523105"/>
          </a:xfrm>
          <a:prstGeom prst="rect">
            <a:avLst/>
          </a:prstGeom>
          <a:noFill/>
          <a:ln w="9525">
            <a:noFill/>
          </a:ln>
        </p:spPr>
        <p:txBody>
          <a:bodyPr wrap="square">
            <a:spAutoFit/>
          </a:bodyPr>
          <a:lstStyle/>
          <a:p>
            <a:pPr indent="0"/>
            <a:r>
              <a:rPr lang="en-US" altLang="zh-CN" sz="24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rPr>
              <a:t>1</a:t>
            </a:r>
            <a:r>
              <a:rPr lang="zh-CN" altLang="en-US" sz="24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rPr>
              <a:t>、积极：</a:t>
            </a:r>
          </a:p>
          <a:p>
            <a:pPr indent="0"/>
            <a:endParaRPr lang="zh-CN" altLang="en-US" sz="24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endParaRPr>
          </a:p>
          <a:p>
            <a:pPr indent="0"/>
            <a:endParaRPr lang="zh-CN" altLang="en-US" sz="24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endParaRPr>
          </a:p>
          <a:p>
            <a:pPr indent="0"/>
            <a:endParaRPr lang="zh-CN" altLang="en-US" sz="24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endParaRPr>
          </a:p>
          <a:p>
            <a:pPr indent="0"/>
            <a:endParaRPr lang="zh-CN" altLang="en-US" sz="24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endParaRPr>
          </a:p>
          <a:p>
            <a:pPr indent="0"/>
            <a:endParaRPr lang="zh-CN" altLang="en-US" sz="24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endParaRPr>
          </a:p>
          <a:p>
            <a:pPr indent="0"/>
            <a:endParaRPr lang="zh-CN" altLang="en-US" sz="24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endParaRPr>
          </a:p>
          <a:p>
            <a:pPr indent="0"/>
            <a:endParaRPr lang="zh-CN" altLang="en-US" sz="24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endParaRPr>
          </a:p>
          <a:p>
            <a:pPr indent="0"/>
            <a:endParaRPr lang="zh-CN" altLang="en-US" sz="24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endParaRPr>
          </a:p>
          <a:p>
            <a:pPr indent="0"/>
            <a:endParaRPr lang="zh-CN" altLang="en-US" sz="24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endParaRPr>
          </a:p>
          <a:p>
            <a:pPr indent="0"/>
            <a:endParaRPr lang="zh-CN" altLang="en-US" sz="24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endParaRPr>
          </a:p>
          <a:p>
            <a:pPr indent="0"/>
            <a:r>
              <a:rPr lang="en-US" altLang="zh-CN" sz="24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rPr>
              <a:t>2</a:t>
            </a:r>
            <a:r>
              <a:rPr lang="zh-CN" altLang="en-US" sz="24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rPr>
              <a:t>、消极：</a:t>
            </a:r>
          </a:p>
        </p:txBody>
      </p:sp>
      <p:sp>
        <p:nvSpPr>
          <p:cNvPr id="9" name="文本框 8"/>
          <p:cNvSpPr txBox="1"/>
          <p:nvPr>
            <p:custDataLst>
              <p:tags r:id="rId6"/>
            </p:custDataLst>
          </p:nvPr>
        </p:nvSpPr>
        <p:spPr>
          <a:xfrm>
            <a:off x="-6350" y="1491615"/>
            <a:ext cx="3437890" cy="3076575"/>
          </a:xfrm>
          <a:prstGeom prst="rect">
            <a:avLst/>
          </a:prstGeom>
          <a:noFill/>
          <a:ln w="9525">
            <a:noFill/>
          </a:ln>
        </p:spPr>
        <p:txBody>
          <a:bodyPr wrap="square">
            <a:spAutoFit/>
          </a:bodyPr>
          <a:lstStyle/>
          <a:p>
            <a:pPr>
              <a:lnSpc>
                <a:spcPts val="3880"/>
              </a:lnSpc>
            </a:pPr>
            <a:r>
              <a:rPr lang="zh-CN" altLang="en-US" sz="22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rPr>
              <a:t>(1)政治民主化层面:</a:t>
            </a:r>
          </a:p>
          <a:p>
            <a:pPr>
              <a:lnSpc>
                <a:spcPts val="3880"/>
              </a:lnSpc>
            </a:pPr>
            <a:endParaRPr lang="zh-CN" altLang="en-US" sz="22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endParaRPr>
          </a:p>
          <a:p>
            <a:pPr>
              <a:lnSpc>
                <a:spcPts val="3880"/>
              </a:lnSpc>
            </a:pPr>
            <a:r>
              <a:rPr lang="zh-CN" altLang="en-US" sz="22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sym typeface="宋体" panose="02010600030101010101" pitchFamily="2" charset="-122"/>
              </a:rPr>
              <a:t>(2)经济层面：</a:t>
            </a:r>
          </a:p>
          <a:p>
            <a:pPr>
              <a:lnSpc>
                <a:spcPts val="3880"/>
              </a:lnSpc>
            </a:pPr>
            <a:endParaRPr lang="zh-CN" altLang="en-US" sz="22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sym typeface="宋体" panose="02010600030101010101" pitchFamily="2" charset="-122"/>
            </a:endParaRPr>
          </a:p>
          <a:p>
            <a:pPr>
              <a:lnSpc>
                <a:spcPts val="3880"/>
              </a:lnSpc>
            </a:pPr>
            <a:r>
              <a:rPr lang="zh-CN" altLang="en-US" sz="22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sym typeface="宋体" panose="02010600030101010101" pitchFamily="2" charset="-122"/>
              </a:rPr>
              <a:t>(</a:t>
            </a:r>
            <a:r>
              <a:rPr lang="en-US" altLang="zh-CN" sz="22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sym typeface="宋体" panose="02010600030101010101" pitchFamily="2" charset="-122"/>
              </a:rPr>
              <a:t>3</a:t>
            </a:r>
            <a:r>
              <a:rPr lang="zh-CN" altLang="en-US" sz="22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sym typeface="宋体" panose="02010600030101010101" pitchFamily="2" charset="-122"/>
              </a:rPr>
              <a:t>)民族精神层面:</a:t>
            </a:r>
          </a:p>
          <a:p>
            <a:pPr>
              <a:lnSpc>
                <a:spcPts val="3880"/>
              </a:lnSpc>
            </a:pPr>
            <a:r>
              <a:rPr lang="zh-CN" altLang="en-US" sz="22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sym typeface="宋体" panose="02010600030101010101" pitchFamily="2" charset="-122"/>
              </a:rPr>
              <a:t>(4)国家主权层面:</a:t>
            </a:r>
          </a:p>
        </p:txBody>
      </p:sp>
      <p:sp>
        <p:nvSpPr>
          <p:cNvPr id="10" name="文本框 9"/>
          <p:cNvSpPr txBox="1"/>
          <p:nvPr>
            <p:custDataLst>
              <p:tags r:id="rId7"/>
            </p:custDataLst>
          </p:nvPr>
        </p:nvSpPr>
        <p:spPr>
          <a:xfrm>
            <a:off x="2284730" y="2292350"/>
            <a:ext cx="9504680" cy="1276350"/>
          </a:xfrm>
          <a:prstGeom prst="rect">
            <a:avLst/>
          </a:prstGeom>
          <a:noFill/>
          <a:ln w="9525">
            <a:noFill/>
          </a:ln>
        </p:spPr>
        <p:txBody>
          <a:bodyPr wrap="square">
            <a:spAutoFit/>
          </a:bodyPr>
          <a:lstStyle/>
          <a:p>
            <a:pPr>
              <a:lnSpc>
                <a:spcPts val="3080"/>
              </a:lnSpc>
            </a:pPr>
            <a:r>
              <a:rPr lang="en-US" sz="2200" b="1">
                <a:latin typeface="仿宋" panose="02010609060101010101" charset="-122"/>
                <a:ea typeface="仿宋" panose="02010609060101010101" charset="-122"/>
                <a:cs typeface="仿宋" panose="02010609060101010101" charset="-122"/>
              </a:rPr>
              <a:t>①</a:t>
            </a:r>
            <a:r>
              <a:rPr lang="zh-CN" sz="2200" b="1">
                <a:solidFill>
                  <a:srgbClr val="FF0000"/>
                </a:solidFill>
                <a:latin typeface="仿宋" panose="02010609060101010101" charset="-122"/>
                <a:ea typeface="仿宋" panose="02010609060101010101" charset="-122"/>
                <a:cs typeface="仿宋" panose="02010609060101010101" charset="-122"/>
              </a:rPr>
              <a:t>沿海工业</a:t>
            </a:r>
            <a:r>
              <a:rPr lang="zh-CN" sz="2200" b="1">
                <a:latin typeface="仿宋" panose="02010609060101010101" charset="-122"/>
                <a:ea typeface="仿宋" panose="02010609060101010101" charset="-122"/>
                <a:cs typeface="仿宋" panose="02010609060101010101" charset="-122"/>
              </a:rPr>
              <a:t>的</a:t>
            </a:r>
            <a:r>
              <a:rPr lang="zh-CN" sz="2200" b="1">
                <a:solidFill>
                  <a:srgbClr val="FF0000"/>
                </a:solidFill>
                <a:latin typeface="仿宋" panose="02010609060101010101" charset="-122"/>
                <a:ea typeface="仿宋" panose="02010609060101010101" charset="-122"/>
                <a:cs typeface="仿宋" panose="02010609060101010101" charset="-122"/>
              </a:rPr>
              <a:t>内迁</a:t>
            </a:r>
            <a:r>
              <a:rPr lang="en-US" sz="2200" b="1">
                <a:latin typeface="仿宋" panose="02010609060101010101" charset="-122"/>
                <a:ea typeface="仿宋" panose="02010609060101010101" charset="-122"/>
                <a:cs typeface="仿宋" panose="02010609060101010101" charset="-122"/>
              </a:rPr>
              <a:t>,</a:t>
            </a:r>
            <a:r>
              <a:rPr lang="zh-CN" sz="2200" b="1">
                <a:solidFill>
                  <a:srgbClr val="FF0000"/>
                </a:solidFill>
                <a:latin typeface="仿宋" panose="02010609060101010101" charset="-122"/>
                <a:ea typeface="仿宋" panose="02010609060101010101" charset="-122"/>
                <a:cs typeface="仿宋" panose="02010609060101010101" charset="-122"/>
              </a:rPr>
              <a:t>改变</a:t>
            </a:r>
            <a:r>
              <a:rPr lang="zh-CN" sz="2200" b="1">
                <a:latin typeface="仿宋" panose="02010609060101010101" charset="-122"/>
                <a:ea typeface="仿宋" panose="02010609060101010101" charset="-122"/>
                <a:cs typeface="仿宋" panose="02010609060101010101" charset="-122"/>
              </a:rPr>
              <a:t>了中国</a:t>
            </a:r>
            <a:r>
              <a:rPr lang="zh-CN" sz="2200" b="1">
                <a:solidFill>
                  <a:srgbClr val="FF0000"/>
                </a:solidFill>
                <a:latin typeface="仿宋" panose="02010609060101010101" charset="-122"/>
                <a:ea typeface="仿宋" panose="02010609060101010101" charset="-122"/>
                <a:cs typeface="仿宋" panose="02010609060101010101" charset="-122"/>
              </a:rPr>
              <a:t>西部工业落后</a:t>
            </a:r>
            <a:r>
              <a:rPr lang="zh-CN" sz="2200" b="1">
                <a:latin typeface="仿宋" panose="02010609060101010101" charset="-122"/>
                <a:ea typeface="仿宋" panose="02010609060101010101" charset="-122"/>
                <a:cs typeface="仿宋" panose="02010609060101010101" charset="-122"/>
              </a:rPr>
              <a:t>的</a:t>
            </a:r>
            <a:r>
              <a:rPr lang="zh-CN" sz="2200" b="1">
                <a:solidFill>
                  <a:srgbClr val="FF0000"/>
                </a:solidFill>
                <a:latin typeface="仿宋" panose="02010609060101010101" charset="-122"/>
                <a:ea typeface="仿宋" panose="02010609060101010101" charset="-122"/>
                <a:cs typeface="仿宋" panose="02010609060101010101" charset="-122"/>
              </a:rPr>
              <a:t>状况</a:t>
            </a:r>
            <a:r>
              <a:rPr lang="zh-CN" sz="2200" b="1">
                <a:latin typeface="仿宋" panose="02010609060101010101" charset="-122"/>
                <a:ea typeface="仿宋" panose="02010609060101010101" charset="-122"/>
                <a:cs typeface="仿宋" panose="02010609060101010101" charset="-122"/>
              </a:rPr>
              <a:t>。</a:t>
            </a:r>
            <a:endParaRPr lang="en-US" sz="2200" b="1">
              <a:latin typeface="仿宋" panose="02010609060101010101" charset="-122"/>
              <a:ea typeface="仿宋" panose="02010609060101010101" charset="-122"/>
              <a:cs typeface="仿宋" panose="02010609060101010101" charset="-122"/>
            </a:endParaRPr>
          </a:p>
          <a:p>
            <a:pPr>
              <a:lnSpc>
                <a:spcPts val="3080"/>
              </a:lnSpc>
            </a:pPr>
            <a:r>
              <a:rPr lang="en-US" sz="2200" b="1">
                <a:latin typeface="仿宋" panose="02010609060101010101" charset="-122"/>
                <a:ea typeface="仿宋" panose="02010609060101010101" charset="-122"/>
                <a:cs typeface="仿宋" panose="02010609060101010101" charset="-122"/>
              </a:rPr>
              <a:t>②</a:t>
            </a:r>
            <a:r>
              <a:rPr lang="zh-CN" sz="2200" b="1">
                <a:solidFill>
                  <a:srgbClr val="FF0000"/>
                </a:solidFill>
                <a:latin typeface="仿宋" panose="02010609060101010101" charset="-122"/>
                <a:ea typeface="仿宋" panose="02010609060101010101" charset="-122"/>
                <a:cs typeface="仿宋" panose="02010609060101010101" charset="-122"/>
              </a:rPr>
              <a:t>共产党</a:t>
            </a:r>
            <a:r>
              <a:rPr lang="zh-CN" sz="2200" b="1">
                <a:latin typeface="仿宋" panose="02010609060101010101" charset="-122"/>
                <a:ea typeface="仿宋" panose="02010609060101010101" charset="-122"/>
                <a:cs typeface="仿宋" panose="02010609060101010101" charset="-122"/>
              </a:rPr>
              <a:t>在敌后根据地实行</a:t>
            </a:r>
            <a:r>
              <a:rPr lang="zh-CN" sz="2200" b="1">
                <a:solidFill>
                  <a:srgbClr val="FF0000"/>
                </a:solidFill>
                <a:latin typeface="仿宋" panose="02010609060101010101" charset="-122"/>
                <a:ea typeface="仿宋" panose="02010609060101010101" charset="-122"/>
                <a:cs typeface="仿宋" panose="02010609060101010101" charset="-122"/>
              </a:rPr>
              <a:t>减租减息</a:t>
            </a:r>
            <a:r>
              <a:rPr lang="zh-CN" sz="2200" b="1">
                <a:latin typeface="仿宋" panose="02010609060101010101" charset="-122"/>
                <a:ea typeface="仿宋" panose="02010609060101010101" charset="-122"/>
                <a:cs typeface="仿宋" panose="02010609060101010101" charset="-122"/>
              </a:rPr>
              <a:t>等政策</a:t>
            </a:r>
            <a:r>
              <a:rPr lang="en-US" sz="2200" b="1">
                <a:latin typeface="仿宋" panose="02010609060101010101" charset="-122"/>
                <a:ea typeface="仿宋" panose="02010609060101010101" charset="-122"/>
                <a:cs typeface="仿宋" panose="02010609060101010101" charset="-122"/>
              </a:rPr>
              <a:t>,</a:t>
            </a:r>
            <a:r>
              <a:rPr lang="zh-CN" sz="2200" b="1">
                <a:latin typeface="仿宋" panose="02010609060101010101" charset="-122"/>
                <a:ea typeface="仿宋" panose="02010609060101010101" charset="-122"/>
                <a:cs typeface="仿宋" panose="02010609060101010101" charset="-122"/>
              </a:rPr>
              <a:t>在一定程度上</a:t>
            </a:r>
            <a:r>
              <a:rPr lang="zh-CN" sz="2200" b="1">
                <a:solidFill>
                  <a:srgbClr val="FF0000"/>
                </a:solidFill>
                <a:latin typeface="仿宋" panose="02010609060101010101" charset="-122"/>
                <a:ea typeface="仿宋" panose="02010609060101010101" charset="-122"/>
                <a:cs typeface="仿宋" panose="02010609060101010101" charset="-122"/>
              </a:rPr>
              <a:t>改善</a:t>
            </a:r>
            <a:r>
              <a:rPr lang="zh-CN" sz="2200" b="1">
                <a:latin typeface="仿宋" panose="02010609060101010101" charset="-122"/>
                <a:ea typeface="仿宋" panose="02010609060101010101" charset="-122"/>
                <a:cs typeface="仿宋" panose="02010609060101010101" charset="-122"/>
              </a:rPr>
              <a:t>了</a:t>
            </a:r>
            <a:r>
              <a:rPr lang="zh-CN" sz="2200" b="1">
                <a:solidFill>
                  <a:srgbClr val="FF0000"/>
                </a:solidFill>
                <a:latin typeface="仿宋" panose="02010609060101010101" charset="-122"/>
                <a:ea typeface="仿宋" panose="02010609060101010101" charset="-122"/>
                <a:cs typeface="仿宋" panose="02010609060101010101" charset="-122"/>
              </a:rPr>
              <a:t>人民</a:t>
            </a:r>
            <a:r>
              <a:rPr lang="zh-CN" sz="2200" b="1">
                <a:latin typeface="仿宋" panose="02010609060101010101" charset="-122"/>
                <a:ea typeface="仿宋" panose="02010609060101010101" charset="-122"/>
                <a:cs typeface="仿宋" panose="02010609060101010101" charset="-122"/>
              </a:rPr>
              <a:t>的</a:t>
            </a:r>
            <a:r>
              <a:rPr lang="zh-CN" sz="2200" b="1">
                <a:solidFill>
                  <a:srgbClr val="FF0000"/>
                </a:solidFill>
                <a:latin typeface="仿宋" panose="02010609060101010101" charset="-122"/>
                <a:ea typeface="仿宋" panose="02010609060101010101" charset="-122"/>
                <a:cs typeface="仿宋" panose="02010609060101010101" charset="-122"/>
              </a:rPr>
              <a:t>物质</a:t>
            </a:r>
            <a:r>
              <a:rPr lang="zh-CN" sz="2200" b="1">
                <a:latin typeface="仿宋" panose="02010609060101010101" charset="-122"/>
                <a:ea typeface="仿宋" panose="02010609060101010101" charset="-122"/>
                <a:cs typeface="仿宋" panose="02010609060101010101" charset="-122"/>
              </a:rPr>
              <a:t>生活</a:t>
            </a:r>
            <a:r>
              <a:rPr lang="en-US" sz="2200" b="1">
                <a:latin typeface="仿宋" panose="02010609060101010101" charset="-122"/>
                <a:ea typeface="仿宋" panose="02010609060101010101" charset="-122"/>
                <a:cs typeface="仿宋" panose="02010609060101010101" charset="-122"/>
              </a:rPr>
              <a:t>,</a:t>
            </a:r>
            <a:r>
              <a:rPr lang="zh-CN" sz="2200" b="1">
                <a:latin typeface="仿宋" panose="02010609060101010101" charset="-122"/>
                <a:ea typeface="仿宋" panose="02010609060101010101" charset="-122"/>
                <a:cs typeface="仿宋" panose="02010609060101010101" charset="-122"/>
              </a:rPr>
              <a:t>为后来的</a:t>
            </a:r>
            <a:r>
              <a:rPr lang="zh-CN" sz="2200" b="1">
                <a:solidFill>
                  <a:srgbClr val="FF0000"/>
                </a:solidFill>
                <a:latin typeface="仿宋" panose="02010609060101010101" charset="-122"/>
                <a:ea typeface="仿宋" panose="02010609060101010101" charset="-122"/>
                <a:cs typeface="仿宋" panose="02010609060101010101" charset="-122"/>
              </a:rPr>
              <a:t>土地改革</a:t>
            </a:r>
            <a:r>
              <a:rPr lang="zh-CN" sz="2200" b="1">
                <a:latin typeface="仿宋" panose="02010609060101010101" charset="-122"/>
                <a:ea typeface="仿宋" panose="02010609060101010101" charset="-122"/>
                <a:cs typeface="仿宋" panose="02010609060101010101" charset="-122"/>
              </a:rPr>
              <a:t>准备了条件。</a:t>
            </a:r>
            <a:endParaRPr lang="zh-CN" altLang="en-US" sz="2200" b="1">
              <a:latin typeface="仿宋" panose="02010609060101010101" charset="-122"/>
              <a:ea typeface="仿宋" panose="02010609060101010101" charset="-122"/>
              <a:cs typeface="仿宋" panose="02010609060101010101" charset="-122"/>
            </a:endParaRPr>
          </a:p>
        </p:txBody>
      </p:sp>
      <p:sp>
        <p:nvSpPr>
          <p:cNvPr id="11" name="文本框 10"/>
          <p:cNvSpPr txBox="1"/>
          <p:nvPr>
            <p:custDataLst>
              <p:tags r:id="rId8"/>
            </p:custDataLst>
          </p:nvPr>
        </p:nvSpPr>
        <p:spPr>
          <a:xfrm>
            <a:off x="2564765" y="3580765"/>
            <a:ext cx="4292600" cy="486410"/>
          </a:xfrm>
          <a:prstGeom prst="rect">
            <a:avLst/>
          </a:prstGeom>
          <a:noFill/>
          <a:ln w="9525">
            <a:noFill/>
          </a:ln>
        </p:spPr>
        <p:txBody>
          <a:bodyPr wrap="square">
            <a:spAutoFit/>
          </a:bodyPr>
          <a:lstStyle/>
          <a:p>
            <a:pPr>
              <a:lnSpc>
                <a:spcPts val="3080"/>
              </a:lnSpc>
            </a:pPr>
            <a:r>
              <a:rPr lang="zh-CN" sz="2200" b="1">
                <a:solidFill>
                  <a:srgbClr val="FF0000"/>
                </a:solidFill>
                <a:latin typeface="仿宋" panose="02010609060101010101" charset="-122"/>
                <a:ea typeface="仿宋" panose="02010609060101010101" charset="-122"/>
                <a:cs typeface="仿宋" panose="02010609060101010101" charset="-122"/>
              </a:rPr>
              <a:t>唤醒</a:t>
            </a:r>
            <a:r>
              <a:rPr sz="2200" b="1">
                <a:latin typeface="仿宋" panose="02010609060101010101" charset="-122"/>
                <a:ea typeface="仿宋" panose="02010609060101010101" charset="-122"/>
                <a:cs typeface="仿宋" panose="02010609060101010101" charset="-122"/>
              </a:rPr>
              <a:t>了全体</a:t>
            </a:r>
            <a:r>
              <a:rPr lang="zh-CN" sz="2200" b="1">
                <a:solidFill>
                  <a:srgbClr val="FF0000"/>
                </a:solidFill>
                <a:latin typeface="仿宋" panose="02010609060101010101" charset="-122"/>
                <a:ea typeface="仿宋" panose="02010609060101010101" charset="-122"/>
                <a:cs typeface="仿宋" panose="02010609060101010101" charset="-122"/>
              </a:rPr>
              <a:t>中华民族</a:t>
            </a:r>
            <a:r>
              <a:rPr sz="2200" b="1">
                <a:latin typeface="仿宋" panose="02010609060101010101" charset="-122"/>
                <a:ea typeface="仿宋" panose="02010609060101010101" charset="-122"/>
                <a:cs typeface="仿宋" panose="02010609060101010101" charset="-122"/>
              </a:rPr>
              <a:t>的</a:t>
            </a:r>
            <a:r>
              <a:rPr lang="zh-CN" sz="2200" b="1">
                <a:solidFill>
                  <a:srgbClr val="FF0000"/>
                </a:solidFill>
                <a:latin typeface="仿宋" panose="02010609060101010101" charset="-122"/>
                <a:ea typeface="仿宋" panose="02010609060101010101" charset="-122"/>
                <a:cs typeface="仿宋" panose="02010609060101010101" charset="-122"/>
              </a:rPr>
              <a:t>觉醒</a:t>
            </a:r>
            <a:r>
              <a:rPr sz="2200" b="1">
                <a:latin typeface="仿宋" panose="02010609060101010101" charset="-122"/>
                <a:ea typeface="仿宋" panose="02010609060101010101" charset="-122"/>
                <a:cs typeface="仿宋" panose="02010609060101010101" charset="-122"/>
              </a:rPr>
              <a:t>。</a:t>
            </a:r>
          </a:p>
        </p:txBody>
      </p:sp>
      <p:sp>
        <p:nvSpPr>
          <p:cNvPr id="3" name="文本框 2"/>
          <p:cNvSpPr txBox="1"/>
          <p:nvPr>
            <p:custDataLst>
              <p:tags r:id="rId9"/>
            </p:custDataLst>
          </p:nvPr>
        </p:nvSpPr>
        <p:spPr>
          <a:xfrm>
            <a:off x="2564765" y="4050665"/>
            <a:ext cx="8651240" cy="486410"/>
          </a:xfrm>
          <a:prstGeom prst="rect">
            <a:avLst/>
          </a:prstGeom>
          <a:noFill/>
          <a:ln w="9525">
            <a:noFill/>
          </a:ln>
        </p:spPr>
        <p:txBody>
          <a:bodyPr wrap="square">
            <a:spAutoFit/>
          </a:bodyPr>
          <a:lstStyle/>
          <a:p>
            <a:pPr>
              <a:lnSpc>
                <a:spcPts val="3080"/>
              </a:lnSpc>
            </a:pPr>
            <a:r>
              <a:rPr lang="zh-CN" altLang="en-US" sz="22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sym typeface="宋体" panose="02010600030101010101" pitchFamily="2" charset="-122"/>
              </a:rPr>
              <a:t>为</a:t>
            </a:r>
            <a:r>
              <a:rPr sz="2200" b="1">
                <a:latin typeface="仿宋" panose="02010609060101010101" charset="-122"/>
                <a:ea typeface="仿宋" panose="02010609060101010101" charset="-122"/>
                <a:cs typeface="仿宋" panose="02010609060101010101" charset="-122"/>
              </a:rPr>
              <a:t>中国</a:t>
            </a:r>
            <a:r>
              <a:rPr lang="zh-CN" sz="2200" b="1">
                <a:solidFill>
                  <a:srgbClr val="FF0000"/>
                </a:solidFill>
                <a:latin typeface="仿宋" panose="02010609060101010101" charset="-122"/>
                <a:ea typeface="仿宋" panose="02010609060101010101" charset="-122"/>
                <a:cs typeface="仿宋" panose="02010609060101010101" charset="-122"/>
              </a:rPr>
              <a:t>赢得</a:t>
            </a:r>
            <a:r>
              <a:rPr sz="2200" b="1">
                <a:latin typeface="仿宋" panose="02010609060101010101" charset="-122"/>
                <a:ea typeface="仿宋" panose="02010609060101010101" charset="-122"/>
                <a:cs typeface="仿宋" panose="02010609060101010101" charset="-122"/>
              </a:rPr>
              <a:t>了</a:t>
            </a:r>
            <a:r>
              <a:rPr lang="zh-CN" sz="2200" b="1">
                <a:solidFill>
                  <a:srgbClr val="FF0000"/>
                </a:solidFill>
                <a:latin typeface="仿宋" panose="02010609060101010101" charset="-122"/>
                <a:ea typeface="仿宋" panose="02010609060101010101" charset="-122"/>
                <a:cs typeface="仿宋" panose="02010609060101010101" charset="-122"/>
              </a:rPr>
              <a:t>国际地位</a:t>
            </a:r>
            <a:r>
              <a:rPr sz="2200" b="1">
                <a:latin typeface="仿宋" panose="02010609060101010101" charset="-122"/>
                <a:ea typeface="仿宋" panose="02010609060101010101" charset="-122"/>
                <a:cs typeface="仿宋" panose="02010609060101010101" charset="-122"/>
              </a:rPr>
              <a:t>和大国</a:t>
            </a:r>
            <a:r>
              <a:rPr lang="zh-CN" sz="2200" b="1">
                <a:solidFill>
                  <a:srgbClr val="FF0000"/>
                </a:solidFill>
                <a:latin typeface="仿宋" panose="02010609060101010101" charset="-122"/>
                <a:ea typeface="仿宋" panose="02010609060101010101" charset="-122"/>
                <a:cs typeface="仿宋" panose="02010609060101010101" charset="-122"/>
              </a:rPr>
              <a:t>声望</a:t>
            </a:r>
            <a:r>
              <a:rPr sz="2200" b="1">
                <a:latin typeface="仿宋" panose="02010609060101010101" charset="-122"/>
                <a:ea typeface="仿宋" panose="02010609060101010101" charset="-122"/>
                <a:cs typeface="仿宋" panose="02010609060101010101" charset="-122"/>
              </a:rPr>
              <a:t>,</a:t>
            </a:r>
            <a:r>
              <a:rPr lang="zh-CN" sz="2200" b="1">
                <a:solidFill>
                  <a:srgbClr val="FF0000"/>
                </a:solidFill>
                <a:latin typeface="仿宋" panose="02010609060101010101" charset="-122"/>
                <a:ea typeface="仿宋" panose="02010609060101010101" charset="-122"/>
                <a:cs typeface="仿宋" panose="02010609060101010101" charset="-122"/>
              </a:rPr>
              <a:t>收回</a:t>
            </a:r>
            <a:r>
              <a:rPr sz="2200" b="1">
                <a:latin typeface="仿宋" panose="02010609060101010101" charset="-122"/>
                <a:ea typeface="仿宋" panose="02010609060101010101" charset="-122"/>
                <a:cs typeface="仿宋" panose="02010609060101010101" charset="-122"/>
              </a:rPr>
              <a:t>并明确了</a:t>
            </a:r>
            <a:r>
              <a:rPr lang="zh-CN" sz="2200" b="1">
                <a:solidFill>
                  <a:srgbClr val="FF0000"/>
                </a:solidFill>
                <a:latin typeface="仿宋" panose="02010609060101010101" charset="-122"/>
                <a:ea typeface="仿宋" panose="02010609060101010101" charset="-122"/>
                <a:cs typeface="仿宋" panose="02010609060101010101" charset="-122"/>
              </a:rPr>
              <a:t>台湾</a:t>
            </a:r>
            <a:r>
              <a:rPr sz="2200" b="1">
                <a:latin typeface="仿宋" panose="02010609060101010101" charset="-122"/>
                <a:ea typeface="仿宋" panose="02010609060101010101" charset="-122"/>
                <a:cs typeface="仿宋" panose="02010609060101010101" charset="-122"/>
              </a:rPr>
              <a:t>的领土</a:t>
            </a:r>
            <a:r>
              <a:rPr lang="zh-CN" sz="2200" b="1">
                <a:solidFill>
                  <a:srgbClr val="FF0000"/>
                </a:solidFill>
                <a:latin typeface="仿宋" panose="02010609060101010101" charset="-122"/>
                <a:ea typeface="仿宋" panose="02010609060101010101" charset="-122"/>
                <a:cs typeface="仿宋" panose="02010609060101010101" charset="-122"/>
              </a:rPr>
              <a:t>主权</a:t>
            </a:r>
            <a:r>
              <a:rPr lang="zh-CN" sz="2200" b="1">
                <a:latin typeface="仿宋" panose="02010609060101010101" charset="-122"/>
                <a:ea typeface="仿宋" panose="02010609060101010101" charset="-122"/>
                <a:cs typeface="仿宋" panose="02010609060101010101" charset="-122"/>
              </a:rPr>
              <a:t>。</a:t>
            </a:r>
          </a:p>
        </p:txBody>
      </p:sp>
      <p:sp>
        <p:nvSpPr>
          <p:cNvPr id="13" name="文本框 12"/>
          <p:cNvSpPr txBox="1"/>
          <p:nvPr>
            <p:custDataLst>
              <p:tags r:id="rId10"/>
            </p:custDataLst>
          </p:nvPr>
        </p:nvSpPr>
        <p:spPr>
          <a:xfrm>
            <a:off x="2024380" y="549910"/>
            <a:ext cx="6356350" cy="460375"/>
          </a:xfrm>
          <a:prstGeom prst="rect">
            <a:avLst/>
          </a:prstGeom>
          <a:noFill/>
          <a:ln w="9525">
            <a:noFill/>
          </a:ln>
        </p:spPr>
        <p:txBody>
          <a:bodyPr wrap="square">
            <a:spAutoFit/>
          </a:bodyPr>
          <a:lstStyle/>
          <a:p>
            <a:pPr indent="0"/>
            <a:r>
              <a:rPr lang="zh-CN" sz="2400" b="1">
                <a:solidFill>
                  <a:schemeClr val="tx1"/>
                </a:solidFill>
                <a:latin typeface="仿宋" panose="02010609060101010101" charset="-122"/>
                <a:ea typeface="仿宋" panose="02010609060101010101" charset="-122"/>
              </a:rPr>
              <a:t>抗日战争积累了新的现代化因素</a:t>
            </a:r>
          </a:p>
        </p:txBody>
      </p:sp>
      <p:sp>
        <p:nvSpPr>
          <p:cNvPr id="14" name="文本框 13"/>
          <p:cNvSpPr txBox="1"/>
          <p:nvPr>
            <p:custDataLst>
              <p:tags r:id="rId11"/>
            </p:custDataLst>
          </p:nvPr>
        </p:nvSpPr>
        <p:spPr>
          <a:xfrm>
            <a:off x="2677160" y="1018540"/>
            <a:ext cx="9434195" cy="1276350"/>
          </a:xfrm>
          <a:prstGeom prst="rect">
            <a:avLst/>
          </a:prstGeom>
          <a:noFill/>
          <a:ln w="9525">
            <a:noFill/>
          </a:ln>
        </p:spPr>
        <p:txBody>
          <a:bodyPr wrap="square">
            <a:spAutoFit/>
          </a:bodyPr>
          <a:lstStyle/>
          <a:p>
            <a:pPr>
              <a:lnSpc>
                <a:spcPts val="3080"/>
              </a:lnSpc>
            </a:pPr>
            <a:r>
              <a:rPr lang="zh-CN" sz="2200" b="1">
                <a:solidFill>
                  <a:srgbClr val="FF0000"/>
                </a:solidFill>
                <a:latin typeface="仿宋" panose="02010609060101010101" charset="-122"/>
                <a:ea typeface="仿宋" panose="02010609060101010101" charset="-122"/>
                <a:cs typeface="仿宋" panose="02010609060101010101" charset="-122"/>
              </a:rPr>
              <a:t>抗日战争</a:t>
            </a:r>
            <a:r>
              <a:rPr lang="zh-CN" sz="2200" b="1">
                <a:latin typeface="仿宋" panose="02010609060101010101" charset="-122"/>
                <a:ea typeface="仿宋" panose="02010609060101010101" charset="-122"/>
                <a:cs typeface="仿宋" panose="02010609060101010101" charset="-122"/>
              </a:rPr>
              <a:t>为中国</a:t>
            </a:r>
            <a:r>
              <a:rPr lang="zh-CN" sz="2200" b="1">
                <a:solidFill>
                  <a:srgbClr val="FF0000"/>
                </a:solidFill>
                <a:latin typeface="仿宋" panose="02010609060101010101" charset="-122"/>
                <a:ea typeface="仿宋" panose="02010609060101010101" charset="-122"/>
                <a:cs typeface="仿宋" panose="02010609060101010101" charset="-122"/>
              </a:rPr>
              <a:t>民主制度</a:t>
            </a:r>
            <a:r>
              <a:rPr lang="zh-CN" sz="2200" b="1">
                <a:latin typeface="仿宋" panose="02010609060101010101" charset="-122"/>
                <a:ea typeface="仿宋" panose="02010609060101010101" charset="-122"/>
                <a:cs typeface="仿宋" panose="02010609060101010101" charset="-122"/>
              </a:rPr>
              <a:t>的发展</a:t>
            </a:r>
            <a:r>
              <a:rPr lang="en-US" sz="2200" b="1">
                <a:latin typeface="仿宋" panose="02010609060101010101" charset="-122"/>
                <a:ea typeface="仿宋" panose="02010609060101010101" charset="-122"/>
                <a:cs typeface="仿宋" panose="02010609060101010101" charset="-122"/>
              </a:rPr>
              <a:t>,</a:t>
            </a:r>
            <a:r>
              <a:rPr lang="zh-CN" sz="2200" b="1">
                <a:latin typeface="仿宋" panose="02010609060101010101" charset="-122"/>
                <a:ea typeface="仿宋" panose="02010609060101010101" charset="-122"/>
                <a:cs typeface="仿宋" panose="02010609060101010101" charset="-122"/>
              </a:rPr>
              <a:t>在客观上</a:t>
            </a:r>
            <a:r>
              <a:rPr lang="zh-CN" sz="2200" b="1">
                <a:solidFill>
                  <a:srgbClr val="FF0000"/>
                </a:solidFill>
                <a:latin typeface="仿宋" panose="02010609060101010101" charset="-122"/>
                <a:ea typeface="仿宋" panose="02010609060101010101" charset="-122"/>
                <a:cs typeface="仿宋" panose="02010609060101010101" charset="-122"/>
              </a:rPr>
              <a:t>提</a:t>
            </a:r>
            <a:r>
              <a:rPr lang="zh-CN" sz="2200" b="1">
                <a:latin typeface="仿宋" panose="02010609060101010101" charset="-122"/>
                <a:ea typeface="仿宋" panose="02010609060101010101" charset="-122"/>
                <a:cs typeface="仿宋" panose="02010609060101010101" charset="-122"/>
              </a:rPr>
              <a:t>供了</a:t>
            </a:r>
            <a:r>
              <a:rPr lang="zh-CN" sz="2200" b="1">
                <a:solidFill>
                  <a:srgbClr val="FF0000"/>
                </a:solidFill>
                <a:latin typeface="仿宋" panose="02010609060101010101" charset="-122"/>
                <a:ea typeface="仿宋" panose="02010609060101010101" charset="-122"/>
                <a:cs typeface="仿宋" panose="02010609060101010101" charset="-122"/>
              </a:rPr>
              <a:t>条件</a:t>
            </a:r>
            <a:r>
              <a:rPr lang="zh-CN" sz="2200" b="1">
                <a:latin typeface="仿宋" panose="02010609060101010101" charset="-122"/>
                <a:ea typeface="仿宋" panose="02010609060101010101" charset="-122"/>
                <a:cs typeface="仿宋" panose="02010609060101010101" charset="-122"/>
              </a:rPr>
              <a:t>。</a:t>
            </a:r>
            <a:r>
              <a:rPr lang="zh-CN" sz="2200" b="1">
                <a:solidFill>
                  <a:schemeClr val="tx1"/>
                </a:solidFill>
                <a:latin typeface="仿宋" panose="02010609060101010101" charset="-122"/>
                <a:ea typeface="仿宋" panose="02010609060101010101" charset="-122"/>
                <a:cs typeface="仿宋" panose="02010609060101010101" charset="-122"/>
              </a:rPr>
              <a:t>（</a:t>
            </a:r>
            <a:r>
              <a:rPr lang="zh-CN" sz="2200" b="1">
                <a:solidFill>
                  <a:schemeClr val="tx1"/>
                </a:solidFill>
                <a:latin typeface="仿宋" panose="02010609060101010101" charset="-122"/>
                <a:ea typeface="仿宋" panose="02010609060101010101" charset="-122"/>
                <a:cs typeface="仿宋" panose="02010609060101010101" charset="-122"/>
                <a:sym typeface="宋体" panose="02010600030101010101" pitchFamily="2" charset="-122"/>
              </a:rPr>
              <a:t>中国共产党和其他政治派别先后发出了民主声音；</a:t>
            </a:r>
            <a:r>
              <a:rPr lang="zh-CN" sz="2200" b="1">
                <a:solidFill>
                  <a:srgbClr val="FF0000"/>
                </a:solidFill>
                <a:latin typeface="仿宋" panose="02010609060101010101" charset="-122"/>
                <a:ea typeface="仿宋" panose="02010609060101010101" charset="-122"/>
                <a:cs typeface="仿宋" panose="02010609060101010101" charset="-122"/>
                <a:sym typeface="宋体" panose="02010600030101010101" pitchFamily="2" charset="-122"/>
              </a:rPr>
              <a:t>敌后抗日根据地</a:t>
            </a:r>
            <a:r>
              <a:rPr lang="en-US" sz="2200" b="1">
                <a:solidFill>
                  <a:schemeClr val="tx1"/>
                </a:solidFill>
                <a:latin typeface="仿宋" panose="02010609060101010101" charset="-122"/>
                <a:ea typeface="仿宋" panose="02010609060101010101" charset="-122"/>
                <a:cs typeface="仿宋" panose="02010609060101010101" charset="-122"/>
                <a:sym typeface="+mn-ea"/>
              </a:rPr>
              <a:t>,</a:t>
            </a:r>
            <a:r>
              <a:rPr lang="zh-CN" sz="2200" b="1">
                <a:solidFill>
                  <a:srgbClr val="FF0000"/>
                </a:solidFill>
                <a:latin typeface="仿宋" panose="02010609060101010101" charset="-122"/>
                <a:ea typeface="仿宋" panose="02010609060101010101" charset="-122"/>
                <a:cs typeface="仿宋" panose="02010609060101010101" charset="-122"/>
                <a:sym typeface="宋体" panose="02010600030101010101" pitchFamily="2" charset="-122"/>
              </a:rPr>
              <a:t>基层政权</a:t>
            </a:r>
            <a:r>
              <a:rPr lang="zh-CN" sz="2200" b="1">
                <a:solidFill>
                  <a:schemeClr val="tx1"/>
                </a:solidFill>
                <a:latin typeface="仿宋" panose="02010609060101010101" charset="-122"/>
                <a:ea typeface="仿宋" panose="02010609060101010101" charset="-122"/>
                <a:cs typeface="仿宋" panose="02010609060101010101" charset="-122"/>
                <a:sym typeface="宋体" panose="02010600030101010101" pitchFamily="2" charset="-122"/>
              </a:rPr>
              <a:t>的普遍选举制和抗日民主政权中的</a:t>
            </a:r>
            <a:r>
              <a:rPr lang="en-US" sz="2200" b="1">
                <a:solidFill>
                  <a:schemeClr val="tx1"/>
                </a:solidFill>
                <a:latin typeface="仿宋" panose="02010609060101010101" charset="-122"/>
                <a:ea typeface="仿宋" panose="02010609060101010101" charset="-122"/>
                <a:cs typeface="仿宋" panose="02010609060101010101" charset="-122"/>
                <a:sym typeface="+mn-ea"/>
              </a:rPr>
              <a:t>“</a:t>
            </a:r>
            <a:r>
              <a:rPr lang="zh-CN" sz="2200" b="1">
                <a:solidFill>
                  <a:srgbClr val="FF0000"/>
                </a:solidFill>
                <a:latin typeface="仿宋" panose="02010609060101010101" charset="-122"/>
                <a:ea typeface="仿宋" panose="02010609060101010101" charset="-122"/>
                <a:cs typeface="仿宋" panose="02010609060101010101" charset="-122"/>
                <a:sym typeface="宋体" panose="02010600030101010101" pitchFamily="2" charset="-122"/>
              </a:rPr>
              <a:t>三三制</a:t>
            </a:r>
            <a:r>
              <a:rPr lang="zh-CN" sz="2200" b="1">
                <a:solidFill>
                  <a:srgbClr val="FF0000"/>
                </a:solidFill>
                <a:latin typeface="仿宋" panose="02010609060101010101" charset="-122"/>
                <a:ea typeface="仿宋" panose="02010609060101010101" charset="-122"/>
                <a:cs typeface="仿宋" panose="02010609060101010101" charset="-122"/>
                <a:sym typeface="+mn-ea"/>
              </a:rPr>
              <a:t>”</a:t>
            </a:r>
            <a:r>
              <a:rPr lang="zh-CN" sz="2200" b="1">
                <a:solidFill>
                  <a:srgbClr val="FF0000"/>
                </a:solidFill>
                <a:latin typeface="仿宋" panose="02010609060101010101" charset="-122"/>
                <a:ea typeface="仿宋" panose="02010609060101010101" charset="-122"/>
                <a:cs typeface="仿宋" panose="02010609060101010101" charset="-122"/>
                <a:sym typeface="宋体" panose="02010600030101010101" pitchFamily="2" charset="-122"/>
              </a:rPr>
              <a:t>原则</a:t>
            </a:r>
            <a:r>
              <a:rPr lang="en-US" sz="2200" b="1">
                <a:solidFill>
                  <a:schemeClr val="tx1"/>
                </a:solidFill>
                <a:latin typeface="仿宋" panose="02010609060101010101" charset="-122"/>
                <a:ea typeface="仿宋" panose="02010609060101010101" charset="-122"/>
                <a:cs typeface="仿宋" panose="02010609060101010101" charset="-122"/>
                <a:sym typeface="+mn-ea"/>
              </a:rPr>
              <a:t>,</a:t>
            </a:r>
            <a:r>
              <a:rPr lang="zh-CN" sz="2200" b="1">
                <a:solidFill>
                  <a:schemeClr val="tx1"/>
                </a:solidFill>
                <a:latin typeface="仿宋" panose="02010609060101010101" charset="-122"/>
                <a:ea typeface="仿宋" panose="02010609060101010101" charset="-122"/>
                <a:cs typeface="仿宋" panose="02010609060101010101" charset="-122"/>
                <a:sym typeface="宋体" panose="02010600030101010101" pitchFamily="2" charset="-122"/>
              </a:rPr>
              <a:t>为中国的政治民主化积累了经验。）</a:t>
            </a:r>
            <a:endParaRPr lang="zh-CN" altLang="en-US" sz="2200" b="1">
              <a:solidFill>
                <a:schemeClr val="tx1"/>
              </a:solidFill>
              <a:latin typeface="仿宋" panose="02010609060101010101" charset="-122"/>
              <a:ea typeface="仿宋" panose="02010609060101010101" charset="-122"/>
              <a:cs typeface="仿宋" panose="02010609060101010101" charset="-122"/>
              <a:sym typeface="宋体" panose="02010600030101010101" pitchFamily="2" charset="-122"/>
            </a:endParaRPr>
          </a:p>
        </p:txBody>
      </p:sp>
      <p:sp>
        <p:nvSpPr>
          <p:cNvPr id="16" name="文本框 15"/>
          <p:cNvSpPr txBox="1"/>
          <p:nvPr>
            <p:custDataLst>
              <p:tags r:id="rId12"/>
            </p:custDataLst>
          </p:nvPr>
        </p:nvSpPr>
        <p:spPr>
          <a:xfrm>
            <a:off x="2564765" y="5117465"/>
            <a:ext cx="8526145" cy="453390"/>
          </a:xfrm>
          <a:prstGeom prst="rect">
            <a:avLst/>
          </a:prstGeom>
          <a:noFill/>
          <a:ln w="9525">
            <a:noFill/>
          </a:ln>
        </p:spPr>
        <p:txBody>
          <a:bodyPr wrap="square">
            <a:noAutofit/>
          </a:bodyPr>
          <a:lstStyle/>
          <a:p>
            <a:pPr indent="0"/>
            <a:r>
              <a:rPr lang="zh-CN" sz="2200" b="1">
                <a:latin typeface="仿宋" panose="02010609060101010101" charset="-122"/>
                <a:ea typeface="仿宋" panose="02010609060101010101" charset="-122"/>
                <a:cs typeface="仿宋" panose="02010609060101010101" charset="-122"/>
              </a:rPr>
              <a:t>日本对中国的侵略</a:t>
            </a:r>
            <a:r>
              <a:rPr lang="en-US" sz="2200" b="1">
                <a:latin typeface="仿宋" panose="02010609060101010101" charset="-122"/>
                <a:ea typeface="仿宋" panose="02010609060101010101" charset="-122"/>
                <a:cs typeface="仿宋" panose="02010609060101010101" charset="-122"/>
              </a:rPr>
              <a:t>,</a:t>
            </a:r>
            <a:r>
              <a:rPr lang="zh-CN" sz="2200" b="1">
                <a:latin typeface="仿宋" panose="02010609060101010101" charset="-122"/>
                <a:ea typeface="仿宋" panose="02010609060101010101" charset="-122"/>
                <a:cs typeface="仿宋" panose="02010609060101010101" charset="-122"/>
              </a:rPr>
              <a:t>彻底地</a:t>
            </a:r>
            <a:r>
              <a:rPr lang="zh-CN" sz="2200" b="1">
                <a:solidFill>
                  <a:srgbClr val="FF0000"/>
                </a:solidFill>
                <a:latin typeface="仿宋" panose="02010609060101010101" charset="-122"/>
                <a:ea typeface="仿宋" panose="02010609060101010101" charset="-122"/>
                <a:cs typeface="仿宋" panose="02010609060101010101" charset="-122"/>
              </a:rPr>
              <a:t>打断</a:t>
            </a:r>
            <a:r>
              <a:rPr lang="zh-CN" sz="2200" b="1">
                <a:latin typeface="仿宋" panose="02010609060101010101" charset="-122"/>
                <a:ea typeface="仿宋" panose="02010609060101010101" charset="-122"/>
                <a:cs typeface="仿宋" panose="02010609060101010101" charset="-122"/>
              </a:rPr>
              <a:t>了中国原有的</a:t>
            </a:r>
            <a:r>
              <a:rPr lang="zh-CN" sz="2200" b="1">
                <a:solidFill>
                  <a:srgbClr val="FF0000"/>
                </a:solidFill>
                <a:latin typeface="仿宋" panose="02010609060101010101" charset="-122"/>
                <a:ea typeface="仿宋" panose="02010609060101010101" charset="-122"/>
                <a:cs typeface="仿宋" panose="02010609060101010101" charset="-122"/>
              </a:rPr>
              <a:t>工业化进程</a:t>
            </a:r>
            <a:r>
              <a:rPr lang="zh-CN" sz="2200" b="1">
                <a:latin typeface="仿宋" panose="02010609060101010101" charset="-122"/>
                <a:ea typeface="仿宋" panose="02010609060101010101" charset="-122"/>
                <a:cs typeface="仿宋" panose="02010609060101010101" charset="-122"/>
              </a:rPr>
              <a:t>。</a:t>
            </a:r>
            <a:endParaRPr lang="en-US" altLang="en-US" sz="2200" b="1">
              <a:latin typeface="仿宋" panose="02010609060101010101" charset="-122"/>
              <a:ea typeface="仿宋" panose="02010609060101010101" charset="-122"/>
              <a:cs typeface="仿宋"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par>
                          <p:cTn id="35" fill="hold">
                            <p:stCondLst>
                              <p:cond delay="0"/>
                            </p:stCondLst>
                            <p:childTnLst>
                              <p:par>
                                <p:cTn id="36" presetID="3" presetClass="entr" presetSubtype="10"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blinds(horizontal)">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p:bldP spid="7" grpId="0"/>
      <p:bldP spid="2" grpId="0" bldLvl="0" animBg="1"/>
      <p:bldP spid="9" grpId="0"/>
      <p:bldP spid="10" grpId="0"/>
      <p:bldP spid="11" grpId="0"/>
      <p:bldP spid="3" grpId="0"/>
      <p:bldP spid="13" grpId="0" bldLvl="0" animBg="1"/>
      <p:bldP spid="14"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902741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Group 34"/>
          <p:cNvGraphicFramePr>
            <a:graphicFrameLocks noGrp="1"/>
          </p:cNvGraphicFramePr>
          <p:nvPr>
            <p:custDataLst>
              <p:tags r:id="rId1"/>
            </p:custDataLst>
          </p:nvPr>
        </p:nvGraphicFramePr>
        <p:xfrm>
          <a:off x="141605" y="826770"/>
          <a:ext cx="11908155" cy="5899150"/>
        </p:xfrm>
        <a:graphic>
          <a:graphicData uri="http://schemas.openxmlformats.org/drawingml/2006/table">
            <a:tbl>
              <a:tblPr>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effectLst/>
                <a:tableStyleId>{5940675A-B579-460E-94D1-54222C63F5DA}</a:tableStyleId>
              </a:tblPr>
              <a:tblGrid>
                <a:gridCol w="1758315"/>
                <a:gridCol w="10149840"/>
              </a:tblGrid>
              <a:tr h="426720">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en-US" sz="2200" b="1" baseline="0">
                        <a:ln>
                          <a:noFill/>
                        </a:ln>
                        <a:solidFill>
                          <a:sysClr val="windowText" lastClr="000000"/>
                        </a:solidFill>
                        <a:effectLst/>
                        <a:uFillTx/>
                        <a:latin typeface="仿宋" panose="02010609060101010101" charset="-122"/>
                        <a:ea typeface="仿宋" panose="02010609060101010101" charset="-122"/>
                      </a:endParaRPr>
                    </a:p>
                  </a:txBody>
                  <a:tcPr anchor="ctr" anchorCtr="1" horzOverflow="overflow">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18870">
                        <a:lumMod val="20000"/>
                        <a:lumOff val="80000"/>
                      </a:srgb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200" b="1" baseline="0">
                          <a:ln>
                            <a:noFill/>
                          </a:ln>
                          <a:solidFill>
                            <a:sysClr val="windowText" lastClr="000000"/>
                          </a:solidFill>
                          <a:effectLst/>
                          <a:uFillTx/>
                          <a:latin typeface="仿宋" panose="02010609060101010101" charset="-122"/>
                          <a:ea typeface="仿宋" panose="02010609060101010101" charset="-122"/>
                        </a:rPr>
                        <a:t>表现</a:t>
                      </a:r>
                    </a:p>
                  </a:txBody>
                  <a:tcPr anchor="ctr" anchorCtr="1" horzOverflow="overflow">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18870">
                        <a:lumMod val="20000"/>
                        <a:lumOff val="80000"/>
                      </a:srgbClr>
                    </a:solidFill>
                  </a:tcPr>
                </a:tc>
              </a:tr>
              <a:tr h="553720">
                <a:tc>
                  <a:txBody>
                    <a:bodyPr/>
                    <a:lstStyle/>
                    <a:p>
                      <a:pPr algn="ctr">
                        <a:buNone/>
                      </a:pPr>
                      <a:r>
                        <a:rPr lang="zh-CN" sz="24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sym typeface="Arial" panose="020B0604020202020204" pitchFamily="34" charset="0"/>
                        </a:rPr>
                        <a:t>一对矛盾</a:t>
                      </a:r>
                    </a:p>
                  </a:txBody>
                  <a:tcPr marL="91435" marR="91435" marT="45717" marB="45717" anchor="ct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a:lstStyle/>
                    <a:p>
                      <a:pPr marR="0" lvl="0" indent="0" algn="l" defTabSz="914400" rtl="0" fontAlgn="auto">
                        <a:lnSpc>
                          <a:spcPts val="3380"/>
                        </a:lnSpc>
                        <a:spcBef>
                          <a:spcPct val="0"/>
                        </a:spcBef>
                        <a:spcAft>
                          <a:spcPct val="0"/>
                        </a:spcAft>
                        <a:buClrTx/>
                        <a:buSzTx/>
                        <a:buFontTx/>
                        <a:buNone/>
                        <a:defRPr/>
                      </a:pPr>
                      <a:endParaRPr lang="en-US" sz="2400" b="1" kern="1200">
                        <a:solidFill>
                          <a:sysClr val="windowText" lastClr="000000"/>
                        </a:solidFill>
                        <a:latin typeface="仿宋" panose="02010609060101010101" charset="-122"/>
                        <a:ea typeface="仿宋" panose="02010609060101010101" charset="-122"/>
                        <a:cs typeface="仿宋" panose="02010609060101010101" charset="-122"/>
                      </a:endParaRP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r>
              <a:tr h="520700">
                <a:tc>
                  <a:txBody>
                    <a:bodyPr/>
                    <a:lstStyle/>
                    <a:p>
                      <a:pPr algn="ctr">
                        <a:buNone/>
                      </a:pPr>
                      <a:r>
                        <a:rPr lang="zh-CN" sz="24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sym typeface="Arial" panose="020B0604020202020204" pitchFamily="34" charset="0"/>
                        </a:rPr>
                        <a:t>一条战线</a:t>
                      </a:r>
                    </a:p>
                  </a:txBody>
                  <a:tcPr marL="91435" marR="91435" marT="45717" marB="45717" anchor="ct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a:lstStyle/>
                    <a:p>
                      <a:pPr marR="0" lvl="0" indent="0" algn="l" defTabSz="914400" rtl="0" fontAlgn="auto">
                        <a:lnSpc>
                          <a:spcPts val="3380"/>
                        </a:lnSpc>
                        <a:spcBef>
                          <a:spcPct val="0"/>
                        </a:spcBef>
                        <a:spcAft>
                          <a:spcPct val="0"/>
                        </a:spcAft>
                        <a:buClrTx/>
                        <a:buSzTx/>
                        <a:buFontTx/>
                        <a:buNone/>
                        <a:defRPr/>
                      </a:pPr>
                      <a:endParaRPr lang="en-US" altLang="en-US" sz="2400" b="1" kern="1200">
                        <a:solidFill>
                          <a:sysClr val="windowText" lastClr="000000"/>
                        </a:solidFill>
                        <a:latin typeface="仿宋" panose="02010609060101010101" charset="-122"/>
                        <a:ea typeface="仿宋" panose="02010609060101010101" charset="-122"/>
                        <a:cs typeface="仿宋" panose="02010609060101010101" charset="-122"/>
                      </a:endParaRP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r>
              <a:tr h="836295">
                <a:tc>
                  <a:txBody>
                    <a:bodyPr/>
                    <a:lstStyle/>
                    <a:p>
                      <a:pPr algn="ctr">
                        <a:buNone/>
                      </a:pPr>
                      <a:r>
                        <a:rPr lang="zh-CN" sz="24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sym typeface="Arial" panose="020B0604020202020204" pitchFamily="34" charset="0"/>
                        </a:rPr>
                        <a:t>两条路线</a:t>
                      </a:r>
                    </a:p>
                  </a:txBody>
                  <a:tcPr marL="91435" marR="91435" marT="45717" marB="45717" anchor="ct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a:lstStyle/>
                    <a:p>
                      <a:pPr marR="0" lvl="0" indent="0" algn="l" defTabSz="914400" rtl="0" fontAlgn="auto">
                        <a:lnSpc>
                          <a:spcPts val="3380"/>
                        </a:lnSpc>
                        <a:spcBef>
                          <a:spcPct val="0"/>
                        </a:spcBef>
                        <a:spcAft>
                          <a:spcPct val="0"/>
                        </a:spcAft>
                        <a:buClrTx/>
                        <a:buSzTx/>
                        <a:buFontTx/>
                        <a:buNone/>
                        <a:defRPr/>
                      </a:pPr>
                      <a:endParaRPr lang="en-US" altLang="en-US" sz="2400" b="1" kern="1200">
                        <a:solidFill>
                          <a:sysClr val="windowText" lastClr="000000"/>
                        </a:solidFill>
                        <a:latin typeface="仿宋" panose="02010609060101010101" charset="-122"/>
                        <a:ea typeface="仿宋" panose="02010609060101010101" charset="-122"/>
                        <a:cs typeface="仿宋" panose="02010609060101010101" charset="-122"/>
                      </a:endParaRP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r>
              <a:tr h="400685">
                <a:tc>
                  <a:txBody>
                    <a:bodyPr/>
                    <a:lstStyle/>
                    <a:p>
                      <a:pPr algn="ctr">
                        <a:buNone/>
                      </a:pPr>
                      <a:r>
                        <a:rPr lang="zh-CN" sz="24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sym typeface="Arial" panose="020B0604020202020204" pitchFamily="34" charset="0"/>
                        </a:rPr>
                        <a:t>两个战场</a:t>
                      </a:r>
                    </a:p>
                  </a:txBody>
                  <a:tcPr marL="91435" marR="91435" marT="45717" marB="45717" anchor="ct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a:lstStyle/>
                    <a:p>
                      <a:pPr marR="0" lvl="0" indent="0" algn="l" defTabSz="914400" rtl="0" fontAlgn="auto">
                        <a:lnSpc>
                          <a:spcPts val="3380"/>
                        </a:lnSpc>
                        <a:spcBef>
                          <a:spcPct val="0"/>
                        </a:spcBef>
                        <a:spcAft>
                          <a:spcPct val="0"/>
                        </a:spcAft>
                        <a:buClrTx/>
                        <a:buSzTx/>
                        <a:buFontTx/>
                        <a:buNone/>
                        <a:defRPr/>
                      </a:pPr>
                      <a:endParaRPr lang="en-US" altLang="en-US" sz="2400" b="1" kern="1200">
                        <a:solidFill>
                          <a:sysClr val="windowText" lastClr="000000"/>
                        </a:solidFill>
                        <a:latin typeface="仿宋" panose="02010609060101010101" charset="-122"/>
                        <a:ea typeface="仿宋" panose="02010609060101010101" charset="-122"/>
                        <a:cs typeface="仿宋" panose="02010609060101010101" charset="-122"/>
                      </a:endParaRP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r>
              <a:tr h="1150620">
                <a:tc>
                  <a:txBody>
                    <a:bodyPr/>
                    <a:lstStyle/>
                    <a:p>
                      <a:pPr algn="ctr">
                        <a:buNone/>
                      </a:pPr>
                      <a:r>
                        <a:rPr lang="zh-CN" sz="24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sym typeface="Arial" panose="020B0604020202020204" pitchFamily="34" charset="0"/>
                        </a:rPr>
                        <a:t>三个阶段</a:t>
                      </a:r>
                    </a:p>
                  </a:txBody>
                  <a:tcPr marL="91435" marR="91435" marT="45717" marB="45717" anchor="ct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a:lstStyle/>
                    <a:p>
                      <a:pPr marR="0" lvl="0" indent="0" algn="l" defTabSz="914400" rtl="0" fontAlgn="auto">
                        <a:lnSpc>
                          <a:spcPts val="3380"/>
                        </a:lnSpc>
                        <a:spcBef>
                          <a:spcPct val="0"/>
                        </a:spcBef>
                        <a:spcAft>
                          <a:spcPct val="0"/>
                        </a:spcAft>
                        <a:buClrTx/>
                        <a:buSzTx/>
                        <a:buFontTx/>
                        <a:buNone/>
                        <a:defRPr/>
                      </a:pPr>
                      <a:endParaRPr lang="en-US" altLang="en-US" sz="2400" b="1" kern="1200">
                        <a:solidFill>
                          <a:sysClr val="windowText" lastClr="000000"/>
                        </a:solidFill>
                        <a:latin typeface="仿宋" panose="02010609060101010101" charset="-122"/>
                        <a:ea typeface="仿宋" panose="02010609060101010101" charset="-122"/>
                        <a:cs typeface="仿宋" panose="02010609060101010101" charset="-122"/>
                      </a:endParaRP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r>
              <a:tr h="1097915">
                <a:tc>
                  <a:txBody>
                    <a:bodyPr/>
                    <a:lstStyle/>
                    <a:p>
                      <a:pPr algn="ctr">
                        <a:buNone/>
                      </a:pPr>
                      <a:r>
                        <a:rPr lang="zh-CN" sz="24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sym typeface="Arial" panose="020B0604020202020204" pitchFamily="34" charset="0"/>
                        </a:rPr>
                        <a:t>三种政权</a:t>
                      </a:r>
                    </a:p>
                  </a:txBody>
                  <a:tcPr marL="91435" marR="91435" marT="45717" marB="45717" anchor="ct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a:lstStyle/>
                    <a:p>
                      <a:pPr marR="0" lvl="0" indent="0" algn="l" defTabSz="914400" rtl="0" fontAlgn="auto">
                        <a:lnSpc>
                          <a:spcPts val="3380"/>
                        </a:lnSpc>
                        <a:spcBef>
                          <a:spcPct val="0"/>
                        </a:spcBef>
                        <a:spcAft>
                          <a:spcPct val="0"/>
                        </a:spcAft>
                        <a:buClrTx/>
                        <a:buSzTx/>
                        <a:buFontTx/>
                        <a:buNone/>
                        <a:defRPr/>
                      </a:pPr>
                      <a:endParaRPr lang="en-US" altLang="en-US" sz="2400" b="1" kern="1200">
                        <a:solidFill>
                          <a:sysClr val="windowText" lastClr="000000"/>
                        </a:solidFill>
                        <a:latin typeface="仿宋" panose="02010609060101010101" charset="-122"/>
                        <a:ea typeface="仿宋" panose="02010609060101010101" charset="-122"/>
                        <a:cs typeface="仿宋" panose="02010609060101010101" charset="-122"/>
                      </a:endParaRP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r>
              <a:tr h="792480">
                <a:tc>
                  <a:txBody>
                    <a:bodyPr/>
                    <a:lstStyle/>
                    <a:p>
                      <a:pPr algn="ctr">
                        <a:buNone/>
                      </a:pPr>
                      <a:r>
                        <a:rPr lang="zh-CN" sz="24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sym typeface="Arial" panose="020B0604020202020204" pitchFamily="34" charset="0"/>
                        </a:rPr>
                        <a:t>三类区域</a:t>
                      </a:r>
                    </a:p>
                  </a:txBody>
                  <a:tcPr marL="91435" marR="91435" marT="45717" marB="45717" anchor="ct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c>
                  <a:txBody>
                    <a:bodyPr/>
                    <a:lstStyle/>
                    <a:p>
                      <a:pPr marR="0" lvl="0" indent="0" algn="l" defTabSz="914400" rtl="0" fontAlgn="auto">
                        <a:lnSpc>
                          <a:spcPts val="3380"/>
                        </a:lnSpc>
                        <a:spcBef>
                          <a:spcPct val="0"/>
                        </a:spcBef>
                        <a:spcAft>
                          <a:spcPct val="0"/>
                        </a:spcAft>
                        <a:buClrTx/>
                        <a:buSzTx/>
                        <a:buFontTx/>
                        <a:buNone/>
                        <a:defRPr/>
                      </a:pPr>
                      <a:endParaRPr lang="en-US" altLang="en-US" sz="2400" b="1" kern="1200">
                        <a:solidFill>
                          <a:sysClr val="windowText" lastClr="000000"/>
                        </a:solidFill>
                        <a:latin typeface="仿宋" panose="02010609060101010101" charset="-122"/>
                        <a:ea typeface="仿宋" panose="02010609060101010101" charset="-122"/>
                        <a:cs typeface="仿宋" panose="02010609060101010101" charset="-122"/>
                      </a:endParaRPr>
                    </a:p>
                  </a:txBody>
                  <a:tcPr>
                    <a:lnL w="6350" cap="flat" cmpd="sng" algn="ctr">
                      <a:solidFill>
                        <a:srgbClr val="A5A5A5"/>
                      </a:solidFill>
                      <a:prstDash val="solid"/>
                      <a:miter lim="800000"/>
                    </a:lnL>
                    <a:lnR w="6350" cap="flat" cmpd="sng" algn="ctr">
                      <a:solidFill>
                        <a:srgbClr val="A5A5A5"/>
                      </a:solidFill>
                      <a:prstDash val="solid"/>
                      <a:miter lim="800000"/>
                    </a:lnR>
                    <a:lnT w="6350" cap="flat" cmpd="sng" algn="ctr">
                      <a:solidFill>
                        <a:srgbClr val="A5A5A5"/>
                      </a:solidFill>
                      <a:prstDash val="solid"/>
                      <a:miter lim="800000"/>
                    </a:lnT>
                    <a:lnB w="6350" cap="flat" cmpd="sng" algn="ctr">
                      <a:solidFill>
                        <a:srgbClr val="A5A5A5"/>
                      </a:solidFill>
                      <a:prstDash val="solid"/>
                      <a:miter lim="800000"/>
                    </a:lnB>
                    <a:solidFill>
                      <a:srgbClr val="FFFFFF"/>
                    </a:solidFill>
                  </a:tcPr>
                </a:tc>
              </a:tr>
            </a:tbl>
          </a:graphicData>
        </a:graphic>
      </p:graphicFrame>
      <p:grpSp>
        <p:nvGrpSpPr>
          <p:cNvPr id="24" name="组合 23"/>
          <p:cNvGrpSpPr/>
          <p:nvPr/>
        </p:nvGrpSpPr>
        <p:grpSpPr>
          <a:xfrm>
            <a:off x="9133205" y="21590"/>
            <a:ext cx="3564255" cy="805180"/>
            <a:chOff x="14647" y="-4"/>
            <a:chExt cx="5613" cy="1268"/>
          </a:xfrm>
        </p:grpSpPr>
        <p:sp>
          <p:nvSpPr>
            <p:cNvPr id="25" name="泪滴形 24"/>
            <p:cNvSpPr/>
            <p:nvPr>
              <p:custDataLst>
                <p:tags r:id="rId3"/>
              </p:custDataLst>
            </p:nvPr>
          </p:nvSpPr>
          <p:spPr>
            <a:xfrm flipV="1">
              <a:off x="14647" y="-4"/>
              <a:ext cx="1256" cy="1268"/>
            </a:xfrm>
            <a:prstGeom prst="teardrop">
              <a:avLst/>
            </a:prstGeom>
            <a:gradFill flip="none" rotWithShape="1">
              <a:gsLst>
                <a:gs pos="0">
                  <a:srgbClr val="DE7557">
                    <a:tint val="66000"/>
                    <a:satMod val="160000"/>
                  </a:srgbClr>
                </a:gs>
                <a:gs pos="50000">
                  <a:srgbClr val="DE7557">
                    <a:tint val="44500"/>
                    <a:satMod val="160000"/>
                  </a:srgbClr>
                </a:gs>
                <a:gs pos="100000">
                  <a:srgbClr val="DE7557">
                    <a:tint val="23500"/>
                    <a:satMod val="160000"/>
                  </a:srgbClr>
                </a:gs>
              </a:gsLst>
              <a:lin ang="2700000" scaled="1"/>
            </a:gradFill>
            <a:ln w="25400" cap="flat" cmpd="sng" algn="ctr">
              <a:noFill/>
              <a:prstDash val="solid"/>
            </a:ln>
            <a:effectLst/>
          </p:spPr>
          <p:txBody>
            <a:bodyPr rtlCol="0" anchor="ctr"/>
            <a:lstStyle/>
            <a:p>
              <a:pPr algn="ctr"/>
              <a:endParaRPr lang="zh-CN" altLang="en-US">
                <a:solidFill>
                  <a:srgbClr val="56CA95">
                    <a:lumMod val="75000"/>
                  </a:srgbClr>
                </a:solidFill>
                <a:latin typeface="仿宋" panose="02010609060101010101" charset="-122"/>
                <a:ea typeface="仿宋" panose="02010609060101010101" charset="-122"/>
              </a:endParaRPr>
            </a:p>
          </p:txBody>
        </p:sp>
        <p:sp>
          <p:nvSpPr>
            <p:cNvPr id="26" name="文本框 42"/>
            <p:cNvSpPr txBox="1"/>
            <p:nvPr>
              <p:custDataLst>
                <p:tags r:id="rId4"/>
              </p:custDataLst>
            </p:nvPr>
          </p:nvSpPr>
          <p:spPr>
            <a:xfrm>
              <a:off x="14784" y="187"/>
              <a:ext cx="5477" cy="901"/>
            </a:xfrm>
            <a:prstGeom prst="rect">
              <a:avLst/>
            </a:prstGeom>
            <a:noFill/>
          </p:spPr>
          <p:txBody>
            <a:bodyPr wrap="none" lIns="0" tIns="0" rIns="0" bIns="0" rtlCol="0">
              <a:noAutofit/>
            </a:bodyPr>
            <a:lstStyle/>
            <a:p>
              <a:pPr algn="l">
                <a:lnSpc>
                  <a:spcPct val="110000"/>
                </a:lnSpc>
              </a:pPr>
              <a:r>
                <a:rPr lang="zh-CN" altLang="en-US" sz="2800" b="1">
                  <a:solidFill>
                    <a:srgbClr val="DE7557"/>
                  </a:solidFill>
                  <a:latin typeface="仿宋" panose="02010609060101010101" charset="-122"/>
                  <a:ea typeface="仿宋" panose="02010609060101010101" charset="-122"/>
                  <a:cs typeface="仿宋" panose="02010609060101010101" charset="-122"/>
                </a:rPr>
                <a:t>探究·知识拓展</a:t>
              </a:r>
            </a:p>
          </p:txBody>
        </p:sp>
      </p:grpSp>
      <p:sp>
        <p:nvSpPr>
          <p:cNvPr id="26654" name="AutoShape 13"/>
          <p:cNvSpPr/>
          <p:nvPr>
            <p:custDataLst>
              <p:tags r:id="rId2"/>
            </p:custDataLst>
          </p:nvPr>
        </p:nvSpPr>
        <p:spPr>
          <a:xfrm>
            <a:off x="1013460" y="142652"/>
            <a:ext cx="3395345" cy="561152"/>
          </a:xfrm>
          <a:prstGeom prst="roundRect">
            <a:avLst>
              <a:gd name="adj" fmla="val 11921"/>
            </a:avLst>
          </a:prstGeom>
          <a:solidFill>
            <a:schemeClr val="accent4">
              <a:lumMod val="50000"/>
            </a:schemeClr>
          </a:solidFill>
          <a:ln w="25400" cap="flat" cmpd="sng">
            <a:solidFill>
              <a:srgbClr val="FEFEFE"/>
            </a:solidFill>
            <a:prstDash val="solid"/>
            <a:round/>
            <a:headEnd type="none" w="med" len="med"/>
            <a:tailEnd type="none" w="med" len="med"/>
          </a:ln>
          <a:effectLst>
            <a:outerShdw dist="53882" dir="2699999" algn="ctr" rotWithShape="0">
              <a:srgbClr val="000000">
                <a:alpha val="50000"/>
              </a:srgbClr>
            </a:outerShdw>
          </a:effectLst>
        </p:spPr>
        <p:txBody>
          <a:bodyPr wrap="square" anchor="ctr">
            <a:spAutoFit/>
          </a:bodyPr>
          <a:lstStyle/>
          <a:p>
            <a:pPr algn="ctr"/>
            <a:r>
              <a:rPr lang="zh-CN" altLang="en-US" sz="2800" b="1">
                <a:solidFill>
                  <a:sysClr val="window" lastClr="FFFFFF"/>
                </a:solidFill>
                <a:latin typeface="仿宋" panose="02010609060101010101" charset="-122"/>
                <a:ea typeface="仿宋" panose="02010609060101010101" charset="-122"/>
              </a:rPr>
              <a:t>抗日战争主要线索</a:t>
            </a:r>
          </a:p>
        </p:txBody>
      </p:sp>
      <p:sp>
        <p:nvSpPr>
          <p:cNvPr id="3" name="文本框 2"/>
          <p:cNvSpPr txBox="1"/>
          <p:nvPr/>
        </p:nvSpPr>
        <p:spPr>
          <a:xfrm>
            <a:off x="2004695" y="1261745"/>
            <a:ext cx="8973820" cy="460375"/>
          </a:xfrm>
          <a:prstGeom prst="rect">
            <a:avLst/>
          </a:prstGeom>
          <a:noFill/>
        </p:spPr>
        <p:txBody>
          <a:bodyPr wrap="square" rtlCol="0" anchor="t">
            <a:spAutoFit/>
          </a:bodyPr>
          <a:lstStyle/>
          <a:p>
            <a:pPr algn="l"/>
            <a:r>
              <a:rPr lang="zh-CN" altLang="en-US" sz="2400" b="1">
                <a:latin typeface="仿宋" panose="02010609060101010101" charset="-122"/>
                <a:ea typeface="仿宋" panose="02010609060101010101" charset="-122"/>
                <a:sym typeface="Arial" panose="020B0604020202020204" pitchFamily="34" charset="0"/>
              </a:rPr>
              <a:t>随着日本加紧侵华，</a:t>
            </a:r>
            <a:r>
              <a:rPr lang="zh-CN" altLang="en-US" sz="2400" b="1">
                <a:solidFill>
                  <a:srgbClr val="FF0000"/>
                </a:solidFill>
                <a:latin typeface="仿宋" panose="02010609060101010101" charset="-122"/>
                <a:ea typeface="仿宋" panose="02010609060101010101" charset="-122"/>
                <a:sym typeface="Arial" panose="020B0604020202020204" pitchFamily="34" charset="0"/>
              </a:rPr>
              <a:t>中日民族矛盾</a:t>
            </a:r>
            <a:r>
              <a:rPr lang="zh-CN" altLang="en-US" sz="2400" b="1">
                <a:latin typeface="仿宋" panose="02010609060101010101" charset="-122"/>
                <a:ea typeface="仿宋" panose="02010609060101010101" charset="-122"/>
                <a:sym typeface="Arial" panose="020B0604020202020204" pitchFamily="34" charset="0"/>
              </a:rPr>
              <a:t>逐渐成为</a:t>
            </a:r>
            <a:r>
              <a:rPr lang="zh-CN" altLang="en-US" sz="2400" b="1">
                <a:solidFill>
                  <a:srgbClr val="FF0000"/>
                </a:solidFill>
                <a:latin typeface="仿宋" panose="02010609060101010101" charset="-122"/>
                <a:ea typeface="仿宋" panose="02010609060101010101" charset="-122"/>
                <a:sym typeface="Arial" panose="020B0604020202020204" pitchFamily="34" charset="0"/>
              </a:rPr>
              <a:t>社会主要矛盾。</a:t>
            </a:r>
          </a:p>
        </p:txBody>
      </p:sp>
      <p:sp>
        <p:nvSpPr>
          <p:cNvPr id="4" name="文本框 3"/>
          <p:cNvSpPr txBox="1"/>
          <p:nvPr/>
        </p:nvSpPr>
        <p:spPr>
          <a:xfrm>
            <a:off x="2004695" y="1788160"/>
            <a:ext cx="7465060" cy="460375"/>
          </a:xfrm>
          <a:prstGeom prst="rect">
            <a:avLst/>
          </a:prstGeom>
          <a:noFill/>
        </p:spPr>
        <p:txBody>
          <a:bodyPr wrap="square" rtlCol="0" anchor="t">
            <a:spAutoFit/>
          </a:bodyPr>
          <a:lstStyle/>
          <a:p>
            <a:pPr algn="l"/>
            <a:r>
              <a:rPr lang="zh-CN" altLang="en-US" sz="2400" b="1">
                <a:latin typeface="仿宋" panose="02010609060101010101" charset="-122"/>
                <a:ea typeface="仿宋" panose="02010609060101010101" charset="-122"/>
                <a:sym typeface="Arial" panose="020B0604020202020204" pitchFamily="34" charset="0"/>
              </a:rPr>
              <a:t>以第二次国共合作为基础的</a:t>
            </a:r>
            <a:r>
              <a:rPr lang="zh-CN" altLang="en-US" sz="2400" b="1">
                <a:solidFill>
                  <a:srgbClr val="FF0000"/>
                </a:solidFill>
                <a:latin typeface="仿宋" panose="02010609060101010101" charset="-122"/>
                <a:ea typeface="仿宋" panose="02010609060101010101" charset="-122"/>
                <a:sym typeface="Arial" panose="020B0604020202020204" pitchFamily="34" charset="0"/>
              </a:rPr>
              <a:t>抗日民族统一战线</a:t>
            </a:r>
            <a:r>
              <a:rPr lang="zh-CN" altLang="en-US" sz="2400" b="1">
                <a:latin typeface="仿宋" panose="02010609060101010101" charset="-122"/>
                <a:ea typeface="仿宋" panose="02010609060101010101" charset="-122"/>
                <a:sym typeface="Arial" panose="020B0604020202020204" pitchFamily="34" charset="0"/>
              </a:rPr>
              <a:t>形成。</a:t>
            </a:r>
          </a:p>
        </p:txBody>
      </p:sp>
      <p:sp>
        <p:nvSpPr>
          <p:cNvPr id="7" name="文本框 6"/>
          <p:cNvSpPr txBox="1"/>
          <p:nvPr/>
        </p:nvSpPr>
        <p:spPr>
          <a:xfrm>
            <a:off x="2004695" y="2280285"/>
            <a:ext cx="9805035" cy="829945"/>
          </a:xfrm>
          <a:prstGeom prst="rect">
            <a:avLst/>
          </a:prstGeom>
          <a:noFill/>
        </p:spPr>
        <p:txBody>
          <a:bodyPr wrap="square" rtlCol="0" anchor="t">
            <a:spAutoFit/>
          </a:bodyPr>
          <a:lstStyle/>
          <a:p>
            <a:pPr algn="l"/>
            <a:r>
              <a:rPr lang="zh-CN" sz="24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sym typeface="Arial" panose="020B0604020202020204" pitchFamily="34" charset="0"/>
              </a:rPr>
              <a:t>中共</a:t>
            </a:r>
            <a:r>
              <a:rPr lang="zh-CN" altLang="en-US" sz="2400" b="1">
                <a:latin typeface="仿宋" panose="02010609060101010101" charset="-122"/>
                <a:ea typeface="仿宋" panose="02010609060101010101" charset="-122"/>
                <a:sym typeface="Arial" panose="020B0604020202020204" pitchFamily="34" charset="0"/>
              </a:rPr>
              <a:t>始终</a:t>
            </a:r>
            <a:r>
              <a:rPr lang="zh-CN" altLang="en-US" sz="2400" b="1">
                <a:solidFill>
                  <a:srgbClr val="FF0000"/>
                </a:solidFill>
                <a:latin typeface="仿宋" panose="02010609060101010101" charset="-122"/>
                <a:ea typeface="仿宋" panose="02010609060101010101" charset="-122"/>
                <a:sym typeface="Arial" panose="020B0604020202020204" pitchFamily="34" charset="0"/>
              </a:rPr>
              <a:t>坚持全面抗战</a:t>
            </a:r>
            <a:r>
              <a:rPr lang="zh-CN" altLang="en-US" sz="2400" b="1">
                <a:latin typeface="仿宋" panose="02010609060101010101" charset="-122"/>
                <a:ea typeface="仿宋" panose="02010609060101010101" charset="-122"/>
                <a:sym typeface="Arial" panose="020B0604020202020204" pitchFamily="34" charset="0"/>
              </a:rPr>
              <a:t>路线，发挥了</a:t>
            </a:r>
            <a:r>
              <a:rPr lang="zh-CN" altLang="en-US" sz="2400" b="1">
                <a:solidFill>
                  <a:srgbClr val="FF0000"/>
                </a:solidFill>
                <a:latin typeface="仿宋" panose="02010609060101010101" charset="-122"/>
                <a:ea typeface="仿宋" panose="02010609060101010101" charset="-122"/>
                <a:sym typeface="Arial" panose="020B0604020202020204" pitchFamily="34" charset="0"/>
              </a:rPr>
              <a:t>中流砥柱</a:t>
            </a:r>
            <a:r>
              <a:rPr lang="zh-CN" altLang="en-US" sz="2400" b="1">
                <a:latin typeface="仿宋" panose="02010609060101010101" charset="-122"/>
                <a:ea typeface="仿宋" panose="02010609060101010101" charset="-122"/>
                <a:sym typeface="Arial" panose="020B0604020202020204" pitchFamily="34" charset="0"/>
              </a:rPr>
              <a:t>的作用；</a:t>
            </a:r>
          </a:p>
          <a:p>
            <a:pPr algn="l"/>
            <a:r>
              <a:rPr lang="zh-CN" sz="24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sym typeface="Arial" panose="020B0604020202020204" pitchFamily="34" charset="0"/>
              </a:rPr>
              <a:t>国民党</a:t>
            </a:r>
            <a:r>
              <a:rPr lang="zh-CN" altLang="en-US" sz="2400" b="1">
                <a:latin typeface="仿宋" panose="02010609060101010101" charset="-122"/>
                <a:ea typeface="仿宋" panose="02010609060101010101" charset="-122"/>
                <a:sym typeface="Arial" panose="020B0604020202020204" pitchFamily="34" charset="0"/>
              </a:rPr>
              <a:t>执行</a:t>
            </a:r>
            <a:r>
              <a:rPr lang="zh-CN" altLang="en-US" sz="2400" b="1">
                <a:solidFill>
                  <a:srgbClr val="FF0000"/>
                </a:solidFill>
                <a:latin typeface="仿宋" panose="02010609060101010101" charset="-122"/>
                <a:ea typeface="仿宋" panose="02010609060101010101" charset="-122"/>
                <a:sym typeface="Arial" panose="020B0604020202020204" pitchFamily="34" charset="0"/>
              </a:rPr>
              <a:t>片面抗战路线</a:t>
            </a:r>
            <a:r>
              <a:rPr lang="zh-CN" altLang="en-US" sz="2400" b="1">
                <a:latin typeface="仿宋" panose="02010609060101010101" charset="-122"/>
                <a:ea typeface="仿宋" panose="02010609060101010101" charset="-122"/>
                <a:sym typeface="Arial" panose="020B0604020202020204" pitchFamily="34" charset="0"/>
              </a:rPr>
              <a:t>，主要</a:t>
            </a:r>
            <a:r>
              <a:rPr lang="zh-CN" altLang="en-US" sz="2400" b="1">
                <a:solidFill>
                  <a:srgbClr val="FF0000"/>
                </a:solidFill>
                <a:latin typeface="仿宋" panose="02010609060101010101" charset="-122"/>
                <a:ea typeface="仿宋" panose="02010609060101010101" charset="-122"/>
                <a:sym typeface="Arial" panose="020B0604020202020204" pitchFamily="34" charset="0"/>
              </a:rPr>
              <a:t>依靠政府</a:t>
            </a:r>
            <a:r>
              <a:rPr lang="zh-CN" altLang="en-US" sz="2400" b="1">
                <a:latin typeface="仿宋" panose="02010609060101010101" charset="-122"/>
                <a:ea typeface="仿宋" panose="02010609060101010101" charset="-122"/>
                <a:sym typeface="Arial" panose="020B0604020202020204" pitchFamily="34" charset="0"/>
              </a:rPr>
              <a:t>和</a:t>
            </a:r>
            <a:r>
              <a:rPr lang="zh-CN" altLang="en-US" sz="2400" b="1">
                <a:solidFill>
                  <a:srgbClr val="FF0000"/>
                </a:solidFill>
                <a:latin typeface="仿宋" panose="02010609060101010101" charset="-122"/>
                <a:ea typeface="仿宋" panose="02010609060101010101" charset="-122"/>
                <a:sym typeface="Arial" panose="020B0604020202020204" pitchFamily="34" charset="0"/>
              </a:rPr>
              <a:t>军队</a:t>
            </a:r>
            <a:r>
              <a:rPr lang="zh-CN" altLang="en-US" sz="2400" b="1">
                <a:latin typeface="仿宋" panose="02010609060101010101" charset="-122"/>
                <a:ea typeface="仿宋" panose="02010609060101010101" charset="-122"/>
                <a:sym typeface="Arial" panose="020B0604020202020204" pitchFamily="34" charset="0"/>
              </a:rPr>
              <a:t>，</a:t>
            </a:r>
            <a:r>
              <a:rPr lang="zh-CN" altLang="en-US" sz="2400" b="1">
                <a:solidFill>
                  <a:srgbClr val="FF0000"/>
                </a:solidFill>
                <a:latin typeface="仿宋" panose="02010609060101010101" charset="-122"/>
                <a:ea typeface="仿宋" panose="02010609060101010101" charset="-122"/>
                <a:sym typeface="Arial" panose="020B0604020202020204" pitchFamily="34" charset="0"/>
              </a:rPr>
              <a:t>未充分发动群众</a:t>
            </a:r>
            <a:endParaRPr lang="zh-CN" altLang="en-US" sz="2400" b="1">
              <a:latin typeface="仿宋" panose="02010609060101010101" charset="-122"/>
              <a:ea typeface="仿宋" panose="02010609060101010101" charset="-122"/>
              <a:sym typeface="Arial" panose="020B0604020202020204" pitchFamily="34" charset="0"/>
            </a:endParaRPr>
          </a:p>
        </p:txBody>
      </p:sp>
      <p:sp>
        <p:nvSpPr>
          <p:cNvPr id="8" name="文本框 7"/>
          <p:cNvSpPr txBox="1"/>
          <p:nvPr/>
        </p:nvSpPr>
        <p:spPr>
          <a:xfrm>
            <a:off x="2120265" y="3142615"/>
            <a:ext cx="9410065" cy="460375"/>
          </a:xfrm>
          <a:prstGeom prst="rect">
            <a:avLst/>
          </a:prstGeom>
          <a:noFill/>
        </p:spPr>
        <p:txBody>
          <a:bodyPr wrap="square" rtlCol="0" anchor="t">
            <a:spAutoFit/>
          </a:bodyPr>
          <a:lstStyle/>
          <a:p>
            <a:pPr algn="l"/>
            <a:r>
              <a:rPr lang="zh-CN" sz="24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sym typeface="Arial" panose="020B0604020202020204" pitchFamily="34" charset="0"/>
              </a:rPr>
              <a:t>中共</a:t>
            </a:r>
            <a:r>
              <a:rPr lang="zh-CN" altLang="en-US" sz="2400" b="1">
                <a:latin typeface="仿宋" panose="02010609060101010101" charset="-122"/>
                <a:ea typeface="仿宋" panose="02010609060101010101" charset="-122"/>
                <a:sym typeface="Arial" panose="020B0604020202020204" pitchFamily="34" charset="0"/>
              </a:rPr>
              <a:t>：</a:t>
            </a:r>
            <a:r>
              <a:rPr lang="zh-CN" altLang="en-US" sz="2400" b="1">
                <a:solidFill>
                  <a:srgbClr val="FF0000"/>
                </a:solidFill>
                <a:latin typeface="仿宋" panose="02010609060101010101" charset="-122"/>
                <a:ea typeface="仿宋" panose="02010609060101010101" charset="-122"/>
                <a:sym typeface="Arial" panose="020B0604020202020204" pitchFamily="34" charset="0"/>
              </a:rPr>
              <a:t>敌后战场</a:t>
            </a:r>
            <a:r>
              <a:rPr lang="zh-CN" altLang="en-US" sz="2400" b="1">
                <a:latin typeface="仿宋" panose="02010609060101010101" charset="-122"/>
                <a:ea typeface="仿宋" panose="02010609060101010101" charset="-122"/>
                <a:sym typeface="Arial" panose="020B0604020202020204" pitchFamily="34" charset="0"/>
              </a:rPr>
              <a:t>；</a:t>
            </a:r>
            <a:r>
              <a:rPr lang="en-US" altLang="zh-CN" sz="2400" b="1">
                <a:latin typeface="仿宋" panose="02010609060101010101" charset="-122"/>
                <a:ea typeface="仿宋" panose="02010609060101010101" charset="-122"/>
                <a:sym typeface="Arial" panose="020B0604020202020204" pitchFamily="34" charset="0"/>
              </a:rPr>
              <a:t>   </a:t>
            </a:r>
            <a:r>
              <a:rPr lang="zh-CN" sz="2400" b="1">
                <a:gradFill>
                  <a:gsLst>
                    <a:gs pos="0">
                      <a:srgbClr val="012D86"/>
                    </a:gs>
                    <a:gs pos="100000">
                      <a:srgbClr val="0E2557"/>
                    </a:gs>
                  </a:gsLst>
                  <a:lin scaled="0"/>
                </a:gradFill>
                <a:latin typeface="仿宋" panose="02010609060101010101" charset="-122"/>
                <a:ea typeface="仿宋" panose="02010609060101010101" charset="-122"/>
                <a:cs typeface="仿宋" panose="02010609060101010101" charset="-122"/>
                <a:sym typeface="Arial" panose="020B0604020202020204" pitchFamily="34" charset="0"/>
              </a:rPr>
              <a:t>国民党</a:t>
            </a:r>
            <a:r>
              <a:rPr lang="zh-CN" altLang="en-US" sz="2400" b="1">
                <a:latin typeface="仿宋" panose="02010609060101010101" charset="-122"/>
                <a:ea typeface="仿宋" panose="02010609060101010101" charset="-122"/>
                <a:sym typeface="Arial" panose="020B0604020202020204" pitchFamily="34" charset="0"/>
              </a:rPr>
              <a:t>：</a:t>
            </a:r>
            <a:r>
              <a:rPr lang="zh-CN" altLang="en-US" sz="2400" b="1">
                <a:solidFill>
                  <a:srgbClr val="FF0000"/>
                </a:solidFill>
                <a:latin typeface="仿宋" panose="02010609060101010101" charset="-122"/>
                <a:ea typeface="仿宋" panose="02010609060101010101" charset="-122"/>
                <a:sym typeface="Arial" panose="020B0604020202020204" pitchFamily="34" charset="0"/>
              </a:rPr>
              <a:t>正面战场</a:t>
            </a:r>
            <a:r>
              <a:rPr lang="zh-CN" altLang="en-US" sz="2400" b="1">
                <a:latin typeface="仿宋" panose="02010609060101010101" charset="-122"/>
                <a:ea typeface="仿宋" panose="02010609060101010101" charset="-122"/>
                <a:sym typeface="Arial" panose="020B0604020202020204" pitchFamily="34" charset="0"/>
              </a:rPr>
              <a:t>；两个战场</a:t>
            </a:r>
            <a:r>
              <a:rPr lang="zh-CN" altLang="en-US" sz="2400" b="1">
                <a:solidFill>
                  <a:srgbClr val="FF0000"/>
                </a:solidFill>
                <a:latin typeface="仿宋" panose="02010609060101010101" charset="-122"/>
                <a:ea typeface="仿宋" panose="02010609060101010101" charset="-122"/>
                <a:sym typeface="Arial" panose="020B0604020202020204" pitchFamily="34" charset="0"/>
              </a:rPr>
              <a:t>相互配合。</a:t>
            </a:r>
          </a:p>
        </p:txBody>
      </p:sp>
      <p:sp>
        <p:nvSpPr>
          <p:cNvPr id="9" name="文本框 8"/>
          <p:cNvSpPr txBox="1"/>
          <p:nvPr/>
        </p:nvSpPr>
        <p:spPr>
          <a:xfrm>
            <a:off x="2004695" y="3668395"/>
            <a:ext cx="6096000" cy="1198880"/>
          </a:xfrm>
          <a:prstGeom prst="rect">
            <a:avLst/>
          </a:prstGeom>
          <a:noFill/>
        </p:spPr>
        <p:txBody>
          <a:bodyPr wrap="square" rtlCol="0" anchor="t">
            <a:spAutoFit/>
          </a:bodyPr>
          <a:lstStyle/>
          <a:p>
            <a:pPr algn="l"/>
            <a:r>
              <a:rPr lang="zh-CN" altLang="en-US" sz="2400" b="1">
                <a:latin typeface="仿宋" panose="02010609060101010101" charset="-122"/>
                <a:ea typeface="仿宋" panose="02010609060101010101" charset="-122"/>
                <a:cs typeface="仿宋" panose="02010609060101010101" charset="-122"/>
                <a:sym typeface="Arial" panose="020B0604020202020204" pitchFamily="34" charset="0"/>
              </a:rPr>
              <a:t>战略</a:t>
            </a:r>
            <a:r>
              <a:rPr lang="zh-CN" altLang="en-US" sz="2400" b="1">
                <a:solidFill>
                  <a:srgbClr val="FF0000"/>
                </a:solidFill>
                <a:latin typeface="仿宋" panose="02010609060101010101" charset="-122"/>
                <a:ea typeface="仿宋" panose="02010609060101010101" charset="-122"/>
                <a:cs typeface="仿宋" panose="02010609060101010101" charset="-122"/>
                <a:sym typeface="Arial" panose="020B0604020202020204" pitchFamily="34" charset="0"/>
              </a:rPr>
              <a:t>防御</a:t>
            </a:r>
            <a:r>
              <a:rPr lang="zh-CN" altLang="en-US" sz="2400" b="1">
                <a:latin typeface="仿宋" panose="02010609060101010101" charset="-122"/>
                <a:ea typeface="仿宋" panose="02010609060101010101" charset="-122"/>
                <a:cs typeface="仿宋" panose="02010609060101010101" charset="-122"/>
                <a:sym typeface="Arial" panose="020B0604020202020204" pitchFamily="34" charset="0"/>
              </a:rPr>
              <a:t>阶段（1937.7—1938.10）；</a:t>
            </a:r>
          </a:p>
          <a:p>
            <a:pPr algn="l"/>
            <a:r>
              <a:rPr lang="zh-CN" altLang="en-US" sz="2400" b="1">
                <a:latin typeface="仿宋" panose="02010609060101010101" charset="-122"/>
                <a:ea typeface="仿宋" panose="02010609060101010101" charset="-122"/>
                <a:cs typeface="仿宋" panose="02010609060101010101" charset="-122"/>
                <a:sym typeface="Arial" panose="020B0604020202020204" pitchFamily="34" charset="0"/>
              </a:rPr>
              <a:t>战略</a:t>
            </a:r>
            <a:r>
              <a:rPr lang="zh-CN" altLang="en-US" sz="2400" b="1">
                <a:solidFill>
                  <a:srgbClr val="FF0000"/>
                </a:solidFill>
                <a:latin typeface="仿宋" panose="02010609060101010101" charset="-122"/>
                <a:ea typeface="仿宋" panose="02010609060101010101" charset="-122"/>
                <a:cs typeface="仿宋" panose="02010609060101010101" charset="-122"/>
                <a:sym typeface="Arial" panose="020B0604020202020204" pitchFamily="34" charset="0"/>
              </a:rPr>
              <a:t>相持</a:t>
            </a:r>
            <a:r>
              <a:rPr lang="zh-CN" altLang="en-US" sz="2400" b="1">
                <a:latin typeface="仿宋" panose="02010609060101010101" charset="-122"/>
                <a:ea typeface="仿宋" panose="02010609060101010101" charset="-122"/>
                <a:cs typeface="仿宋" panose="02010609060101010101" charset="-122"/>
                <a:sym typeface="Arial" panose="020B0604020202020204" pitchFamily="34" charset="0"/>
              </a:rPr>
              <a:t>阶段（1938.10—1943.12）；</a:t>
            </a:r>
          </a:p>
          <a:p>
            <a:pPr algn="l"/>
            <a:r>
              <a:rPr lang="zh-CN" altLang="en-US" sz="2400" b="1">
                <a:latin typeface="仿宋" panose="02010609060101010101" charset="-122"/>
                <a:ea typeface="仿宋" panose="02010609060101010101" charset="-122"/>
                <a:cs typeface="仿宋" panose="02010609060101010101" charset="-122"/>
                <a:sym typeface="Arial" panose="020B0604020202020204" pitchFamily="34" charset="0"/>
              </a:rPr>
              <a:t>战略</a:t>
            </a:r>
            <a:r>
              <a:rPr lang="zh-CN" altLang="en-US" sz="2400" b="1">
                <a:solidFill>
                  <a:srgbClr val="FF0000"/>
                </a:solidFill>
                <a:latin typeface="仿宋" panose="02010609060101010101" charset="-122"/>
                <a:ea typeface="仿宋" panose="02010609060101010101" charset="-122"/>
                <a:cs typeface="仿宋" panose="02010609060101010101" charset="-122"/>
                <a:sym typeface="Arial" panose="020B0604020202020204" pitchFamily="34" charset="0"/>
              </a:rPr>
              <a:t>反攻</a:t>
            </a:r>
            <a:r>
              <a:rPr lang="zh-CN" altLang="en-US" sz="2400" b="1">
                <a:latin typeface="仿宋" panose="02010609060101010101" charset="-122"/>
                <a:ea typeface="仿宋" panose="02010609060101010101" charset="-122"/>
                <a:cs typeface="仿宋" panose="02010609060101010101" charset="-122"/>
                <a:sym typeface="Arial" panose="020B0604020202020204" pitchFamily="34" charset="0"/>
              </a:rPr>
              <a:t>阶段（1944.</a:t>
            </a:r>
            <a:r>
              <a:rPr lang="en-US" sz="2400" b="1">
                <a:latin typeface="仿宋" panose="02010609060101010101" charset="-122"/>
                <a:ea typeface="仿宋" panose="02010609060101010101" charset="-122"/>
                <a:cs typeface="仿宋" panose="02010609060101010101" charset="-122"/>
                <a:sym typeface="Arial" panose="020B0604020202020204" pitchFamily="34" charset="0"/>
              </a:rPr>
              <a:t>1</a:t>
            </a:r>
            <a:r>
              <a:rPr lang="zh-CN" altLang="en-US" sz="2400" b="1">
                <a:latin typeface="仿宋" panose="02010609060101010101" charset="-122"/>
                <a:ea typeface="仿宋" panose="02010609060101010101" charset="-122"/>
                <a:cs typeface="仿宋" panose="02010609060101010101" charset="-122"/>
                <a:sym typeface="Arial" panose="020B0604020202020204" pitchFamily="34" charset="0"/>
              </a:rPr>
              <a:t>—1945.9.3）</a:t>
            </a:r>
          </a:p>
        </p:txBody>
      </p:sp>
      <p:sp>
        <p:nvSpPr>
          <p:cNvPr id="10" name="文本框 9"/>
          <p:cNvSpPr txBox="1"/>
          <p:nvPr/>
        </p:nvSpPr>
        <p:spPr>
          <a:xfrm>
            <a:off x="2004695" y="4855845"/>
            <a:ext cx="8743315" cy="1198880"/>
          </a:xfrm>
          <a:prstGeom prst="rect">
            <a:avLst/>
          </a:prstGeom>
          <a:noFill/>
        </p:spPr>
        <p:txBody>
          <a:bodyPr wrap="square" rtlCol="0" anchor="t">
            <a:spAutoFit/>
          </a:bodyPr>
          <a:lstStyle/>
          <a:p>
            <a:pPr algn="l"/>
            <a:r>
              <a:rPr lang="zh-CN" altLang="en-US" sz="2400" b="1">
                <a:solidFill>
                  <a:srgbClr val="FF0000"/>
                </a:solidFill>
                <a:latin typeface="仿宋" panose="02010609060101010101" charset="-122"/>
                <a:ea typeface="仿宋" panose="02010609060101010101" charset="-122"/>
                <a:cs typeface="仿宋" panose="02010609060101010101" charset="-122"/>
                <a:sym typeface="Arial" panose="020B0604020202020204" pitchFamily="34" charset="0"/>
              </a:rPr>
              <a:t>国民政府</a:t>
            </a:r>
            <a:r>
              <a:rPr lang="zh-CN" altLang="en-US" sz="2400" b="1">
                <a:latin typeface="仿宋" panose="02010609060101010101" charset="-122"/>
                <a:ea typeface="仿宋" panose="02010609060101010101" charset="-122"/>
                <a:cs typeface="仿宋" panose="02010609060101010101" charset="-122"/>
                <a:sym typeface="Arial" panose="020B0604020202020204" pitchFamily="34" charset="0"/>
              </a:rPr>
              <a:t>（南京→重庆）；</a:t>
            </a:r>
          </a:p>
          <a:p>
            <a:pPr algn="l"/>
            <a:r>
              <a:rPr lang="zh-CN" altLang="en-US" sz="2400" b="1">
                <a:latin typeface="仿宋" panose="02010609060101010101" charset="-122"/>
                <a:ea typeface="仿宋" panose="02010609060101010101" charset="-122"/>
                <a:cs typeface="仿宋" panose="02010609060101010101" charset="-122"/>
                <a:sym typeface="Arial" panose="020B0604020202020204" pitchFamily="34" charset="0"/>
              </a:rPr>
              <a:t>日扶植的</a:t>
            </a:r>
            <a:r>
              <a:rPr lang="zh-CN" altLang="en-US" sz="2400" b="1">
                <a:solidFill>
                  <a:srgbClr val="FF0000"/>
                </a:solidFill>
                <a:latin typeface="仿宋" panose="02010609060101010101" charset="-122"/>
                <a:ea typeface="仿宋" panose="02010609060101010101" charset="-122"/>
                <a:cs typeface="仿宋" panose="02010609060101010101" charset="-122"/>
                <a:sym typeface="Arial" panose="020B0604020202020204" pitchFamily="34" charset="0"/>
              </a:rPr>
              <a:t>傀儡政权</a:t>
            </a:r>
            <a:r>
              <a:rPr lang="zh-CN" altLang="en-US" sz="2400" b="1">
                <a:latin typeface="仿宋" panose="02010609060101010101" charset="-122"/>
                <a:ea typeface="仿宋" panose="02010609060101010101" charset="-122"/>
                <a:cs typeface="仿宋" panose="02010609060101010101" charset="-122"/>
                <a:sym typeface="Arial" panose="020B0604020202020204" pitchFamily="34" charset="0"/>
              </a:rPr>
              <a:t>（以华制华）；</a:t>
            </a:r>
          </a:p>
          <a:p>
            <a:pPr algn="l"/>
            <a:r>
              <a:rPr lang="zh-CN" altLang="en-US" sz="2400" b="1">
                <a:latin typeface="仿宋" panose="02010609060101010101" charset="-122"/>
                <a:ea typeface="仿宋" panose="02010609060101010101" charset="-122"/>
                <a:cs typeface="仿宋" panose="02010609060101010101" charset="-122"/>
                <a:sym typeface="Arial" panose="020B0604020202020204" pitchFamily="34" charset="0"/>
              </a:rPr>
              <a:t>中共</a:t>
            </a:r>
            <a:r>
              <a:rPr lang="zh-CN" altLang="en-US" sz="2400" b="1">
                <a:solidFill>
                  <a:srgbClr val="FF0000"/>
                </a:solidFill>
                <a:latin typeface="仿宋" panose="02010609060101010101" charset="-122"/>
                <a:ea typeface="仿宋" panose="02010609060101010101" charset="-122"/>
                <a:cs typeface="仿宋" panose="02010609060101010101" charset="-122"/>
                <a:sym typeface="Arial" panose="020B0604020202020204" pitchFamily="34" charset="0"/>
              </a:rPr>
              <a:t>陕甘宁边区政府</a:t>
            </a:r>
            <a:r>
              <a:rPr lang="zh-CN" altLang="en-US" sz="2400" b="1">
                <a:latin typeface="仿宋" panose="02010609060101010101" charset="-122"/>
                <a:ea typeface="仿宋" panose="02010609060101010101" charset="-122"/>
                <a:cs typeface="仿宋" panose="02010609060101010101" charset="-122"/>
                <a:sym typeface="Arial" panose="020B0604020202020204" pitchFamily="34" charset="0"/>
              </a:rPr>
              <a:t>（延安）</a:t>
            </a:r>
          </a:p>
        </p:txBody>
      </p:sp>
      <p:sp>
        <p:nvSpPr>
          <p:cNvPr id="11" name="文本框 10"/>
          <p:cNvSpPr txBox="1"/>
          <p:nvPr/>
        </p:nvSpPr>
        <p:spPr>
          <a:xfrm>
            <a:off x="2004695" y="5918835"/>
            <a:ext cx="9686925" cy="829945"/>
          </a:xfrm>
          <a:prstGeom prst="rect">
            <a:avLst/>
          </a:prstGeom>
          <a:noFill/>
        </p:spPr>
        <p:txBody>
          <a:bodyPr wrap="square" rtlCol="0" anchor="t">
            <a:spAutoFit/>
          </a:bodyPr>
          <a:lstStyle/>
          <a:p>
            <a:pPr algn="l"/>
            <a:r>
              <a:rPr lang="zh-CN" altLang="en-US" sz="2400" b="1">
                <a:solidFill>
                  <a:srgbClr val="FF0000"/>
                </a:solidFill>
                <a:latin typeface="仿宋" panose="02010609060101010101" charset="-122"/>
                <a:ea typeface="仿宋" panose="02010609060101010101" charset="-122"/>
                <a:cs typeface="仿宋" panose="02010609060101010101" charset="-122"/>
                <a:sym typeface="Arial" panose="020B0604020202020204" pitchFamily="34" charset="0"/>
              </a:rPr>
              <a:t>国统区</a:t>
            </a:r>
            <a:r>
              <a:rPr lang="zh-CN" altLang="en-US" sz="2400" b="1">
                <a:latin typeface="仿宋" panose="02010609060101010101" charset="-122"/>
                <a:ea typeface="仿宋" panose="02010609060101010101" charset="-122"/>
                <a:sym typeface="Arial" panose="020B0604020202020204" pitchFamily="34" charset="0"/>
              </a:rPr>
              <a:t>（后期主要是西南大后方）、</a:t>
            </a:r>
            <a:r>
              <a:rPr lang="zh-CN" altLang="en-US" sz="2400" b="1">
                <a:solidFill>
                  <a:srgbClr val="FF0000"/>
                </a:solidFill>
                <a:latin typeface="仿宋" panose="02010609060101010101" charset="-122"/>
                <a:ea typeface="仿宋" panose="02010609060101010101" charset="-122"/>
                <a:cs typeface="仿宋" panose="02010609060101010101" charset="-122"/>
                <a:sym typeface="Arial" panose="020B0604020202020204" pitchFamily="34" charset="0"/>
              </a:rPr>
              <a:t>沦陷区</a:t>
            </a:r>
            <a:r>
              <a:rPr lang="zh-CN" altLang="en-US" sz="2400" b="1">
                <a:latin typeface="仿宋" panose="02010609060101010101" charset="-122"/>
                <a:ea typeface="仿宋" panose="02010609060101010101" charset="-122"/>
                <a:sym typeface="Arial" panose="020B0604020202020204" pitchFamily="34" charset="0"/>
              </a:rPr>
              <a:t>、</a:t>
            </a:r>
          </a:p>
          <a:p>
            <a:pPr algn="l"/>
            <a:r>
              <a:rPr lang="zh-CN" altLang="en-US" sz="2400" b="1">
                <a:solidFill>
                  <a:srgbClr val="FF0000"/>
                </a:solidFill>
                <a:latin typeface="仿宋" panose="02010609060101010101" charset="-122"/>
                <a:ea typeface="仿宋" panose="02010609060101010101" charset="-122"/>
                <a:cs typeface="仿宋" panose="02010609060101010101" charset="-122"/>
                <a:sym typeface="Arial" panose="020B0604020202020204" pitchFamily="34" charset="0"/>
              </a:rPr>
              <a:t>敌后</a:t>
            </a:r>
            <a:r>
              <a:rPr lang="zh-CN" altLang="en-US" sz="2400" b="1">
                <a:latin typeface="仿宋" panose="02010609060101010101" charset="-122"/>
                <a:ea typeface="仿宋" panose="02010609060101010101" charset="-122"/>
                <a:sym typeface="Arial" panose="020B0604020202020204" pitchFamily="34" charset="0"/>
              </a:rPr>
              <a:t>抗日根据地（主要在华北）</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linds(horizont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linds(horizont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linds(horizontal)">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P spid="8" grpId="0"/>
      <p:bldP spid="9" grpId="0"/>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6350" y="6319520"/>
            <a:ext cx="12198350" cy="516890"/>
            <a:chOff x="-10" y="9952"/>
            <a:chExt cx="19210" cy="814"/>
          </a:xfrm>
          <a:solidFill>
            <a:srgbClr val="EC5F74">
              <a:lumMod val="20000"/>
              <a:lumOff val="80000"/>
            </a:srgbClr>
          </a:solidFill>
        </p:grpSpPr>
        <p:sp>
          <p:nvSpPr>
            <p:cNvPr id="15" name="文本框 14"/>
            <p:cNvSpPr txBox="1"/>
            <p:nvPr>
              <p:custDataLst>
                <p:tags r:id="rId13"/>
              </p:custDataLst>
            </p:nvPr>
          </p:nvSpPr>
          <p:spPr>
            <a:xfrm>
              <a:off x="-10" y="9976"/>
              <a:ext cx="19211" cy="791"/>
            </a:xfrm>
            <a:prstGeom prst="rect">
              <a:avLst/>
            </a:prstGeom>
            <a:grpFill/>
          </p:spPr>
          <p:txBody>
            <a:bodyPr vert="horz" wrap="square" lIns="91440" tIns="45720" rIns="91440" bIns="45720" numCol="1" spcCol="0" rtlCol="0" fromWordArt="0" anchor="t" anchorCtr="0" forceAA="0" compatLnSpc="0">
              <a:noAutofit/>
            </a:bodyPr>
            <a:lstStyle>
              <a:lvl1pPr algn="l" defTabSz="914400" rtl="0" eaLnBrk="1" latinLnBrk="0" hangingPunct="1">
                <a:lnSpc>
                  <a:spcPct val="90000"/>
                </a:lnSpc>
                <a:spcBef>
                  <a:spcPct val="0"/>
                </a:spcBef>
                <a:buNone/>
                <a:defRPr sz="4400" kern="1200">
                  <a:solidFill>
                    <a:sysClr val="windowText" lastClr="000000"/>
                  </a:solidFill>
                  <a:latin typeface="Calibri" panose="020F0502020204030204"/>
                  <a:ea typeface="微软雅黑" panose="020B0503020204020204" charset="-122"/>
                  <a:cs typeface="微软雅黑" panose="020B0503020204020204" charset="-122"/>
                </a:defRPr>
              </a:lvl1pPr>
            </a:lstStyle>
            <a:p>
              <a:pPr lvl="0" algn="l">
                <a:lnSpc>
                  <a:spcPct val="100000"/>
                </a:lnSpc>
                <a:buClrTx/>
                <a:buSzTx/>
                <a:buFontTx/>
              </a:pPr>
              <a:r>
                <a:rPr lang="zh-CN" altLang="zh-CN" sz="2400" b="1">
                  <a:latin typeface="仿宋" panose="02010609060101010101" charset="-122"/>
                  <a:ea typeface="仿宋" panose="02010609060101010101" charset="-122"/>
                  <a:cs typeface="楷体" panose="02010609060101010101" pitchFamily="49" charset="-122"/>
                  <a:sym typeface="Arial" panose="020B0604020202020204" pitchFamily="34" charset="0"/>
                </a:rPr>
                <a:t>  </a:t>
              </a:r>
              <a:r>
                <a:rPr lang="zh-CN" altLang="zh-CN" sz="2400" b="1">
                  <a:latin typeface="仿宋" panose="02010609060101010101" charset="-122"/>
                  <a:ea typeface="仿宋" panose="02010609060101010101" charset="-122"/>
                  <a:cs typeface="楷体" panose="02010609060101010101" pitchFamily="49" charset="-122"/>
                  <a:sym typeface="等线" panose="02010600030101010101" charset="-122"/>
                </a:rPr>
                <a:t>考情分析</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zh-CN" sz="2400" b="1">
                  <a:solidFill>
                    <a:sysClr val="windowText" lastClr="000000"/>
                  </a:solidFill>
                  <a:latin typeface="仿宋" panose="02010609060101010101" charset="-122"/>
                  <a:ea typeface="仿宋" panose="02010609060101010101" charset="-122"/>
                  <a:cs typeface="楷体" panose="02010609060101010101" pitchFamily="49" charset="-122"/>
                  <a:sym typeface="微软雅黑" panose="020B0503020204020204" charset="-122"/>
                </a:rPr>
                <a:t>阶段特征</a:t>
              </a:r>
              <a:r>
                <a:rPr lang="en-US" altLang="zh-CN" sz="2400" b="1">
                  <a:solidFill>
                    <a:sysClr val="windowText" lastClr="000000"/>
                  </a:solidFill>
                  <a:latin typeface="仿宋" panose="02010609060101010101" charset="-122"/>
                  <a:ea typeface="仿宋" panose="02010609060101010101" charset="-122"/>
                  <a:cs typeface="楷体" panose="02010609060101010101" pitchFamily="49" charset="-122"/>
                  <a:sym typeface="微软雅黑" panose="020B0503020204020204" charset="-122"/>
                </a:rPr>
                <a:t>          </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微软雅黑" panose="020B0503020204020204" charset="-122"/>
                </a:rPr>
                <a:t>夯实</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等线" panose="02010600030101010101" charset="-122"/>
                </a:rPr>
                <a:t>基础</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en-US" sz="2400" b="1">
                  <a:solidFill>
                    <a:srgbClr val="000000"/>
                  </a:solidFill>
                  <a:latin typeface="仿宋" panose="02010609060101010101" charset="-122"/>
                  <a:ea typeface="仿宋" panose="02010609060101010101" charset="-122"/>
                  <a:cs typeface="Times New Roman" panose="02020603050405020304" charset="0"/>
                  <a:sym typeface="等线" panose="02010600030101010101" charset="-122"/>
                </a:rPr>
                <a:t>高考真题</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en-US" sz="2400" b="1">
                  <a:solidFill>
                    <a:srgbClr val="000000"/>
                  </a:solidFill>
                  <a:latin typeface="仿宋" panose="02010609060101010101" charset="-122"/>
                  <a:ea typeface="仿宋" panose="02010609060101010101" charset="-122"/>
                  <a:cs typeface="Times New Roman" panose="02020603050405020304" charset="0"/>
                  <a:sym typeface="等线" panose="02010600030101010101" charset="-122"/>
                </a:rPr>
                <a:t>链接选必</a:t>
              </a: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sym typeface="微软雅黑" panose="020B0503020204020204" charset="-122"/>
              </a:endParaRPr>
            </a:p>
          </p:txBody>
        </p:sp>
        <p:cxnSp>
          <p:nvCxnSpPr>
            <p:cNvPr id="16" name="直接连接符 15"/>
            <p:cNvCxnSpPr/>
            <p:nvPr/>
          </p:nvCxnSpPr>
          <p:spPr>
            <a:xfrm>
              <a:off x="2977" y="9952"/>
              <a:ext cx="16" cy="815"/>
            </a:xfrm>
            <a:prstGeom prst="line">
              <a:avLst/>
            </a:prstGeom>
            <a:grpFill/>
            <a:ln w="12700" cap="flat" cmpd="sng" algn="ctr">
              <a:solidFill>
                <a:sysClr val="window" lastClr="FFFFFF"/>
              </a:solidFill>
              <a:prstDash val="solid"/>
              <a:miter lim="800000"/>
            </a:ln>
            <a:effectLst/>
          </p:spPr>
        </p:cxnSp>
        <p:cxnSp>
          <p:nvCxnSpPr>
            <p:cNvPr id="17" name="直接连接符 16"/>
            <p:cNvCxnSpPr/>
            <p:nvPr/>
          </p:nvCxnSpPr>
          <p:spPr>
            <a:xfrm>
              <a:off x="7227" y="9952"/>
              <a:ext cx="16" cy="815"/>
            </a:xfrm>
            <a:prstGeom prst="line">
              <a:avLst/>
            </a:prstGeom>
            <a:grpFill/>
            <a:ln w="12700" cap="flat" cmpd="sng" algn="ctr">
              <a:solidFill>
                <a:sysClr val="window" lastClr="FFFFFF"/>
              </a:solidFill>
              <a:prstDash val="solid"/>
              <a:miter lim="800000"/>
            </a:ln>
            <a:effectLst/>
          </p:spPr>
        </p:cxnSp>
        <p:cxnSp>
          <p:nvCxnSpPr>
            <p:cNvPr id="18" name="直接连接符 17"/>
            <p:cNvCxnSpPr/>
            <p:nvPr/>
          </p:nvCxnSpPr>
          <p:spPr>
            <a:xfrm>
              <a:off x="11121" y="9952"/>
              <a:ext cx="16" cy="815"/>
            </a:xfrm>
            <a:prstGeom prst="line">
              <a:avLst/>
            </a:prstGeom>
            <a:grpFill/>
            <a:ln w="12700" cap="flat" cmpd="sng" algn="ctr">
              <a:solidFill>
                <a:sysClr val="window" lastClr="FFFFFF"/>
              </a:solidFill>
              <a:prstDash val="solid"/>
              <a:miter lim="800000"/>
            </a:ln>
            <a:effectLst/>
          </p:spPr>
        </p:cxnSp>
        <p:cxnSp>
          <p:nvCxnSpPr>
            <p:cNvPr id="62" name="直接连接符 61"/>
            <p:cNvCxnSpPr/>
            <p:nvPr/>
          </p:nvCxnSpPr>
          <p:spPr>
            <a:xfrm>
              <a:off x="15150" y="9952"/>
              <a:ext cx="16" cy="815"/>
            </a:xfrm>
            <a:prstGeom prst="line">
              <a:avLst/>
            </a:prstGeom>
            <a:grpFill/>
            <a:ln w="12700" cap="flat" cmpd="sng" algn="ctr">
              <a:solidFill>
                <a:sysClr val="window" lastClr="FFFFFF"/>
              </a:solidFill>
              <a:prstDash val="solid"/>
              <a:miter lim="800000"/>
            </a:ln>
            <a:effectLst/>
          </p:spPr>
        </p:cxnSp>
      </p:grpSp>
      <p:grpSp>
        <p:nvGrpSpPr>
          <p:cNvPr id="2" name="组合 1"/>
          <p:cNvGrpSpPr/>
          <p:nvPr/>
        </p:nvGrpSpPr>
        <p:grpSpPr>
          <a:xfrm>
            <a:off x="18415" y="5080"/>
            <a:ext cx="2480310" cy="622935"/>
            <a:chOff x="271" y="34"/>
            <a:chExt cx="3906" cy="981"/>
          </a:xfrm>
        </p:grpSpPr>
        <p:sp>
          <p:nvSpPr>
            <p:cNvPr id="3" name="矩形"/>
            <p:cNvSpPr/>
            <p:nvPr/>
          </p:nvSpPr>
          <p:spPr>
            <a:xfrm>
              <a:off x="271" y="34"/>
              <a:ext cx="3866" cy="820"/>
            </a:xfrm>
            <a:prstGeom prst="rect">
              <a:avLst/>
            </a:prstGeom>
            <a:solidFill>
              <a:schemeClr val="accent1">
                <a:lumMod val="40000"/>
                <a:lumOff val="60000"/>
              </a:schemeClr>
            </a:solidFill>
            <a:ln w="9525" cap="flat" cmpd="sng">
              <a:noFill/>
              <a:prstDash val="solid"/>
              <a:miter/>
            </a:ln>
          </p:spPr>
          <p:txBody>
            <a:bodyPr vert="horz" wrap="square" lIns="91417" tIns="45708" rIns="91417" bIns="45708" anchor="t" anchorCtr="0">
              <a:spAutoFit/>
            </a:bodyPr>
            <a:lstStyle/>
            <a:p>
              <a:pPr marL="0" indent="0" algn="l">
                <a:lnSpc>
                  <a:spcPct val="100000"/>
                </a:lnSpc>
                <a:spcBef>
                  <a:spcPts val="0"/>
                </a:spcBef>
                <a:spcAft>
                  <a:spcPts val="0"/>
                </a:spcAft>
                <a:buNone/>
              </a:pPr>
              <a:r>
                <a:rPr lang="zh-CN" altLang="en-US" sz="2800" b="1" i="0" u="none" strike="noStrike" kern="1200" cap="none" spc="0" baseline="0">
                  <a:solidFill>
                    <a:sysClr val="windowText" lastClr="000000"/>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一、日本侵华</a:t>
              </a:r>
            </a:p>
          </p:txBody>
        </p:sp>
        <p:cxnSp>
          <p:nvCxnSpPr>
            <p:cNvPr id="4" name="直接连接符 3"/>
            <p:cNvCxnSpPr/>
            <p:nvPr>
              <p:custDataLst>
                <p:tags r:id="rId12"/>
              </p:custDataLst>
            </p:nvPr>
          </p:nvCxnSpPr>
          <p:spPr>
            <a:xfrm flipV="1">
              <a:off x="271" y="983"/>
              <a:ext cx="3906" cy="32"/>
            </a:xfrm>
            <a:prstGeom prst="line">
              <a:avLst/>
            </a:prstGeom>
            <a:noFill/>
            <a:ln w="12700" cap="flat" cmpd="sng" algn="ctr">
              <a:solidFill>
                <a:schemeClr val="accent1">
                  <a:lumMod val="75000"/>
                </a:schemeClr>
              </a:solidFill>
              <a:prstDash val="solid"/>
              <a:miter lim="800000"/>
            </a:ln>
            <a:effectLst/>
          </p:spPr>
        </p:cxnSp>
      </p:grpSp>
      <p:sp>
        <p:nvSpPr>
          <p:cNvPr id="26626" name="文本框 3"/>
          <p:cNvSpPr/>
          <p:nvPr>
            <p:custDataLst>
              <p:tags r:id="rId1"/>
            </p:custDataLst>
          </p:nvPr>
        </p:nvSpPr>
        <p:spPr>
          <a:xfrm>
            <a:off x="205740" y="3056890"/>
            <a:ext cx="11786870" cy="1238885"/>
          </a:xfrm>
          <a:prstGeom prst="rect">
            <a:avLst/>
          </a:prstGeom>
          <a:noFill/>
          <a:ln w="12700" cmpd="sng">
            <a:solidFill>
              <a:schemeClr val="accent1">
                <a:shade val="50000"/>
              </a:schemeClr>
            </a:solidFill>
            <a:prstDash val="solid"/>
            <a:miter lim="800000"/>
          </a:ln>
        </p:spPr>
        <p:txBody>
          <a:bodyPr wrap="square" anchor="t" anchorCtr="0">
            <a:noAutofit/>
          </a:bodyPr>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ysClr val="windowText" lastClr="000000"/>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ysClr val="windowText" lastClr="000000"/>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ysClr val="windowText" lastClr="000000"/>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ysClr val="windowText" lastClr="000000"/>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ysClr val="windowText" lastClr="000000"/>
                </a:solidFill>
                <a:latin typeface="Arial" panose="020B0604020202020204" pitchFamily="34" charset="0"/>
                <a:ea typeface="宋体" panose="02010600030101010101" pitchFamily="2" charset="-122"/>
              </a:defRPr>
            </a:lvl5pPr>
          </a:lstStyle>
          <a:p>
            <a:pPr lvl="0">
              <a:lnSpc>
                <a:spcPts val="3040"/>
              </a:lnSpc>
            </a:pPr>
            <a:r>
              <a:rPr lang="zh-CN" altLang="en-US" sz="2200" b="1">
                <a:latin typeface="仿宋" panose="02010609060101010101" charset="-122"/>
                <a:ea typeface="仿宋" panose="02010609060101010101" charset="-122"/>
                <a:cs typeface="仿宋" panose="02010609060101010101" charset="-122"/>
                <a:sym typeface="微软雅黑" panose="020B0503020204020204" charset="-122"/>
              </a:rPr>
              <a:t>材料</a:t>
            </a:r>
            <a:r>
              <a:rPr lang="en-US" altLang="zh-CN" sz="2200" b="1">
                <a:latin typeface="仿宋" panose="02010609060101010101" charset="-122"/>
                <a:ea typeface="仿宋" panose="02010609060101010101" charset="-122"/>
                <a:cs typeface="仿宋" panose="02010609060101010101" charset="-122"/>
                <a:sym typeface="微软雅黑" panose="020B0503020204020204" charset="-122"/>
              </a:rPr>
              <a:t>3 </a:t>
            </a:r>
            <a:r>
              <a:rPr sz="2200" b="1">
                <a:latin typeface="仿宋" panose="02010609060101010101" charset="-122"/>
                <a:ea typeface="仿宋" panose="02010609060101010101" charset="-122"/>
                <a:cs typeface="仿宋" panose="02010609060101010101" charset="-122"/>
                <a:sym typeface="微软雅黑" panose="020B0503020204020204" charset="-122"/>
              </a:rPr>
              <a:t>帝国内部现正痛切体验:</a:t>
            </a:r>
            <a:r>
              <a:rPr sz="2200" b="1">
                <a:solidFill>
                  <a:srgbClr val="FF0000"/>
                </a:solidFill>
                <a:latin typeface="仿宋" panose="02010609060101010101" charset="-122"/>
                <a:ea typeface="仿宋" panose="02010609060101010101" charset="-122"/>
                <a:cs typeface="仿宋" panose="02010609060101010101" charset="-122"/>
                <a:sym typeface="微软雅黑" panose="020B0503020204020204" charset="-122"/>
              </a:rPr>
              <a:t>生产力之不足，生产设备之不足</a:t>
            </a:r>
            <a:r>
              <a:rPr sz="2200" b="1">
                <a:latin typeface="仿宋" panose="02010609060101010101" charset="-122"/>
                <a:ea typeface="仿宋" panose="02010609060101010101" charset="-122"/>
                <a:cs typeface="仿宋" panose="02010609060101010101" charset="-122"/>
                <a:sym typeface="微软雅黑" panose="020B0503020204020204" charset="-122"/>
              </a:rPr>
              <a:t>，</a:t>
            </a:r>
            <a:r>
              <a:rPr sz="2200" b="1">
                <a:solidFill>
                  <a:srgbClr val="FF0000"/>
                </a:solidFill>
                <a:latin typeface="仿宋" panose="02010609060101010101" charset="-122"/>
                <a:ea typeface="仿宋" panose="02010609060101010101" charset="-122"/>
                <a:cs typeface="仿宋" panose="02010609060101010101" charset="-122"/>
                <a:sym typeface="微软雅黑" panose="020B0503020204020204" charset="-122"/>
              </a:rPr>
              <a:t>原料之不足及蓄积资本之不足</a:t>
            </a:r>
            <a:r>
              <a:rPr sz="2200" b="1">
                <a:latin typeface="仿宋" panose="02010609060101010101" charset="-122"/>
                <a:ea typeface="仿宋" panose="02010609060101010101" charset="-122"/>
                <a:cs typeface="仿宋" panose="02010609060101010101" charset="-122"/>
                <a:sym typeface="微软雅黑" panose="020B0503020204020204" charset="-122"/>
              </a:rPr>
              <a:t>。凡此均需开始新的战争，俾有所补充；而国内不稳势力之高涨，罢工之狂澜，亦需发动内外举国之战争，以期平靖。 ——摘自三十年代日本的一秘密文件</a:t>
            </a:r>
            <a:r>
              <a:rPr lang="en-US" altLang="zh-CN" sz="2200" b="1">
                <a:latin typeface="仿宋" panose="02010609060101010101" charset="-122"/>
                <a:ea typeface="仿宋" panose="02010609060101010101" charset="-122"/>
                <a:cs typeface="仿宋" panose="02010609060101010101" charset="-122"/>
                <a:sym typeface="微软雅黑" panose="020B0503020204020204" charset="-122"/>
              </a:rPr>
              <a:t> </a:t>
            </a:r>
          </a:p>
        </p:txBody>
      </p:sp>
      <p:sp>
        <p:nvSpPr>
          <p:cNvPr id="27650" name="内容占位符 2"/>
          <p:cNvSpPr>
            <a:spLocks noGrp="1"/>
          </p:cNvSpPr>
          <p:nvPr>
            <p:custDataLst>
              <p:tags r:id="rId2"/>
            </p:custDataLst>
          </p:nvPr>
        </p:nvSpPr>
        <p:spPr>
          <a:xfrm>
            <a:off x="224155" y="1081405"/>
            <a:ext cx="11767820" cy="844550"/>
          </a:xfrm>
          <a:prstGeom prst="rect">
            <a:avLst/>
          </a:prstGeom>
          <a:ln w="12700" cmpd="sng">
            <a:solidFill>
              <a:schemeClr val="accent1">
                <a:shade val="50000"/>
              </a:schemeClr>
            </a:solidFill>
            <a:prstDash val="solid"/>
          </a:ln>
        </p:spPr>
        <p:txBody>
          <a:bodyPr vert="horz" wrap="square" lIns="101600" tIns="0" rIns="82550" bIns="0" numCol="1" rtlCol="0" anchor="t" anchorCtr="0" compatLnSpc="1">
            <a:noAutofit/>
          </a:bodyPr>
          <a:lstStyle>
            <a:lvl1pPr marL="0" indent="0" algn="l" rtl="0" eaLnBrk="1" fontAlgn="base" hangingPunct="1">
              <a:lnSpc>
                <a:spcPct val="130000"/>
              </a:lnSpc>
              <a:spcBef>
                <a:spcPct val="0"/>
              </a:spcBef>
              <a:spcAft>
                <a:spcPts val="1000"/>
              </a:spcAft>
              <a:buClrTx/>
              <a:buSzTx/>
              <a:buFont typeface="Arial" panose="020B0604020202020204" pitchFamily="34" charset="0"/>
              <a:buChar char="•"/>
              <a:defRPr lang="zh-CN" altLang="en-US" sz="1600">
                <a:solidFill>
                  <a:srgbClr val="262626"/>
                </a:solidFill>
                <a:latin typeface="Arial" panose="020B0604020202020204" pitchFamily="34" charset="0"/>
                <a:ea typeface="微软雅黑" panose="020B0503020204020204" charset="-122"/>
              </a:defRPr>
            </a:lvl1pPr>
            <a:lvl2pPr marL="685800" indent="-228600" algn="l" defTabSz="0" rtl="0" eaLnBrk="1" fontAlgn="base" hangingPunct="1">
              <a:lnSpc>
                <a:spcPct val="130000"/>
              </a:lnSpc>
              <a:spcBef>
                <a:spcPct val="0"/>
              </a:spcBef>
              <a:spcAft>
                <a:spcPts val="1000"/>
              </a:spcAft>
              <a:buClrTx/>
              <a:buSzTx/>
              <a:buFont typeface="Arial" panose="020B0604020202020204" pitchFamily="34" charset="0"/>
              <a:buChar char="•"/>
              <a:tabLst>
                <a:tab pos="1609725" algn="l"/>
              </a:tabLst>
              <a:defRPr lang="zh-CN" altLang="en-US" sz="1600">
                <a:solidFill>
                  <a:srgbClr val="262626"/>
                </a:solidFill>
                <a:latin typeface="Arial" panose="020B0604020202020204" pitchFamily="34" charset="0"/>
                <a:ea typeface="微软雅黑" panose="020B0503020204020204" charset="-122"/>
              </a:defRPr>
            </a:lvl2pPr>
            <a:lvl3pPr marL="1143000" indent="-228600" algn="l" defTabSz="0" rtl="0" eaLnBrk="1" fontAlgn="base" hangingPunct="1">
              <a:lnSpc>
                <a:spcPct val="130000"/>
              </a:lnSpc>
              <a:spcBef>
                <a:spcPct val="0"/>
              </a:spcBef>
              <a:spcAft>
                <a:spcPts val="1000"/>
              </a:spcAft>
              <a:buClrTx/>
              <a:buSzTx/>
              <a:buFont typeface="Arial" panose="020B0604020202020204" pitchFamily="34" charset="0"/>
              <a:buChar char="•"/>
              <a:tabLst>
                <a:tab pos="1609725" algn="l"/>
              </a:tabLst>
              <a:defRPr lang="zh-CN" altLang="en-US" sz="1600">
                <a:solidFill>
                  <a:srgbClr val="262626"/>
                </a:solidFill>
                <a:latin typeface="Arial" panose="020B0604020202020204" pitchFamily="34" charset="0"/>
                <a:ea typeface="微软雅黑" panose="020B0503020204020204" charset="-122"/>
              </a:defRPr>
            </a:lvl3pPr>
            <a:lvl4pPr marL="1600200" indent="-228600" algn="l" defTabSz="0" rtl="0" eaLnBrk="1" fontAlgn="base" hangingPunct="1">
              <a:lnSpc>
                <a:spcPct val="130000"/>
              </a:lnSpc>
              <a:spcBef>
                <a:spcPct val="0"/>
              </a:spcBef>
              <a:spcAft>
                <a:spcPts val="1000"/>
              </a:spcAft>
              <a:buClrTx/>
              <a:buSzTx/>
              <a:buFont typeface="Arial" panose="020B0604020202020204" pitchFamily="34" charset="0"/>
              <a:buChar char="•"/>
              <a:tabLst>
                <a:tab pos="1609725" algn="l"/>
              </a:tabLst>
              <a:defRPr lang="zh-CN" altLang="en-US" sz="1600">
                <a:solidFill>
                  <a:srgbClr val="262626"/>
                </a:solidFill>
                <a:latin typeface="Arial" panose="020B0604020202020204" pitchFamily="34" charset="0"/>
                <a:ea typeface="微软雅黑" panose="020B0503020204020204" charset="-122"/>
              </a:defRPr>
            </a:lvl4pPr>
            <a:lvl5pPr marL="2057400" indent="-228600" algn="l" defTabSz="0" rtl="0" eaLnBrk="1" fontAlgn="base" hangingPunct="1">
              <a:lnSpc>
                <a:spcPct val="130000"/>
              </a:lnSpc>
              <a:spcBef>
                <a:spcPct val="0"/>
              </a:spcBef>
              <a:spcAft>
                <a:spcPts val="1000"/>
              </a:spcAft>
              <a:buClrTx/>
              <a:buSzTx/>
              <a:buFont typeface="Arial" panose="020B0604020202020204" pitchFamily="34" charset="0"/>
              <a:buChar char="•"/>
              <a:tabLst>
                <a:tab pos="1609725" algn="l"/>
              </a:tabLst>
              <a:defRPr lang="zh-CN" altLang="en-US" sz="1600">
                <a:solidFill>
                  <a:srgbClr val="262626"/>
                </a:solidFill>
                <a:latin typeface="Arial" panose="020B0604020202020204" pitchFamily="34" charset="0"/>
                <a:ea typeface="微软雅黑" panose="020B0503020204020204" charset="-122"/>
              </a:defRPr>
            </a:lvl5pPr>
          </a:lstStyle>
          <a:p>
            <a:pPr marR="0" lvl="0" algn="l" defTabSz="914400">
              <a:lnSpc>
                <a:spcPts val="3040"/>
              </a:lnSpc>
              <a:spcAft>
                <a:spcPts val="0"/>
              </a:spcAft>
              <a:buClrTx/>
              <a:buNone/>
            </a:pPr>
            <a:r>
              <a:rPr lang="zh-CN" altLang="en-US" sz="2200" b="1" u="none" baseline="0">
                <a:solidFill>
                  <a:sysClr val="windowText" lastClr="000000"/>
                </a:solidFill>
                <a:latin typeface="仿宋" panose="02010609060101010101" charset="-122"/>
                <a:ea typeface="仿宋" panose="02010609060101010101" charset="-122"/>
                <a:cs typeface="仿宋" panose="02010609060101010101" charset="-122"/>
                <a:sym typeface="微软雅黑" panose="020B0503020204020204" charset="-122"/>
              </a:rPr>
              <a:t>材料</a:t>
            </a:r>
            <a:r>
              <a:rPr lang="en-US" altLang="zh-CN" sz="2200" b="1" u="none" baseline="0">
                <a:solidFill>
                  <a:sysClr val="windowText" lastClr="000000"/>
                </a:solidFill>
                <a:latin typeface="仿宋" panose="02010609060101010101" charset="-122"/>
                <a:ea typeface="仿宋" panose="02010609060101010101" charset="-122"/>
                <a:cs typeface="仿宋" panose="02010609060101010101" charset="-122"/>
                <a:sym typeface="微软雅黑" panose="020B0503020204020204" charset="-122"/>
              </a:rPr>
              <a:t>1</a:t>
            </a:r>
            <a:r>
              <a:rPr lang="zh-CN" altLang="en-US" sz="2200" b="1" u="none" baseline="0">
                <a:solidFill>
                  <a:sysClr val="windowText" lastClr="000000"/>
                </a:solidFill>
                <a:latin typeface="仿宋" panose="02010609060101010101" charset="-122"/>
                <a:ea typeface="仿宋" panose="02010609060101010101" charset="-122"/>
                <a:cs typeface="仿宋" panose="02010609060101010101" charset="-122"/>
                <a:sym typeface="微软雅黑" panose="020B0503020204020204" charset="-122"/>
              </a:rPr>
              <a:t> 按明治大帝遗策，</a:t>
            </a:r>
            <a:r>
              <a:rPr sz="2200" b="1" u="none" baseline="0">
                <a:solidFill>
                  <a:sysClr val="windowText" lastClr="000000"/>
                </a:solidFill>
                <a:latin typeface="仿宋" panose="02010609060101010101" charset="-122"/>
                <a:ea typeface="仿宋" panose="02010609060101010101" charset="-122"/>
                <a:cs typeface="仿宋" panose="02010609060101010101" charset="-122"/>
              </a:rPr>
              <a:t>第一期征服</a:t>
            </a:r>
            <a:r>
              <a:rPr sz="2200" b="1" u="none" baseline="0">
                <a:solidFill>
                  <a:srgbClr val="FF0000"/>
                </a:solidFill>
                <a:latin typeface="仿宋" panose="02010609060101010101" charset="-122"/>
                <a:ea typeface="仿宋" panose="02010609060101010101" charset="-122"/>
                <a:cs typeface="仿宋" panose="02010609060101010101" charset="-122"/>
              </a:rPr>
              <a:t>台湾，</a:t>
            </a:r>
            <a:r>
              <a:rPr sz="2200" b="1" u="none" baseline="0">
                <a:solidFill>
                  <a:sysClr val="windowText" lastClr="000000"/>
                </a:solidFill>
                <a:latin typeface="仿宋" panose="02010609060101010101" charset="-122"/>
                <a:ea typeface="仿宋" panose="02010609060101010101" charset="-122"/>
                <a:cs typeface="仿宋" panose="02010609060101010101" charset="-122"/>
              </a:rPr>
              <a:t>第二期征服</a:t>
            </a:r>
            <a:r>
              <a:rPr sz="2200" b="1" u="none" baseline="0">
                <a:solidFill>
                  <a:srgbClr val="FF0000"/>
                </a:solidFill>
                <a:latin typeface="仿宋" panose="02010609060101010101" charset="-122"/>
                <a:ea typeface="仿宋" panose="02010609060101010101" charset="-122"/>
                <a:cs typeface="仿宋" panose="02010609060101010101" charset="-122"/>
              </a:rPr>
              <a:t>朝鲜</a:t>
            </a:r>
            <a:r>
              <a:rPr sz="2200" b="1" u="none" baseline="0">
                <a:solidFill>
                  <a:sysClr val="windowText" lastClr="000000"/>
                </a:solidFill>
                <a:latin typeface="仿宋" panose="02010609060101010101" charset="-122"/>
                <a:ea typeface="仿宋" panose="02010609060101010101" charset="-122"/>
                <a:cs typeface="仿宋" panose="02010609060101010101" charset="-122"/>
              </a:rPr>
              <a:t>等，皆已实现，惟第三期占领</a:t>
            </a:r>
            <a:r>
              <a:rPr sz="2200" b="1" u="none" baseline="0">
                <a:solidFill>
                  <a:srgbClr val="FF0000"/>
                </a:solidFill>
                <a:latin typeface="仿宋" panose="02010609060101010101" charset="-122"/>
                <a:ea typeface="仿宋" panose="02010609060101010101" charset="-122"/>
                <a:cs typeface="仿宋" panose="02010609060101010101" charset="-122"/>
              </a:rPr>
              <a:t>满蒙</a:t>
            </a:r>
            <a:r>
              <a:rPr sz="2200" b="1" u="none" baseline="0">
                <a:solidFill>
                  <a:sysClr val="windowText" lastClr="000000"/>
                </a:solidFill>
                <a:latin typeface="仿宋" panose="02010609060101010101" charset="-122"/>
                <a:ea typeface="仿宋" panose="02010609060101010101" charset="-122"/>
                <a:cs typeface="仿宋" panose="02010609060101010101" charset="-122"/>
              </a:rPr>
              <a:t>，以便</a:t>
            </a:r>
            <a:r>
              <a:rPr sz="2200" b="1" u="none" baseline="0">
                <a:solidFill>
                  <a:srgbClr val="FF0000"/>
                </a:solidFill>
                <a:latin typeface="仿宋" panose="02010609060101010101" charset="-122"/>
                <a:ea typeface="仿宋" panose="02010609060101010101" charset="-122"/>
                <a:cs typeface="仿宋" panose="02010609060101010101" charset="-122"/>
              </a:rPr>
              <a:t>征服中国</a:t>
            </a:r>
            <a:r>
              <a:rPr sz="2200" b="1" u="none" baseline="0">
                <a:solidFill>
                  <a:sysClr val="windowText" lastClr="000000"/>
                </a:solidFill>
                <a:latin typeface="仿宋" panose="02010609060101010101" charset="-122"/>
                <a:ea typeface="仿宋" panose="02010609060101010101" charset="-122"/>
                <a:cs typeface="仿宋" panose="02010609060101010101" charset="-122"/>
              </a:rPr>
              <a:t>领土尚未实现。                  ——1927年日本首相田中义一向天皇密奏</a:t>
            </a:r>
          </a:p>
        </p:txBody>
      </p:sp>
      <p:sp>
        <p:nvSpPr>
          <p:cNvPr id="40962" name="Text Box 4"/>
          <p:cNvSpPr/>
          <p:nvPr>
            <p:custDataLst>
              <p:tags r:id="rId3"/>
            </p:custDataLst>
          </p:nvPr>
        </p:nvSpPr>
        <p:spPr>
          <a:xfrm>
            <a:off x="188595" y="2064385"/>
            <a:ext cx="11768455" cy="876935"/>
          </a:xfrm>
          <a:prstGeom prst="rect">
            <a:avLst/>
          </a:prstGeom>
          <a:noFill/>
          <a:ln w="12700" cmpd="sng">
            <a:solidFill>
              <a:schemeClr val="accent1">
                <a:shade val="50000"/>
              </a:schemeClr>
            </a:solidFill>
            <a:prstDash val="solid"/>
            <a:miter lim="800000"/>
          </a:ln>
        </p:spPr>
        <p:txBody>
          <a:bodyPr wrap="square" anchor="t" anchorCtr="0">
            <a:noAutofit/>
          </a:bodyPr>
          <a:lstStyle>
            <a:defPPr>
              <a:defRPr lang="zh-CN"/>
            </a:defPPr>
            <a:lvl1pPr marL="0" indent="0" algn="l" defTabSz="914400" rtl="0" eaLnBrk="1" fontAlgn="base" hangingPunct="1">
              <a:lnSpc>
                <a:spcPct val="100000"/>
              </a:lnSpc>
              <a:spcBef>
                <a:spcPct val="0"/>
              </a:spcBef>
              <a:spcAft>
                <a:spcPct val="0"/>
              </a:spcAft>
              <a:buClrTx/>
              <a:buSzTx/>
              <a:buNone/>
              <a:defRPr lang="zh-CN" altLang="en-US" sz="1800" b="0" i="0" u="none" baseline="0">
                <a:solidFill>
                  <a:sysClr val="windowText" lastClr="000000"/>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None/>
              <a:defRPr lang="zh-CN" altLang="en-US" sz="1800" b="0" i="0" u="none" baseline="0">
                <a:solidFill>
                  <a:sysClr val="windowText" lastClr="000000"/>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None/>
              <a:defRPr lang="zh-CN" altLang="en-US" sz="1800" b="0" i="0" u="none" baseline="0">
                <a:solidFill>
                  <a:sysClr val="windowText" lastClr="000000"/>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None/>
              <a:defRPr lang="zh-CN" altLang="en-US" sz="1800" b="0" i="0" u="none" baseline="0">
                <a:solidFill>
                  <a:sysClr val="windowText" lastClr="000000"/>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None/>
              <a:defRPr lang="zh-CN" altLang="en-US" sz="1800" b="0" i="0" u="none" baseline="0">
                <a:solidFill>
                  <a:sysClr val="windowText" lastClr="000000"/>
                </a:solidFill>
                <a:latin typeface="Arial" panose="020B0604020202020204" pitchFamily="34" charset="0"/>
                <a:ea typeface="宋体" panose="02010600030101010101" pitchFamily="2" charset="-122"/>
              </a:defRPr>
            </a:lvl5pPr>
          </a:lstStyle>
          <a:p>
            <a:pPr marR="0" lvl="0" algn="l" defTabSz="914400">
              <a:lnSpc>
                <a:spcPts val="3040"/>
              </a:lnSpc>
              <a:buClrTx/>
              <a:buNone/>
            </a:pPr>
            <a:r>
              <a:rPr sz="2200" b="1">
                <a:latin typeface="仿宋" panose="02010609060101010101" charset="-122"/>
                <a:ea typeface="仿宋" panose="02010609060101010101" charset="-122"/>
                <a:cs typeface="仿宋" panose="02010609060101010101" charset="-122"/>
              </a:rPr>
              <a:t>材料</a:t>
            </a:r>
            <a:r>
              <a:rPr lang="en-US" altLang="zh-CN" sz="2200" b="1">
                <a:latin typeface="仿宋" panose="02010609060101010101" charset="-122"/>
                <a:ea typeface="仿宋" panose="02010609060101010101" charset="-122"/>
                <a:cs typeface="仿宋" panose="02010609060101010101" charset="-122"/>
              </a:rPr>
              <a:t>2</a:t>
            </a:r>
            <a:r>
              <a:rPr sz="2200" b="1">
                <a:latin typeface="仿宋" panose="02010609060101010101" charset="-122"/>
                <a:ea typeface="仿宋" panose="02010609060101010101" charset="-122"/>
                <a:cs typeface="仿宋" panose="02010609060101010101" charset="-122"/>
              </a:rPr>
              <a:t> </a:t>
            </a:r>
            <a:r>
              <a:rPr lang="en-US" altLang="zh-CN" sz="2200" b="1">
                <a:latin typeface="仿宋" panose="02010609060101010101" charset="-122"/>
                <a:ea typeface="仿宋" panose="02010609060101010101" charset="-122"/>
                <a:cs typeface="仿宋" panose="02010609060101010101" charset="-122"/>
              </a:rPr>
              <a:t> </a:t>
            </a:r>
            <a:r>
              <a:rPr sz="2200" b="1">
                <a:latin typeface="仿宋" panose="02010609060101010101" charset="-122"/>
                <a:ea typeface="仿宋" panose="02010609060101010101" charset="-122"/>
                <a:cs typeface="仿宋" panose="02010609060101010101" charset="-122"/>
              </a:rPr>
              <a:t>1929年--1933年的资本主义世界</a:t>
            </a:r>
            <a:r>
              <a:rPr sz="2200" b="1">
                <a:solidFill>
                  <a:srgbClr val="FF0000"/>
                </a:solidFill>
                <a:latin typeface="仿宋" panose="02010609060101010101" charset="-122"/>
                <a:ea typeface="仿宋" panose="02010609060101010101" charset="-122"/>
                <a:cs typeface="仿宋" panose="02010609060101010101" charset="-122"/>
              </a:rPr>
              <a:t>经济危机波及日本</a:t>
            </a:r>
            <a:r>
              <a:rPr sz="2200" b="1">
                <a:latin typeface="仿宋" panose="02010609060101010101" charset="-122"/>
                <a:ea typeface="仿宋" panose="02010609060101010101" charset="-122"/>
                <a:cs typeface="仿宋" panose="02010609060101010101" charset="-122"/>
              </a:rPr>
              <a:t>，促使其国内阶级矛盾尖锐，日本统治集团急于利用侵略中国东北的对外战争来摆脱国内的经济危机和政治危机。</a:t>
            </a:r>
          </a:p>
        </p:txBody>
      </p:sp>
      <p:sp>
        <p:nvSpPr>
          <p:cNvPr id="39941" name="文本框 8"/>
          <p:cNvSpPr/>
          <p:nvPr>
            <p:custDataLst>
              <p:tags r:id="rId4"/>
            </p:custDataLst>
          </p:nvPr>
        </p:nvSpPr>
        <p:spPr>
          <a:xfrm>
            <a:off x="5915025" y="1488440"/>
            <a:ext cx="6042025" cy="460375"/>
          </a:xfrm>
          <a:prstGeom prst="rect">
            <a:avLst/>
          </a:prstGeom>
          <a:solidFill>
            <a:schemeClr val="accent6">
              <a:lumMod val="40000"/>
              <a:lumOff val="60000"/>
            </a:schemeClr>
          </a:solidFill>
          <a:ln>
            <a:noFill/>
            <a:miter lim="800000"/>
          </a:ln>
        </p:spPr>
        <p:txBody>
          <a:bodyPr wrap="square" anchor="t" anchorCtr="0">
            <a:spAutoFit/>
          </a:bodyPr>
          <a:lstStyle>
            <a:defPPr>
              <a:defRPr lang="zh-CN"/>
            </a:defPPr>
            <a:lvl1pPr marL="0" indent="0" algn="l" defTabSz="914400" rtl="0" eaLnBrk="1" fontAlgn="base" hangingPunct="1">
              <a:lnSpc>
                <a:spcPct val="100000"/>
              </a:lnSpc>
              <a:spcBef>
                <a:spcPct val="0"/>
              </a:spcBef>
              <a:spcAft>
                <a:spcPct val="0"/>
              </a:spcAft>
              <a:buClrTx/>
              <a:buSzTx/>
              <a:buNone/>
              <a:defRPr lang="zh-CN" altLang="en-US" sz="1800" b="0" i="0" u="none" baseline="0">
                <a:solidFill>
                  <a:sysClr val="windowText" lastClr="000000"/>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None/>
              <a:defRPr lang="zh-CN" altLang="en-US" sz="1800" b="0" i="0" u="none" baseline="0">
                <a:solidFill>
                  <a:sysClr val="windowText" lastClr="000000"/>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None/>
              <a:defRPr lang="zh-CN" altLang="en-US" sz="1800" b="0" i="0" u="none" baseline="0">
                <a:solidFill>
                  <a:sysClr val="windowText" lastClr="000000"/>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None/>
              <a:defRPr lang="zh-CN" altLang="en-US" sz="1800" b="0" i="0" u="none" baseline="0">
                <a:solidFill>
                  <a:sysClr val="windowText" lastClr="000000"/>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None/>
              <a:defRPr lang="zh-CN" altLang="en-US" sz="1800" b="0" i="0" u="none" baseline="0">
                <a:solidFill>
                  <a:sysClr val="windowText" lastClr="000000"/>
                </a:solidFill>
                <a:latin typeface="Arial" panose="020B0604020202020204" pitchFamily="34" charset="0"/>
                <a:ea typeface="宋体" panose="02010600030101010101" pitchFamily="2" charset="-122"/>
              </a:defRPr>
            </a:lvl5pPr>
          </a:lstStyle>
          <a:p>
            <a:pPr marL="0" marR="0" lvl="0" indent="0"/>
            <a:r>
              <a:rPr sz="2400" b="1">
                <a:gradFill>
                  <a:gsLst>
                    <a:gs pos="0">
                      <a:srgbClr val="012D86"/>
                    </a:gs>
                    <a:gs pos="100000">
                      <a:srgbClr val="0E2557"/>
                    </a:gs>
                  </a:gsLst>
                  <a:lin scaled="0"/>
                </a:gradFill>
                <a:latin typeface="仿宋" panose="02010609060101010101" charset="-122"/>
                <a:ea typeface="仿宋" panose="02010609060101010101" charset="-122"/>
                <a:cs typeface="宋体" panose="02010600030101010101" pitchFamily="2" charset="-122"/>
                <a:sym typeface="+mn-ea"/>
              </a:rPr>
              <a:t>①</a:t>
            </a:r>
            <a:r>
              <a:rPr lang="zh-CN" altLang="en-US" sz="2400" b="1">
                <a:gradFill>
                  <a:gsLst>
                    <a:gs pos="0">
                      <a:srgbClr val="012D86"/>
                    </a:gs>
                    <a:gs pos="100000">
                      <a:srgbClr val="0E2557"/>
                    </a:gs>
                  </a:gsLst>
                  <a:lin scaled="0"/>
                </a:gradFill>
                <a:latin typeface="仿宋" panose="02010609060101010101" charset="-122"/>
                <a:ea typeface="仿宋" panose="02010609060101010101" charset="-122"/>
                <a:cs typeface="宋体" panose="02010600030101010101" pitchFamily="2" charset="-122"/>
              </a:rPr>
              <a:t>历史原因：</a:t>
            </a:r>
            <a:r>
              <a:rPr lang="zh-CN" altLang="en-US" sz="2400" b="1">
                <a:solidFill>
                  <a:srgbClr val="FF0000"/>
                </a:solidFill>
                <a:latin typeface="仿宋" panose="02010609060101010101" charset="-122"/>
                <a:ea typeface="仿宋" panose="02010609060101010101" charset="-122"/>
              </a:rPr>
              <a:t>侵略中国是日本的既定国策。</a:t>
            </a:r>
          </a:p>
        </p:txBody>
      </p:sp>
      <p:sp>
        <p:nvSpPr>
          <p:cNvPr id="27651" name="文本框 8"/>
          <p:cNvSpPr/>
          <p:nvPr>
            <p:custDataLst>
              <p:tags r:id="rId5"/>
            </p:custDataLst>
          </p:nvPr>
        </p:nvSpPr>
        <p:spPr>
          <a:xfrm>
            <a:off x="2157095" y="2411730"/>
            <a:ext cx="9835515" cy="553085"/>
          </a:xfrm>
          <a:prstGeom prst="rect">
            <a:avLst/>
          </a:prstGeom>
          <a:solidFill>
            <a:schemeClr val="accent6">
              <a:lumMod val="40000"/>
              <a:lumOff val="60000"/>
            </a:schemeClr>
          </a:solidFill>
          <a:ln>
            <a:noFill/>
            <a:miter lim="800000"/>
          </a:ln>
        </p:spPr>
        <p:txBody>
          <a:bodyPr wrap="square" anchor="t" anchorCtr="0">
            <a:spAutoFit/>
          </a:bodyPr>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ysClr val="windowText" lastClr="000000"/>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ysClr val="windowText" lastClr="000000"/>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ysClr val="windowText" lastClr="000000"/>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ysClr val="windowText" lastClr="000000"/>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ysClr val="windowText" lastClr="000000"/>
                </a:solidFill>
                <a:latin typeface="Arial" panose="020B0604020202020204" pitchFamily="34" charset="0"/>
                <a:ea typeface="宋体" panose="02010600030101010101" pitchFamily="2" charset="-122"/>
              </a:defRPr>
            </a:lvl5pPr>
          </a:lstStyle>
          <a:p>
            <a:pPr lvl="0">
              <a:lnSpc>
                <a:spcPct val="125000"/>
              </a:lnSpc>
            </a:pPr>
            <a:r>
              <a:rPr sz="2400" b="1">
                <a:gradFill>
                  <a:gsLst>
                    <a:gs pos="0">
                      <a:srgbClr val="012D86"/>
                    </a:gs>
                    <a:gs pos="100000">
                      <a:srgbClr val="0E2557"/>
                    </a:gs>
                  </a:gsLst>
                  <a:lin scaled="0"/>
                </a:gradFill>
                <a:latin typeface="仿宋" panose="02010609060101010101" charset="-122"/>
                <a:ea typeface="仿宋" panose="02010609060101010101" charset="-122"/>
                <a:cs typeface="宋体" panose="02010600030101010101" pitchFamily="2" charset="-122"/>
                <a:sym typeface="+mn-ea"/>
              </a:rPr>
              <a:t>②</a:t>
            </a:r>
            <a:r>
              <a:rPr lang="zh-CN" altLang="en-US" sz="2400" b="1">
                <a:gradFill>
                  <a:gsLst>
                    <a:gs pos="0">
                      <a:srgbClr val="012D86"/>
                    </a:gs>
                    <a:gs pos="100000">
                      <a:srgbClr val="0E2557"/>
                    </a:gs>
                  </a:gsLst>
                  <a:lin scaled="0"/>
                </a:gradFill>
                <a:latin typeface="仿宋" panose="02010609060101010101" charset="-122"/>
                <a:ea typeface="仿宋" panose="02010609060101010101" charset="-122"/>
                <a:cs typeface="宋体" panose="02010600030101010101" pitchFamily="2" charset="-122"/>
              </a:rPr>
              <a:t>直接原因：</a:t>
            </a:r>
            <a:r>
              <a:rPr lang="zh-CN" altLang="en-US" sz="2400" b="1">
                <a:solidFill>
                  <a:srgbClr val="FF0000"/>
                </a:solidFill>
                <a:latin typeface="仿宋" panose="02010609060101010101" charset="-122"/>
                <a:ea typeface="仿宋" panose="02010609060101010101" charset="-122"/>
              </a:rPr>
              <a:t>受资本主义经济危机的影响，为</a:t>
            </a:r>
            <a:r>
              <a:rPr sz="2400" b="1">
                <a:solidFill>
                  <a:srgbClr val="FF0000"/>
                </a:solidFill>
                <a:latin typeface="仿宋" panose="02010609060101010101" charset="-122"/>
                <a:ea typeface="仿宋" panose="02010609060101010101" charset="-122"/>
                <a:sym typeface="Arial" panose="020B0604020202020204" pitchFamily="34" charset="0"/>
              </a:rPr>
              <a:t>缓和国内矛盾，摆脱困境。</a:t>
            </a:r>
            <a:endParaRPr lang="zh-CN" altLang="en-US" sz="2400" b="1">
              <a:solidFill>
                <a:srgbClr val="FF0000"/>
              </a:solidFill>
              <a:latin typeface="仿宋" panose="02010609060101010101" charset="-122"/>
              <a:ea typeface="仿宋" panose="02010609060101010101" charset="-122"/>
            </a:endParaRPr>
          </a:p>
        </p:txBody>
      </p:sp>
      <p:sp>
        <p:nvSpPr>
          <p:cNvPr id="9" name="Text Box 4"/>
          <p:cNvSpPr/>
          <p:nvPr>
            <p:custDataLst>
              <p:tags r:id="rId6"/>
            </p:custDataLst>
          </p:nvPr>
        </p:nvSpPr>
        <p:spPr>
          <a:xfrm>
            <a:off x="188595" y="4408170"/>
            <a:ext cx="11786870" cy="878205"/>
          </a:xfrm>
          <a:prstGeom prst="rect">
            <a:avLst/>
          </a:prstGeom>
          <a:noFill/>
          <a:ln w="12700" cmpd="sng">
            <a:solidFill>
              <a:schemeClr val="accent1">
                <a:shade val="50000"/>
              </a:schemeClr>
            </a:solidFill>
            <a:prstDash val="solid"/>
            <a:miter lim="800000"/>
          </a:ln>
        </p:spPr>
        <p:txBody>
          <a:bodyPr wrap="square" anchor="t" anchorCtr="0">
            <a:noAutofit/>
          </a:bodyPr>
          <a:lstStyle>
            <a:defPPr>
              <a:defRPr lang="zh-CN"/>
            </a:defPPr>
            <a:lvl1pPr marL="0" indent="0" algn="l" defTabSz="914400" rtl="0" eaLnBrk="1" fontAlgn="base" hangingPunct="1">
              <a:lnSpc>
                <a:spcPct val="100000"/>
              </a:lnSpc>
              <a:spcBef>
                <a:spcPct val="0"/>
              </a:spcBef>
              <a:spcAft>
                <a:spcPct val="0"/>
              </a:spcAft>
              <a:buClrTx/>
              <a:buSzTx/>
              <a:buNone/>
              <a:defRPr lang="zh-CN" altLang="en-US" sz="1800" b="0" i="0" u="none" baseline="0">
                <a:solidFill>
                  <a:sysClr val="windowText" lastClr="000000"/>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None/>
              <a:defRPr lang="zh-CN" altLang="en-US" sz="1800" b="0" i="0" u="none" baseline="0">
                <a:solidFill>
                  <a:sysClr val="windowText" lastClr="000000"/>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None/>
              <a:defRPr lang="zh-CN" altLang="en-US" sz="1800" b="0" i="0" u="none" baseline="0">
                <a:solidFill>
                  <a:sysClr val="windowText" lastClr="000000"/>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None/>
              <a:defRPr lang="zh-CN" altLang="en-US" sz="1800" b="0" i="0" u="none" baseline="0">
                <a:solidFill>
                  <a:sysClr val="windowText" lastClr="000000"/>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None/>
              <a:defRPr lang="zh-CN" altLang="en-US" sz="1800" b="0" i="0" u="none" baseline="0">
                <a:solidFill>
                  <a:sysClr val="windowText" lastClr="000000"/>
                </a:solidFill>
                <a:latin typeface="Arial" panose="020B0604020202020204" pitchFamily="34" charset="0"/>
                <a:ea typeface="宋体" panose="02010600030101010101" pitchFamily="2" charset="-122"/>
              </a:defRPr>
            </a:lvl5pPr>
          </a:lstStyle>
          <a:p>
            <a:pPr lvl="0" algn="just" fontAlgn="auto">
              <a:lnSpc>
                <a:spcPts val="3040"/>
              </a:lnSpc>
              <a:buClrTx/>
              <a:buSzTx/>
              <a:buFontTx/>
            </a:pPr>
            <a:r>
              <a:rPr sz="2200" b="1">
                <a:latin typeface="仿宋" panose="02010609060101010101" charset="-122"/>
                <a:ea typeface="仿宋" panose="02010609060101010101" charset="-122"/>
                <a:cs typeface="仿宋" panose="02010609060101010101" charset="-122"/>
              </a:rPr>
              <a:t>材料</a:t>
            </a:r>
            <a:r>
              <a:rPr lang="en-US" altLang="zh-CN" sz="2200" b="1">
                <a:latin typeface="仿宋" panose="02010609060101010101" charset="-122"/>
                <a:ea typeface="仿宋" panose="02010609060101010101" charset="-122"/>
                <a:cs typeface="仿宋" panose="02010609060101010101" charset="-122"/>
              </a:rPr>
              <a:t>4</a:t>
            </a:r>
            <a:r>
              <a:rPr sz="2200" b="1">
                <a:latin typeface="仿宋" panose="02010609060101010101" charset="-122"/>
                <a:ea typeface="仿宋" panose="02010609060101010101" charset="-122"/>
                <a:cs typeface="仿宋" panose="02010609060101010101" charset="-122"/>
              </a:rPr>
              <a:t> </a:t>
            </a:r>
            <a:r>
              <a:rPr sz="2200" b="1">
                <a:latin typeface="仿宋" panose="02010609060101010101" charset="-122"/>
                <a:ea typeface="仿宋" panose="02010609060101010101" charset="-122"/>
                <a:cs typeface="仿宋" panose="02010609060101010101" charset="-122"/>
                <a:sym typeface="+mn-ea"/>
              </a:rPr>
              <a:t>九一八事变发生时，蒋正在江西“督剿”红军。</a:t>
            </a:r>
            <a:r>
              <a:rPr lang="en-US" altLang="zh-CN" sz="2200" b="1">
                <a:latin typeface="仿宋" panose="02010609060101010101" charset="-122"/>
                <a:ea typeface="仿宋" panose="02010609060101010101" charset="-122"/>
                <a:cs typeface="仿宋" panose="02010609060101010101" charset="-122"/>
                <a:sym typeface="+mn-ea"/>
              </a:rPr>
              <a:t>1</a:t>
            </a:r>
            <a:r>
              <a:rPr sz="2200" b="1">
                <a:latin typeface="仿宋" panose="02010609060101010101" charset="-122"/>
                <a:ea typeface="仿宋" panose="02010609060101010101" charset="-122"/>
                <a:cs typeface="仿宋" panose="02010609060101010101" charset="-122"/>
                <a:sym typeface="+mn-ea"/>
              </a:rPr>
              <a:t>931年11月，他在顾维钧就任外交部长的仪式上说：“</a:t>
            </a:r>
            <a:r>
              <a:rPr sz="2200" b="1">
                <a:solidFill>
                  <a:srgbClr val="FF0000"/>
                </a:solidFill>
                <a:latin typeface="仿宋" panose="02010609060101010101" charset="-122"/>
                <a:ea typeface="仿宋" panose="02010609060101010101" charset="-122"/>
                <a:cs typeface="仿宋" panose="02010609060101010101" charset="-122"/>
                <a:sym typeface="+mn-ea"/>
              </a:rPr>
              <a:t>攘外必先安内，统一方能御侮</a:t>
            </a:r>
            <a:r>
              <a:rPr sz="2200" b="1">
                <a:latin typeface="仿宋" panose="02010609060101010101" charset="-122"/>
                <a:ea typeface="仿宋" panose="02010609060101010101" charset="-122"/>
                <a:cs typeface="仿宋" panose="02010609060101010101" charset="-122"/>
                <a:sym typeface="+mn-ea"/>
              </a:rPr>
              <a:t>，未有国不统一而能取胜于外者”。</a:t>
            </a:r>
            <a:endParaRPr sz="2200" b="1">
              <a:latin typeface="仿宋" panose="02010609060101010101" charset="-122"/>
              <a:ea typeface="仿宋" panose="02010609060101010101" charset="-122"/>
              <a:cs typeface="仿宋" panose="02010609060101010101" charset="-122"/>
              <a:sym typeface="宋体" panose="02010600030101010101" pitchFamily="2" charset="-122"/>
            </a:endParaRPr>
          </a:p>
        </p:txBody>
      </p:sp>
      <p:sp>
        <p:nvSpPr>
          <p:cNvPr id="19" name="文本框 8"/>
          <p:cNvSpPr/>
          <p:nvPr>
            <p:custDataLst>
              <p:tags r:id="rId7"/>
            </p:custDataLst>
          </p:nvPr>
        </p:nvSpPr>
        <p:spPr>
          <a:xfrm>
            <a:off x="6379210" y="3972560"/>
            <a:ext cx="5812790" cy="460375"/>
          </a:xfrm>
          <a:prstGeom prst="rect">
            <a:avLst/>
          </a:prstGeom>
          <a:solidFill>
            <a:schemeClr val="accent6">
              <a:lumMod val="40000"/>
              <a:lumOff val="60000"/>
            </a:schemeClr>
          </a:solidFill>
          <a:ln>
            <a:noFill/>
            <a:miter lim="800000"/>
          </a:ln>
        </p:spPr>
        <p:txBody>
          <a:bodyPr wrap="square" anchor="t" anchorCtr="0">
            <a:spAutoFit/>
          </a:bodyPr>
          <a:lstStyle>
            <a:defPPr>
              <a:defRPr lang="zh-CN"/>
            </a:defPPr>
            <a:lvl1pPr marL="0" indent="0" algn="l" defTabSz="914400" rtl="0" eaLnBrk="1" fontAlgn="base" hangingPunct="1">
              <a:lnSpc>
                <a:spcPct val="100000"/>
              </a:lnSpc>
              <a:spcBef>
                <a:spcPct val="0"/>
              </a:spcBef>
              <a:spcAft>
                <a:spcPct val="0"/>
              </a:spcAft>
              <a:buClrTx/>
              <a:buSzTx/>
              <a:buNone/>
              <a:defRPr lang="zh-CN" altLang="en-US" sz="1800" b="0" i="0" u="none" baseline="0">
                <a:solidFill>
                  <a:sysClr val="windowText" lastClr="000000"/>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None/>
              <a:defRPr lang="zh-CN" altLang="en-US" sz="1800" b="0" i="0" u="none" baseline="0">
                <a:solidFill>
                  <a:sysClr val="windowText" lastClr="000000"/>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None/>
              <a:defRPr lang="zh-CN" altLang="en-US" sz="1800" b="0" i="0" u="none" baseline="0">
                <a:solidFill>
                  <a:sysClr val="windowText" lastClr="000000"/>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None/>
              <a:defRPr lang="zh-CN" altLang="en-US" sz="1800" b="0" i="0" u="none" baseline="0">
                <a:solidFill>
                  <a:sysClr val="windowText" lastClr="000000"/>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None/>
              <a:defRPr lang="zh-CN" altLang="en-US" sz="1800" b="0" i="0" u="none" baseline="0">
                <a:solidFill>
                  <a:sysClr val="windowText" lastClr="000000"/>
                </a:solidFill>
                <a:latin typeface="Arial" panose="020B0604020202020204" pitchFamily="34" charset="0"/>
                <a:ea typeface="宋体" panose="02010600030101010101" pitchFamily="2" charset="-122"/>
              </a:defRPr>
            </a:lvl5pPr>
          </a:lstStyle>
          <a:p>
            <a:pPr marL="0" marR="0" lvl="0" indent="0"/>
            <a:r>
              <a:rPr sz="2400" b="1">
                <a:gradFill>
                  <a:gsLst>
                    <a:gs pos="0">
                      <a:srgbClr val="012D86"/>
                    </a:gs>
                    <a:gs pos="100000">
                      <a:srgbClr val="0E2557"/>
                    </a:gs>
                  </a:gsLst>
                  <a:lin scaled="0"/>
                </a:gradFill>
                <a:latin typeface="仿宋" panose="02010609060101010101" charset="-122"/>
                <a:ea typeface="仿宋" panose="02010609060101010101" charset="-122"/>
                <a:cs typeface="宋体" panose="02010600030101010101" pitchFamily="2" charset="-122"/>
                <a:sym typeface="+mn-ea"/>
              </a:rPr>
              <a:t>③</a:t>
            </a:r>
            <a:r>
              <a:rPr lang="zh-CN" altLang="en-US" sz="2400" b="1">
                <a:gradFill>
                  <a:gsLst>
                    <a:gs pos="0">
                      <a:srgbClr val="012D86"/>
                    </a:gs>
                    <a:gs pos="100000">
                      <a:srgbClr val="0E2557"/>
                    </a:gs>
                  </a:gsLst>
                  <a:lin scaled="0"/>
                </a:gradFill>
                <a:latin typeface="仿宋" panose="02010609060101010101" charset="-122"/>
                <a:ea typeface="仿宋" panose="02010609060101010101" charset="-122"/>
                <a:cs typeface="宋体" panose="02010600030101010101" pitchFamily="2" charset="-122"/>
              </a:rPr>
              <a:t>根本原因：</a:t>
            </a:r>
            <a:r>
              <a:rPr lang="zh-CN" altLang="en-US" sz="2400" b="1">
                <a:solidFill>
                  <a:srgbClr val="FF0000"/>
                </a:solidFill>
                <a:latin typeface="仿宋" panose="02010609060101010101" charset="-122"/>
                <a:ea typeface="仿宋" panose="02010609060101010101" charset="-122"/>
              </a:rPr>
              <a:t>日本资本主义发展的需要。</a:t>
            </a:r>
          </a:p>
        </p:txBody>
      </p:sp>
      <p:sp>
        <p:nvSpPr>
          <p:cNvPr id="20" name="文本框 29"/>
          <p:cNvSpPr txBox="1"/>
          <p:nvPr>
            <p:custDataLst>
              <p:tags r:id="rId8"/>
            </p:custDataLst>
          </p:nvPr>
        </p:nvSpPr>
        <p:spPr>
          <a:xfrm>
            <a:off x="2157095" y="607695"/>
            <a:ext cx="8661400" cy="553085"/>
          </a:xfrm>
          <a:prstGeom prst="rect">
            <a:avLst/>
          </a:prstGeom>
          <a:noFill/>
          <a:ln w="28575" cmpd="sng">
            <a:noFill/>
            <a:prstDash val="solid"/>
          </a:ln>
        </p:spPr>
        <p:txBody>
          <a:bodyPr wrap="square" anchor="t" anchorCtr="0">
            <a:spAutoFit/>
          </a:bodyPr>
          <a:lstStyle/>
          <a:p>
            <a:pPr algn="l">
              <a:lnSpc>
                <a:spcPct val="125000"/>
              </a:lnSpc>
              <a:buClrTx/>
              <a:buSzTx/>
              <a:buFontTx/>
            </a:pPr>
            <a:r>
              <a:rPr lang="zh-CN" altLang="en-US" sz="2400" b="1">
                <a:latin typeface="仿宋" panose="02010609060101010101" charset="-122"/>
                <a:ea typeface="仿宋" panose="02010609060101010101" charset="-122"/>
                <a:sym typeface="微软雅黑" panose="020B0503020204020204" charset="-122"/>
              </a:rPr>
              <a:t>【探究思考】根据材料并结合教材分析日本侵华的背景？</a:t>
            </a:r>
          </a:p>
        </p:txBody>
      </p:sp>
      <p:sp>
        <p:nvSpPr>
          <p:cNvPr id="21" name="文本框 3"/>
          <p:cNvSpPr/>
          <p:nvPr>
            <p:custDataLst>
              <p:tags r:id="rId9"/>
            </p:custDataLst>
          </p:nvPr>
        </p:nvSpPr>
        <p:spPr>
          <a:xfrm>
            <a:off x="5941060" y="4748530"/>
            <a:ext cx="6015990" cy="553085"/>
          </a:xfrm>
          <a:prstGeom prst="rect">
            <a:avLst/>
          </a:prstGeom>
          <a:solidFill>
            <a:schemeClr val="accent6">
              <a:lumMod val="40000"/>
              <a:lumOff val="60000"/>
            </a:schemeClr>
          </a:solidFill>
          <a:ln>
            <a:noFill/>
            <a:miter lim="800000"/>
          </a:ln>
        </p:spPr>
        <p:txBody>
          <a:bodyPr wrap="square" anchor="t" anchorCtr="0">
            <a:spAutoFit/>
          </a:bodyPr>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ysClr val="windowText" lastClr="000000"/>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ysClr val="windowText" lastClr="000000"/>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ysClr val="windowText" lastClr="000000"/>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ysClr val="windowText" lastClr="000000"/>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ysClr val="windowText" lastClr="000000"/>
                </a:solidFill>
                <a:latin typeface="Arial" panose="020B0604020202020204" pitchFamily="34" charset="0"/>
                <a:ea typeface="宋体" panose="02010600030101010101" pitchFamily="2" charset="-122"/>
              </a:defRPr>
            </a:lvl5pPr>
          </a:lstStyle>
          <a:p>
            <a:pPr lvl="0">
              <a:lnSpc>
                <a:spcPct val="125000"/>
              </a:lnSpc>
            </a:pPr>
            <a:r>
              <a:rPr lang="zh-CN" altLang="en-US" sz="2400" b="1">
                <a:gradFill>
                  <a:gsLst>
                    <a:gs pos="0">
                      <a:srgbClr val="012D86"/>
                    </a:gs>
                    <a:gs pos="100000">
                      <a:srgbClr val="0E2557"/>
                    </a:gs>
                  </a:gsLst>
                  <a:lin scaled="0"/>
                </a:gradFill>
                <a:latin typeface="仿宋" panose="02010609060101010101" charset="-122"/>
                <a:ea typeface="仿宋" panose="02010609060101010101" charset="-122"/>
                <a:cs typeface="宋体" panose="02010600030101010101" pitchFamily="2" charset="-122"/>
                <a:sym typeface="微软雅黑" panose="020B0503020204020204" charset="-122"/>
              </a:rPr>
              <a:t>④有利时机</a:t>
            </a:r>
            <a:r>
              <a:rPr lang="zh-CN" altLang="en-US" sz="2400" b="1">
                <a:solidFill>
                  <a:srgbClr val="4472C4">
                    <a:lumMod val="75000"/>
                  </a:srgbClr>
                </a:solidFill>
                <a:latin typeface="仿宋" panose="02010609060101010101" charset="-122"/>
                <a:ea typeface="仿宋" panose="02010609060101010101" charset="-122"/>
                <a:sym typeface="微软雅黑" panose="020B0503020204020204" charset="-122"/>
              </a:rPr>
              <a:t>：</a:t>
            </a:r>
            <a:r>
              <a:rPr lang="zh-CN" altLang="en-US" sz="2400" b="1">
                <a:solidFill>
                  <a:srgbClr val="FF0000"/>
                </a:solidFill>
                <a:latin typeface="仿宋" panose="02010609060101010101" charset="-122"/>
                <a:ea typeface="仿宋" panose="02010609060101010101" charset="-122"/>
                <a:sym typeface="微软雅黑" panose="020B0503020204020204" charset="-122"/>
              </a:rPr>
              <a:t>国共内战，给日本以可乘之机</a:t>
            </a:r>
          </a:p>
        </p:txBody>
      </p:sp>
      <p:sp>
        <p:nvSpPr>
          <p:cNvPr id="22" name="矩形 7175"/>
          <p:cNvSpPr txBox="1"/>
          <p:nvPr>
            <p:custDataLst>
              <p:tags r:id="rId10"/>
            </p:custDataLst>
          </p:nvPr>
        </p:nvSpPr>
        <p:spPr>
          <a:xfrm>
            <a:off x="188595" y="5375275"/>
            <a:ext cx="11786870" cy="870585"/>
          </a:xfrm>
          <a:prstGeom prst="rect">
            <a:avLst/>
          </a:prstGeom>
          <a:ln w="12700" cmpd="sng">
            <a:solidFill>
              <a:schemeClr val="accent1">
                <a:shade val="50000"/>
              </a:schemeClr>
            </a:solidFill>
            <a:prstDash val="solid"/>
          </a:ln>
        </p:spPr>
        <p:style>
          <a:lnRef idx="2">
            <a:schemeClr val="dk1"/>
          </a:lnRef>
          <a:fillRef idx="1">
            <a:schemeClr val="lt1"/>
          </a:fillRef>
          <a:effectRef idx="0">
            <a:schemeClr val="dk1"/>
          </a:effectRef>
          <a:fontRef idx="minor">
            <a:schemeClr val="dk1"/>
          </a:fontRef>
        </p:style>
        <p:txBody>
          <a:bodyPr vertOverflow="overflow" horzOverflow="overflow" vert="horz" wrap="square" numCol="1" spcCol="0" rtlCol="0" fromWordArt="0" anchor="ctr" anchorCtr="0" forceAA="0" compatLnSpc="1">
            <a:spAutoFit/>
          </a:bodyPr>
          <a:lstStyle/>
          <a:p>
            <a:pPr lvl="0" algn="just" fontAlgn="auto">
              <a:lnSpc>
                <a:spcPts val="3040"/>
              </a:lnSpc>
              <a:buClrTx/>
              <a:buSzTx/>
              <a:buFontTx/>
            </a:pPr>
            <a:r>
              <a:rPr lang="zh-CN" altLang="en-US" sz="2200" b="1">
                <a:solidFill>
                  <a:schemeClr val="dk1"/>
                </a:solidFill>
                <a:latin typeface="仿宋" panose="02010609060101010101" charset="-122"/>
                <a:ea typeface="仿宋" panose="02010609060101010101" charset="-122"/>
                <a:cs typeface="仿宋" panose="02010609060101010101" charset="-122"/>
                <a:sym typeface="宋体" panose="02010600030101010101" pitchFamily="2" charset="-122"/>
              </a:rPr>
              <a:t>材料5: 1929年欧洲各国忙于应付国内危机，无暇东顾，九一八事变前日本与英美达成秘密谅解，英国支持日本的行动，美国表示“不闻满洲事变”。</a:t>
            </a:r>
          </a:p>
        </p:txBody>
      </p:sp>
      <p:sp>
        <p:nvSpPr>
          <p:cNvPr id="23" name="文本框 3"/>
          <p:cNvSpPr/>
          <p:nvPr>
            <p:custDataLst>
              <p:tags r:id="rId11"/>
            </p:custDataLst>
          </p:nvPr>
        </p:nvSpPr>
        <p:spPr>
          <a:xfrm>
            <a:off x="6068060" y="5754370"/>
            <a:ext cx="6015990" cy="553085"/>
          </a:xfrm>
          <a:prstGeom prst="rect">
            <a:avLst/>
          </a:prstGeom>
          <a:solidFill>
            <a:schemeClr val="accent6">
              <a:lumMod val="40000"/>
              <a:lumOff val="60000"/>
            </a:schemeClr>
          </a:solidFill>
          <a:ln>
            <a:noFill/>
            <a:miter lim="800000"/>
          </a:ln>
        </p:spPr>
        <p:txBody>
          <a:bodyPr wrap="square" anchor="t" anchorCtr="0">
            <a:spAutoFit/>
          </a:bodyPr>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ysClr val="windowText" lastClr="000000"/>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ysClr val="windowText" lastClr="000000"/>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ysClr val="windowText" lastClr="000000"/>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ysClr val="windowText" lastClr="000000"/>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ysClr val="windowText" lastClr="000000"/>
                </a:solidFill>
                <a:latin typeface="Arial" panose="020B0604020202020204" pitchFamily="34" charset="0"/>
                <a:ea typeface="宋体" panose="02010600030101010101" pitchFamily="2" charset="-122"/>
              </a:defRPr>
            </a:lvl5pPr>
          </a:lstStyle>
          <a:p>
            <a:pPr lvl="0">
              <a:lnSpc>
                <a:spcPct val="125000"/>
              </a:lnSpc>
            </a:pPr>
            <a:r>
              <a:rPr lang="zh-CN" altLang="en-US" sz="2400" b="1">
                <a:gradFill>
                  <a:gsLst>
                    <a:gs pos="0">
                      <a:srgbClr val="012D86"/>
                    </a:gs>
                    <a:gs pos="100000">
                      <a:srgbClr val="0E2557"/>
                    </a:gs>
                  </a:gsLst>
                  <a:lin scaled="0"/>
                </a:gradFill>
                <a:latin typeface="仿宋" panose="02010609060101010101" charset="-122"/>
                <a:ea typeface="仿宋" panose="02010609060101010101" charset="-122"/>
                <a:cs typeface="宋体" panose="02010600030101010101" pitchFamily="2" charset="-122"/>
                <a:sym typeface="微软雅黑" panose="020B0503020204020204" charset="-122"/>
              </a:rPr>
              <a:t>⑤客观原因：</a:t>
            </a:r>
            <a:r>
              <a:rPr lang="zh-CN" altLang="en-US" sz="2400" b="1">
                <a:solidFill>
                  <a:srgbClr val="FF0000"/>
                </a:solidFill>
                <a:latin typeface="仿宋" panose="02010609060101010101" charset="-122"/>
                <a:ea typeface="仿宋" panose="02010609060101010101" charset="-122"/>
                <a:sym typeface="微软雅黑" panose="020B0503020204020204" charset="-122"/>
              </a:rPr>
              <a:t>西方大国实施绥靖主义政策</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27650">
                                            <p:txEl>
                                              <p:pRg st="0" end="0"/>
                                            </p:txEl>
                                          </p:spTgt>
                                        </p:tgtEl>
                                        <p:attrNameLst>
                                          <p:attrName>style.visibility</p:attrName>
                                        </p:attrNameLst>
                                      </p:cBhvr>
                                      <p:to>
                                        <p:strVal val="visible"/>
                                      </p:to>
                                    </p:set>
                                    <p:animEffect transition="in" filter="blinds(horizontal)">
                                      <p:cBhvr>
                                        <p:cTn id="11" dur="500"/>
                                        <p:tgtEl>
                                          <p:spTgt spid="27650">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39941"/>
                                        </p:tgtEl>
                                        <p:attrNameLst>
                                          <p:attrName>style.visibility</p:attrName>
                                        </p:attrNameLst>
                                      </p:cBhvr>
                                      <p:to>
                                        <p:strVal val="visible"/>
                                      </p:to>
                                    </p:set>
                                    <p:animEffect transition="in" filter="blinds(horizontal)">
                                      <p:cBhvr>
                                        <p:cTn id="16" dur="500"/>
                                        <p:tgtEl>
                                          <p:spTgt spid="39941"/>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40962"/>
                                        </p:tgtEl>
                                        <p:attrNameLst>
                                          <p:attrName>style.visibility</p:attrName>
                                        </p:attrNameLst>
                                      </p:cBhvr>
                                      <p:to>
                                        <p:strVal val="visible"/>
                                      </p:to>
                                    </p:set>
                                    <p:animEffect transition="in" filter="blinds(horizontal)">
                                      <p:cBhvr>
                                        <p:cTn id="19" dur="500"/>
                                        <p:tgtEl>
                                          <p:spTgt spid="40962"/>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27651"/>
                                        </p:tgtEl>
                                        <p:attrNameLst>
                                          <p:attrName>style.visibility</p:attrName>
                                        </p:attrNameLst>
                                      </p:cBhvr>
                                      <p:to>
                                        <p:strVal val="visible"/>
                                      </p:to>
                                    </p:set>
                                    <p:animEffect transition="in" filter="blinds(horizontal)">
                                      <p:cBhvr>
                                        <p:cTn id="24" dur="500"/>
                                        <p:tgtEl>
                                          <p:spTgt spid="27651"/>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26626"/>
                                        </p:tgtEl>
                                        <p:attrNameLst>
                                          <p:attrName>style.visibility</p:attrName>
                                        </p:attrNameLst>
                                      </p:cBhvr>
                                      <p:to>
                                        <p:strVal val="visible"/>
                                      </p:to>
                                    </p:set>
                                    <p:animEffect transition="in" filter="blinds(horizontal)">
                                      <p:cBhvr>
                                        <p:cTn id="27" dur="500"/>
                                        <p:tgtEl>
                                          <p:spTgt spid="26626"/>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linds(horizontal)">
                                      <p:cBhvr>
                                        <p:cTn id="32" dur="500"/>
                                        <p:tgtEl>
                                          <p:spTgt spid="19"/>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linds(horizontal)">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1"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blinds(horizontal)">
                                      <p:cBhvr>
                                        <p:cTn id="40" dur="500"/>
                                        <p:tgtEl>
                                          <p:spTgt spid="21"/>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blinds(horizontal)">
                                      <p:cBhvr>
                                        <p:cTn id="43" dur="5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grpId="1"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blinds(horizontal)">
                                      <p:cBhvr>
                                        <p:cTn id="4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bldLvl="0" animBg="1"/>
      <p:bldP spid="27650" grpId="0" build="p"/>
      <p:bldP spid="40962" grpId="0" bldLvl="0" animBg="1"/>
      <p:bldP spid="39941" grpId="0" bldLvl="0" animBg="1"/>
      <p:bldP spid="27651" grpId="0" bldLvl="0" animBg="1"/>
      <p:bldP spid="9" grpId="0" bldLvl="0" animBg="1"/>
      <p:bldP spid="19" grpId="0" bldLvl="0" animBg="1"/>
      <p:bldP spid="20" grpId="0" bldLvl="0" animBg="1"/>
      <p:bldP spid="21" grpId="1" bldLvl="0" animBg="1"/>
      <p:bldP spid="22" grpId="0" bldLvl="0" animBg="1"/>
      <p:bldP spid="23" grpId="1"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6350" y="6319520"/>
            <a:ext cx="12198350" cy="516890"/>
            <a:chOff x="-10" y="9952"/>
            <a:chExt cx="19210" cy="814"/>
          </a:xfrm>
          <a:solidFill>
            <a:srgbClr val="EC5F74">
              <a:lumMod val="20000"/>
              <a:lumOff val="80000"/>
            </a:srgbClr>
          </a:solidFill>
        </p:grpSpPr>
        <p:sp>
          <p:nvSpPr>
            <p:cNvPr id="15" name="文本框 14"/>
            <p:cNvSpPr txBox="1"/>
            <p:nvPr>
              <p:custDataLst>
                <p:tags r:id="rId9"/>
              </p:custDataLst>
            </p:nvPr>
          </p:nvSpPr>
          <p:spPr>
            <a:xfrm>
              <a:off x="-10" y="9976"/>
              <a:ext cx="19211" cy="791"/>
            </a:xfrm>
            <a:prstGeom prst="rect">
              <a:avLst/>
            </a:prstGeom>
            <a:grpFill/>
          </p:spPr>
          <p:txBody>
            <a:bodyPr vert="horz" wrap="square" lIns="91440" tIns="45720" rIns="91440" bIns="45720" numCol="1" spcCol="0" rtlCol="0" fromWordArt="0" anchor="t" anchorCtr="0" forceAA="0" compatLnSpc="0">
              <a:noAutofit/>
            </a:bodyPr>
            <a:lstStyle>
              <a:lvl1pPr algn="l" defTabSz="914400" rtl="0" eaLnBrk="1" latinLnBrk="0" hangingPunct="1">
                <a:lnSpc>
                  <a:spcPct val="90000"/>
                </a:lnSpc>
                <a:spcBef>
                  <a:spcPct val="0"/>
                </a:spcBef>
                <a:buNone/>
                <a:defRPr sz="4400" kern="1200">
                  <a:solidFill>
                    <a:sysClr val="windowText" lastClr="000000"/>
                  </a:solidFill>
                  <a:latin typeface="Calibri" panose="020F0502020204030204"/>
                  <a:ea typeface="微软雅黑" panose="020B0503020204020204" charset="-122"/>
                  <a:cs typeface="微软雅黑" panose="020B0503020204020204" charset="-122"/>
                </a:defRPr>
              </a:lvl1pPr>
            </a:lstStyle>
            <a:p>
              <a:pPr lvl="0" algn="l">
                <a:lnSpc>
                  <a:spcPct val="100000"/>
                </a:lnSpc>
                <a:buClrTx/>
                <a:buSzTx/>
                <a:buFontTx/>
              </a:pPr>
              <a:r>
                <a:rPr lang="zh-CN" altLang="zh-CN" sz="2400" b="1">
                  <a:latin typeface="仿宋" panose="02010609060101010101" charset="-122"/>
                  <a:ea typeface="仿宋" panose="02010609060101010101" charset="-122"/>
                  <a:cs typeface="楷体" panose="02010609060101010101" pitchFamily="49" charset="-122"/>
                  <a:sym typeface="Arial" panose="020B0604020202020204" pitchFamily="34" charset="0"/>
                </a:rPr>
                <a:t>  </a:t>
              </a:r>
              <a:r>
                <a:rPr lang="zh-CN" altLang="zh-CN" sz="2400" b="1">
                  <a:latin typeface="仿宋" panose="02010609060101010101" charset="-122"/>
                  <a:ea typeface="仿宋" panose="02010609060101010101" charset="-122"/>
                  <a:cs typeface="楷体" panose="02010609060101010101" pitchFamily="49" charset="-122"/>
                  <a:sym typeface="等线" panose="02010600030101010101" charset="-122"/>
                </a:rPr>
                <a:t>考情分析</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zh-CN" sz="2400" b="1">
                  <a:solidFill>
                    <a:sysClr val="windowText" lastClr="000000"/>
                  </a:solidFill>
                  <a:latin typeface="仿宋" panose="02010609060101010101" charset="-122"/>
                  <a:ea typeface="仿宋" panose="02010609060101010101" charset="-122"/>
                  <a:cs typeface="楷体" panose="02010609060101010101" pitchFamily="49" charset="-122"/>
                  <a:sym typeface="微软雅黑" panose="020B0503020204020204" charset="-122"/>
                </a:rPr>
                <a:t>阶段特征</a:t>
              </a:r>
              <a:r>
                <a:rPr lang="en-US" altLang="zh-CN" sz="2400" b="1">
                  <a:solidFill>
                    <a:sysClr val="windowText" lastClr="000000"/>
                  </a:solidFill>
                  <a:latin typeface="仿宋" panose="02010609060101010101" charset="-122"/>
                  <a:ea typeface="仿宋" panose="02010609060101010101" charset="-122"/>
                  <a:cs typeface="楷体" panose="02010609060101010101" pitchFamily="49" charset="-122"/>
                  <a:sym typeface="微软雅黑" panose="020B0503020204020204" charset="-122"/>
                </a:rPr>
                <a:t>          </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微软雅黑" panose="020B0503020204020204" charset="-122"/>
                </a:rPr>
                <a:t>夯实</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等线" panose="02010600030101010101" charset="-122"/>
                </a:rPr>
                <a:t>基础</a:t>
              </a:r>
              <a:r>
                <a:rPr lang="zh-CN" altLang="en-US" sz="2400" b="1">
                  <a:solidFill>
                    <a:srgbClr val="FF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en-US" sz="2400" b="1">
                  <a:solidFill>
                    <a:srgbClr val="000000"/>
                  </a:solidFill>
                  <a:latin typeface="仿宋" panose="02010609060101010101" charset="-122"/>
                  <a:ea typeface="仿宋" panose="02010609060101010101" charset="-122"/>
                  <a:cs typeface="Times New Roman" panose="02020603050405020304" charset="0"/>
                  <a:sym typeface="等线" panose="02010600030101010101" charset="-122"/>
                </a:rPr>
                <a:t>高考真题</a:t>
              </a:r>
              <a:r>
                <a:rPr lang="en-US" altLang="zh-CN" sz="2400" b="1">
                  <a:solidFill>
                    <a:srgbClr val="000000"/>
                  </a:solidFill>
                  <a:latin typeface="仿宋" panose="02010609060101010101" charset="-122"/>
                  <a:ea typeface="仿宋" panose="02010609060101010101" charset="-122"/>
                  <a:cs typeface="Times New Roman" panose="02020603050405020304" charset="0"/>
                  <a:sym typeface="Arial" panose="020B0604020202020204" pitchFamily="34" charset="0"/>
                </a:rPr>
                <a:t>        </a:t>
              </a:r>
              <a:r>
                <a:rPr lang="zh-CN" altLang="en-US" sz="2400" b="1">
                  <a:solidFill>
                    <a:srgbClr val="000000"/>
                  </a:solidFill>
                  <a:latin typeface="仿宋" panose="02010609060101010101" charset="-122"/>
                  <a:ea typeface="仿宋" panose="02010609060101010101" charset="-122"/>
                  <a:cs typeface="Times New Roman" panose="02020603050405020304" charset="0"/>
                  <a:sym typeface="等线" panose="02010600030101010101" charset="-122"/>
                </a:rPr>
                <a:t>链接选必</a:t>
              </a: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endParaRPr>
            </a:p>
            <a:p>
              <a:pPr lvl="0" algn="l">
                <a:lnSpc>
                  <a:spcPct val="100000"/>
                </a:lnSpc>
                <a:buClrTx/>
                <a:buSzTx/>
                <a:buFontTx/>
              </a:pPr>
              <a:endParaRPr lang="zh-CN" altLang="en-US" sz="2400" b="1">
                <a:solidFill>
                  <a:srgbClr val="000000"/>
                </a:solidFill>
                <a:latin typeface="仿宋" panose="02010609060101010101" charset="-122"/>
                <a:ea typeface="仿宋" panose="02010609060101010101" charset="-122"/>
                <a:cs typeface="Times New Roman" panose="02020603050405020304" charset="0"/>
                <a:sym typeface="微软雅黑" panose="020B0503020204020204" charset="-122"/>
              </a:endParaRPr>
            </a:p>
          </p:txBody>
        </p:sp>
        <p:cxnSp>
          <p:nvCxnSpPr>
            <p:cNvPr id="16" name="直接连接符 15"/>
            <p:cNvCxnSpPr/>
            <p:nvPr/>
          </p:nvCxnSpPr>
          <p:spPr>
            <a:xfrm>
              <a:off x="2977" y="9952"/>
              <a:ext cx="16" cy="815"/>
            </a:xfrm>
            <a:prstGeom prst="line">
              <a:avLst/>
            </a:prstGeom>
            <a:grpFill/>
            <a:ln w="12700" cap="flat" cmpd="sng" algn="ctr">
              <a:solidFill>
                <a:sysClr val="window" lastClr="FFFFFF"/>
              </a:solidFill>
              <a:prstDash val="solid"/>
              <a:miter lim="800000"/>
            </a:ln>
            <a:effectLst/>
          </p:spPr>
        </p:cxnSp>
        <p:cxnSp>
          <p:nvCxnSpPr>
            <p:cNvPr id="17" name="直接连接符 16"/>
            <p:cNvCxnSpPr/>
            <p:nvPr/>
          </p:nvCxnSpPr>
          <p:spPr>
            <a:xfrm>
              <a:off x="7227" y="9952"/>
              <a:ext cx="16" cy="815"/>
            </a:xfrm>
            <a:prstGeom prst="line">
              <a:avLst/>
            </a:prstGeom>
            <a:grpFill/>
            <a:ln w="12700" cap="flat" cmpd="sng" algn="ctr">
              <a:solidFill>
                <a:sysClr val="window" lastClr="FFFFFF"/>
              </a:solidFill>
              <a:prstDash val="solid"/>
              <a:miter lim="800000"/>
            </a:ln>
            <a:effectLst/>
          </p:spPr>
        </p:cxnSp>
        <p:cxnSp>
          <p:nvCxnSpPr>
            <p:cNvPr id="18" name="直接连接符 17"/>
            <p:cNvCxnSpPr/>
            <p:nvPr/>
          </p:nvCxnSpPr>
          <p:spPr>
            <a:xfrm>
              <a:off x="11121" y="9952"/>
              <a:ext cx="16" cy="815"/>
            </a:xfrm>
            <a:prstGeom prst="line">
              <a:avLst/>
            </a:prstGeom>
            <a:grpFill/>
            <a:ln w="12700" cap="flat" cmpd="sng" algn="ctr">
              <a:solidFill>
                <a:sysClr val="window" lastClr="FFFFFF"/>
              </a:solidFill>
              <a:prstDash val="solid"/>
              <a:miter lim="800000"/>
            </a:ln>
            <a:effectLst/>
          </p:spPr>
        </p:cxnSp>
        <p:cxnSp>
          <p:nvCxnSpPr>
            <p:cNvPr id="62" name="直接连接符 61"/>
            <p:cNvCxnSpPr/>
            <p:nvPr/>
          </p:nvCxnSpPr>
          <p:spPr>
            <a:xfrm>
              <a:off x="15150" y="9952"/>
              <a:ext cx="16" cy="815"/>
            </a:xfrm>
            <a:prstGeom prst="line">
              <a:avLst/>
            </a:prstGeom>
            <a:grpFill/>
            <a:ln w="12700" cap="flat" cmpd="sng" algn="ctr">
              <a:solidFill>
                <a:sysClr val="window" lastClr="FFFFFF"/>
              </a:solidFill>
              <a:prstDash val="solid"/>
              <a:miter lim="800000"/>
            </a:ln>
            <a:effectLst/>
          </p:spPr>
        </p:cxnSp>
      </p:grpSp>
      <p:grpSp>
        <p:nvGrpSpPr>
          <p:cNvPr id="2" name="组合 1"/>
          <p:cNvGrpSpPr/>
          <p:nvPr/>
        </p:nvGrpSpPr>
        <p:grpSpPr>
          <a:xfrm>
            <a:off x="18415" y="5080"/>
            <a:ext cx="2480310" cy="622935"/>
            <a:chOff x="271" y="34"/>
            <a:chExt cx="3906" cy="981"/>
          </a:xfrm>
        </p:grpSpPr>
        <p:sp>
          <p:nvSpPr>
            <p:cNvPr id="3" name="矩形"/>
            <p:cNvSpPr/>
            <p:nvPr/>
          </p:nvSpPr>
          <p:spPr>
            <a:xfrm>
              <a:off x="271" y="34"/>
              <a:ext cx="3866" cy="820"/>
            </a:xfrm>
            <a:prstGeom prst="rect">
              <a:avLst/>
            </a:prstGeom>
            <a:solidFill>
              <a:schemeClr val="accent1">
                <a:lumMod val="40000"/>
                <a:lumOff val="60000"/>
              </a:schemeClr>
            </a:solidFill>
            <a:ln w="9525" cap="flat" cmpd="sng">
              <a:noFill/>
              <a:prstDash val="solid"/>
              <a:miter/>
            </a:ln>
          </p:spPr>
          <p:txBody>
            <a:bodyPr vert="horz" wrap="square" lIns="91417" tIns="45708" rIns="91417" bIns="45708" anchor="t" anchorCtr="0">
              <a:spAutoFit/>
            </a:bodyPr>
            <a:lstStyle/>
            <a:p>
              <a:pPr marL="0" indent="0" algn="l">
                <a:lnSpc>
                  <a:spcPct val="100000"/>
                </a:lnSpc>
                <a:spcBef>
                  <a:spcPts val="0"/>
                </a:spcBef>
                <a:spcAft>
                  <a:spcPts val="0"/>
                </a:spcAft>
                <a:buNone/>
              </a:pPr>
              <a:r>
                <a:rPr lang="zh-CN" altLang="en-US" sz="2800" b="1" i="0" u="none" strike="noStrike" kern="1200" cap="none" spc="0" baseline="0">
                  <a:solidFill>
                    <a:sysClr val="windowText" lastClr="000000"/>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一、日本侵华</a:t>
              </a:r>
            </a:p>
          </p:txBody>
        </p:sp>
        <p:cxnSp>
          <p:nvCxnSpPr>
            <p:cNvPr id="4" name="直接连接符 3"/>
            <p:cNvCxnSpPr/>
            <p:nvPr>
              <p:custDataLst>
                <p:tags r:id="rId8"/>
              </p:custDataLst>
            </p:nvPr>
          </p:nvCxnSpPr>
          <p:spPr>
            <a:xfrm flipV="1">
              <a:off x="271" y="983"/>
              <a:ext cx="3906" cy="32"/>
            </a:xfrm>
            <a:prstGeom prst="line">
              <a:avLst/>
            </a:prstGeom>
            <a:noFill/>
            <a:ln w="12700" cap="flat" cmpd="sng" algn="ctr">
              <a:solidFill>
                <a:schemeClr val="accent1">
                  <a:lumMod val="75000"/>
                </a:schemeClr>
              </a:solidFill>
              <a:prstDash val="solid"/>
              <a:miter lim="800000"/>
            </a:ln>
            <a:effectLst/>
          </p:spPr>
        </p:cxnSp>
      </p:grpSp>
      <p:sp>
        <p:nvSpPr>
          <p:cNvPr id="13" name="文本框 12"/>
          <p:cNvSpPr txBox="1"/>
          <p:nvPr/>
        </p:nvSpPr>
        <p:spPr>
          <a:xfrm>
            <a:off x="242570" y="671195"/>
            <a:ext cx="1782445" cy="460375"/>
          </a:xfrm>
          <a:prstGeom prst="rect">
            <a:avLst/>
          </a:prstGeom>
          <a:noFill/>
        </p:spPr>
        <p:txBody>
          <a:bodyPr wrap="square" rtlCol="0">
            <a:spAutoFit/>
          </a:bodyPr>
          <a:lstStyle/>
          <a:p>
            <a:pPr algn="l"/>
            <a:r>
              <a:rPr lang="en-US" altLang="zh-CN"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1</a:t>
            </a:r>
            <a:r>
              <a:rPr lang="zh-CN" altLang="en-US"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等线" panose="02010600030101010101" charset="-122"/>
              </a:rPr>
              <a:t>、</a:t>
            </a:r>
            <a:r>
              <a:rPr lang="zh-CN" altLang="en-US" sz="2400" b="1">
                <a:solidFill>
                  <a:srgbClr val="4472C4">
                    <a:lumMod val="75000"/>
                  </a:srgbClr>
                </a:solidFill>
                <a:latin typeface="宋体" panose="02010600030101010101" pitchFamily="2" charset="-122"/>
                <a:cs typeface="宋体" panose="02010600030101010101" pitchFamily="2" charset="-122"/>
                <a:sym typeface="等线" panose="02010600030101010101" charset="-122"/>
              </a:rPr>
              <a:t>背景</a:t>
            </a:r>
            <a:endParaRPr lang="zh-CN" altLang="en-US"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等线" panose="02010600030101010101" charset="-122"/>
            </a:endParaRPr>
          </a:p>
        </p:txBody>
      </p:sp>
      <p:sp>
        <p:nvSpPr>
          <p:cNvPr id="11" name="矩形 10"/>
          <p:cNvSpPr/>
          <p:nvPr>
            <p:custDataLst>
              <p:tags r:id="rId1"/>
            </p:custDataLst>
          </p:nvPr>
        </p:nvSpPr>
        <p:spPr>
          <a:xfrm>
            <a:off x="621665" y="1033780"/>
            <a:ext cx="2870835" cy="2579370"/>
          </a:xfrm>
          <a:prstGeom prst="rect">
            <a:avLst/>
          </a:prstGeom>
          <a:noFill/>
        </p:spPr>
        <p:txBody>
          <a:bodyPr wrap="square">
            <a:spAutoFit/>
          </a:bodyPr>
          <a:lstStyle/>
          <a:p>
            <a:pPr fontAlgn="auto">
              <a:lnSpc>
                <a:spcPts val="3880"/>
              </a:lnSpc>
            </a:pPr>
            <a:r>
              <a:rPr lang="zh-CN" altLang="en-US"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rPr>
              <a:t>①</a:t>
            </a:r>
            <a:r>
              <a:rPr lang="zh-CN" altLang="en-US" sz="2400" b="1">
                <a:gradFill>
                  <a:gsLst>
                    <a:gs pos="0">
                      <a:srgbClr val="012D86"/>
                    </a:gs>
                    <a:gs pos="100000">
                      <a:srgbClr val="0E2557"/>
                    </a:gs>
                  </a:gsLst>
                  <a:lin scaled="0"/>
                </a:gradFill>
                <a:latin typeface="宋体" panose="02010600030101010101" pitchFamily="2" charset="-122"/>
                <a:cs typeface="宋体" panose="02010600030101010101" pitchFamily="2" charset="-122"/>
                <a:sym typeface="+mn-ea"/>
              </a:rPr>
              <a:t>历史原因：</a:t>
            </a:r>
          </a:p>
          <a:p>
            <a:pPr fontAlgn="auto">
              <a:lnSpc>
                <a:spcPts val="3880"/>
              </a:lnSpc>
            </a:pPr>
            <a:r>
              <a:rPr lang="zh-CN" altLang="en-US" sz="2400" b="1">
                <a:gradFill>
                  <a:gsLst>
                    <a:gs pos="0">
                      <a:srgbClr val="012D86"/>
                    </a:gs>
                    <a:gs pos="100000">
                      <a:srgbClr val="0E2557"/>
                    </a:gs>
                  </a:gsLst>
                  <a:lin scaled="0"/>
                </a:gradFill>
                <a:latin typeface="宋体" panose="02010600030101010101" pitchFamily="2" charset="-122"/>
                <a:cs typeface="宋体" panose="02010600030101010101" pitchFamily="2" charset="-122"/>
                <a:sym typeface="等线" panose="02010600030101010101" charset="-122"/>
              </a:rPr>
              <a:t>②直接原因：</a:t>
            </a:r>
          </a:p>
          <a:p>
            <a:pPr fontAlgn="auto">
              <a:lnSpc>
                <a:spcPts val="3880"/>
              </a:lnSpc>
            </a:pPr>
            <a:r>
              <a:rPr lang="zh-CN" altLang="en-US" sz="2400" b="1">
                <a:gradFill>
                  <a:gsLst>
                    <a:gs pos="0">
                      <a:srgbClr val="012D86"/>
                    </a:gs>
                    <a:gs pos="100000">
                      <a:srgbClr val="0E2557"/>
                    </a:gs>
                  </a:gsLst>
                  <a:lin scaled="0"/>
                </a:gradFill>
                <a:latin typeface="宋体" panose="02010600030101010101" pitchFamily="2" charset="-122"/>
                <a:cs typeface="宋体" panose="02010600030101010101" pitchFamily="2" charset="-122"/>
                <a:sym typeface="等线" panose="02010600030101010101" charset="-122"/>
              </a:rPr>
              <a:t>③</a:t>
            </a:r>
            <a:r>
              <a:rPr lang="zh-CN" altLang="en-US"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rPr>
              <a:t>根本原因：</a:t>
            </a:r>
          </a:p>
          <a:p>
            <a:pPr fontAlgn="auto">
              <a:lnSpc>
                <a:spcPts val="3880"/>
              </a:lnSpc>
            </a:pPr>
            <a:r>
              <a:rPr lang="zh-CN" altLang="en-US"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微软雅黑" panose="020B0503020204020204" charset="-122"/>
              </a:rPr>
              <a:t>④有利时机：</a:t>
            </a:r>
          </a:p>
          <a:p>
            <a:pPr fontAlgn="auto">
              <a:lnSpc>
                <a:spcPts val="3880"/>
              </a:lnSpc>
            </a:pPr>
            <a:r>
              <a:rPr lang="zh-CN" altLang="en-US" sz="2400" b="1">
                <a:gradFill>
                  <a:gsLst>
                    <a:gs pos="0">
                      <a:srgbClr val="012D86"/>
                    </a:gs>
                    <a:gs pos="100000">
                      <a:srgbClr val="0E2557"/>
                    </a:gs>
                  </a:gsLst>
                  <a:lin scaled="0"/>
                </a:gradFill>
                <a:latin typeface="宋体" panose="02010600030101010101" pitchFamily="2" charset="-122"/>
                <a:ea typeface="宋体" panose="02010600030101010101" pitchFamily="2" charset="-122"/>
                <a:cs typeface="宋体" panose="02010600030101010101" pitchFamily="2" charset="-122"/>
                <a:sym typeface="微软雅黑" panose="020B0503020204020204" charset="-122"/>
              </a:rPr>
              <a:t>⑤客观原因：</a:t>
            </a:r>
          </a:p>
        </p:txBody>
      </p:sp>
      <p:sp>
        <p:nvSpPr>
          <p:cNvPr id="8" name="文本框 8"/>
          <p:cNvSpPr/>
          <p:nvPr>
            <p:custDataLst>
              <p:tags r:id="rId2"/>
            </p:custDataLst>
          </p:nvPr>
        </p:nvSpPr>
        <p:spPr>
          <a:xfrm>
            <a:off x="2595245" y="1157605"/>
            <a:ext cx="3228975" cy="460375"/>
          </a:xfrm>
          <a:prstGeom prst="rect">
            <a:avLst/>
          </a:prstGeom>
          <a:noFill/>
          <a:ln>
            <a:noFill/>
            <a:miter lim="800000"/>
          </a:ln>
        </p:spPr>
        <p:txBody>
          <a:bodyPr wrap="square" anchor="t" anchorCtr="0">
            <a:spAutoFit/>
          </a:bodyPr>
          <a:lstStyle>
            <a:defPPr>
              <a:defRPr lang="zh-CN"/>
            </a:defPPr>
            <a:lvl1pPr marL="0" indent="0" algn="l" defTabSz="914400" rtl="0" eaLnBrk="1" fontAlgn="base" hangingPunct="1">
              <a:lnSpc>
                <a:spcPct val="100000"/>
              </a:lnSpc>
              <a:spcBef>
                <a:spcPct val="0"/>
              </a:spcBef>
              <a:spcAft>
                <a:spcPct val="0"/>
              </a:spcAft>
              <a:buClrTx/>
              <a:buSzTx/>
              <a:buNone/>
              <a:defRPr lang="zh-CN" altLang="en-US" sz="1800" b="0" i="0" u="none" baseline="0">
                <a:solidFill>
                  <a:sysClr val="windowText" lastClr="000000"/>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None/>
              <a:defRPr lang="zh-CN" altLang="en-US" sz="1800" b="0" i="0" u="none" baseline="0">
                <a:solidFill>
                  <a:sysClr val="windowText" lastClr="000000"/>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None/>
              <a:defRPr lang="zh-CN" altLang="en-US" sz="1800" b="0" i="0" u="none" baseline="0">
                <a:solidFill>
                  <a:sysClr val="windowText" lastClr="000000"/>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None/>
              <a:defRPr lang="zh-CN" altLang="en-US" sz="1800" b="0" i="0" u="none" baseline="0">
                <a:solidFill>
                  <a:sysClr val="windowText" lastClr="000000"/>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None/>
              <a:defRPr lang="zh-CN" altLang="en-US" sz="1800" b="0" i="0" u="none" baseline="0">
                <a:solidFill>
                  <a:sysClr val="windowText" lastClr="000000"/>
                </a:solidFill>
                <a:latin typeface="Arial" panose="020B0604020202020204" pitchFamily="34" charset="0"/>
                <a:ea typeface="宋体" panose="02010600030101010101" pitchFamily="2" charset="-122"/>
              </a:defRPr>
            </a:lvl5pPr>
          </a:lstStyle>
          <a:p>
            <a:pPr marL="0" marR="0" lvl="0" indent="0"/>
            <a:r>
              <a:rPr lang="zh-CN" altLang="en-US" sz="2400" b="1">
                <a:solidFill>
                  <a:srgbClr val="FF0000"/>
                </a:solidFill>
                <a:latin typeface="宋体" panose="02010600030101010101" pitchFamily="2" charset="-122"/>
              </a:rPr>
              <a:t>蓄谋已久</a:t>
            </a:r>
            <a:r>
              <a:rPr lang="zh-CN" altLang="en-US" sz="2400" b="1">
                <a:solidFill>
                  <a:sysClr val="windowText" lastClr="000000"/>
                </a:solidFill>
                <a:latin typeface="宋体" panose="02010600030101010101" pitchFamily="2" charset="-122"/>
              </a:rPr>
              <a:t>，</a:t>
            </a:r>
            <a:r>
              <a:rPr lang="zh-CN" altLang="en-US" sz="2400" b="1">
                <a:solidFill>
                  <a:srgbClr val="FF0000"/>
                </a:solidFill>
                <a:latin typeface="宋体" panose="02010600030101010101" pitchFamily="2" charset="-122"/>
              </a:rPr>
              <a:t>既定国策</a:t>
            </a:r>
            <a:r>
              <a:rPr lang="zh-CN" altLang="en-US" sz="2400" b="1">
                <a:solidFill>
                  <a:sysClr val="windowText" lastClr="000000"/>
                </a:solidFill>
                <a:latin typeface="宋体" panose="02010600030101010101" pitchFamily="2" charset="-122"/>
              </a:rPr>
              <a:t>；</a:t>
            </a:r>
          </a:p>
        </p:txBody>
      </p:sp>
      <p:sp>
        <p:nvSpPr>
          <p:cNvPr id="9" name="文本框 8"/>
          <p:cNvSpPr/>
          <p:nvPr>
            <p:custDataLst>
              <p:tags r:id="rId3"/>
            </p:custDataLst>
          </p:nvPr>
        </p:nvSpPr>
        <p:spPr>
          <a:xfrm>
            <a:off x="2595245" y="1541780"/>
            <a:ext cx="5011420" cy="553085"/>
          </a:xfrm>
          <a:prstGeom prst="rect">
            <a:avLst/>
          </a:prstGeom>
          <a:noFill/>
          <a:ln>
            <a:noFill/>
            <a:miter lim="800000"/>
          </a:ln>
        </p:spPr>
        <p:txBody>
          <a:bodyPr wrap="square" anchor="t" anchorCtr="0">
            <a:spAutoFit/>
          </a:bodyPr>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ysClr val="windowText" lastClr="000000"/>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ysClr val="windowText" lastClr="000000"/>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ysClr val="windowText" lastClr="000000"/>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ysClr val="windowText" lastClr="000000"/>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ysClr val="windowText" lastClr="000000"/>
                </a:solidFill>
                <a:latin typeface="Arial" panose="020B0604020202020204" pitchFamily="34" charset="0"/>
                <a:ea typeface="宋体" panose="02010600030101010101" pitchFamily="2" charset="-122"/>
              </a:defRPr>
            </a:lvl5pPr>
          </a:lstStyle>
          <a:p>
            <a:pPr lvl="0">
              <a:lnSpc>
                <a:spcPct val="125000"/>
              </a:lnSpc>
            </a:pPr>
            <a:r>
              <a:rPr sz="2400" b="1">
                <a:solidFill>
                  <a:srgbClr val="FF0000"/>
                </a:solidFill>
                <a:latin typeface="宋体" panose="02010600030101010101" pitchFamily="2" charset="-122"/>
              </a:rPr>
              <a:t>摆脱</a:t>
            </a:r>
            <a:r>
              <a:rPr sz="2400" b="1">
                <a:solidFill>
                  <a:sysClr val="windowText" lastClr="000000"/>
                </a:solidFill>
                <a:latin typeface="宋体" panose="02010600030101010101" pitchFamily="2" charset="-122"/>
              </a:rPr>
              <a:t>1929年</a:t>
            </a:r>
            <a:r>
              <a:rPr sz="2400" b="1">
                <a:solidFill>
                  <a:srgbClr val="FF0000"/>
                </a:solidFill>
                <a:latin typeface="宋体" panose="02010600030101010101" pitchFamily="2" charset="-122"/>
              </a:rPr>
              <a:t>经济危机</a:t>
            </a:r>
            <a:r>
              <a:rPr sz="2400" b="1">
                <a:solidFill>
                  <a:sysClr val="windowText" lastClr="000000"/>
                </a:solidFill>
                <a:latin typeface="宋体" panose="02010600030101010101" pitchFamily="2" charset="-122"/>
              </a:rPr>
              <a:t>的</a:t>
            </a:r>
            <a:r>
              <a:rPr sz="2400" b="1">
                <a:solidFill>
                  <a:srgbClr val="FF0000"/>
                </a:solidFill>
                <a:latin typeface="宋体" panose="02010600030101010101" pitchFamily="2" charset="-122"/>
              </a:rPr>
              <a:t>冲击；</a:t>
            </a:r>
            <a:endParaRPr sz="2400" b="1">
              <a:solidFill>
                <a:sysClr val="windowText" lastClr="000000"/>
              </a:solidFill>
              <a:latin typeface="宋体" panose="02010600030101010101" pitchFamily="2" charset="-122"/>
            </a:endParaRPr>
          </a:p>
        </p:txBody>
      </p:sp>
      <p:sp>
        <p:nvSpPr>
          <p:cNvPr id="10" name="文本框 3"/>
          <p:cNvSpPr/>
          <p:nvPr>
            <p:custDataLst>
              <p:tags r:id="rId4"/>
            </p:custDataLst>
          </p:nvPr>
        </p:nvSpPr>
        <p:spPr>
          <a:xfrm>
            <a:off x="2595245" y="2468245"/>
            <a:ext cx="4869815" cy="553085"/>
          </a:xfrm>
          <a:prstGeom prst="rect">
            <a:avLst/>
          </a:prstGeom>
          <a:noFill/>
          <a:ln>
            <a:noFill/>
            <a:miter lim="800000"/>
          </a:ln>
        </p:spPr>
        <p:txBody>
          <a:bodyPr wrap="square" anchor="t" anchorCtr="0">
            <a:spAutoFit/>
          </a:bodyPr>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ysClr val="windowText" lastClr="000000"/>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ysClr val="windowText" lastClr="000000"/>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ysClr val="windowText" lastClr="000000"/>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ysClr val="windowText" lastClr="000000"/>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ysClr val="windowText" lastClr="000000"/>
                </a:solidFill>
                <a:latin typeface="Arial" panose="020B0604020202020204" pitchFamily="34" charset="0"/>
                <a:ea typeface="宋体" panose="02010600030101010101" pitchFamily="2" charset="-122"/>
              </a:defRPr>
            </a:lvl5pPr>
          </a:lstStyle>
          <a:p>
            <a:pPr lvl="0">
              <a:lnSpc>
                <a:spcPct val="125000"/>
              </a:lnSpc>
            </a:pPr>
            <a:r>
              <a:rPr lang="zh-CN" altLang="en-US" sz="2400" b="1">
                <a:solidFill>
                  <a:srgbClr val="FF0000"/>
                </a:solidFill>
                <a:latin typeface="宋体" panose="02010600030101010101" pitchFamily="2" charset="-122"/>
                <a:sym typeface="微软雅黑" panose="020B0503020204020204" charset="-122"/>
              </a:rPr>
              <a:t>国共内战</a:t>
            </a:r>
            <a:r>
              <a:rPr lang="zh-CN" altLang="en-US" sz="2400" b="1">
                <a:solidFill>
                  <a:sysClr val="windowText" lastClr="000000"/>
                </a:solidFill>
                <a:latin typeface="宋体" panose="02010600030101010101" pitchFamily="2" charset="-122"/>
                <a:sym typeface="微软雅黑" panose="020B0503020204020204" charset="-122"/>
              </a:rPr>
              <a:t>，给日本以</a:t>
            </a:r>
            <a:r>
              <a:rPr lang="zh-CN" altLang="en-US" sz="2400" b="1">
                <a:solidFill>
                  <a:srgbClr val="FF0000"/>
                </a:solidFill>
                <a:latin typeface="宋体" panose="02010600030101010101" pitchFamily="2" charset="-122"/>
                <a:sym typeface="微软雅黑" panose="020B0503020204020204" charset="-122"/>
              </a:rPr>
              <a:t>可乘之机；</a:t>
            </a:r>
            <a:endParaRPr lang="zh-CN" altLang="en-US" sz="2400" b="1">
              <a:solidFill>
                <a:sysClr val="windowText" lastClr="000000"/>
              </a:solidFill>
              <a:latin typeface="宋体" panose="02010600030101010101" pitchFamily="2" charset="-122"/>
              <a:sym typeface="微软雅黑" panose="020B0503020204020204" charset="-122"/>
            </a:endParaRPr>
          </a:p>
        </p:txBody>
      </p:sp>
      <p:sp>
        <p:nvSpPr>
          <p:cNvPr id="12" name="文本框 3"/>
          <p:cNvSpPr/>
          <p:nvPr>
            <p:custDataLst>
              <p:tags r:id="rId5"/>
            </p:custDataLst>
          </p:nvPr>
        </p:nvSpPr>
        <p:spPr>
          <a:xfrm>
            <a:off x="2595245" y="3020695"/>
            <a:ext cx="4466590" cy="553085"/>
          </a:xfrm>
          <a:prstGeom prst="rect">
            <a:avLst/>
          </a:prstGeom>
          <a:noFill/>
          <a:ln>
            <a:noFill/>
            <a:miter lim="800000"/>
          </a:ln>
        </p:spPr>
        <p:txBody>
          <a:bodyPr wrap="square" anchor="t" anchorCtr="0">
            <a:spAutoFit/>
          </a:bodyPr>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ysClr val="windowText" lastClr="000000"/>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ysClr val="windowText" lastClr="000000"/>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ysClr val="windowText" lastClr="000000"/>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ysClr val="windowText" lastClr="000000"/>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ysClr val="windowText" lastClr="000000"/>
                </a:solidFill>
                <a:latin typeface="Arial" panose="020B0604020202020204" pitchFamily="34" charset="0"/>
                <a:ea typeface="宋体" panose="02010600030101010101" pitchFamily="2" charset="-122"/>
              </a:defRPr>
            </a:lvl5pPr>
          </a:lstStyle>
          <a:p>
            <a:pPr lvl="0">
              <a:lnSpc>
                <a:spcPct val="125000"/>
              </a:lnSpc>
            </a:pPr>
            <a:r>
              <a:rPr lang="zh-CN" altLang="en-US" sz="2400" b="1">
                <a:solidFill>
                  <a:sysClr val="windowText" lastClr="000000"/>
                </a:solidFill>
                <a:latin typeface="宋体" panose="02010600030101010101" pitchFamily="2" charset="-122"/>
                <a:sym typeface="微软雅黑" panose="020B0503020204020204" charset="-122"/>
              </a:rPr>
              <a:t>西方大国实施</a:t>
            </a:r>
            <a:r>
              <a:rPr lang="zh-CN" altLang="en-US" sz="2400" b="1">
                <a:solidFill>
                  <a:srgbClr val="FF0000"/>
                </a:solidFill>
                <a:latin typeface="宋体" panose="02010600030101010101" pitchFamily="2" charset="-122"/>
                <a:sym typeface="微软雅黑" panose="020B0503020204020204" charset="-122"/>
              </a:rPr>
              <a:t>绥靖</a:t>
            </a:r>
            <a:r>
              <a:rPr lang="zh-CN" altLang="en-US" sz="2400" b="1">
                <a:solidFill>
                  <a:sysClr val="windowText" lastClr="000000"/>
                </a:solidFill>
                <a:latin typeface="宋体" panose="02010600030101010101" pitchFamily="2" charset="-122"/>
                <a:sym typeface="微软雅黑" panose="020B0503020204020204" charset="-122"/>
              </a:rPr>
              <a:t>政策。</a:t>
            </a:r>
          </a:p>
        </p:txBody>
      </p:sp>
      <p:sp>
        <p:nvSpPr>
          <p:cNvPr id="6" name="文本框 8"/>
          <p:cNvSpPr/>
          <p:nvPr>
            <p:custDataLst>
              <p:tags r:id="rId6"/>
            </p:custDataLst>
          </p:nvPr>
        </p:nvSpPr>
        <p:spPr>
          <a:xfrm>
            <a:off x="2595245" y="2089150"/>
            <a:ext cx="4369435" cy="460375"/>
          </a:xfrm>
          <a:prstGeom prst="rect">
            <a:avLst/>
          </a:prstGeom>
          <a:noFill/>
          <a:ln>
            <a:noFill/>
            <a:miter lim="800000"/>
          </a:ln>
        </p:spPr>
        <p:txBody>
          <a:bodyPr wrap="square" anchor="t" anchorCtr="0">
            <a:spAutoFit/>
          </a:bodyPr>
          <a:lstStyle>
            <a:defPPr>
              <a:defRPr lang="zh-CN"/>
            </a:defPPr>
            <a:lvl1pPr marL="0" indent="0" algn="l" defTabSz="914400" rtl="0" eaLnBrk="1" fontAlgn="base" hangingPunct="1">
              <a:lnSpc>
                <a:spcPct val="100000"/>
              </a:lnSpc>
              <a:spcBef>
                <a:spcPct val="0"/>
              </a:spcBef>
              <a:spcAft>
                <a:spcPct val="0"/>
              </a:spcAft>
              <a:buClrTx/>
              <a:buSzTx/>
              <a:buNone/>
              <a:defRPr lang="zh-CN" altLang="en-US" sz="1800" b="0" i="0" u="none" baseline="0">
                <a:solidFill>
                  <a:sysClr val="windowText" lastClr="000000"/>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None/>
              <a:defRPr lang="zh-CN" altLang="en-US" sz="1800" b="0" i="0" u="none" baseline="0">
                <a:solidFill>
                  <a:sysClr val="windowText" lastClr="000000"/>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None/>
              <a:defRPr lang="zh-CN" altLang="en-US" sz="1800" b="0" i="0" u="none" baseline="0">
                <a:solidFill>
                  <a:sysClr val="windowText" lastClr="000000"/>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None/>
              <a:defRPr lang="zh-CN" altLang="en-US" sz="1800" b="0" i="0" u="none" baseline="0">
                <a:solidFill>
                  <a:sysClr val="windowText" lastClr="000000"/>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None/>
              <a:defRPr lang="zh-CN" altLang="en-US" sz="1800" b="0" i="0" u="none" baseline="0">
                <a:solidFill>
                  <a:sysClr val="windowText" lastClr="000000"/>
                </a:solidFill>
                <a:latin typeface="Arial" panose="020B0604020202020204" pitchFamily="34" charset="0"/>
                <a:ea typeface="宋体" panose="02010600030101010101" pitchFamily="2" charset="-122"/>
              </a:defRPr>
            </a:lvl5pPr>
          </a:lstStyle>
          <a:p>
            <a:pPr marL="0" marR="0" lvl="0" indent="0"/>
            <a:r>
              <a:rPr lang="zh-CN" altLang="en-US" sz="2400" b="1">
                <a:latin typeface="宋体" panose="02010600030101010101" pitchFamily="2" charset="-122"/>
              </a:rPr>
              <a:t>日本</a:t>
            </a:r>
            <a:r>
              <a:rPr lang="zh-CN" altLang="en-US" sz="2400" b="1">
                <a:solidFill>
                  <a:srgbClr val="FF0000"/>
                </a:solidFill>
                <a:latin typeface="宋体" panose="02010600030101010101" pitchFamily="2" charset="-122"/>
              </a:rPr>
              <a:t>资本主义发展</a:t>
            </a:r>
            <a:r>
              <a:rPr lang="zh-CN" altLang="en-US" sz="2400" b="1">
                <a:latin typeface="宋体" panose="02010600030101010101" pitchFamily="2" charset="-122"/>
              </a:rPr>
              <a:t>的</a:t>
            </a:r>
            <a:r>
              <a:rPr lang="zh-CN" altLang="en-US" sz="2400" b="1">
                <a:solidFill>
                  <a:srgbClr val="FF0000"/>
                </a:solidFill>
                <a:latin typeface="宋体" panose="02010600030101010101" pitchFamily="2" charset="-122"/>
              </a:rPr>
              <a:t>需要</a:t>
            </a:r>
            <a:r>
              <a:rPr lang="zh-CN" altLang="en-US" sz="2400" b="1">
                <a:solidFill>
                  <a:sysClr val="windowText" lastClr="000000"/>
                </a:solidFill>
                <a:latin typeface="宋体" panose="02010600030101010101" pitchFamily="2" charset="-122"/>
              </a:rPr>
              <a:t>；</a:t>
            </a:r>
          </a:p>
        </p:txBody>
      </p:sp>
      <p:sp>
        <p:nvSpPr>
          <p:cNvPr id="27" name="文本框 26"/>
          <p:cNvSpPr txBox="1"/>
          <p:nvPr>
            <p:custDataLst>
              <p:tags r:id="rId7"/>
            </p:custDataLst>
          </p:nvPr>
        </p:nvSpPr>
        <p:spPr>
          <a:xfrm>
            <a:off x="8056880" y="1081405"/>
            <a:ext cx="4023360" cy="2306320"/>
          </a:xfrm>
          <a:prstGeom prst="rect">
            <a:avLst/>
          </a:prstGeom>
          <a:solidFill>
            <a:schemeClr val="accent2">
              <a:lumMod val="40000"/>
              <a:lumOff val="60000"/>
            </a:schemeClr>
          </a:solidFill>
          <a:ln w="15875">
            <a:noFill/>
          </a:ln>
        </p:spPr>
        <p:txBody>
          <a:bodyPr wrap="square" rtlCol="0">
            <a:spAutoFit/>
          </a:bodyPr>
          <a:lstStyle/>
          <a:p>
            <a:pPr>
              <a:lnSpc>
                <a:spcPct val="120000"/>
              </a:lnSpc>
            </a:pPr>
            <a:r>
              <a:rPr lang="zh-CN" altLang="en-US" sz="2400" b="1">
                <a:gradFill>
                  <a:gsLst>
                    <a:gs pos="0">
                      <a:srgbClr val="012D86"/>
                    </a:gs>
                    <a:gs pos="100000">
                      <a:srgbClr val="0E2557"/>
                    </a:gs>
                  </a:gsLst>
                  <a:lin scaled="0"/>
                </a:gradFill>
                <a:latin typeface="仿宋" panose="02010609060101010101" charset="-122"/>
                <a:ea typeface="仿宋" panose="02010609060101010101" charset="-122"/>
                <a:cs typeface="宋体" panose="02010600030101010101" pitchFamily="2" charset="-122"/>
                <a:sym typeface="宋体" panose="02010600030101010101" pitchFamily="2" charset="-122"/>
              </a:rPr>
              <a:t>【概念阐释】绥靖政策</a:t>
            </a:r>
            <a:endParaRPr lang="zh-CN" altLang="en-US" sz="2400" b="1">
              <a:gradFill>
                <a:gsLst>
                  <a:gs pos="0">
                    <a:srgbClr val="012D86"/>
                  </a:gs>
                  <a:gs pos="100000">
                    <a:srgbClr val="0E2557"/>
                  </a:gs>
                </a:gsLst>
                <a:lin scaled="0"/>
              </a:gradFill>
              <a:latin typeface="仿宋" panose="02010609060101010101" charset="-122"/>
              <a:ea typeface="仿宋" panose="02010609060101010101" charset="-122"/>
              <a:cs typeface="宋体" panose="02010600030101010101" pitchFamily="2" charset="-122"/>
            </a:endParaRPr>
          </a:p>
          <a:p>
            <a:pPr>
              <a:lnSpc>
                <a:spcPct val="120000"/>
              </a:lnSpc>
            </a:pPr>
            <a:r>
              <a:rPr lang="en-US" altLang="zh-CN" sz="2400" b="1">
                <a:solidFill>
                  <a:schemeClr val="bg1"/>
                </a:solidFill>
                <a:latin typeface="仿宋" panose="02010609060101010101" charset="-122"/>
                <a:ea typeface="仿宋" panose="02010609060101010101" charset="-122"/>
                <a:cs typeface="仿宋" panose="02010609060101010101" charset="-122"/>
                <a:sym typeface="+mn-ea"/>
              </a:rPr>
              <a:t>  </a:t>
            </a:r>
            <a:r>
              <a:rPr lang="en-US" altLang="zh-CN" sz="2400" b="1">
                <a:solidFill>
                  <a:srgbClr val="C00000"/>
                </a:solidFill>
                <a:latin typeface="仿宋" panose="02010609060101010101" charset="-122"/>
                <a:ea typeface="仿宋" panose="02010609060101010101" charset="-122"/>
                <a:cs typeface="仿宋" panose="02010609060101010101" charset="-122"/>
                <a:sym typeface="+mn-ea"/>
              </a:rPr>
              <a:t> </a:t>
            </a:r>
            <a:r>
              <a:rPr lang="en-US" altLang="zh-CN" sz="2400" b="1">
                <a:solidFill>
                  <a:schemeClr val="tx1"/>
                </a:solidFill>
                <a:latin typeface="仿宋" panose="02010609060101010101" charset="-122"/>
                <a:ea typeface="仿宋" panose="02010609060101010101" charset="-122"/>
                <a:cs typeface="仿宋" panose="02010609060101010101" charset="-122"/>
                <a:sym typeface="+mn-ea"/>
              </a:rPr>
              <a:t> </a:t>
            </a:r>
            <a:r>
              <a:rPr lang="zh-CN" altLang="en-US" sz="2400" b="1">
                <a:solidFill>
                  <a:schemeClr val="tx1"/>
                </a:solidFill>
                <a:latin typeface="仿宋" panose="02010609060101010101" charset="-122"/>
                <a:ea typeface="仿宋" panose="02010609060101010101" charset="-122"/>
                <a:cs typeface="仿宋" panose="02010609060101010101" charset="-122"/>
                <a:sym typeface="宋体" panose="02010600030101010101" pitchFamily="2" charset="-122"/>
              </a:rPr>
              <a:t>指一种对侵略不加抵制，</a:t>
            </a:r>
            <a:r>
              <a:rPr lang="zh-CN" altLang="en-US" sz="2400" b="1">
                <a:solidFill>
                  <a:srgbClr val="FF0000"/>
                </a:solidFill>
                <a:latin typeface="仿宋" panose="02010609060101010101" charset="-122"/>
                <a:ea typeface="仿宋" panose="02010609060101010101" charset="-122"/>
                <a:cs typeface="仿宋" panose="02010609060101010101" charset="-122"/>
                <a:sym typeface="宋体" panose="02010600030101010101" pitchFamily="2" charset="-122"/>
              </a:rPr>
              <a:t>姑息纵容，退让屈服</a:t>
            </a:r>
            <a:r>
              <a:rPr lang="zh-CN" altLang="en-US" sz="2400" b="1">
                <a:solidFill>
                  <a:schemeClr val="tx1"/>
                </a:solidFill>
                <a:latin typeface="仿宋" panose="02010609060101010101" charset="-122"/>
                <a:ea typeface="仿宋" panose="02010609060101010101" charset="-122"/>
                <a:cs typeface="仿宋" panose="02010609060101010101" charset="-122"/>
                <a:sym typeface="宋体" panose="02010600030101010101" pitchFamily="2" charset="-122"/>
              </a:rPr>
              <a:t>，</a:t>
            </a:r>
            <a:r>
              <a:rPr lang="zh-CN" altLang="en-US" sz="2400" b="1">
                <a:solidFill>
                  <a:srgbClr val="FF0000"/>
                </a:solidFill>
                <a:latin typeface="仿宋" panose="02010609060101010101" charset="-122"/>
                <a:ea typeface="仿宋" panose="02010609060101010101" charset="-122"/>
                <a:cs typeface="仿宋" panose="02010609060101010101" charset="-122"/>
                <a:sym typeface="宋体" panose="02010600030101010101" pitchFamily="2" charset="-122"/>
              </a:rPr>
              <a:t>以牺牲别国为代价，</a:t>
            </a:r>
            <a:r>
              <a:rPr lang="zh-CN" altLang="en-US" sz="2400" b="1">
                <a:solidFill>
                  <a:schemeClr val="tx1"/>
                </a:solidFill>
                <a:latin typeface="仿宋" panose="02010609060101010101" charset="-122"/>
                <a:ea typeface="仿宋" panose="02010609060101010101" charset="-122"/>
                <a:cs typeface="仿宋" panose="02010609060101010101" charset="-122"/>
                <a:sym typeface="宋体" panose="02010600030101010101" pitchFamily="2" charset="-122"/>
              </a:rPr>
              <a:t>同侵略者勾结和妥协的政策。</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Effect transition="in" filter="blinds(horizontal)">
                                      <p:cBhvr>
                                        <p:cTn id="27" dur="500"/>
                                        <p:tgtEl>
                                          <p:spTgt spid="1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2">
                                            <p:txEl>
                                              <p:pRg st="0" end="0"/>
                                            </p:txEl>
                                          </p:spTgt>
                                        </p:tgtEl>
                                        <p:attrNameLst>
                                          <p:attrName>style.visibility</p:attrName>
                                        </p:attrNameLst>
                                      </p:cBhvr>
                                      <p:to>
                                        <p:strVal val="visible"/>
                                      </p:to>
                                    </p:set>
                                    <p:animEffect transition="in" filter="blinds(horizontal)">
                                      <p:cBhvr>
                                        <p:cTn id="32" dur="500"/>
                                        <p:tgtEl>
                                          <p:spTgt spid="12">
                                            <p:txEl>
                                              <p:pRg st="0" end="0"/>
                                            </p:txEl>
                                          </p:spTgt>
                                        </p:tgtEl>
                                      </p:cBhvr>
                                    </p:animEffect>
                                  </p:childTnLst>
                                </p:cTn>
                              </p:par>
                            </p:childTnLst>
                          </p:cTn>
                        </p:par>
                        <p:par>
                          <p:cTn id="33" fill="hold">
                            <p:stCondLst>
                              <p:cond delay="500"/>
                            </p:stCondLst>
                            <p:childTnLst>
                              <p:par>
                                <p:cTn id="34" presetID="3" presetClass="entr" presetSubtype="10" fill="hold" grpId="0" nodeType="after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blinds(horizontal)">
                                      <p:cBhvr>
                                        <p:cTn id="3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bldLvl="0" animBg="1"/>
      <p:bldP spid="9" grpId="0" bldLvl="0" animBg="1"/>
      <p:bldP spid="6" grpId="0" bldLvl="0" animBg="1"/>
      <p:bldP spid="2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COMMONDATA" val="eyJoZGlkIjoiYTIyM2FhMzQ4MzNiZDBkOWFmMTFkZGQ0MjFkZTQzYTgifQ=="/>
  <p:tag name="KSO_WM_SCREEN_THEME_FLAG" val="2TC2MXnMaNnT3Si0A8W8D4U8WZphZ6Ry39MpK5YXgqJgZps+hX7Ben09JCfe0fZh89arTnef5em5i9nLYOz0isNcOlL5tswcQ+OpksbA2QI="/>
</p:tagLst>
</file>

<file path=ppt/tags/tag10.xml><?xml version="1.0" encoding="utf-8"?>
<p:tagLst xmlns:a="http://schemas.openxmlformats.org/drawingml/2006/main" xmlns:r="http://schemas.openxmlformats.org/officeDocument/2006/relationships" xmlns:p="http://schemas.openxmlformats.org/presentationml/2006/main">
  <p:tag name="AS_UNIQUEID" val="1336"/>
  <p:tag name="KSO_WM_SCREEN_THEME_FLAG" val="2TC2MXnMaNnT3Si0A8W8D4U8WZphZ6Ry39MpK5YXgqJgZps+hX7Ben09JCfe0fZh89arTnef5em5i9nLYOz0isNcOlL5tswcQ+OpksbA2QI="/>
</p:tagLst>
</file>

<file path=ppt/tags/tag100.xml><?xml version="1.0" encoding="utf-8"?>
<p:tagLst xmlns:a="http://schemas.openxmlformats.org/drawingml/2006/main" xmlns:r="http://schemas.openxmlformats.org/officeDocument/2006/relationships" xmlns:p="http://schemas.openxmlformats.org/presentationml/2006/main">
  <p:tag name="AS_UNIQUEID" val="1047"/>
</p:tagLst>
</file>

<file path=ppt/tags/tag1000.xml><?xml version="1.0" encoding="utf-8"?>
<p:tagLst xmlns:a="http://schemas.openxmlformats.org/drawingml/2006/main" xmlns:r="http://schemas.openxmlformats.org/officeDocument/2006/relationships" xmlns:p="http://schemas.openxmlformats.org/presentationml/2006/main">
  <p:tag name="AS_UNIQUEID" val="1974"/>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1001.xml><?xml version="1.0" encoding="utf-8"?>
<p:tagLst xmlns:a="http://schemas.openxmlformats.org/drawingml/2006/main" xmlns:r="http://schemas.openxmlformats.org/officeDocument/2006/relationships" xmlns:p="http://schemas.openxmlformats.org/presentationml/2006/main">
  <p:tag name="AS_UNIQUEID" val="1975"/>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1002.xml><?xml version="1.0" encoding="utf-8"?>
<p:tagLst xmlns:a="http://schemas.openxmlformats.org/drawingml/2006/main" xmlns:r="http://schemas.openxmlformats.org/officeDocument/2006/relationships" xmlns:p="http://schemas.openxmlformats.org/presentationml/2006/main">
  <p:tag name="AS_UNIQUEID" val="1976"/>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1003.xml><?xml version="1.0" encoding="utf-8"?>
<p:tagLst xmlns:a="http://schemas.openxmlformats.org/drawingml/2006/main" xmlns:r="http://schemas.openxmlformats.org/officeDocument/2006/relationships" xmlns:p="http://schemas.openxmlformats.org/presentationml/2006/main">
  <p:tag name="AS_UNIQUEID" val="1980"/>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1004.xml><?xml version="1.0" encoding="utf-8"?>
<p:tagLst xmlns:a="http://schemas.openxmlformats.org/drawingml/2006/main" xmlns:r="http://schemas.openxmlformats.org/officeDocument/2006/relationships" xmlns:p="http://schemas.openxmlformats.org/presentationml/2006/main">
  <p:tag name="AS_UNIQUEID" val="1981"/>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1005.xml><?xml version="1.0" encoding="utf-8"?>
<p:tagLst xmlns:a="http://schemas.openxmlformats.org/drawingml/2006/main" xmlns:r="http://schemas.openxmlformats.org/officeDocument/2006/relationships" xmlns:p="http://schemas.openxmlformats.org/presentationml/2006/main">
  <p:tag name="AS_UNIQUEID" val="1982"/>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1006.xml><?xml version="1.0" encoding="utf-8"?>
<p:tagLst xmlns:a="http://schemas.openxmlformats.org/drawingml/2006/main" xmlns:r="http://schemas.openxmlformats.org/officeDocument/2006/relationships" xmlns:p="http://schemas.openxmlformats.org/presentationml/2006/main">
  <p:tag name="AS_UNIQUEID" val="1985"/>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1007.xml><?xml version="1.0" encoding="utf-8"?>
<p:tagLst xmlns:a="http://schemas.openxmlformats.org/drawingml/2006/main" xmlns:r="http://schemas.openxmlformats.org/officeDocument/2006/relationships" xmlns:p="http://schemas.openxmlformats.org/presentationml/2006/main">
  <p:tag name="AS_UNIQUEID" val="1986"/>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1008.xml><?xml version="1.0" encoding="utf-8"?>
<p:tagLst xmlns:a="http://schemas.openxmlformats.org/drawingml/2006/main" xmlns:r="http://schemas.openxmlformats.org/officeDocument/2006/relationships" xmlns:p="http://schemas.openxmlformats.org/presentationml/2006/main">
  <p:tag name="AS_UNIQUEID" val="1987"/>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1009.xml><?xml version="1.0" encoding="utf-8"?>
<p:tagLst xmlns:a="http://schemas.openxmlformats.org/drawingml/2006/main" xmlns:r="http://schemas.openxmlformats.org/officeDocument/2006/relationships" xmlns:p="http://schemas.openxmlformats.org/presentationml/2006/main">
  <p:tag name="AS_UNIQUEID" val="1992"/>
</p:tagLst>
</file>

<file path=ppt/tags/tag101.xml><?xml version="1.0" encoding="utf-8"?>
<p:tagLst xmlns:a="http://schemas.openxmlformats.org/drawingml/2006/main" xmlns:r="http://schemas.openxmlformats.org/officeDocument/2006/relationships" xmlns:p="http://schemas.openxmlformats.org/presentationml/2006/main">
  <p:tag name="AS_UNIQUEID" val="3126"/>
</p:tagLst>
</file>

<file path=ppt/tags/tag1010.xml><?xml version="1.0" encoding="utf-8"?>
<p:tagLst xmlns:a="http://schemas.openxmlformats.org/drawingml/2006/main" xmlns:r="http://schemas.openxmlformats.org/officeDocument/2006/relationships" xmlns:p="http://schemas.openxmlformats.org/presentationml/2006/main">
  <p:tag name="AS_UNIQUEID" val="1993"/>
</p:tagLst>
</file>

<file path=ppt/tags/tag1011.xml><?xml version="1.0" encoding="utf-8"?>
<p:tagLst xmlns:a="http://schemas.openxmlformats.org/drawingml/2006/main" xmlns:r="http://schemas.openxmlformats.org/officeDocument/2006/relationships" xmlns:p="http://schemas.openxmlformats.org/presentationml/2006/main">
  <p:tag name="AS_UNIQUEID" val="1994"/>
</p:tagLst>
</file>

<file path=ppt/tags/tag1012.xml><?xml version="1.0" encoding="utf-8"?>
<p:tagLst xmlns:a="http://schemas.openxmlformats.org/drawingml/2006/main" xmlns:r="http://schemas.openxmlformats.org/officeDocument/2006/relationships" xmlns:p="http://schemas.openxmlformats.org/presentationml/2006/main">
  <p:tag name="AS_UNIQUEID" val="1690"/>
  <p:tag name="KSO_WM_BEAUTIFY_FLAG" val=""/>
</p:tagLst>
</file>

<file path=ppt/tags/tag10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4.xml><?xml version="1.0" encoding="utf-8"?>
<p:tagLst xmlns:a="http://schemas.openxmlformats.org/drawingml/2006/main" xmlns:r="http://schemas.openxmlformats.org/officeDocument/2006/relationships" xmlns:p="http://schemas.openxmlformats.org/presentationml/2006/main">
  <p:tag name="AS_UNIQUEID" val="9229"/>
</p:tagLst>
</file>

<file path=ppt/tags/tag101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80,&quot;width&quot;:6055}"/>
  <p:tag name="KSO_WM_BEAUTIFY_FLAG" val=""/>
</p:tagLst>
</file>

<file path=ppt/tags/tag101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80,&quot;width&quot;:6055}"/>
  <p:tag name="KSO_WM_BEAUTIFY_FLAG" val=""/>
</p:tagLst>
</file>

<file path=ppt/tags/tag1017.xml><?xml version="1.0" encoding="utf-8"?>
<p:tagLst xmlns:a="http://schemas.openxmlformats.org/drawingml/2006/main" xmlns:r="http://schemas.openxmlformats.org/officeDocument/2006/relationships" xmlns:p="http://schemas.openxmlformats.org/presentationml/2006/main">
  <p:tag name="AS_UNIQUEID" val="3732"/>
</p:tagLst>
</file>

<file path=ppt/tags/tag1018.xml><?xml version="1.0" encoding="utf-8"?>
<p:tagLst xmlns:a="http://schemas.openxmlformats.org/drawingml/2006/main" xmlns:r="http://schemas.openxmlformats.org/officeDocument/2006/relationships" xmlns:p="http://schemas.openxmlformats.org/presentationml/2006/main">
  <p:tag name="AS_UNIQUEID" val="2437"/>
  <p:tag name="KSO_WM_BEAUTIFY_FLAG" val=""/>
</p:tagLst>
</file>

<file path=ppt/tags/tag1019.xml><?xml version="1.0" encoding="utf-8"?>
<p:tagLst xmlns:a="http://schemas.openxmlformats.org/drawingml/2006/main" xmlns:r="http://schemas.openxmlformats.org/officeDocument/2006/relationships" xmlns:p="http://schemas.openxmlformats.org/presentationml/2006/main">
  <p:tag name="KSO_WM_DIAGRAM_VIRTUALLY_FRAME" val="{&quot;height&quot;:447.2737007874016,&quot;left&quot;:221.35,&quot;top&quot;:72.67629921259842,&quot;width&quot;:518.65}"/>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TEMPLATE_CATEGORY" val="custom"/>
  <p:tag name="KSO_WM_TEMPLATE_INDEX" val="20205081"/>
  <p:tag name="KSO_WM_UNIT_COMPATIBLE" val="0"/>
  <p:tag name="KSO_WM_UNIT_DIAGRAM_ISNUMVISUAL" val="0"/>
  <p:tag name="KSO_WM_UNIT_DIAGRAM_ISREFERUNIT" val="0"/>
  <p:tag name="KSO_WM_UNIT_HIGHLIGHT" val="0"/>
  <p:tag name="KSO_WM_UNIT_ID" val="_0**"/>
  <p:tag name="KSO_WM_UNIT_LAYERLEVEL" val="1"/>
  <p:tag name="KSO_WM_SCREEN_THEME_FLAG" val="2TC2MXnMaNnT3Si0A8W8D4U8WZphZ6Ry39MpK5YXgqJgZps+hX7Ben09JCfe0fZh89arTnef5em5i9nLYOz0isNcOlL5tswcQ+OpksbA2QI="/>
</p:tagLst>
</file>

<file path=ppt/tags/tag1020.xml><?xml version="1.0" encoding="utf-8"?>
<p:tagLst xmlns:a="http://schemas.openxmlformats.org/drawingml/2006/main" xmlns:r="http://schemas.openxmlformats.org/officeDocument/2006/relationships" xmlns:p="http://schemas.openxmlformats.org/presentationml/2006/main">
  <p:tag name="AS_UNIQUEID" val="1065"/>
</p:tagLst>
</file>

<file path=ppt/tags/tag1021.xml><?xml version="1.0" encoding="utf-8"?>
<p:tagLst xmlns:a="http://schemas.openxmlformats.org/drawingml/2006/main" xmlns:r="http://schemas.openxmlformats.org/officeDocument/2006/relationships" xmlns:p="http://schemas.openxmlformats.org/presentationml/2006/main">
  <p:tag name="KSO_WM_DIAGRAM_VIRTUALLY_FRAME" val="{&quot;height&quot;:447.2737007874016,&quot;left&quot;:221.35,&quot;top&quot;:72.67629921259842,&quot;width&quot;:518.65}"/>
</p:tagLst>
</file>

<file path=ppt/tags/tag1022.xml><?xml version="1.0" encoding="utf-8"?>
<p:tagLst xmlns:a="http://schemas.openxmlformats.org/drawingml/2006/main" xmlns:r="http://schemas.openxmlformats.org/officeDocument/2006/relationships" xmlns:p="http://schemas.openxmlformats.org/presentationml/2006/main">
  <p:tag name="KSO_WM_DIAGRAM_VIRTUALLY_FRAME" val="{&quot;height&quot;:447.2737007874016,&quot;left&quot;:221.35,&quot;top&quot;:72.67629921259842,&quot;width&quot;:518.65}"/>
</p:tagLst>
</file>

<file path=ppt/tags/tag1023.xml><?xml version="1.0" encoding="utf-8"?>
<p:tagLst xmlns:a="http://schemas.openxmlformats.org/drawingml/2006/main" xmlns:r="http://schemas.openxmlformats.org/officeDocument/2006/relationships" xmlns:p="http://schemas.openxmlformats.org/presentationml/2006/main">
  <p:tag name="KSO_WM_DIAGRAM_VIRTUALLY_FRAME" val="{&quot;height&quot;:447.2737007874016,&quot;left&quot;:221.35,&quot;top&quot;:72.67629921259842,&quot;width&quot;:518.65}"/>
</p:tagLst>
</file>

<file path=ppt/tags/tag1024.xml><?xml version="1.0" encoding="utf-8"?>
<p:tagLst xmlns:a="http://schemas.openxmlformats.org/drawingml/2006/main" xmlns:r="http://schemas.openxmlformats.org/officeDocument/2006/relationships" xmlns:p="http://schemas.openxmlformats.org/presentationml/2006/main">
  <p:tag name="KSO_WM_DIAGRAM_VIRTUALLY_FRAME" val="{&quot;height&quot;:447.2737007874016,&quot;left&quot;:221.35,&quot;top&quot;:72.67629921259842,&quot;width&quot;:518.65}"/>
</p:tagLst>
</file>

<file path=ppt/tags/tag1025.xml><?xml version="1.0" encoding="utf-8"?>
<p:tagLst xmlns:a="http://schemas.openxmlformats.org/drawingml/2006/main" xmlns:r="http://schemas.openxmlformats.org/officeDocument/2006/relationships" xmlns:p="http://schemas.openxmlformats.org/presentationml/2006/main">
  <p:tag name="KSO_WM_DIAGRAM_VIRTUALLY_FRAME" val="{&quot;height&quot;:447.2737007874016,&quot;left&quot;:221.35,&quot;top&quot;:72.67629921259842,&quot;width&quot;:518.65}"/>
</p:tagLst>
</file>

<file path=ppt/tags/tag1026.xml><?xml version="1.0" encoding="utf-8"?>
<p:tagLst xmlns:a="http://schemas.openxmlformats.org/drawingml/2006/main" xmlns:r="http://schemas.openxmlformats.org/officeDocument/2006/relationships" xmlns:p="http://schemas.openxmlformats.org/presentationml/2006/main">
  <p:tag name="KSO_WM_DIAGRAM_VIRTUALLY_FRAME" val="{&quot;height&quot;:415.73464566929135,&quot;left&quot;:221.37244094488187,&quot;top&quot;:72.67629921259842,&quot;width&quot;:512.9592913385826}"/>
</p:tagLst>
</file>

<file path=ppt/tags/tag1027.xml><?xml version="1.0" encoding="utf-8"?>
<p:tagLst xmlns:a="http://schemas.openxmlformats.org/drawingml/2006/main" xmlns:r="http://schemas.openxmlformats.org/officeDocument/2006/relationships" xmlns:p="http://schemas.openxmlformats.org/presentationml/2006/main">
  <p:tag name="KSO_WM_DIAGRAM_VIRTUALLY_FRAME" val="{&quot;height&quot;:415.73464566929135,&quot;left&quot;:221.37244094488187,&quot;top&quot;:72.67629921259842,&quot;width&quot;:512.9592913385826}"/>
</p:tagLst>
</file>

<file path=ppt/tags/tag1028.xml><?xml version="1.0" encoding="utf-8"?>
<p:tagLst xmlns:a="http://schemas.openxmlformats.org/drawingml/2006/main" xmlns:r="http://schemas.openxmlformats.org/officeDocument/2006/relationships" xmlns:p="http://schemas.openxmlformats.org/presentationml/2006/main">
  <p:tag name="KSO_WM_DIAGRAM_VIRTUALLY_FRAME" val="{&quot;height&quot;:415.73464566929135,&quot;left&quot;:221.37244094488187,&quot;top&quot;:72.67629921259842,&quot;width&quot;:512.9592913385826}"/>
</p:tagLst>
</file>

<file path=ppt/tags/tag1029.xml><?xml version="1.0" encoding="utf-8"?>
<p:tagLst xmlns:a="http://schemas.openxmlformats.org/drawingml/2006/main" xmlns:r="http://schemas.openxmlformats.org/officeDocument/2006/relationships" xmlns:p="http://schemas.openxmlformats.org/presentationml/2006/main">
  <p:tag name="KSO_WM_DIAGRAM_VIRTUALLY_FRAME" val="{&quot;height&quot;:447.2737007874016,&quot;left&quot;:221.35,&quot;top&quot;:72.67629921259842,&quot;width&quot;:518.65}"/>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TEMPLATE_CATEGORY" val="custom"/>
  <p:tag name="KSO_WM_TEMPLATE_INDEX" val="20205081"/>
  <p:tag name="KSO_WM_UNIT_COMPATIBLE" val="0"/>
  <p:tag name="KSO_WM_UNIT_DIAGRAM_ISNUMVISUAL" val="0"/>
  <p:tag name="KSO_WM_UNIT_DIAGRAM_ISREFERUNIT" val="0"/>
  <p:tag name="KSO_WM_UNIT_HIGHLIGHT" val="0"/>
  <p:tag name="KSO_WM_UNIT_ID" val="_0**"/>
  <p:tag name="KSO_WM_UNIT_LAYERLEVEL" val="1"/>
  <p:tag name="KSO_WM_SCREEN_THEME_FLAG" val="2TC2MXnMaNnT3Si0A8W8D4U8WZphZ6Ry39MpK5YXgqJgZps+hX7Ben09JCfe0fZh89arTnef5em5i9nLYOz0isNcOlL5tswcQ+OpksbA2QI="/>
</p:tagLst>
</file>

<file path=ppt/tags/tag1030.xml><?xml version="1.0" encoding="utf-8"?>
<p:tagLst xmlns:a="http://schemas.openxmlformats.org/drawingml/2006/main" xmlns:r="http://schemas.openxmlformats.org/officeDocument/2006/relationships" xmlns:p="http://schemas.openxmlformats.org/presentationml/2006/main">
  <p:tag name="KSO_WM_DIAGRAM_VIRTUALLY_FRAME" val="{&quot;height&quot;:447.2737007874016,&quot;left&quot;:221.35,&quot;top&quot;:72.67629921259842,&quot;width&quot;:518.65}"/>
</p:tagLst>
</file>

<file path=ppt/tags/tag1031.xml><?xml version="1.0" encoding="utf-8"?>
<p:tagLst xmlns:a="http://schemas.openxmlformats.org/drawingml/2006/main" xmlns:r="http://schemas.openxmlformats.org/officeDocument/2006/relationships" xmlns:p="http://schemas.openxmlformats.org/presentationml/2006/main">
  <p:tag name="KSO_WM_DIAGRAM_VIRTUALLY_FRAME" val="{&quot;height&quot;:447.2737007874016,&quot;left&quot;:221.35,&quot;top&quot;:72.67629921259842,&quot;width&quot;:518.65}"/>
</p:tagLst>
</file>

<file path=ppt/tags/tag1032.xml><?xml version="1.0" encoding="utf-8"?>
<p:tagLst xmlns:a="http://schemas.openxmlformats.org/drawingml/2006/main" xmlns:r="http://schemas.openxmlformats.org/officeDocument/2006/relationships" xmlns:p="http://schemas.openxmlformats.org/presentationml/2006/main">
  <p:tag name="KSO_WM_DIAGRAM_VIRTUALLY_FRAME" val="{&quot;height&quot;:415.73464566929135,&quot;left&quot;:221.37244094488187,&quot;top&quot;:72.67629921259842,&quot;width&quot;:512.9592913385826}"/>
</p:tagLst>
</file>

<file path=ppt/tags/tag1033.xml><?xml version="1.0" encoding="utf-8"?>
<p:tagLst xmlns:a="http://schemas.openxmlformats.org/drawingml/2006/main" xmlns:r="http://schemas.openxmlformats.org/officeDocument/2006/relationships" xmlns:p="http://schemas.openxmlformats.org/presentationml/2006/main">
  <p:tag name="KSO_WM_DIAGRAM_VIRTUALLY_FRAME" val="{&quot;height&quot;:447.2737007874016,&quot;left&quot;:221.35,&quot;top&quot;:72.67629921259842,&quot;width&quot;:518.65}"/>
</p:tagLst>
</file>

<file path=ppt/tags/tag1034.xml><?xml version="1.0" encoding="utf-8"?>
<p:tagLst xmlns:a="http://schemas.openxmlformats.org/drawingml/2006/main" xmlns:r="http://schemas.openxmlformats.org/officeDocument/2006/relationships" xmlns:p="http://schemas.openxmlformats.org/presentationml/2006/main">
  <p:tag name="KSO_WM_DIAGRAM_VIRTUALLY_FRAME" val="{&quot;height&quot;:447.2737007874016,&quot;left&quot;:221.35,&quot;top&quot;:72.67629921259842,&quot;width&quot;:518.65}"/>
</p:tagLst>
</file>

<file path=ppt/tags/tag1035.xml><?xml version="1.0" encoding="utf-8"?>
<p:tagLst xmlns:a="http://schemas.openxmlformats.org/drawingml/2006/main" xmlns:r="http://schemas.openxmlformats.org/officeDocument/2006/relationships" xmlns:p="http://schemas.openxmlformats.org/presentationml/2006/main">
  <p:tag name="KSO_WM_DIAGRAM_VIRTUALLY_FRAME" val="{&quot;height&quot;:447.2737007874016,&quot;left&quot;:221.35,&quot;top&quot;:72.67629921259842,&quot;width&quot;:518.65}"/>
</p:tagLst>
</file>

<file path=ppt/tags/tag1036.xml><?xml version="1.0" encoding="utf-8"?>
<p:tagLst xmlns:a="http://schemas.openxmlformats.org/drawingml/2006/main" xmlns:r="http://schemas.openxmlformats.org/officeDocument/2006/relationships" xmlns:p="http://schemas.openxmlformats.org/presentationml/2006/main">
  <p:tag name="KSO_WM_DIAGRAM_VIRTUALLY_FRAME" val="{&quot;height&quot;:447.2737007874016,&quot;left&quot;:221.35,&quot;top&quot;:72.67629921259842,&quot;width&quot;:518.65}"/>
</p:tagLst>
</file>

<file path=ppt/tags/tag1037.xml><?xml version="1.0" encoding="utf-8"?>
<p:tagLst xmlns:a="http://schemas.openxmlformats.org/drawingml/2006/main" xmlns:r="http://schemas.openxmlformats.org/officeDocument/2006/relationships" xmlns:p="http://schemas.openxmlformats.org/presentationml/2006/main">
  <p:tag name="KSO_WM_DIAGRAM_VIRTUALLY_FRAME" val="{&quot;height&quot;:447.2737007874016,&quot;left&quot;:221.35,&quot;top&quot;:72.67629921259842,&quot;width&quot;:518.65}"/>
</p:tagLst>
</file>

<file path=ppt/tags/tag1038.xml><?xml version="1.0" encoding="utf-8"?>
<p:tagLst xmlns:a="http://schemas.openxmlformats.org/drawingml/2006/main" xmlns:r="http://schemas.openxmlformats.org/officeDocument/2006/relationships" xmlns:p="http://schemas.openxmlformats.org/presentationml/2006/main">
  <p:tag name="KSO_WM_DIAGRAM_VIRTUALLY_FRAME" val="{&quot;height&quot;:447.2737007874016,&quot;left&quot;:221.35,&quot;top&quot;:72.67629921259842,&quot;width&quot;:518.65}"/>
</p:tagLst>
</file>

<file path=ppt/tags/tag1039.xml><?xml version="1.0" encoding="utf-8"?>
<p:tagLst xmlns:a="http://schemas.openxmlformats.org/drawingml/2006/main" xmlns:r="http://schemas.openxmlformats.org/officeDocument/2006/relationships" xmlns:p="http://schemas.openxmlformats.org/presentationml/2006/main">
  <p:tag name="KSO_WM_DIAGRAM_VIRTUALLY_FRAME" val="{&quot;height&quot;:447.2737007874016,&quot;left&quot;:221.35,&quot;top&quot;:72.67629921259842,&quot;width&quot;:518.65}"/>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 name="KSO_WM_SCREEN_THEME_FLAG" val="2TC2MXnMaNnT3Si0A8W8D4U8WZphZ6Ry39MpK5YXgqJgZps+hX7Ben09JCfe0fZh89arTnef5em5i9nLYOz0isNcOlL5tswcQ+OpksbA2QI="/>
</p:tagLst>
</file>

<file path=ppt/tags/tag1040.xml><?xml version="1.0" encoding="utf-8"?>
<p:tagLst xmlns:a="http://schemas.openxmlformats.org/drawingml/2006/main" xmlns:r="http://schemas.openxmlformats.org/officeDocument/2006/relationships" xmlns:p="http://schemas.openxmlformats.org/presentationml/2006/main">
  <p:tag name="KSO_WM_DIAGRAM_VIRTUALLY_FRAME" val="{&quot;height&quot;:447.2737007874016,&quot;left&quot;:221.35,&quot;top&quot;:72.67629921259842,&quot;width&quot;:518.65}"/>
</p:tagLst>
</file>

<file path=ppt/tags/tag1041.xml><?xml version="1.0" encoding="utf-8"?>
<p:tagLst xmlns:a="http://schemas.openxmlformats.org/drawingml/2006/main" xmlns:r="http://schemas.openxmlformats.org/officeDocument/2006/relationships" xmlns:p="http://schemas.openxmlformats.org/presentationml/2006/main">
  <p:tag name="AS_UNIQUEID" val="3740"/>
  <p:tag name="KSO_WM_DIAGRAM_VIRTUALLY_FRAME" val="{&quot;height&quot;:279.7,&quot;left&quot;:18.25,&quot;top&quot;:33.45,&quot;width&quot;:906.2}"/>
</p:tagLst>
</file>

<file path=ppt/tags/tag1042.xml><?xml version="1.0" encoding="utf-8"?>
<p:tagLst xmlns:a="http://schemas.openxmlformats.org/drawingml/2006/main" xmlns:r="http://schemas.openxmlformats.org/officeDocument/2006/relationships" xmlns:p="http://schemas.openxmlformats.org/presentationml/2006/main">
  <p:tag name="AS_UNIQUEID" val="3193"/>
  <p:tag name="KSO_WM_BEAUTIFY_FLAG" val=""/>
</p:tagLst>
</file>

<file path=ppt/tags/tag104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80,&quot;width&quot;:6055}"/>
  <p:tag name="KSO_WM_BEAUTIFY_FLAG" val=""/>
</p:tagLst>
</file>

<file path=ppt/tags/tag1044.xml><?xml version="1.0" encoding="utf-8"?>
<p:tagLst xmlns:a="http://schemas.openxmlformats.org/drawingml/2006/main" xmlns:r="http://schemas.openxmlformats.org/officeDocument/2006/relationships" xmlns:p="http://schemas.openxmlformats.org/presentationml/2006/main">
  <p:tag name="AS_UNIQUEID" val="2412"/>
</p:tagLst>
</file>

<file path=ppt/tags/tag1045.xml><?xml version="1.0" encoding="utf-8"?>
<p:tagLst xmlns:a="http://schemas.openxmlformats.org/drawingml/2006/main" xmlns:r="http://schemas.openxmlformats.org/officeDocument/2006/relationships" xmlns:p="http://schemas.openxmlformats.org/presentationml/2006/main">
  <p:tag name="AS_UNIQUEID" val="3194"/>
  <p:tag name="KSO_WM_BEAUTIFY_FLAG" val=""/>
</p:tagLst>
</file>

<file path=ppt/tags/tag1046.xml><?xml version="1.0" encoding="utf-8"?>
<p:tagLst xmlns:a="http://schemas.openxmlformats.org/drawingml/2006/main" xmlns:r="http://schemas.openxmlformats.org/officeDocument/2006/relationships" xmlns:p="http://schemas.openxmlformats.org/presentationml/2006/main">
  <p:tag name="AS_UNIQUEID" val="2426"/>
  <p:tag name="KSO_WM_BEAUTIFY_FLAG" val=""/>
</p:tagLst>
</file>

<file path=ppt/tags/tag1047.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1048.xml><?xml version="1.0" encoding="utf-8"?>
<p:tagLst xmlns:a="http://schemas.openxmlformats.org/drawingml/2006/main" xmlns:r="http://schemas.openxmlformats.org/officeDocument/2006/relationships" xmlns:p="http://schemas.openxmlformats.org/presentationml/2006/main">
  <p:tag name="AS_UNIQUEID" val="2443"/>
  <p:tag name="KSO_WM_UNIT_TABLE_BEAUTIFY" val="smartTable{c49ec0e8-477f-4349-8275-fd6a02162fb1}"/>
  <p:tag name="TABLE_ENDDRAG_ORIGIN_RECT" val="960*500"/>
  <p:tag name="TABLE_ENDDRAG_RECT" val="0*0*960*500"/>
</p:tagLst>
</file>

<file path=ppt/tags/tag1049.xml><?xml version="1.0" encoding="utf-8"?>
<p:tagLst xmlns:a="http://schemas.openxmlformats.org/drawingml/2006/main" xmlns:r="http://schemas.openxmlformats.org/officeDocument/2006/relationships" xmlns:p="http://schemas.openxmlformats.org/presentationml/2006/main">
  <p:tag name="AS_UNIQUEID" val="2426"/>
  <p:tag name="KSO_WM_BEAUTIFY_FLAG" val=""/>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 name="KSO_WM_SCREEN_THEME_FLAG" val="2TC2MXnMaNnT3Si0A8W8D4U8WZphZ6Ry39MpK5YXgqJgZps+hX7Ben09JCfe0fZh89arTnef5em5i9nLYOz0isNcOlL5tswcQ+OpksbA2QI="/>
</p:tagLst>
</file>

<file path=ppt/tags/tag1050.xml><?xml version="1.0" encoding="utf-8"?>
<p:tagLst xmlns:a="http://schemas.openxmlformats.org/drawingml/2006/main" xmlns:r="http://schemas.openxmlformats.org/officeDocument/2006/relationships" xmlns:p="http://schemas.openxmlformats.org/presentationml/2006/main">
  <p:tag name="AS_UNIQUEID" val="2427"/>
  <p:tag name="KSO_WM_BEAUTIFY_FLAG" val=""/>
  <p:tag name="KSO_WM_UNIT_TABLE_BEAUTIFY" val="smartTable{822bcbd9-49aa-4e9b-b0d3-79a64329b957}"/>
  <p:tag name="TABLE_ENDDRAG_ORIGIN_RECT" val="947*472"/>
  <p:tag name="TABLE_ENDDRAG_RECT" val="0*6*947*472"/>
</p:tagLst>
</file>

<file path=ppt/tags/tag1051.xml><?xml version="1.0" encoding="utf-8"?>
<p:tagLst xmlns:a="http://schemas.openxmlformats.org/drawingml/2006/main" xmlns:r="http://schemas.openxmlformats.org/officeDocument/2006/relationships" xmlns:p="http://schemas.openxmlformats.org/presentationml/2006/main">
  <p:tag name="AS_UNIQUEID" val="2426"/>
  <p:tag name="KSO_WM_BEAUTIFY_FLAG" val=""/>
</p:tagLst>
</file>

<file path=ppt/tags/tag1052.xml><?xml version="1.0" encoding="utf-8"?>
<p:tagLst xmlns:a="http://schemas.openxmlformats.org/drawingml/2006/main" xmlns:r="http://schemas.openxmlformats.org/officeDocument/2006/relationships" xmlns:p="http://schemas.openxmlformats.org/presentationml/2006/main">
  <p:tag name="AS_UNIQUEID" val="8504"/>
</p:tagLst>
</file>

<file path=ppt/tags/tag1053.xml><?xml version="1.0" encoding="utf-8"?>
<p:tagLst xmlns:a="http://schemas.openxmlformats.org/drawingml/2006/main" xmlns:r="http://schemas.openxmlformats.org/officeDocument/2006/relationships" xmlns:p="http://schemas.openxmlformats.org/presentationml/2006/main">
  <p:tag name="AS_UNIQUEID" val="8505"/>
</p:tagLst>
</file>

<file path=ppt/tags/tag1054.xml><?xml version="1.0" encoding="utf-8"?>
<p:tagLst xmlns:a="http://schemas.openxmlformats.org/drawingml/2006/main" xmlns:r="http://schemas.openxmlformats.org/officeDocument/2006/relationships" xmlns:p="http://schemas.openxmlformats.org/presentationml/2006/main">
  <p:tag name="AS_UNIQUEID" val="2924"/>
</p:tagLst>
</file>

<file path=ppt/tags/tag1055.xml><?xml version="1.0" encoding="utf-8"?>
<p:tagLst xmlns:a="http://schemas.openxmlformats.org/drawingml/2006/main" xmlns:r="http://schemas.openxmlformats.org/officeDocument/2006/relationships" xmlns:p="http://schemas.openxmlformats.org/presentationml/2006/main">
  <p:tag name="AS_UNIQUEID" val="8505"/>
</p:tagLst>
</file>

<file path=ppt/tags/tag1056.xml><?xml version="1.0" encoding="utf-8"?>
<p:tagLst xmlns:a="http://schemas.openxmlformats.org/drawingml/2006/main" xmlns:r="http://schemas.openxmlformats.org/officeDocument/2006/relationships" xmlns:p="http://schemas.openxmlformats.org/presentationml/2006/main">
  <p:tag name="AS_UNIQUEID" val="4838"/>
</p:tagLst>
</file>

<file path=ppt/tags/tag1057.xml><?xml version="1.0" encoding="utf-8"?>
<p:tagLst xmlns:a="http://schemas.openxmlformats.org/drawingml/2006/main" xmlns:r="http://schemas.openxmlformats.org/officeDocument/2006/relationships" xmlns:p="http://schemas.openxmlformats.org/presentationml/2006/main">
  <p:tag name="AS_UNIQUEID" val="4839"/>
</p:tagLst>
</file>

<file path=ppt/tags/tag1058.xml><?xml version="1.0" encoding="utf-8"?>
<p:tagLst xmlns:a="http://schemas.openxmlformats.org/drawingml/2006/main" xmlns:r="http://schemas.openxmlformats.org/officeDocument/2006/relationships" xmlns:p="http://schemas.openxmlformats.org/presentationml/2006/main">
  <p:tag name="AS_UNIQUEID" val="4840"/>
</p:tagLst>
</file>

<file path=ppt/tags/tag1059.xml><?xml version="1.0" encoding="utf-8"?>
<p:tagLst xmlns:a="http://schemas.openxmlformats.org/drawingml/2006/main" xmlns:r="http://schemas.openxmlformats.org/officeDocument/2006/relationships" xmlns:p="http://schemas.openxmlformats.org/presentationml/2006/main">
  <p:tag name="AS_UNIQUEID" val="4841"/>
</p:tagLst>
</file>

<file path=ppt/tags/tag106.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 name="KSO_WM_SCREEN_THEME_FLAG" val="2TC2MXnMaNnT3Si0A8W8D4U8WZphZ6Ry39MpK5YXgqJgZps+hX7Ben09JCfe0fZh89arTnef5em5i9nLYOz0isNcOlL5tswcQ+OpksbA2QI="/>
</p:tagLst>
</file>

<file path=ppt/tags/tag1060.xml><?xml version="1.0" encoding="utf-8"?>
<p:tagLst xmlns:a="http://schemas.openxmlformats.org/drawingml/2006/main" xmlns:r="http://schemas.openxmlformats.org/officeDocument/2006/relationships" xmlns:p="http://schemas.openxmlformats.org/presentationml/2006/main">
  <p:tag name="AS_UNIQUEID" val="4842"/>
</p:tagLst>
</file>

<file path=ppt/tags/tag1061.xml><?xml version="1.0" encoding="utf-8"?>
<p:tagLst xmlns:a="http://schemas.openxmlformats.org/drawingml/2006/main" xmlns:r="http://schemas.openxmlformats.org/officeDocument/2006/relationships" xmlns:p="http://schemas.openxmlformats.org/presentationml/2006/main">
  <p:tag name="AS_UNIQUEID" val="4843"/>
</p:tagLst>
</file>

<file path=ppt/tags/tag1062.xml><?xml version="1.0" encoding="utf-8"?>
<p:tagLst xmlns:a="http://schemas.openxmlformats.org/drawingml/2006/main" xmlns:r="http://schemas.openxmlformats.org/officeDocument/2006/relationships" xmlns:p="http://schemas.openxmlformats.org/presentationml/2006/main">
  <p:tag name="AS_UNIQUEID" val="1605"/>
</p:tagLst>
</file>

<file path=ppt/tags/tag1063.xml><?xml version="1.0" encoding="utf-8"?>
<p:tagLst xmlns:a="http://schemas.openxmlformats.org/drawingml/2006/main" xmlns:r="http://schemas.openxmlformats.org/officeDocument/2006/relationships" xmlns:p="http://schemas.openxmlformats.org/presentationml/2006/main">
  <p:tag name="AS_UNIQUEID" val="1606"/>
  <p:tag name="KSO_WM_BEAUTIFY_FLAG" val=""/>
</p:tagLst>
</file>

<file path=ppt/tags/tag1064.xml><?xml version="1.0" encoding="utf-8"?>
<p:tagLst xmlns:a="http://schemas.openxmlformats.org/drawingml/2006/main" xmlns:r="http://schemas.openxmlformats.org/officeDocument/2006/relationships" xmlns:p="http://schemas.openxmlformats.org/presentationml/2006/main">
  <p:tag name="AS_UNIQUEID" val="3328"/>
  <p:tag name="KSO_WM_UNIT_TABLE_BEAUTIFY" val="smartTable{2c65758b-f93e-4aa2-be80-d81bf2ac228e}"/>
  <p:tag name="TABLE_ENDDRAG_ORIGIN_RECT" val="937*207"/>
  <p:tag name="TABLE_ENDDRAG_RECT" val="12*95*937*207"/>
</p:tagLst>
</file>

<file path=ppt/tags/tag1065.xml><?xml version="1.0" encoding="utf-8"?>
<p:tagLst xmlns:a="http://schemas.openxmlformats.org/drawingml/2006/main" xmlns:r="http://schemas.openxmlformats.org/officeDocument/2006/relationships" xmlns:p="http://schemas.openxmlformats.org/presentationml/2006/main">
  <p:tag name="AS_UNIQUEID" val="2924"/>
</p:tagLst>
</file>

<file path=ppt/tags/tag1066.xml><?xml version="1.0" encoding="utf-8"?>
<p:tagLst xmlns:a="http://schemas.openxmlformats.org/drawingml/2006/main" xmlns:r="http://schemas.openxmlformats.org/officeDocument/2006/relationships" xmlns:p="http://schemas.openxmlformats.org/presentationml/2006/main">
  <p:tag name="AS_UNIQUEID" val="1605"/>
</p:tagLst>
</file>

<file path=ppt/tags/tag1067.xml><?xml version="1.0" encoding="utf-8"?>
<p:tagLst xmlns:a="http://schemas.openxmlformats.org/drawingml/2006/main" xmlns:r="http://schemas.openxmlformats.org/officeDocument/2006/relationships" xmlns:p="http://schemas.openxmlformats.org/presentationml/2006/main">
  <p:tag name="AS_UNIQUEID" val="1606"/>
  <p:tag name="KSO_WM_BEAUTIFY_FLAG" val=""/>
</p:tagLst>
</file>

<file path=ppt/tags/tag1068.xml><?xml version="1.0" encoding="utf-8"?>
<p:tagLst xmlns:a="http://schemas.openxmlformats.org/drawingml/2006/main" xmlns:r="http://schemas.openxmlformats.org/officeDocument/2006/relationships" xmlns:p="http://schemas.openxmlformats.org/presentationml/2006/main">
  <p:tag name="AS_UNIQUEID" val="572"/>
</p:tagLst>
</file>

<file path=ppt/tags/tag1069.xml><?xml version="1.0" encoding="utf-8"?>
<p:tagLst xmlns:a="http://schemas.openxmlformats.org/drawingml/2006/main" xmlns:r="http://schemas.openxmlformats.org/officeDocument/2006/relationships" xmlns:p="http://schemas.openxmlformats.org/presentationml/2006/main">
  <p:tag name="AS_UNIQUEID" val="573"/>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070.xml><?xml version="1.0" encoding="utf-8"?>
<p:tagLst xmlns:a="http://schemas.openxmlformats.org/drawingml/2006/main" xmlns:r="http://schemas.openxmlformats.org/officeDocument/2006/relationships" xmlns:p="http://schemas.openxmlformats.org/presentationml/2006/main">
  <p:tag name="AS_UNIQUEID" val="289"/>
</p:tagLst>
</file>

<file path=ppt/tags/tag1071.xml><?xml version="1.0" encoding="utf-8"?>
<p:tagLst xmlns:a="http://schemas.openxmlformats.org/drawingml/2006/main" xmlns:r="http://schemas.openxmlformats.org/officeDocument/2006/relationships" xmlns:p="http://schemas.openxmlformats.org/presentationml/2006/main">
  <p:tag name="AS_UNIQUEID" val="286"/>
</p:tagLst>
</file>

<file path=ppt/tags/tag1072.xml><?xml version="1.0" encoding="utf-8"?>
<p:tagLst xmlns:a="http://schemas.openxmlformats.org/drawingml/2006/main" xmlns:r="http://schemas.openxmlformats.org/officeDocument/2006/relationships" xmlns:p="http://schemas.openxmlformats.org/presentationml/2006/main">
  <p:tag name="AS_UNIQUEID" val="574"/>
</p:tagLst>
</file>

<file path=ppt/tags/tag1073.xml><?xml version="1.0" encoding="utf-8"?>
<p:tagLst xmlns:a="http://schemas.openxmlformats.org/drawingml/2006/main" xmlns:r="http://schemas.openxmlformats.org/officeDocument/2006/relationships" xmlns:p="http://schemas.openxmlformats.org/presentationml/2006/main">
  <p:tag name="AS_UNIQUEID" val="289"/>
</p:tagLst>
</file>

<file path=ppt/tags/tag1074.xml><?xml version="1.0" encoding="utf-8"?>
<p:tagLst xmlns:a="http://schemas.openxmlformats.org/drawingml/2006/main" xmlns:r="http://schemas.openxmlformats.org/officeDocument/2006/relationships" xmlns:p="http://schemas.openxmlformats.org/presentationml/2006/main">
  <p:tag name="AS_UNIQUEID" val="286"/>
</p:tagLst>
</file>

<file path=ppt/tags/tag1075.xml><?xml version="1.0" encoding="utf-8"?>
<p:tagLst xmlns:a="http://schemas.openxmlformats.org/drawingml/2006/main" xmlns:r="http://schemas.openxmlformats.org/officeDocument/2006/relationships" xmlns:p="http://schemas.openxmlformats.org/presentationml/2006/main">
  <p:tag name="AS_UNIQUEID" val="1477"/>
</p:tagLst>
</file>

<file path=ppt/tags/tag1076.xml><?xml version="1.0" encoding="utf-8"?>
<p:tagLst xmlns:a="http://schemas.openxmlformats.org/drawingml/2006/main" xmlns:r="http://schemas.openxmlformats.org/officeDocument/2006/relationships" xmlns:p="http://schemas.openxmlformats.org/presentationml/2006/main">
  <p:tag name="AS_UNIQUEID" val="575"/>
</p:tagLst>
</file>

<file path=ppt/tags/tag1077.xml><?xml version="1.0" encoding="utf-8"?>
<p:tagLst xmlns:a="http://schemas.openxmlformats.org/drawingml/2006/main" xmlns:r="http://schemas.openxmlformats.org/officeDocument/2006/relationships" xmlns:p="http://schemas.openxmlformats.org/presentationml/2006/main">
  <p:tag name="AS_UNIQUEID" val="5250"/>
  <p:tag name="KSO_WM_BEAUTIFY_FLAG" val=""/>
</p:tagLst>
</file>

<file path=ppt/tags/tag1078.xml><?xml version="1.0" encoding="utf-8"?>
<p:tagLst xmlns:a="http://schemas.openxmlformats.org/drawingml/2006/main" xmlns:r="http://schemas.openxmlformats.org/officeDocument/2006/relationships" xmlns:p="http://schemas.openxmlformats.org/presentationml/2006/main">
  <p:tag name="AS_UNIQUEID" val="575"/>
</p:tagLst>
</file>

<file path=ppt/tags/tag10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080.xml><?xml version="1.0" encoding="utf-8"?>
<p:tagLst xmlns:a="http://schemas.openxmlformats.org/drawingml/2006/main" xmlns:r="http://schemas.openxmlformats.org/officeDocument/2006/relationships" xmlns:p="http://schemas.openxmlformats.org/presentationml/2006/main">
  <p:tag name="AS_UNIQUEID" val="2426"/>
  <p:tag name="KSO_WM_BEAUTIFY_FLAG" val=""/>
</p:tagLst>
</file>

<file path=ppt/tags/tag1081.xml><?xml version="1.0" encoding="utf-8"?>
<p:tagLst xmlns:a="http://schemas.openxmlformats.org/drawingml/2006/main" xmlns:r="http://schemas.openxmlformats.org/officeDocument/2006/relationships" xmlns:p="http://schemas.openxmlformats.org/presentationml/2006/main">
  <p:tag name="AS_UNIQUEID" val="1619"/>
</p:tagLst>
</file>

<file path=ppt/tags/tag1082.xml><?xml version="1.0" encoding="utf-8"?>
<p:tagLst xmlns:a="http://schemas.openxmlformats.org/drawingml/2006/main" xmlns:r="http://schemas.openxmlformats.org/officeDocument/2006/relationships" xmlns:p="http://schemas.openxmlformats.org/presentationml/2006/main">
  <p:tag name="AS_UNIQUEID" val="286"/>
</p:tagLst>
</file>

<file path=ppt/tags/tag1083.xml><?xml version="1.0" encoding="utf-8"?>
<p:tagLst xmlns:a="http://schemas.openxmlformats.org/drawingml/2006/main" xmlns:r="http://schemas.openxmlformats.org/officeDocument/2006/relationships" xmlns:p="http://schemas.openxmlformats.org/presentationml/2006/main">
  <p:tag name="AS_UNIQUEID" val="574"/>
</p:tagLst>
</file>

<file path=ppt/tags/tag1084.xml><?xml version="1.0" encoding="utf-8"?>
<p:tagLst xmlns:a="http://schemas.openxmlformats.org/drawingml/2006/main" xmlns:r="http://schemas.openxmlformats.org/officeDocument/2006/relationships" xmlns:p="http://schemas.openxmlformats.org/presentationml/2006/main">
  <p:tag name="AS_UNIQUEID" val="575"/>
</p:tagLst>
</file>

<file path=ppt/tags/tag1085.xml><?xml version="1.0" encoding="utf-8"?>
<p:tagLst xmlns:a="http://schemas.openxmlformats.org/drawingml/2006/main" xmlns:r="http://schemas.openxmlformats.org/officeDocument/2006/relationships" xmlns:p="http://schemas.openxmlformats.org/presentationml/2006/main">
  <p:tag name="AS_UNIQUEID" val="575"/>
</p:tagLst>
</file>

<file path=ppt/tags/tag1086.xml><?xml version="1.0" encoding="utf-8"?>
<p:tagLst xmlns:a="http://schemas.openxmlformats.org/drawingml/2006/main" xmlns:r="http://schemas.openxmlformats.org/officeDocument/2006/relationships" xmlns:p="http://schemas.openxmlformats.org/presentationml/2006/main">
  <p:tag name="AS_UNIQUEID" val="286"/>
</p:tagLst>
</file>

<file path=ppt/tags/tag1087.xml><?xml version="1.0" encoding="utf-8"?>
<p:tagLst xmlns:a="http://schemas.openxmlformats.org/drawingml/2006/main" xmlns:r="http://schemas.openxmlformats.org/officeDocument/2006/relationships" xmlns:p="http://schemas.openxmlformats.org/presentationml/2006/main">
  <p:tag name="AS_UNIQUEID" val="5252"/>
</p:tagLst>
</file>

<file path=ppt/tags/tag10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9.xml><?xml version="1.0" encoding="utf-8"?>
<p:tagLst xmlns:a="http://schemas.openxmlformats.org/drawingml/2006/main" xmlns:r="http://schemas.openxmlformats.org/officeDocument/2006/relationships" xmlns:p="http://schemas.openxmlformats.org/presentationml/2006/main">
  <p:tag name="AS_UNIQUEID" val="2426"/>
  <p:tag name="KSO_WM_BEAUTIFY_FLAG" val=""/>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09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091.xml><?xml version="1.0" encoding="utf-8"?>
<p:tagLst xmlns:a="http://schemas.openxmlformats.org/drawingml/2006/main" xmlns:r="http://schemas.openxmlformats.org/officeDocument/2006/relationships" xmlns:p="http://schemas.openxmlformats.org/presentationml/2006/main">
  <p:tag name="AS_UNIQUEID" val="8941"/>
  <p:tag name="KSO_WM_BEAUTIFY_FLAG" val=""/>
</p:tagLst>
</file>

<file path=ppt/tags/tag1092.xml><?xml version="1.0" encoding="utf-8"?>
<p:tagLst xmlns:a="http://schemas.openxmlformats.org/drawingml/2006/main" xmlns:r="http://schemas.openxmlformats.org/officeDocument/2006/relationships" xmlns:p="http://schemas.openxmlformats.org/presentationml/2006/main">
  <p:tag name="AS_UNIQUEID" val="8942"/>
  <p:tag name="KSO_WM_BEAUTIFY_FLAG" val=""/>
</p:tagLst>
</file>

<file path=ppt/tags/tag1093.xml><?xml version="1.0" encoding="utf-8"?>
<p:tagLst xmlns:a="http://schemas.openxmlformats.org/drawingml/2006/main" xmlns:r="http://schemas.openxmlformats.org/officeDocument/2006/relationships" xmlns:p="http://schemas.openxmlformats.org/presentationml/2006/main">
  <p:tag name="AS_UNIQUEID" val="8943"/>
  <p:tag name="KSO_WM_BEAUTIFY_FLAG" val=""/>
</p:tagLst>
</file>

<file path=ppt/tags/tag1094.xml><?xml version="1.0" encoding="utf-8"?>
<p:tagLst xmlns:a="http://schemas.openxmlformats.org/drawingml/2006/main" xmlns:r="http://schemas.openxmlformats.org/officeDocument/2006/relationships" xmlns:p="http://schemas.openxmlformats.org/presentationml/2006/main">
  <p:tag name="AS_UNIQUEID" val="8944"/>
  <p:tag name="KSO_WM_BEAUTIFY_FLAG" val=""/>
</p:tagLst>
</file>

<file path=ppt/tags/tag1095.xml><?xml version="1.0" encoding="utf-8"?>
<p:tagLst xmlns:a="http://schemas.openxmlformats.org/drawingml/2006/main" xmlns:r="http://schemas.openxmlformats.org/officeDocument/2006/relationships" xmlns:p="http://schemas.openxmlformats.org/presentationml/2006/main">
  <p:tag name="AS_UNIQUEID" val="8945"/>
  <p:tag name="KSO_WM_BEAUTIFY_FLAG" val=""/>
</p:tagLst>
</file>

<file path=ppt/tags/tag1096.xml><?xml version="1.0" encoding="utf-8"?>
<p:tagLst xmlns:a="http://schemas.openxmlformats.org/drawingml/2006/main" xmlns:r="http://schemas.openxmlformats.org/officeDocument/2006/relationships" xmlns:p="http://schemas.openxmlformats.org/presentationml/2006/main">
  <p:tag name="AS_UNIQUEID" val="8946"/>
  <p:tag name="KSO_WM_BEAUTIFY_FLAG" val=""/>
</p:tagLst>
</file>

<file path=ppt/tags/tag1097.xml><?xml version="1.0" encoding="utf-8"?>
<p:tagLst xmlns:a="http://schemas.openxmlformats.org/drawingml/2006/main" xmlns:r="http://schemas.openxmlformats.org/officeDocument/2006/relationships" xmlns:p="http://schemas.openxmlformats.org/presentationml/2006/main">
  <p:tag name="AS_UNIQUEID" val="8947"/>
  <p:tag name="KSO_WM_BEAUTIFY_FLAG" val=""/>
</p:tagLst>
</file>

<file path=ppt/tags/tag1098.xml><?xml version="1.0" encoding="utf-8"?>
<p:tagLst xmlns:a="http://schemas.openxmlformats.org/drawingml/2006/main" xmlns:r="http://schemas.openxmlformats.org/officeDocument/2006/relationships" xmlns:p="http://schemas.openxmlformats.org/presentationml/2006/main">
  <p:tag name="AS_UNIQUEID" val="8948"/>
  <p:tag name="KSO_WM_BEAUTIFY_FLAG" val=""/>
</p:tagLst>
</file>

<file path=ppt/tags/tag1099.xml><?xml version="1.0" encoding="utf-8"?>
<p:tagLst xmlns:a="http://schemas.openxmlformats.org/drawingml/2006/main" xmlns:r="http://schemas.openxmlformats.org/officeDocument/2006/relationships" xmlns:p="http://schemas.openxmlformats.org/presentationml/2006/main">
  <p:tag name="AS_UNIQUEID" val="8949"/>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AS_UNIQUEID" val="1279"/>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 name="KSO_WM_SCREEN_THEME_FLAG" val="2TC2MXnMaNnT3Si0A8W8D4U8WZphZ6Ry39MpK5YXgqJgZps+hX7Ben09JCfe0fZh89arTnef5em5i9nLYOz0isNcOlL5tswcQ+OpksbA2QI="/>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100.xml><?xml version="1.0" encoding="utf-8"?>
<p:tagLst xmlns:a="http://schemas.openxmlformats.org/drawingml/2006/main" xmlns:r="http://schemas.openxmlformats.org/officeDocument/2006/relationships" xmlns:p="http://schemas.openxmlformats.org/presentationml/2006/main">
  <p:tag name="AS_UNIQUEID" val="8950"/>
</p:tagLst>
</file>

<file path=ppt/tags/tag1101.xml><?xml version="1.0" encoding="utf-8"?>
<p:tagLst xmlns:a="http://schemas.openxmlformats.org/drawingml/2006/main" xmlns:r="http://schemas.openxmlformats.org/officeDocument/2006/relationships" xmlns:p="http://schemas.openxmlformats.org/presentationml/2006/main">
  <p:tag name="AS_UNIQUEID" val="8951"/>
  <p:tag name="KSO_WM_BEAUTIFY_FLAG" val=""/>
</p:tagLst>
</file>

<file path=ppt/tags/tag1102.xml><?xml version="1.0" encoding="utf-8"?>
<p:tagLst xmlns:a="http://schemas.openxmlformats.org/drawingml/2006/main" xmlns:r="http://schemas.openxmlformats.org/officeDocument/2006/relationships" xmlns:p="http://schemas.openxmlformats.org/presentationml/2006/main">
  <p:tag name="AS_UNIQUEID" val="8952"/>
</p:tagLst>
</file>

<file path=ppt/tags/tag1103.xml><?xml version="1.0" encoding="utf-8"?>
<p:tagLst xmlns:a="http://schemas.openxmlformats.org/drawingml/2006/main" xmlns:r="http://schemas.openxmlformats.org/officeDocument/2006/relationships" xmlns:p="http://schemas.openxmlformats.org/presentationml/2006/main">
  <p:tag name="AS_UNIQUEID" val="1531"/>
</p:tagLst>
</file>

<file path=ppt/tags/tag1104.xml><?xml version="1.0" encoding="utf-8"?>
<p:tagLst xmlns:a="http://schemas.openxmlformats.org/drawingml/2006/main" xmlns:r="http://schemas.openxmlformats.org/officeDocument/2006/relationships" xmlns:p="http://schemas.openxmlformats.org/presentationml/2006/main">
  <p:tag name="AS_UNIQUEID" val="1532"/>
</p:tagLst>
</file>

<file path=ppt/tags/tag1105.xml><?xml version="1.0" encoding="utf-8"?>
<p:tagLst xmlns:a="http://schemas.openxmlformats.org/drawingml/2006/main" xmlns:r="http://schemas.openxmlformats.org/officeDocument/2006/relationships" xmlns:p="http://schemas.openxmlformats.org/presentationml/2006/main">
  <p:tag name="AS_UNIQUEID" val="1533"/>
</p:tagLst>
</file>

<file path=ppt/tags/tag1106.xml><?xml version="1.0" encoding="utf-8"?>
<p:tagLst xmlns:a="http://schemas.openxmlformats.org/drawingml/2006/main" xmlns:r="http://schemas.openxmlformats.org/officeDocument/2006/relationships" xmlns:p="http://schemas.openxmlformats.org/presentationml/2006/main">
  <p:tag name="AS_UNIQUEID" val="1534"/>
</p:tagLst>
</file>

<file path=ppt/tags/tag1107.xml><?xml version="1.0" encoding="utf-8"?>
<p:tagLst xmlns:a="http://schemas.openxmlformats.org/drawingml/2006/main" xmlns:r="http://schemas.openxmlformats.org/officeDocument/2006/relationships" xmlns:p="http://schemas.openxmlformats.org/presentationml/2006/main">
  <p:tag name="AS_UNIQUEID" val="1541"/>
</p:tagLst>
</file>

<file path=ppt/tags/tag1108.xml><?xml version="1.0" encoding="utf-8"?>
<p:tagLst xmlns:a="http://schemas.openxmlformats.org/drawingml/2006/main" xmlns:r="http://schemas.openxmlformats.org/officeDocument/2006/relationships" xmlns:p="http://schemas.openxmlformats.org/presentationml/2006/main">
  <p:tag name="AS_UNIQUEID" val="1546"/>
</p:tagLst>
</file>

<file path=ppt/tags/tag1109.xml><?xml version="1.0" encoding="utf-8"?>
<p:tagLst xmlns:a="http://schemas.openxmlformats.org/drawingml/2006/main" xmlns:r="http://schemas.openxmlformats.org/officeDocument/2006/relationships" xmlns:p="http://schemas.openxmlformats.org/presentationml/2006/main">
  <p:tag name="AS_UNIQUEID" val="8955"/>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110.xml><?xml version="1.0" encoding="utf-8"?>
<p:tagLst xmlns:a="http://schemas.openxmlformats.org/drawingml/2006/main" xmlns:r="http://schemas.openxmlformats.org/officeDocument/2006/relationships" xmlns:p="http://schemas.openxmlformats.org/presentationml/2006/main">
  <p:tag name="AS_UNIQUEID" val="1545"/>
</p:tagLst>
</file>

<file path=ppt/tags/tag1111.xml><?xml version="1.0" encoding="utf-8"?>
<p:tagLst xmlns:a="http://schemas.openxmlformats.org/drawingml/2006/main" xmlns:r="http://schemas.openxmlformats.org/officeDocument/2006/relationships" xmlns:p="http://schemas.openxmlformats.org/presentationml/2006/main">
  <p:tag name="AS_UNIQUEID" val="8956"/>
</p:tagLst>
</file>

<file path=ppt/tags/tag1112.xml><?xml version="1.0" encoding="utf-8"?>
<p:tagLst xmlns:a="http://schemas.openxmlformats.org/drawingml/2006/main" xmlns:r="http://schemas.openxmlformats.org/officeDocument/2006/relationships" xmlns:p="http://schemas.openxmlformats.org/presentationml/2006/main">
  <p:tag name="AS_UNIQUEID" val="8958"/>
</p:tagLst>
</file>

<file path=ppt/tags/tag1113.xml><?xml version="1.0" encoding="utf-8"?>
<p:tagLst xmlns:a="http://schemas.openxmlformats.org/drawingml/2006/main" xmlns:r="http://schemas.openxmlformats.org/officeDocument/2006/relationships" xmlns:p="http://schemas.openxmlformats.org/presentationml/2006/main">
  <p:tag name="AS_UNIQUEID" val="1545"/>
</p:tagLst>
</file>

<file path=ppt/tags/tag1114.xml><?xml version="1.0" encoding="utf-8"?>
<p:tagLst xmlns:a="http://schemas.openxmlformats.org/drawingml/2006/main" xmlns:r="http://schemas.openxmlformats.org/officeDocument/2006/relationships" xmlns:p="http://schemas.openxmlformats.org/presentationml/2006/main">
  <p:tag name="AS_UNIQUEID" val="63"/>
</p:tagLst>
</file>

<file path=ppt/tags/tag1115.xml><?xml version="1.0" encoding="utf-8"?>
<p:tagLst xmlns:a="http://schemas.openxmlformats.org/drawingml/2006/main" xmlns:r="http://schemas.openxmlformats.org/officeDocument/2006/relationships" xmlns:p="http://schemas.openxmlformats.org/presentationml/2006/main">
  <p:tag name="AS_UNIQUEID" val="8959"/>
</p:tagLst>
</file>

<file path=ppt/tags/tag1116.xml><?xml version="1.0" encoding="utf-8"?>
<p:tagLst xmlns:a="http://schemas.openxmlformats.org/drawingml/2006/main" xmlns:r="http://schemas.openxmlformats.org/officeDocument/2006/relationships" xmlns:p="http://schemas.openxmlformats.org/presentationml/2006/main">
  <p:tag name="AS_UNIQUEID" val="8960"/>
  <p:tag name="KSO_WM_BEAUTIFY_FLAG" val=""/>
</p:tagLst>
</file>

<file path=ppt/tags/tag1117.xml><?xml version="1.0" encoding="utf-8"?>
<p:tagLst xmlns:a="http://schemas.openxmlformats.org/drawingml/2006/main" xmlns:r="http://schemas.openxmlformats.org/officeDocument/2006/relationships" xmlns:p="http://schemas.openxmlformats.org/presentationml/2006/main">
  <p:tag name="AS_UNIQUEID" val="8957"/>
</p:tagLst>
</file>

<file path=ppt/tags/tag1118.xml><?xml version="1.0" encoding="utf-8"?>
<p:tagLst xmlns:a="http://schemas.openxmlformats.org/drawingml/2006/main" xmlns:r="http://schemas.openxmlformats.org/officeDocument/2006/relationships" xmlns:p="http://schemas.openxmlformats.org/presentationml/2006/main">
  <p:tag name="AS_UNIQUEID" val="206"/>
</p:tagLst>
</file>

<file path=ppt/tags/tag1119.xml><?xml version="1.0" encoding="utf-8"?>
<p:tagLst xmlns:a="http://schemas.openxmlformats.org/drawingml/2006/main" xmlns:r="http://schemas.openxmlformats.org/officeDocument/2006/relationships" xmlns:p="http://schemas.openxmlformats.org/presentationml/2006/main">
  <p:tag name="AS_UNIQUEID" val="1313"/>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120.xml><?xml version="1.0" encoding="utf-8"?>
<p:tagLst xmlns:a="http://schemas.openxmlformats.org/drawingml/2006/main" xmlns:r="http://schemas.openxmlformats.org/officeDocument/2006/relationships" xmlns:p="http://schemas.openxmlformats.org/presentationml/2006/main">
  <p:tag name="AS_UNIQUEID" val="1312"/>
</p:tagLst>
</file>

<file path=ppt/tags/tag1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2.xml><?xml version="1.0" encoding="utf-8"?>
<p:tagLst xmlns:a="http://schemas.openxmlformats.org/drawingml/2006/main" xmlns:r="http://schemas.openxmlformats.org/officeDocument/2006/relationships" xmlns:p="http://schemas.openxmlformats.org/presentationml/2006/main">
  <p:tag name="AS_UNIQUEID" val="2426"/>
  <p:tag name="KSO_WM_BEAUTIFY_FLAG" val=""/>
</p:tagLst>
</file>

<file path=ppt/tags/tag1123.xml><?xml version="1.0" encoding="utf-8"?>
<p:tagLst xmlns:a="http://schemas.openxmlformats.org/drawingml/2006/main" xmlns:r="http://schemas.openxmlformats.org/officeDocument/2006/relationships" xmlns:p="http://schemas.openxmlformats.org/presentationml/2006/main">
  <p:tag name="AS_UNIQUEID" val="8953"/>
  <p:tag name="KSO_WM_BEAUTIFY_FLAG" val=""/>
</p:tagLst>
</file>

<file path=ppt/tags/tag1124.xml><?xml version="1.0" encoding="utf-8"?>
<p:tagLst xmlns:a="http://schemas.openxmlformats.org/drawingml/2006/main" xmlns:r="http://schemas.openxmlformats.org/officeDocument/2006/relationships" xmlns:p="http://schemas.openxmlformats.org/presentationml/2006/main">
  <p:tag name="AS_UNIQUEID" val="8954"/>
  <p:tag name="KSO_WM_BEAUTIFY_FLAG" val=""/>
</p:tagLst>
</file>

<file path=ppt/tags/tag112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126.xml><?xml version="1.0" encoding="utf-8"?>
<p:tagLst xmlns:a="http://schemas.openxmlformats.org/drawingml/2006/main" xmlns:r="http://schemas.openxmlformats.org/officeDocument/2006/relationships" xmlns:p="http://schemas.openxmlformats.org/presentationml/2006/main">
  <p:tag name="AS_UNIQUEID" val="4248"/>
</p:tagLst>
</file>

<file path=ppt/tags/tag1127.xml><?xml version="1.0" encoding="utf-8"?>
<p:tagLst xmlns:a="http://schemas.openxmlformats.org/drawingml/2006/main" xmlns:r="http://schemas.openxmlformats.org/officeDocument/2006/relationships" xmlns:p="http://schemas.openxmlformats.org/presentationml/2006/main">
  <p:tag name="AS_UNIQUEID" val="4250"/>
</p:tagLst>
</file>

<file path=ppt/tags/tag1128.xml><?xml version="1.0" encoding="utf-8"?>
<p:tagLst xmlns:a="http://schemas.openxmlformats.org/drawingml/2006/main" xmlns:r="http://schemas.openxmlformats.org/officeDocument/2006/relationships" xmlns:p="http://schemas.openxmlformats.org/presentationml/2006/main">
  <p:tag name="AS_UNIQUEID" val="4252"/>
</p:tagLst>
</file>

<file path=ppt/tags/tag1129.xml><?xml version="1.0" encoding="utf-8"?>
<p:tagLst xmlns:a="http://schemas.openxmlformats.org/drawingml/2006/main" xmlns:r="http://schemas.openxmlformats.org/officeDocument/2006/relationships" xmlns:p="http://schemas.openxmlformats.org/presentationml/2006/main">
  <p:tag name="AS_UNIQUEID" val="4253"/>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130.xml><?xml version="1.0" encoding="utf-8"?>
<p:tagLst xmlns:a="http://schemas.openxmlformats.org/drawingml/2006/main" xmlns:r="http://schemas.openxmlformats.org/officeDocument/2006/relationships" xmlns:p="http://schemas.openxmlformats.org/presentationml/2006/main">
  <p:tag name="AS_UNIQUEID" val="4254"/>
</p:tagLst>
</file>

<file path=ppt/tags/tag1131.xml><?xml version="1.0" encoding="utf-8"?>
<p:tagLst xmlns:a="http://schemas.openxmlformats.org/drawingml/2006/main" xmlns:r="http://schemas.openxmlformats.org/officeDocument/2006/relationships" xmlns:p="http://schemas.openxmlformats.org/presentationml/2006/main">
  <p:tag name="AS_UNIQUEID" val="4255"/>
</p:tagLst>
</file>

<file path=ppt/tags/tag1132.xml><?xml version="1.0" encoding="utf-8"?>
<p:tagLst xmlns:a="http://schemas.openxmlformats.org/drawingml/2006/main" xmlns:r="http://schemas.openxmlformats.org/officeDocument/2006/relationships" xmlns:p="http://schemas.openxmlformats.org/presentationml/2006/main">
  <p:tag name="AS_UNIQUEID" val="4256"/>
</p:tagLst>
</file>

<file path=ppt/tags/tag1133.xml><?xml version="1.0" encoding="utf-8"?>
<p:tagLst xmlns:a="http://schemas.openxmlformats.org/drawingml/2006/main" xmlns:r="http://schemas.openxmlformats.org/officeDocument/2006/relationships" xmlns:p="http://schemas.openxmlformats.org/presentationml/2006/main">
  <p:tag name="AS_UNIQUEID" val="4258"/>
</p:tagLst>
</file>

<file path=ppt/tags/tag1134.xml><?xml version="1.0" encoding="utf-8"?>
<p:tagLst xmlns:a="http://schemas.openxmlformats.org/drawingml/2006/main" xmlns:r="http://schemas.openxmlformats.org/officeDocument/2006/relationships" xmlns:p="http://schemas.openxmlformats.org/presentationml/2006/main">
  <p:tag name="AS_UNIQUEID" val="4260"/>
</p:tagLst>
</file>

<file path=ppt/tags/tag1135.xml><?xml version="1.0" encoding="utf-8"?>
<p:tagLst xmlns:a="http://schemas.openxmlformats.org/drawingml/2006/main" xmlns:r="http://schemas.openxmlformats.org/officeDocument/2006/relationships" xmlns:p="http://schemas.openxmlformats.org/presentationml/2006/main">
  <p:tag name="AS_UNIQUEID" val="4262"/>
</p:tagLst>
</file>

<file path=ppt/tags/tag1136.xml><?xml version="1.0" encoding="utf-8"?>
<p:tagLst xmlns:a="http://schemas.openxmlformats.org/drawingml/2006/main" xmlns:r="http://schemas.openxmlformats.org/officeDocument/2006/relationships" xmlns:p="http://schemas.openxmlformats.org/presentationml/2006/main">
  <p:tag name="AS_UNIQUEID" val="4263"/>
</p:tagLst>
</file>

<file path=ppt/tags/tag1137.xml><?xml version="1.0" encoding="utf-8"?>
<p:tagLst xmlns:a="http://schemas.openxmlformats.org/drawingml/2006/main" xmlns:r="http://schemas.openxmlformats.org/officeDocument/2006/relationships" xmlns:p="http://schemas.openxmlformats.org/presentationml/2006/main">
  <p:tag name="AS_UNIQUEID" val="4264"/>
</p:tagLst>
</file>

<file path=ppt/tags/tag1138.xml><?xml version="1.0" encoding="utf-8"?>
<p:tagLst xmlns:a="http://schemas.openxmlformats.org/drawingml/2006/main" xmlns:r="http://schemas.openxmlformats.org/officeDocument/2006/relationships" xmlns:p="http://schemas.openxmlformats.org/presentationml/2006/main">
  <p:tag name="AS_UNIQUEID" val="4249"/>
</p:tagLst>
</file>

<file path=ppt/tags/tag1139.xml><?xml version="1.0" encoding="utf-8"?>
<p:tagLst xmlns:a="http://schemas.openxmlformats.org/drawingml/2006/main" xmlns:r="http://schemas.openxmlformats.org/officeDocument/2006/relationships" xmlns:p="http://schemas.openxmlformats.org/presentationml/2006/main">
  <p:tag name="AS_UNIQUEID" val="4251"/>
</p:tagLst>
</file>

<file path=ppt/tags/tag114.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140.xml><?xml version="1.0" encoding="utf-8"?>
<p:tagLst xmlns:a="http://schemas.openxmlformats.org/drawingml/2006/main" xmlns:r="http://schemas.openxmlformats.org/officeDocument/2006/relationships" xmlns:p="http://schemas.openxmlformats.org/presentationml/2006/main">
  <p:tag name="AS_UNIQUEID" val="4257"/>
</p:tagLst>
</file>

<file path=ppt/tags/tag1141.xml><?xml version="1.0" encoding="utf-8"?>
<p:tagLst xmlns:a="http://schemas.openxmlformats.org/drawingml/2006/main" xmlns:r="http://schemas.openxmlformats.org/officeDocument/2006/relationships" xmlns:p="http://schemas.openxmlformats.org/presentationml/2006/main">
  <p:tag name="AS_UNIQUEID" val="580"/>
</p:tagLst>
</file>

<file path=ppt/tags/tag1142.xml><?xml version="1.0" encoding="utf-8"?>
<p:tagLst xmlns:a="http://schemas.openxmlformats.org/drawingml/2006/main" xmlns:r="http://schemas.openxmlformats.org/officeDocument/2006/relationships" xmlns:p="http://schemas.openxmlformats.org/presentationml/2006/main">
  <p:tag name="AS_UNIQUEID" val="580"/>
</p:tagLst>
</file>

<file path=ppt/tags/tag1143.xml><?xml version="1.0" encoding="utf-8"?>
<p:tagLst xmlns:a="http://schemas.openxmlformats.org/drawingml/2006/main" xmlns:r="http://schemas.openxmlformats.org/officeDocument/2006/relationships" xmlns:p="http://schemas.openxmlformats.org/presentationml/2006/main">
  <p:tag name="AS_UNIQUEID" val="580"/>
</p:tagLst>
</file>

<file path=ppt/tags/tag1144.xml><?xml version="1.0" encoding="utf-8"?>
<p:tagLst xmlns:a="http://schemas.openxmlformats.org/drawingml/2006/main" xmlns:r="http://schemas.openxmlformats.org/officeDocument/2006/relationships" xmlns:p="http://schemas.openxmlformats.org/presentationml/2006/main">
  <p:tag name="AS_UNIQUEID" val="580"/>
</p:tagLst>
</file>

<file path=ppt/tags/tag1145.xml><?xml version="1.0" encoding="utf-8"?>
<p:tagLst xmlns:a="http://schemas.openxmlformats.org/drawingml/2006/main" xmlns:r="http://schemas.openxmlformats.org/officeDocument/2006/relationships" xmlns:p="http://schemas.openxmlformats.org/presentationml/2006/main">
  <p:tag name="AS_UNIQUEID" val="580"/>
</p:tagLst>
</file>

<file path=ppt/tags/tag11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7.xml><?xml version="1.0" encoding="utf-8"?>
<p:tagLst xmlns:a="http://schemas.openxmlformats.org/drawingml/2006/main" xmlns:r="http://schemas.openxmlformats.org/officeDocument/2006/relationships" xmlns:p="http://schemas.openxmlformats.org/presentationml/2006/main">
  <p:tag name="AS_UNIQUEID" val="2426"/>
  <p:tag name="KSO_WM_BEAUTIFY_FLAG" val=""/>
</p:tagLst>
</file>

<file path=ppt/tags/tag114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149.xml><?xml version="1.0" encoding="utf-8"?>
<p:tagLst xmlns:a="http://schemas.openxmlformats.org/drawingml/2006/main" xmlns:r="http://schemas.openxmlformats.org/officeDocument/2006/relationships" xmlns:p="http://schemas.openxmlformats.org/presentationml/2006/main">
  <p:tag name="AS_UNIQUEID" val="3328"/>
  <p:tag name="KSO_WM_UNIT_TABLE_BEAUTIFY" val="smartTable{807aa3d0-ac32-4d89-b8dd-399fe3ddccf7}"/>
  <p:tag name="TABLE_ENDDRAG_ORIGIN_RECT" val="937*207"/>
  <p:tag name="TABLE_ENDDRAG_RECT" val="12*95*937*207"/>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150.xml><?xml version="1.0" encoding="utf-8"?>
<p:tagLst xmlns:a="http://schemas.openxmlformats.org/drawingml/2006/main" xmlns:r="http://schemas.openxmlformats.org/officeDocument/2006/relationships" xmlns:p="http://schemas.openxmlformats.org/presentationml/2006/main">
  <p:tag name="AS_UNIQUEID" val="9005"/>
</p:tagLst>
</file>

<file path=ppt/tags/tag1151.xml><?xml version="1.0" encoding="utf-8"?>
<p:tagLst xmlns:a="http://schemas.openxmlformats.org/drawingml/2006/main" xmlns:r="http://schemas.openxmlformats.org/officeDocument/2006/relationships" xmlns:p="http://schemas.openxmlformats.org/presentationml/2006/main">
  <p:tag name="AS_UNIQUEID" val="8577"/>
</p:tagLst>
</file>

<file path=ppt/tags/tag1152.xml><?xml version="1.0" encoding="utf-8"?>
<p:tagLst xmlns:a="http://schemas.openxmlformats.org/drawingml/2006/main" xmlns:r="http://schemas.openxmlformats.org/officeDocument/2006/relationships" xmlns:p="http://schemas.openxmlformats.org/presentationml/2006/main">
  <p:tag name="AS_UNIQUEID" val="8988"/>
</p:tagLst>
</file>

<file path=ppt/tags/tag1153.xml><?xml version="1.0" encoding="utf-8"?>
<p:tagLst xmlns:a="http://schemas.openxmlformats.org/drawingml/2006/main" xmlns:r="http://schemas.openxmlformats.org/officeDocument/2006/relationships" xmlns:p="http://schemas.openxmlformats.org/presentationml/2006/main">
  <p:tag name="AS_UNIQUEID" val="8991"/>
</p:tagLst>
</file>

<file path=ppt/tags/tag1154.xml><?xml version="1.0" encoding="utf-8"?>
<p:tagLst xmlns:a="http://schemas.openxmlformats.org/drawingml/2006/main" xmlns:r="http://schemas.openxmlformats.org/officeDocument/2006/relationships" xmlns:p="http://schemas.openxmlformats.org/presentationml/2006/main">
  <p:tag name="AS_UNIQUEID" val="8992"/>
  <p:tag name="KSO_WM_BEAUTIFY_FLAG" val=""/>
</p:tagLst>
</file>

<file path=ppt/tags/tag1155.xml><?xml version="1.0" encoding="utf-8"?>
<p:tagLst xmlns:a="http://schemas.openxmlformats.org/drawingml/2006/main" xmlns:r="http://schemas.openxmlformats.org/officeDocument/2006/relationships" xmlns:p="http://schemas.openxmlformats.org/presentationml/2006/main">
  <p:tag name="AS_UNIQUEID" val="8993"/>
  <p:tag name="KSO_WM_BEAUTIFY_FLAG" val=""/>
</p:tagLst>
</file>

<file path=ppt/tags/tag1156.xml><?xml version="1.0" encoding="utf-8"?>
<p:tagLst xmlns:a="http://schemas.openxmlformats.org/drawingml/2006/main" xmlns:r="http://schemas.openxmlformats.org/officeDocument/2006/relationships" xmlns:p="http://schemas.openxmlformats.org/presentationml/2006/main">
  <p:tag name="AS_UNIQUEID" val="8989"/>
</p:tagLst>
</file>

<file path=ppt/tags/tag1157.xml><?xml version="1.0" encoding="utf-8"?>
<p:tagLst xmlns:a="http://schemas.openxmlformats.org/drawingml/2006/main" xmlns:r="http://schemas.openxmlformats.org/officeDocument/2006/relationships" xmlns:p="http://schemas.openxmlformats.org/presentationml/2006/main">
  <p:tag name="AS_UNIQUEID" val="8990"/>
  <p:tag name="KSO_WM_BEAUTIFY_FLAG" val=""/>
</p:tagLst>
</file>

<file path=ppt/tags/tag1158.xml><?xml version="1.0" encoding="utf-8"?>
<p:tagLst xmlns:a="http://schemas.openxmlformats.org/drawingml/2006/main" xmlns:r="http://schemas.openxmlformats.org/officeDocument/2006/relationships" xmlns:p="http://schemas.openxmlformats.org/presentationml/2006/main">
  <p:tag name="AS_UNIQUEID" val="9006"/>
</p:tagLst>
</file>

<file path=ppt/tags/tag1159.xml><?xml version="1.0" encoding="utf-8"?>
<p:tagLst xmlns:a="http://schemas.openxmlformats.org/drawingml/2006/main" xmlns:r="http://schemas.openxmlformats.org/officeDocument/2006/relationships" xmlns:p="http://schemas.openxmlformats.org/presentationml/2006/main">
  <p:tag name="AS_UNIQUEID" val="1423"/>
  <p:tag name="KSO_WM_BEAUTIFY_FLAG" val=""/>
</p:tagLst>
</file>

<file path=ppt/tags/tag116.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160.xml><?xml version="1.0" encoding="utf-8"?>
<p:tagLst xmlns:a="http://schemas.openxmlformats.org/drawingml/2006/main" xmlns:r="http://schemas.openxmlformats.org/officeDocument/2006/relationships" xmlns:p="http://schemas.openxmlformats.org/presentationml/2006/main">
  <p:tag name="AS_UNIQUEID" val="1428"/>
  <p:tag name="KSO_WM_BEAUTIFY_FLAG" val=""/>
</p:tagLst>
</file>

<file path=ppt/tags/tag1161.xml><?xml version="1.0" encoding="utf-8"?>
<p:tagLst xmlns:a="http://schemas.openxmlformats.org/drawingml/2006/main" xmlns:r="http://schemas.openxmlformats.org/officeDocument/2006/relationships" xmlns:p="http://schemas.openxmlformats.org/presentationml/2006/main">
  <p:tag name="AS_UNIQUEID" val="1429"/>
  <p:tag name="KSO_WM_BEAUTIFY_FLAG" val=""/>
</p:tagLst>
</file>

<file path=ppt/tags/tag1162.xml><?xml version="1.0" encoding="utf-8"?>
<p:tagLst xmlns:a="http://schemas.openxmlformats.org/drawingml/2006/main" xmlns:r="http://schemas.openxmlformats.org/officeDocument/2006/relationships" xmlns:p="http://schemas.openxmlformats.org/presentationml/2006/main">
  <p:tag name="AS_UNIQUEID" val="1430"/>
  <p:tag name="KSO_WM_BEAUTIFY_FLAG" val=""/>
</p:tagLst>
</file>

<file path=ppt/tags/tag1163.xml><?xml version="1.0" encoding="utf-8"?>
<p:tagLst xmlns:a="http://schemas.openxmlformats.org/drawingml/2006/main" xmlns:r="http://schemas.openxmlformats.org/officeDocument/2006/relationships" xmlns:p="http://schemas.openxmlformats.org/presentationml/2006/main">
  <p:tag name="AS_UNIQUEID" val="1431"/>
  <p:tag name="KSO_WM_BEAUTIFY_FLAG" val=""/>
</p:tagLst>
</file>

<file path=ppt/tags/tag11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5.xml><?xml version="1.0" encoding="utf-8"?>
<p:tagLst xmlns:a="http://schemas.openxmlformats.org/drawingml/2006/main" xmlns:r="http://schemas.openxmlformats.org/officeDocument/2006/relationships" xmlns:p="http://schemas.openxmlformats.org/presentationml/2006/main">
  <p:tag name="AS_UNIQUEID" val="2426"/>
  <p:tag name="KSO_WM_BEAUTIFY_FLAG" val=""/>
</p:tagLst>
</file>

<file path=ppt/tags/tag116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167.xml><?xml version="1.0" encoding="utf-8"?>
<p:tagLst xmlns:a="http://schemas.openxmlformats.org/drawingml/2006/main" xmlns:r="http://schemas.openxmlformats.org/officeDocument/2006/relationships" xmlns:p="http://schemas.openxmlformats.org/presentationml/2006/main">
  <p:tag name="AS_UNIQUEID" val="415"/>
  <p:tag name="KSO_WM_BEAUTIFY_FLAG" val=""/>
</p:tagLst>
</file>

<file path=ppt/tags/tag1168.xml><?xml version="1.0" encoding="utf-8"?>
<p:tagLst xmlns:a="http://schemas.openxmlformats.org/drawingml/2006/main" xmlns:r="http://schemas.openxmlformats.org/officeDocument/2006/relationships" xmlns:p="http://schemas.openxmlformats.org/presentationml/2006/main">
  <p:tag name="AS_UNIQUEID" val="3328"/>
  <p:tag name="KSO_WM_UNIT_TABLE_BEAUTIFY" val="smartTable{f568526b-0c39-4f52-8e92-c8704cc23dcb}"/>
  <p:tag name="TABLE_ENDDRAG_ORIGIN_RECT" val="937*207"/>
  <p:tag name="TABLE_ENDDRAG_RECT" val="12*95*937*207"/>
</p:tagLst>
</file>

<file path=ppt/tags/tag1169.xml><?xml version="1.0" encoding="utf-8"?>
<p:tagLst xmlns:a="http://schemas.openxmlformats.org/drawingml/2006/main" xmlns:r="http://schemas.openxmlformats.org/officeDocument/2006/relationships" xmlns:p="http://schemas.openxmlformats.org/presentationml/2006/main">
  <p:tag name="AS_UNIQUEID" val="559"/>
</p:tagLst>
</file>

<file path=ppt/tags/tag117.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170.xml><?xml version="1.0" encoding="utf-8"?>
<p:tagLst xmlns:a="http://schemas.openxmlformats.org/drawingml/2006/main" xmlns:r="http://schemas.openxmlformats.org/officeDocument/2006/relationships" xmlns:p="http://schemas.openxmlformats.org/presentationml/2006/main">
  <p:tag name="AS_UNIQUEID" val="1425"/>
</p:tagLst>
</file>

<file path=ppt/tags/tag1171.xml><?xml version="1.0" encoding="utf-8"?>
<p:tagLst xmlns:a="http://schemas.openxmlformats.org/drawingml/2006/main" xmlns:r="http://schemas.openxmlformats.org/officeDocument/2006/relationships" xmlns:p="http://schemas.openxmlformats.org/presentationml/2006/main">
  <p:tag name="AS_UNIQUEID" val="559"/>
</p:tagLst>
</file>

<file path=ppt/tags/tag1172.xml><?xml version="1.0" encoding="utf-8"?>
<p:tagLst xmlns:a="http://schemas.openxmlformats.org/drawingml/2006/main" xmlns:r="http://schemas.openxmlformats.org/officeDocument/2006/relationships" xmlns:p="http://schemas.openxmlformats.org/presentationml/2006/main">
  <p:tag name="AS_UNIQUEID" val="804"/>
</p:tagLst>
</file>

<file path=ppt/tags/tag1173.xml><?xml version="1.0" encoding="utf-8"?>
<p:tagLst xmlns:a="http://schemas.openxmlformats.org/drawingml/2006/main" xmlns:r="http://schemas.openxmlformats.org/officeDocument/2006/relationships" xmlns:p="http://schemas.openxmlformats.org/presentationml/2006/main">
  <p:tag name="AS_UNIQUEID" val="1450"/>
</p:tagLst>
</file>

<file path=ppt/tags/tag1174.xml><?xml version="1.0" encoding="utf-8"?>
<p:tagLst xmlns:a="http://schemas.openxmlformats.org/drawingml/2006/main" xmlns:r="http://schemas.openxmlformats.org/officeDocument/2006/relationships" xmlns:p="http://schemas.openxmlformats.org/presentationml/2006/main">
  <p:tag name="AS_UNIQUEID" val="1453"/>
</p:tagLst>
</file>

<file path=ppt/tags/tag1175.xml><?xml version="1.0" encoding="utf-8"?>
<p:tagLst xmlns:a="http://schemas.openxmlformats.org/drawingml/2006/main" xmlns:r="http://schemas.openxmlformats.org/officeDocument/2006/relationships" xmlns:p="http://schemas.openxmlformats.org/presentationml/2006/main">
  <p:tag name="AS_UNIQUEID" val="559"/>
</p:tagLst>
</file>

<file path=ppt/tags/tag1176.xml><?xml version="1.0" encoding="utf-8"?>
<p:tagLst xmlns:a="http://schemas.openxmlformats.org/drawingml/2006/main" xmlns:r="http://schemas.openxmlformats.org/officeDocument/2006/relationships" xmlns:p="http://schemas.openxmlformats.org/presentationml/2006/main">
  <p:tag name="AS_UNIQUEID" val="9024"/>
</p:tagLst>
</file>

<file path=ppt/tags/tag1177.xml><?xml version="1.0" encoding="utf-8"?>
<p:tagLst xmlns:a="http://schemas.openxmlformats.org/drawingml/2006/main" xmlns:r="http://schemas.openxmlformats.org/officeDocument/2006/relationships" xmlns:p="http://schemas.openxmlformats.org/presentationml/2006/main">
  <p:tag name="AS_UNIQUEID" val="9021"/>
</p:tagLst>
</file>

<file path=ppt/tags/tag1178.xml><?xml version="1.0" encoding="utf-8"?>
<p:tagLst xmlns:a="http://schemas.openxmlformats.org/drawingml/2006/main" xmlns:r="http://schemas.openxmlformats.org/officeDocument/2006/relationships" xmlns:p="http://schemas.openxmlformats.org/presentationml/2006/main">
  <p:tag name="AS_UNIQUEID" val="9020"/>
</p:tagLst>
</file>

<file path=ppt/tags/tag1179.xml><?xml version="1.0" encoding="utf-8"?>
<p:tagLst xmlns:a="http://schemas.openxmlformats.org/drawingml/2006/main" xmlns:r="http://schemas.openxmlformats.org/officeDocument/2006/relationships" xmlns:p="http://schemas.openxmlformats.org/presentationml/2006/main">
  <p:tag name="AS_UNIQUEID" val="9022"/>
</p:tagLst>
</file>

<file path=ppt/tags/tag118.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180.xml><?xml version="1.0" encoding="utf-8"?>
<p:tagLst xmlns:a="http://schemas.openxmlformats.org/drawingml/2006/main" xmlns:r="http://schemas.openxmlformats.org/officeDocument/2006/relationships" xmlns:p="http://schemas.openxmlformats.org/presentationml/2006/main">
  <p:tag name="AS_UNIQUEID" val="9023"/>
</p:tagLst>
</file>

<file path=ppt/tags/tag1181.xml><?xml version="1.0" encoding="utf-8"?>
<p:tagLst xmlns:a="http://schemas.openxmlformats.org/drawingml/2006/main" xmlns:r="http://schemas.openxmlformats.org/officeDocument/2006/relationships" xmlns:p="http://schemas.openxmlformats.org/presentationml/2006/main">
  <p:tag name="AS_UNIQUEID" val="4439"/>
</p:tagLst>
</file>

<file path=ppt/tags/tag1182.xml><?xml version="1.0" encoding="utf-8"?>
<p:tagLst xmlns:a="http://schemas.openxmlformats.org/drawingml/2006/main" xmlns:r="http://schemas.openxmlformats.org/officeDocument/2006/relationships" xmlns:p="http://schemas.openxmlformats.org/presentationml/2006/main">
  <p:tag name="AS_UNIQUEID" val="591"/>
</p:tagLst>
</file>

<file path=ppt/tags/tag1183.xml><?xml version="1.0" encoding="utf-8"?>
<p:tagLst xmlns:a="http://schemas.openxmlformats.org/drawingml/2006/main" xmlns:r="http://schemas.openxmlformats.org/officeDocument/2006/relationships" xmlns:p="http://schemas.openxmlformats.org/presentationml/2006/main">
  <p:tag name="AS_UNIQUEID" val="592"/>
</p:tagLst>
</file>

<file path=ppt/tags/tag1184.xml><?xml version="1.0" encoding="utf-8"?>
<p:tagLst xmlns:a="http://schemas.openxmlformats.org/drawingml/2006/main" xmlns:r="http://schemas.openxmlformats.org/officeDocument/2006/relationships" xmlns:p="http://schemas.openxmlformats.org/presentationml/2006/main">
  <p:tag name="AS_UNIQUEID" val="595"/>
</p:tagLst>
</file>

<file path=ppt/tags/tag1185.xml><?xml version="1.0" encoding="utf-8"?>
<p:tagLst xmlns:a="http://schemas.openxmlformats.org/drawingml/2006/main" xmlns:r="http://schemas.openxmlformats.org/officeDocument/2006/relationships" xmlns:p="http://schemas.openxmlformats.org/presentationml/2006/main">
  <p:tag name="AS_UNIQUEID" val="596"/>
</p:tagLst>
</file>

<file path=ppt/tags/tag1186.xml><?xml version="1.0" encoding="utf-8"?>
<p:tagLst xmlns:a="http://schemas.openxmlformats.org/drawingml/2006/main" xmlns:r="http://schemas.openxmlformats.org/officeDocument/2006/relationships" xmlns:p="http://schemas.openxmlformats.org/presentationml/2006/main">
  <p:tag name="AS_UNIQUEID" val="597"/>
</p:tagLst>
</file>

<file path=ppt/tags/tag1187.xml><?xml version="1.0" encoding="utf-8"?>
<p:tagLst xmlns:a="http://schemas.openxmlformats.org/drawingml/2006/main" xmlns:r="http://schemas.openxmlformats.org/officeDocument/2006/relationships" xmlns:p="http://schemas.openxmlformats.org/presentationml/2006/main">
  <p:tag name="AS_UNIQUEID" val="593"/>
</p:tagLst>
</file>

<file path=ppt/tags/tag1188.xml><?xml version="1.0" encoding="utf-8"?>
<p:tagLst xmlns:a="http://schemas.openxmlformats.org/drawingml/2006/main" xmlns:r="http://schemas.openxmlformats.org/officeDocument/2006/relationships" xmlns:p="http://schemas.openxmlformats.org/presentationml/2006/main">
  <p:tag name="AS_UNIQUEID" val="594"/>
</p:tagLst>
</file>

<file path=ppt/tags/tag1189.xml><?xml version="1.0" encoding="utf-8"?>
<p:tagLst xmlns:a="http://schemas.openxmlformats.org/drawingml/2006/main" xmlns:r="http://schemas.openxmlformats.org/officeDocument/2006/relationships" xmlns:p="http://schemas.openxmlformats.org/presentationml/2006/main">
  <p:tag name="AS_UNIQUEID" val="1454"/>
  <p:tag name="KSO_WM_BEAUTIFY_FLAG" val=""/>
</p:tagLst>
</file>

<file path=ppt/tags/tag119.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190.xml><?xml version="1.0" encoding="utf-8"?>
<p:tagLst xmlns:a="http://schemas.openxmlformats.org/drawingml/2006/main" xmlns:r="http://schemas.openxmlformats.org/officeDocument/2006/relationships" xmlns:p="http://schemas.openxmlformats.org/presentationml/2006/main">
  <p:tag name="AS_UNIQUEID" val="1455"/>
  <p:tag name="KSO_WM_BEAUTIFY_FLAG" val=""/>
</p:tagLst>
</file>

<file path=ppt/tags/tag1191.xml><?xml version="1.0" encoding="utf-8"?>
<p:tagLst xmlns:a="http://schemas.openxmlformats.org/drawingml/2006/main" xmlns:r="http://schemas.openxmlformats.org/officeDocument/2006/relationships" xmlns:p="http://schemas.openxmlformats.org/presentationml/2006/main">
  <p:tag name="AS_UNIQUEID" val="84"/>
  <p:tag name="KSO_WM_BEAUTIFY_FLAG" val=""/>
</p:tagLst>
</file>

<file path=ppt/tags/tag1192.xml><?xml version="1.0" encoding="utf-8"?>
<p:tagLst xmlns:a="http://schemas.openxmlformats.org/drawingml/2006/main" xmlns:r="http://schemas.openxmlformats.org/officeDocument/2006/relationships" xmlns:p="http://schemas.openxmlformats.org/presentationml/2006/main">
  <p:tag name="AS_UNIQUEID" val="1451"/>
  <p:tag name="KSO_WM_BEAUTIFY_FLAG" val=""/>
</p:tagLst>
</file>

<file path=ppt/tags/tag1193.xml><?xml version="1.0" encoding="utf-8"?>
<p:tagLst xmlns:a="http://schemas.openxmlformats.org/drawingml/2006/main" xmlns:r="http://schemas.openxmlformats.org/officeDocument/2006/relationships" xmlns:p="http://schemas.openxmlformats.org/presentationml/2006/main">
  <p:tag name="AS_UNIQUEID" val="1452"/>
  <p:tag name="KSO_WM_BEAUTIFY_FLAG" val=""/>
</p:tagLst>
</file>

<file path=ppt/tags/tag1194.xml><?xml version="1.0" encoding="utf-8"?>
<p:tagLst xmlns:a="http://schemas.openxmlformats.org/drawingml/2006/main" xmlns:r="http://schemas.openxmlformats.org/officeDocument/2006/relationships" xmlns:p="http://schemas.openxmlformats.org/presentationml/2006/main">
  <p:tag name="AS_UNIQUEID" val="805"/>
</p:tagLst>
</file>

<file path=ppt/tags/tag1195.xml><?xml version="1.0" encoding="utf-8"?>
<p:tagLst xmlns:a="http://schemas.openxmlformats.org/drawingml/2006/main" xmlns:r="http://schemas.openxmlformats.org/officeDocument/2006/relationships" xmlns:p="http://schemas.openxmlformats.org/presentationml/2006/main">
  <p:tag name="AS_UNIQUEID" val="806"/>
</p:tagLst>
</file>

<file path=ppt/tags/tag1196.xml><?xml version="1.0" encoding="utf-8"?>
<p:tagLst xmlns:a="http://schemas.openxmlformats.org/drawingml/2006/main" xmlns:r="http://schemas.openxmlformats.org/officeDocument/2006/relationships" xmlns:p="http://schemas.openxmlformats.org/presentationml/2006/main">
  <p:tag name="AS_UNIQUEID" val="1426"/>
</p:tagLst>
</file>

<file path=ppt/tags/tag1197.xml><?xml version="1.0" encoding="utf-8"?>
<p:tagLst xmlns:a="http://schemas.openxmlformats.org/drawingml/2006/main" xmlns:r="http://schemas.openxmlformats.org/officeDocument/2006/relationships" xmlns:p="http://schemas.openxmlformats.org/presentationml/2006/main">
  <p:tag name="AS_UNIQUEID" val="1427"/>
</p:tagLst>
</file>

<file path=ppt/tags/tag1198.xml><?xml version="1.0" encoding="utf-8"?>
<p:tagLst xmlns:a="http://schemas.openxmlformats.org/drawingml/2006/main" xmlns:r="http://schemas.openxmlformats.org/officeDocument/2006/relationships" xmlns:p="http://schemas.openxmlformats.org/presentationml/2006/main">
  <p:tag name="AS_UNIQUEID" val="797"/>
</p:tagLst>
</file>

<file path=ppt/tags/tag1199.xml><?xml version="1.0" encoding="utf-8"?>
<p:tagLst xmlns:a="http://schemas.openxmlformats.org/drawingml/2006/main" xmlns:r="http://schemas.openxmlformats.org/officeDocument/2006/relationships" xmlns:p="http://schemas.openxmlformats.org/presentationml/2006/main">
  <p:tag name="AS_UNIQUEID" val="800"/>
</p:tagLst>
</file>

<file path=ppt/tags/tag12.xml><?xml version="1.0" encoding="utf-8"?>
<p:tagLst xmlns:a="http://schemas.openxmlformats.org/drawingml/2006/main" xmlns:r="http://schemas.openxmlformats.org/officeDocument/2006/relationships" xmlns:p="http://schemas.openxmlformats.org/presentationml/2006/main">
  <p:tag name="AS_UNIQUEID" val="1334"/>
  <p:tag name="KSO_WM_SCREEN_THEME_FLAG" val="2TC2MXnMaNnT3Si0A8W8D4U8WZphZ6Ry39MpK5YXgqJgZps+hX7Ben09JCfe0fZh89arTnef5em5i9nLYOz0isNcOlL5tswcQ+OpksbA2QI="/>
</p:tagLst>
</file>

<file path=ppt/tags/tag120.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200.xml><?xml version="1.0" encoding="utf-8"?>
<p:tagLst xmlns:a="http://schemas.openxmlformats.org/drawingml/2006/main" xmlns:r="http://schemas.openxmlformats.org/officeDocument/2006/relationships" xmlns:p="http://schemas.openxmlformats.org/presentationml/2006/main">
  <p:tag name="AS_UNIQUEID" val="798"/>
</p:tagLst>
</file>

<file path=ppt/tags/tag1201.xml><?xml version="1.0" encoding="utf-8"?>
<p:tagLst xmlns:a="http://schemas.openxmlformats.org/drawingml/2006/main" xmlns:r="http://schemas.openxmlformats.org/officeDocument/2006/relationships" xmlns:p="http://schemas.openxmlformats.org/presentationml/2006/main">
  <p:tag name="AS_UNIQUEID" val="799"/>
</p:tagLst>
</file>

<file path=ppt/tags/tag12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3.xml><?xml version="1.0" encoding="utf-8"?>
<p:tagLst xmlns:a="http://schemas.openxmlformats.org/drawingml/2006/main" xmlns:r="http://schemas.openxmlformats.org/officeDocument/2006/relationships" xmlns:p="http://schemas.openxmlformats.org/presentationml/2006/main">
  <p:tag name="AS_UNIQUEID" val="2426"/>
  <p:tag name="KSO_WM_BEAUTIFY_FLAG" val=""/>
</p:tagLst>
</file>

<file path=ppt/tags/tag120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205.xml><?xml version="1.0" encoding="utf-8"?>
<p:tagLst xmlns:a="http://schemas.openxmlformats.org/drawingml/2006/main" xmlns:r="http://schemas.openxmlformats.org/officeDocument/2006/relationships" xmlns:p="http://schemas.openxmlformats.org/presentationml/2006/main">
  <p:tag name="AS_UNIQUEID" val="9034"/>
</p:tagLst>
</file>

<file path=ppt/tags/tag1206.xml><?xml version="1.0" encoding="utf-8"?>
<p:tagLst xmlns:a="http://schemas.openxmlformats.org/drawingml/2006/main" xmlns:r="http://schemas.openxmlformats.org/officeDocument/2006/relationships" xmlns:p="http://schemas.openxmlformats.org/presentationml/2006/main">
  <p:tag name="AS_UNIQUEID" val="9035"/>
</p:tagLst>
</file>

<file path=ppt/tags/tag1207.xml><?xml version="1.0" encoding="utf-8"?>
<p:tagLst xmlns:a="http://schemas.openxmlformats.org/drawingml/2006/main" xmlns:r="http://schemas.openxmlformats.org/officeDocument/2006/relationships" xmlns:p="http://schemas.openxmlformats.org/presentationml/2006/main">
  <p:tag name="AS_UNIQUEID" val="9038"/>
</p:tagLst>
</file>

<file path=ppt/tags/tag1208.xml><?xml version="1.0" encoding="utf-8"?>
<p:tagLst xmlns:a="http://schemas.openxmlformats.org/drawingml/2006/main" xmlns:r="http://schemas.openxmlformats.org/officeDocument/2006/relationships" xmlns:p="http://schemas.openxmlformats.org/presentationml/2006/main">
  <p:tag name="AS_UNIQUEID" val="9039"/>
</p:tagLst>
</file>

<file path=ppt/tags/tag1209.xml><?xml version="1.0" encoding="utf-8"?>
<p:tagLst xmlns:a="http://schemas.openxmlformats.org/drawingml/2006/main" xmlns:r="http://schemas.openxmlformats.org/officeDocument/2006/relationships" xmlns:p="http://schemas.openxmlformats.org/presentationml/2006/main">
  <p:tag name="AS_UNIQUEID" val="1605"/>
</p:tagLst>
</file>

<file path=ppt/tags/tag121.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210.xml><?xml version="1.0" encoding="utf-8"?>
<p:tagLst xmlns:a="http://schemas.openxmlformats.org/drawingml/2006/main" xmlns:r="http://schemas.openxmlformats.org/officeDocument/2006/relationships" xmlns:p="http://schemas.openxmlformats.org/presentationml/2006/main">
  <p:tag name="AS_UNIQUEID" val="1606"/>
  <p:tag name="KSO_WM_BEAUTIFY_FLAG" val=""/>
</p:tagLst>
</file>

<file path=ppt/tags/tag1211.xml><?xml version="1.0" encoding="utf-8"?>
<p:tagLst xmlns:a="http://schemas.openxmlformats.org/drawingml/2006/main" xmlns:r="http://schemas.openxmlformats.org/officeDocument/2006/relationships" xmlns:p="http://schemas.openxmlformats.org/presentationml/2006/main">
  <p:tag name="AS_UNIQUEID" val="1528"/>
  <p:tag name="KSO_WM_BEAUTIFY_FLAG" val=""/>
</p:tagLst>
</file>

<file path=ppt/tags/tag1212.xml><?xml version="1.0" encoding="utf-8"?>
<p:tagLst xmlns:a="http://schemas.openxmlformats.org/drawingml/2006/main" xmlns:r="http://schemas.openxmlformats.org/officeDocument/2006/relationships" xmlns:p="http://schemas.openxmlformats.org/presentationml/2006/main">
  <p:tag name="AS_UNIQUEID" val="1529"/>
  <p:tag name="KSO_WM_BEAUTIFY_FLAG" val=""/>
</p:tagLst>
</file>

<file path=ppt/tags/tag1213.xml><?xml version="1.0" encoding="utf-8"?>
<p:tagLst xmlns:a="http://schemas.openxmlformats.org/drawingml/2006/main" xmlns:r="http://schemas.openxmlformats.org/officeDocument/2006/relationships" xmlns:p="http://schemas.openxmlformats.org/presentationml/2006/main">
  <p:tag name="AS_UNIQUEID" val="9036"/>
</p:tagLst>
</file>

<file path=ppt/tags/tag1214.xml><?xml version="1.0" encoding="utf-8"?>
<p:tagLst xmlns:a="http://schemas.openxmlformats.org/drawingml/2006/main" xmlns:r="http://schemas.openxmlformats.org/officeDocument/2006/relationships" xmlns:p="http://schemas.openxmlformats.org/presentationml/2006/main">
  <p:tag name="AS_UNIQUEID" val="9037"/>
</p:tagLst>
</file>

<file path=ppt/tags/tag12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6.xml><?xml version="1.0" encoding="utf-8"?>
<p:tagLst xmlns:a="http://schemas.openxmlformats.org/drawingml/2006/main" xmlns:r="http://schemas.openxmlformats.org/officeDocument/2006/relationships" xmlns:p="http://schemas.openxmlformats.org/presentationml/2006/main">
  <p:tag name="AS_UNIQUEID" val="2426"/>
  <p:tag name="KSO_WM_BEAUTIFY_FLAG" val=""/>
</p:tagLst>
</file>

<file path=ppt/tags/tag121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218.xml><?xml version="1.0" encoding="utf-8"?>
<p:tagLst xmlns:a="http://schemas.openxmlformats.org/drawingml/2006/main" xmlns:r="http://schemas.openxmlformats.org/officeDocument/2006/relationships" xmlns:p="http://schemas.openxmlformats.org/presentationml/2006/main">
  <p:tag name="AS_UNIQUEID" val="9038"/>
</p:tagLst>
</file>

<file path=ppt/tags/tag1219.xml><?xml version="1.0" encoding="utf-8"?>
<p:tagLst xmlns:a="http://schemas.openxmlformats.org/drawingml/2006/main" xmlns:r="http://schemas.openxmlformats.org/officeDocument/2006/relationships" xmlns:p="http://schemas.openxmlformats.org/presentationml/2006/main">
  <p:tag name="AS_UNIQUEID" val="9039"/>
</p:tagLst>
</file>

<file path=ppt/tags/tag122.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220.xml><?xml version="1.0" encoding="utf-8"?>
<p:tagLst xmlns:a="http://schemas.openxmlformats.org/drawingml/2006/main" xmlns:r="http://schemas.openxmlformats.org/officeDocument/2006/relationships" xmlns:p="http://schemas.openxmlformats.org/presentationml/2006/main">
  <p:tag name="AS_UNIQUEID" val="355"/>
  <p:tag name="KSO_WM_BEAUTIFY_FLAG" val=""/>
</p:tagLst>
</file>

<file path=ppt/tags/tag1221.xml><?xml version="1.0" encoding="utf-8"?>
<p:tagLst xmlns:a="http://schemas.openxmlformats.org/drawingml/2006/main" xmlns:r="http://schemas.openxmlformats.org/officeDocument/2006/relationships" xmlns:p="http://schemas.openxmlformats.org/presentationml/2006/main">
  <p:tag name="AS_UNIQUEID" val="1527"/>
  <p:tag name="KSO_WM_BEAUTIFY_FLAG" val=""/>
</p:tagLst>
</file>

<file path=ppt/tags/tag1222.xml><?xml version="1.0" encoding="utf-8"?>
<p:tagLst xmlns:a="http://schemas.openxmlformats.org/drawingml/2006/main" xmlns:r="http://schemas.openxmlformats.org/officeDocument/2006/relationships" xmlns:p="http://schemas.openxmlformats.org/presentationml/2006/main">
  <p:tag name="AS_UNIQUEID" val="361"/>
</p:tagLst>
</file>

<file path=ppt/tags/tag1223.xml><?xml version="1.0" encoding="utf-8"?>
<p:tagLst xmlns:a="http://schemas.openxmlformats.org/drawingml/2006/main" xmlns:r="http://schemas.openxmlformats.org/officeDocument/2006/relationships" xmlns:p="http://schemas.openxmlformats.org/presentationml/2006/main">
  <p:tag name="AS_UNIQUEID" val="360"/>
  <p:tag name="KSO_WM_BEAUTIFY_FLAG" val=""/>
</p:tagLst>
</file>

<file path=ppt/tags/tag1224.xml><?xml version="1.0" encoding="utf-8"?>
<p:tagLst xmlns:a="http://schemas.openxmlformats.org/drawingml/2006/main" xmlns:r="http://schemas.openxmlformats.org/officeDocument/2006/relationships" xmlns:p="http://schemas.openxmlformats.org/presentationml/2006/main">
  <p:tag name="AS_UNIQUEID" val="1605"/>
</p:tagLst>
</file>

<file path=ppt/tags/tag1225.xml><?xml version="1.0" encoding="utf-8"?>
<p:tagLst xmlns:a="http://schemas.openxmlformats.org/drawingml/2006/main" xmlns:r="http://schemas.openxmlformats.org/officeDocument/2006/relationships" xmlns:p="http://schemas.openxmlformats.org/presentationml/2006/main">
  <p:tag name="AS_UNIQUEID" val="1606"/>
  <p:tag name="KSO_WM_BEAUTIFY_FLAG" val=""/>
</p:tagLst>
</file>

<file path=ppt/tags/tag1226.xml><?xml version="1.0" encoding="utf-8"?>
<p:tagLst xmlns:a="http://schemas.openxmlformats.org/drawingml/2006/main" xmlns:r="http://schemas.openxmlformats.org/officeDocument/2006/relationships" xmlns:p="http://schemas.openxmlformats.org/presentationml/2006/main">
  <p:tag name="AS_UNIQUEID" val="1528"/>
  <p:tag name="KSO_WM_BEAUTIFY_FLAG" val=""/>
</p:tagLst>
</file>

<file path=ppt/tags/tag1227.xml><?xml version="1.0" encoding="utf-8"?>
<p:tagLst xmlns:a="http://schemas.openxmlformats.org/drawingml/2006/main" xmlns:r="http://schemas.openxmlformats.org/officeDocument/2006/relationships" xmlns:p="http://schemas.openxmlformats.org/presentationml/2006/main">
  <p:tag name="AS_UNIQUEID" val="1529"/>
  <p:tag name="KSO_WM_BEAUTIFY_FLAG" val=""/>
</p:tagLst>
</file>

<file path=ppt/tags/tag12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9.xml><?xml version="1.0" encoding="utf-8"?>
<p:tagLst xmlns:a="http://schemas.openxmlformats.org/drawingml/2006/main" xmlns:r="http://schemas.openxmlformats.org/officeDocument/2006/relationships" xmlns:p="http://schemas.openxmlformats.org/presentationml/2006/main">
  <p:tag name="AS_UNIQUEID" val="2426"/>
  <p:tag name="KSO_WM_BEAUTIFY_FLAG" val=""/>
</p:tagLst>
</file>

<file path=ppt/tags/tag123.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230.xml><?xml version="1.0" encoding="utf-8"?>
<p:tagLst xmlns:a="http://schemas.openxmlformats.org/drawingml/2006/main" xmlns:r="http://schemas.openxmlformats.org/officeDocument/2006/relationships" xmlns:p="http://schemas.openxmlformats.org/presentationml/2006/main">
  <p:tag name="AS_UNIQUEID" val="2454"/>
</p:tagLst>
</file>

<file path=ppt/tags/tag1231.xml><?xml version="1.0" encoding="utf-8"?>
<p:tagLst xmlns:a="http://schemas.openxmlformats.org/drawingml/2006/main" xmlns:r="http://schemas.openxmlformats.org/officeDocument/2006/relationships" xmlns:p="http://schemas.openxmlformats.org/presentationml/2006/main">
  <p:tag name="AS_UNIQUEID" val="2451"/>
</p:tagLst>
</file>

<file path=ppt/tags/tag1232.xml><?xml version="1.0" encoding="utf-8"?>
<p:tagLst xmlns:a="http://schemas.openxmlformats.org/drawingml/2006/main" xmlns:r="http://schemas.openxmlformats.org/officeDocument/2006/relationships" xmlns:p="http://schemas.openxmlformats.org/presentationml/2006/main">
  <p:tag name="AS_UNIQUEID" val="8434"/>
</p:tagLst>
</file>

<file path=ppt/tags/tag1233.xml><?xml version="1.0" encoding="utf-8"?>
<p:tagLst xmlns:a="http://schemas.openxmlformats.org/drawingml/2006/main" xmlns:r="http://schemas.openxmlformats.org/officeDocument/2006/relationships" xmlns:p="http://schemas.openxmlformats.org/presentationml/2006/main">
  <p:tag name="AS_UNIQUEID" val="2426"/>
  <p:tag name="KSO_WM_BEAUTIFY_FLAG" val=""/>
</p:tagLst>
</file>

<file path=ppt/tags/tag123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235.xml><?xml version="1.0" encoding="utf-8"?>
<p:tagLst xmlns:a="http://schemas.openxmlformats.org/drawingml/2006/main" xmlns:r="http://schemas.openxmlformats.org/officeDocument/2006/relationships" xmlns:p="http://schemas.openxmlformats.org/presentationml/2006/main">
  <p:tag name="AS_UNIQUEID" val="3328"/>
  <p:tag name="KSO_WM_UNIT_TABLE_BEAUTIFY" val="smartTable{f320786f-d18e-4200-993c-1157161c0643}"/>
  <p:tag name="TABLE_ENDDRAG_ORIGIN_RECT" val="938*391"/>
  <p:tag name="TABLE_ENDDRAG_RECT" val="9*85*938*391"/>
</p:tagLst>
</file>

<file path=ppt/tags/tag1236.xml><?xml version="1.0" encoding="utf-8"?>
<p:tagLst xmlns:a="http://schemas.openxmlformats.org/drawingml/2006/main" xmlns:r="http://schemas.openxmlformats.org/officeDocument/2006/relationships" xmlns:p="http://schemas.openxmlformats.org/presentationml/2006/main">
  <p:tag name="AS_UNIQUEID" val="5277"/>
</p:tagLst>
</file>

<file path=ppt/tags/tag1237.xml><?xml version="1.0" encoding="utf-8"?>
<p:tagLst xmlns:a="http://schemas.openxmlformats.org/drawingml/2006/main" xmlns:r="http://schemas.openxmlformats.org/officeDocument/2006/relationships" xmlns:p="http://schemas.openxmlformats.org/presentationml/2006/main">
  <p:tag name="AS_UNIQUEID" val="5279"/>
  <p:tag name="KSO_WM_BEAUTIFY_FLAG" val=""/>
</p:tagLst>
</file>

<file path=ppt/tags/tag1238.xml><?xml version="1.0" encoding="utf-8"?>
<p:tagLst xmlns:a="http://schemas.openxmlformats.org/drawingml/2006/main" xmlns:r="http://schemas.openxmlformats.org/officeDocument/2006/relationships" xmlns:p="http://schemas.openxmlformats.org/presentationml/2006/main">
  <p:tag name="AS_UNIQUEID" val="5280"/>
  <p:tag name="KSO_WM_BEAUTIFY_FLAG" val=""/>
</p:tagLst>
</file>

<file path=ppt/tags/tag1239.xml><?xml version="1.0" encoding="utf-8"?>
<p:tagLst xmlns:a="http://schemas.openxmlformats.org/drawingml/2006/main" xmlns:r="http://schemas.openxmlformats.org/officeDocument/2006/relationships" xmlns:p="http://schemas.openxmlformats.org/presentationml/2006/main">
  <p:tag name="AS_UNIQUEID" val="5281"/>
  <p:tag name="KSO_WM_BEAUTIFY_FLAG" val=""/>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240.xml><?xml version="1.0" encoding="utf-8"?>
<p:tagLst xmlns:a="http://schemas.openxmlformats.org/drawingml/2006/main" xmlns:r="http://schemas.openxmlformats.org/officeDocument/2006/relationships" xmlns:p="http://schemas.openxmlformats.org/presentationml/2006/main">
  <p:tag name="AS_UNIQUEID" val="5282"/>
  <p:tag name="KSO_WM_BEAUTIFY_FLAG" val=""/>
</p:tagLst>
</file>

<file path=ppt/tags/tag1241.xml><?xml version="1.0" encoding="utf-8"?>
<p:tagLst xmlns:a="http://schemas.openxmlformats.org/drawingml/2006/main" xmlns:r="http://schemas.openxmlformats.org/officeDocument/2006/relationships" xmlns:p="http://schemas.openxmlformats.org/presentationml/2006/main">
  <p:tag name="AS_UNIQUEID" val="5283"/>
</p:tagLst>
</file>

<file path=ppt/tags/tag12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3.xml><?xml version="1.0" encoding="utf-8"?>
<p:tagLst xmlns:a="http://schemas.openxmlformats.org/drawingml/2006/main" xmlns:r="http://schemas.openxmlformats.org/officeDocument/2006/relationships" xmlns:p="http://schemas.openxmlformats.org/presentationml/2006/main">
  <p:tag name="AS_UNIQUEID" val="2426"/>
  <p:tag name="KSO_WM_BEAUTIFY_FLAG" val=""/>
</p:tagLst>
</file>

<file path=ppt/tags/tag1244.xml><?xml version="1.0" encoding="utf-8"?>
<p:tagLst xmlns:a="http://schemas.openxmlformats.org/drawingml/2006/main" xmlns:r="http://schemas.openxmlformats.org/officeDocument/2006/relationships" xmlns:p="http://schemas.openxmlformats.org/presentationml/2006/main">
  <p:tag name="AS_UNIQUEID" val="2454"/>
</p:tagLst>
</file>

<file path=ppt/tags/tag1245.xml><?xml version="1.0" encoding="utf-8"?>
<p:tagLst xmlns:a="http://schemas.openxmlformats.org/drawingml/2006/main" xmlns:r="http://schemas.openxmlformats.org/officeDocument/2006/relationships" xmlns:p="http://schemas.openxmlformats.org/presentationml/2006/main">
  <p:tag name="AS_UNIQUEID" val="2451"/>
</p:tagLst>
</file>

<file path=ppt/tags/tag1246.xml><?xml version="1.0" encoding="utf-8"?>
<p:tagLst xmlns:a="http://schemas.openxmlformats.org/drawingml/2006/main" xmlns:r="http://schemas.openxmlformats.org/officeDocument/2006/relationships" xmlns:p="http://schemas.openxmlformats.org/presentationml/2006/main">
  <p:tag name="KSO_WM_FULL_TEXT_BEAUTIFY_COPY_ID" val="74756"/>
  <p:tag name="KSO_WM_BEAUTIFY_FLAG" val=""/>
</p:tagLst>
</file>

<file path=ppt/tags/tag1247.xml><?xml version="1.0" encoding="utf-8"?>
<p:tagLst xmlns:a="http://schemas.openxmlformats.org/drawingml/2006/main" xmlns:r="http://schemas.openxmlformats.org/officeDocument/2006/relationships" xmlns:p="http://schemas.openxmlformats.org/presentationml/2006/main">
  <p:tag name="AS_UNIQUEID" val="2426"/>
  <p:tag name="KSO_WM_BEAUTIFY_FLAG" val=""/>
</p:tagLst>
</file>

<file path=ppt/tags/tag1248.xml><?xml version="1.0" encoding="utf-8"?>
<p:tagLst xmlns:a="http://schemas.openxmlformats.org/drawingml/2006/main" xmlns:r="http://schemas.openxmlformats.org/officeDocument/2006/relationships" xmlns:p="http://schemas.openxmlformats.org/presentationml/2006/main">
  <p:tag name="AS_UNIQUEID" val="2454"/>
</p:tagLst>
</file>

<file path=ppt/tags/tag1249.xml><?xml version="1.0" encoding="utf-8"?>
<p:tagLst xmlns:a="http://schemas.openxmlformats.org/drawingml/2006/main" xmlns:r="http://schemas.openxmlformats.org/officeDocument/2006/relationships" xmlns:p="http://schemas.openxmlformats.org/presentationml/2006/main">
  <p:tag name="AS_UNIQUEID" val="2451"/>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250.xml><?xml version="1.0" encoding="utf-8"?>
<p:tagLst xmlns:a="http://schemas.openxmlformats.org/drawingml/2006/main" xmlns:r="http://schemas.openxmlformats.org/officeDocument/2006/relationships" xmlns:p="http://schemas.openxmlformats.org/presentationml/2006/main">
  <p:tag name="KSO_WM_FULL_TEXT_BEAUTIFY_COPY_ID" val="74756"/>
  <p:tag name="KSO_WM_BEAUTIFY_FLAG" val=""/>
</p:tagLst>
</file>

<file path=ppt/tags/tag1251.xml><?xml version="1.0" encoding="utf-8"?>
<p:tagLst xmlns:a="http://schemas.openxmlformats.org/drawingml/2006/main" xmlns:r="http://schemas.openxmlformats.org/officeDocument/2006/relationships" xmlns:p="http://schemas.openxmlformats.org/presentationml/2006/main">
  <p:tag name="AS_UNIQUEID" val="2426"/>
  <p:tag name="KSO_WM_BEAUTIFY_FLAG" val=""/>
</p:tagLst>
</file>

<file path=ppt/tags/tag1252.xml><?xml version="1.0" encoding="utf-8"?>
<p:tagLst xmlns:a="http://schemas.openxmlformats.org/drawingml/2006/main" xmlns:r="http://schemas.openxmlformats.org/officeDocument/2006/relationships" xmlns:p="http://schemas.openxmlformats.org/presentationml/2006/main">
  <p:tag name="KSO_WM_BEAUTIFY_FLAG" val="#wm#"/>
  <p:tag name="KSO_WM_FULL_TEXT_BEAUTIFY_COPY_ID" val="150995287"/>
  <p:tag name="KSO_WM_TEMPLATE_CATEGORY" val="diagram"/>
  <p:tag name="KSO_WM_TEMPLATE_INDEX" val="20200329"/>
</p:tagLst>
</file>

<file path=ppt/tags/tag12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2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1.xml><?xml version="1.0" encoding="utf-8"?>
<p:tagLst xmlns:a="http://schemas.openxmlformats.org/drawingml/2006/main" xmlns:r="http://schemas.openxmlformats.org/officeDocument/2006/relationships" xmlns:p="http://schemas.openxmlformats.org/presentationml/2006/main">
  <p:tag name="AS_UNIQUEID" val="2426"/>
  <p:tag name="KSO_WM_BEAUTIFY_FLAG" val=""/>
</p:tagLst>
</file>

<file path=ppt/tags/tag1262.xml><?xml version="1.0" encoding="utf-8"?>
<p:tagLst xmlns:a="http://schemas.openxmlformats.org/drawingml/2006/main" xmlns:r="http://schemas.openxmlformats.org/officeDocument/2006/relationships" xmlns:p="http://schemas.openxmlformats.org/presentationml/2006/main">
  <p:tag name="AS_UNIQUEID" val="4301"/>
  <p:tag name="KSO_WM_FULL_TEXT_BEAUTIFY_COPY_ID" val="3"/>
</p:tagLst>
</file>

<file path=ppt/tags/tag1263.xml><?xml version="1.0" encoding="utf-8"?>
<p:tagLst xmlns:a="http://schemas.openxmlformats.org/drawingml/2006/main" xmlns:r="http://schemas.openxmlformats.org/officeDocument/2006/relationships" xmlns:p="http://schemas.openxmlformats.org/presentationml/2006/main">
  <p:tag name="AS_UNIQUEID" val="252"/>
  <p:tag name="KSO_WM_FULL_TEXT_BEAUTIFY_COPY_ID" val="9"/>
</p:tagLst>
</file>

<file path=ppt/tags/tag1264.xml><?xml version="1.0" encoding="utf-8"?>
<p:tagLst xmlns:a="http://schemas.openxmlformats.org/drawingml/2006/main" xmlns:r="http://schemas.openxmlformats.org/officeDocument/2006/relationships" xmlns:p="http://schemas.openxmlformats.org/presentationml/2006/main">
  <p:tag name="KSO_WM_BEAUTIFY_FLAG" val="#wm#"/>
  <p:tag name="KSO_WM_FULL_TEXT_BEAUTIFY_COPY_ID" val="150995287"/>
  <p:tag name="KSO_WM_TEMPLATE_CATEGORY" val="diagram"/>
  <p:tag name="KSO_WM_TEMPLATE_INDEX" val="20200329"/>
</p:tagLst>
</file>

<file path=ppt/tags/tag12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6.xml><?xml version="1.0" encoding="utf-8"?>
<p:tagLst xmlns:a="http://schemas.openxmlformats.org/drawingml/2006/main" xmlns:r="http://schemas.openxmlformats.org/officeDocument/2006/relationships" xmlns:p="http://schemas.openxmlformats.org/presentationml/2006/main">
  <p:tag name="AS_UNIQUEID" val="419"/>
  <p:tag name="KSO_WM_FULL_TEXT_BEAUTIFY_COPY_ID" val="30"/>
</p:tagLst>
</file>

<file path=ppt/tags/tag1267.xml><?xml version="1.0" encoding="utf-8"?>
<p:tagLst xmlns:a="http://schemas.openxmlformats.org/drawingml/2006/main" xmlns:r="http://schemas.openxmlformats.org/officeDocument/2006/relationships" xmlns:p="http://schemas.openxmlformats.org/presentationml/2006/main">
  <p:tag name="AS_UNIQUEID" val="1246"/>
</p:tagLst>
</file>

<file path=ppt/tags/tag1268.xml><?xml version="1.0" encoding="utf-8"?>
<p:tagLst xmlns:a="http://schemas.openxmlformats.org/drawingml/2006/main" xmlns:r="http://schemas.openxmlformats.org/officeDocument/2006/relationships" xmlns:p="http://schemas.openxmlformats.org/presentationml/2006/main">
  <p:tag name="AS_UNIQUEID" val="1246"/>
</p:tagLst>
</file>

<file path=ppt/tags/tag1269.xml><?xml version="1.0" encoding="utf-8"?>
<p:tagLst xmlns:a="http://schemas.openxmlformats.org/drawingml/2006/main" xmlns:r="http://schemas.openxmlformats.org/officeDocument/2006/relationships" xmlns:p="http://schemas.openxmlformats.org/presentationml/2006/main">
  <p:tag name="AS_UNIQUEID" val="4659"/>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270.xml><?xml version="1.0" encoding="utf-8"?>
<p:tagLst xmlns:a="http://schemas.openxmlformats.org/drawingml/2006/main" xmlns:r="http://schemas.openxmlformats.org/officeDocument/2006/relationships" xmlns:p="http://schemas.openxmlformats.org/presentationml/2006/main">
  <p:tag name="AS_UNIQUEID" val="4660"/>
</p:tagLst>
</file>

<file path=ppt/tags/tag1271.xml><?xml version="1.0" encoding="utf-8"?>
<p:tagLst xmlns:a="http://schemas.openxmlformats.org/drawingml/2006/main" xmlns:r="http://schemas.openxmlformats.org/officeDocument/2006/relationships" xmlns:p="http://schemas.openxmlformats.org/presentationml/2006/main">
  <p:tag name="AS_UNIQUEID" val="4661"/>
</p:tagLst>
</file>

<file path=ppt/tags/tag1272.xml><?xml version="1.0" encoding="utf-8"?>
<p:tagLst xmlns:a="http://schemas.openxmlformats.org/drawingml/2006/main" xmlns:r="http://schemas.openxmlformats.org/officeDocument/2006/relationships" xmlns:p="http://schemas.openxmlformats.org/presentationml/2006/main">
  <p:tag name="AS_UNIQUEID" val="4662"/>
</p:tagLst>
</file>

<file path=ppt/tags/tag12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4.xml><?xml version="1.0" encoding="utf-8"?>
<p:tagLst xmlns:a="http://schemas.openxmlformats.org/drawingml/2006/main" xmlns:r="http://schemas.openxmlformats.org/officeDocument/2006/relationships" xmlns:p="http://schemas.openxmlformats.org/presentationml/2006/main">
  <p:tag name="AS_UNIQUEID" val="8633"/>
</p:tagLst>
</file>

<file path=ppt/tags/tag12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6.xml><?xml version="1.0" encoding="utf-8"?>
<p:tagLst xmlns:a="http://schemas.openxmlformats.org/drawingml/2006/main" xmlns:r="http://schemas.openxmlformats.org/officeDocument/2006/relationships" xmlns:p="http://schemas.openxmlformats.org/presentationml/2006/main">
  <p:tag name="AS_UNIQUEID" val="2426"/>
  <p:tag name="KSO_WM_BEAUTIFY_FLAG" val=""/>
</p:tagLst>
</file>

<file path=ppt/tags/tag1277.xml><?xml version="1.0" encoding="utf-8"?>
<p:tagLst xmlns:a="http://schemas.openxmlformats.org/drawingml/2006/main" xmlns:r="http://schemas.openxmlformats.org/officeDocument/2006/relationships" xmlns:p="http://schemas.openxmlformats.org/presentationml/2006/main">
  <p:tag name="AS_UNIQUEID" val="1243"/>
</p:tagLst>
</file>

<file path=ppt/tags/tag1278.xml><?xml version="1.0" encoding="utf-8"?>
<p:tagLst xmlns:a="http://schemas.openxmlformats.org/drawingml/2006/main" xmlns:r="http://schemas.openxmlformats.org/officeDocument/2006/relationships" xmlns:p="http://schemas.openxmlformats.org/presentationml/2006/main">
  <p:tag name="AS_UNIQUEID" val="1243"/>
</p:tagLst>
</file>

<file path=ppt/tags/tag1279.xml><?xml version="1.0" encoding="utf-8"?>
<p:tagLst xmlns:a="http://schemas.openxmlformats.org/drawingml/2006/main" xmlns:r="http://schemas.openxmlformats.org/officeDocument/2006/relationships" xmlns:p="http://schemas.openxmlformats.org/presentationml/2006/main">
  <p:tag name="AS_UNIQUEID" val="1243"/>
</p:tagLst>
</file>

<file path=ppt/tags/tag128.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1280.xml><?xml version="1.0" encoding="utf-8"?>
<p:tagLst xmlns:a="http://schemas.openxmlformats.org/drawingml/2006/main" xmlns:r="http://schemas.openxmlformats.org/officeDocument/2006/relationships" xmlns:p="http://schemas.openxmlformats.org/presentationml/2006/main">
  <p:tag name="AS_UNIQUEID" val="1243"/>
</p:tagLst>
</file>

<file path=ppt/tags/tag1281.xml><?xml version="1.0" encoding="utf-8"?>
<p:tagLst xmlns:a="http://schemas.openxmlformats.org/drawingml/2006/main" xmlns:r="http://schemas.openxmlformats.org/officeDocument/2006/relationships" xmlns:p="http://schemas.openxmlformats.org/presentationml/2006/main">
  <p:tag name="AS_UNIQUEID" val="1243"/>
</p:tagLst>
</file>

<file path=ppt/tags/tag1282.xml><?xml version="1.0" encoding="utf-8"?>
<p:tagLst xmlns:a="http://schemas.openxmlformats.org/drawingml/2006/main" xmlns:r="http://schemas.openxmlformats.org/officeDocument/2006/relationships" xmlns:p="http://schemas.openxmlformats.org/presentationml/2006/main">
  <p:tag name="AS_UNIQUEID" val="683"/>
</p:tagLst>
</file>

<file path=ppt/tags/tag1283.xml><?xml version="1.0" encoding="utf-8"?>
<p:tagLst xmlns:a="http://schemas.openxmlformats.org/drawingml/2006/main" xmlns:r="http://schemas.openxmlformats.org/officeDocument/2006/relationships" xmlns:p="http://schemas.openxmlformats.org/presentationml/2006/main">
  <p:tag name="AS_UNIQUEID" val="4664"/>
</p:tagLst>
</file>

<file path=ppt/tags/tag1284.xml><?xml version="1.0" encoding="utf-8"?>
<p:tagLst xmlns:a="http://schemas.openxmlformats.org/drawingml/2006/main" xmlns:r="http://schemas.openxmlformats.org/officeDocument/2006/relationships" xmlns:p="http://schemas.openxmlformats.org/presentationml/2006/main">
  <p:tag name="AS_UNIQUEID" val="4667"/>
</p:tagLst>
</file>

<file path=ppt/tags/tag1285.xml><?xml version="1.0" encoding="utf-8"?>
<p:tagLst xmlns:a="http://schemas.openxmlformats.org/drawingml/2006/main" xmlns:r="http://schemas.openxmlformats.org/officeDocument/2006/relationships" xmlns:p="http://schemas.openxmlformats.org/presentationml/2006/main">
  <p:tag name="AS_UNIQUEID" val="4322"/>
  <p:tag name="KSO_WM_BEAUTIFY_FLAG" val=""/>
</p:tagLst>
</file>

<file path=ppt/tags/tag12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7.xml><?xml version="1.0" encoding="utf-8"?>
<p:tagLst xmlns:a="http://schemas.openxmlformats.org/drawingml/2006/main" xmlns:r="http://schemas.openxmlformats.org/officeDocument/2006/relationships" xmlns:p="http://schemas.openxmlformats.org/presentationml/2006/main">
  <p:tag name="AS_UNIQUEID" val="2426"/>
  <p:tag name="KSO_WM_BEAUTIFY_FLAG" val=""/>
</p:tagLst>
</file>

<file path=ppt/tags/tag1288.xml><?xml version="1.0" encoding="utf-8"?>
<p:tagLst xmlns:a="http://schemas.openxmlformats.org/drawingml/2006/main" xmlns:r="http://schemas.openxmlformats.org/officeDocument/2006/relationships" xmlns:p="http://schemas.openxmlformats.org/presentationml/2006/main">
  <p:tag name="AS_UNIQUEID" val="4670"/>
  <p:tag name="KSO_WM_BEAUTIFY_FLAG" val=""/>
</p:tagLst>
</file>

<file path=ppt/tags/tag1289.xml><?xml version="1.0" encoding="utf-8"?>
<p:tagLst xmlns:a="http://schemas.openxmlformats.org/drawingml/2006/main" xmlns:r="http://schemas.openxmlformats.org/officeDocument/2006/relationships" xmlns:p="http://schemas.openxmlformats.org/presentationml/2006/main">
  <p:tag name="AS_UNIQUEID" val="4665"/>
  <p:tag name="KSO_WM_BEAUTIFY_FLAG" val=""/>
</p:tagLst>
</file>

<file path=ppt/tags/tag129.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1290.xml><?xml version="1.0" encoding="utf-8"?>
<p:tagLst xmlns:a="http://schemas.openxmlformats.org/drawingml/2006/main" xmlns:r="http://schemas.openxmlformats.org/officeDocument/2006/relationships" xmlns:p="http://schemas.openxmlformats.org/presentationml/2006/main">
  <p:tag name="AS_UNIQUEID" val="4666"/>
  <p:tag name="KSO_WM_BEAUTIFY_FLAG" val=""/>
</p:tagLst>
</file>

<file path=ppt/tags/tag1291.xml><?xml version="1.0" encoding="utf-8"?>
<p:tagLst xmlns:a="http://schemas.openxmlformats.org/drawingml/2006/main" xmlns:r="http://schemas.openxmlformats.org/officeDocument/2006/relationships" xmlns:p="http://schemas.openxmlformats.org/presentationml/2006/main">
  <p:tag name="AS_UNIQUEID" val="5289"/>
</p:tagLst>
</file>

<file path=ppt/tags/tag1292.xml><?xml version="1.0" encoding="utf-8"?>
<p:tagLst xmlns:a="http://schemas.openxmlformats.org/drawingml/2006/main" xmlns:r="http://schemas.openxmlformats.org/officeDocument/2006/relationships" xmlns:p="http://schemas.openxmlformats.org/presentationml/2006/main">
  <p:tag name="AS_UNIQUEID" val="553"/>
</p:tagLst>
</file>

<file path=ppt/tags/tag1293.xml><?xml version="1.0" encoding="utf-8"?>
<p:tagLst xmlns:a="http://schemas.openxmlformats.org/drawingml/2006/main" xmlns:r="http://schemas.openxmlformats.org/officeDocument/2006/relationships" xmlns:p="http://schemas.openxmlformats.org/presentationml/2006/main">
  <p:tag name="AS_UNIQUEID" val="5293"/>
  <p:tag name="KSO_WM_BEAUTIFY_FLAG" val=""/>
</p:tagLst>
</file>

<file path=ppt/tags/tag1294.xml><?xml version="1.0" encoding="utf-8"?>
<p:tagLst xmlns:a="http://schemas.openxmlformats.org/drawingml/2006/main" xmlns:r="http://schemas.openxmlformats.org/officeDocument/2006/relationships" xmlns:p="http://schemas.openxmlformats.org/presentationml/2006/main">
  <p:tag name="AS_UNIQUEID" val="1605"/>
</p:tagLst>
</file>

<file path=ppt/tags/tag1295.xml><?xml version="1.0" encoding="utf-8"?>
<p:tagLst xmlns:a="http://schemas.openxmlformats.org/drawingml/2006/main" xmlns:r="http://schemas.openxmlformats.org/officeDocument/2006/relationships" xmlns:p="http://schemas.openxmlformats.org/presentationml/2006/main">
  <p:tag name="AS_UNIQUEID" val="1606"/>
  <p:tag name="KSO_WM_BEAUTIFY_FLAG" val=""/>
</p:tagLst>
</file>

<file path=ppt/tags/tag12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7.xml><?xml version="1.0" encoding="utf-8"?>
<p:tagLst xmlns:a="http://schemas.openxmlformats.org/drawingml/2006/main" xmlns:r="http://schemas.openxmlformats.org/officeDocument/2006/relationships" xmlns:p="http://schemas.openxmlformats.org/presentationml/2006/main">
  <p:tag name="AS_UNIQUEID" val="2426"/>
  <p:tag name="KSO_WM_BEAUTIFY_FLAG" val=""/>
</p:tagLst>
</file>

<file path=ppt/tags/tag1298.xml><?xml version="1.0" encoding="utf-8"?>
<p:tagLst xmlns:a="http://schemas.openxmlformats.org/drawingml/2006/main" xmlns:r="http://schemas.openxmlformats.org/officeDocument/2006/relationships" xmlns:p="http://schemas.openxmlformats.org/presentationml/2006/main">
  <p:tag name="AS_UNIQUEID" val="2454"/>
</p:tagLst>
</file>

<file path=ppt/tags/tag1299.xml><?xml version="1.0" encoding="utf-8"?>
<p:tagLst xmlns:a="http://schemas.openxmlformats.org/drawingml/2006/main" xmlns:r="http://schemas.openxmlformats.org/officeDocument/2006/relationships" xmlns:p="http://schemas.openxmlformats.org/presentationml/2006/main">
  <p:tag name="AS_UNIQUEID" val="2451"/>
</p:tagLst>
</file>

<file path=ppt/tags/tag13.xml><?xml version="1.0" encoding="utf-8"?>
<p:tagLst xmlns:a="http://schemas.openxmlformats.org/drawingml/2006/main" xmlns:r="http://schemas.openxmlformats.org/officeDocument/2006/relationships" xmlns:p="http://schemas.openxmlformats.org/presentationml/2006/main">
  <p:tag name="AS_UNIQUEID" val="1337"/>
  <p:tag name="KSO_WM_SCREEN_THEME_FLAG" val="2TC2MXnMaNnT3Si0A8W8D4U8WZphZ6Ry39MpK5YXgqJgZps+hX7Ben09JCfe0fZh89arTnef5em5i9nLYOz0isNcOlL5tswcQ+OpksbA2QI="/>
</p:tagLst>
</file>

<file path=ppt/tags/tag130.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1300.xml><?xml version="1.0" encoding="utf-8"?>
<p:tagLst xmlns:a="http://schemas.openxmlformats.org/drawingml/2006/main" xmlns:r="http://schemas.openxmlformats.org/officeDocument/2006/relationships" xmlns:p="http://schemas.openxmlformats.org/presentationml/2006/main">
  <p:tag name="KSO_WM_FULL_TEXT_BEAUTIFY_COPY_ID" val="74756"/>
  <p:tag name="KSO_WM_BEAUTIFY_FLAG" val=""/>
</p:tagLst>
</file>

<file path=ppt/tags/tag1301.xml><?xml version="1.0" encoding="utf-8"?>
<p:tagLst xmlns:a="http://schemas.openxmlformats.org/drawingml/2006/main" xmlns:r="http://schemas.openxmlformats.org/officeDocument/2006/relationships" xmlns:p="http://schemas.openxmlformats.org/presentationml/2006/main">
  <p:tag name="AS_UNIQUEID" val="2426"/>
  <p:tag name="KSO_WM_BEAUTIFY_FLAG" val=""/>
</p:tagLst>
</file>

<file path=ppt/tags/tag1302.xml><?xml version="1.0" encoding="utf-8"?>
<p:tagLst xmlns:a="http://schemas.openxmlformats.org/drawingml/2006/main" xmlns:r="http://schemas.openxmlformats.org/officeDocument/2006/relationships" xmlns:p="http://schemas.openxmlformats.org/presentationml/2006/main">
  <p:tag name="AS_UNIQUEID" val="58"/>
</p:tagLst>
</file>

<file path=ppt/tags/tag1303.xml><?xml version="1.0" encoding="utf-8"?>
<p:tagLst xmlns:a="http://schemas.openxmlformats.org/drawingml/2006/main" xmlns:r="http://schemas.openxmlformats.org/officeDocument/2006/relationships" xmlns:p="http://schemas.openxmlformats.org/presentationml/2006/main">
  <p:tag name="AS_UNIQUEID" val="61"/>
</p:tagLst>
</file>

<file path=ppt/tags/tag1304.xml><?xml version="1.0" encoding="utf-8"?>
<p:tagLst xmlns:a="http://schemas.openxmlformats.org/drawingml/2006/main" xmlns:r="http://schemas.openxmlformats.org/officeDocument/2006/relationships" xmlns:p="http://schemas.openxmlformats.org/presentationml/2006/main">
  <p:tag name="AS_UNIQUEID" val="9046"/>
</p:tagLst>
</file>

<file path=ppt/tags/tag1305.xml><?xml version="1.0" encoding="utf-8"?>
<p:tagLst xmlns:a="http://schemas.openxmlformats.org/drawingml/2006/main" xmlns:r="http://schemas.openxmlformats.org/officeDocument/2006/relationships" xmlns:p="http://schemas.openxmlformats.org/presentationml/2006/main">
  <p:tag name="AS_UNIQUEID" val="9045"/>
</p:tagLst>
</file>

<file path=ppt/tags/tag1306.xml><?xml version="1.0" encoding="utf-8"?>
<p:tagLst xmlns:a="http://schemas.openxmlformats.org/drawingml/2006/main" xmlns:r="http://schemas.openxmlformats.org/officeDocument/2006/relationships" xmlns:p="http://schemas.openxmlformats.org/presentationml/2006/main">
  <p:tag name="AS_UNIQUEID" val="9047"/>
  <p:tag name="KSO_WM_BEAUTIFY_FLAG" val=""/>
</p:tagLst>
</file>

<file path=ppt/tags/tag1307.xml><?xml version="1.0" encoding="utf-8"?>
<p:tagLst xmlns:a="http://schemas.openxmlformats.org/drawingml/2006/main" xmlns:r="http://schemas.openxmlformats.org/officeDocument/2006/relationships" xmlns:p="http://schemas.openxmlformats.org/presentationml/2006/main">
  <p:tag name="AS_UNIQUEID" val="9048"/>
  <p:tag name="KSO_WM_BEAUTIFY_FLAG" val=""/>
</p:tagLst>
</file>

<file path=ppt/tags/tag13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9.xml><?xml version="1.0" encoding="utf-8"?>
<p:tagLst xmlns:a="http://schemas.openxmlformats.org/drawingml/2006/main" xmlns:r="http://schemas.openxmlformats.org/officeDocument/2006/relationships" xmlns:p="http://schemas.openxmlformats.org/presentationml/2006/main">
  <p:tag name="AS_UNIQUEID" val="2426"/>
  <p:tag name="KSO_WM_BEAUTIFY_FLAG" val=""/>
</p:tagLst>
</file>

<file path=ppt/tags/tag131.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1310.xml><?xml version="1.0" encoding="utf-8"?>
<p:tagLst xmlns:a="http://schemas.openxmlformats.org/drawingml/2006/main" xmlns:r="http://schemas.openxmlformats.org/officeDocument/2006/relationships" xmlns:p="http://schemas.openxmlformats.org/presentationml/2006/main">
  <p:tag name="AS_UNIQUEID" val="3328"/>
  <p:tag name="KSO_WM_UNIT_TABLE_BEAUTIFY" val="smartTable{57b86018-3d8c-489f-b220-726a8577d230}"/>
  <p:tag name="TABLE_ENDDRAG_ORIGIN_RECT" val="938*393"/>
  <p:tag name="TABLE_ENDDRAG_RECT" val="9*92*938*393"/>
</p:tagLst>
</file>

<file path=ppt/tags/tag1311.xml><?xml version="1.0" encoding="utf-8"?>
<p:tagLst xmlns:a="http://schemas.openxmlformats.org/drawingml/2006/main" xmlns:r="http://schemas.openxmlformats.org/officeDocument/2006/relationships" xmlns:p="http://schemas.openxmlformats.org/presentationml/2006/main">
  <p:tag name="AS_UNIQUEID" val="9051"/>
  <p:tag name="KSO_WM_BEAUTIFY_FLAG" val=""/>
</p:tagLst>
</file>

<file path=ppt/tags/tag1312.xml><?xml version="1.0" encoding="utf-8"?>
<p:tagLst xmlns:a="http://schemas.openxmlformats.org/drawingml/2006/main" xmlns:r="http://schemas.openxmlformats.org/officeDocument/2006/relationships" xmlns:p="http://schemas.openxmlformats.org/presentationml/2006/main">
  <p:tag name="AS_UNIQUEID" val="9053"/>
</p:tagLst>
</file>

<file path=ppt/tags/tag1313.xml><?xml version="1.0" encoding="utf-8"?>
<p:tagLst xmlns:a="http://schemas.openxmlformats.org/drawingml/2006/main" xmlns:r="http://schemas.openxmlformats.org/officeDocument/2006/relationships" xmlns:p="http://schemas.openxmlformats.org/presentationml/2006/main">
  <p:tag name="AS_UNIQUEID" val="9054"/>
</p:tagLst>
</file>

<file path=ppt/tags/tag1314.xml><?xml version="1.0" encoding="utf-8"?>
<p:tagLst xmlns:a="http://schemas.openxmlformats.org/drawingml/2006/main" xmlns:r="http://schemas.openxmlformats.org/officeDocument/2006/relationships" xmlns:p="http://schemas.openxmlformats.org/presentationml/2006/main">
  <p:tag name="AS_UNIQUEID" val="9055"/>
</p:tagLst>
</file>

<file path=ppt/tags/tag1315.xml><?xml version="1.0" encoding="utf-8"?>
<p:tagLst xmlns:a="http://schemas.openxmlformats.org/drawingml/2006/main" xmlns:r="http://schemas.openxmlformats.org/officeDocument/2006/relationships" xmlns:p="http://schemas.openxmlformats.org/presentationml/2006/main">
  <p:tag name="AS_UNIQUEID" val="9058"/>
  <p:tag name="KSO_WM_BEAUTIFY_FLAG" val=""/>
</p:tagLst>
</file>

<file path=ppt/tags/tag1316.xml><?xml version="1.0" encoding="utf-8"?>
<p:tagLst xmlns:a="http://schemas.openxmlformats.org/drawingml/2006/main" xmlns:r="http://schemas.openxmlformats.org/officeDocument/2006/relationships" xmlns:p="http://schemas.openxmlformats.org/presentationml/2006/main">
  <p:tag name="AS_UNIQUEID" val="9059"/>
  <p:tag name="KSO_WM_BEAUTIFY_FLAG" val=""/>
</p:tagLst>
</file>

<file path=ppt/tags/tag1317.xml><?xml version="1.0" encoding="utf-8"?>
<p:tagLst xmlns:a="http://schemas.openxmlformats.org/drawingml/2006/main" xmlns:r="http://schemas.openxmlformats.org/officeDocument/2006/relationships" xmlns:p="http://schemas.openxmlformats.org/presentationml/2006/main">
  <p:tag name="AS_UNIQUEID" val="9060"/>
  <p:tag name="KSO_WM_BEAUTIFY_FLAG" val=""/>
</p:tagLst>
</file>

<file path=ppt/tags/tag1318.xml><?xml version="1.0" encoding="utf-8"?>
<p:tagLst xmlns:a="http://schemas.openxmlformats.org/drawingml/2006/main" xmlns:r="http://schemas.openxmlformats.org/officeDocument/2006/relationships" xmlns:p="http://schemas.openxmlformats.org/presentationml/2006/main">
  <p:tag name="AS_UNIQUEID" val="9061"/>
  <p:tag name="KSO_WM_BEAUTIFY_FLAG" val=""/>
</p:tagLst>
</file>

<file path=ppt/tags/tag1319.xml><?xml version="1.0" encoding="utf-8"?>
<p:tagLst xmlns:a="http://schemas.openxmlformats.org/drawingml/2006/main" xmlns:r="http://schemas.openxmlformats.org/officeDocument/2006/relationships" xmlns:p="http://schemas.openxmlformats.org/presentationml/2006/main">
  <p:tag name="AS_UNIQUEID" val="9062"/>
  <p:tag name="KSO_WM_BEAUTIFY_FLAG" val=""/>
</p:tagLst>
</file>

<file path=ppt/tags/tag132.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1320.xml><?xml version="1.0" encoding="utf-8"?>
<p:tagLst xmlns:a="http://schemas.openxmlformats.org/drawingml/2006/main" xmlns:r="http://schemas.openxmlformats.org/officeDocument/2006/relationships" xmlns:p="http://schemas.openxmlformats.org/presentationml/2006/main">
  <p:tag name="AS_UNIQUEID" val="9063"/>
  <p:tag name="KSO_WM_BEAUTIFY_FLAG" val=""/>
</p:tagLst>
</file>

<file path=ppt/tags/tag1321.xml><?xml version="1.0" encoding="utf-8"?>
<p:tagLst xmlns:a="http://schemas.openxmlformats.org/drawingml/2006/main" xmlns:r="http://schemas.openxmlformats.org/officeDocument/2006/relationships" xmlns:p="http://schemas.openxmlformats.org/presentationml/2006/main">
  <p:tag name="AS_UNIQUEID" val="9064"/>
  <p:tag name="KSO_WM_BEAUTIFY_FLAG" val=""/>
</p:tagLst>
</file>

<file path=ppt/tags/tag1322.xml><?xml version="1.0" encoding="utf-8"?>
<p:tagLst xmlns:a="http://schemas.openxmlformats.org/drawingml/2006/main" xmlns:r="http://schemas.openxmlformats.org/officeDocument/2006/relationships" xmlns:p="http://schemas.openxmlformats.org/presentationml/2006/main">
  <p:tag name="AS_UNIQUEID" val="9065"/>
  <p:tag name="KSO_WM_BEAUTIFY_FLAG" val=""/>
</p:tagLst>
</file>

<file path=ppt/tags/tag1323.xml><?xml version="1.0" encoding="utf-8"?>
<p:tagLst xmlns:a="http://schemas.openxmlformats.org/drawingml/2006/main" xmlns:r="http://schemas.openxmlformats.org/officeDocument/2006/relationships" xmlns:p="http://schemas.openxmlformats.org/presentationml/2006/main">
  <p:tag name="AS_UNIQUEID" val="9066"/>
  <p:tag name="KSO_WM_BEAUTIFY_FLAG" val=""/>
</p:tagLst>
</file>

<file path=ppt/tags/tag1324.xml><?xml version="1.0" encoding="utf-8"?>
<p:tagLst xmlns:a="http://schemas.openxmlformats.org/drawingml/2006/main" xmlns:r="http://schemas.openxmlformats.org/officeDocument/2006/relationships" xmlns:p="http://schemas.openxmlformats.org/presentationml/2006/main">
  <p:tag name="AS_UNIQUEID" val="9067"/>
  <p:tag name="KSO_WM_BEAUTIFY_FLAG" val=""/>
</p:tagLst>
</file>

<file path=ppt/tags/tag1325.xml><?xml version="1.0" encoding="utf-8"?>
<p:tagLst xmlns:a="http://schemas.openxmlformats.org/drawingml/2006/main" xmlns:r="http://schemas.openxmlformats.org/officeDocument/2006/relationships" xmlns:p="http://schemas.openxmlformats.org/presentationml/2006/main">
  <p:tag name="AS_UNIQUEID" val="9056"/>
  <p:tag name="KSO_WM_BEAUTIFY_FLAG" val=""/>
</p:tagLst>
</file>

<file path=ppt/tags/tag1326.xml><?xml version="1.0" encoding="utf-8"?>
<p:tagLst xmlns:a="http://schemas.openxmlformats.org/drawingml/2006/main" xmlns:r="http://schemas.openxmlformats.org/officeDocument/2006/relationships" xmlns:p="http://schemas.openxmlformats.org/presentationml/2006/main">
  <p:tag name="AS_UNIQUEID" val="9057"/>
  <p:tag name="KSO_WM_BEAUTIFY_FLAG" val=""/>
</p:tagLst>
</file>

<file path=ppt/tags/tag13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8.xml><?xml version="1.0" encoding="utf-8"?>
<p:tagLst xmlns:a="http://schemas.openxmlformats.org/drawingml/2006/main" xmlns:r="http://schemas.openxmlformats.org/officeDocument/2006/relationships" xmlns:p="http://schemas.openxmlformats.org/presentationml/2006/main">
  <p:tag name="AS_UNIQUEID" val="2426"/>
  <p:tag name="KSO_WM_BEAUTIFY_FLAG" val=""/>
</p:tagLst>
</file>

<file path=ppt/tags/tag1329.xml><?xml version="1.0" encoding="utf-8"?>
<p:tagLst xmlns:a="http://schemas.openxmlformats.org/drawingml/2006/main" xmlns:r="http://schemas.openxmlformats.org/officeDocument/2006/relationships" xmlns:p="http://schemas.openxmlformats.org/presentationml/2006/main">
  <p:tag name="AS_UNIQUEID" val="7982"/>
</p:tagLst>
</file>

<file path=ppt/tags/tag133.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1330.xml><?xml version="1.0" encoding="utf-8"?>
<p:tagLst xmlns:a="http://schemas.openxmlformats.org/drawingml/2006/main" xmlns:r="http://schemas.openxmlformats.org/officeDocument/2006/relationships" xmlns:p="http://schemas.openxmlformats.org/presentationml/2006/main">
  <p:tag name="AS_UNIQUEID" val="7981"/>
</p:tagLst>
</file>

<file path=ppt/tags/tag1331.xml><?xml version="1.0" encoding="utf-8"?>
<p:tagLst xmlns:a="http://schemas.openxmlformats.org/drawingml/2006/main" xmlns:r="http://schemas.openxmlformats.org/officeDocument/2006/relationships" xmlns:p="http://schemas.openxmlformats.org/presentationml/2006/main">
  <p:tag name="AS_UNIQUEID" val="7981"/>
</p:tagLst>
</file>

<file path=ppt/tags/tag1332.xml><?xml version="1.0" encoding="utf-8"?>
<p:tagLst xmlns:a="http://schemas.openxmlformats.org/drawingml/2006/main" xmlns:r="http://schemas.openxmlformats.org/officeDocument/2006/relationships" xmlns:p="http://schemas.openxmlformats.org/presentationml/2006/main">
  <p:tag name="AS_UNIQUEID" val="7981"/>
</p:tagLst>
</file>

<file path=ppt/tags/tag1333.xml><?xml version="1.0" encoding="utf-8"?>
<p:tagLst xmlns:a="http://schemas.openxmlformats.org/drawingml/2006/main" xmlns:r="http://schemas.openxmlformats.org/officeDocument/2006/relationships" xmlns:p="http://schemas.openxmlformats.org/presentationml/2006/main">
  <p:tag name="AS_UNIQUEID" val="7981"/>
</p:tagLst>
</file>

<file path=ppt/tags/tag1334.xml><?xml version="1.0" encoding="utf-8"?>
<p:tagLst xmlns:a="http://schemas.openxmlformats.org/drawingml/2006/main" xmlns:r="http://schemas.openxmlformats.org/officeDocument/2006/relationships" xmlns:p="http://schemas.openxmlformats.org/presentationml/2006/main">
  <p:tag name="AS_UNIQUEID" val="7983"/>
</p:tagLst>
</file>

<file path=ppt/tags/tag1335.xml><?xml version="1.0" encoding="utf-8"?>
<p:tagLst xmlns:a="http://schemas.openxmlformats.org/drawingml/2006/main" xmlns:r="http://schemas.openxmlformats.org/officeDocument/2006/relationships" xmlns:p="http://schemas.openxmlformats.org/presentationml/2006/main">
  <p:tag name="AS_UNIQUEID" val="7984"/>
</p:tagLst>
</file>

<file path=ppt/tags/tag1336.xml><?xml version="1.0" encoding="utf-8"?>
<p:tagLst xmlns:a="http://schemas.openxmlformats.org/drawingml/2006/main" xmlns:r="http://schemas.openxmlformats.org/officeDocument/2006/relationships" xmlns:p="http://schemas.openxmlformats.org/presentationml/2006/main">
  <p:tag name="AS_UNIQUEID" val="1605"/>
</p:tagLst>
</file>

<file path=ppt/tags/tag1337.xml><?xml version="1.0" encoding="utf-8"?>
<p:tagLst xmlns:a="http://schemas.openxmlformats.org/drawingml/2006/main" xmlns:r="http://schemas.openxmlformats.org/officeDocument/2006/relationships" xmlns:p="http://schemas.openxmlformats.org/presentationml/2006/main">
  <p:tag name="AS_UNIQUEID" val="1606"/>
  <p:tag name="KSO_WM_BEAUTIFY_FLAG" val=""/>
</p:tagLst>
</file>

<file path=ppt/tags/tag13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9.xml><?xml version="1.0" encoding="utf-8"?>
<p:tagLst xmlns:a="http://schemas.openxmlformats.org/drawingml/2006/main" xmlns:r="http://schemas.openxmlformats.org/officeDocument/2006/relationships" xmlns:p="http://schemas.openxmlformats.org/presentationml/2006/main">
  <p:tag name="AS_UNIQUEID" val="2426"/>
  <p:tag name="KSO_WM_BEAUTIFY_FLAG" val=""/>
</p:tagLst>
</file>

<file path=ppt/tags/tag134.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1340.xml><?xml version="1.0" encoding="utf-8"?>
<p:tagLst xmlns:a="http://schemas.openxmlformats.org/drawingml/2006/main" xmlns:r="http://schemas.openxmlformats.org/officeDocument/2006/relationships" xmlns:p="http://schemas.openxmlformats.org/presentationml/2006/main">
  <p:tag name="AS_UNIQUEID" val="7981"/>
</p:tagLst>
</file>

<file path=ppt/tags/tag1341.xml><?xml version="1.0" encoding="utf-8"?>
<p:tagLst xmlns:a="http://schemas.openxmlformats.org/drawingml/2006/main" xmlns:r="http://schemas.openxmlformats.org/officeDocument/2006/relationships" xmlns:p="http://schemas.openxmlformats.org/presentationml/2006/main">
  <p:tag name="AS_UNIQUEID" val="5368"/>
  <p:tag name="KSO_WM_BEAUTIFY_FLAG" val=""/>
</p:tagLst>
</file>

<file path=ppt/tags/tag1342.xml><?xml version="1.0" encoding="utf-8"?>
<p:tagLst xmlns:a="http://schemas.openxmlformats.org/drawingml/2006/main" xmlns:r="http://schemas.openxmlformats.org/officeDocument/2006/relationships" xmlns:p="http://schemas.openxmlformats.org/presentationml/2006/main">
  <p:tag name="AS_UNIQUEID" val="7986"/>
</p:tagLst>
</file>

<file path=ppt/tags/tag1343.xml><?xml version="1.0" encoding="utf-8"?>
<p:tagLst xmlns:a="http://schemas.openxmlformats.org/drawingml/2006/main" xmlns:r="http://schemas.openxmlformats.org/officeDocument/2006/relationships" xmlns:p="http://schemas.openxmlformats.org/presentationml/2006/main">
  <p:tag name="AS_UNIQUEID" val="9070"/>
</p:tagLst>
</file>

<file path=ppt/tags/tag1344.xml><?xml version="1.0" encoding="utf-8"?>
<p:tagLst xmlns:a="http://schemas.openxmlformats.org/drawingml/2006/main" xmlns:r="http://schemas.openxmlformats.org/officeDocument/2006/relationships" xmlns:p="http://schemas.openxmlformats.org/presentationml/2006/main">
  <p:tag name="AS_UNIQUEID" val="7982"/>
</p:tagLst>
</file>

<file path=ppt/tags/tag1345.xml><?xml version="1.0" encoding="utf-8"?>
<p:tagLst xmlns:a="http://schemas.openxmlformats.org/drawingml/2006/main" xmlns:r="http://schemas.openxmlformats.org/officeDocument/2006/relationships" xmlns:p="http://schemas.openxmlformats.org/presentationml/2006/main">
  <p:tag name="AS_UNIQUEID" val="7983"/>
</p:tagLst>
</file>

<file path=ppt/tags/tag1346.xml><?xml version="1.0" encoding="utf-8"?>
<p:tagLst xmlns:a="http://schemas.openxmlformats.org/drawingml/2006/main" xmlns:r="http://schemas.openxmlformats.org/officeDocument/2006/relationships" xmlns:p="http://schemas.openxmlformats.org/presentationml/2006/main">
  <p:tag name="AS_UNIQUEID" val="7984"/>
</p:tagLst>
</file>

<file path=ppt/tags/tag1347.xml><?xml version="1.0" encoding="utf-8"?>
<p:tagLst xmlns:a="http://schemas.openxmlformats.org/drawingml/2006/main" xmlns:r="http://schemas.openxmlformats.org/officeDocument/2006/relationships" xmlns:p="http://schemas.openxmlformats.org/presentationml/2006/main">
  <p:tag name="AS_UNIQUEID" val="1605"/>
</p:tagLst>
</file>

<file path=ppt/tags/tag1348.xml><?xml version="1.0" encoding="utf-8"?>
<p:tagLst xmlns:a="http://schemas.openxmlformats.org/drawingml/2006/main" xmlns:r="http://schemas.openxmlformats.org/officeDocument/2006/relationships" xmlns:p="http://schemas.openxmlformats.org/presentationml/2006/main">
  <p:tag name="AS_UNIQUEID" val="1606"/>
  <p:tag name="KSO_WM_BEAUTIFY_FLAG" val=""/>
</p:tagLst>
</file>

<file path=ppt/tags/tag13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1350.xml><?xml version="1.0" encoding="utf-8"?>
<p:tagLst xmlns:a="http://schemas.openxmlformats.org/drawingml/2006/main" xmlns:r="http://schemas.openxmlformats.org/officeDocument/2006/relationships" xmlns:p="http://schemas.openxmlformats.org/presentationml/2006/main">
  <p:tag name="AS_UNIQUEID" val="2426"/>
  <p:tag name="KSO_WM_BEAUTIFY_FLAG" val=""/>
</p:tagLst>
</file>

<file path=ppt/tags/tag1351.xml><?xml version="1.0" encoding="utf-8"?>
<p:tagLst xmlns:a="http://schemas.openxmlformats.org/drawingml/2006/main" xmlns:r="http://schemas.openxmlformats.org/officeDocument/2006/relationships" xmlns:p="http://schemas.openxmlformats.org/presentationml/2006/main">
  <p:tag name="AS_UNIQUEID" val="7982"/>
</p:tagLst>
</file>

<file path=ppt/tags/tag1352.xml><?xml version="1.0" encoding="utf-8"?>
<p:tagLst xmlns:a="http://schemas.openxmlformats.org/drawingml/2006/main" xmlns:r="http://schemas.openxmlformats.org/officeDocument/2006/relationships" xmlns:p="http://schemas.openxmlformats.org/presentationml/2006/main">
  <p:tag name="AS_UNIQUEID" val="3328"/>
  <p:tag name="KSO_WM_UNIT_TABLE_BEAUTIFY" val="smartTable{fe06549c-2929-415e-8a5c-d5ebd7f1fad0}"/>
  <p:tag name="TABLE_ENDDRAG_ORIGIN_RECT" val="923*344"/>
  <p:tag name="TABLE_ENDDRAG_RECT" val="22*111*923*344"/>
</p:tagLst>
</file>

<file path=ppt/tags/tag1353.xml><?xml version="1.0" encoding="utf-8"?>
<p:tagLst xmlns:a="http://schemas.openxmlformats.org/drawingml/2006/main" xmlns:r="http://schemas.openxmlformats.org/officeDocument/2006/relationships" xmlns:p="http://schemas.openxmlformats.org/presentationml/2006/main">
  <p:tag name="AS_UNIQUEID" val="5343"/>
  <p:tag name="KSO_WM_BEAUTIFY_FLAG" val=""/>
</p:tagLst>
</file>

<file path=ppt/tags/tag1354.xml><?xml version="1.0" encoding="utf-8"?>
<p:tagLst xmlns:a="http://schemas.openxmlformats.org/drawingml/2006/main" xmlns:r="http://schemas.openxmlformats.org/officeDocument/2006/relationships" xmlns:p="http://schemas.openxmlformats.org/presentationml/2006/main">
  <p:tag name="AS_UNIQUEID" val="5344"/>
  <p:tag name="KSO_WM_BEAUTIFY_FLAG" val=""/>
</p:tagLst>
</file>

<file path=ppt/tags/tag1355.xml><?xml version="1.0" encoding="utf-8"?>
<p:tagLst xmlns:a="http://schemas.openxmlformats.org/drawingml/2006/main" xmlns:r="http://schemas.openxmlformats.org/officeDocument/2006/relationships" xmlns:p="http://schemas.openxmlformats.org/presentationml/2006/main">
  <p:tag name="AS_UNIQUEID" val="5345"/>
  <p:tag name="KSO_WM_BEAUTIFY_FLAG" val=""/>
</p:tagLst>
</file>

<file path=ppt/tags/tag1356.xml><?xml version="1.0" encoding="utf-8"?>
<p:tagLst xmlns:a="http://schemas.openxmlformats.org/drawingml/2006/main" xmlns:r="http://schemas.openxmlformats.org/officeDocument/2006/relationships" xmlns:p="http://schemas.openxmlformats.org/presentationml/2006/main">
  <p:tag name="AS_UNIQUEID" val="5346"/>
  <p:tag name="KSO_WM_BEAUTIFY_FLAG" val=""/>
</p:tagLst>
</file>

<file path=ppt/tags/tag1357.xml><?xml version="1.0" encoding="utf-8"?>
<p:tagLst xmlns:a="http://schemas.openxmlformats.org/drawingml/2006/main" xmlns:r="http://schemas.openxmlformats.org/officeDocument/2006/relationships" xmlns:p="http://schemas.openxmlformats.org/presentationml/2006/main">
  <p:tag name="AS_UNIQUEID" val="5347"/>
  <p:tag name="KSO_WM_BEAUTIFY_FLAG" val=""/>
</p:tagLst>
</file>

<file path=ppt/tags/tag1358.xml><?xml version="1.0" encoding="utf-8"?>
<p:tagLst xmlns:a="http://schemas.openxmlformats.org/drawingml/2006/main" xmlns:r="http://schemas.openxmlformats.org/officeDocument/2006/relationships" xmlns:p="http://schemas.openxmlformats.org/presentationml/2006/main">
  <p:tag name="AS_UNIQUEID" val="5348"/>
  <p:tag name="KSO_WM_BEAUTIFY_FLAG" val=""/>
</p:tagLst>
</file>

<file path=ppt/tags/tag1359.xml><?xml version="1.0" encoding="utf-8"?>
<p:tagLst xmlns:a="http://schemas.openxmlformats.org/drawingml/2006/main" xmlns:r="http://schemas.openxmlformats.org/officeDocument/2006/relationships" xmlns:p="http://schemas.openxmlformats.org/presentationml/2006/main">
  <p:tag name="AS_UNIQUEID" val="5349"/>
  <p:tag name="KSO_WM_BEAUTIFY_FLAG" val=""/>
</p:tagLst>
</file>

<file path=ppt/tags/tag136.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1360.xml><?xml version="1.0" encoding="utf-8"?>
<p:tagLst xmlns:a="http://schemas.openxmlformats.org/drawingml/2006/main" xmlns:r="http://schemas.openxmlformats.org/officeDocument/2006/relationships" xmlns:p="http://schemas.openxmlformats.org/presentationml/2006/main">
  <p:tag name="AS_UNIQUEID" val="5350"/>
  <p:tag name="KSO_WM_BEAUTIFY_FLAG" val=""/>
</p:tagLst>
</file>

<file path=ppt/tags/tag1361.xml><?xml version="1.0" encoding="utf-8"?>
<p:tagLst xmlns:a="http://schemas.openxmlformats.org/drawingml/2006/main" xmlns:r="http://schemas.openxmlformats.org/officeDocument/2006/relationships" xmlns:p="http://schemas.openxmlformats.org/presentationml/2006/main">
  <p:tag name="AS_UNIQUEID" val="5351"/>
  <p:tag name="KSO_WM_BEAUTIFY_FLAG" val=""/>
</p:tagLst>
</file>

<file path=ppt/tags/tag1362.xml><?xml version="1.0" encoding="utf-8"?>
<p:tagLst xmlns:a="http://schemas.openxmlformats.org/drawingml/2006/main" xmlns:r="http://schemas.openxmlformats.org/officeDocument/2006/relationships" xmlns:p="http://schemas.openxmlformats.org/presentationml/2006/main">
  <p:tag name="AS_UNIQUEID" val="5352"/>
  <p:tag name="KSO_WM_BEAUTIFY_FLAG" val=""/>
</p:tagLst>
</file>

<file path=ppt/tags/tag1363.xml><?xml version="1.0" encoding="utf-8"?>
<p:tagLst xmlns:a="http://schemas.openxmlformats.org/drawingml/2006/main" xmlns:r="http://schemas.openxmlformats.org/officeDocument/2006/relationships" xmlns:p="http://schemas.openxmlformats.org/presentationml/2006/main">
  <p:tag name="AS_UNIQUEID" val="5353"/>
  <p:tag name="KSO_WM_BEAUTIFY_FLAG" val=""/>
</p:tagLst>
</file>

<file path=ppt/tags/tag1364.xml><?xml version="1.0" encoding="utf-8"?>
<p:tagLst xmlns:a="http://schemas.openxmlformats.org/drawingml/2006/main" xmlns:r="http://schemas.openxmlformats.org/officeDocument/2006/relationships" xmlns:p="http://schemas.openxmlformats.org/presentationml/2006/main">
  <p:tag name="AS_UNIQUEID" val="5354"/>
  <p:tag name="KSO_WM_BEAUTIFY_FLAG" val=""/>
</p:tagLst>
</file>

<file path=ppt/tags/tag1365.xml><?xml version="1.0" encoding="utf-8"?>
<p:tagLst xmlns:a="http://schemas.openxmlformats.org/drawingml/2006/main" xmlns:r="http://schemas.openxmlformats.org/officeDocument/2006/relationships" xmlns:p="http://schemas.openxmlformats.org/presentationml/2006/main">
  <p:tag name="AS_UNIQUEID" val="5355"/>
  <p:tag name="KSO_WM_BEAUTIFY_FLAG" val=""/>
</p:tagLst>
</file>

<file path=ppt/tags/tag1366.xml><?xml version="1.0" encoding="utf-8"?>
<p:tagLst xmlns:a="http://schemas.openxmlformats.org/drawingml/2006/main" xmlns:r="http://schemas.openxmlformats.org/officeDocument/2006/relationships" xmlns:p="http://schemas.openxmlformats.org/presentationml/2006/main">
  <p:tag name="AS_UNIQUEID" val="5356"/>
  <p:tag name="KSO_WM_BEAUTIFY_FLAG" val=""/>
</p:tagLst>
</file>

<file path=ppt/tags/tag1367.xml><?xml version="1.0" encoding="utf-8"?>
<p:tagLst xmlns:a="http://schemas.openxmlformats.org/drawingml/2006/main" xmlns:r="http://schemas.openxmlformats.org/officeDocument/2006/relationships" xmlns:p="http://schemas.openxmlformats.org/presentationml/2006/main">
  <p:tag name="AS_UNIQUEID" val="7983"/>
</p:tagLst>
</file>

<file path=ppt/tags/tag1368.xml><?xml version="1.0" encoding="utf-8"?>
<p:tagLst xmlns:a="http://schemas.openxmlformats.org/drawingml/2006/main" xmlns:r="http://schemas.openxmlformats.org/officeDocument/2006/relationships" xmlns:p="http://schemas.openxmlformats.org/presentationml/2006/main">
  <p:tag name="AS_UNIQUEID" val="7984"/>
</p:tagLst>
</file>

<file path=ppt/tags/tag1369.xml><?xml version="1.0" encoding="utf-8"?>
<p:tagLst xmlns:a="http://schemas.openxmlformats.org/drawingml/2006/main" xmlns:r="http://schemas.openxmlformats.org/officeDocument/2006/relationships" xmlns:p="http://schemas.openxmlformats.org/presentationml/2006/main">
  <p:tag name="AS_UNIQUEID" val="1605"/>
</p:tagLst>
</file>

<file path=ppt/tags/tag137.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1370.xml><?xml version="1.0" encoding="utf-8"?>
<p:tagLst xmlns:a="http://schemas.openxmlformats.org/drawingml/2006/main" xmlns:r="http://schemas.openxmlformats.org/officeDocument/2006/relationships" xmlns:p="http://schemas.openxmlformats.org/presentationml/2006/main">
  <p:tag name="AS_UNIQUEID" val="1606"/>
  <p:tag name="KSO_WM_BEAUTIFY_FLAG" val=""/>
</p:tagLst>
</file>

<file path=ppt/tags/tag13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2.xml><?xml version="1.0" encoding="utf-8"?>
<p:tagLst xmlns:a="http://schemas.openxmlformats.org/drawingml/2006/main" xmlns:r="http://schemas.openxmlformats.org/officeDocument/2006/relationships" xmlns:p="http://schemas.openxmlformats.org/presentationml/2006/main">
  <p:tag name="AS_UNIQUEID" val="2426"/>
  <p:tag name="KSO_WM_BEAUTIFY_FLAG" val=""/>
</p:tagLst>
</file>

<file path=ppt/tags/tag1373.xml><?xml version="1.0" encoding="utf-8"?>
<p:tagLst xmlns:a="http://schemas.openxmlformats.org/drawingml/2006/main" xmlns:r="http://schemas.openxmlformats.org/officeDocument/2006/relationships" xmlns:p="http://schemas.openxmlformats.org/presentationml/2006/main">
  <p:tag name="AS_UNIQUEID" val="4642"/>
</p:tagLst>
</file>

<file path=ppt/tags/tag1374.xml><?xml version="1.0" encoding="utf-8"?>
<p:tagLst xmlns:a="http://schemas.openxmlformats.org/drawingml/2006/main" xmlns:r="http://schemas.openxmlformats.org/officeDocument/2006/relationships" xmlns:p="http://schemas.openxmlformats.org/presentationml/2006/main">
  <p:tag name="AS_UNIQUEID" val="4644"/>
</p:tagLst>
</file>

<file path=ppt/tags/tag1375.xml><?xml version="1.0" encoding="utf-8"?>
<p:tagLst xmlns:a="http://schemas.openxmlformats.org/drawingml/2006/main" xmlns:r="http://schemas.openxmlformats.org/officeDocument/2006/relationships" xmlns:p="http://schemas.openxmlformats.org/presentationml/2006/main">
  <p:tag name="AS_UNIQUEID" val="4646"/>
</p:tagLst>
</file>

<file path=ppt/tags/tag1376.xml><?xml version="1.0" encoding="utf-8"?>
<p:tagLst xmlns:a="http://schemas.openxmlformats.org/drawingml/2006/main" xmlns:r="http://schemas.openxmlformats.org/officeDocument/2006/relationships" xmlns:p="http://schemas.openxmlformats.org/presentationml/2006/main">
  <p:tag name="AS_UNIQUEID" val="4647"/>
</p:tagLst>
</file>

<file path=ppt/tags/tag1377.xml><?xml version="1.0" encoding="utf-8"?>
<p:tagLst xmlns:a="http://schemas.openxmlformats.org/drawingml/2006/main" xmlns:r="http://schemas.openxmlformats.org/officeDocument/2006/relationships" xmlns:p="http://schemas.openxmlformats.org/presentationml/2006/main">
  <p:tag name="AS_UNIQUEID" val="4648"/>
</p:tagLst>
</file>

<file path=ppt/tags/tag1378.xml><?xml version="1.0" encoding="utf-8"?>
<p:tagLst xmlns:a="http://schemas.openxmlformats.org/drawingml/2006/main" xmlns:r="http://schemas.openxmlformats.org/officeDocument/2006/relationships" xmlns:p="http://schemas.openxmlformats.org/presentationml/2006/main">
  <p:tag name="AS_UNIQUEID" val="4649"/>
</p:tagLst>
</file>

<file path=ppt/tags/tag1379.xml><?xml version="1.0" encoding="utf-8"?>
<p:tagLst xmlns:a="http://schemas.openxmlformats.org/drawingml/2006/main" xmlns:r="http://schemas.openxmlformats.org/officeDocument/2006/relationships" xmlns:p="http://schemas.openxmlformats.org/presentationml/2006/main">
  <p:tag name="AS_UNIQUEID" val="4650"/>
</p:tagLst>
</file>

<file path=ppt/tags/tag138.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1380.xml><?xml version="1.0" encoding="utf-8"?>
<p:tagLst xmlns:a="http://schemas.openxmlformats.org/drawingml/2006/main" xmlns:r="http://schemas.openxmlformats.org/officeDocument/2006/relationships" xmlns:p="http://schemas.openxmlformats.org/presentationml/2006/main">
  <p:tag name="AS_UNIQUEID" val="4651"/>
</p:tagLst>
</file>

<file path=ppt/tags/tag1381.xml><?xml version="1.0" encoding="utf-8"?>
<p:tagLst xmlns:a="http://schemas.openxmlformats.org/drawingml/2006/main" xmlns:r="http://schemas.openxmlformats.org/officeDocument/2006/relationships" xmlns:p="http://schemas.openxmlformats.org/presentationml/2006/main">
  <p:tag name="AS_UNIQUEID" val="4652"/>
</p:tagLst>
</file>

<file path=ppt/tags/tag1382.xml><?xml version="1.0" encoding="utf-8"?>
<p:tagLst xmlns:a="http://schemas.openxmlformats.org/drawingml/2006/main" xmlns:r="http://schemas.openxmlformats.org/officeDocument/2006/relationships" xmlns:p="http://schemas.openxmlformats.org/presentationml/2006/main">
  <p:tag name="AS_UNIQUEID" val="4653"/>
</p:tagLst>
</file>

<file path=ppt/tags/tag1383.xml><?xml version="1.0" encoding="utf-8"?>
<p:tagLst xmlns:a="http://schemas.openxmlformats.org/drawingml/2006/main" xmlns:r="http://schemas.openxmlformats.org/officeDocument/2006/relationships" xmlns:p="http://schemas.openxmlformats.org/presentationml/2006/main">
  <p:tag name="AS_UNIQUEID" val="4664"/>
</p:tagLst>
</file>

<file path=ppt/tags/tag1384.xml><?xml version="1.0" encoding="utf-8"?>
<p:tagLst xmlns:a="http://schemas.openxmlformats.org/drawingml/2006/main" xmlns:r="http://schemas.openxmlformats.org/officeDocument/2006/relationships" xmlns:p="http://schemas.openxmlformats.org/presentationml/2006/main">
  <p:tag name="AS_UNIQUEID" val="4665"/>
</p:tagLst>
</file>

<file path=ppt/tags/tag1385.xml><?xml version="1.0" encoding="utf-8"?>
<p:tagLst xmlns:a="http://schemas.openxmlformats.org/drawingml/2006/main" xmlns:r="http://schemas.openxmlformats.org/officeDocument/2006/relationships" xmlns:p="http://schemas.openxmlformats.org/presentationml/2006/main">
  <p:tag name="AS_UNIQUEID" val="4666"/>
</p:tagLst>
</file>

<file path=ppt/tags/tag1386.xml><?xml version="1.0" encoding="utf-8"?>
<p:tagLst xmlns:a="http://schemas.openxmlformats.org/drawingml/2006/main" xmlns:r="http://schemas.openxmlformats.org/officeDocument/2006/relationships" xmlns:p="http://schemas.openxmlformats.org/presentationml/2006/main">
  <p:tag name="AS_UNIQUEID" val="4667"/>
</p:tagLst>
</file>

<file path=ppt/tags/tag1387.xml><?xml version="1.0" encoding="utf-8"?>
<p:tagLst xmlns:a="http://schemas.openxmlformats.org/drawingml/2006/main" xmlns:r="http://schemas.openxmlformats.org/officeDocument/2006/relationships" xmlns:p="http://schemas.openxmlformats.org/presentationml/2006/main">
  <p:tag name="AS_UNIQUEID" val="4668"/>
</p:tagLst>
</file>

<file path=ppt/tags/tag1388.xml><?xml version="1.0" encoding="utf-8"?>
<p:tagLst xmlns:a="http://schemas.openxmlformats.org/drawingml/2006/main" xmlns:r="http://schemas.openxmlformats.org/officeDocument/2006/relationships" xmlns:p="http://schemas.openxmlformats.org/presentationml/2006/main">
  <p:tag name="AS_UNIQUEID" val="4669"/>
</p:tagLst>
</file>

<file path=ppt/tags/tag1389.xml><?xml version="1.0" encoding="utf-8"?>
<p:tagLst xmlns:a="http://schemas.openxmlformats.org/drawingml/2006/main" xmlns:r="http://schemas.openxmlformats.org/officeDocument/2006/relationships" xmlns:p="http://schemas.openxmlformats.org/presentationml/2006/main">
  <p:tag name="AS_UNIQUEID" val="1605"/>
</p:tagLst>
</file>

<file path=ppt/tags/tag139.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1390.xml><?xml version="1.0" encoding="utf-8"?>
<p:tagLst xmlns:a="http://schemas.openxmlformats.org/drawingml/2006/main" xmlns:r="http://schemas.openxmlformats.org/officeDocument/2006/relationships" xmlns:p="http://schemas.openxmlformats.org/presentationml/2006/main">
  <p:tag name="AS_UNIQUEID" val="1606"/>
  <p:tag name="KSO_WM_BEAUTIFY_FLAG" val=""/>
</p:tagLst>
</file>

<file path=ppt/tags/tag13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2.xml><?xml version="1.0" encoding="utf-8"?>
<p:tagLst xmlns:a="http://schemas.openxmlformats.org/drawingml/2006/main" xmlns:r="http://schemas.openxmlformats.org/officeDocument/2006/relationships" xmlns:p="http://schemas.openxmlformats.org/presentationml/2006/main">
  <p:tag name="AS_UNIQUEID" val="2426"/>
  <p:tag name="KSO_WM_BEAUTIFY_FLAG" val=""/>
</p:tagLst>
</file>

<file path=ppt/tags/tag1393.xml><?xml version="1.0" encoding="utf-8"?>
<p:tagLst xmlns:a="http://schemas.openxmlformats.org/drawingml/2006/main" xmlns:r="http://schemas.openxmlformats.org/officeDocument/2006/relationships" xmlns:p="http://schemas.openxmlformats.org/presentationml/2006/main">
  <p:tag name="AS_UNIQUEID" val="4654"/>
</p:tagLst>
</file>

<file path=ppt/tags/tag1394.xml><?xml version="1.0" encoding="utf-8"?>
<p:tagLst xmlns:a="http://schemas.openxmlformats.org/drawingml/2006/main" xmlns:r="http://schemas.openxmlformats.org/officeDocument/2006/relationships" xmlns:p="http://schemas.openxmlformats.org/presentationml/2006/main">
  <p:tag name="AS_UNIQUEID" val="4663"/>
</p:tagLst>
</file>

<file path=ppt/tags/tag1395.xml><?xml version="1.0" encoding="utf-8"?>
<p:tagLst xmlns:a="http://schemas.openxmlformats.org/drawingml/2006/main" xmlns:r="http://schemas.openxmlformats.org/officeDocument/2006/relationships" xmlns:p="http://schemas.openxmlformats.org/presentationml/2006/main">
  <p:tag name="AS_UNIQUEID" val="4655"/>
</p:tagLst>
</file>

<file path=ppt/tags/tag1396.xml><?xml version="1.0" encoding="utf-8"?>
<p:tagLst xmlns:a="http://schemas.openxmlformats.org/drawingml/2006/main" xmlns:r="http://schemas.openxmlformats.org/officeDocument/2006/relationships" xmlns:p="http://schemas.openxmlformats.org/presentationml/2006/main">
  <p:tag name="AS_UNIQUEID" val="4656"/>
</p:tagLst>
</file>

<file path=ppt/tags/tag1397.xml><?xml version="1.0" encoding="utf-8"?>
<p:tagLst xmlns:a="http://schemas.openxmlformats.org/drawingml/2006/main" xmlns:r="http://schemas.openxmlformats.org/officeDocument/2006/relationships" xmlns:p="http://schemas.openxmlformats.org/presentationml/2006/main">
  <p:tag name="AS_UNIQUEID" val="4657"/>
</p:tagLst>
</file>

<file path=ppt/tags/tag1398.xml><?xml version="1.0" encoding="utf-8"?>
<p:tagLst xmlns:a="http://schemas.openxmlformats.org/drawingml/2006/main" xmlns:r="http://schemas.openxmlformats.org/officeDocument/2006/relationships" xmlns:p="http://schemas.openxmlformats.org/presentationml/2006/main">
  <p:tag name="AS_UNIQUEID" val="4658"/>
</p:tagLst>
</file>

<file path=ppt/tags/tag1399.xml><?xml version="1.0" encoding="utf-8"?>
<p:tagLst xmlns:a="http://schemas.openxmlformats.org/drawingml/2006/main" xmlns:r="http://schemas.openxmlformats.org/officeDocument/2006/relationships" xmlns:p="http://schemas.openxmlformats.org/presentationml/2006/main">
  <p:tag name="AS_UNIQUEID" val="4659"/>
</p:tagLst>
</file>

<file path=ppt/tags/tag14.xml><?xml version="1.0" encoding="utf-8"?>
<p:tagLst xmlns:a="http://schemas.openxmlformats.org/drawingml/2006/main" xmlns:r="http://schemas.openxmlformats.org/officeDocument/2006/relationships" xmlns:p="http://schemas.openxmlformats.org/presentationml/2006/main">
  <p:tag name="AS_UNIQUEID" val="2683"/>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140.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1400.xml><?xml version="1.0" encoding="utf-8"?>
<p:tagLst xmlns:a="http://schemas.openxmlformats.org/drawingml/2006/main" xmlns:r="http://schemas.openxmlformats.org/officeDocument/2006/relationships" xmlns:p="http://schemas.openxmlformats.org/presentationml/2006/main">
  <p:tag name="AS_UNIQUEID" val="4660"/>
</p:tagLst>
</file>

<file path=ppt/tags/tag1401.xml><?xml version="1.0" encoding="utf-8"?>
<p:tagLst xmlns:a="http://schemas.openxmlformats.org/drawingml/2006/main" xmlns:r="http://schemas.openxmlformats.org/officeDocument/2006/relationships" xmlns:p="http://schemas.openxmlformats.org/presentationml/2006/main">
  <p:tag name="AS_UNIQUEID" val="4661"/>
</p:tagLst>
</file>

<file path=ppt/tags/tag1402.xml><?xml version="1.0" encoding="utf-8"?>
<p:tagLst xmlns:a="http://schemas.openxmlformats.org/drawingml/2006/main" xmlns:r="http://schemas.openxmlformats.org/officeDocument/2006/relationships" xmlns:p="http://schemas.openxmlformats.org/presentationml/2006/main">
  <p:tag name="AS_UNIQUEID" val="4662"/>
</p:tagLst>
</file>

<file path=ppt/tags/tag1403.xml><?xml version="1.0" encoding="utf-8"?>
<p:tagLst xmlns:a="http://schemas.openxmlformats.org/drawingml/2006/main" xmlns:r="http://schemas.openxmlformats.org/officeDocument/2006/relationships" xmlns:p="http://schemas.openxmlformats.org/presentationml/2006/main">
  <p:tag name="AS_UNIQUEID" val="4638"/>
</p:tagLst>
</file>

<file path=ppt/tags/tag1404.xml><?xml version="1.0" encoding="utf-8"?>
<p:tagLst xmlns:a="http://schemas.openxmlformats.org/drawingml/2006/main" xmlns:r="http://schemas.openxmlformats.org/officeDocument/2006/relationships" xmlns:p="http://schemas.openxmlformats.org/presentationml/2006/main">
  <p:tag name="AS_UNIQUEID" val="4639"/>
</p:tagLst>
</file>

<file path=ppt/tags/tag1405.xml><?xml version="1.0" encoding="utf-8"?>
<p:tagLst xmlns:a="http://schemas.openxmlformats.org/drawingml/2006/main" xmlns:r="http://schemas.openxmlformats.org/officeDocument/2006/relationships" xmlns:p="http://schemas.openxmlformats.org/presentationml/2006/main">
  <p:tag name="AS_UNIQUEID" val="4640"/>
</p:tagLst>
</file>

<file path=ppt/tags/tag1406.xml><?xml version="1.0" encoding="utf-8"?>
<p:tagLst xmlns:a="http://schemas.openxmlformats.org/drawingml/2006/main" xmlns:r="http://schemas.openxmlformats.org/officeDocument/2006/relationships" xmlns:p="http://schemas.openxmlformats.org/presentationml/2006/main">
  <p:tag name="AS_UNIQUEID" val="7982"/>
</p:tagLst>
</file>

<file path=ppt/tags/tag1407.xml><?xml version="1.0" encoding="utf-8"?>
<p:tagLst xmlns:a="http://schemas.openxmlformats.org/drawingml/2006/main" xmlns:r="http://schemas.openxmlformats.org/officeDocument/2006/relationships" xmlns:p="http://schemas.openxmlformats.org/presentationml/2006/main">
  <p:tag name="AS_UNIQUEID" val="9090"/>
</p:tagLst>
</file>

<file path=ppt/tags/tag1408.xml><?xml version="1.0" encoding="utf-8"?>
<p:tagLst xmlns:a="http://schemas.openxmlformats.org/drawingml/2006/main" xmlns:r="http://schemas.openxmlformats.org/officeDocument/2006/relationships" xmlns:p="http://schemas.openxmlformats.org/presentationml/2006/main">
  <p:tag name="AS_UNIQUEID" val="3328"/>
  <p:tag name="KSO_WM_UNIT_TABLE_BEAUTIFY" val="smartTable{01bc97ad-4d9d-47a1-87aa-7f20c06d85ad}"/>
  <p:tag name="TABLE_ENDDRAG_ORIGIN_RECT" val="938*285"/>
  <p:tag name="TABLE_ENDDRAG_RECT" val="2*218*938*285"/>
</p:tagLst>
</file>

<file path=ppt/tags/tag1409.xml><?xml version="1.0" encoding="utf-8"?>
<p:tagLst xmlns:a="http://schemas.openxmlformats.org/drawingml/2006/main" xmlns:r="http://schemas.openxmlformats.org/officeDocument/2006/relationships" xmlns:p="http://schemas.openxmlformats.org/presentationml/2006/main">
  <p:tag name="AS_UNIQUEID" val="7983"/>
</p:tagLst>
</file>

<file path=ppt/tags/tag141.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1410.xml><?xml version="1.0" encoding="utf-8"?>
<p:tagLst xmlns:a="http://schemas.openxmlformats.org/drawingml/2006/main" xmlns:r="http://schemas.openxmlformats.org/officeDocument/2006/relationships" xmlns:p="http://schemas.openxmlformats.org/presentationml/2006/main">
  <p:tag name="AS_UNIQUEID" val="7984"/>
</p:tagLst>
</file>

<file path=ppt/tags/tag1411.xml><?xml version="1.0" encoding="utf-8"?>
<p:tagLst xmlns:a="http://schemas.openxmlformats.org/drawingml/2006/main" xmlns:r="http://schemas.openxmlformats.org/officeDocument/2006/relationships" xmlns:p="http://schemas.openxmlformats.org/presentationml/2006/main">
  <p:tag name="AS_UNIQUEID" val="1605"/>
</p:tagLst>
</file>

<file path=ppt/tags/tag1412.xml><?xml version="1.0" encoding="utf-8"?>
<p:tagLst xmlns:a="http://schemas.openxmlformats.org/drawingml/2006/main" xmlns:r="http://schemas.openxmlformats.org/officeDocument/2006/relationships" xmlns:p="http://schemas.openxmlformats.org/presentationml/2006/main">
  <p:tag name="AS_UNIQUEID" val="1606"/>
  <p:tag name="KSO_WM_BEAUTIFY_FLAG" val=""/>
</p:tagLst>
</file>

<file path=ppt/tags/tag14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4.xml><?xml version="1.0" encoding="utf-8"?>
<p:tagLst xmlns:a="http://schemas.openxmlformats.org/drawingml/2006/main" xmlns:r="http://schemas.openxmlformats.org/officeDocument/2006/relationships" xmlns:p="http://schemas.openxmlformats.org/presentationml/2006/main">
  <p:tag name="AS_UNIQUEID" val="2426"/>
  <p:tag name="KSO_WM_BEAUTIFY_FLAG" val=""/>
</p:tagLst>
</file>

<file path=ppt/tags/tag1415.xml><?xml version="1.0" encoding="utf-8"?>
<p:tagLst xmlns:a="http://schemas.openxmlformats.org/drawingml/2006/main" xmlns:r="http://schemas.openxmlformats.org/officeDocument/2006/relationships" xmlns:p="http://schemas.openxmlformats.org/presentationml/2006/main">
  <p:tag name="AS_UNIQUEID" val="2454"/>
</p:tagLst>
</file>

<file path=ppt/tags/tag1416.xml><?xml version="1.0" encoding="utf-8"?>
<p:tagLst xmlns:a="http://schemas.openxmlformats.org/drawingml/2006/main" xmlns:r="http://schemas.openxmlformats.org/officeDocument/2006/relationships" xmlns:p="http://schemas.openxmlformats.org/presentationml/2006/main">
  <p:tag name="AS_UNIQUEID" val="2451"/>
</p:tagLst>
</file>

<file path=ppt/tags/tag1417.xml><?xml version="1.0" encoding="utf-8"?>
<p:tagLst xmlns:a="http://schemas.openxmlformats.org/drawingml/2006/main" xmlns:r="http://schemas.openxmlformats.org/officeDocument/2006/relationships" xmlns:p="http://schemas.openxmlformats.org/presentationml/2006/main">
  <p:tag name="KSO_WM_FULL_TEXT_BEAUTIFY_COPY_ID" val="74756"/>
  <p:tag name="KSO_WM_BEAUTIFY_FLAG" val=""/>
</p:tagLst>
</file>

<file path=ppt/tags/tag1418.xml><?xml version="1.0" encoding="utf-8"?>
<p:tagLst xmlns:a="http://schemas.openxmlformats.org/drawingml/2006/main" xmlns:r="http://schemas.openxmlformats.org/officeDocument/2006/relationships" xmlns:p="http://schemas.openxmlformats.org/presentationml/2006/main">
  <p:tag name="AS_UNIQUEID" val="2426"/>
  <p:tag name="KSO_WM_BEAUTIFY_FLAG" val=""/>
</p:tagLst>
</file>

<file path=ppt/tags/tag1419.xml><?xml version="1.0" encoding="utf-8"?>
<p:tagLst xmlns:a="http://schemas.openxmlformats.org/drawingml/2006/main" xmlns:r="http://schemas.openxmlformats.org/officeDocument/2006/relationships" xmlns:p="http://schemas.openxmlformats.org/presentationml/2006/main">
  <p:tag name="AS_UNIQUEID" val="2454"/>
</p:tagLst>
</file>

<file path=ppt/tags/tag142.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1420.xml><?xml version="1.0" encoding="utf-8"?>
<p:tagLst xmlns:a="http://schemas.openxmlformats.org/drawingml/2006/main" xmlns:r="http://schemas.openxmlformats.org/officeDocument/2006/relationships" xmlns:p="http://schemas.openxmlformats.org/presentationml/2006/main">
  <p:tag name="AS_UNIQUEID" val="2451"/>
</p:tagLst>
</file>

<file path=ppt/tags/tag1421.xml><?xml version="1.0" encoding="utf-8"?>
<p:tagLst xmlns:a="http://schemas.openxmlformats.org/drawingml/2006/main" xmlns:r="http://schemas.openxmlformats.org/officeDocument/2006/relationships" xmlns:p="http://schemas.openxmlformats.org/presentationml/2006/main">
  <p:tag name="KSO_WM_FULL_TEXT_BEAUTIFY_COPY_ID" val="74756"/>
  <p:tag name="KSO_WM_BEAUTIFY_FLAG" val=""/>
</p:tagLst>
</file>

<file path=ppt/tags/tag1422.xml><?xml version="1.0" encoding="utf-8"?>
<p:tagLst xmlns:a="http://schemas.openxmlformats.org/drawingml/2006/main" xmlns:r="http://schemas.openxmlformats.org/officeDocument/2006/relationships" xmlns:p="http://schemas.openxmlformats.org/presentationml/2006/main">
  <p:tag name="AS_UNIQUEID" val="2426"/>
  <p:tag name="KSO_WM_BEAUTIFY_FLAG" val=""/>
</p:tagLst>
</file>

<file path=ppt/tags/tag1423.xml><?xml version="1.0" encoding="utf-8"?>
<p:tagLst xmlns:a="http://schemas.openxmlformats.org/drawingml/2006/main" xmlns:r="http://schemas.openxmlformats.org/officeDocument/2006/relationships" xmlns:p="http://schemas.openxmlformats.org/presentationml/2006/main">
  <p:tag name="AS_UNIQUEID" val="7982"/>
</p:tagLst>
</file>

<file path=ppt/tags/tag1424.xml><?xml version="1.0" encoding="utf-8"?>
<p:tagLst xmlns:a="http://schemas.openxmlformats.org/drawingml/2006/main" xmlns:r="http://schemas.openxmlformats.org/officeDocument/2006/relationships" xmlns:p="http://schemas.openxmlformats.org/presentationml/2006/main">
  <p:tag name="AS_UNIQUEID" val="3328"/>
  <p:tag name="KSO_WM_UNIT_TABLE_BEAUTIFY" val="smartTable{0d5c7a21-b03d-48dc-b463-99e9b108786a}"/>
  <p:tag name="TABLE_ENDDRAG_ORIGIN_RECT" val="938*285"/>
  <p:tag name="TABLE_ENDDRAG_RECT" val="2*218*938*285"/>
</p:tagLst>
</file>

<file path=ppt/tags/tag1425.xml><?xml version="1.0" encoding="utf-8"?>
<p:tagLst xmlns:a="http://schemas.openxmlformats.org/drawingml/2006/main" xmlns:r="http://schemas.openxmlformats.org/officeDocument/2006/relationships" xmlns:p="http://schemas.openxmlformats.org/presentationml/2006/main">
  <p:tag name="AS_UNIQUEID" val="8039"/>
</p:tagLst>
</file>

<file path=ppt/tags/tag1426.xml><?xml version="1.0" encoding="utf-8"?>
<p:tagLst xmlns:a="http://schemas.openxmlformats.org/drawingml/2006/main" xmlns:r="http://schemas.openxmlformats.org/officeDocument/2006/relationships" xmlns:p="http://schemas.openxmlformats.org/presentationml/2006/main">
  <p:tag name="AS_UNIQUEID" val="8040"/>
</p:tagLst>
</file>

<file path=ppt/tags/tag1427.xml><?xml version="1.0" encoding="utf-8"?>
<p:tagLst xmlns:a="http://schemas.openxmlformats.org/drawingml/2006/main" xmlns:r="http://schemas.openxmlformats.org/officeDocument/2006/relationships" xmlns:p="http://schemas.openxmlformats.org/presentationml/2006/main">
  <p:tag name="AS_UNIQUEID" val="8041"/>
</p:tagLst>
</file>

<file path=ppt/tags/tag1428.xml><?xml version="1.0" encoding="utf-8"?>
<p:tagLst xmlns:a="http://schemas.openxmlformats.org/drawingml/2006/main" xmlns:r="http://schemas.openxmlformats.org/officeDocument/2006/relationships" xmlns:p="http://schemas.openxmlformats.org/presentationml/2006/main">
  <p:tag name="AS_UNIQUEID" val="8042"/>
</p:tagLst>
</file>

<file path=ppt/tags/tag1429.xml><?xml version="1.0" encoding="utf-8"?>
<p:tagLst xmlns:a="http://schemas.openxmlformats.org/drawingml/2006/main" xmlns:r="http://schemas.openxmlformats.org/officeDocument/2006/relationships" xmlns:p="http://schemas.openxmlformats.org/presentationml/2006/main">
  <p:tag name="AS_UNIQUEID" val="8043"/>
</p:tagLst>
</file>

<file path=ppt/tags/tag143.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1430.xml><?xml version="1.0" encoding="utf-8"?>
<p:tagLst xmlns:a="http://schemas.openxmlformats.org/drawingml/2006/main" xmlns:r="http://schemas.openxmlformats.org/officeDocument/2006/relationships" xmlns:p="http://schemas.openxmlformats.org/presentationml/2006/main">
  <p:tag name="AS_UNIQUEID" val="8044"/>
</p:tagLst>
</file>

<file path=ppt/tags/tag1431.xml><?xml version="1.0" encoding="utf-8"?>
<p:tagLst xmlns:a="http://schemas.openxmlformats.org/drawingml/2006/main" xmlns:r="http://schemas.openxmlformats.org/officeDocument/2006/relationships" xmlns:p="http://schemas.openxmlformats.org/presentationml/2006/main">
  <p:tag name="AS_UNIQUEID" val="8045"/>
</p:tagLst>
</file>

<file path=ppt/tags/tag1432.xml><?xml version="1.0" encoding="utf-8"?>
<p:tagLst xmlns:a="http://schemas.openxmlformats.org/drawingml/2006/main" xmlns:r="http://schemas.openxmlformats.org/officeDocument/2006/relationships" xmlns:p="http://schemas.openxmlformats.org/presentationml/2006/main">
  <p:tag name="AS_UNIQUEID" val="8046"/>
</p:tagLst>
</file>

<file path=ppt/tags/tag1433.xml><?xml version="1.0" encoding="utf-8"?>
<p:tagLst xmlns:a="http://schemas.openxmlformats.org/drawingml/2006/main" xmlns:r="http://schemas.openxmlformats.org/officeDocument/2006/relationships" xmlns:p="http://schemas.openxmlformats.org/presentationml/2006/main">
  <p:tag name="AS_UNIQUEID" val="8047"/>
</p:tagLst>
</file>

<file path=ppt/tags/tag1434.xml><?xml version="1.0" encoding="utf-8"?>
<p:tagLst xmlns:a="http://schemas.openxmlformats.org/drawingml/2006/main" xmlns:r="http://schemas.openxmlformats.org/officeDocument/2006/relationships" xmlns:p="http://schemas.openxmlformats.org/presentationml/2006/main">
  <p:tag name="AS_UNIQUEID" val="8048"/>
</p:tagLst>
</file>

<file path=ppt/tags/tag1435.xml><?xml version="1.0" encoding="utf-8"?>
<p:tagLst xmlns:a="http://schemas.openxmlformats.org/drawingml/2006/main" xmlns:r="http://schemas.openxmlformats.org/officeDocument/2006/relationships" xmlns:p="http://schemas.openxmlformats.org/presentationml/2006/main">
  <p:tag name="AS_UNIQUEID" val="7983"/>
</p:tagLst>
</file>

<file path=ppt/tags/tag1436.xml><?xml version="1.0" encoding="utf-8"?>
<p:tagLst xmlns:a="http://schemas.openxmlformats.org/drawingml/2006/main" xmlns:r="http://schemas.openxmlformats.org/officeDocument/2006/relationships" xmlns:p="http://schemas.openxmlformats.org/presentationml/2006/main">
  <p:tag name="AS_UNIQUEID" val="7984"/>
</p:tagLst>
</file>

<file path=ppt/tags/tag1437.xml><?xml version="1.0" encoding="utf-8"?>
<p:tagLst xmlns:a="http://schemas.openxmlformats.org/drawingml/2006/main" xmlns:r="http://schemas.openxmlformats.org/officeDocument/2006/relationships" xmlns:p="http://schemas.openxmlformats.org/presentationml/2006/main">
  <p:tag name="AS_UNIQUEID" val="1605"/>
</p:tagLst>
</file>

<file path=ppt/tags/tag1438.xml><?xml version="1.0" encoding="utf-8"?>
<p:tagLst xmlns:a="http://schemas.openxmlformats.org/drawingml/2006/main" xmlns:r="http://schemas.openxmlformats.org/officeDocument/2006/relationships" xmlns:p="http://schemas.openxmlformats.org/presentationml/2006/main">
  <p:tag name="AS_UNIQUEID" val="1606"/>
  <p:tag name="KSO_WM_BEAUTIFY_FLAG" val=""/>
</p:tagLst>
</file>

<file path=ppt/tags/tag14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1440.xml><?xml version="1.0" encoding="utf-8"?>
<p:tagLst xmlns:a="http://schemas.openxmlformats.org/drawingml/2006/main" xmlns:r="http://schemas.openxmlformats.org/officeDocument/2006/relationships" xmlns:p="http://schemas.openxmlformats.org/presentationml/2006/main">
  <p:tag name="AS_UNIQUEID" val="2426"/>
  <p:tag name="KSO_WM_BEAUTIFY_FLAG" val=""/>
</p:tagLst>
</file>

<file path=ppt/tags/tag1441.xml><?xml version="1.0" encoding="utf-8"?>
<p:tagLst xmlns:a="http://schemas.openxmlformats.org/drawingml/2006/main" xmlns:r="http://schemas.openxmlformats.org/officeDocument/2006/relationships" xmlns:p="http://schemas.openxmlformats.org/presentationml/2006/main">
  <p:tag name="AS_UNIQUEID" val="3328"/>
  <p:tag name="KSO_WM_UNIT_TABLE_BEAUTIFY" val="smartTable{88e6ae49-fcab-4a64-ad60-31891f6b3688}"/>
  <p:tag name="TABLE_ENDDRAG_ORIGIN_RECT" val="528*295"/>
  <p:tag name="TABLE_ENDDRAG_RECT" val="10*163*528*295"/>
</p:tagLst>
</file>

<file path=ppt/tags/tag1442.xml><?xml version="1.0" encoding="utf-8"?>
<p:tagLst xmlns:a="http://schemas.openxmlformats.org/drawingml/2006/main" xmlns:r="http://schemas.openxmlformats.org/officeDocument/2006/relationships" xmlns:p="http://schemas.openxmlformats.org/presentationml/2006/main">
  <p:tag name="AS_UNIQUEID" val="8057"/>
  <p:tag name="KSO_WM_UNIT_PLACING_PICTURE_USER_VIEWPORT" val="{&quot;height&quot;:7906.666141732283,&quot;width&quot;:12880}"/>
</p:tagLst>
</file>

<file path=ppt/tags/tag1443.xml><?xml version="1.0" encoding="utf-8"?>
<p:tagLst xmlns:a="http://schemas.openxmlformats.org/drawingml/2006/main" xmlns:r="http://schemas.openxmlformats.org/officeDocument/2006/relationships" xmlns:p="http://schemas.openxmlformats.org/presentationml/2006/main">
  <p:tag name="AS_UNIQUEID" val="540"/>
  <p:tag name="KSO_WM_FULL_TEXT_BEAUTIFY_COPY_ID" val="4"/>
</p:tagLst>
</file>

<file path=ppt/tags/tag1444.xml><?xml version="1.0" encoding="utf-8"?>
<p:tagLst xmlns:a="http://schemas.openxmlformats.org/drawingml/2006/main" xmlns:r="http://schemas.openxmlformats.org/officeDocument/2006/relationships" xmlns:p="http://schemas.openxmlformats.org/presentationml/2006/main">
  <p:tag name="AS_UNIQUEID" val="13"/>
  <p:tag name="KSO_WM_FULL_TEXT_BEAUTIFY_COPY_ID" val="12"/>
</p:tagLst>
</file>

<file path=ppt/tags/tag1445.xml><?xml version="1.0" encoding="utf-8"?>
<p:tagLst xmlns:a="http://schemas.openxmlformats.org/drawingml/2006/main" xmlns:r="http://schemas.openxmlformats.org/officeDocument/2006/relationships" xmlns:p="http://schemas.openxmlformats.org/presentationml/2006/main">
  <p:tag name="AS_UNIQUEID" val="8058"/>
</p:tagLst>
</file>

<file path=ppt/tags/tag1446.xml><?xml version="1.0" encoding="utf-8"?>
<p:tagLst xmlns:a="http://schemas.openxmlformats.org/drawingml/2006/main" xmlns:r="http://schemas.openxmlformats.org/officeDocument/2006/relationships" xmlns:p="http://schemas.openxmlformats.org/presentationml/2006/main">
  <p:tag name="AS_UNIQUEID" val="8062"/>
</p:tagLst>
</file>

<file path=ppt/tags/tag1447.xml><?xml version="1.0" encoding="utf-8"?>
<p:tagLst xmlns:a="http://schemas.openxmlformats.org/drawingml/2006/main" xmlns:r="http://schemas.openxmlformats.org/officeDocument/2006/relationships" xmlns:p="http://schemas.openxmlformats.org/presentationml/2006/main">
  <p:tag name="AS_UNIQUEID" val="8063"/>
</p:tagLst>
</file>

<file path=ppt/tags/tag1448.xml><?xml version="1.0" encoding="utf-8"?>
<p:tagLst xmlns:a="http://schemas.openxmlformats.org/drawingml/2006/main" xmlns:r="http://schemas.openxmlformats.org/officeDocument/2006/relationships" xmlns:p="http://schemas.openxmlformats.org/presentationml/2006/main">
  <p:tag name="AS_UNIQUEID" val="8064"/>
</p:tagLst>
</file>

<file path=ppt/tags/tag1449.xml><?xml version="1.0" encoding="utf-8"?>
<p:tagLst xmlns:a="http://schemas.openxmlformats.org/drawingml/2006/main" xmlns:r="http://schemas.openxmlformats.org/officeDocument/2006/relationships" xmlns:p="http://schemas.openxmlformats.org/presentationml/2006/main">
  <p:tag name="AS_UNIQUEID" val="8066"/>
</p:tagLst>
</file>

<file path=ppt/tags/tag145.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1450.xml><?xml version="1.0" encoding="utf-8"?>
<p:tagLst xmlns:a="http://schemas.openxmlformats.org/drawingml/2006/main" xmlns:r="http://schemas.openxmlformats.org/officeDocument/2006/relationships" xmlns:p="http://schemas.openxmlformats.org/presentationml/2006/main">
  <p:tag name="AS_UNIQUEID" val="8067"/>
</p:tagLst>
</file>

<file path=ppt/tags/tag1451.xml><?xml version="1.0" encoding="utf-8"?>
<p:tagLst xmlns:a="http://schemas.openxmlformats.org/drawingml/2006/main" xmlns:r="http://schemas.openxmlformats.org/officeDocument/2006/relationships" xmlns:p="http://schemas.openxmlformats.org/presentationml/2006/main">
  <p:tag name="AS_UNIQUEID" val="8068"/>
</p:tagLst>
</file>

<file path=ppt/tags/tag1452.xml><?xml version="1.0" encoding="utf-8"?>
<p:tagLst xmlns:a="http://schemas.openxmlformats.org/drawingml/2006/main" xmlns:r="http://schemas.openxmlformats.org/officeDocument/2006/relationships" xmlns:p="http://schemas.openxmlformats.org/presentationml/2006/main">
  <p:tag name="KSO_WM_FULL_TEXT_BEAUTIFY_COPY_ID" val="106506"/>
</p:tagLst>
</file>

<file path=ppt/tags/tag1453.xml><?xml version="1.0" encoding="utf-8"?>
<p:tagLst xmlns:a="http://schemas.openxmlformats.org/drawingml/2006/main" xmlns:r="http://schemas.openxmlformats.org/officeDocument/2006/relationships" xmlns:p="http://schemas.openxmlformats.org/presentationml/2006/main">
  <p:tag name="AS_UNIQUEID" val="1182"/>
  <p:tag name="KSO_WM_FULL_TEXT_BEAUTIFY_COPY_ID" val="8"/>
</p:tagLst>
</file>

<file path=ppt/tags/tag14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5.xml><?xml version="1.0" encoding="utf-8"?>
<p:tagLst xmlns:a="http://schemas.openxmlformats.org/drawingml/2006/main" xmlns:r="http://schemas.openxmlformats.org/officeDocument/2006/relationships" xmlns:p="http://schemas.openxmlformats.org/presentationml/2006/main">
  <p:tag name="AS_UNIQUEID" val="2426"/>
  <p:tag name="KSO_WM_BEAUTIFY_FLAG" val=""/>
</p:tagLst>
</file>

<file path=ppt/tags/tag1456.xml><?xml version="1.0" encoding="utf-8"?>
<p:tagLst xmlns:a="http://schemas.openxmlformats.org/drawingml/2006/main" xmlns:r="http://schemas.openxmlformats.org/officeDocument/2006/relationships" xmlns:p="http://schemas.openxmlformats.org/presentationml/2006/main">
  <p:tag name="AS_UNIQUEID" val="3328"/>
  <p:tag name="KSO_WM_UNIT_TABLE_BEAUTIFY" val="smartTable{03e69989-685f-4acd-9ba4-92f246a3a1e1}"/>
  <p:tag name="TABLE_ENDDRAG_ORIGIN_RECT" val="528*295"/>
  <p:tag name="TABLE_ENDDRAG_RECT" val="10*163*528*295"/>
</p:tagLst>
</file>

<file path=ppt/tags/tag1457.xml><?xml version="1.0" encoding="utf-8"?>
<p:tagLst xmlns:a="http://schemas.openxmlformats.org/drawingml/2006/main" xmlns:r="http://schemas.openxmlformats.org/officeDocument/2006/relationships" xmlns:p="http://schemas.openxmlformats.org/presentationml/2006/main">
  <p:tag name="AS_UNIQUEID" val="8057"/>
  <p:tag name="KSO_WM_UNIT_PLACING_PICTURE_USER_VIEWPORT" val="{&quot;height&quot;:7906.666141732283,&quot;width&quot;:12880}"/>
</p:tagLst>
</file>

<file path=ppt/tags/tag1458.xml><?xml version="1.0" encoding="utf-8"?>
<p:tagLst xmlns:a="http://schemas.openxmlformats.org/drawingml/2006/main" xmlns:r="http://schemas.openxmlformats.org/officeDocument/2006/relationships" xmlns:p="http://schemas.openxmlformats.org/presentationml/2006/main">
  <p:tag name="AS_UNIQUEID" val="8076"/>
</p:tagLst>
</file>

<file path=ppt/tags/tag1459.xml><?xml version="1.0" encoding="utf-8"?>
<p:tagLst xmlns:a="http://schemas.openxmlformats.org/drawingml/2006/main" xmlns:r="http://schemas.openxmlformats.org/officeDocument/2006/relationships" xmlns:p="http://schemas.openxmlformats.org/presentationml/2006/main">
  <p:tag name="AS_UNIQUEID" val="8081"/>
</p:tagLst>
</file>

<file path=ppt/tags/tag146.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1460.xml><?xml version="1.0" encoding="utf-8"?>
<p:tagLst xmlns:a="http://schemas.openxmlformats.org/drawingml/2006/main" xmlns:r="http://schemas.openxmlformats.org/officeDocument/2006/relationships" xmlns:p="http://schemas.openxmlformats.org/presentationml/2006/main">
  <p:tag name="AS_UNIQUEID" val="8077"/>
</p:tagLst>
</file>

<file path=ppt/tags/tag1461.xml><?xml version="1.0" encoding="utf-8"?>
<p:tagLst xmlns:a="http://schemas.openxmlformats.org/drawingml/2006/main" xmlns:r="http://schemas.openxmlformats.org/officeDocument/2006/relationships" xmlns:p="http://schemas.openxmlformats.org/presentationml/2006/main">
  <p:tag name="AS_UNIQUEID" val="8058"/>
</p:tagLst>
</file>

<file path=ppt/tags/tag1462.xml><?xml version="1.0" encoding="utf-8"?>
<p:tagLst xmlns:a="http://schemas.openxmlformats.org/drawingml/2006/main" xmlns:r="http://schemas.openxmlformats.org/officeDocument/2006/relationships" xmlns:p="http://schemas.openxmlformats.org/presentationml/2006/main">
  <p:tag name="AS_UNIQUEID" val="8064"/>
</p:tagLst>
</file>

<file path=ppt/tags/tag1463.xml><?xml version="1.0" encoding="utf-8"?>
<p:tagLst xmlns:a="http://schemas.openxmlformats.org/drawingml/2006/main" xmlns:r="http://schemas.openxmlformats.org/officeDocument/2006/relationships" xmlns:p="http://schemas.openxmlformats.org/presentationml/2006/main">
  <p:tag name="AS_UNIQUEID" val="8066"/>
</p:tagLst>
</file>

<file path=ppt/tags/tag1464.xml><?xml version="1.0" encoding="utf-8"?>
<p:tagLst xmlns:a="http://schemas.openxmlformats.org/drawingml/2006/main" xmlns:r="http://schemas.openxmlformats.org/officeDocument/2006/relationships" xmlns:p="http://schemas.openxmlformats.org/presentationml/2006/main">
  <p:tag name="AS_UNIQUEID" val="8078"/>
</p:tagLst>
</file>

<file path=ppt/tags/tag1465.xml><?xml version="1.0" encoding="utf-8"?>
<p:tagLst xmlns:a="http://schemas.openxmlformats.org/drawingml/2006/main" xmlns:r="http://schemas.openxmlformats.org/officeDocument/2006/relationships" xmlns:p="http://schemas.openxmlformats.org/presentationml/2006/main">
  <p:tag name="AS_UNIQUEID" val="8079"/>
</p:tagLst>
</file>

<file path=ppt/tags/tag1466.xml><?xml version="1.0" encoding="utf-8"?>
<p:tagLst xmlns:a="http://schemas.openxmlformats.org/drawingml/2006/main" xmlns:r="http://schemas.openxmlformats.org/officeDocument/2006/relationships" xmlns:p="http://schemas.openxmlformats.org/presentationml/2006/main">
  <p:tag name="AS_UNIQUEID" val="8080"/>
</p:tagLst>
</file>

<file path=ppt/tags/tag1467.xml><?xml version="1.0" encoding="utf-8"?>
<p:tagLst xmlns:a="http://schemas.openxmlformats.org/drawingml/2006/main" xmlns:r="http://schemas.openxmlformats.org/officeDocument/2006/relationships" xmlns:p="http://schemas.openxmlformats.org/presentationml/2006/main">
  <p:tag name="AS_UNIQUEID" val="8082"/>
</p:tagLst>
</file>

<file path=ppt/tags/tag1468.xml><?xml version="1.0" encoding="utf-8"?>
<p:tagLst xmlns:a="http://schemas.openxmlformats.org/drawingml/2006/main" xmlns:r="http://schemas.openxmlformats.org/officeDocument/2006/relationships" xmlns:p="http://schemas.openxmlformats.org/presentationml/2006/main">
  <p:tag name="AS_UNIQUEID" val="8083"/>
</p:tagLst>
</file>

<file path=ppt/tags/tag1469.xml><?xml version="1.0" encoding="utf-8"?>
<p:tagLst xmlns:a="http://schemas.openxmlformats.org/drawingml/2006/main" xmlns:r="http://schemas.openxmlformats.org/officeDocument/2006/relationships" xmlns:p="http://schemas.openxmlformats.org/presentationml/2006/main">
  <p:tag name="AS_UNIQUEID" val="8084"/>
</p:tagLst>
</file>

<file path=ppt/tags/tag147.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1470.xml><?xml version="1.0" encoding="utf-8"?>
<p:tagLst xmlns:a="http://schemas.openxmlformats.org/drawingml/2006/main" xmlns:r="http://schemas.openxmlformats.org/officeDocument/2006/relationships" xmlns:p="http://schemas.openxmlformats.org/presentationml/2006/main">
  <p:tag name="AS_UNIQUEID" val="8417"/>
</p:tagLst>
</file>

<file path=ppt/tags/tag1471.xml><?xml version="1.0" encoding="utf-8"?>
<p:tagLst xmlns:a="http://schemas.openxmlformats.org/drawingml/2006/main" xmlns:r="http://schemas.openxmlformats.org/officeDocument/2006/relationships" xmlns:p="http://schemas.openxmlformats.org/presentationml/2006/main">
  <p:tag name="AS_UNIQUEID" val="592"/>
</p:tagLst>
</file>

<file path=ppt/tags/tag14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3.xml><?xml version="1.0" encoding="utf-8"?>
<p:tagLst xmlns:a="http://schemas.openxmlformats.org/drawingml/2006/main" xmlns:r="http://schemas.openxmlformats.org/officeDocument/2006/relationships" xmlns:p="http://schemas.openxmlformats.org/presentationml/2006/main">
  <p:tag name="AS_UNIQUEID" val="2426"/>
  <p:tag name="KSO_WM_BEAUTIFY_FLAG" val=""/>
</p:tagLst>
</file>

<file path=ppt/tags/tag1474.xml><?xml version="1.0" encoding="utf-8"?>
<p:tagLst xmlns:a="http://schemas.openxmlformats.org/drawingml/2006/main" xmlns:r="http://schemas.openxmlformats.org/officeDocument/2006/relationships" xmlns:p="http://schemas.openxmlformats.org/presentationml/2006/main">
  <p:tag name="AS_UNIQUEID" val="1827"/>
  <p:tag name="KSO_WM_BEAUTIFY_FLAG" val=""/>
</p:tagLst>
</file>

<file path=ppt/tags/tag1475.xml><?xml version="1.0" encoding="utf-8"?>
<p:tagLst xmlns:a="http://schemas.openxmlformats.org/drawingml/2006/main" xmlns:r="http://schemas.openxmlformats.org/officeDocument/2006/relationships" xmlns:p="http://schemas.openxmlformats.org/presentationml/2006/main">
  <p:tag name="AS_UNIQUEID" val="5387"/>
  <p:tag name="KSO_WM_BEAUTIFY_FLAG" val=""/>
</p:tagLst>
</file>

<file path=ppt/tags/tag1476.xml><?xml version="1.0" encoding="utf-8"?>
<p:tagLst xmlns:a="http://schemas.openxmlformats.org/drawingml/2006/main" xmlns:r="http://schemas.openxmlformats.org/officeDocument/2006/relationships" xmlns:p="http://schemas.openxmlformats.org/presentationml/2006/main">
  <p:tag name="AS_UNIQUEID" val="5388"/>
</p:tagLst>
</file>

<file path=ppt/tags/tag1477.xml><?xml version="1.0" encoding="utf-8"?>
<p:tagLst xmlns:a="http://schemas.openxmlformats.org/drawingml/2006/main" xmlns:r="http://schemas.openxmlformats.org/officeDocument/2006/relationships" xmlns:p="http://schemas.openxmlformats.org/presentationml/2006/main">
  <p:tag name="AS_UNIQUEID" val="5395"/>
  <p:tag name="KSO_WM_BEAUTIFY_FLAG" val=""/>
</p:tagLst>
</file>

<file path=ppt/tags/tag1478.xml><?xml version="1.0" encoding="utf-8"?>
<p:tagLst xmlns:a="http://schemas.openxmlformats.org/drawingml/2006/main" xmlns:r="http://schemas.openxmlformats.org/officeDocument/2006/relationships" xmlns:p="http://schemas.openxmlformats.org/presentationml/2006/main">
  <p:tag name="AS_UNIQUEID" val="5396"/>
  <p:tag name="KSO_WM_BEAUTIFY_FLAG" val=""/>
</p:tagLst>
</file>

<file path=ppt/tags/tag1479.xml><?xml version="1.0" encoding="utf-8"?>
<p:tagLst xmlns:a="http://schemas.openxmlformats.org/drawingml/2006/main" xmlns:r="http://schemas.openxmlformats.org/officeDocument/2006/relationships" xmlns:p="http://schemas.openxmlformats.org/presentationml/2006/main">
  <p:tag name="AS_UNIQUEID" val="5397"/>
  <p:tag name="KSO_WM_BEAUTIFY_FLAG" val=""/>
</p:tagLst>
</file>

<file path=ppt/tags/tag148.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1480.xml><?xml version="1.0" encoding="utf-8"?>
<p:tagLst xmlns:a="http://schemas.openxmlformats.org/drawingml/2006/main" xmlns:r="http://schemas.openxmlformats.org/officeDocument/2006/relationships" xmlns:p="http://schemas.openxmlformats.org/presentationml/2006/main">
  <p:tag name="AS_UNIQUEID" val="5398"/>
</p:tagLst>
</file>

<file path=ppt/tags/tag1481.xml><?xml version="1.0" encoding="utf-8"?>
<p:tagLst xmlns:a="http://schemas.openxmlformats.org/drawingml/2006/main" xmlns:r="http://schemas.openxmlformats.org/officeDocument/2006/relationships" xmlns:p="http://schemas.openxmlformats.org/presentationml/2006/main">
  <p:tag name="AS_UNIQUEID" val="5403"/>
</p:tagLst>
</file>

<file path=ppt/tags/tag1482.xml><?xml version="1.0" encoding="utf-8"?>
<p:tagLst xmlns:a="http://schemas.openxmlformats.org/drawingml/2006/main" xmlns:r="http://schemas.openxmlformats.org/officeDocument/2006/relationships" xmlns:p="http://schemas.openxmlformats.org/presentationml/2006/main">
  <p:tag name="AS_UNIQUEID" val="5415"/>
  <p:tag name="KSO_WM_BEAUTIFY_FLAG" val=""/>
</p:tagLst>
</file>

<file path=ppt/tags/tag1483.xml><?xml version="1.0" encoding="utf-8"?>
<p:tagLst xmlns:a="http://schemas.openxmlformats.org/drawingml/2006/main" xmlns:r="http://schemas.openxmlformats.org/officeDocument/2006/relationships" xmlns:p="http://schemas.openxmlformats.org/presentationml/2006/main">
  <p:tag name="AS_UNIQUEID" val="5416"/>
  <p:tag name="KSO_WM_BEAUTIFY_FLAG" val=""/>
</p:tagLst>
</file>

<file path=ppt/tags/tag1484.xml><?xml version="1.0" encoding="utf-8"?>
<p:tagLst xmlns:a="http://schemas.openxmlformats.org/drawingml/2006/main" xmlns:r="http://schemas.openxmlformats.org/officeDocument/2006/relationships" xmlns:p="http://schemas.openxmlformats.org/presentationml/2006/main">
  <p:tag name="AS_UNIQUEID" val="5417"/>
</p:tagLst>
</file>

<file path=ppt/tags/tag1485.xml><?xml version="1.0" encoding="utf-8"?>
<p:tagLst xmlns:a="http://schemas.openxmlformats.org/drawingml/2006/main" xmlns:r="http://schemas.openxmlformats.org/officeDocument/2006/relationships" xmlns:p="http://schemas.openxmlformats.org/presentationml/2006/main">
  <p:tag name="AS_UNIQUEID" val="5428"/>
  <p:tag name="KSO_WM_BEAUTIFY_FLAG" val=""/>
</p:tagLst>
</file>

<file path=ppt/tags/tag1486.xml><?xml version="1.0" encoding="utf-8"?>
<p:tagLst xmlns:a="http://schemas.openxmlformats.org/drawingml/2006/main" xmlns:r="http://schemas.openxmlformats.org/officeDocument/2006/relationships" xmlns:p="http://schemas.openxmlformats.org/presentationml/2006/main">
  <p:tag name="AS_UNIQUEID" val="5429"/>
</p:tagLst>
</file>

<file path=ppt/tags/tag1487.xml><?xml version="1.0" encoding="utf-8"?>
<p:tagLst xmlns:a="http://schemas.openxmlformats.org/drawingml/2006/main" xmlns:r="http://schemas.openxmlformats.org/officeDocument/2006/relationships" xmlns:p="http://schemas.openxmlformats.org/presentationml/2006/main">
  <p:tag name="AS_UNIQUEID" val="5436"/>
  <p:tag name="KSO_WM_BEAUTIFY_FLAG" val=""/>
</p:tagLst>
</file>

<file path=ppt/tags/tag1488.xml><?xml version="1.0" encoding="utf-8"?>
<p:tagLst xmlns:a="http://schemas.openxmlformats.org/drawingml/2006/main" xmlns:r="http://schemas.openxmlformats.org/officeDocument/2006/relationships" xmlns:p="http://schemas.openxmlformats.org/presentationml/2006/main">
  <p:tag name="AS_UNIQUEID" val="5437"/>
</p:tagLst>
</file>

<file path=ppt/tags/tag1489.xml><?xml version="1.0" encoding="utf-8"?>
<p:tagLst xmlns:a="http://schemas.openxmlformats.org/drawingml/2006/main" xmlns:r="http://schemas.openxmlformats.org/officeDocument/2006/relationships" xmlns:p="http://schemas.openxmlformats.org/presentationml/2006/main">
  <p:tag name="AS_UNIQUEID" val="5442"/>
  <p:tag name="KSO_WM_BEAUTIFY_FLAG" val=""/>
</p:tagLst>
</file>

<file path=ppt/tags/tag149.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1490.xml><?xml version="1.0" encoding="utf-8"?>
<p:tagLst xmlns:a="http://schemas.openxmlformats.org/drawingml/2006/main" xmlns:r="http://schemas.openxmlformats.org/officeDocument/2006/relationships" xmlns:p="http://schemas.openxmlformats.org/presentationml/2006/main">
  <p:tag name="AS_UNIQUEID" val="5443"/>
  <p:tag name="KSO_WM_BEAUTIFY_FLAG" val=""/>
</p:tagLst>
</file>

<file path=ppt/tags/tag1491.xml><?xml version="1.0" encoding="utf-8"?>
<p:tagLst xmlns:a="http://schemas.openxmlformats.org/drawingml/2006/main" xmlns:r="http://schemas.openxmlformats.org/officeDocument/2006/relationships" xmlns:p="http://schemas.openxmlformats.org/presentationml/2006/main">
  <p:tag name="AS_UNIQUEID" val="5444"/>
</p:tagLst>
</file>

<file path=ppt/tags/tag1492.xml><?xml version="1.0" encoding="utf-8"?>
<p:tagLst xmlns:a="http://schemas.openxmlformats.org/drawingml/2006/main" xmlns:r="http://schemas.openxmlformats.org/officeDocument/2006/relationships" xmlns:p="http://schemas.openxmlformats.org/presentationml/2006/main">
  <p:tag name="AS_UNIQUEID" val="5448"/>
  <p:tag name="KSO_WM_BEAUTIFY_FLAG" val=""/>
</p:tagLst>
</file>

<file path=ppt/tags/tag1493.xml><?xml version="1.0" encoding="utf-8"?>
<p:tagLst xmlns:a="http://schemas.openxmlformats.org/drawingml/2006/main" xmlns:r="http://schemas.openxmlformats.org/officeDocument/2006/relationships" xmlns:p="http://schemas.openxmlformats.org/presentationml/2006/main">
  <p:tag name="AS_UNIQUEID" val="5449"/>
</p:tagLst>
</file>

<file path=ppt/tags/tag1494.xml><?xml version="1.0" encoding="utf-8"?>
<p:tagLst xmlns:a="http://schemas.openxmlformats.org/drawingml/2006/main" xmlns:r="http://schemas.openxmlformats.org/officeDocument/2006/relationships" xmlns:p="http://schemas.openxmlformats.org/presentationml/2006/main">
  <p:tag name="AS_UNIQUEID" val="5452"/>
  <p:tag name="KSO_WM_BEAUTIFY_FLAG" val=""/>
</p:tagLst>
</file>

<file path=ppt/tags/tag1495.xml><?xml version="1.0" encoding="utf-8"?>
<p:tagLst xmlns:a="http://schemas.openxmlformats.org/drawingml/2006/main" xmlns:r="http://schemas.openxmlformats.org/officeDocument/2006/relationships" xmlns:p="http://schemas.openxmlformats.org/presentationml/2006/main">
  <p:tag name="AS_UNIQUEID" val="5453"/>
</p:tagLst>
</file>

<file path=ppt/tags/tag1496.xml><?xml version="1.0" encoding="utf-8"?>
<p:tagLst xmlns:a="http://schemas.openxmlformats.org/drawingml/2006/main" xmlns:r="http://schemas.openxmlformats.org/officeDocument/2006/relationships" xmlns:p="http://schemas.openxmlformats.org/presentationml/2006/main">
  <p:tag name="AS_UNIQUEID" val="5454"/>
</p:tagLst>
</file>

<file path=ppt/tags/tag1497.xml><?xml version="1.0" encoding="utf-8"?>
<p:tagLst xmlns:a="http://schemas.openxmlformats.org/drawingml/2006/main" xmlns:r="http://schemas.openxmlformats.org/officeDocument/2006/relationships" xmlns:p="http://schemas.openxmlformats.org/presentationml/2006/main">
  <p:tag name="AS_UNIQUEID" val="5455"/>
</p:tagLst>
</file>

<file path=ppt/tags/tag1498.xml><?xml version="1.0" encoding="utf-8"?>
<p:tagLst xmlns:a="http://schemas.openxmlformats.org/drawingml/2006/main" xmlns:r="http://schemas.openxmlformats.org/officeDocument/2006/relationships" xmlns:p="http://schemas.openxmlformats.org/presentationml/2006/main">
  <p:tag name="AS_UNIQUEID" val="5456"/>
</p:tagLst>
</file>

<file path=ppt/tags/tag1499.xml><?xml version="1.0" encoding="utf-8"?>
<p:tagLst xmlns:a="http://schemas.openxmlformats.org/drawingml/2006/main" xmlns:r="http://schemas.openxmlformats.org/officeDocument/2006/relationships" xmlns:p="http://schemas.openxmlformats.org/presentationml/2006/main">
  <p:tag name="AS_UNIQUEID" val="5457"/>
</p:tagLst>
</file>

<file path=ppt/tags/tag15.xml><?xml version="1.0" encoding="utf-8"?>
<p:tagLst xmlns:a="http://schemas.openxmlformats.org/drawingml/2006/main" xmlns:r="http://schemas.openxmlformats.org/officeDocument/2006/relationships" xmlns:p="http://schemas.openxmlformats.org/presentationml/2006/main">
  <p:tag name="AS_UNIQUEID" val="2684"/>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150.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1500.xml><?xml version="1.0" encoding="utf-8"?>
<p:tagLst xmlns:a="http://schemas.openxmlformats.org/drawingml/2006/main" xmlns:r="http://schemas.openxmlformats.org/officeDocument/2006/relationships" xmlns:p="http://schemas.openxmlformats.org/presentationml/2006/main">
  <p:tag name="AS_UNIQUEID" val="5458"/>
</p:tagLst>
</file>

<file path=ppt/tags/tag1501.xml><?xml version="1.0" encoding="utf-8"?>
<p:tagLst xmlns:a="http://schemas.openxmlformats.org/drawingml/2006/main" xmlns:r="http://schemas.openxmlformats.org/officeDocument/2006/relationships" xmlns:p="http://schemas.openxmlformats.org/presentationml/2006/main">
  <p:tag name="AS_UNIQUEID" val="5459"/>
</p:tagLst>
</file>

<file path=ppt/tags/tag1502.xml><?xml version="1.0" encoding="utf-8"?>
<p:tagLst xmlns:a="http://schemas.openxmlformats.org/drawingml/2006/main" xmlns:r="http://schemas.openxmlformats.org/officeDocument/2006/relationships" xmlns:p="http://schemas.openxmlformats.org/presentationml/2006/main">
  <p:tag name="AS_UNIQUEID" val="5460"/>
</p:tagLst>
</file>

<file path=ppt/tags/tag1503.xml><?xml version="1.0" encoding="utf-8"?>
<p:tagLst xmlns:a="http://schemas.openxmlformats.org/drawingml/2006/main" xmlns:r="http://schemas.openxmlformats.org/officeDocument/2006/relationships" xmlns:p="http://schemas.openxmlformats.org/presentationml/2006/main">
  <p:tag name="AS_UNIQUEID" val="5461"/>
</p:tagLst>
</file>

<file path=ppt/tags/tag1504.xml><?xml version="1.0" encoding="utf-8"?>
<p:tagLst xmlns:a="http://schemas.openxmlformats.org/drawingml/2006/main" xmlns:r="http://schemas.openxmlformats.org/officeDocument/2006/relationships" xmlns:p="http://schemas.openxmlformats.org/presentationml/2006/main">
  <p:tag name="AS_UNIQUEID" val="5462"/>
</p:tagLst>
</file>

<file path=ppt/tags/tag1505.xml><?xml version="1.0" encoding="utf-8"?>
<p:tagLst xmlns:a="http://schemas.openxmlformats.org/drawingml/2006/main" xmlns:r="http://schemas.openxmlformats.org/officeDocument/2006/relationships" xmlns:p="http://schemas.openxmlformats.org/presentationml/2006/main">
  <p:tag name="AS_UNIQUEID" val="5463"/>
</p:tagLst>
</file>

<file path=ppt/tags/tag1506.xml><?xml version="1.0" encoding="utf-8"?>
<p:tagLst xmlns:a="http://schemas.openxmlformats.org/drawingml/2006/main" xmlns:r="http://schemas.openxmlformats.org/officeDocument/2006/relationships" xmlns:p="http://schemas.openxmlformats.org/presentationml/2006/main">
  <p:tag name="AS_UNIQUEID" val="5464"/>
  <p:tag name="KSO_WM_BEAUTIFY_FLAG" val=""/>
</p:tagLst>
</file>

<file path=ppt/tags/tag1507.xml><?xml version="1.0" encoding="utf-8"?>
<p:tagLst xmlns:a="http://schemas.openxmlformats.org/drawingml/2006/main" xmlns:r="http://schemas.openxmlformats.org/officeDocument/2006/relationships" xmlns:p="http://schemas.openxmlformats.org/presentationml/2006/main">
  <p:tag name="AS_UNIQUEID" val="5467"/>
</p:tagLst>
</file>

<file path=ppt/tags/tag1508.xml><?xml version="1.0" encoding="utf-8"?>
<p:tagLst xmlns:a="http://schemas.openxmlformats.org/drawingml/2006/main" xmlns:r="http://schemas.openxmlformats.org/officeDocument/2006/relationships" xmlns:p="http://schemas.openxmlformats.org/presentationml/2006/main">
  <p:tag name="AS_UNIQUEID" val="5465"/>
  <p:tag name="KSO_WM_BEAUTIFY_FLAG" val=""/>
</p:tagLst>
</file>

<file path=ppt/tags/tag1509.xml><?xml version="1.0" encoding="utf-8"?>
<p:tagLst xmlns:a="http://schemas.openxmlformats.org/drawingml/2006/main" xmlns:r="http://schemas.openxmlformats.org/officeDocument/2006/relationships" xmlns:p="http://schemas.openxmlformats.org/presentationml/2006/main">
  <p:tag name="AS_UNIQUEID" val="5466"/>
  <p:tag name="KSO_WM_BEAUTIFY_FLAG" val=""/>
</p:tagLst>
</file>

<file path=ppt/tags/tag151.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1510.xml><?xml version="1.0" encoding="utf-8"?>
<p:tagLst xmlns:a="http://schemas.openxmlformats.org/drawingml/2006/main" xmlns:r="http://schemas.openxmlformats.org/officeDocument/2006/relationships" xmlns:p="http://schemas.openxmlformats.org/presentationml/2006/main">
  <p:tag name="AS_UNIQUEID" val="1605"/>
</p:tagLst>
</file>

<file path=ppt/tags/tag1511.xml><?xml version="1.0" encoding="utf-8"?>
<p:tagLst xmlns:a="http://schemas.openxmlformats.org/drawingml/2006/main" xmlns:r="http://schemas.openxmlformats.org/officeDocument/2006/relationships" xmlns:p="http://schemas.openxmlformats.org/presentationml/2006/main">
  <p:tag name="AS_UNIQUEID" val="1606"/>
  <p:tag name="KSO_WM_BEAUTIFY_FLAG" val=""/>
</p:tagLst>
</file>

<file path=ppt/tags/tag15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3.xml><?xml version="1.0" encoding="utf-8"?>
<p:tagLst xmlns:a="http://schemas.openxmlformats.org/drawingml/2006/main" xmlns:r="http://schemas.openxmlformats.org/officeDocument/2006/relationships" xmlns:p="http://schemas.openxmlformats.org/presentationml/2006/main">
  <p:tag name="AS_UNIQUEID" val="2426"/>
  <p:tag name="KSO_WM_BEAUTIFY_FLAG" val=""/>
</p:tagLst>
</file>

<file path=ppt/tags/tag1514.xml><?xml version="1.0" encoding="utf-8"?>
<p:tagLst xmlns:a="http://schemas.openxmlformats.org/drawingml/2006/main" xmlns:r="http://schemas.openxmlformats.org/officeDocument/2006/relationships" xmlns:p="http://schemas.openxmlformats.org/presentationml/2006/main">
  <p:tag name="AS_UNIQUEID" val="5450"/>
  <p:tag name="KSO_WM_BEAUTIFY_FLAG" val=""/>
</p:tagLst>
</file>

<file path=ppt/tags/tag1515.xml><?xml version="1.0" encoding="utf-8"?>
<p:tagLst xmlns:a="http://schemas.openxmlformats.org/drawingml/2006/main" xmlns:r="http://schemas.openxmlformats.org/officeDocument/2006/relationships" xmlns:p="http://schemas.openxmlformats.org/presentationml/2006/main">
  <p:tag name="AS_UNIQUEID" val="5451"/>
  <p:tag name="KSO_WM_BEAUTIFY_FLAG" val=""/>
</p:tagLst>
</file>

<file path=ppt/tags/tag1516.xml><?xml version="1.0" encoding="utf-8"?>
<p:tagLst xmlns:a="http://schemas.openxmlformats.org/drawingml/2006/main" xmlns:r="http://schemas.openxmlformats.org/officeDocument/2006/relationships" xmlns:p="http://schemas.openxmlformats.org/presentationml/2006/main">
  <p:tag name="AS_UNIQUEID" val="5445"/>
  <p:tag name="KSO_WM_BEAUTIFY_FLAG" val=""/>
</p:tagLst>
</file>

<file path=ppt/tags/tag1517.xml><?xml version="1.0" encoding="utf-8"?>
<p:tagLst xmlns:a="http://schemas.openxmlformats.org/drawingml/2006/main" xmlns:r="http://schemas.openxmlformats.org/officeDocument/2006/relationships" xmlns:p="http://schemas.openxmlformats.org/presentationml/2006/main">
  <p:tag name="AS_UNIQUEID" val="5446"/>
  <p:tag name="KSO_WM_BEAUTIFY_FLAG" val=""/>
</p:tagLst>
</file>

<file path=ppt/tags/tag1518.xml><?xml version="1.0" encoding="utf-8"?>
<p:tagLst xmlns:a="http://schemas.openxmlformats.org/drawingml/2006/main" xmlns:r="http://schemas.openxmlformats.org/officeDocument/2006/relationships" xmlns:p="http://schemas.openxmlformats.org/presentationml/2006/main">
  <p:tag name="AS_UNIQUEID" val="5447"/>
  <p:tag name="KSO_WM_BEAUTIFY_FLAG" val=""/>
</p:tagLst>
</file>

<file path=ppt/tags/tag1519.xml><?xml version="1.0" encoding="utf-8"?>
<p:tagLst xmlns:a="http://schemas.openxmlformats.org/drawingml/2006/main" xmlns:r="http://schemas.openxmlformats.org/officeDocument/2006/relationships" xmlns:p="http://schemas.openxmlformats.org/presentationml/2006/main">
  <p:tag name="AS_UNIQUEID" val="5438"/>
  <p:tag name="KSO_WM_BEAUTIFY_FLAG" val=""/>
</p:tagLst>
</file>

<file path=ppt/tags/tag152.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1520.xml><?xml version="1.0" encoding="utf-8"?>
<p:tagLst xmlns:a="http://schemas.openxmlformats.org/drawingml/2006/main" xmlns:r="http://schemas.openxmlformats.org/officeDocument/2006/relationships" xmlns:p="http://schemas.openxmlformats.org/presentationml/2006/main">
  <p:tag name="AS_UNIQUEID" val="5439"/>
  <p:tag name="KSO_WM_BEAUTIFY_FLAG" val=""/>
</p:tagLst>
</file>

<file path=ppt/tags/tag1521.xml><?xml version="1.0" encoding="utf-8"?>
<p:tagLst xmlns:a="http://schemas.openxmlformats.org/drawingml/2006/main" xmlns:r="http://schemas.openxmlformats.org/officeDocument/2006/relationships" xmlns:p="http://schemas.openxmlformats.org/presentationml/2006/main">
  <p:tag name="AS_UNIQUEID" val="5440"/>
  <p:tag name="KSO_WM_BEAUTIFY_FLAG" val=""/>
</p:tagLst>
</file>

<file path=ppt/tags/tag1522.xml><?xml version="1.0" encoding="utf-8"?>
<p:tagLst xmlns:a="http://schemas.openxmlformats.org/drawingml/2006/main" xmlns:r="http://schemas.openxmlformats.org/officeDocument/2006/relationships" xmlns:p="http://schemas.openxmlformats.org/presentationml/2006/main">
  <p:tag name="AS_UNIQUEID" val="5441"/>
  <p:tag name="KSO_WM_BEAUTIFY_FLAG" val=""/>
</p:tagLst>
</file>

<file path=ppt/tags/tag1523.xml><?xml version="1.0" encoding="utf-8"?>
<p:tagLst xmlns:a="http://schemas.openxmlformats.org/drawingml/2006/main" xmlns:r="http://schemas.openxmlformats.org/officeDocument/2006/relationships" xmlns:p="http://schemas.openxmlformats.org/presentationml/2006/main">
  <p:tag name="AS_UNIQUEID" val="5430"/>
  <p:tag name="KSO_WM_BEAUTIFY_FLAG" val=""/>
</p:tagLst>
</file>

<file path=ppt/tags/tag1524.xml><?xml version="1.0" encoding="utf-8"?>
<p:tagLst xmlns:a="http://schemas.openxmlformats.org/drawingml/2006/main" xmlns:r="http://schemas.openxmlformats.org/officeDocument/2006/relationships" xmlns:p="http://schemas.openxmlformats.org/presentationml/2006/main">
  <p:tag name="AS_UNIQUEID" val="5431"/>
  <p:tag name="KSO_WM_BEAUTIFY_FLAG" val=""/>
</p:tagLst>
</file>

<file path=ppt/tags/tag1525.xml><?xml version="1.0" encoding="utf-8"?>
<p:tagLst xmlns:a="http://schemas.openxmlformats.org/drawingml/2006/main" xmlns:r="http://schemas.openxmlformats.org/officeDocument/2006/relationships" xmlns:p="http://schemas.openxmlformats.org/presentationml/2006/main">
  <p:tag name="AS_UNIQUEID" val="5432"/>
  <p:tag name="KSO_WM_BEAUTIFY_FLAG" val=""/>
</p:tagLst>
</file>

<file path=ppt/tags/tag1526.xml><?xml version="1.0" encoding="utf-8"?>
<p:tagLst xmlns:a="http://schemas.openxmlformats.org/drawingml/2006/main" xmlns:r="http://schemas.openxmlformats.org/officeDocument/2006/relationships" xmlns:p="http://schemas.openxmlformats.org/presentationml/2006/main">
  <p:tag name="AS_UNIQUEID" val="5433"/>
  <p:tag name="KSO_WM_BEAUTIFY_FLAG" val=""/>
</p:tagLst>
</file>

<file path=ppt/tags/tag1527.xml><?xml version="1.0" encoding="utf-8"?>
<p:tagLst xmlns:a="http://schemas.openxmlformats.org/drawingml/2006/main" xmlns:r="http://schemas.openxmlformats.org/officeDocument/2006/relationships" xmlns:p="http://schemas.openxmlformats.org/presentationml/2006/main">
  <p:tag name="AS_UNIQUEID" val="5434"/>
  <p:tag name="KSO_WM_BEAUTIFY_FLAG" val=""/>
</p:tagLst>
</file>

<file path=ppt/tags/tag1528.xml><?xml version="1.0" encoding="utf-8"?>
<p:tagLst xmlns:a="http://schemas.openxmlformats.org/drawingml/2006/main" xmlns:r="http://schemas.openxmlformats.org/officeDocument/2006/relationships" xmlns:p="http://schemas.openxmlformats.org/presentationml/2006/main">
  <p:tag name="AS_UNIQUEID" val="5435"/>
  <p:tag name="KSO_WM_BEAUTIFY_FLAG" val=""/>
</p:tagLst>
</file>

<file path=ppt/tags/tag1529.xml><?xml version="1.0" encoding="utf-8"?>
<p:tagLst xmlns:a="http://schemas.openxmlformats.org/drawingml/2006/main" xmlns:r="http://schemas.openxmlformats.org/officeDocument/2006/relationships" xmlns:p="http://schemas.openxmlformats.org/presentationml/2006/main">
  <p:tag name="AS_UNIQUEID" val="5418"/>
  <p:tag name="KSO_WM_BEAUTIFY_FLAG" val=""/>
</p:tagLst>
</file>

<file path=ppt/tags/tag153.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1530.xml><?xml version="1.0" encoding="utf-8"?>
<p:tagLst xmlns:a="http://schemas.openxmlformats.org/drawingml/2006/main" xmlns:r="http://schemas.openxmlformats.org/officeDocument/2006/relationships" xmlns:p="http://schemas.openxmlformats.org/presentationml/2006/main">
  <p:tag name="AS_UNIQUEID" val="5419"/>
  <p:tag name="KSO_WM_BEAUTIFY_FLAG" val=""/>
</p:tagLst>
</file>

<file path=ppt/tags/tag1531.xml><?xml version="1.0" encoding="utf-8"?>
<p:tagLst xmlns:a="http://schemas.openxmlformats.org/drawingml/2006/main" xmlns:r="http://schemas.openxmlformats.org/officeDocument/2006/relationships" xmlns:p="http://schemas.openxmlformats.org/presentationml/2006/main">
  <p:tag name="AS_UNIQUEID" val="5420"/>
  <p:tag name="KSO_WM_BEAUTIFY_FLAG" val=""/>
</p:tagLst>
</file>

<file path=ppt/tags/tag1532.xml><?xml version="1.0" encoding="utf-8"?>
<p:tagLst xmlns:a="http://schemas.openxmlformats.org/drawingml/2006/main" xmlns:r="http://schemas.openxmlformats.org/officeDocument/2006/relationships" xmlns:p="http://schemas.openxmlformats.org/presentationml/2006/main">
  <p:tag name="AS_UNIQUEID" val="5421"/>
  <p:tag name="KSO_WM_BEAUTIFY_FLAG" val=""/>
</p:tagLst>
</file>

<file path=ppt/tags/tag1533.xml><?xml version="1.0" encoding="utf-8"?>
<p:tagLst xmlns:a="http://schemas.openxmlformats.org/drawingml/2006/main" xmlns:r="http://schemas.openxmlformats.org/officeDocument/2006/relationships" xmlns:p="http://schemas.openxmlformats.org/presentationml/2006/main">
  <p:tag name="AS_UNIQUEID" val="5422"/>
  <p:tag name="KSO_WM_BEAUTIFY_FLAG" val=""/>
</p:tagLst>
</file>

<file path=ppt/tags/tag1534.xml><?xml version="1.0" encoding="utf-8"?>
<p:tagLst xmlns:a="http://schemas.openxmlformats.org/drawingml/2006/main" xmlns:r="http://schemas.openxmlformats.org/officeDocument/2006/relationships" xmlns:p="http://schemas.openxmlformats.org/presentationml/2006/main">
  <p:tag name="AS_UNIQUEID" val="5423"/>
  <p:tag name="KSO_WM_BEAUTIFY_FLAG" val=""/>
</p:tagLst>
</file>

<file path=ppt/tags/tag1535.xml><?xml version="1.0" encoding="utf-8"?>
<p:tagLst xmlns:a="http://schemas.openxmlformats.org/drawingml/2006/main" xmlns:r="http://schemas.openxmlformats.org/officeDocument/2006/relationships" xmlns:p="http://schemas.openxmlformats.org/presentationml/2006/main">
  <p:tag name="AS_UNIQUEID" val="5424"/>
  <p:tag name="KSO_WM_BEAUTIFY_FLAG" val=""/>
</p:tagLst>
</file>

<file path=ppt/tags/tag1536.xml><?xml version="1.0" encoding="utf-8"?>
<p:tagLst xmlns:a="http://schemas.openxmlformats.org/drawingml/2006/main" xmlns:r="http://schemas.openxmlformats.org/officeDocument/2006/relationships" xmlns:p="http://schemas.openxmlformats.org/presentationml/2006/main">
  <p:tag name="AS_UNIQUEID" val="5425"/>
  <p:tag name="KSO_WM_BEAUTIFY_FLAG" val=""/>
</p:tagLst>
</file>

<file path=ppt/tags/tag1537.xml><?xml version="1.0" encoding="utf-8"?>
<p:tagLst xmlns:a="http://schemas.openxmlformats.org/drawingml/2006/main" xmlns:r="http://schemas.openxmlformats.org/officeDocument/2006/relationships" xmlns:p="http://schemas.openxmlformats.org/presentationml/2006/main">
  <p:tag name="AS_UNIQUEID" val="5426"/>
  <p:tag name="KSO_WM_BEAUTIFY_FLAG" val=""/>
</p:tagLst>
</file>

<file path=ppt/tags/tag1538.xml><?xml version="1.0" encoding="utf-8"?>
<p:tagLst xmlns:a="http://schemas.openxmlformats.org/drawingml/2006/main" xmlns:r="http://schemas.openxmlformats.org/officeDocument/2006/relationships" xmlns:p="http://schemas.openxmlformats.org/presentationml/2006/main">
  <p:tag name="AS_UNIQUEID" val="5427"/>
  <p:tag name="KSO_WM_BEAUTIFY_FLAG" val=""/>
</p:tagLst>
</file>

<file path=ppt/tags/tag1539.xml><?xml version="1.0" encoding="utf-8"?>
<p:tagLst xmlns:a="http://schemas.openxmlformats.org/drawingml/2006/main" xmlns:r="http://schemas.openxmlformats.org/officeDocument/2006/relationships" xmlns:p="http://schemas.openxmlformats.org/presentationml/2006/main">
  <p:tag name="AS_UNIQUEID" val="5404"/>
  <p:tag name="KSO_WM_BEAUTIFY_FLAG" val=""/>
</p:tagLst>
</file>

<file path=ppt/tags/tag154.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1540.xml><?xml version="1.0" encoding="utf-8"?>
<p:tagLst xmlns:a="http://schemas.openxmlformats.org/drawingml/2006/main" xmlns:r="http://schemas.openxmlformats.org/officeDocument/2006/relationships" xmlns:p="http://schemas.openxmlformats.org/presentationml/2006/main">
  <p:tag name="AS_UNIQUEID" val="5405"/>
  <p:tag name="KSO_WM_BEAUTIFY_FLAG" val=""/>
</p:tagLst>
</file>

<file path=ppt/tags/tag1541.xml><?xml version="1.0" encoding="utf-8"?>
<p:tagLst xmlns:a="http://schemas.openxmlformats.org/drawingml/2006/main" xmlns:r="http://schemas.openxmlformats.org/officeDocument/2006/relationships" xmlns:p="http://schemas.openxmlformats.org/presentationml/2006/main">
  <p:tag name="AS_UNIQUEID" val="5406"/>
  <p:tag name="KSO_WM_BEAUTIFY_FLAG" val=""/>
</p:tagLst>
</file>

<file path=ppt/tags/tag1542.xml><?xml version="1.0" encoding="utf-8"?>
<p:tagLst xmlns:a="http://schemas.openxmlformats.org/drawingml/2006/main" xmlns:r="http://schemas.openxmlformats.org/officeDocument/2006/relationships" xmlns:p="http://schemas.openxmlformats.org/presentationml/2006/main">
  <p:tag name="AS_UNIQUEID" val="5407"/>
  <p:tag name="KSO_WM_BEAUTIFY_FLAG" val=""/>
</p:tagLst>
</file>

<file path=ppt/tags/tag1543.xml><?xml version="1.0" encoding="utf-8"?>
<p:tagLst xmlns:a="http://schemas.openxmlformats.org/drawingml/2006/main" xmlns:r="http://schemas.openxmlformats.org/officeDocument/2006/relationships" xmlns:p="http://schemas.openxmlformats.org/presentationml/2006/main">
  <p:tag name="AS_UNIQUEID" val="5408"/>
  <p:tag name="KSO_WM_BEAUTIFY_FLAG" val=""/>
</p:tagLst>
</file>

<file path=ppt/tags/tag1544.xml><?xml version="1.0" encoding="utf-8"?>
<p:tagLst xmlns:a="http://schemas.openxmlformats.org/drawingml/2006/main" xmlns:r="http://schemas.openxmlformats.org/officeDocument/2006/relationships" xmlns:p="http://schemas.openxmlformats.org/presentationml/2006/main">
  <p:tag name="AS_UNIQUEID" val="5409"/>
  <p:tag name="KSO_WM_BEAUTIFY_FLAG" val=""/>
</p:tagLst>
</file>

<file path=ppt/tags/tag1545.xml><?xml version="1.0" encoding="utf-8"?>
<p:tagLst xmlns:a="http://schemas.openxmlformats.org/drawingml/2006/main" xmlns:r="http://schemas.openxmlformats.org/officeDocument/2006/relationships" xmlns:p="http://schemas.openxmlformats.org/presentationml/2006/main">
  <p:tag name="AS_UNIQUEID" val="5410"/>
  <p:tag name="KSO_WM_BEAUTIFY_FLAG" val=""/>
</p:tagLst>
</file>

<file path=ppt/tags/tag1546.xml><?xml version="1.0" encoding="utf-8"?>
<p:tagLst xmlns:a="http://schemas.openxmlformats.org/drawingml/2006/main" xmlns:r="http://schemas.openxmlformats.org/officeDocument/2006/relationships" xmlns:p="http://schemas.openxmlformats.org/presentationml/2006/main">
  <p:tag name="AS_UNIQUEID" val="5411"/>
  <p:tag name="KSO_WM_BEAUTIFY_FLAG" val=""/>
</p:tagLst>
</file>

<file path=ppt/tags/tag1547.xml><?xml version="1.0" encoding="utf-8"?>
<p:tagLst xmlns:a="http://schemas.openxmlformats.org/drawingml/2006/main" xmlns:r="http://schemas.openxmlformats.org/officeDocument/2006/relationships" xmlns:p="http://schemas.openxmlformats.org/presentationml/2006/main">
  <p:tag name="AS_UNIQUEID" val="5412"/>
  <p:tag name="KSO_WM_BEAUTIFY_FLAG" val=""/>
</p:tagLst>
</file>

<file path=ppt/tags/tag1548.xml><?xml version="1.0" encoding="utf-8"?>
<p:tagLst xmlns:a="http://schemas.openxmlformats.org/drawingml/2006/main" xmlns:r="http://schemas.openxmlformats.org/officeDocument/2006/relationships" xmlns:p="http://schemas.openxmlformats.org/presentationml/2006/main">
  <p:tag name="AS_UNIQUEID" val="5413"/>
  <p:tag name="KSO_WM_BEAUTIFY_FLAG" val=""/>
</p:tagLst>
</file>

<file path=ppt/tags/tag1549.xml><?xml version="1.0" encoding="utf-8"?>
<p:tagLst xmlns:a="http://schemas.openxmlformats.org/drawingml/2006/main" xmlns:r="http://schemas.openxmlformats.org/officeDocument/2006/relationships" xmlns:p="http://schemas.openxmlformats.org/presentationml/2006/main">
  <p:tag name="AS_UNIQUEID" val="5414"/>
  <p:tag name="KSO_WM_BEAUTIFY_FLAG" val=""/>
</p:tagLst>
</file>

<file path=ppt/tags/tag155.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1550.xml><?xml version="1.0" encoding="utf-8"?>
<p:tagLst xmlns:a="http://schemas.openxmlformats.org/drawingml/2006/main" xmlns:r="http://schemas.openxmlformats.org/officeDocument/2006/relationships" xmlns:p="http://schemas.openxmlformats.org/presentationml/2006/main">
  <p:tag name="AS_UNIQUEID" val="5399"/>
  <p:tag name="KSO_WM_BEAUTIFY_FLAG" val=""/>
</p:tagLst>
</file>

<file path=ppt/tags/tag1551.xml><?xml version="1.0" encoding="utf-8"?>
<p:tagLst xmlns:a="http://schemas.openxmlformats.org/drawingml/2006/main" xmlns:r="http://schemas.openxmlformats.org/officeDocument/2006/relationships" xmlns:p="http://schemas.openxmlformats.org/presentationml/2006/main">
  <p:tag name="AS_UNIQUEID" val="5400"/>
  <p:tag name="KSO_WM_BEAUTIFY_FLAG" val=""/>
</p:tagLst>
</file>

<file path=ppt/tags/tag1552.xml><?xml version="1.0" encoding="utf-8"?>
<p:tagLst xmlns:a="http://schemas.openxmlformats.org/drawingml/2006/main" xmlns:r="http://schemas.openxmlformats.org/officeDocument/2006/relationships" xmlns:p="http://schemas.openxmlformats.org/presentationml/2006/main">
  <p:tag name="AS_UNIQUEID" val="5401"/>
  <p:tag name="KSO_WM_BEAUTIFY_FLAG" val=""/>
</p:tagLst>
</file>

<file path=ppt/tags/tag1553.xml><?xml version="1.0" encoding="utf-8"?>
<p:tagLst xmlns:a="http://schemas.openxmlformats.org/drawingml/2006/main" xmlns:r="http://schemas.openxmlformats.org/officeDocument/2006/relationships" xmlns:p="http://schemas.openxmlformats.org/presentationml/2006/main">
  <p:tag name="AS_UNIQUEID" val="5402"/>
  <p:tag name="KSO_WM_BEAUTIFY_FLAG" val=""/>
</p:tagLst>
</file>

<file path=ppt/tags/tag1554.xml><?xml version="1.0" encoding="utf-8"?>
<p:tagLst xmlns:a="http://schemas.openxmlformats.org/drawingml/2006/main" xmlns:r="http://schemas.openxmlformats.org/officeDocument/2006/relationships" xmlns:p="http://schemas.openxmlformats.org/presentationml/2006/main">
  <p:tag name="AS_UNIQUEID" val="5389"/>
  <p:tag name="KSO_WM_BEAUTIFY_FLAG" val=""/>
</p:tagLst>
</file>

<file path=ppt/tags/tag1555.xml><?xml version="1.0" encoding="utf-8"?>
<p:tagLst xmlns:a="http://schemas.openxmlformats.org/drawingml/2006/main" xmlns:r="http://schemas.openxmlformats.org/officeDocument/2006/relationships" xmlns:p="http://schemas.openxmlformats.org/presentationml/2006/main">
  <p:tag name="AS_UNIQUEID" val="5390"/>
  <p:tag name="KSO_WM_BEAUTIFY_FLAG" val=""/>
</p:tagLst>
</file>

<file path=ppt/tags/tag1556.xml><?xml version="1.0" encoding="utf-8"?>
<p:tagLst xmlns:a="http://schemas.openxmlformats.org/drawingml/2006/main" xmlns:r="http://schemas.openxmlformats.org/officeDocument/2006/relationships" xmlns:p="http://schemas.openxmlformats.org/presentationml/2006/main">
  <p:tag name="AS_UNIQUEID" val="5391"/>
  <p:tag name="KSO_WM_BEAUTIFY_FLAG" val=""/>
</p:tagLst>
</file>

<file path=ppt/tags/tag1557.xml><?xml version="1.0" encoding="utf-8"?>
<p:tagLst xmlns:a="http://schemas.openxmlformats.org/drawingml/2006/main" xmlns:r="http://schemas.openxmlformats.org/officeDocument/2006/relationships" xmlns:p="http://schemas.openxmlformats.org/presentationml/2006/main">
  <p:tag name="AS_UNIQUEID" val="5392"/>
  <p:tag name="KSO_WM_BEAUTIFY_FLAG" val=""/>
</p:tagLst>
</file>

<file path=ppt/tags/tag1558.xml><?xml version="1.0" encoding="utf-8"?>
<p:tagLst xmlns:a="http://schemas.openxmlformats.org/drawingml/2006/main" xmlns:r="http://schemas.openxmlformats.org/officeDocument/2006/relationships" xmlns:p="http://schemas.openxmlformats.org/presentationml/2006/main">
  <p:tag name="AS_UNIQUEID" val="5393"/>
  <p:tag name="KSO_WM_BEAUTIFY_FLAG" val=""/>
</p:tagLst>
</file>

<file path=ppt/tags/tag1559.xml><?xml version="1.0" encoding="utf-8"?>
<p:tagLst xmlns:a="http://schemas.openxmlformats.org/drawingml/2006/main" xmlns:r="http://schemas.openxmlformats.org/officeDocument/2006/relationships" xmlns:p="http://schemas.openxmlformats.org/presentationml/2006/main">
  <p:tag name="AS_UNIQUEID" val="5394"/>
  <p:tag name="KSO_WM_BEAUTIFY_FLAG" val=""/>
</p:tagLst>
</file>

<file path=ppt/tags/tag156.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1560.xml><?xml version="1.0" encoding="utf-8"?>
<p:tagLst xmlns:a="http://schemas.openxmlformats.org/drawingml/2006/main" xmlns:r="http://schemas.openxmlformats.org/officeDocument/2006/relationships" xmlns:p="http://schemas.openxmlformats.org/presentationml/2006/main">
  <p:tag name="AS_UNIQUEID" val="2454"/>
</p:tagLst>
</file>

<file path=ppt/tags/tag1561.xml><?xml version="1.0" encoding="utf-8"?>
<p:tagLst xmlns:a="http://schemas.openxmlformats.org/drawingml/2006/main" xmlns:r="http://schemas.openxmlformats.org/officeDocument/2006/relationships" xmlns:p="http://schemas.openxmlformats.org/presentationml/2006/main">
  <p:tag name="AS_UNIQUEID" val="2451"/>
</p:tagLst>
</file>

<file path=ppt/tags/tag1562.xml><?xml version="1.0" encoding="utf-8"?>
<p:tagLst xmlns:a="http://schemas.openxmlformats.org/drawingml/2006/main" xmlns:r="http://schemas.openxmlformats.org/officeDocument/2006/relationships" xmlns:p="http://schemas.openxmlformats.org/presentationml/2006/main">
  <p:tag name="KSO_WM_FULL_TEXT_BEAUTIFY_COPY_ID" val="74756"/>
  <p:tag name="KSO_WM_BEAUTIFY_FLAG" val=""/>
</p:tagLst>
</file>

<file path=ppt/tags/tag1563.xml><?xml version="1.0" encoding="utf-8"?>
<p:tagLst xmlns:a="http://schemas.openxmlformats.org/drawingml/2006/main" xmlns:r="http://schemas.openxmlformats.org/officeDocument/2006/relationships" xmlns:p="http://schemas.openxmlformats.org/presentationml/2006/main">
  <p:tag name="AS_UNIQUEID" val="8420"/>
</p:tagLst>
</file>

<file path=ppt/tags/tag1564.xml><?xml version="1.0" encoding="utf-8"?>
<p:tagLst xmlns:a="http://schemas.openxmlformats.org/drawingml/2006/main" xmlns:r="http://schemas.openxmlformats.org/officeDocument/2006/relationships" xmlns:p="http://schemas.openxmlformats.org/presentationml/2006/main">
  <p:tag name="AS_UNIQUEID" val="8421"/>
</p:tagLst>
</file>

<file path=ppt/tags/tag1565.xml><?xml version="1.0" encoding="utf-8"?>
<p:tagLst xmlns:a="http://schemas.openxmlformats.org/drawingml/2006/main" xmlns:r="http://schemas.openxmlformats.org/officeDocument/2006/relationships" xmlns:p="http://schemas.openxmlformats.org/presentationml/2006/main">
  <p:tag name="AS_UNIQUEID" val="2426"/>
  <p:tag name="KSO_WM_BEAUTIFY_FLAG" val=""/>
</p:tagLst>
</file>

<file path=ppt/tags/tag1566.xml><?xml version="1.0" encoding="utf-8"?>
<p:tagLst xmlns:a="http://schemas.openxmlformats.org/drawingml/2006/main" xmlns:r="http://schemas.openxmlformats.org/officeDocument/2006/relationships" xmlns:p="http://schemas.openxmlformats.org/presentationml/2006/main">
  <p:tag name="AS_UNIQUEID" val="2454"/>
</p:tagLst>
</file>

<file path=ppt/tags/tag1567.xml><?xml version="1.0" encoding="utf-8"?>
<p:tagLst xmlns:a="http://schemas.openxmlformats.org/drawingml/2006/main" xmlns:r="http://schemas.openxmlformats.org/officeDocument/2006/relationships" xmlns:p="http://schemas.openxmlformats.org/presentationml/2006/main">
  <p:tag name="AS_UNIQUEID" val="2451"/>
</p:tagLst>
</file>

<file path=ppt/tags/tag1568.xml><?xml version="1.0" encoding="utf-8"?>
<p:tagLst xmlns:a="http://schemas.openxmlformats.org/drawingml/2006/main" xmlns:r="http://schemas.openxmlformats.org/officeDocument/2006/relationships" xmlns:p="http://schemas.openxmlformats.org/presentationml/2006/main">
  <p:tag name="KSO_WM_FULL_TEXT_BEAUTIFY_COPY_ID" val="74756"/>
  <p:tag name="KSO_WM_BEAUTIFY_FLAG" val=""/>
</p:tagLst>
</file>

<file path=ppt/tags/tag1569.xml><?xml version="1.0" encoding="utf-8"?>
<p:tagLst xmlns:a="http://schemas.openxmlformats.org/drawingml/2006/main" xmlns:r="http://schemas.openxmlformats.org/officeDocument/2006/relationships" xmlns:p="http://schemas.openxmlformats.org/presentationml/2006/main">
  <p:tag name="AS_UNIQUEID" val="2426"/>
  <p:tag name="KSO_WM_BEAUTIFY_FLAG" val=""/>
</p:tagLst>
</file>

<file path=ppt/tags/tag157.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1570.xml><?xml version="1.0" encoding="utf-8"?>
<p:tagLst xmlns:a="http://schemas.openxmlformats.org/drawingml/2006/main" xmlns:r="http://schemas.openxmlformats.org/officeDocument/2006/relationships" xmlns:p="http://schemas.openxmlformats.org/presentationml/2006/main">
  <p:tag name="AS_UNIQUEID" val="3328"/>
  <p:tag name="KSO_WM_UNIT_TABLE_BEAUTIFY" val="smartTable{4ddaaa1f-5a79-49eb-baac-99abd2e17574}"/>
  <p:tag name="TABLE_ENDDRAG_ORIGIN_RECT" val="572*301"/>
  <p:tag name="TABLE_ENDDRAG_RECT" val="10*165*572*301"/>
</p:tagLst>
</file>

<file path=ppt/tags/tag1571.xml><?xml version="1.0" encoding="utf-8"?>
<p:tagLst xmlns:a="http://schemas.openxmlformats.org/drawingml/2006/main" xmlns:r="http://schemas.openxmlformats.org/officeDocument/2006/relationships" xmlns:p="http://schemas.openxmlformats.org/presentationml/2006/main">
  <p:tag name="AS_UNIQUEID" val="8091"/>
</p:tagLst>
</file>

<file path=ppt/tags/tag1572.xml><?xml version="1.0" encoding="utf-8"?>
<p:tagLst xmlns:a="http://schemas.openxmlformats.org/drawingml/2006/main" xmlns:r="http://schemas.openxmlformats.org/officeDocument/2006/relationships" xmlns:p="http://schemas.openxmlformats.org/presentationml/2006/main">
  <p:tag name="AS_UNIQUEID" val="8091"/>
</p:tagLst>
</file>

<file path=ppt/tags/tag1573.xml><?xml version="1.0" encoding="utf-8"?>
<p:tagLst xmlns:a="http://schemas.openxmlformats.org/drawingml/2006/main" xmlns:r="http://schemas.openxmlformats.org/officeDocument/2006/relationships" xmlns:p="http://schemas.openxmlformats.org/presentationml/2006/main">
  <p:tag name="AS_UNIQUEID" val="5639"/>
</p:tagLst>
</file>

<file path=ppt/tags/tag1574.xml><?xml version="1.0" encoding="utf-8"?>
<p:tagLst xmlns:a="http://schemas.openxmlformats.org/drawingml/2006/main" xmlns:r="http://schemas.openxmlformats.org/officeDocument/2006/relationships" xmlns:p="http://schemas.openxmlformats.org/presentationml/2006/main">
  <p:tag name="AS_UNIQUEID" val="5639"/>
</p:tagLst>
</file>

<file path=ppt/tags/tag1575.xml><?xml version="1.0" encoding="utf-8"?>
<p:tagLst xmlns:a="http://schemas.openxmlformats.org/drawingml/2006/main" xmlns:r="http://schemas.openxmlformats.org/officeDocument/2006/relationships" xmlns:p="http://schemas.openxmlformats.org/presentationml/2006/main">
  <p:tag name="AS_UNIQUEID" val="8093"/>
</p:tagLst>
</file>

<file path=ppt/tags/tag1576.xml><?xml version="1.0" encoding="utf-8"?>
<p:tagLst xmlns:a="http://schemas.openxmlformats.org/drawingml/2006/main" xmlns:r="http://schemas.openxmlformats.org/officeDocument/2006/relationships" xmlns:p="http://schemas.openxmlformats.org/presentationml/2006/main">
  <p:tag name="AS_UNIQUEID" val="8094"/>
</p:tagLst>
</file>

<file path=ppt/tags/tag1577.xml><?xml version="1.0" encoding="utf-8"?>
<p:tagLst xmlns:a="http://schemas.openxmlformats.org/drawingml/2006/main" xmlns:r="http://schemas.openxmlformats.org/officeDocument/2006/relationships" xmlns:p="http://schemas.openxmlformats.org/presentationml/2006/main">
  <p:tag name="AS_UNIQUEID" val="8095"/>
</p:tagLst>
</file>

<file path=ppt/tags/tag1578.xml><?xml version="1.0" encoding="utf-8"?>
<p:tagLst xmlns:a="http://schemas.openxmlformats.org/drawingml/2006/main" xmlns:r="http://schemas.openxmlformats.org/officeDocument/2006/relationships" xmlns:p="http://schemas.openxmlformats.org/presentationml/2006/main">
  <p:tag name="AS_UNIQUEID" val="8096"/>
</p:tagLst>
</file>

<file path=ppt/tags/tag15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8.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580.xml><?xml version="1.0" encoding="utf-8"?>
<p:tagLst xmlns:a="http://schemas.openxmlformats.org/drawingml/2006/main" xmlns:r="http://schemas.openxmlformats.org/officeDocument/2006/relationships" xmlns:p="http://schemas.openxmlformats.org/presentationml/2006/main">
  <p:tag name="AS_UNIQUEID" val="2426"/>
  <p:tag name="KSO_WM_BEAUTIFY_FLAG" val=""/>
</p:tagLst>
</file>

<file path=ppt/tags/tag1581.xml><?xml version="1.0" encoding="utf-8"?>
<p:tagLst xmlns:a="http://schemas.openxmlformats.org/drawingml/2006/main" xmlns:r="http://schemas.openxmlformats.org/officeDocument/2006/relationships" xmlns:p="http://schemas.openxmlformats.org/presentationml/2006/main">
  <p:tag name="AS_UNIQUEID" val="3328"/>
  <p:tag name="KSO_WM_UNIT_TABLE_BEAUTIFY" val="smartTable{96d3c43e-f7ae-43a1-8d1d-7c2c4e7e3c11}"/>
  <p:tag name="TABLE_ENDDRAG_ORIGIN_RECT" val="587*334"/>
  <p:tag name="TABLE_ENDDRAG_RECT" val="9*160*587*334"/>
</p:tagLst>
</file>

<file path=ppt/tags/tag1582.xml><?xml version="1.0" encoding="utf-8"?>
<p:tagLst xmlns:a="http://schemas.openxmlformats.org/drawingml/2006/main" xmlns:r="http://schemas.openxmlformats.org/officeDocument/2006/relationships" xmlns:p="http://schemas.openxmlformats.org/presentationml/2006/main">
  <p:tag name="AS_UNIQUEID" val="8100"/>
</p:tagLst>
</file>

<file path=ppt/tags/tag1583.xml><?xml version="1.0" encoding="utf-8"?>
<p:tagLst xmlns:a="http://schemas.openxmlformats.org/drawingml/2006/main" xmlns:r="http://schemas.openxmlformats.org/officeDocument/2006/relationships" xmlns:p="http://schemas.openxmlformats.org/presentationml/2006/main">
  <p:tag name="AS_UNIQUEID" val="8102"/>
</p:tagLst>
</file>

<file path=ppt/tags/tag1584.xml><?xml version="1.0" encoding="utf-8"?>
<p:tagLst xmlns:a="http://schemas.openxmlformats.org/drawingml/2006/main" xmlns:r="http://schemas.openxmlformats.org/officeDocument/2006/relationships" xmlns:p="http://schemas.openxmlformats.org/presentationml/2006/main">
  <p:tag name="AS_UNIQUEID" val="8104"/>
</p:tagLst>
</file>

<file path=ppt/tags/tag1585.xml><?xml version="1.0" encoding="utf-8"?>
<p:tagLst xmlns:a="http://schemas.openxmlformats.org/drawingml/2006/main" xmlns:r="http://schemas.openxmlformats.org/officeDocument/2006/relationships" xmlns:p="http://schemas.openxmlformats.org/presentationml/2006/main">
  <p:tag name="AS_UNIQUEID" val="5479"/>
</p:tagLst>
</file>

<file path=ppt/tags/tag1586.xml><?xml version="1.0" encoding="utf-8"?>
<p:tagLst xmlns:a="http://schemas.openxmlformats.org/drawingml/2006/main" xmlns:r="http://schemas.openxmlformats.org/officeDocument/2006/relationships" xmlns:p="http://schemas.openxmlformats.org/presentationml/2006/main">
  <p:tag name="AS_UNIQUEID" val="8103"/>
</p:tagLst>
</file>

<file path=ppt/tags/tag1587.xml><?xml version="1.0" encoding="utf-8"?>
<p:tagLst xmlns:a="http://schemas.openxmlformats.org/drawingml/2006/main" xmlns:r="http://schemas.openxmlformats.org/officeDocument/2006/relationships" xmlns:p="http://schemas.openxmlformats.org/presentationml/2006/main">
  <p:tag name="AS_UNIQUEID" val="2040"/>
  <p:tag name="KSO_WM_FULL_TEXT_BEAUTIFY_COPY_ID" val="18438"/>
</p:tagLst>
</file>

<file path=ppt/tags/tag1588.xml><?xml version="1.0" encoding="utf-8"?>
<p:tagLst xmlns:a="http://schemas.openxmlformats.org/drawingml/2006/main" xmlns:r="http://schemas.openxmlformats.org/officeDocument/2006/relationships" xmlns:p="http://schemas.openxmlformats.org/presentationml/2006/main">
  <p:tag name="KSO_WM_FULL_TEXT_BEAUTIFY_COPY_ID" val="12"/>
</p:tagLst>
</file>

<file path=ppt/tags/tag1589.xml><?xml version="1.0" encoding="utf-8"?>
<p:tagLst xmlns:a="http://schemas.openxmlformats.org/drawingml/2006/main" xmlns:r="http://schemas.openxmlformats.org/officeDocument/2006/relationships" xmlns:p="http://schemas.openxmlformats.org/presentationml/2006/main">
  <p:tag name="KSO_WM_FULL_TEXT_BEAUTIFY_COPY_ID" val="13"/>
</p:tagLst>
</file>

<file path=ppt/tags/tag159.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590.xml><?xml version="1.0" encoding="utf-8"?>
<p:tagLst xmlns:a="http://schemas.openxmlformats.org/drawingml/2006/main" xmlns:r="http://schemas.openxmlformats.org/officeDocument/2006/relationships" xmlns:p="http://schemas.openxmlformats.org/presentationml/2006/main">
  <p:tag name="KSO_WM_FULL_TEXT_BEAUTIFY_COPY_ID" val="14"/>
</p:tagLst>
</file>

<file path=ppt/tags/tag1591.xml><?xml version="1.0" encoding="utf-8"?>
<p:tagLst xmlns:a="http://schemas.openxmlformats.org/drawingml/2006/main" xmlns:r="http://schemas.openxmlformats.org/officeDocument/2006/relationships" xmlns:p="http://schemas.openxmlformats.org/presentationml/2006/main">
  <p:tag name="KSO_WM_FULL_TEXT_BEAUTIFY_COPY_ID" val="16"/>
</p:tagLst>
</file>

<file path=ppt/tags/tag1592.xml><?xml version="1.0" encoding="utf-8"?>
<p:tagLst xmlns:a="http://schemas.openxmlformats.org/drawingml/2006/main" xmlns:r="http://schemas.openxmlformats.org/officeDocument/2006/relationships" xmlns:p="http://schemas.openxmlformats.org/presentationml/2006/main">
  <p:tag name="KSO_WM_FULL_TEXT_BEAUTIFY_COPY_ID" val="17"/>
</p:tagLst>
</file>

<file path=ppt/tags/tag1593.xml><?xml version="1.0" encoding="utf-8"?>
<p:tagLst xmlns:a="http://schemas.openxmlformats.org/drawingml/2006/main" xmlns:r="http://schemas.openxmlformats.org/officeDocument/2006/relationships" xmlns:p="http://schemas.openxmlformats.org/presentationml/2006/main">
  <p:tag name="KSO_WM_FULL_TEXT_BEAUTIFY_COPY_ID" val="18"/>
</p:tagLst>
</file>

<file path=ppt/tags/tag1594.xml><?xml version="1.0" encoding="utf-8"?>
<p:tagLst xmlns:a="http://schemas.openxmlformats.org/drawingml/2006/main" xmlns:r="http://schemas.openxmlformats.org/officeDocument/2006/relationships" xmlns:p="http://schemas.openxmlformats.org/presentationml/2006/main">
  <p:tag name="KSO_WM_FULL_TEXT_BEAUTIFY_COPY_ID" val="19"/>
</p:tagLst>
</file>

<file path=ppt/tags/tag1595.xml><?xml version="1.0" encoding="utf-8"?>
<p:tagLst xmlns:a="http://schemas.openxmlformats.org/drawingml/2006/main" xmlns:r="http://schemas.openxmlformats.org/officeDocument/2006/relationships" xmlns:p="http://schemas.openxmlformats.org/presentationml/2006/main">
  <p:tag name="KSO_WM_FULL_TEXT_BEAUTIFY_COPY_ID" val="20"/>
</p:tagLst>
</file>

<file path=ppt/tags/tag1596.xml><?xml version="1.0" encoding="utf-8"?>
<p:tagLst xmlns:a="http://schemas.openxmlformats.org/drawingml/2006/main" xmlns:r="http://schemas.openxmlformats.org/officeDocument/2006/relationships" xmlns:p="http://schemas.openxmlformats.org/presentationml/2006/main">
  <p:tag name="KSO_WM_FULL_TEXT_BEAUTIFY_COPY_ID" val="22"/>
</p:tagLst>
</file>

<file path=ppt/tags/tag1597.xml><?xml version="1.0" encoding="utf-8"?>
<p:tagLst xmlns:a="http://schemas.openxmlformats.org/drawingml/2006/main" xmlns:r="http://schemas.openxmlformats.org/officeDocument/2006/relationships" xmlns:p="http://schemas.openxmlformats.org/presentationml/2006/main">
  <p:tag name="KSO_WM_FULL_TEXT_BEAUTIFY_COPY_ID" val="3"/>
</p:tagLst>
</file>

<file path=ppt/tags/tag1598.xml><?xml version="1.0" encoding="utf-8"?>
<p:tagLst xmlns:a="http://schemas.openxmlformats.org/drawingml/2006/main" xmlns:r="http://schemas.openxmlformats.org/officeDocument/2006/relationships" xmlns:p="http://schemas.openxmlformats.org/presentationml/2006/main">
  <p:tag name="AS_UNIQUEID" val="8105"/>
</p:tagLst>
</file>

<file path=ppt/tags/tag1599.xml><?xml version="1.0" encoding="utf-8"?>
<p:tagLst xmlns:a="http://schemas.openxmlformats.org/drawingml/2006/main" xmlns:r="http://schemas.openxmlformats.org/officeDocument/2006/relationships" xmlns:p="http://schemas.openxmlformats.org/presentationml/2006/main">
  <p:tag name="AS_UNIQUEID" val="879"/>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AS_UNIQUEID" val="2685"/>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160.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600.xml><?xml version="1.0" encoding="utf-8"?>
<p:tagLst xmlns:a="http://schemas.openxmlformats.org/drawingml/2006/main" xmlns:r="http://schemas.openxmlformats.org/officeDocument/2006/relationships" xmlns:p="http://schemas.openxmlformats.org/presentationml/2006/main">
  <p:tag name="AS_UNIQUEID" val="141"/>
  <p:tag name="KSO_WM_FULL_TEXT_BEAUTIFY_COPY_ID" val="107"/>
</p:tagLst>
</file>

<file path=ppt/tags/tag1601.xml><?xml version="1.0" encoding="utf-8"?>
<p:tagLst xmlns:a="http://schemas.openxmlformats.org/drawingml/2006/main" xmlns:r="http://schemas.openxmlformats.org/officeDocument/2006/relationships" xmlns:p="http://schemas.openxmlformats.org/presentationml/2006/main">
  <p:tag name="AS_UNIQUEID" val="226"/>
  <p:tag name="KSO_WM_BEAUTIFY_FLAG" val=""/>
</p:tagLst>
</file>

<file path=ppt/tags/tag1602.xml><?xml version="1.0" encoding="utf-8"?>
<p:tagLst xmlns:a="http://schemas.openxmlformats.org/drawingml/2006/main" xmlns:r="http://schemas.openxmlformats.org/officeDocument/2006/relationships" xmlns:p="http://schemas.openxmlformats.org/presentationml/2006/main">
  <p:tag name="AS_UNIQUEID" val="8449"/>
</p:tagLst>
</file>

<file path=ppt/tags/tag1603.xml><?xml version="1.0" encoding="utf-8"?>
<p:tagLst xmlns:a="http://schemas.openxmlformats.org/drawingml/2006/main" xmlns:r="http://schemas.openxmlformats.org/officeDocument/2006/relationships" xmlns:p="http://schemas.openxmlformats.org/presentationml/2006/main">
  <p:tag name="AS_UNIQUEID" val="1385"/>
</p:tagLst>
</file>

<file path=ppt/tags/tag1604.xml><?xml version="1.0" encoding="utf-8"?>
<p:tagLst xmlns:a="http://schemas.openxmlformats.org/drawingml/2006/main" xmlns:r="http://schemas.openxmlformats.org/officeDocument/2006/relationships" xmlns:p="http://schemas.openxmlformats.org/presentationml/2006/main">
  <p:tag name="AS_UNIQUEID" val="1386"/>
</p:tagLst>
</file>

<file path=ppt/tags/tag1605.xml><?xml version="1.0" encoding="utf-8"?>
<p:tagLst xmlns:a="http://schemas.openxmlformats.org/drawingml/2006/main" xmlns:r="http://schemas.openxmlformats.org/officeDocument/2006/relationships" xmlns:p="http://schemas.openxmlformats.org/presentationml/2006/main">
  <p:tag name="AS_UNIQUEID" val="1387"/>
</p:tagLst>
</file>

<file path=ppt/tags/tag16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07.xml><?xml version="1.0" encoding="utf-8"?>
<p:tagLst xmlns:a="http://schemas.openxmlformats.org/drawingml/2006/main" xmlns:r="http://schemas.openxmlformats.org/officeDocument/2006/relationships" xmlns:p="http://schemas.openxmlformats.org/presentationml/2006/main">
  <p:tag name="AS_UNIQUEID" val="2426"/>
  <p:tag name="KSO_WM_BEAUTIFY_FLAG" val=""/>
</p:tagLst>
</file>

<file path=ppt/tags/tag1608.xml><?xml version="1.0" encoding="utf-8"?>
<p:tagLst xmlns:a="http://schemas.openxmlformats.org/drawingml/2006/main" xmlns:r="http://schemas.openxmlformats.org/officeDocument/2006/relationships" xmlns:p="http://schemas.openxmlformats.org/presentationml/2006/main">
  <p:tag name="AS_UNIQUEID" val="2454"/>
</p:tagLst>
</file>

<file path=ppt/tags/tag1609.xml><?xml version="1.0" encoding="utf-8"?>
<p:tagLst xmlns:a="http://schemas.openxmlformats.org/drawingml/2006/main" xmlns:r="http://schemas.openxmlformats.org/officeDocument/2006/relationships" xmlns:p="http://schemas.openxmlformats.org/presentationml/2006/main">
  <p:tag name="AS_UNIQUEID" val="2451"/>
</p:tagLst>
</file>

<file path=ppt/tags/tag161.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610.xml><?xml version="1.0" encoding="utf-8"?>
<p:tagLst xmlns:a="http://schemas.openxmlformats.org/drawingml/2006/main" xmlns:r="http://schemas.openxmlformats.org/officeDocument/2006/relationships" xmlns:p="http://schemas.openxmlformats.org/presentationml/2006/main">
  <p:tag name="KSO_WM_FULL_TEXT_BEAUTIFY_COPY_ID" val="74756"/>
  <p:tag name="KSO_WM_BEAUTIFY_FLAG" val=""/>
</p:tagLst>
</file>

<file path=ppt/tags/tag1611.xml><?xml version="1.0" encoding="utf-8"?>
<p:tagLst xmlns:a="http://schemas.openxmlformats.org/drawingml/2006/main" xmlns:r="http://schemas.openxmlformats.org/officeDocument/2006/relationships" xmlns:p="http://schemas.openxmlformats.org/presentationml/2006/main">
  <p:tag name="AS_UNIQUEID" val="2426"/>
  <p:tag name="KSO_WM_BEAUTIFY_FLAG" val=""/>
</p:tagLst>
</file>

<file path=ppt/tags/tag1612.xml><?xml version="1.0" encoding="utf-8"?>
<p:tagLst xmlns:a="http://schemas.openxmlformats.org/drawingml/2006/main" xmlns:r="http://schemas.openxmlformats.org/officeDocument/2006/relationships" xmlns:p="http://schemas.openxmlformats.org/presentationml/2006/main">
  <p:tag name="AS_UNIQUEID" val="3328"/>
  <p:tag name="KSO_WM_UNIT_TABLE_BEAUTIFY" val="smartTable{8a719c39-e6be-4924-8abe-3b896c1309b7}"/>
  <p:tag name="TABLE_ENDDRAG_ORIGIN_RECT" val="587*334"/>
  <p:tag name="TABLE_ENDDRAG_RECT" val="9*160*587*334"/>
</p:tagLst>
</file>

<file path=ppt/tags/tag1613.xml><?xml version="1.0" encoding="utf-8"?>
<p:tagLst xmlns:a="http://schemas.openxmlformats.org/drawingml/2006/main" xmlns:r="http://schemas.openxmlformats.org/officeDocument/2006/relationships" xmlns:p="http://schemas.openxmlformats.org/presentationml/2006/main">
  <p:tag name="AS_UNIQUEID" val="8109"/>
</p:tagLst>
</file>

<file path=ppt/tags/tag1614.xml><?xml version="1.0" encoding="utf-8"?>
<p:tagLst xmlns:a="http://schemas.openxmlformats.org/drawingml/2006/main" xmlns:r="http://schemas.openxmlformats.org/officeDocument/2006/relationships" xmlns:p="http://schemas.openxmlformats.org/presentationml/2006/main">
  <p:tag name="AS_UNIQUEID" val="8110"/>
</p:tagLst>
</file>

<file path=ppt/tags/tag1615.xml><?xml version="1.0" encoding="utf-8"?>
<p:tagLst xmlns:a="http://schemas.openxmlformats.org/drawingml/2006/main" xmlns:r="http://schemas.openxmlformats.org/officeDocument/2006/relationships" xmlns:p="http://schemas.openxmlformats.org/presentationml/2006/main">
  <p:tag name="AS_UNIQUEID" val="8111"/>
</p:tagLst>
</file>

<file path=ppt/tags/tag1616.xml><?xml version="1.0" encoding="utf-8"?>
<p:tagLst xmlns:a="http://schemas.openxmlformats.org/drawingml/2006/main" xmlns:r="http://schemas.openxmlformats.org/officeDocument/2006/relationships" xmlns:p="http://schemas.openxmlformats.org/presentationml/2006/main">
  <p:tag name="AS_UNIQUEID" val="8112"/>
</p:tagLst>
</file>

<file path=ppt/tags/tag1617.xml><?xml version="1.0" encoding="utf-8"?>
<p:tagLst xmlns:a="http://schemas.openxmlformats.org/drawingml/2006/main" xmlns:r="http://schemas.openxmlformats.org/officeDocument/2006/relationships" xmlns:p="http://schemas.openxmlformats.org/presentationml/2006/main">
  <p:tag name="AS_UNIQUEID" val="8113"/>
</p:tagLst>
</file>

<file path=ppt/tags/tag1618.xml><?xml version="1.0" encoding="utf-8"?>
<p:tagLst xmlns:a="http://schemas.openxmlformats.org/drawingml/2006/main" xmlns:r="http://schemas.openxmlformats.org/officeDocument/2006/relationships" xmlns:p="http://schemas.openxmlformats.org/presentationml/2006/main">
  <p:tag name="AS_UNIQUEID" val="4560"/>
  <p:tag name="KSO_WM_BEAUTIFY_FLAG" val=""/>
</p:tagLst>
</file>

<file path=ppt/tags/tag1619.xml><?xml version="1.0" encoding="utf-8"?>
<p:tagLst xmlns:a="http://schemas.openxmlformats.org/drawingml/2006/main" xmlns:r="http://schemas.openxmlformats.org/officeDocument/2006/relationships" xmlns:p="http://schemas.openxmlformats.org/presentationml/2006/main">
  <p:tag name="AS_UNIQUEID" val="8114"/>
</p:tagLst>
</file>

<file path=ppt/tags/tag162.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620.xml><?xml version="1.0" encoding="utf-8"?>
<p:tagLst xmlns:a="http://schemas.openxmlformats.org/drawingml/2006/main" xmlns:r="http://schemas.openxmlformats.org/officeDocument/2006/relationships" xmlns:p="http://schemas.openxmlformats.org/presentationml/2006/main">
  <p:tag name="AS_UNIQUEID" val="8115"/>
</p:tagLst>
</file>

<file path=ppt/tags/tag1621.xml><?xml version="1.0" encoding="utf-8"?>
<p:tagLst xmlns:a="http://schemas.openxmlformats.org/drawingml/2006/main" xmlns:r="http://schemas.openxmlformats.org/officeDocument/2006/relationships" xmlns:p="http://schemas.openxmlformats.org/presentationml/2006/main">
  <p:tag name="AS_UNIQUEID" val="8116"/>
</p:tagLst>
</file>

<file path=ppt/tags/tag1622.xml><?xml version="1.0" encoding="utf-8"?>
<p:tagLst xmlns:a="http://schemas.openxmlformats.org/drawingml/2006/main" xmlns:r="http://schemas.openxmlformats.org/officeDocument/2006/relationships" xmlns:p="http://schemas.openxmlformats.org/presentationml/2006/main">
  <p:tag name="AS_UNIQUEID" val="8117"/>
</p:tagLst>
</file>

<file path=ppt/tags/tag1623.xml><?xml version="1.0" encoding="utf-8"?>
<p:tagLst xmlns:a="http://schemas.openxmlformats.org/drawingml/2006/main" xmlns:r="http://schemas.openxmlformats.org/officeDocument/2006/relationships" xmlns:p="http://schemas.openxmlformats.org/presentationml/2006/main">
  <p:tag name="AS_UNIQUEID" val="8118"/>
</p:tagLst>
</file>

<file path=ppt/tags/tag1624.xml><?xml version="1.0" encoding="utf-8"?>
<p:tagLst xmlns:a="http://schemas.openxmlformats.org/drawingml/2006/main" xmlns:r="http://schemas.openxmlformats.org/officeDocument/2006/relationships" xmlns:p="http://schemas.openxmlformats.org/presentationml/2006/main">
  <p:tag name="AS_UNIQUEID" val="8119"/>
</p:tagLst>
</file>

<file path=ppt/tags/tag1625.xml><?xml version="1.0" encoding="utf-8"?>
<p:tagLst xmlns:a="http://schemas.openxmlformats.org/drawingml/2006/main" xmlns:r="http://schemas.openxmlformats.org/officeDocument/2006/relationships" xmlns:p="http://schemas.openxmlformats.org/presentationml/2006/main">
  <p:tag name="AS_UNIQUEID" val="8120"/>
</p:tagLst>
</file>

<file path=ppt/tags/tag1626.xml><?xml version="1.0" encoding="utf-8"?>
<p:tagLst xmlns:a="http://schemas.openxmlformats.org/drawingml/2006/main" xmlns:r="http://schemas.openxmlformats.org/officeDocument/2006/relationships" xmlns:p="http://schemas.openxmlformats.org/presentationml/2006/main">
  <p:tag name="AS_UNIQUEID" val="8121"/>
</p:tagLst>
</file>

<file path=ppt/tags/tag16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28.xml><?xml version="1.0" encoding="utf-8"?>
<p:tagLst xmlns:a="http://schemas.openxmlformats.org/drawingml/2006/main" xmlns:r="http://schemas.openxmlformats.org/officeDocument/2006/relationships" xmlns:p="http://schemas.openxmlformats.org/presentationml/2006/main">
  <p:tag name="AS_UNIQUEID" val="2426"/>
  <p:tag name="KSO_WM_BEAUTIFY_FLAG" val=""/>
</p:tagLst>
</file>

<file path=ppt/tags/tag1629.xml><?xml version="1.0" encoding="utf-8"?>
<p:tagLst xmlns:a="http://schemas.openxmlformats.org/drawingml/2006/main" xmlns:r="http://schemas.openxmlformats.org/officeDocument/2006/relationships" xmlns:p="http://schemas.openxmlformats.org/presentationml/2006/main">
  <p:tag name="AS_UNIQUEID" val="3328"/>
  <p:tag name="KSO_WM_UNIT_TABLE_BEAUTIFY" val="smartTable{e686f884-f470-4ca7-b784-9189ce90b980}"/>
  <p:tag name="TABLE_ENDDRAG_ORIGIN_RECT" val="587*334"/>
  <p:tag name="TABLE_ENDDRAG_RECT" val="9*160*587*334"/>
</p:tagLst>
</file>

<file path=ppt/tags/tag163.xml><?xml version="1.0" encoding="utf-8"?>
<p:tagLst xmlns:a="http://schemas.openxmlformats.org/drawingml/2006/main" xmlns:r="http://schemas.openxmlformats.org/officeDocument/2006/relationships" xmlns:p="http://schemas.openxmlformats.org/presentationml/2006/main">
  <p:tag name="AS_UNIQUEID" val="4372"/>
  <p:tag name="KSO_WM_TAG_VERSION" val="1.0"/>
  <p:tag name="KSO_WM_TEMPLATE_CATEGORY" val="custom"/>
  <p:tag name="KSO_WM_TEMPLATE_INDEX" val="20187308"/>
  <p:tag name="KSO_WM_SCREEN_THEME_FLAG" val="2TC2MXnMaNnT3Si0A8W8D4U8WZphZ6Ry39MpK5YXgqJgZps+hX7Ben09JCfe0fZh89arTnef5em5i9nLYOz0isNcOlL5tswcQ+OpksbA2QI="/>
</p:tagLst>
</file>

<file path=ppt/tags/tag1630.xml><?xml version="1.0" encoding="utf-8"?>
<p:tagLst xmlns:a="http://schemas.openxmlformats.org/drawingml/2006/main" xmlns:r="http://schemas.openxmlformats.org/officeDocument/2006/relationships" xmlns:p="http://schemas.openxmlformats.org/presentationml/2006/main">
  <p:tag name="KSO_WM_FULL_TEXT_BEAUTIFY_COPY_ID" val="14"/>
</p:tagLst>
</file>

<file path=ppt/tags/tag1631.xml><?xml version="1.0" encoding="utf-8"?>
<p:tagLst xmlns:a="http://schemas.openxmlformats.org/drawingml/2006/main" xmlns:r="http://schemas.openxmlformats.org/officeDocument/2006/relationships" xmlns:p="http://schemas.openxmlformats.org/presentationml/2006/main">
  <p:tag name="KSO_WM_FULL_TEXT_BEAUTIFY_COPY_ID" val="14"/>
</p:tagLst>
</file>

<file path=ppt/tags/tag1632.xml><?xml version="1.0" encoding="utf-8"?>
<p:tagLst xmlns:a="http://schemas.openxmlformats.org/drawingml/2006/main" xmlns:r="http://schemas.openxmlformats.org/officeDocument/2006/relationships" xmlns:p="http://schemas.openxmlformats.org/presentationml/2006/main">
  <p:tag name="KSO_WM_FULL_TEXT_BEAUTIFY_COPY_ID" val="12"/>
</p:tagLst>
</file>

<file path=ppt/tags/tag1633.xml><?xml version="1.0" encoding="utf-8"?>
<p:tagLst xmlns:a="http://schemas.openxmlformats.org/drawingml/2006/main" xmlns:r="http://schemas.openxmlformats.org/officeDocument/2006/relationships" xmlns:p="http://schemas.openxmlformats.org/presentationml/2006/main">
  <p:tag name="KSO_WM_FULL_TEXT_BEAUTIFY_COPY_ID" val="12"/>
</p:tagLst>
</file>

<file path=ppt/tags/tag1634.xml><?xml version="1.0" encoding="utf-8"?>
<p:tagLst xmlns:a="http://schemas.openxmlformats.org/drawingml/2006/main" xmlns:r="http://schemas.openxmlformats.org/officeDocument/2006/relationships" xmlns:p="http://schemas.openxmlformats.org/presentationml/2006/main">
  <p:tag name="KSO_WM_FULL_TEXT_BEAUTIFY_COPY_ID" val="25"/>
</p:tagLst>
</file>

<file path=ppt/tags/tag1635.xml><?xml version="1.0" encoding="utf-8"?>
<p:tagLst xmlns:a="http://schemas.openxmlformats.org/drawingml/2006/main" xmlns:r="http://schemas.openxmlformats.org/officeDocument/2006/relationships" xmlns:p="http://schemas.openxmlformats.org/presentationml/2006/main">
  <p:tag name="KSO_WM_FULL_TEXT_BEAUTIFY_COPY_ID" val="29"/>
</p:tagLst>
</file>

<file path=ppt/tags/tag1636.xml><?xml version="1.0" encoding="utf-8"?>
<p:tagLst xmlns:a="http://schemas.openxmlformats.org/drawingml/2006/main" xmlns:r="http://schemas.openxmlformats.org/officeDocument/2006/relationships" xmlns:p="http://schemas.openxmlformats.org/presentationml/2006/main">
  <p:tag name="KSO_WM_FULL_TEXT_BEAUTIFY_COPY_ID" val="31"/>
</p:tagLst>
</file>

<file path=ppt/tags/tag1637.xml><?xml version="1.0" encoding="utf-8"?>
<p:tagLst xmlns:a="http://schemas.openxmlformats.org/drawingml/2006/main" xmlns:r="http://schemas.openxmlformats.org/officeDocument/2006/relationships" xmlns:p="http://schemas.openxmlformats.org/presentationml/2006/main">
  <p:tag name="KSO_WM_FULL_TEXT_BEAUTIFY_COPY_ID" val="17"/>
</p:tagLst>
</file>

<file path=ppt/tags/tag1638.xml><?xml version="1.0" encoding="utf-8"?>
<p:tagLst xmlns:a="http://schemas.openxmlformats.org/drawingml/2006/main" xmlns:r="http://schemas.openxmlformats.org/officeDocument/2006/relationships" xmlns:p="http://schemas.openxmlformats.org/presentationml/2006/main">
  <p:tag name="AS_UNIQUEID" val="8125"/>
</p:tagLst>
</file>

<file path=ppt/tags/tag1639.xml><?xml version="1.0" encoding="utf-8"?>
<p:tagLst xmlns:a="http://schemas.openxmlformats.org/drawingml/2006/main" xmlns:r="http://schemas.openxmlformats.org/officeDocument/2006/relationships" xmlns:p="http://schemas.openxmlformats.org/presentationml/2006/main">
  <p:tag name="AS_UNIQUEID" val="8132"/>
</p:tagLst>
</file>

<file path=ppt/tags/tag164.xml><?xml version="1.0" encoding="utf-8"?>
<p:tagLst xmlns:a="http://schemas.openxmlformats.org/drawingml/2006/main" xmlns:r="http://schemas.openxmlformats.org/officeDocument/2006/relationships" xmlns:p="http://schemas.openxmlformats.org/presentationml/2006/main">
  <p:tag name="AS_UNIQUEID" val="4373"/>
  <p:tag name="KSO_WM_TAG_VERSION" val="1.0"/>
  <p:tag name="KSO_WM_TEMPLATE_CATEGORY" val="custom"/>
  <p:tag name="KSO_WM_TEMPLATE_INDEX" val="20187308"/>
  <p:tag name="KSO_WM_SCREEN_THEME_FLAG" val="2TC2MXnMaNnT3Si0A8W8D4U8WZphZ6Ry39MpK5YXgqJgZps+hX7Ben09JCfe0fZh89arTnef5em5i9nLYOz0isNcOlL5tswcQ+OpksbA2QI="/>
</p:tagLst>
</file>

<file path=ppt/tags/tag16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41.xml><?xml version="1.0" encoding="utf-8"?>
<p:tagLst xmlns:a="http://schemas.openxmlformats.org/drawingml/2006/main" xmlns:r="http://schemas.openxmlformats.org/officeDocument/2006/relationships" xmlns:p="http://schemas.openxmlformats.org/presentationml/2006/main">
  <p:tag name="AS_UNIQUEID" val="2426"/>
  <p:tag name="KSO_WM_BEAUTIFY_FLAG" val=""/>
</p:tagLst>
</file>

<file path=ppt/tags/tag1642.xml><?xml version="1.0" encoding="utf-8"?>
<p:tagLst xmlns:a="http://schemas.openxmlformats.org/drawingml/2006/main" xmlns:r="http://schemas.openxmlformats.org/officeDocument/2006/relationships" xmlns:p="http://schemas.openxmlformats.org/presentationml/2006/main">
  <p:tag name="AS_UNIQUEID" val="3328"/>
  <p:tag name="KSO_WM_UNIT_TABLE_BEAUTIFY" val="smartTable{90b97ae8-ebde-4e67-8558-851df6fae80f}"/>
  <p:tag name="TABLE_ENDDRAG_ORIGIN_RECT" val="907*202"/>
  <p:tag name="TABLE_ENDDRAG_RECT" val="9*129*907*202"/>
</p:tagLst>
</file>

<file path=ppt/tags/tag1643.xml><?xml version="1.0" encoding="utf-8"?>
<p:tagLst xmlns:a="http://schemas.openxmlformats.org/drawingml/2006/main" xmlns:r="http://schemas.openxmlformats.org/officeDocument/2006/relationships" xmlns:p="http://schemas.openxmlformats.org/presentationml/2006/main">
  <p:tag name="KSO_WM_FULL_TEXT_BEAUTIFY_COPY_ID" val="14"/>
</p:tagLst>
</file>

<file path=ppt/tags/tag1644.xml><?xml version="1.0" encoding="utf-8"?>
<p:tagLst xmlns:a="http://schemas.openxmlformats.org/drawingml/2006/main" xmlns:r="http://schemas.openxmlformats.org/officeDocument/2006/relationships" xmlns:p="http://schemas.openxmlformats.org/presentationml/2006/main">
  <p:tag name="KSO_WM_FULL_TEXT_BEAUTIFY_COPY_ID" val="14"/>
</p:tagLst>
</file>

<file path=ppt/tags/tag1645.xml><?xml version="1.0" encoding="utf-8"?>
<p:tagLst xmlns:a="http://schemas.openxmlformats.org/drawingml/2006/main" xmlns:r="http://schemas.openxmlformats.org/officeDocument/2006/relationships" xmlns:p="http://schemas.openxmlformats.org/presentationml/2006/main">
  <p:tag name="KSO_WM_FULL_TEXT_BEAUTIFY_COPY_ID" val="29"/>
</p:tagLst>
</file>

<file path=ppt/tags/tag1646.xml><?xml version="1.0" encoding="utf-8"?>
<p:tagLst xmlns:a="http://schemas.openxmlformats.org/drawingml/2006/main" xmlns:r="http://schemas.openxmlformats.org/officeDocument/2006/relationships" xmlns:p="http://schemas.openxmlformats.org/presentationml/2006/main">
  <p:tag name="KSO_WM_FULL_TEXT_BEAUTIFY_COPY_ID" val="45"/>
</p:tagLst>
</file>

<file path=ppt/tags/tag1647.xml><?xml version="1.0" encoding="utf-8"?>
<p:tagLst xmlns:a="http://schemas.openxmlformats.org/drawingml/2006/main" xmlns:r="http://schemas.openxmlformats.org/officeDocument/2006/relationships" xmlns:p="http://schemas.openxmlformats.org/presentationml/2006/main">
  <p:tag name="AS_UNIQUEID" val="8139"/>
  <p:tag name="KSO_WM_BEAUTIFY_FLAG" val=""/>
</p:tagLst>
</file>

<file path=ppt/tags/tag1648.xml><?xml version="1.0" encoding="utf-8"?>
<p:tagLst xmlns:a="http://schemas.openxmlformats.org/drawingml/2006/main" xmlns:r="http://schemas.openxmlformats.org/officeDocument/2006/relationships" xmlns:p="http://schemas.openxmlformats.org/presentationml/2006/main">
  <p:tag name="AS_UNIQUEID" val="8140"/>
  <p:tag name="KSO_WM_BEAUTIFY_FLAG" val=""/>
</p:tagLst>
</file>

<file path=ppt/tags/tag16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5.xml><?xml version="1.0" encoding="utf-8"?>
<p:tagLst xmlns:a="http://schemas.openxmlformats.org/drawingml/2006/main" xmlns:r="http://schemas.openxmlformats.org/officeDocument/2006/relationships" xmlns:p="http://schemas.openxmlformats.org/presentationml/2006/main">
  <p:tag name="AS_UNIQUEID" val="4374"/>
  <p:tag name="KSO_WM_SCREEN_THEME_FLAG" val="2TC2MXnMaNnT3Si0A8W8D4U8WZphZ6Ry39MpK5YXgqJgZps+hX7Ben09JCfe0fZh89arTnef5em5i9nLYOz0isNcOlL5tswcQ+OpksbA2QI="/>
</p:tagLst>
</file>

<file path=ppt/tags/tag1650.xml><?xml version="1.0" encoding="utf-8"?>
<p:tagLst xmlns:a="http://schemas.openxmlformats.org/drawingml/2006/main" xmlns:r="http://schemas.openxmlformats.org/officeDocument/2006/relationships" xmlns:p="http://schemas.openxmlformats.org/presentationml/2006/main">
  <p:tag name="AS_UNIQUEID" val="2426"/>
  <p:tag name="KSO_WM_BEAUTIFY_FLAG" val=""/>
</p:tagLst>
</file>

<file path=ppt/tags/tag1651.xml><?xml version="1.0" encoding="utf-8"?>
<p:tagLst xmlns:a="http://schemas.openxmlformats.org/drawingml/2006/main" xmlns:r="http://schemas.openxmlformats.org/officeDocument/2006/relationships" xmlns:p="http://schemas.openxmlformats.org/presentationml/2006/main">
  <p:tag name="AS_UNIQUEID" val="3328"/>
  <p:tag name="KSO_WM_UNIT_TABLE_BEAUTIFY" val="smartTable{58b64a76-9296-444f-bd22-922916eefd39}"/>
  <p:tag name="TABLE_ENDDRAG_ORIGIN_RECT" val="587*334"/>
  <p:tag name="TABLE_ENDDRAG_RECT" val="9*160*587*334"/>
</p:tagLst>
</file>

<file path=ppt/tags/tag1652.xml><?xml version="1.0" encoding="utf-8"?>
<p:tagLst xmlns:a="http://schemas.openxmlformats.org/drawingml/2006/main" xmlns:r="http://schemas.openxmlformats.org/officeDocument/2006/relationships" xmlns:p="http://schemas.openxmlformats.org/presentationml/2006/main">
  <p:tag name="KSO_WM_FULL_TEXT_BEAUTIFY_COPY_ID" val="14"/>
</p:tagLst>
</file>

<file path=ppt/tags/tag1653.xml><?xml version="1.0" encoding="utf-8"?>
<p:tagLst xmlns:a="http://schemas.openxmlformats.org/drawingml/2006/main" xmlns:r="http://schemas.openxmlformats.org/officeDocument/2006/relationships" xmlns:p="http://schemas.openxmlformats.org/presentationml/2006/main">
  <p:tag name="KSO_WM_FULL_TEXT_BEAUTIFY_COPY_ID" val="12"/>
</p:tagLst>
</file>

<file path=ppt/tags/tag1654.xml><?xml version="1.0" encoding="utf-8"?>
<p:tagLst xmlns:a="http://schemas.openxmlformats.org/drawingml/2006/main" xmlns:r="http://schemas.openxmlformats.org/officeDocument/2006/relationships" xmlns:p="http://schemas.openxmlformats.org/presentationml/2006/main">
  <p:tag name="KSO_WM_FULL_TEXT_BEAUTIFY_COPY_ID" val="12"/>
</p:tagLst>
</file>

<file path=ppt/tags/tag1655.xml><?xml version="1.0" encoding="utf-8"?>
<p:tagLst xmlns:a="http://schemas.openxmlformats.org/drawingml/2006/main" xmlns:r="http://schemas.openxmlformats.org/officeDocument/2006/relationships" xmlns:p="http://schemas.openxmlformats.org/presentationml/2006/main">
  <p:tag name="AS_UNIQUEID" val="5532"/>
  <p:tag name="KSO_WM_BEAUTIFY_FLAG" val=""/>
</p:tagLst>
</file>

<file path=ppt/tags/tag1656.xml><?xml version="1.0" encoding="utf-8"?>
<p:tagLst xmlns:a="http://schemas.openxmlformats.org/drawingml/2006/main" xmlns:r="http://schemas.openxmlformats.org/officeDocument/2006/relationships" xmlns:p="http://schemas.openxmlformats.org/presentationml/2006/main">
  <p:tag name="AS_UNIQUEID" val="4641"/>
</p:tagLst>
</file>

<file path=ppt/tags/tag1657.xml><?xml version="1.0" encoding="utf-8"?>
<p:tagLst xmlns:a="http://schemas.openxmlformats.org/drawingml/2006/main" xmlns:r="http://schemas.openxmlformats.org/officeDocument/2006/relationships" xmlns:p="http://schemas.openxmlformats.org/presentationml/2006/main">
  <p:tag name="AS_UNIQUEID" val="4643"/>
</p:tagLst>
</file>

<file path=ppt/tags/tag1658.xml><?xml version="1.0" encoding="utf-8"?>
<p:tagLst xmlns:a="http://schemas.openxmlformats.org/drawingml/2006/main" xmlns:r="http://schemas.openxmlformats.org/officeDocument/2006/relationships" xmlns:p="http://schemas.openxmlformats.org/presentationml/2006/main">
  <p:tag name="KSO_WM_FULL_TEXT_BEAUTIFY_COPY_ID" val="24"/>
</p:tagLst>
</file>

<file path=ppt/tags/tag1659.xml><?xml version="1.0" encoding="utf-8"?>
<p:tagLst xmlns:a="http://schemas.openxmlformats.org/drawingml/2006/main" xmlns:r="http://schemas.openxmlformats.org/officeDocument/2006/relationships" xmlns:p="http://schemas.openxmlformats.org/presentationml/2006/main">
  <p:tag name="AS_UNIQUEID" val="8149"/>
</p:tagLst>
</file>

<file path=ppt/tags/tag166.xml><?xml version="1.0" encoding="utf-8"?>
<p:tagLst xmlns:a="http://schemas.openxmlformats.org/drawingml/2006/main" xmlns:r="http://schemas.openxmlformats.org/officeDocument/2006/relationships" xmlns:p="http://schemas.openxmlformats.org/presentationml/2006/main">
  <p:tag name="AS_UNIQUEID" val="4375"/>
  <p:tag name="KSO_WM_SCREEN_THEME_FLAG" val="2TC2MXnMaNnT3Si0A8W8D4U8WZphZ6Ry39MpK5YXgqJgZps+hX7Ben09JCfe0fZh89arTnef5em5i9nLYOz0isNcOlL5tswcQ+OpksbA2QI="/>
</p:tagLst>
</file>

<file path=ppt/tags/tag1660.xml><?xml version="1.0" encoding="utf-8"?>
<p:tagLst xmlns:a="http://schemas.openxmlformats.org/drawingml/2006/main" xmlns:r="http://schemas.openxmlformats.org/officeDocument/2006/relationships" xmlns:p="http://schemas.openxmlformats.org/presentationml/2006/main">
  <p:tag name="KSO_WM_FULL_TEXT_BEAUTIFY_COPY_ID" val="2"/>
</p:tagLst>
</file>

<file path=ppt/tags/tag1661.xml><?xml version="1.0" encoding="utf-8"?>
<p:tagLst xmlns:a="http://schemas.openxmlformats.org/drawingml/2006/main" xmlns:r="http://schemas.openxmlformats.org/officeDocument/2006/relationships" xmlns:p="http://schemas.openxmlformats.org/presentationml/2006/main">
  <p:tag name="AS_UNIQUEID" val="4652"/>
</p:tagLst>
</file>

<file path=ppt/tags/tag1662.xml><?xml version="1.0" encoding="utf-8"?>
<p:tagLst xmlns:a="http://schemas.openxmlformats.org/drawingml/2006/main" xmlns:r="http://schemas.openxmlformats.org/officeDocument/2006/relationships" xmlns:p="http://schemas.openxmlformats.org/presentationml/2006/main">
  <p:tag name="AS_UNIQUEID" val="8162"/>
</p:tagLst>
</file>

<file path=ppt/tags/tag1663.xml><?xml version="1.0" encoding="utf-8"?>
<p:tagLst xmlns:a="http://schemas.openxmlformats.org/drawingml/2006/main" xmlns:r="http://schemas.openxmlformats.org/officeDocument/2006/relationships" xmlns:p="http://schemas.openxmlformats.org/presentationml/2006/main">
  <p:tag name="AS_UNIQUEID" val="8164"/>
</p:tagLst>
</file>

<file path=ppt/tags/tag1664.xml><?xml version="1.0" encoding="utf-8"?>
<p:tagLst xmlns:a="http://schemas.openxmlformats.org/drawingml/2006/main" xmlns:r="http://schemas.openxmlformats.org/officeDocument/2006/relationships" xmlns:p="http://schemas.openxmlformats.org/presentationml/2006/main">
  <p:tag name="AS_UNIQUEID" val="5538"/>
</p:tagLst>
</file>

<file path=ppt/tags/tag1665.xml><?xml version="1.0" encoding="utf-8"?>
<p:tagLst xmlns:a="http://schemas.openxmlformats.org/drawingml/2006/main" xmlns:r="http://schemas.openxmlformats.org/officeDocument/2006/relationships" xmlns:p="http://schemas.openxmlformats.org/presentationml/2006/main">
  <p:tag name="AS_UNIQUEID" val="5540"/>
  <p:tag name="KSO_WM_BEAUTIFY_FLAG" val=""/>
</p:tagLst>
</file>

<file path=ppt/tags/tag1666.xml><?xml version="1.0" encoding="utf-8"?>
<p:tagLst xmlns:a="http://schemas.openxmlformats.org/drawingml/2006/main" xmlns:r="http://schemas.openxmlformats.org/officeDocument/2006/relationships" xmlns:p="http://schemas.openxmlformats.org/presentationml/2006/main">
  <p:tag name="AS_UNIQUEID" val="4649"/>
</p:tagLst>
</file>

<file path=ppt/tags/tag1667.xml><?xml version="1.0" encoding="utf-8"?>
<p:tagLst xmlns:a="http://schemas.openxmlformats.org/drawingml/2006/main" xmlns:r="http://schemas.openxmlformats.org/officeDocument/2006/relationships" xmlns:p="http://schemas.openxmlformats.org/presentationml/2006/main">
  <p:tag name="AS_UNIQUEID" val="1987"/>
  <p:tag name="KSO_WM_TAG_VERSION" val="1.0"/>
  <p:tag name="KSO_WM_TEMPLATE_CATEGORY" val="diagram"/>
  <p:tag name="KSO_WM_TEMPLATE_INDEX" val="169017"/>
  <p:tag name="KSO_WM_UNIT_COMPATIBLE" val="0"/>
  <p:tag name="KSO_WM_UNIT_DIAGRAM_ISNUMVISUAL" val="0"/>
  <p:tag name="KSO_WM_UNIT_DIAGRAM_ISREFERUNIT" val="0"/>
  <p:tag name="KSO_WM_UNIT_HIGHLIGHT" val="0"/>
  <p:tag name="KSO_WM_UNIT_ID" val="diagram169017_1*f*1"/>
  <p:tag name="KSO_WM_UNIT_LAYERLEVEL" val="1"/>
  <p:tag name="KSO_WM_UNIT_NOCLEAR" val="0"/>
  <p:tag name="KSO_WM_UNIT_PRESET_TEXT" val="单击此处添加文本具体内容，简明扼要的阐述您的观点。根据需要可酌情增减文字，以便观者准确的理解您传达的思想。"/>
  <p:tag name="KSO_WM_UNIT_TEXT_FILL_FORE_SCHEMECOLOR_INDEX" val="13"/>
  <p:tag name="KSO_WM_UNIT_TEXT_FILL_FORE_SCHEMECOLOR_INDEX_BRIGHTNESS" val="0.35"/>
  <p:tag name="KSO_WM_UNIT_TEXT_FILL_TYPE" val="1"/>
  <p:tag name="KSO_WM_UNIT_VALUE" val="111"/>
</p:tagLst>
</file>

<file path=ppt/tags/tag1668.xml><?xml version="1.0" encoding="utf-8"?>
<p:tagLst xmlns:a="http://schemas.openxmlformats.org/drawingml/2006/main" xmlns:r="http://schemas.openxmlformats.org/officeDocument/2006/relationships" xmlns:p="http://schemas.openxmlformats.org/presentationml/2006/main">
  <p:tag name="AS_UNIQUEID" val="4650"/>
  <p:tag name="KSO_WM_BEAUTIFY_FLAG" val=""/>
</p:tagLst>
</file>

<file path=ppt/tags/tag1669.xml><?xml version="1.0" encoding="utf-8"?>
<p:tagLst xmlns:a="http://schemas.openxmlformats.org/drawingml/2006/main" xmlns:r="http://schemas.openxmlformats.org/officeDocument/2006/relationships" xmlns:p="http://schemas.openxmlformats.org/presentationml/2006/main">
  <p:tag name="AS_UNIQUEID" val="4651"/>
  <p:tag name="KSO_WM_BEAUTIFY_FLAG" val=""/>
</p:tagLst>
</file>

<file path=ppt/tags/tag167.xml><?xml version="1.0" encoding="utf-8"?>
<p:tagLst xmlns:a="http://schemas.openxmlformats.org/drawingml/2006/main" xmlns:r="http://schemas.openxmlformats.org/officeDocument/2006/relationships" xmlns:p="http://schemas.openxmlformats.org/presentationml/2006/main">
  <p:tag name="AS_UNIQUEID" val="4376"/>
  <p:tag name="KSO_WM_SCREEN_THEME_FLAG" val="2TC2MXnMaNnT3Si0A8W8D4U8WZphZ6Ry39MpK5YXgqJgZps+hX7Ben09JCfe0fZh89arTnef5em5i9nLYOz0isNcOlL5tswcQ+OpksbA2QI="/>
</p:tagLst>
</file>

<file path=ppt/tags/tag1670.xml><?xml version="1.0" encoding="utf-8"?>
<p:tagLst xmlns:a="http://schemas.openxmlformats.org/drawingml/2006/main" xmlns:r="http://schemas.openxmlformats.org/officeDocument/2006/relationships" xmlns:p="http://schemas.openxmlformats.org/presentationml/2006/main">
  <p:tag name="AS_UNIQUEID" val="842"/>
  <p:tag name="KSO_WM_BEAUTIFY_FLAG" val=""/>
</p:tagLst>
</file>

<file path=ppt/tags/tag1671.xml><?xml version="1.0" encoding="utf-8"?>
<p:tagLst xmlns:a="http://schemas.openxmlformats.org/drawingml/2006/main" xmlns:r="http://schemas.openxmlformats.org/officeDocument/2006/relationships" xmlns:p="http://schemas.openxmlformats.org/presentationml/2006/main">
  <p:tag name="AS_UNIQUEID" val="843"/>
  <p:tag name="KSO_WM_BEAUTIFY_FLAG" val=""/>
</p:tagLst>
</file>

<file path=ppt/tags/tag1672.xml><?xml version="1.0" encoding="utf-8"?>
<p:tagLst xmlns:a="http://schemas.openxmlformats.org/drawingml/2006/main" xmlns:r="http://schemas.openxmlformats.org/officeDocument/2006/relationships" xmlns:p="http://schemas.openxmlformats.org/presentationml/2006/main">
  <p:tag name="AS_UNIQUEID" val="3879"/>
  <p:tag name="KSO_WM_BEAUTIFY_FLAG" val=""/>
</p:tagLst>
</file>

<file path=ppt/tags/tag1673.xml><?xml version="1.0" encoding="utf-8"?>
<p:tagLst xmlns:a="http://schemas.openxmlformats.org/drawingml/2006/main" xmlns:r="http://schemas.openxmlformats.org/officeDocument/2006/relationships" xmlns:p="http://schemas.openxmlformats.org/presentationml/2006/main">
  <p:tag name="AS_UNIQUEID" val="3880"/>
  <p:tag name="KSO_WM_BEAUTIFY_FLAG" val=""/>
</p:tagLst>
</file>

<file path=ppt/tags/tag16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75.xml><?xml version="1.0" encoding="utf-8"?>
<p:tagLst xmlns:a="http://schemas.openxmlformats.org/drawingml/2006/main" xmlns:r="http://schemas.openxmlformats.org/officeDocument/2006/relationships" xmlns:p="http://schemas.openxmlformats.org/presentationml/2006/main">
  <p:tag name="AS_UNIQUEID" val="2426"/>
  <p:tag name="KSO_WM_BEAUTIFY_FLAG" val=""/>
</p:tagLst>
</file>

<file path=ppt/tags/tag1676.xml><?xml version="1.0" encoding="utf-8"?>
<p:tagLst xmlns:a="http://schemas.openxmlformats.org/drawingml/2006/main" xmlns:r="http://schemas.openxmlformats.org/officeDocument/2006/relationships" xmlns:p="http://schemas.openxmlformats.org/presentationml/2006/main">
  <p:tag name="KSO_WM_FULL_TEXT_BEAUTIFY_COPY_ID" val="150995568"/>
  <p:tag name="KSO_WM_SPECIAL_SOURCE" val="bdnull"/>
</p:tagLst>
</file>

<file path=ppt/tags/tag1677.xml><?xml version="1.0" encoding="utf-8"?>
<p:tagLst xmlns:a="http://schemas.openxmlformats.org/drawingml/2006/main" xmlns:r="http://schemas.openxmlformats.org/officeDocument/2006/relationships" xmlns:p="http://schemas.openxmlformats.org/presentationml/2006/main">
  <p:tag name="KSO_WM_FULL_TEXT_BEAUTIFY_COPY_ID" val="100"/>
</p:tagLst>
</file>

<file path=ppt/tags/tag1678.xml><?xml version="1.0" encoding="utf-8"?>
<p:tagLst xmlns:a="http://schemas.openxmlformats.org/drawingml/2006/main" xmlns:r="http://schemas.openxmlformats.org/officeDocument/2006/relationships" xmlns:p="http://schemas.openxmlformats.org/presentationml/2006/main">
  <p:tag name="KSO_WM_UNIT_TABLE_BEAUTIFY" val="smartTable{2ef7d2ea-d6c4-4c20-89a1-d296bc423922}"/>
  <p:tag name="KSO_WM_FULL_TEXT_BEAUTIFY_COPY_ID" val="2"/>
  <p:tag name="TABLE_ENDDRAG_ORIGIN_RECT" val="925*320"/>
  <p:tag name="TABLE_ENDDRAG_RECT" val="10*147*925*320"/>
</p:tagLst>
</file>

<file path=ppt/tags/tag1679.xml><?xml version="1.0" encoding="utf-8"?>
<p:tagLst xmlns:a="http://schemas.openxmlformats.org/drawingml/2006/main" xmlns:r="http://schemas.openxmlformats.org/officeDocument/2006/relationships" xmlns:p="http://schemas.openxmlformats.org/presentationml/2006/main">
  <p:tag name="AS_UNIQUEID" val="1333"/>
  <p:tag name="KSO_WM_FULL_TEXT_BEAUTIFY_COPY_ID" val="32771"/>
</p:tagLst>
</file>

<file path=ppt/tags/tag168.xml><?xml version="1.0" encoding="utf-8"?>
<p:tagLst xmlns:a="http://schemas.openxmlformats.org/drawingml/2006/main" xmlns:r="http://schemas.openxmlformats.org/officeDocument/2006/relationships" xmlns:p="http://schemas.openxmlformats.org/presentationml/2006/main">
  <p:tag name="AS_UNIQUEID" val="4377"/>
  <p:tag name="KSO_WM_BEAUTIFY_FLAG" val="#wm#"/>
  <p:tag name="KSO_WM_TAG_VERSION" val="1.0"/>
  <p:tag name="KSO_WM_TEMPLATE_CATEGORY" val="custom"/>
  <p:tag name="KSO_WM_TEMPLATE_INDEX" val="20187308"/>
  <p:tag name="KSO_WM_TEMPLATE_THUMBS_INDEX" val="1、2、3、6、8、10、11、12、15"/>
  <p:tag name="KSO_WM_SCREEN_THEME_FLAG" val="2TC2MXnMaNnT3Si0A8W8D4U8WZphZ6Ry39MpK5YXgqJgZps+hX7Ben09JCfe0fZh89arTnef5em5i9nLYOz0isNcOlL5tswcQ+OpksbA2QI="/>
</p:tagLst>
</file>

<file path=ppt/tags/tag1680.xml><?xml version="1.0" encoding="utf-8"?>
<p:tagLst xmlns:a="http://schemas.openxmlformats.org/drawingml/2006/main" xmlns:r="http://schemas.openxmlformats.org/officeDocument/2006/relationships" xmlns:p="http://schemas.openxmlformats.org/presentationml/2006/main">
  <p:tag name="AS_UNIQUEID" val="1333"/>
  <p:tag name="KSO_WM_FULL_TEXT_BEAUTIFY_COPY_ID" val="32771"/>
</p:tagLst>
</file>

<file path=ppt/tags/tag1681.xml><?xml version="1.0" encoding="utf-8"?>
<p:tagLst xmlns:a="http://schemas.openxmlformats.org/drawingml/2006/main" xmlns:r="http://schemas.openxmlformats.org/officeDocument/2006/relationships" xmlns:p="http://schemas.openxmlformats.org/presentationml/2006/main">
  <p:tag name="AS_UNIQUEID" val="4658"/>
  <p:tag name="KSO_WM_BEAUTIFY_FLAG" val=""/>
</p:tagLst>
</file>

<file path=ppt/tags/tag1682.xml><?xml version="1.0" encoding="utf-8"?>
<p:tagLst xmlns:a="http://schemas.openxmlformats.org/drawingml/2006/main" xmlns:r="http://schemas.openxmlformats.org/officeDocument/2006/relationships" xmlns:p="http://schemas.openxmlformats.org/presentationml/2006/main">
  <p:tag name="AS_UNIQUEID" val="4659"/>
  <p:tag name="KSO_WM_BEAUTIFY_FLAG" val=""/>
</p:tagLst>
</file>

<file path=ppt/tags/tag1683.xml><?xml version="1.0" encoding="utf-8"?>
<p:tagLst xmlns:a="http://schemas.openxmlformats.org/drawingml/2006/main" xmlns:r="http://schemas.openxmlformats.org/officeDocument/2006/relationships" xmlns:p="http://schemas.openxmlformats.org/presentationml/2006/main">
  <p:tag name="AS_UNIQUEID" val="1605"/>
</p:tagLst>
</file>

<file path=ppt/tags/tag1684.xml><?xml version="1.0" encoding="utf-8"?>
<p:tagLst xmlns:a="http://schemas.openxmlformats.org/drawingml/2006/main" xmlns:r="http://schemas.openxmlformats.org/officeDocument/2006/relationships" xmlns:p="http://schemas.openxmlformats.org/presentationml/2006/main">
  <p:tag name="AS_UNIQUEID" val="1606"/>
  <p:tag name="KSO_WM_BEAUTIFY_FLAG" val=""/>
</p:tagLst>
</file>

<file path=ppt/tags/tag16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86.xml><?xml version="1.0" encoding="utf-8"?>
<p:tagLst xmlns:a="http://schemas.openxmlformats.org/drawingml/2006/main" xmlns:r="http://schemas.openxmlformats.org/officeDocument/2006/relationships" xmlns:p="http://schemas.openxmlformats.org/presentationml/2006/main">
  <p:tag name="AS_UNIQUEID" val="2426"/>
  <p:tag name="KSO_WM_BEAUTIFY_FLAG" val=""/>
</p:tagLst>
</file>

<file path=ppt/tags/tag1687.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1688.xml><?xml version="1.0" encoding="utf-8"?>
<p:tagLst xmlns:a="http://schemas.openxmlformats.org/drawingml/2006/main" xmlns:r="http://schemas.openxmlformats.org/officeDocument/2006/relationships" xmlns:p="http://schemas.openxmlformats.org/presentationml/2006/main">
  <p:tag name="AS_UNIQUEID" val="8178"/>
</p:tagLst>
</file>

<file path=ppt/tags/tag1689.xml><?xml version="1.0" encoding="utf-8"?>
<p:tagLst xmlns:a="http://schemas.openxmlformats.org/drawingml/2006/main" xmlns:r="http://schemas.openxmlformats.org/officeDocument/2006/relationships" xmlns:p="http://schemas.openxmlformats.org/presentationml/2006/main">
  <p:tag name="AS_UNIQUEID" val="2426"/>
  <p:tag name="KSO_WM_BEAUTIFY_FLAG" val=""/>
</p:tagLst>
</file>

<file path=ppt/tags/tag169.xml><?xml version="1.0" encoding="utf-8"?>
<p:tagLst xmlns:a="http://schemas.openxmlformats.org/drawingml/2006/main" xmlns:r="http://schemas.openxmlformats.org/officeDocument/2006/relationships" xmlns:p="http://schemas.openxmlformats.org/presentationml/2006/main">
  <p:tag name="AS_UNIQUEID" val="4310"/>
</p:tagLst>
</file>

<file path=ppt/tags/tag1690.xml><?xml version="1.0" encoding="utf-8"?>
<p:tagLst xmlns:a="http://schemas.openxmlformats.org/drawingml/2006/main" xmlns:r="http://schemas.openxmlformats.org/officeDocument/2006/relationships" xmlns:p="http://schemas.openxmlformats.org/presentationml/2006/main">
  <p:tag name="AS_UNIQUEID" val="2412"/>
</p:tagLst>
</file>

<file path=ppt/tags/tag1691.xml><?xml version="1.0" encoding="utf-8"?>
<p:tagLst xmlns:a="http://schemas.openxmlformats.org/drawingml/2006/main" xmlns:r="http://schemas.openxmlformats.org/officeDocument/2006/relationships" xmlns:p="http://schemas.openxmlformats.org/presentationml/2006/main">
  <p:tag name="AS_UNIQUEID" val="2716"/>
</p:tagLst>
</file>

<file path=ppt/tags/tag1692.xml><?xml version="1.0" encoding="utf-8"?>
<p:tagLst xmlns:a="http://schemas.openxmlformats.org/drawingml/2006/main" xmlns:r="http://schemas.openxmlformats.org/officeDocument/2006/relationships" xmlns:p="http://schemas.openxmlformats.org/presentationml/2006/main">
  <p:tag name="AS_UNIQUEID" val="1032"/>
</p:tagLst>
</file>

<file path=ppt/tags/tag1693.xml><?xml version="1.0" encoding="utf-8"?>
<p:tagLst xmlns:a="http://schemas.openxmlformats.org/drawingml/2006/main" xmlns:r="http://schemas.openxmlformats.org/officeDocument/2006/relationships" xmlns:p="http://schemas.openxmlformats.org/presentationml/2006/main">
  <p:tag name="AS_UNIQUEID" val="2729"/>
</p:tagLst>
</file>

<file path=ppt/tags/tag1694.xml><?xml version="1.0" encoding="utf-8"?>
<p:tagLst xmlns:a="http://schemas.openxmlformats.org/drawingml/2006/main" xmlns:r="http://schemas.openxmlformats.org/officeDocument/2006/relationships" xmlns:p="http://schemas.openxmlformats.org/presentationml/2006/main">
  <p:tag name="AS_UNIQUEID" val="631"/>
</p:tagLst>
</file>

<file path=ppt/tags/tag1695.xml><?xml version="1.0" encoding="utf-8"?>
<p:tagLst xmlns:a="http://schemas.openxmlformats.org/drawingml/2006/main" xmlns:r="http://schemas.openxmlformats.org/officeDocument/2006/relationships" xmlns:p="http://schemas.openxmlformats.org/presentationml/2006/main">
  <p:tag name="AS_UNIQUEID" val="2731"/>
</p:tagLst>
</file>

<file path=ppt/tags/tag1696.xml><?xml version="1.0" encoding="utf-8"?>
<p:tagLst xmlns:a="http://schemas.openxmlformats.org/drawingml/2006/main" xmlns:r="http://schemas.openxmlformats.org/officeDocument/2006/relationships" xmlns:p="http://schemas.openxmlformats.org/presentationml/2006/main">
  <p:tag name="AS_UNIQUEID" val="809"/>
</p:tagLst>
</file>

<file path=ppt/tags/tag1697.xml><?xml version="1.0" encoding="utf-8"?>
<p:tagLst xmlns:a="http://schemas.openxmlformats.org/drawingml/2006/main" xmlns:r="http://schemas.openxmlformats.org/officeDocument/2006/relationships" xmlns:p="http://schemas.openxmlformats.org/presentationml/2006/main">
  <p:tag name="AS_UNIQUEID" val="2736"/>
</p:tagLst>
</file>

<file path=ppt/tags/tag16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99.xml><?xml version="1.0" encoding="utf-8"?>
<p:tagLst xmlns:a="http://schemas.openxmlformats.org/drawingml/2006/main" xmlns:r="http://schemas.openxmlformats.org/officeDocument/2006/relationships" xmlns:p="http://schemas.openxmlformats.org/presentationml/2006/main">
  <p:tag name="AS_UNIQUEID" val="8174"/>
</p:tagLst>
</file>

<file path=ppt/tags/tag17.xml><?xml version="1.0" encoding="utf-8"?>
<p:tagLst xmlns:a="http://schemas.openxmlformats.org/drawingml/2006/main" xmlns:r="http://schemas.openxmlformats.org/officeDocument/2006/relationships" xmlns:p="http://schemas.openxmlformats.org/presentationml/2006/main">
  <p:tag name="AS_UNIQUEID" val="4707"/>
</p:tagLst>
</file>

<file path=ppt/tags/tag170.xml><?xml version="1.0" encoding="utf-8"?>
<p:tagLst xmlns:a="http://schemas.openxmlformats.org/drawingml/2006/main" xmlns:r="http://schemas.openxmlformats.org/officeDocument/2006/relationships" xmlns:p="http://schemas.openxmlformats.org/presentationml/2006/main">
  <p:tag name="AS_UNIQUEID" val="4311"/>
</p:tagLst>
</file>

<file path=ppt/tags/tag1700.xml><?xml version="1.0" encoding="utf-8"?>
<p:tagLst xmlns:a="http://schemas.openxmlformats.org/drawingml/2006/main" xmlns:r="http://schemas.openxmlformats.org/officeDocument/2006/relationships" xmlns:p="http://schemas.openxmlformats.org/presentationml/2006/main">
  <p:tag name="AS_UNIQUEID" val="8175"/>
</p:tagLst>
</file>

<file path=ppt/tags/tag1701.xml><?xml version="1.0" encoding="utf-8"?>
<p:tagLst xmlns:a="http://schemas.openxmlformats.org/drawingml/2006/main" xmlns:r="http://schemas.openxmlformats.org/officeDocument/2006/relationships" xmlns:p="http://schemas.openxmlformats.org/presentationml/2006/main">
  <p:tag name="AS_UNIQUEID" val="8176"/>
</p:tagLst>
</file>

<file path=ppt/tags/tag1702.xml><?xml version="1.0" encoding="utf-8"?>
<p:tagLst xmlns:a="http://schemas.openxmlformats.org/drawingml/2006/main" xmlns:r="http://schemas.openxmlformats.org/officeDocument/2006/relationships" xmlns:p="http://schemas.openxmlformats.org/presentationml/2006/main">
  <p:tag name="AS_UNIQUEID" val="2454"/>
</p:tagLst>
</file>

<file path=ppt/tags/tag1703.xml><?xml version="1.0" encoding="utf-8"?>
<p:tagLst xmlns:a="http://schemas.openxmlformats.org/drawingml/2006/main" xmlns:r="http://schemas.openxmlformats.org/officeDocument/2006/relationships" xmlns:p="http://schemas.openxmlformats.org/presentationml/2006/main">
  <p:tag name="AS_UNIQUEID" val="2451"/>
</p:tagLst>
</file>

<file path=ppt/tags/tag1704.xml><?xml version="1.0" encoding="utf-8"?>
<p:tagLst xmlns:a="http://schemas.openxmlformats.org/drawingml/2006/main" xmlns:r="http://schemas.openxmlformats.org/officeDocument/2006/relationships" xmlns:p="http://schemas.openxmlformats.org/presentationml/2006/main">
  <p:tag name="KSO_WM_FULL_TEXT_BEAUTIFY_COPY_ID" val="74756"/>
  <p:tag name="KSO_WM_BEAUTIFY_FLAG" val=""/>
</p:tagLst>
</file>

<file path=ppt/tags/tag1705.xml><?xml version="1.0" encoding="utf-8"?>
<p:tagLst xmlns:a="http://schemas.openxmlformats.org/drawingml/2006/main" xmlns:r="http://schemas.openxmlformats.org/officeDocument/2006/relationships" xmlns:p="http://schemas.openxmlformats.org/presentationml/2006/main">
  <p:tag name="AS_UNIQUEID" val="2426"/>
  <p:tag name="KSO_WM_BEAUTIFY_FLAG" val=""/>
</p:tagLst>
</file>

<file path=ppt/tags/tag1706.xml><?xml version="1.0" encoding="utf-8"?>
<p:tagLst xmlns:a="http://schemas.openxmlformats.org/drawingml/2006/main" xmlns:r="http://schemas.openxmlformats.org/officeDocument/2006/relationships" xmlns:p="http://schemas.openxmlformats.org/presentationml/2006/main">
  <p:tag name="AS_UNIQUEID" val="472"/>
  <p:tag name="KSO_WM_FULL_TEXT_BEAUTIFY_COPY_ID" val="3"/>
</p:tagLst>
</file>

<file path=ppt/tags/tag170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7158,&quot;width&quot;:7776}"/>
</p:tagLst>
</file>

<file path=ppt/tags/tag1708.xml><?xml version="1.0" encoding="utf-8"?>
<p:tagLst xmlns:a="http://schemas.openxmlformats.org/drawingml/2006/main" xmlns:r="http://schemas.openxmlformats.org/officeDocument/2006/relationships" xmlns:p="http://schemas.openxmlformats.org/presentationml/2006/main">
  <p:tag name="AS_UNIQUEID" val="475"/>
  <p:tag name="KSO_WM_FULL_TEXT_BEAUTIFY_COPY_ID" val="12"/>
</p:tagLst>
</file>

<file path=ppt/tags/tag1709.xml><?xml version="1.0" encoding="utf-8"?>
<p:tagLst xmlns:a="http://schemas.openxmlformats.org/drawingml/2006/main" xmlns:r="http://schemas.openxmlformats.org/officeDocument/2006/relationships" xmlns:p="http://schemas.openxmlformats.org/presentationml/2006/main">
  <p:tag name="AS_UNIQUEID" val="5607"/>
  <p:tag name="KSO_WM_DIAGRAM_VIRTUALLY_FRAME" val="{&quot;height&quot;:166.15,&quot;left&quot;:5.4,&quot;top&quot;:177.7,&quot;width&quot;:945.9}"/>
</p:tagLst>
</file>

<file path=ppt/tags/tag171.xml><?xml version="1.0" encoding="utf-8"?>
<p:tagLst xmlns:a="http://schemas.openxmlformats.org/drawingml/2006/main" xmlns:r="http://schemas.openxmlformats.org/officeDocument/2006/relationships" xmlns:p="http://schemas.openxmlformats.org/presentationml/2006/main">
  <p:tag name="AS_UNIQUEID" val="4312"/>
</p:tagLst>
</file>

<file path=ppt/tags/tag1710.xml><?xml version="1.0" encoding="utf-8"?>
<p:tagLst xmlns:a="http://schemas.openxmlformats.org/drawingml/2006/main" xmlns:r="http://schemas.openxmlformats.org/officeDocument/2006/relationships" xmlns:p="http://schemas.openxmlformats.org/presentationml/2006/main">
  <p:tag name="AS_UNIQUEID" val="3252"/>
  <p:tag name="KSO_WM_UNIT_PLACING_PICTURE_USER_VIEWPORT" val="{&quot;height&quot;:5043,&quot;width&quot;:7440}"/>
  <p:tag name="KSO_WM_BEAUTIFY_FLAG" val=""/>
</p:tagLst>
</file>

<file path=ppt/tags/tag1711.xml><?xml version="1.0" encoding="utf-8"?>
<p:tagLst xmlns:a="http://schemas.openxmlformats.org/drawingml/2006/main" xmlns:r="http://schemas.openxmlformats.org/officeDocument/2006/relationships" xmlns:p="http://schemas.openxmlformats.org/presentationml/2006/main">
  <p:tag name="AS_UNIQUEID" val="3251"/>
  <p:tag name="KSO_WM_BEAUTIFY_FLAG" val=""/>
</p:tagLst>
</file>

<file path=ppt/tags/tag17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13.xml><?xml version="1.0" encoding="utf-8"?>
<p:tagLst xmlns:a="http://schemas.openxmlformats.org/drawingml/2006/main" xmlns:r="http://schemas.openxmlformats.org/officeDocument/2006/relationships" xmlns:p="http://schemas.openxmlformats.org/presentationml/2006/main">
  <p:tag name="AS_UNIQUEID" val="2426"/>
  <p:tag name="KSO_WM_BEAUTIFY_FLAG" val=""/>
</p:tagLst>
</file>

<file path=ppt/tags/tag1714.xml><?xml version="1.0" encoding="utf-8"?>
<p:tagLst xmlns:a="http://schemas.openxmlformats.org/drawingml/2006/main" xmlns:r="http://schemas.openxmlformats.org/officeDocument/2006/relationships" xmlns:p="http://schemas.openxmlformats.org/presentationml/2006/main">
  <p:tag name="AS_UNIQUEID" val="5589"/>
</p:tagLst>
</file>

<file path=ppt/tags/tag1715.xml><?xml version="1.0" encoding="utf-8"?>
<p:tagLst xmlns:a="http://schemas.openxmlformats.org/drawingml/2006/main" xmlns:r="http://schemas.openxmlformats.org/officeDocument/2006/relationships" xmlns:p="http://schemas.openxmlformats.org/presentationml/2006/main">
  <p:tag name="AS_UNIQUEID" val="1471"/>
  <p:tag name="KSO_WM_BEAUTIFY_FLAG" val=""/>
</p:tagLst>
</file>

<file path=ppt/tags/tag1716.xml><?xml version="1.0" encoding="utf-8"?>
<p:tagLst xmlns:a="http://schemas.openxmlformats.org/drawingml/2006/main" xmlns:r="http://schemas.openxmlformats.org/officeDocument/2006/relationships" xmlns:p="http://schemas.openxmlformats.org/presentationml/2006/main">
  <p:tag name="AS_UNIQUEID" val="2148"/>
  <p:tag name="KSO_WM_BEAUTIFY_FLAG" val=""/>
</p:tagLst>
</file>

<file path=ppt/tags/tag1717.xml><?xml version="1.0" encoding="utf-8"?>
<p:tagLst xmlns:a="http://schemas.openxmlformats.org/drawingml/2006/main" xmlns:r="http://schemas.openxmlformats.org/officeDocument/2006/relationships" xmlns:p="http://schemas.openxmlformats.org/presentationml/2006/main">
  <p:tag name="AS_UNIQUEID" val="2149"/>
  <p:tag name="KSO_WM_BEAUTIFY_FLAG" val=""/>
</p:tagLst>
</file>

<file path=ppt/tags/tag1718.xml><?xml version="1.0" encoding="utf-8"?>
<p:tagLst xmlns:a="http://schemas.openxmlformats.org/drawingml/2006/main" xmlns:r="http://schemas.openxmlformats.org/officeDocument/2006/relationships" xmlns:p="http://schemas.openxmlformats.org/presentationml/2006/main">
  <p:tag name="AS_UNIQUEID" val="2826"/>
  <p:tag name="KSO_WM_DIAGRAM_VIRTUALLY_FRAME" val="{&quot;height&quot;:261.9,&quot;left&quot;:9.25,&quot;top&quot;:90.75,&quot;width&quot;:905.25}"/>
</p:tagLst>
</file>

<file path=ppt/tags/tag1719.xml><?xml version="1.0" encoding="utf-8"?>
<p:tagLst xmlns:a="http://schemas.openxmlformats.org/drawingml/2006/main" xmlns:r="http://schemas.openxmlformats.org/officeDocument/2006/relationships" xmlns:p="http://schemas.openxmlformats.org/presentationml/2006/main">
  <p:tag name="AS_UNIQUEID" val="2828"/>
  <p:tag name="KSO_WM_DIAGRAM_VIRTUALLY_FRAME" val="{&quot;height&quot;:261.9,&quot;left&quot;:9.25,&quot;top&quot;:90.75,&quot;width&quot;:905.25}"/>
</p:tagLst>
</file>

<file path=ppt/tags/tag172.xml><?xml version="1.0" encoding="utf-8"?>
<p:tagLst xmlns:a="http://schemas.openxmlformats.org/drawingml/2006/main" xmlns:r="http://schemas.openxmlformats.org/officeDocument/2006/relationships" xmlns:p="http://schemas.openxmlformats.org/presentationml/2006/main">
  <p:tag name="AS_UNIQUEID" val="4313"/>
</p:tagLst>
</file>

<file path=ppt/tags/tag1720.xml><?xml version="1.0" encoding="utf-8"?>
<p:tagLst xmlns:a="http://schemas.openxmlformats.org/drawingml/2006/main" xmlns:r="http://schemas.openxmlformats.org/officeDocument/2006/relationships" xmlns:p="http://schemas.openxmlformats.org/presentationml/2006/main">
  <p:tag name="AS_UNIQUEID" val="2825"/>
  <p:tag name="KSO_WM_DIAGRAM_VIRTUALLY_FRAME" val="{&quot;height&quot;:94,&quot;left&quot;:18.25,&quot;top&quot;:164.05,&quot;width&quot;:775.525}"/>
</p:tagLst>
</file>

<file path=ppt/tags/tag1721.xml><?xml version="1.0" encoding="utf-8"?>
<p:tagLst xmlns:a="http://schemas.openxmlformats.org/drawingml/2006/main" xmlns:r="http://schemas.openxmlformats.org/officeDocument/2006/relationships" xmlns:p="http://schemas.openxmlformats.org/presentationml/2006/main">
  <p:tag name="AS_UNIQUEID" val="2826"/>
  <p:tag name="KSO_WM_DIAGRAM_VIRTUALLY_FRAME" val="{&quot;height&quot;:94,&quot;left&quot;:18.25,&quot;top&quot;:164.05,&quot;width&quot;:775.525}"/>
</p:tagLst>
</file>

<file path=ppt/tags/tag1722.xml><?xml version="1.0" encoding="utf-8"?>
<p:tagLst xmlns:a="http://schemas.openxmlformats.org/drawingml/2006/main" xmlns:r="http://schemas.openxmlformats.org/officeDocument/2006/relationships" xmlns:p="http://schemas.openxmlformats.org/presentationml/2006/main">
  <p:tag name="AS_UNIQUEID" val="2827"/>
  <p:tag name="KSO_WM_DIAGRAM_VIRTUALLY_FRAME" val="{&quot;height&quot;:94,&quot;left&quot;:18.25,&quot;top&quot;:164.05,&quot;width&quot;:775.525}"/>
</p:tagLst>
</file>

<file path=ppt/tags/tag1723.xml><?xml version="1.0" encoding="utf-8"?>
<p:tagLst xmlns:a="http://schemas.openxmlformats.org/drawingml/2006/main" xmlns:r="http://schemas.openxmlformats.org/officeDocument/2006/relationships" xmlns:p="http://schemas.openxmlformats.org/presentationml/2006/main">
  <p:tag name="AS_UNIQUEID" val="2828"/>
  <p:tag name="KSO_WM_DIAGRAM_VIRTUALLY_FRAME" val="{&quot;height&quot;:94,&quot;left&quot;:18.25,&quot;top&quot;:164.05,&quot;width&quot;:775.525}"/>
</p:tagLst>
</file>

<file path=ppt/tags/tag1724.xml><?xml version="1.0" encoding="utf-8"?>
<p:tagLst xmlns:a="http://schemas.openxmlformats.org/drawingml/2006/main" xmlns:r="http://schemas.openxmlformats.org/officeDocument/2006/relationships" xmlns:p="http://schemas.openxmlformats.org/presentationml/2006/main">
  <p:tag name="AS_UNIQUEID" val="2825"/>
  <p:tag name="KSO_WM_DIAGRAM_VIRTUALLY_FRAME" val="{&quot;height&quot;:94,&quot;left&quot;:18.25,&quot;top&quot;:164.05,&quot;width&quot;:775.525}"/>
</p:tagLst>
</file>

<file path=ppt/tags/tag1725.xml><?xml version="1.0" encoding="utf-8"?>
<p:tagLst xmlns:a="http://schemas.openxmlformats.org/drawingml/2006/main" xmlns:r="http://schemas.openxmlformats.org/officeDocument/2006/relationships" xmlns:p="http://schemas.openxmlformats.org/presentationml/2006/main">
  <p:tag name="AS_UNIQUEID" val="2826"/>
  <p:tag name="KSO_WM_DIAGRAM_VIRTUALLY_FRAME" val="{&quot;height&quot;:94,&quot;left&quot;:18.25,&quot;top&quot;:164.05,&quot;width&quot;:775.525}"/>
</p:tagLst>
</file>

<file path=ppt/tags/tag1726.xml><?xml version="1.0" encoding="utf-8"?>
<p:tagLst xmlns:a="http://schemas.openxmlformats.org/drawingml/2006/main" xmlns:r="http://schemas.openxmlformats.org/officeDocument/2006/relationships" xmlns:p="http://schemas.openxmlformats.org/presentationml/2006/main">
  <p:tag name="AS_UNIQUEID" val="2827"/>
  <p:tag name="KSO_WM_DIAGRAM_VIRTUALLY_FRAME" val="{&quot;height&quot;:94,&quot;left&quot;:18.25,&quot;top&quot;:164.05,&quot;width&quot;:775.525}"/>
</p:tagLst>
</file>

<file path=ppt/tags/tag1727.xml><?xml version="1.0" encoding="utf-8"?>
<p:tagLst xmlns:a="http://schemas.openxmlformats.org/drawingml/2006/main" xmlns:r="http://schemas.openxmlformats.org/officeDocument/2006/relationships" xmlns:p="http://schemas.openxmlformats.org/presentationml/2006/main">
  <p:tag name="KSO_WM_DIAGRAM_VIRTUALLY_FRAME" val="{&quot;height&quot;:261.9,&quot;left&quot;:9.25,&quot;top&quot;:90.75,&quot;width&quot;:905.25}"/>
</p:tagLst>
</file>

<file path=ppt/tags/tag1728.xml><?xml version="1.0" encoding="utf-8"?>
<p:tagLst xmlns:a="http://schemas.openxmlformats.org/drawingml/2006/main" xmlns:r="http://schemas.openxmlformats.org/officeDocument/2006/relationships" xmlns:p="http://schemas.openxmlformats.org/presentationml/2006/main">
  <p:tag name="AS_UNIQUEID" val="2827"/>
  <p:tag name="KSO_WM_DIAGRAM_VIRTUALLY_FRAME" val="{&quot;height&quot;:94,&quot;left&quot;:18.25,&quot;top&quot;:164.05,&quot;width&quot;:775.525}"/>
</p:tagLst>
</file>

<file path=ppt/tags/tag1729.xml><?xml version="1.0" encoding="utf-8"?>
<p:tagLst xmlns:a="http://schemas.openxmlformats.org/drawingml/2006/main" xmlns:r="http://schemas.openxmlformats.org/officeDocument/2006/relationships" xmlns:p="http://schemas.openxmlformats.org/presentationml/2006/main">
  <p:tag name="AS_UNIQUEID" val="2827"/>
  <p:tag name="KSO_WM_DIAGRAM_VIRTUALLY_FRAME" val="{&quot;height&quot;:94,&quot;left&quot;:18.25,&quot;top&quot;:164.05,&quot;width&quot;:775.525}"/>
</p:tagLst>
</file>

<file path=ppt/tags/tag173.xml><?xml version="1.0" encoding="utf-8"?>
<p:tagLst xmlns:a="http://schemas.openxmlformats.org/drawingml/2006/main" xmlns:r="http://schemas.openxmlformats.org/officeDocument/2006/relationships" xmlns:p="http://schemas.openxmlformats.org/presentationml/2006/main">
  <p:tag name="AS_UNIQUEID" val="4314"/>
</p:tagLst>
</file>

<file path=ppt/tags/tag1730.xml><?xml version="1.0" encoding="utf-8"?>
<p:tagLst xmlns:a="http://schemas.openxmlformats.org/drawingml/2006/main" xmlns:r="http://schemas.openxmlformats.org/officeDocument/2006/relationships" xmlns:p="http://schemas.openxmlformats.org/presentationml/2006/main">
  <p:tag name="AS_UNIQUEID" val="1232"/>
</p:tagLst>
</file>

<file path=ppt/tags/tag1731.xml><?xml version="1.0" encoding="utf-8"?>
<p:tagLst xmlns:a="http://schemas.openxmlformats.org/drawingml/2006/main" xmlns:r="http://schemas.openxmlformats.org/officeDocument/2006/relationships" xmlns:p="http://schemas.openxmlformats.org/presentationml/2006/main">
  <p:tag name="AS_UNIQUEID" val="1239"/>
  <p:tag name="KSO_WM_DIAGRAM_VIRTUALLY_FRAME" val="{&quot;height&quot;:261.9,&quot;left&quot;:9.25,&quot;top&quot;:90.75,&quot;width&quot;:905.25}"/>
</p:tagLst>
</file>

<file path=ppt/tags/tag1732.xml><?xml version="1.0" encoding="utf-8"?>
<p:tagLst xmlns:a="http://schemas.openxmlformats.org/drawingml/2006/main" xmlns:r="http://schemas.openxmlformats.org/officeDocument/2006/relationships" xmlns:p="http://schemas.openxmlformats.org/presentationml/2006/main">
  <p:tag name="AS_UNIQUEID" val="1240"/>
  <p:tag name="KSO_WM_DIAGRAM_VIRTUALLY_FRAME" val="{&quot;height&quot;:261.9,&quot;left&quot;:9.25,&quot;top&quot;:90.75,&quot;width&quot;:905.25}"/>
</p:tagLst>
</file>

<file path=ppt/tags/tag1733.xml><?xml version="1.0" encoding="utf-8"?>
<p:tagLst xmlns:a="http://schemas.openxmlformats.org/drawingml/2006/main" xmlns:r="http://schemas.openxmlformats.org/officeDocument/2006/relationships" xmlns:p="http://schemas.openxmlformats.org/presentationml/2006/main">
  <p:tag name="AS_UNIQUEID" val="1241"/>
  <p:tag name="KSO_WM_DIAGRAM_VIRTUALLY_FRAME" val="{&quot;height&quot;:261.9,&quot;left&quot;:9.25,&quot;top&quot;:90.75,&quot;width&quot;:905.25}"/>
</p:tagLst>
</file>

<file path=ppt/tags/tag1734.xml><?xml version="1.0" encoding="utf-8"?>
<p:tagLst xmlns:a="http://schemas.openxmlformats.org/drawingml/2006/main" xmlns:r="http://schemas.openxmlformats.org/officeDocument/2006/relationships" xmlns:p="http://schemas.openxmlformats.org/presentationml/2006/main">
  <p:tag name="AS_UNIQUEID" val="1254"/>
  <p:tag name="KSO_WM_DIAGRAM_VIRTUALLY_FRAME" val="{&quot;height&quot;:261.9,&quot;left&quot;:9.25,&quot;top&quot;:90.75,&quot;width&quot;:905.25}"/>
</p:tagLst>
</file>

<file path=ppt/tags/tag1735.xml><?xml version="1.0" encoding="utf-8"?>
<p:tagLst xmlns:a="http://schemas.openxmlformats.org/drawingml/2006/main" xmlns:r="http://schemas.openxmlformats.org/officeDocument/2006/relationships" xmlns:p="http://schemas.openxmlformats.org/presentationml/2006/main">
  <p:tag name="AS_UNIQUEID" val="3980"/>
  <p:tag name="KSO_WM_BEAUTIFY_FLAG" val=""/>
  <p:tag name="KSO_WM_DIAGRAM_VIRTUALLY_FRAME" val="{&quot;height&quot;:261.9,&quot;left&quot;:9.25,&quot;top&quot;:90.75,&quot;width&quot;:905.25}"/>
</p:tagLst>
</file>

<file path=ppt/tags/tag1736.xml><?xml version="1.0" encoding="utf-8"?>
<p:tagLst xmlns:a="http://schemas.openxmlformats.org/drawingml/2006/main" xmlns:r="http://schemas.openxmlformats.org/officeDocument/2006/relationships" xmlns:p="http://schemas.openxmlformats.org/presentationml/2006/main">
  <p:tag name="AS_UNIQUEID" val="3987"/>
  <p:tag name="KSO_WM_BEAUTIFY_FLAG" val=""/>
  <p:tag name="KSO_WM_DIAGRAM_VIRTUALLY_FRAME" val="{&quot;height&quot;:261.9,&quot;left&quot;:9.25,&quot;top&quot;:90.75,&quot;width&quot;:905.25}"/>
</p:tagLst>
</file>

<file path=ppt/tags/tag1737.xml><?xml version="1.0" encoding="utf-8"?>
<p:tagLst xmlns:a="http://schemas.openxmlformats.org/drawingml/2006/main" xmlns:r="http://schemas.openxmlformats.org/officeDocument/2006/relationships" xmlns:p="http://schemas.openxmlformats.org/presentationml/2006/main">
  <p:tag name="AS_UNIQUEID" val="3988"/>
  <p:tag name="KSO_WM_BEAUTIFY_FLAG" val=""/>
  <p:tag name="KSO_WM_DIAGRAM_VIRTUALLY_FRAME" val="{&quot;height&quot;:261.9,&quot;left&quot;:9.25,&quot;top&quot;:90.75,&quot;width&quot;:905.25}"/>
</p:tagLst>
</file>

<file path=ppt/tags/tag1738.xml><?xml version="1.0" encoding="utf-8"?>
<p:tagLst xmlns:a="http://schemas.openxmlformats.org/drawingml/2006/main" xmlns:r="http://schemas.openxmlformats.org/officeDocument/2006/relationships" xmlns:p="http://schemas.openxmlformats.org/presentationml/2006/main">
  <p:tag name="AS_UNIQUEID" val="3994"/>
  <p:tag name="KSO_WM_BEAUTIFY_FLAG" val=""/>
  <p:tag name="KSO_WM_DIAGRAM_VIRTUALLY_FRAME" val="{&quot;height&quot;:261.9,&quot;left&quot;:9.25,&quot;top&quot;:90.75,&quot;width&quot;:905.25}"/>
</p:tagLst>
</file>

<file path=ppt/tags/tag1739.xml><?xml version="1.0" encoding="utf-8"?>
<p:tagLst xmlns:a="http://schemas.openxmlformats.org/drawingml/2006/main" xmlns:r="http://schemas.openxmlformats.org/officeDocument/2006/relationships" xmlns:p="http://schemas.openxmlformats.org/presentationml/2006/main">
  <p:tag name="AS_UNIQUEID" val="1239"/>
  <p:tag name="KSO_WM_DIAGRAM_VIRTUALLY_FRAME" val="{&quot;height&quot;:94,&quot;left&quot;:18.25,&quot;top&quot;:164.05,&quot;width&quot;:775.525}"/>
</p:tagLst>
</file>

<file path=ppt/tags/tag174.xml><?xml version="1.0" encoding="utf-8"?>
<p:tagLst xmlns:a="http://schemas.openxmlformats.org/drawingml/2006/main" xmlns:r="http://schemas.openxmlformats.org/officeDocument/2006/relationships" xmlns:p="http://schemas.openxmlformats.org/presentationml/2006/main">
  <p:tag name="AS_UNIQUEID" val="4316"/>
</p:tagLst>
</file>

<file path=ppt/tags/tag1740.xml><?xml version="1.0" encoding="utf-8"?>
<p:tagLst xmlns:a="http://schemas.openxmlformats.org/drawingml/2006/main" xmlns:r="http://schemas.openxmlformats.org/officeDocument/2006/relationships" xmlns:p="http://schemas.openxmlformats.org/presentationml/2006/main">
  <p:tag name="AS_UNIQUEID" val="1240"/>
  <p:tag name="KSO_WM_DIAGRAM_VIRTUALLY_FRAME" val="{&quot;height&quot;:94,&quot;left&quot;:18.25,&quot;top&quot;:164.05,&quot;width&quot;:775.525}"/>
</p:tagLst>
</file>

<file path=ppt/tags/tag1741.xml><?xml version="1.0" encoding="utf-8"?>
<p:tagLst xmlns:a="http://schemas.openxmlformats.org/drawingml/2006/main" xmlns:r="http://schemas.openxmlformats.org/officeDocument/2006/relationships" xmlns:p="http://schemas.openxmlformats.org/presentationml/2006/main">
  <p:tag name="AS_UNIQUEID" val="1241"/>
  <p:tag name="KSO_WM_DIAGRAM_VIRTUALLY_FRAME" val="{&quot;height&quot;:94,&quot;left&quot;:18.25,&quot;top&quot;:164.05,&quot;width&quot;:775.525}"/>
</p:tagLst>
</file>

<file path=ppt/tags/tag1742.xml><?xml version="1.0" encoding="utf-8"?>
<p:tagLst xmlns:a="http://schemas.openxmlformats.org/drawingml/2006/main" xmlns:r="http://schemas.openxmlformats.org/officeDocument/2006/relationships" xmlns:p="http://schemas.openxmlformats.org/presentationml/2006/main">
  <p:tag name="AS_UNIQUEID" val="1254"/>
  <p:tag name="KSO_WM_DIAGRAM_VIRTUALLY_FRAME" val="{&quot;height&quot;:94,&quot;left&quot;:18.25,&quot;top&quot;:164.05,&quot;width&quot;:775.525}"/>
</p:tagLst>
</file>

<file path=ppt/tags/tag1743.xml><?xml version="1.0" encoding="utf-8"?>
<p:tagLst xmlns:a="http://schemas.openxmlformats.org/drawingml/2006/main" xmlns:r="http://schemas.openxmlformats.org/officeDocument/2006/relationships" xmlns:p="http://schemas.openxmlformats.org/presentationml/2006/main">
  <p:tag name="AS_UNIQUEID" val="3980"/>
  <p:tag name="KSO_WM_BEAUTIFY_FLAG" val=""/>
  <p:tag name="KSO_WM_DIAGRAM_VIRTUALLY_FRAME" val="{&quot;height&quot;:94,&quot;left&quot;:18.25,&quot;top&quot;:164.05,&quot;width&quot;:775.525}"/>
</p:tagLst>
</file>

<file path=ppt/tags/tag1744.xml><?xml version="1.0" encoding="utf-8"?>
<p:tagLst xmlns:a="http://schemas.openxmlformats.org/drawingml/2006/main" xmlns:r="http://schemas.openxmlformats.org/officeDocument/2006/relationships" xmlns:p="http://schemas.openxmlformats.org/presentationml/2006/main">
  <p:tag name="AS_UNIQUEID" val="3987"/>
  <p:tag name="KSO_WM_BEAUTIFY_FLAG" val=""/>
  <p:tag name="KSO_WM_DIAGRAM_VIRTUALLY_FRAME" val="{&quot;height&quot;:94,&quot;left&quot;:18.25,&quot;top&quot;:164.05,&quot;width&quot;:775.525}"/>
</p:tagLst>
</file>

<file path=ppt/tags/tag1745.xml><?xml version="1.0" encoding="utf-8"?>
<p:tagLst xmlns:a="http://schemas.openxmlformats.org/drawingml/2006/main" xmlns:r="http://schemas.openxmlformats.org/officeDocument/2006/relationships" xmlns:p="http://schemas.openxmlformats.org/presentationml/2006/main">
  <p:tag name="AS_UNIQUEID" val="3994"/>
  <p:tag name="KSO_WM_BEAUTIFY_FLAG" val=""/>
  <p:tag name="KSO_WM_DIAGRAM_VIRTUALLY_FRAME" val="{&quot;height&quot;:94,&quot;left&quot;:18.25,&quot;top&quot;:164.05,&quot;width&quot;:775.525}"/>
</p:tagLst>
</file>

<file path=ppt/tags/tag1746.xml><?xml version="1.0" encoding="utf-8"?>
<p:tagLst xmlns:a="http://schemas.openxmlformats.org/drawingml/2006/main" xmlns:r="http://schemas.openxmlformats.org/officeDocument/2006/relationships" xmlns:p="http://schemas.openxmlformats.org/presentationml/2006/main">
  <p:tag name="AS_UNIQUEID" val="1239"/>
  <p:tag name="KSO_WM_DIAGRAM_VIRTUALLY_FRAME" val="{&quot;height&quot;:94,&quot;left&quot;:18.25,&quot;top&quot;:164.05,&quot;width&quot;:775.525}"/>
</p:tagLst>
</file>

<file path=ppt/tags/tag1747.xml><?xml version="1.0" encoding="utf-8"?>
<p:tagLst xmlns:a="http://schemas.openxmlformats.org/drawingml/2006/main" xmlns:r="http://schemas.openxmlformats.org/officeDocument/2006/relationships" xmlns:p="http://schemas.openxmlformats.org/presentationml/2006/main">
  <p:tag name="AS_UNIQUEID" val="1240"/>
  <p:tag name="KSO_WM_DIAGRAM_VIRTUALLY_FRAME" val="{&quot;height&quot;:94,&quot;left&quot;:18.25,&quot;top&quot;:164.05,&quot;width&quot;:775.525}"/>
</p:tagLst>
</file>

<file path=ppt/tags/tag1748.xml><?xml version="1.0" encoding="utf-8"?>
<p:tagLst xmlns:a="http://schemas.openxmlformats.org/drawingml/2006/main" xmlns:r="http://schemas.openxmlformats.org/officeDocument/2006/relationships" xmlns:p="http://schemas.openxmlformats.org/presentationml/2006/main">
  <p:tag name="AS_UNIQUEID" val="1254"/>
  <p:tag name="KSO_WM_DIAGRAM_VIRTUALLY_FRAME" val="{&quot;height&quot;:94,&quot;left&quot;:18.25,&quot;top&quot;:164.05,&quot;width&quot;:775.525}"/>
</p:tagLst>
</file>

<file path=ppt/tags/tag1749.xml><?xml version="1.0" encoding="utf-8"?>
<p:tagLst xmlns:a="http://schemas.openxmlformats.org/drawingml/2006/main" xmlns:r="http://schemas.openxmlformats.org/officeDocument/2006/relationships" xmlns:p="http://schemas.openxmlformats.org/presentationml/2006/main">
  <p:tag name="AS_UNIQUEID" val="3980"/>
  <p:tag name="KSO_WM_BEAUTIFY_FLAG" val=""/>
  <p:tag name="KSO_WM_DIAGRAM_VIRTUALLY_FRAME" val="{&quot;height&quot;:94,&quot;left&quot;:18.25,&quot;top&quot;:164.05,&quot;width&quot;:775.525}"/>
</p:tagLst>
</file>

<file path=ppt/tags/tag175.xml><?xml version="1.0" encoding="utf-8"?>
<p:tagLst xmlns:a="http://schemas.openxmlformats.org/drawingml/2006/main" xmlns:r="http://schemas.openxmlformats.org/officeDocument/2006/relationships" xmlns:p="http://schemas.openxmlformats.org/presentationml/2006/main">
  <p:tag name="AS_UNIQUEID" val="4317"/>
</p:tagLst>
</file>

<file path=ppt/tags/tag1750.xml><?xml version="1.0" encoding="utf-8"?>
<p:tagLst xmlns:a="http://schemas.openxmlformats.org/drawingml/2006/main" xmlns:r="http://schemas.openxmlformats.org/officeDocument/2006/relationships" xmlns:p="http://schemas.openxmlformats.org/presentationml/2006/main">
  <p:tag name="AS_UNIQUEID" val="3987"/>
  <p:tag name="KSO_WM_BEAUTIFY_FLAG" val=""/>
  <p:tag name="KSO_WM_DIAGRAM_VIRTUALLY_FRAME" val="{&quot;height&quot;:94,&quot;left&quot;:18.25,&quot;top&quot;:164.05,&quot;width&quot;:775.525}"/>
</p:tagLst>
</file>

<file path=ppt/tags/tag1751.xml><?xml version="1.0" encoding="utf-8"?>
<p:tagLst xmlns:a="http://schemas.openxmlformats.org/drawingml/2006/main" xmlns:r="http://schemas.openxmlformats.org/officeDocument/2006/relationships" xmlns:p="http://schemas.openxmlformats.org/presentationml/2006/main">
  <p:tag name="AS_UNIQUEID" val="3994"/>
  <p:tag name="KSO_WM_BEAUTIFY_FLAG" val=""/>
  <p:tag name="KSO_WM_DIAGRAM_VIRTUALLY_FRAME" val="{&quot;height&quot;:94,&quot;left&quot;:18.25,&quot;top&quot;:164.05,&quot;width&quot;:775.525}"/>
</p:tagLst>
</file>

<file path=ppt/tags/tag1752.xml><?xml version="1.0" encoding="utf-8"?>
<p:tagLst xmlns:a="http://schemas.openxmlformats.org/drawingml/2006/main" xmlns:r="http://schemas.openxmlformats.org/officeDocument/2006/relationships" xmlns:p="http://schemas.openxmlformats.org/presentationml/2006/main">
  <p:tag name="AS_UNIQUEID" val="3988"/>
  <p:tag name="KSO_WM_BEAUTIFY_FLAG" val=""/>
  <p:tag name="KSO_WM_DIAGRAM_VIRTUALLY_FRAME" val="{&quot;height&quot;:94,&quot;left&quot;:18.25,&quot;top&quot;:164.05,&quot;width&quot;:775.525}"/>
</p:tagLst>
</file>

<file path=ppt/tags/tag17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54.xml><?xml version="1.0" encoding="utf-8"?>
<p:tagLst xmlns:a="http://schemas.openxmlformats.org/drawingml/2006/main" xmlns:r="http://schemas.openxmlformats.org/officeDocument/2006/relationships" xmlns:p="http://schemas.openxmlformats.org/presentationml/2006/main">
  <p:tag name="AS_UNIQUEID" val="2426"/>
  <p:tag name="KSO_WM_BEAUTIFY_FLAG" val=""/>
</p:tagLst>
</file>

<file path=ppt/tags/tag1755.xml><?xml version="1.0" encoding="utf-8"?>
<p:tagLst xmlns:a="http://schemas.openxmlformats.org/drawingml/2006/main" xmlns:r="http://schemas.openxmlformats.org/officeDocument/2006/relationships" xmlns:p="http://schemas.openxmlformats.org/presentationml/2006/main">
  <p:tag name="AS_UNIQUEID" val="1482"/>
  <p:tag name="KSO_WM_BEAUTIFY_FLAG" val=""/>
</p:tagLst>
</file>

<file path=ppt/tags/tag1756.xml><?xml version="1.0" encoding="utf-8"?>
<p:tagLst xmlns:a="http://schemas.openxmlformats.org/drawingml/2006/main" xmlns:r="http://schemas.openxmlformats.org/officeDocument/2006/relationships" xmlns:p="http://schemas.openxmlformats.org/presentationml/2006/main">
  <p:tag name="AS_UNIQUEID" val="5595"/>
  <p:tag name="KSO_WM_BEAUTIFY_FLAG" val=""/>
  <p:tag name="KSO_WM_UNIT_PLACING_PICTURE_USER_VIEWPORT" val="{&quot;height&quot;:7725,&quot;width&quot;:5505}"/>
</p:tagLst>
</file>

<file path=ppt/tags/tag1757.xml><?xml version="1.0" encoding="utf-8"?>
<p:tagLst xmlns:a="http://schemas.openxmlformats.org/drawingml/2006/main" xmlns:r="http://schemas.openxmlformats.org/officeDocument/2006/relationships" xmlns:p="http://schemas.openxmlformats.org/presentationml/2006/main">
  <p:tag name="AS_UNIQUEID" val="5596"/>
  <p:tag name="KSO_WM_BEAUTIFY_FLAG" val=""/>
</p:tagLst>
</file>

<file path=ppt/tags/tag1758.xml><?xml version="1.0" encoding="utf-8"?>
<p:tagLst xmlns:a="http://schemas.openxmlformats.org/drawingml/2006/main" xmlns:r="http://schemas.openxmlformats.org/officeDocument/2006/relationships" xmlns:p="http://schemas.openxmlformats.org/presentationml/2006/main">
  <p:tag name="AS_UNIQUEID" val="5597"/>
  <p:tag name="KSO_WM_BEAUTIFY_FLAG" val=""/>
</p:tagLst>
</file>

<file path=ppt/tags/tag1759.xml><?xml version="1.0" encoding="utf-8"?>
<p:tagLst xmlns:a="http://schemas.openxmlformats.org/drawingml/2006/main" xmlns:r="http://schemas.openxmlformats.org/officeDocument/2006/relationships" xmlns:p="http://schemas.openxmlformats.org/presentationml/2006/main">
  <p:tag name="AS_UNIQUEID" val="5598"/>
  <p:tag name="KSO_WM_BEAUTIFY_FLAG" val=""/>
</p:tagLst>
</file>

<file path=ppt/tags/tag176.xml><?xml version="1.0" encoding="utf-8"?>
<p:tagLst xmlns:a="http://schemas.openxmlformats.org/drawingml/2006/main" xmlns:r="http://schemas.openxmlformats.org/officeDocument/2006/relationships" xmlns:p="http://schemas.openxmlformats.org/presentationml/2006/main">
  <p:tag name="AS_UNIQUEID" val="4318"/>
</p:tagLst>
</file>

<file path=ppt/tags/tag1760.xml><?xml version="1.0" encoding="utf-8"?>
<p:tagLst xmlns:a="http://schemas.openxmlformats.org/drawingml/2006/main" xmlns:r="http://schemas.openxmlformats.org/officeDocument/2006/relationships" xmlns:p="http://schemas.openxmlformats.org/presentationml/2006/main">
  <p:tag name="AS_UNIQUEID" val="1483"/>
</p:tagLst>
</file>

<file path=ppt/tags/tag1761.xml><?xml version="1.0" encoding="utf-8"?>
<p:tagLst xmlns:a="http://schemas.openxmlformats.org/drawingml/2006/main" xmlns:r="http://schemas.openxmlformats.org/officeDocument/2006/relationships" xmlns:p="http://schemas.openxmlformats.org/presentationml/2006/main">
  <p:tag name="AS_UNIQUEID" val="5599"/>
</p:tagLst>
</file>

<file path=ppt/tags/tag1762.xml><?xml version="1.0" encoding="utf-8"?>
<p:tagLst xmlns:a="http://schemas.openxmlformats.org/drawingml/2006/main" xmlns:r="http://schemas.openxmlformats.org/officeDocument/2006/relationships" xmlns:p="http://schemas.openxmlformats.org/presentationml/2006/main">
  <p:tag name="AS_UNIQUEID" val="5597"/>
  <p:tag name="KSO_WM_BEAUTIFY_FLAG" val=""/>
</p:tagLst>
</file>

<file path=ppt/tags/tag1763.xml><?xml version="1.0" encoding="utf-8"?>
<p:tagLst xmlns:a="http://schemas.openxmlformats.org/drawingml/2006/main" xmlns:r="http://schemas.openxmlformats.org/officeDocument/2006/relationships" xmlns:p="http://schemas.openxmlformats.org/presentationml/2006/main">
  <p:tag name="AS_UNIQUEID" val="1471"/>
  <p:tag name="KSO_WM_BEAUTIFY_FLAG" val=""/>
</p:tagLst>
</file>

<file path=ppt/tags/tag17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65.xml><?xml version="1.0" encoding="utf-8"?>
<p:tagLst xmlns:a="http://schemas.openxmlformats.org/drawingml/2006/main" xmlns:r="http://schemas.openxmlformats.org/officeDocument/2006/relationships" xmlns:p="http://schemas.openxmlformats.org/presentationml/2006/main">
  <p:tag name="AS_UNIQUEID" val="2426"/>
  <p:tag name="KSO_WM_BEAUTIFY_FLAG" val=""/>
</p:tagLst>
</file>

<file path=ppt/tags/tag1766.xml><?xml version="1.0" encoding="utf-8"?>
<p:tagLst xmlns:a="http://schemas.openxmlformats.org/drawingml/2006/main" xmlns:r="http://schemas.openxmlformats.org/officeDocument/2006/relationships" xmlns:p="http://schemas.openxmlformats.org/presentationml/2006/main">
  <p:tag name="AS_UNIQUEID" val="1471"/>
  <p:tag name="KSO_WM_BEAUTIFY_FLAG" val=""/>
</p:tagLst>
</file>

<file path=ppt/tags/tag1767.xml><?xml version="1.0" encoding="utf-8"?>
<p:tagLst xmlns:a="http://schemas.openxmlformats.org/drawingml/2006/main" xmlns:r="http://schemas.openxmlformats.org/officeDocument/2006/relationships" xmlns:p="http://schemas.openxmlformats.org/presentationml/2006/main">
  <p:tag name="AS_UNIQUEID" val="5605"/>
  <p:tag name="KSO_WM_DIAGRAM_VIRTUALLY_FRAME" val="{&quot;height&quot;:166.15,&quot;left&quot;:5.4,&quot;top&quot;:177.7,&quot;width&quot;:945.9}"/>
</p:tagLst>
</file>

<file path=ppt/tags/tag1768.xml><?xml version="1.0" encoding="utf-8"?>
<p:tagLst xmlns:a="http://schemas.openxmlformats.org/drawingml/2006/main" xmlns:r="http://schemas.openxmlformats.org/officeDocument/2006/relationships" xmlns:p="http://schemas.openxmlformats.org/presentationml/2006/main">
  <p:tag name="AS_UNIQUEID" val="5607"/>
  <p:tag name="KSO_WM_DIAGRAM_VIRTUALLY_FRAME" val="{&quot;height&quot;:166.15,&quot;left&quot;:5.4,&quot;top&quot;:177.7,&quot;width&quot;:945.9}"/>
</p:tagLst>
</file>

<file path=ppt/tags/tag1769.xml><?xml version="1.0" encoding="utf-8"?>
<p:tagLst xmlns:a="http://schemas.openxmlformats.org/drawingml/2006/main" xmlns:r="http://schemas.openxmlformats.org/officeDocument/2006/relationships" xmlns:p="http://schemas.openxmlformats.org/presentationml/2006/main">
  <p:tag name="AS_UNIQUEID" val="5609"/>
  <p:tag name="KSO_WM_DIAGRAM_VIRTUALLY_FRAME" val="{&quot;height&quot;:166.15,&quot;left&quot;:5.4,&quot;top&quot;:177.7,&quot;width&quot;:945.9}"/>
</p:tagLst>
</file>

<file path=ppt/tags/tag177.xml><?xml version="1.0" encoding="utf-8"?>
<p:tagLst xmlns:a="http://schemas.openxmlformats.org/drawingml/2006/main" xmlns:r="http://schemas.openxmlformats.org/officeDocument/2006/relationships" xmlns:p="http://schemas.openxmlformats.org/presentationml/2006/main">
  <p:tag name="AS_UNIQUEID" val="4319"/>
</p:tagLst>
</file>

<file path=ppt/tags/tag1770.xml><?xml version="1.0" encoding="utf-8"?>
<p:tagLst xmlns:a="http://schemas.openxmlformats.org/drawingml/2006/main" xmlns:r="http://schemas.openxmlformats.org/officeDocument/2006/relationships" xmlns:p="http://schemas.openxmlformats.org/presentationml/2006/main">
  <p:tag name="AS_UNIQUEID" val="5610"/>
  <p:tag name="KSO_WM_DIAGRAM_VIRTUALLY_FRAME" val="{&quot;height&quot;:166.15,&quot;left&quot;:5.4,&quot;top&quot;:177.7,&quot;width&quot;:945.9}"/>
</p:tagLst>
</file>

<file path=ppt/tags/tag1771.xml><?xml version="1.0" encoding="utf-8"?>
<p:tagLst xmlns:a="http://schemas.openxmlformats.org/drawingml/2006/main" xmlns:r="http://schemas.openxmlformats.org/officeDocument/2006/relationships" xmlns:p="http://schemas.openxmlformats.org/presentationml/2006/main">
  <p:tag name="AS_UNIQUEID" val="5611"/>
  <p:tag name="KSO_WM_BEAUTIFY_FLAG" val=""/>
</p:tagLst>
</file>

<file path=ppt/tags/tag1772.xml><?xml version="1.0" encoding="utf-8"?>
<p:tagLst xmlns:a="http://schemas.openxmlformats.org/drawingml/2006/main" xmlns:r="http://schemas.openxmlformats.org/officeDocument/2006/relationships" xmlns:p="http://schemas.openxmlformats.org/presentationml/2006/main">
  <p:tag name="AS_UNIQUEID" val="5612"/>
</p:tagLst>
</file>

<file path=ppt/tags/tag1773.xml><?xml version="1.0" encoding="utf-8"?>
<p:tagLst xmlns:a="http://schemas.openxmlformats.org/drawingml/2006/main" xmlns:r="http://schemas.openxmlformats.org/officeDocument/2006/relationships" xmlns:p="http://schemas.openxmlformats.org/presentationml/2006/main">
  <p:tag name="AS_UNIQUEID" val="5615"/>
</p:tagLst>
</file>

<file path=ppt/tags/tag1774.xml><?xml version="1.0" encoding="utf-8"?>
<p:tagLst xmlns:a="http://schemas.openxmlformats.org/drawingml/2006/main" xmlns:r="http://schemas.openxmlformats.org/officeDocument/2006/relationships" xmlns:p="http://schemas.openxmlformats.org/presentationml/2006/main">
  <p:tag name="AS_UNIQUEID" val="5616"/>
  <p:tag name="KSO_WM_BEAUTIFY_FLAG" val=""/>
</p:tagLst>
</file>

<file path=ppt/tags/tag1775.xml><?xml version="1.0" encoding="utf-8"?>
<p:tagLst xmlns:a="http://schemas.openxmlformats.org/drawingml/2006/main" xmlns:r="http://schemas.openxmlformats.org/officeDocument/2006/relationships" xmlns:p="http://schemas.openxmlformats.org/presentationml/2006/main">
  <p:tag name="AS_UNIQUEID" val="5617"/>
  <p:tag name="KSO_WM_BEAUTIFY_FLAG" val=""/>
</p:tagLst>
</file>

<file path=ppt/tags/tag1776.xml><?xml version="1.0" encoding="utf-8"?>
<p:tagLst xmlns:a="http://schemas.openxmlformats.org/drawingml/2006/main" xmlns:r="http://schemas.openxmlformats.org/officeDocument/2006/relationships" xmlns:p="http://schemas.openxmlformats.org/presentationml/2006/main">
  <p:tag name="AS_UNIQUEID" val="5613"/>
  <p:tag name="KSO_WM_BEAUTIFY_FLAG" val=""/>
</p:tagLst>
</file>

<file path=ppt/tags/tag1777.xml><?xml version="1.0" encoding="utf-8"?>
<p:tagLst xmlns:a="http://schemas.openxmlformats.org/drawingml/2006/main" xmlns:r="http://schemas.openxmlformats.org/officeDocument/2006/relationships" xmlns:p="http://schemas.openxmlformats.org/presentationml/2006/main">
  <p:tag name="AS_UNIQUEID" val="5614"/>
  <p:tag name="KSO_WM_BEAUTIFY_FLAG" val=""/>
</p:tagLst>
</file>

<file path=ppt/tags/tag17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79.xml><?xml version="1.0" encoding="utf-8"?>
<p:tagLst xmlns:a="http://schemas.openxmlformats.org/drawingml/2006/main" xmlns:r="http://schemas.openxmlformats.org/officeDocument/2006/relationships" xmlns:p="http://schemas.openxmlformats.org/presentationml/2006/main">
  <p:tag name="AS_UNIQUEID" val="2426"/>
  <p:tag name="KSO_WM_BEAUTIFY_FLAG" val=""/>
</p:tagLst>
</file>

<file path=ppt/tags/tag178.xml><?xml version="1.0" encoding="utf-8"?>
<p:tagLst xmlns:a="http://schemas.openxmlformats.org/drawingml/2006/main" xmlns:r="http://schemas.openxmlformats.org/officeDocument/2006/relationships" xmlns:p="http://schemas.openxmlformats.org/presentationml/2006/main">
  <p:tag name="AS_UNIQUEID" val="4320"/>
</p:tagLst>
</file>

<file path=ppt/tags/tag17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81.xml><?xml version="1.0" encoding="utf-8"?>
<p:tagLst xmlns:a="http://schemas.openxmlformats.org/drawingml/2006/main" xmlns:r="http://schemas.openxmlformats.org/officeDocument/2006/relationships" xmlns:p="http://schemas.openxmlformats.org/presentationml/2006/main">
  <p:tag name="AS_UNIQUEID" val="2426"/>
  <p:tag name="KSO_WM_BEAUTIFY_FLAG" val=""/>
</p:tagLst>
</file>

<file path=ppt/tags/tag1782.xml><?xml version="1.0" encoding="utf-8"?>
<p:tagLst xmlns:a="http://schemas.openxmlformats.org/drawingml/2006/main" xmlns:r="http://schemas.openxmlformats.org/officeDocument/2006/relationships" xmlns:p="http://schemas.openxmlformats.org/presentationml/2006/main">
  <p:tag name="AS_UNIQUEID" val="2454"/>
</p:tagLst>
</file>

<file path=ppt/tags/tag1783.xml><?xml version="1.0" encoding="utf-8"?>
<p:tagLst xmlns:a="http://schemas.openxmlformats.org/drawingml/2006/main" xmlns:r="http://schemas.openxmlformats.org/officeDocument/2006/relationships" xmlns:p="http://schemas.openxmlformats.org/presentationml/2006/main">
  <p:tag name="AS_UNIQUEID" val="2451"/>
</p:tagLst>
</file>

<file path=ppt/tags/tag1784.xml><?xml version="1.0" encoding="utf-8"?>
<p:tagLst xmlns:a="http://schemas.openxmlformats.org/drawingml/2006/main" xmlns:r="http://schemas.openxmlformats.org/officeDocument/2006/relationships" xmlns:p="http://schemas.openxmlformats.org/presentationml/2006/main">
  <p:tag name="AS_UNIQUEID" val="2426"/>
  <p:tag name="KSO_WM_BEAUTIFY_FLAG" val=""/>
</p:tagLst>
</file>

<file path=ppt/tags/tag1785.xml><?xml version="1.0" encoding="utf-8"?>
<p:tagLst xmlns:a="http://schemas.openxmlformats.org/drawingml/2006/main" xmlns:r="http://schemas.openxmlformats.org/officeDocument/2006/relationships" xmlns:p="http://schemas.openxmlformats.org/presentationml/2006/main">
  <p:tag name="AS_UNIQUEID" val="1827"/>
</p:tagLst>
</file>

<file path=ppt/tags/tag1786.xml><?xml version="1.0" encoding="utf-8"?>
<p:tagLst xmlns:a="http://schemas.openxmlformats.org/drawingml/2006/main" xmlns:r="http://schemas.openxmlformats.org/officeDocument/2006/relationships" xmlns:p="http://schemas.openxmlformats.org/presentationml/2006/main">
  <p:tag name="AS_UNIQUEID" val="89"/>
  <p:tag name="KSO_WM_FULL_TEXT_BEAUTIFY_COPY_ID" val="8"/>
</p:tagLst>
</file>

<file path=ppt/tags/tag1787.xml><?xml version="1.0" encoding="utf-8"?>
<p:tagLst xmlns:a="http://schemas.openxmlformats.org/drawingml/2006/main" xmlns:r="http://schemas.openxmlformats.org/officeDocument/2006/relationships" xmlns:p="http://schemas.openxmlformats.org/presentationml/2006/main">
  <p:tag name="AS_UNIQUEID" val="1377"/>
</p:tagLst>
</file>

<file path=ppt/tags/tag1788.xml><?xml version="1.0" encoding="utf-8"?>
<p:tagLst xmlns:a="http://schemas.openxmlformats.org/drawingml/2006/main" xmlns:r="http://schemas.openxmlformats.org/officeDocument/2006/relationships" xmlns:p="http://schemas.openxmlformats.org/presentationml/2006/main">
  <p:tag name="KSO_WM_FULL_TEXT_BEAUTIFY_COPY_ID" val="3"/>
  <p:tag name="KSO_WM_BEAUTIFY_FLAG" val=""/>
</p:tagLst>
</file>

<file path=ppt/tags/tag1789.xml><?xml version="1.0" encoding="utf-8"?>
<p:tagLst xmlns:a="http://schemas.openxmlformats.org/drawingml/2006/main" xmlns:r="http://schemas.openxmlformats.org/officeDocument/2006/relationships" xmlns:p="http://schemas.openxmlformats.org/presentationml/2006/main">
  <p:tag name="KSO_WM_FULL_TEXT_BEAUTIFY_COPY_ID" val="5"/>
  <p:tag name="KSO_WM_BEAUTIFY_FLAG" val=""/>
</p:tagLst>
</file>

<file path=ppt/tags/tag179.xml><?xml version="1.0" encoding="utf-8"?>
<p:tagLst xmlns:a="http://schemas.openxmlformats.org/drawingml/2006/main" xmlns:r="http://schemas.openxmlformats.org/officeDocument/2006/relationships" xmlns:p="http://schemas.openxmlformats.org/presentationml/2006/main">
  <p:tag name="AS_UNIQUEID" val="4322"/>
</p:tagLst>
</file>

<file path=ppt/tags/tag1790.xml><?xml version="1.0" encoding="utf-8"?>
<p:tagLst xmlns:a="http://schemas.openxmlformats.org/drawingml/2006/main" xmlns:r="http://schemas.openxmlformats.org/officeDocument/2006/relationships" xmlns:p="http://schemas.openxmlformats.org/presentationml/2006/main">
  <p:tag name="KSO_WM_FULL_TEXT_BEAUTIFY_COPY_ID" val="10"/>
  <p:tag name="KSO_WM_BEAUTIFY_FLAG" val=""/>
</p:tagLst>
</file>

<file path=ppt/tags/tag1791.xml><?xml version="1.0" encoding="utf-8"?>
<p:tagLst xmlns:a="http://schemas.openxmlformats.org/drawingml/2006/main" xmlns:r="http://schemas.openxmlformats.org/officeDocument/2006/relationships" xmlns:p="http://schemas.openxmlformats.org/presentationml/2006/main">
  <p:tag name="KSO_WM_FULL_TEXT_BEAUTIFY_COPY_ID" val="11"/>
  <p:tag name="KSO_WM_BEAUTIFY_FLAG" val=""/>
</p:tagLst>
</file>

<file path=ppt/tags/tag1792.xml><?xml version="1.0" encoding="utf-8"?>
<p:tagLst xmlns:a="http://schemas.openxmlformats.org/drawingml/2006/main" xmlns:r="http://schemas.openxmlformats.org/officeDocument/2006/relationships" xmlns:p="http://schemas.openxmlformats.org/presentationml/2006/main">
  <p:tag name="KSO_WM_FULL_TEXT_BEAUTIFY_COPY_ID" val="12"/>
  <p:tag name="KSO_WM_BEAUTIFY_FLAG" val=""/>
</p:tagLst>
</file>

<file path=ppt/tags/tag1793.xml><?xml version="1.0" encoding="utf-8"?>
<p:tagLst xmlns:a="http://schemas.openxmlformats.org/drawingml/2006/main" xmlns:r="http://schemas.openxmlformats.org/officeDocument/2006/relationships" xmlns:p="http://schemas.openxmlformats.org/presentationml/2006/main">
  <p:tag name="AS_UNIQUEID" val="90"/>
  <p:tag name="KSO_WM_FULL_TEXT_BEAUTIFY_COPY_ID" val="9"/>
</p:tagLst>
</file>

<file path=ppt/tags/tag17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95.xml><?xml version="1.0" encoding="utf-8"?>
<p:tagLst xmlns:a="http://schemas.openxmlformats.org/drawingml/2006/main" xmlns:r="http://schemas.openxmlformats.org/officeDocument/2006/relationships" xmlns:p="http://schemas.openxmlformats.org/presentationml/2006/main">
  <p:tag name="AS_UNIQUEID" val="2426"/>
  <p:tag name="KSO_WM_BEAUTIFY_FLAG" val=""/>
</p:tagLst>
</file>

<file path=ppt/tags/tag1796.xml><?xml version="1.0" encoding="utf-8"?>
<p:tagLst xmlns:a="http://schemas.openxmlformats.org/drawingml/2006/main" xmlns:r="http://schemas.openxmlformats.org/officeDocument/2006/relationships" xmlns:p="http://schemas.openxmlformats.org/presentationml/2006/main">
  <p:tag name="ISLIDE.ICON" val="#393769;#400449;"/>
  <p:tag name="ISLIDE.SMARTDIAGRAM" val="#343117;"/>
  <p:tag name="KSO_WM_SPECIAL_SOURCE" val="bdnull"/>
</p:tagLst>
</file>

<file path=ppt/tags/tag1797.xml><?xml version="1.0" encoding="utf-8"?>
<p:tagLst xmlns:a="http://schemas.openxmlformats.org/drawingml/2006/main" xmlns:r="http://schemas.openxmlformats.org/officeDocument/2006/relationships" xmlns:p="http://schemas.openxmlformats.org/presentationml/2006/main">
  <p:tag name="AS_UNIQUEID" val="3273"/>
</p:tagLst>
</file>

<file path=ppt/tags/tag1798.xml><?xml version="1.0" encoding="utf-8"?>
<p:tagLst xmlns:a="http://schemas.openxmlformats.org/drawingml/2006/main" xmlns:r="http://schemas.openxmlformats.org/officeDocument/2006/relationships" xmlns:p="http://schemas.openxmlformats.org/presentationml/2006/main">
  <p:tag name="AS_UNIQUEID" val="2162"/>
</p:tagLst>
</file>

<file path=ppt/tags/tag1799.xml><?xml version="1.0" encoding="utf-8"?>
<p:tagLst xmlns:a="http://schemas.openxmlformats.org/drawingml/2006/main" xmlns:r="http://schemas.openxmlformats.org/officeDocument/2006/relationships" xmlns:p="http://schemas.openxmlformats.org/presentationml/2006/main">
  <p:tag name="AS_UNIQUEID" val="2164"/>
</p:tagLst>
</file>

<file path=ppt/tags/tag18.xml><?xml version="1.0" encoding="utf-8"?>
<p:tagLst xmlns:a="http://schemas.openxmlformats.org/drawingml/2006/main" xmlns:r="http://schemas.openxmlformats.org/officeDocument/2006/relationships" xmlns:p="http://schemas.openxmlformats.org/presentationml/2006/main">
  <p:tag name="AS_UNIQUEID" val="4708"/>
</p:tagLst>
</file>

<file path=ppt/tags/tag180.xml><?xml version="1.0" encoding="utf-8"?>
<p:tagLst xmlns:a="http://schemas.openxmlformats.org/drawingml/2006/main" xmlns:r="http://schemas.openxmlformats.org/officeDocument/2006/relationships" xmlns:p="http://schemas.openxmlformats.org/presentationml/2006/main">
  <p:tag name="AS_UNIQUEID" val="4323"/>
</p:tagLst>
</file>

<file path=ppt/tags/tag1800.xml><?xml version="1.0" encoding="utf-8"?>
<p:tagLst xmlns:a="http://schemas.openxmlformats.org/drawingml/2006/main" xmlns:r="http://schemas.openxmlformats.org/officeDocument/2006/relationships" xmlns:p="http://schemas.openxmlformats.org/presentationml/2006/main">
  <p:tag name="AS_UNIQUEID" val="2166"/>
</p:tagLst>
</file>

<file path=ppt/tags/tag1801.xml><?xml version="1.0" encoding="utf-8"?>
<p:tagLst xmlns:a="http://schemas.openxmlformats.org/drawingml/2006/main" xmlns:r="http://schemas.openxmlformats.org/officeDocument/2006/relationships" xmlns:p="http://schemas.openxmlformats.org/presentationml/2006/main">
  <p:tag name="AS_UNIQUEID" val="2167"/>
</p:tagLst>
</file>

<file path=ppt/tags/tag1802.xml><?xml version="1.0" encoding="utf-8"?>
<p:tagLst xmlns:a="http://schemas.openxmlformats.org/drawingml/2006/main" xmlns:r="http://schemas.openxmlformats.org/officeDocument/2006/relationships" xmlns:p="http://schemas.openxmlformats.org/presentationml/2006/main">
  <p:tag name="AS_UNIQUEID" val="2170"/>
</p:tagLst>
</file>

<file path=ppt/tags/tag1803.xml><?xml version="1.0" encoding="utf-8"?>
<p:tagLst xmlns:a="http://schemas.openxmlformats.org/drawingml/2006/main" xmlns:r="http://schemas.openxmlformats.org/officeDocument/2006/relationships" xmlns:p="http://schemas.openxmlformats.org/presentationml/2006/main">
  <p:tag name="AS_UNIQUEID" val="2173"/>
</p:tagLst>
</file>

<file path=ppt/tags/tag1804.xml><?xml version="1.0" encoding="utf-8"?>
<p:tagLst xmlns:a="http://schemas.openxmlformats.org/drawingml/2006/main" xmlns:r="http://schemas.openxmlformats.org/officeDocument/2006/relationships" xmlns:p="http://schemas.openxmlformats.org/presentationml/2006/main">
  <p:tag name="AS_UNIQUEID" val="94"/>
  <p:tag name="KSO_WM_FULL_TEXT_BEAUTIFY_COPY_ID" val="3"/>
</p:tagLst>
</file>

<file path=ppt/tags/tag1805.xml><?xml version="1.0" encoding="utf-8"?>
<p:tagLst xmlns:a="http://schemas.openxmlformats.org/drawingml/2006/main" xmlns:r="http://schemas.openxmlformats.org/officeDocument/2006/relationships" xmlns:p="http://schemas.openxmlformats.org/presentationml/2006/main">
  <p:tag name="AS_UNIQUEID" val="194"/>
</p:tagLst>
</file>

<file path=ppt/tags/tag1806.xml><?xml version="1.0" encoding="utf-8"?>
<p:tagLst xmlns:a="http://schemas.openxmlformats.org/drawingml/2006/main" xmlns:r="http://schemas.openxmlformats.org/officeDocument/2006/relationships" xmlns:p="http://schemas.openxmlformats.org/presentationml/2006/main">
  <p:tag name="AS_UNIQUEID" val="195"/>
</p:tagLst>
</file>

<file path=ppt/tags/tag1807.xml><?xml version="1.0" encoding="utf-8"?>
<p:tagLst xmlns:a="http://schemas.openxmlformats.org/drawingml/2006/main" xmlns:r="http://schemas.openxmlformats.org/officeDocument/2006/relationships" xmlns:p="http://schemas.openxmlformats.org/presentationml/2006/main">
  <p:tag name="AS_UNIQUEID" val="1841"/>
</p:tagLst>
</file>

<file path=ppt/tags/tag1808.xml><?xml version="1.0" encoding="utf-8"?>
<p:tagLst xmlns:a="http://schemas.openxmlformats.org/drawingml/2006/main" xmlns:r="http://schemas.openxmlformats.org/officeDocument/2006/relationships" xmlns:p="http://schemas.openxmlformats.org/presentationml/2006/main">
  <p:tag name="AS_UNIQUEID" val="193"/>
</p:tagLst>
</file>

<file path=ppt/tags/tag1809.xml><?xml version="1.0" encoding="utf-8"?>
<p:tagLst xmlns:a="http://schemas.openxmlformats.org/drawingml/2006/main" xmlns:r="http://schemas.openxmlformats.org/officeDocument/2006/relationships" xmlns:p="http://schemas.openxmlformats.org/presentationml/2006/main">
  <p:tag name="AS_UNIQUEID" val="1827"/>
</p:tagLst>
</file>

<file path=ppt/tags/tag181.xml><?xml version="1.0" encoding="utf-8"?>
<p:tagLst xmlns:a="http://schemas.openxmlformats.org/drawingml/2006/main" xmlns:r="http://schemas.openxmlformats.org/officeDocument/2006/relationships" xmlns:p="http://schemas.openxmlformats.org/presentationml/2006/main">
  <p:tag name="AS_UNIQUEID" val="4324"/>
</p:tagLst>
</file>

<file path=ppt/tags/tag18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11.xml><?xml version="1.0" encoding="utf-8"?>
<p:tagLst xmlns:a="http://schemas.openxmlformats.org/drawingml/2006/main" xmlns:r="http://schemas.openxmlformats.org/officeDocument/2006/relationships" xmlns:p="http://schemas.openxmlformats.org/presentationml/2006/main">
  <p:tag name="AS_UNIQUEID" val="2426"/>
  <p:tag name="KSO_WM_BEAUTIFY_FLAG" val=""/>
</p:tagLst>
</file>

<file path=ppt/tags/tag1812.xml><?xml version="1.0" encoding="utf-8"?>
<p:tagLst xmlns:a="http://schemas.openxmlformats.org/drawingml/2006/main" xmlns:r="http://schemas.openxmlformats.org/officeDocument/2006/relationships" xmlns:p="http://schemas.openxmlformats.org/presentationml/2006/main">
  <p:tag name="AS_UNIQUEID" val="2161"/>
</p:tagLst>
</file>

<file path=ppt/tags/tag1813.xml><?xml version="1.0" encoding="utf-8"?>
<p:tagLst xmlns:a="http://schemas.openxmlformats.org/drawingml/2006/main" xmlns:r="http://schemas.openxmlformats.org/officeDocument/2006/relationships" xmlns:p="http://schemas.openxmlformats.org/presentationml/2006/main">
  <p:tag name="AS_UNIQUEID" val="2163"/>
</p:tagLst>
</file>

<file path=ppt/tags/tag1814.xml><?xml version="1.0" encoding="utf-8"?>
<p:tagLst xmlns:a="http://schemas.openxmlformats.org/drawingml/2006/main" xmlns:r="http://schemas.openxmlformats.org/officeDocument/2006/relationships" xmlns:p="http://schemas.openxmlformats.org/presentationml/2006/main">
  <p:tag name="AS_UNIQUEID" val="2165"/>
</p:tagLst>
</file>

<file path=ppt/tags/tag1815.xml><?xml version="1.0" encoding="utf-8"?>
<p:tagLst xmlns:a="http://schemas.openxmlformats.org/drawingml/2006/main" xmlns:r="http://schemas.openxmlformats.org/officeDocument/2006/relationships" xmlns:p="http://schemas.openxmlformats.org/presentationml/2006/main">
  <p:tag name="AS_UNIQUEID" val="2168"/>
</p:tagLst>
</file>

<file path=ppt/tags/tag1816.xml><?xml version="1.0" encoding="utf-8"?>
<p:tagLst xmlns:a="http://schemas.openxmlformats.org/drawingml/2006/main" xmlns:r="http://schemas.openxmlformats.org/officeDocument/2006/relationships" xmlns:p="http://schemas.openxmlformats.org/presentationml/2006/main">
  <p:tag name="AS_UNIQUEID" val="2169"/>
</p:tagLst>
</file>

<file path=ppt/tags/tag1817.xml><?xml version="1.0" encoding="utf-8"?>
<p:tagLst xmlns:a="http://schemas.openxmlformats.org/drawingml/2006/main" xmlns:r="http://schemas.openxmlformats.org/officeDocument/2006/relationships" xmlns:p="http://schemas.openxmlformats.org/presentationml/2006/main">
  <p:tag name="AS_UNIQUEID" val="2172"/>
</p:tagLst>
</file>

<file path=ppt/tags/tag1818.xml><?xml version="1.0" encoding="utf-8"?>
<p:tagLst xmlns:a="http://schemas.openxmlformats.org/drawingml/2006/main" xmlns:r="http://schemas.openxmlformats.org/officeDocument/2006/relationships" xmlns:p="http://schemas.openxmlformats.org/presentationml/2006/main">
  <p:tag name="AS_UNIQUEID" val="2155"/>
</p:tagLst>
</file>

<file path=ppt/tags/tag1819.xml><?xml version="1.0" encoding="utf-8"?>
<p:tagLst xmlns:a="http://schemas.openxmlformats.org/drawingml/2006/main" xmlns:r="http://schemas.openxmlformats.org/officeDocument/2006/relationships" xmlns:p="http://schemas.openxmlformats.org/presentationml/2006/main">
  <p:tag name="AS_UNIQUEID" val="2156"/>
</p:tagLst>
</file>

<file path=ppt/tags/tag182.xml><?xml version="1.0" encoding="utf-8"?>
<p:tagLst xmlns:a="http://schemas.openxmlformats.org/drawingml/2006/main" xmlns:r="http://schemas.openxmlformats.org/officeDocument/2006/relationships" xmlns:p="http://schemas.openxmlformats.org/presentationml/2006/main">
  <p:tag name="AS_UNIQUEID" val="4325"/>
</p:tagLst>
</file>

<file path=ppt/tags/tag1820.xml><?xml version="1.0" encoding="utf-8"?>
<p:tagLst xmlns:a="http://schemas.openxmlformats.org/drawingml/2006/main" xmlns:r="http://schemas.openxmlformats.org/officeDocument/2006/relationships" xmlns:p="http://schemas.openxmlformats.org/presentationml/2006/main">
  <p:tag name="AS_UNIQUEID" val="2157"/>
</p:tagLst>
</file>

<file path=ppt/tags/tag1821.xml><?xml version="1.0" encoding="utf-8"?>
<p:tagLst xmlns:a="http://schemas.openxmlformats.org/drawingml/2006/main" xmlns:r="http://schemas.openxmlformats.org/officeDocument/2006/relationships" xmlns:p="http://schemas.openxmlformats.org/presentationml/2006/main">
  <p:tag name="AS_UNIQUEID" val="2158"/>
</p:tagLst>
</file>

<file path=ppt/tags/tag1822.xml><?xml version="1.0" encoding="utf-8"?>
<p:tagLst xmlns:a="http://schemas.openxmlformats.org/drawingml/2006/main" xmlns:r="http://schemas.openxmlformats.org/officeDocument/2006/relationships" xmlns:p="http://schemas.openxmlformats.org/presentationml/2006/main">
  <p:tag name="AS_UNIQUEID" val="2159"/>
</p:tagLst>
</file>

<file path=ppt/tags/tag1823.xml><?xml version="1.0" encoding="utf-8"?>
<p:tagLst xmlns:a="http://schemas.openxmlformats.org/drawingml/2006/main" xmlns:r="http://schemas.openxmlformats.org/officeDocument/2006/relationships" xmlns:p="http://schemas.openxmlformats.org/presentationml/2006/main">
  <p:tag name="AS_UNIQUEID" val="2160"/>
</p:tagLst>
</file>

<file path=ppt/tags/tag1824.xml><?xml version="1.0" encoding="utf-8"?>
<p:tagLst xmlns:a="http://schemas.openxmlformats.org/drawingml/2006/main" xmlns:r="http://schemas.openxmlformats.org/officeDocument/2006/relationships" xmlns:p="http://schemas.openxmlformats.org/presentationml/2006/main">
  <p:tag name="AS_UNIQUEID" val="2171"/>
</p:tagLst>
</file>

<file path=ppt/tags/tag1825.xml><?xml version="1.0" encoding="utf-8"?>
<p:tagLst xmlns:a="http://schemas.openxmlformats.org/drawingml/2006/main" xmlns:r="http://schemas.openxmlformats.org/officeDocument/2006/relationships" xmlns:p="http://schemas.openxmlformats.org/presentationml/2006/main">
  <p:tag name="AS_UNIQUEID" val="2220"/>
</p:tagLst>
</file>

<file path=ppt/tags/tag1826.xml><?xml version="1.0" encoding="utf-8"?>
<p:tagLst xmlns:a="http://schemas.openxmlformats.org/drawingml/2006/main" xmlns:r="http://schemas.openxmlformats.org/officeDocument/2006/relationships" xmlns:p="http://schemas.openxmlformats.org/presentationml/2006/main">
  <p:tag name="AS_UNIQUEID" val="2221"/>
</p:tagLst>
</file>

<file path=ppt/tags/tag1827.xml><?xml version="1.0" encoding="utf-8"?>
<p:tagLst xmlns:a="http://schemas.openxmlformats.org/drawingml/2006/main" xmlns:r="http://schemas.openxmlformats.org/officeDocument/2006/relationships" xmlns:p="http://schemas.openxmlformats.org/presentationml/2006/main">
  <p:tag name="AS_UNIQUEID" val="2222"/>
</p:tagLst>
</file>

<file path=ppt/tags/tag1828.xml><?xml version="1.0" encoding="utf-8"?>
<p:tagLst xmlns:a="http://schemas.openxmlformats.org/drawingml/2006/main" xmlns:r="http://schemas.openxmlformats.org/officeDocument/2006/relationships" xmlns:p="http://schemas.openxmlformats.org/presentationml/2006/main">
  <p:tag name="AS_UNIQUEID" val="1827"/>
</p:tagLst>
</file>

<file path=ppt/tags/tag1829.xml><?xml version="1.0" encoding="utf-8"?>
<p:tagLst xmlns:a="http://schemas.openxmlformats.org/drawingml/2006/main" xmlns:r="http://schemas.openxmlformats.org/officeDocument/2006/relationships" xmlns:p="http://schemas.openxmlformats.org/presentationml/2006/main">
  <p:tag name="AS_UNIQUEID" val="5655"/>
</p:tagLst>
</file>

<file path=ppt/tags/tag183.xml><?xml version="1.0" encoding="utf-8"?>
<p:tagLst xmlns:a="http://schemas.openxmlformats.org/drawingml/2006/main" xmlns:r="http://schemas.openxmlformats.org/officeDocument/2006/relationships" xmlns:p="http://schemas.openxmlformats.org/presentationml/2006/main">
  <p:tag name="AS_UNIQUEID" val="4326"/>
</p:tagLst>
</file>

<file path=ppt/tags/tag1830.xml><?xml version="1.0" encoding="utf-8"?>
<p:tagLst xmlns:a="http://schemas.openxmlformats.org/drawingml/2006/main" xmlns:r="http://schemas.openxmlformats.org/officeDocument/2006/relationships" xmlns:p="http://schemas.openxmlformats.org/presentationml/2006/main">
  <p:tag name="AS_UNIQUEID" val="5656"/>
</p:tagLst>
</file>

<file path=ppt/tags/tag1831.xml><?xml version="1.0" encoding="utf-8"?>
<p:tagLst xmlns:a="http://schemas.openxmlformats.org/drawingml/2006/main" xmlns:r="http://schemas.openxmlformats.org/officeDocument/2006/relationships" xmlns:p="http://schemas.openxmlformats.org/presentationml/2006/main">
  <p:tag name="AS_UNIQUEID" val="5657"/>
</p:tagLst>
</file>

<file path=ppt/tags/tag1832.xml><?xml version="1.0" encoding="utf-8"?>
<p:tagLst xmlns:a="http://schemas.openxmlformats.org/drawingml/2006/main" xmlns:r="http://schemas.openxmlformats.org/officeDocument/2006/relationships" xmlns:p="http://schemas.openxmlformats.org/presentationml/2006/main">
  <p:tag name="AS_UNIQUEID" val="5658"/>
  <p:tag name="KSO_WM_BEAUTIFY_FLAG" val=""/>
</p:tagLst>
</file>

<file path=ppt/tags/tag1833.xml><?xml version="1.0" encoding="utf-8"?>
<p:tagLst xmlns:a="http://schemas.openxmlformats.org/drawingml/2006/main" xmlns:r="http://schemas.openxmlformats.org/officeDocument/2006/relationships" xmlns:p="http://schemas.openxmlformats.org/presentationml/2006/main">
  <p:tag name="AS_UNIQUEID" val="5659"/>
  <p:tag name="KSO_WM_BEAUTIFY_FLAG" val=""/>
</p:tagLst>
</file>

<file path=ppt/tags/tag1834.xml><?xml version="1.0" encoding="utf-8"?>
<p:tagLst xmlns:a="http://schemas.openxmlformats.org/drawingml/2006/main" xmlns:r="http://schemas.openxmlformats.org/officeDocument/2006/relationships" xmlns:p="http://schemas.openxmlformats.org/presentationml/2006/main">
  <p:tag name="AS_UNIQUEID" val="5660"/>
  <p:tag name="KSO_WM_BEAUTIFY_FLAG" val=""/>
</p:tagLst>
</file>

<file path=ppt/tags/tag1835.xml><?xml version="1.0" encoding="utf-8"?>
<p:tagLst xmlns:a="http://schemas.openxmlformats.org/drawingml/2006/main" xmlns:r="http://schemas.openxmlformats.org/officeDocument/2006/relationships" xmlns:p="http://schemas.openxmlformats.org/presentationml/2006/main">
  <p:tag name="AS_UNIQUEID" val="5658"/>
  <p:tag name="KSO_WM_BEAUTIFY_FLAG" val=""/>
</p:tagLst>
</file>

<file path=ppt/tags/tag1836.xml><?xml version="1.0" encoding="utf-8"?>
<p:tagLst xmlns:a="http://schemas.openxmlformats.org/drawingml/2006/main" xmlns:r="http://schemas.openxmlformats.org/officeDocument/2006/relationships" xmlns:p="http://schemas.openxmlformats.org/presentationml/2006/main">
  <p:tag name="AS_UNIQUEID" val="5658"/>
  <p:tag name="KSO_WM_BEAUTIFY_FLAG" val=""/>
</p:tagLst>
</file>

<file path=ppt/tags/tag1837.xml><?xml version="1.0" encoding="utf-8"?>
<p:tagLst xmlns:a="http://schemas.openxmlformats.org/drawingml/2006/main" xmlns:r="http://schemas.openxmlformats.org/officeDocument/2006/relationships" xmlns:p="http://schemas.openxmlformats.org/presentationml/2006/main">
  <p:tag name="KSO_WM_FULL_TEXT_BEAUTIFY_COPY_ID" val="24"/>
</p:tagLst>
</file>

<file path=ppt/tags/tag1838.xml><?xml version="1.0" encoding="utf-8"?>
<p:tagLst xmlns:a="http://schemas.openxmlformats.org/drawingml/2006/main" xmlns:r="http://schemas.openxmlformats.org/officeDocument/2006/relationships" xmlns:p="http://schemas.openxmlformats.org/presentationml/2006/main">
  <p:tag name="KSO_WM_FULL_TEXT_BEAUTIFY_COPY_ID" val="24"/>
</p:tagLst>
</file>

<file path=ppt/tags/tag18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4.xml><?xml version="1.0" encoding="utf-8"?>
<p:tagLst xmlns:a="http://schemas.openxmlformats.org/drawingml/2006/main" xmlns:r="http://schemas.openxmlformats.org/officeDocument/2006/relationships" xmlns:p="http://schemas.openxmlformats.org/presentationml/2006/main">
  <p:tag name="AS_UNIQUEID" val="4328"/>
</p:tagLst>
</file>

<file path=ppt/tags/tag1840.xml><?xml version="1.0" encoding="utf-8"?>
<p:tagLst xmlns:a="http://schemas.openxmlformats.org/drawingml/2006/main" xmlns:r="http://schemas.openxmlformats.org/officeDocument/2006/relationships" xmlns:p="http://schemas.openxmlformats.org/presentationml/2006/main">
  <p:tag name="AS_UNIQUEID" val="2426"/>
  <p:tag name="KSO_WM_BEAUTIFY_FLAG" val=""/>
</p:tagLst>
</file>

<file path=ppt/tags/tag1841.xml><?xml version="1.0" encoding="utf-8"?>
<p:tagLst xmlns:a="http://schemas.openxmlformats.org/drawingml/2006/main" xmlns:r="http://schemas.openxmlformats.org/officeDocument/2006/relationships" xmlns:p="http://schemas.openxmlformats.org/presentationml/2006/main">
  <p:tag name="AS_UNIQUEID" val="1827"/>
</p:tagLst>
</file>

<file path=ppt/tags/tag1842.xml><?xml version="1.0" encoding="utf-8"?>
<p:tagLst xmlns:a="http://schemas.openxmlformats.org/drawingml/2006/main" xmlns:r="http://schemas.openxmlformats.org/officeDocument/2006/relationships" xmlns:p="http://schemas.openxmlformats.org/presentationml/2006/main">
  <p:tag name="AS_UNIQUEID" val="8228"/>
</p:tagLst>
</file>

<file path=ppt/tags/tag1843.xml><?xml version="1.0" encoding="utf-8"?>
<p:tagLst xmlns:a="http://schemas.openxmlformats.org/drawingml/2006/main" xmlns:r="http://schemas.openxmlformats.org/officeDocument/2006/relationships" xmlns:p="http://schemas.openxmlformats.org/presentationml/2006/main">
  <p:tag name="AS_UNIQUEID" val="8228"/>
</p:tagLst>
</file>

<file path=ppt/tags/tag1844.xml><?xml version="1.0" encoding="utf-8"?>
<p:tagLst xmlns:a="http://schemas.openxmlformats.org/drawingml/2006/main" xmlns:r="http://schemas.openxmlformats.org/officeDocument/2006/relationships" xmlns:p="http://schemas.openxmlformats.org/presentationml/2006/main">
  <p:tag name="AS_UNIQUEID" val="8228"/>
</p:tagLst>
</file>

<file path=ppt/tags/tag1845.xml><?xml version="1.0" encoding="utf-8"?>
<p:tagLst xmlns:a="http://schemas.openxmlformats.org/drawingml/2006/main" xmlns:r="http://schemas.openxmlformats.org/officeDocument/2006/relationships" xmlns:p="http://schemas.openxmlformats.org/presentationml/2006/main">
  <p:tag name="AS_UNIQUEID" val="8228"/>
</p:tagLst>
</file>

<file path=ppt/tags/tag1846.xml><?xml version="1.0" encoding="utf-8"?>
<p:tagLst xmlns:a="http://schemas.openxmlformats.org/drawingml/2006/main" xmlns:r="http://schemas.openxmlformats.org/officeDocument/2006/relationships" xmlns:p="http://schemas.openxmlformats.org/presentationml/2006/main">
  <p:tag name="AS_UNIQUEID" val="8228"/>
</p:tagLst>
</file>

<file path=ppt/tags/tag1847.xml><?xml version="1.0" encoding="utf-8"?>
<p:tagLst xmlns:a="http://schemas.openxmlformats.org/drawingml/2006/main" xmlns:r="http://schemas.openxmlformats.org/officeDocument/2006/relationships" xmlns:p="http://schemas.openxmlformats.org/presentationml/2006/main">
  <p:tag name="AS_UNIQUEID" val="8228"/>
</p:tagLst>
</file>

<file path=ppt/tags/tag18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49.xml><?xml version="1.0" encoding="utf-8"?>
<p:tagLst xmlns:a="http://schemas.openxmlformats.org/drawingml/2006/main" xmlns:r="http://schemas.openxmlformats.org/officeDocument/2006/relationships" xmlns:p="http://schemas.openxmlformats.org/presentationml/2006/main">
  <p:tag name="AS_UNIQUEID" val="2426"/>
  <p:tag name="KSO_WM_BEAUTIFY_FLAG" val=""/>
</p:tagLst>
</file>

<file path=ppt/tags/tag185.xml><?xml version="1.0" encoding="utf-8"?>
<p:tagLst xmlns:a="http://schemas.openxmlformats.org/drawingml/2006/main" xmlns:r="http://schemas.openxmlformats.org/officeDocument/2006/relationships" xmlns:p="http://schemas.openxmlformats.org/presentationml/2006/main">
  <p:tag name="AS_UNIQUEID" val="4329"/>
</p:tagLst>
</file>

<file path=ppt/tags/tag1850.xml><?xml version="1.0" encoding="utf-8"?>
<p:tagLst xmlns:a="http://schemas.openxmlformats.org/drawingml/2006/main" xmlns:r="http://schemas.openxmlformats.org/officeDocument/2006/relationships" xmlns:p="http://schemas.openxmlformats.org/presentationml/2006/main">
  <p:tag name="AS_UNIQUEID" val="1827"/>
</p:tagLst>
</file>

<file path=ppt/tags/tag1851.xml><?xml version="1.0" encoding="utf-8"?>
<p:tagLst xmlns:a="http://schemas.openxmlformats.org/drawingml/2006/main" xmlns:r="http://schemas.openxmlformats.org/officeDocument/2006/relationships" xmlns:p="http://schemas.openxmlformats.org/presentationml/2006/main">
  <p:tag name="AS_UNIQUEID" val="1581"/>
</p:tagLst>
</file>

<file path=ppt/tags/tag1852.xml><?xml version="1.0" encoding="utf-8"?>
<p:tagLst xmlns:a="http://schemas.openxmlformats.org/drawingml/2006/main" xmlns:r="http://schemas.openxmlformats.org/officeDocument/2006/relationships" xmlns:p="http://schemas.openxmlformats.org/presentationml/2006/main">
  <p:tag name="AS_UNIQUEID" val="1581"/>
</p:tagLst>
</file>

<file path=ppt/tags/tag1853.xml><?xml version="1.0" encoding="utf-8"?>
<p:tagLst xmlns:a="http://schemas.openxmlformats.org/drawingml/2006/main" xmlns:r="http://schemas.openxmlformats.org/officeDocument/2006/relationships" xmlns:p="http://schemas.openxmlformats.org/presentationml/2006/main">
  <p:tag name="AS_UNIQUEID" val="1582"/>
</p:tagLst>
</file>

<file path=ppt/tags/tag1854.xml><?xml version="1.0" encoding="utf-8"?>
<p:tagLst xmlns:a="http://schemas.openxmlformats.org/drawingml/2006/main" xmlns:r="http://schemas.openxmlformats.org/officeDocument/2006/relationships" xmlns:p="http://schemas.openxmlformats.org/presentationml/2006/main">
  <p:tag name="AS_UNIQUEID" val="1583"/>
</p:tagLst>
</file>

<file path=ppt/tags/tag1855.xml><?xml version="1.0" encoding="utf-8"?>
<p:tagLst xmlns:a="http://schemas.openxmlformats.org/drawingml/2006/main" xmlns:r="http://schemas.openxmlformats.org/officeDocument/2006/relationships" xmlns:p="http://schemas.openxmlformats.org/presentationml/2006/main">
  <p:tag name="AS_UNIQUEID" val="1582"/>
</p:tagLst>
</file>

<file path=ppt/tags/tag1856.xml><?xml version="1.0" encoding="utf-8"?>
<p:tagLst xmlns:a="http://schemas.openxmlformats.org/drawingml/2006/main" xmlns:r="http://schemas.openxmlformats.org/officeDocument/2006/relationships" xmlns:p="http://schemas.openxmlformats.org/presentationml/2006/main">
  <p:tag name="AS_UNIQUEID" val="1377"/>
</p:tagLst>
</file>

<file path=ppt/tags/tag1857.xml><?xml version="1.0" encoding="utf-8"?>
<p:tagLst xmlns:a="http://schemas.openxmlformats.org/drawingml/2006/main" xmlns:r="http://schemas.openxmlformats.org/officeDocument/2006/relationships" xmlns:p="http://schemas.openxmlformats.org/presentationml/2006/main">
  <p:tag name="AS_UNIQUEID" val="4835"/>
</p:tagLst>
</file>

<file path=ppt/tags/tag1858.xml><?xml version="1.0" encoding="utf-8"?>
<p:tagLst xmlns:a="http://schemas.openxmlformats.org/drawingml/2006/main" xmlns:r="http://schemas.openxmlformats.org/officeDocument/2006/relationships" xmlns:p="http://schemas.openxmlformats.org/presentationml/2006/main">
  <p:tag name="AS_UNIQUEID" val="4844"/>
</p:tagLst>
</file>

<file path=ppt/tags/tag1859.xml><?xml version="1.0" encoding="utf-8"?>
<p:tagLst xmlns:a="http://schemas.openxmlformats.org/drawingml/2006/main" xmlns:r="http://schemas.openxmlformats.org/officeDocument/2006/relationships" xmlns:p="http://schemas.openxmlformats.org/presentationml/2006/main">
  <p:tag name="AS_UNIQUEID" val="4836"/>
  <p:tag name="KSO_WM_BEAUTIFY_FLAG" val=""/>
</p:tagLst>
</file>

<file path=ppt/tags/tag186.xml><?xml version="1.0" encoding="utf-8"?>
<p:tagLst xmlns:a="http://schemas.openxmlformats.org/drawingml/2006/main" xmlns:r="http://schemas.openxmlformats.org/officeDocument/2006/relationships" xmlns:p="http://schemas.openxmlformats.org/presentationml/2006/main">
  <p:tag name="AS_UNIQUEID" val="4330"/>
</p:tagLst>
</file>

<file path=ppt/tags/tag1860.xml><?xml version="1.0" encoding="utf-8"?>
<p:tagLst xmlns:a="http://schemas.openxmlformats.org/drawingml/2006/main" xmlns:r="http://schemas.openxmlformats.org/officeDocument/2006/relationships" xmlns:p="http://schemas.openxmlformats.org/presentationml/2006/main">
  <p:tag name="AS_UNIQUEID" val="4837"/>
  <p:tag name="KSO_WM_BEAUTIFY_FLAG" val=""/>
</p:tagLst>
</file>

<file path=ppt/tags/tag1861.xml><?xml version="1.0" encoding="utf-8"?>
<p:tagLst xmlns:a="http://schemas.openxmlformats.org/drawingml/2006/main" xmlns:r="http://schemas.openxmlformats.org/officeDocument/2006/relationships" xmlns:p="http://schemas.openxmlformats.org/presentationml/2006/main">
  <p:tag name="AS_UNIQUEID" val="4838"/>
  <p:tag name="KSO_WM_BEAUTIFY_FLAG" val=""/>
</p:tagLst>
</file>

<file path=ppt/tags/tag1862.xml><?xml version="1.0" encoding="utf-8"?>
<p:tagLst xmlns:a="http://schemas.openxmlformats.org/drawingml/2006/main" xmlns:r="http://schemas.openxmlformats.org/officeDocument/2006/relationships" xmlns:p="http://schemas.openxmlformats.org/presentationml/2006/main">
  <p:tag name="AS_UNIQUEID" val="4839"/>
  <p:tag name="KSO_WM_BEAUTIFY_FLAG" val=""/>
</p:tagLst>
</file>

<file path=ppt/tags/tag1863.xml><?xml version="1.0" encoding="utf-8"?>
<p:tagLst xmlns:a="http://schemas.openxmlformats.org/drawingml/2006/main" xmlns:r="http://schemas.openxmlformats.org/officeDocument/2006/relationships" xmlns:p="http://schemas.openxmlformats.org/presentationml/2006/main">
  <p:tag name="AS_UNIQUEID" val="4840"/>
  <p:tag name="KSO_WM_BEAUTIFY_FLAG" val=""/>
</p:tagLst>
</file>

<file path=ppt/tags/tag1864.xml><?xml version="1.0" encoding="utf-8"?>
<p:tagLst xmlns:a="http://schemas.openxmlformats.org/drawingml/2006/main" xmlns:r="http://schemas.openxmlformats.org/officeDocument/2006/relationships" xmlns:p="http://schemas.openxmlformats.org/presentationml/2006/main">
  <p:tag name="AS_UNIQUEID" val="4841"/>
  <p:tag name="KSO_WM_BEAUTIFY_FLAG" val=""/>
</p:tagLst>
</file>

<file path=ppt/tags/tag1865.xml><?xml version="1.0" encoding="utf-8"?>
<p:tagLst xmlns:a="http://schemas.openxmlformats.org/drawingml/2006/main" xmlns:r="http://schemas.openxmlformats.org/officeDocument/2006/relationships" xmlns:p="http://schemas.openxmlformats.org/presentationml/2006/main">
  <p:tag name="AS_UNIQUEID" val="4842"/>
  <p:tag name="KSO_WM_BEAUTIFY_FLAG" val=""/>
</p:tagLst>
</file>

<file path=ppt/tags/tag1866.xml><?xml version="1.0" encoding="utf-8"?>
<p:tagLst xmlns:a="http://schemas.openxmlformats.org/drawingml/2006/main" xmlns:r="http://schemas.openxmlformats.org/officeDocument/2006/relationships" xmlns:p="http://schemas.openxmlformats.org/presentationml/2006/main">
  <p:tag name="AS_UNIQUEID" val="4843"/>
  <p:tag name="KSO_WM_BEAUTIFY_FLAG" val=""/>
</p:tagLst>
</file>

<file path=ppt/tags/tag18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68.xml><?xml version="1.0" encoding="utf-8"?>
<p:tagLst xmlns:a="http://schemas.openxmlformats.org/drawingml/2006/main" xmlns:r="http://schemas.openxmlformats.org/officeDocument/2006/relationships" xmlns:p="http://schemas.openxmlformats.org/presentationml/2006/main">
  <p:tag name="AS_UNIQUEID" val="2426"/>
  <p:tag name="KSO_WM_BEAUTIFY_FLAG" val=""/>
</p:tagLst>
</file>

<file path=ppt/tags/tag1869.xml><?xml version="1.0" encoding="utf-8"?>
<p:tagLst xmlns:a="http://schemas.openxmlformats.org/drawingml/2006/main" xmlns:r="http://schemas.openxmlformats.org/officeDocument/2006/relationships" xmlns:p="http://schemas.openxmlformats.org/presentationml/2006/main">
  <p:tag name="AS_UNIQUEID" val="2454"/>
</p:tagLst>
</file>

<file path=ppt/tags/tag187.xml><?xml version="1.0" encoding="utf-8"?>
<p:tagLst xmlns:a="http://schemas.openxmlformats.org/drawingml/2006/main" xmlns:r="http://schemas.openxmlformats.org/officeDocument/2006/relationships" xmlns:p="http://schemas.openxmlformats.org/presentationml/2006/main">
  <p:tag name="AS_UNIQUEID" val="4331"/>
</p:tagLst>
</file>

<file path=ppt/tags/tag1870.xml><?xml version="1.0" encoding="utf-8"?>
<p:tagLst xmlns:a="http://schemas.openxmlformats.org/drawingml/2006/main" xmlns:r="http://schemas.openxmlformats.org/officeDocument/2006/relationships" xmlns:p="http://schemas.openxmlformats.org/presentationml/2006/main">
  <p:tag name="AS_UNIQUEID" val="2451"/>
</p:tagLst>
</file>

<file path=ppt/tags/tag1871.xml><?xml version="1.0" encoding="utf-8"?>
<p:tagLst xmlns:a="http://schemas.openxmlformats.org/drawingml/2006/main" xmlns:r="http://schemas.openxmlformats.org/officeDocument/2006/relationships" xmlns:p="http://schemas.openxmlformats.org/presentationml/2006/main">
  <p:tag name="KSO_WM_FULL_TEXT_BEAUTIFY_COPY_ID" val="74756"/>
  <p:tag name="KSO_WM_BEAUTIFY_FLAG" val=""/>
</p:tagLst>
</file>

<file path=ppt/tags/tag1872.xml><?xml version="1.0" encoding="utf-8"?>
<p:tagLst xmlns:a="http://schemas.openxmlformats.org/drawingml/2006/main" xmlns:r="http://schemas.openxmlformats.org/officeDocument/2006/relationships" xmlns:p="http://schemas.openxmlformats.org/presentationml/2006/main">
  <p:tag name="AS_UNIQUEID" val="2426"/>
  <p:tag name="KSO_WM_BEAUTIFY_FLAG" val=""/>
</p:tagLst>
</file>

<file path=ppt/tags/tag1873.xml><?xml version="1.0" encoding="utf-8"?>
<p:tagLst xmlns:a="http://schemas.openxmlformats.org/drawingml/2006/main" xmlns:r="http://schemas.openxmlformats.org/officeDocument/2006/relationships" xmlns:p="http://schemas.openxmlformats.org/presentationml/2006/main">
  <p:tag name="AS_UNIQUEID" val="2454"/>
</p:tagLst>
</file>

<file path=ppt/tags/tag1874.xml><?xml version="1.0" encoding="utf-8"?>
<p:tagLst xmlns:a="http://schemas.openxmlformats.org/drawingml/2006/main" xmlns:r="http://schemas.openxmlformats.org/officeDocument/2006/relationships" xmlns:p="http://schemas.openxmlformats.org/presentationml/2006/main">
  <p:tag name="AS_UNIQUEID" val="2451"/>
</p:tagLst>
</file>

<file path=ppt/tags/tag1875.xml><?xml version="1.0" encoding="utf-8"?>
<p:tagLst xmlns:a="http://schemas.openxmlformats.org/drawingml/2006/main" xmlns:r="http://schemas.openxmlformats.org/officeDocument/2006/relationships" xmlns:p="http://schemas.openxmlformats.org/presentationml/2006/main">
  <p:tag name="KSO_WM_FULL_TEXT_BEAUTIFY_COPY_ID" val="74756"/>
  <p:tag name="KSO_WM_BEAUTIFY_FLAG" val=""/>
</p:tagLst>
</file>

<file path=ppt/tags/tag1876.xml><?xml version="1.0" encoding="utf-8"?>
<p:tagLst xmlns:a="http://schemas.openxmlformats.org/drawingml/2006/main" xmlns:r="http://schemas.openxmlformats.org/officeDocument/2006/relationships" xmlns:p="http://schemas.openxmlformats.org/presentationml/2006/main">
  <p:tag name="AS_UNIQUEID" val="2426"/>
  <p:tag name="KSO_WM_BEAUTIFY_FLAG" val=""/>
</p:tagLst>
</file>

<file path=ppt/tags/tag1877.xml><?xml version="1.0" encoding="utf-8"?>
<p:tagLst xmlns:a="http://schemas.openxmlformats.org/drawingml/2006/main" xmlns:r="http://schemas.openxmlformats.org/officeDocument/2006/relationships" xmlns:p="http://schemas.openxmlformats.org/presentationml/2006/main">
  <p:tag name="AS_UNIQUEID" val="5683"/>
  <p:tag name="KSO_WM_BEAUTIFY_FLAG" val=""/>
</p:tagLst>
</file>

<file path=ppt/tags/tag1878.xml><?xml version="1.0" encoding="utf-8"?>
<p:tagLst xmlns:a="http://schemas.openxmlformats.org/drawingml/2006/main" xmlns:r="http://schemas.openxmlformats.org/officeDocument/2006/relationships" xmlns:p="http://schemas.openxmlformats.org/presentationml/2006/main">
  <p:tag name="AS_UNIQUEID" val="5684"/>
  <p:tag name="KSO_WM_BEAUTIFY_FLAG" val=""/>
</p:tagLst>
</file>

<file path=ppt/tags/tag1879.xml><?xml version="1.0" encoding="utf-8"?>
<p:tagLst xmlns:a="http://schemas.openxmlformats.org/drawingml/2006/main" xmlns:r="http://schemas.openxmlformats.org/officeDocument/2006/relationships" xmlns:p="http://schemas.openxmlformats.org/presentationml/2006/main">
  <p:tag name="AS_UNIQUEID" val="5685"/>
</p:tagLst>
</file>

<file path=ppt/tags/tag188.xml><?xml version="1.0" encoding="utf-8"?>
<p:tagLst xmlns:a="http://schemas.openxmlformats.org/drawingml/2006/main" xmlns:r="http://schemas.openxmlformats.org/officeDocument/2006/relationships" xmlns:p="http://schemas.openxmlformats.org/presentationml/2006/main">
  <p:tag name="AS_UNIQUEID" val="4332"/>
</p:tagLst>
</file>

<file path=ppt/tags/tag1880.xml><?xml version="1.0" encoding="utf-8"?>
<p:tagLst xmlns:a="http://schemas.openxmlformats.org/drawingml/2006/main" xmlns:r="http://schemas.openxmlformats.org/officeDocument/2006/relationships" xmlns:p="http://schemas.openxmlformats.org/presentationml/2006/main">
  <p:tag name="AS_UNIQUEID" val="5686"/>
  <p:tag name="KSO_WM_BEAUTIFY_FLAG" val=""/>
</p:tagLst>
</file>

<file path=ppt/tags/tag1881.xml><?xml version="1.0" encoding="utf-8"?>
<p:tagLst xmlns:a="http://schemas.openxmlformats.org/drawingml/2006/main" xmlns:r="http://schemas.openxmlformats.org/officeDocument/2006/relationships" xmlns:p="http://schemas.openxmlformats.org/presentationml/2006/main">
  <p:tag name="AS_UNIQUEID" val="5687"/>
  <p:tag name="KSO_WM_BEAUTIFY_FLAG" val=""/>
</p:tagLst>
</file>

<file path=ppt/tags/tag1882.xml><?xml version="1.0" encoding="utf-8"?>
<p:tagLst xmlns:a="http://schemas.openxmlformats.org/drawingml/2006/main" xmlns:r="http://schemas.openxmlformats.org/officeDocument/2006/relationships" xmlns:p="http://schemas.openxmlformats.org/presentationml/2006/main">
  <p:tag name="AS_UNIQUEID" val="5688"/>
  <p:tag name="KSO_WM_BEAUTIFY_FLAG" val=""/>
</p:tagLst>
</file>

<file path=ppt/tags/tag1883.xml><?xml version="1.0" encoding="utf-8"?>
<p:tagLst xmlns:a="http://schemas.openxmlformats.org/drawingml/2006/main" xmlns:r="http://schemas.openxmlformats.org/officeDocument/2006/relationships" xmlns:p="http://schemas.openxmlformats.org/presentationml/2006/main">
  <p:tag name="AS_UNIQUEID" val="5689"/>
  <p:tag name="KSO_WM_BEAUTIFY_FLAG" val=""/>
</p:tagLst>
</file>

<file path=ppt/tags/tag1884.xml><?xml version="1.0" encoding="utf-8"?>
<p:tagLst xmlns:a="http://schemas.openxmlformats.org/drawingml/2006/main" xmlns:r="http://schemas.openxmlformats.org/officeDocument/2006/relationships" xmlns:p="http://schemas.openxmlformats.org/presentationml/2006/main">
  <p:tag name="AS_UNIQUEID" val="5690"/>
  <p:tag name="KSO_WM_BEAUTIFY_FLAG" val=""/>
</p:tagLst>
</file>

<file path=ppt/tags/tag1885.xml><?xml version="1.0" encoding="utf-8"?>
<p:tagLst xmlns:a="http://schemas.openxmlformats.org/drawingml/2006/main" xmlns:r="http://schemas.openxmlformats.org/officeDocument/2006/relationships" xmlns:p="http://schemas.openxmlformats.org/presentationml/2006/main">
  <p:tag name="AS_UNIQUEID" val="5691"/>
  <p:tag name="KSO_WM_BEAUTIFY_FLAG" val=""/>
</p:tagLst>
</file>

<file path=ppt/tags/tag1886.xml><?xml version="1.0" encoding="utf-8"?>
<p:tagLst xmlns:a="http://schemas.openxmlformats.org/drawingml/2006/main" xmlns:r="http://schemas.openxmlformats.org/officeDocument/2006/relationships" xmlns:p="http://schemas.openxmlformats.org/presentationml/2006/main">
  <p:tag name="AS_UNIQUEID" val="5687"/>
  <p:tag name="KSO_WM_BEAUTIFY_FLAG" val=""/>
</p:tagLst>
</file>

<file path=ppt/tags/tag1887.xml><?xml version="1.0" encoding="utf-8"?>
<p:tagLst xmlns:a="http://schemas.openxmlformats.org/drawingml/2006/main" xmlns:r="http://schemas.openxmlformats.org/officeDocument/2006/relationships" xmlns:p="http://schemas.openxmlformats.org/presentationml/2006/main">
  <p:tag name="AS_UNIQUEID" val="5688"/>
  <p:tag name="KSO_WM_BEAUTIFY_FLAG" val=""/>
</p:tagLst>
</file>

<file path=ppt/tags/tag1888.xml><?xml version="1.0" encoding="utf-8"?>
<p:tagLst xmlns:a="http://schemas.openxmlformats.org/drawingml/2006/main" xmlns:r="http://schemas.openxmlformats.org/officeDocument/2006/relationships" xmlns:p="http://schemas.openxmlformats.org/presentationml/2006/main">
  <p:tag name="AS_UNIQUEID" val="5685"/>
  <p:tag name="KSO_WM_BEAUTIFY_FLAG" val=""/>
</p:tagLst>
</file>

<file path=ppt/tags/tag1889.xml><?xml version="1.0" encoding="utf-8"?>
<p:tagLst xmlns:a="http://schemas.openxmlformats.org/drawingml/2006/main" xmlns:r="http://schemas.openxmlformats.org/officeDocument/2006/relationships" xmlns:p="http://schemas.openxmlformats.org/presentationml/2006/main">
  <p:tag name="AS_UNIQUEID" val="1605"/>
</p:tagLst>
</file>

<file path=ppt/tags/tag189.xml><?xml version="1.0" encoding="utf-8"?>
<p:tagLst xmlns:a="http://schemas.openxmlformats.org/drawingml/2006/main" xmlns:r="http://schemas.openxmlformats.org/officeDocument/2006/relationships" xmlns:p="http://schemas.openxmlformats.org/presentationml/2006/main">
  <p:tag name="AS_UNIQUEID" val="4333"/>
</p:tagLst>
</file>

<file path=ppt/tags/tag1890.xml><?xml version="1.0" encoding="utf-8"?>
<p:tagLst xmlns:a="http://schemas.openxmlformats.org/drawingml/2006/main" xmlns:r="http://schemas.openxmlformats.org/officeDocument/2006/relationships" xmlns:p="http://schemas.openxmlformats.org/presentationml/2006/main">
  <p:tag name="AS_UNIQUEID" val="1606"/>
  <p:tag name="KSO_WM_BEAUTIFY_FLAG" val=""/>
</p:tagLst>
</file>

<file path=ppt/tags/tag1891.xml><?xml version="1.0" encoding="utf-8"?>
<p:tagLst xmlns:a="http://schemas.openxmlformats.org/drawingml/2006/main" xmlns:r="http://schemas.openxmlformats.org/officeDocument/2006/relationships" xmlns:p="http://schemas.openxmlformats.org/presentationml/2006/main">
  <p:tag name="AS_UNIQUEID" val="2426"/>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AS_UNIQUEID" val="4709"/>
</p:tagLst>
</file>

<file path=ppt/tags/tag190.xml><?xml version="1.0" encoding="utf-8"?>
<p:tagLst xmlns:a="http://schemas.openxmlformats.org/drawingml/2006/main" xmlns:r="http://schemas.openxmlformats.org/officeDocument/2006/relationships" xmlns:p="http://schemas.openxmlformats.org/presentationml/2006/main">
  <p:tag name="AS_UNIQUEID" val="4335"/>
</p:tagLst>
</file>

<file path=ppt/tags/tag191.xml><?xml version="1.0" encoding="utf-8"?>
<p:tagLst xmlns:a="http://schemas.openxmlformats.org/drawingml/2006/main" xmlns:r="http://schemas.openxmlformats.org/officeDocument/2006/relationships" xmlns:p="http://schemas.openxmlformats.org/presentationml/2006/main">
  <p:tag name="AS_UNIQUEID" val="4336"/>
</p:tagLst>
</file>

<file path=ppt/tags/tag192.xml><?xml version="1.0" encoding="utf-8"?>
<p:tagLst xmlns:a="http://schemas.openxmlformats.org/drawingml/2006/main" xmlns:r="http://schemas.openxmlformats.org/officeDocument/2006/relationships" xmlns:p="http://schemas.openxmlformats.org/presentationml/2006/main">
  <p:tag name="AS_UNIQUEID" val="4337"/>
</p:tagLst>
</file>

<file path=ppt/tags/tag193.xml><?xml version="1.0" encoding="utf-8"?>
<p:tagLst xmlns:a="http://schemas.openxmlformats.org/drawingml/2006/main" xmlns:r="http://schemas.openxmlformats.org/officeDocument/2006/relationships" xmlns:p="http://schemas.openxmlformats.org/presentationml/2006/main">
  <p:tag name="AS_UNIQUEID" val="4338"/>
</p:tagLst>
</file>

<file path=ppt/tags/tag194.xml><?xml version="1.0" encoding="utf-8"?>
<p:tagLst xmlns:a="http://schemas.openxmlformats.org/drawingml/2006/main" xmlns:r="http://schemas.openxmlformats.org/officeDocument/2006/relationships" xmlns:p="http://schemas.openxmlformats.org/presentationml/2006/main">
  <p:tag name="AS_UNIQUEID" val="4339"/>
</p:tagLst>
</file>

<file path=ppt/tags/tag195.xml><?xml version="1.0" encoding="utf-8"?>
<p:tagLst xmlns:a="http://schemas.openxmlformats.org/drawingml/2006/main" xmlns:r="http://schemas.openxmlformats.org/officeDocument/2006/relationships" xmlns:p="http://schemas.openxmlformats.org/presentationml/2006/main">
  <p:tag name="AS_UNIQUEID" val="4340"/>
</p:tagLst>
</file>

<file path=ppt/tags/tag196.xml><?xml version="1.0" encoding="utf-8"?>
<p:tagLst xmlns:a="http://schemas.openxmlformats.org/drawingml/2006/main" xmlns:r="http://schemas.openxmlformats.org/officeDocument/2006/relationships" xmlns:p="http://schemas.openxmlformats.org/presentationml/2006/main">
  <p:tag name="AS_UNIQUEID" val="4341"/>
</p:tagLst>
</file>

<file path=ppt/tags/tag197.xml><?xml version="1.0" encoding="utf-8"?>
<p:tagLst xmlns:a="http://schemas.openxmlformats.org/drawingml/2006/main" xmlns:r="http://schemas.openxmlformats.org/officeDocument/2006/relationships" xmlns:p="http://schemas.openxmlformats.org/presentationml/2006/main">
  <p:tag name="AS_UNIQUEID" val="4342"/>
</p:tagLst>
</file>

<file path=ppt/tags/tag198.xml><?xml version="1.0" encoding="utf-8"?>
<p:tagLst xmlns:a="http://schemas.openxmlformats.org/drawingml/2006/main" xmlns:r="http://schemas.openxmlformats.org/officeDocument/2006/relationships" xmlns:p="http://schemas.openxmlformats.org/presentationml/2006/main">
  <p:tag name="AS_UNIQUEID" val="4344"/>
</p:tagLst>
</file>

<file path=ppt/tags/tag199.xml><?xml version="1.0" encoding="utf-8"?>
<p:tagLst xmlns:a="http://schemas.openxmlformats.org/drawingml/2006/main" xmlns:r="http://schemas.openxmlformats.org/officeDocument/2006/relationships" xmlns:p="http://schemas.openxmlformats.org/presentationml/2006/main">
  <p:tag name="AS_UNIQUEID" val="4345"/>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 name="KSO_WM_SCREEN_THEME_FLAG" val="2TC2MXnMaNnT3Si0A8W8D4U8WZphZ6Ry39MpK5YXgqJgZps+hX7Ben09JCfe0fZh89arTnef5em5i9nLYOz0isNcOlL5tswcQ+OpksbA2QI="/>
</p:tagLst>
</file>

<file path=ppt/tags/tag20.xml><?xml version="1.0" encoding="utf-8"?>
<p:tagLst xmlns:a="http://schemas.openxmlformats.org/drawingml/2006/main" xmlns:r="http://schemas.openxmlformats.org/officeDocument/2006/relationships" xmlns:p="http://schemas.openxmlformats.org/presentationml/2006/main">
  <p:tag name="AS_UNIQUEID" val="4710"/>
</p:tagLst>
</file>

<file path=ppt/tags/tag200.xml><?xml version="1.0" encoding="utf-8"?>
<p:tagLst xmlns:a="http://schemas.openxmlformats.org/drawingml/2006/main" xmlns:r="http://schemas.openxmlformats.org/officeDocument/2006/relationships" xmlns:p="http://schemas.openxmlformats.org/presentationml/2006/main">
  <p:tag name="AS_UNIQUEID" val="4346"/>
</p:tagLst>
</file>

<file path=ppt/tags/tag201.xml><?xml version="1.0" encoding="utf-8"?>
<p:tagLst xmlns:a="http://schemas.openxmlformats.org/drawingml/2006/main" xmlns:r="http://schemas.openxmlformats.org/officeDocument/2006/relationships" xmlns:p="http://schemas.openxmlformats.org/presentationml/2006/main">
  <p:tag name="AS_UNIQUEID" val="4347"/>
</p:tagLst>
</file>

<file path=ppt/tags/tag202.xml><?xml version="1.0" encoding="utf-8"?>
<p:tagLst xmlns:a="http://schemas.openxmlformats.org/drawingml/2006/main" xmlns:r="http://schemas.openxmlformats.org/officeDocument/2006/relationships" xmlns:p="http://schemas.openxmlformats.org/presentationml/2006/main">
  <p:tag name="AS_UNIQUEID" val="4349"/>
</p:tagLst>
</file>

<file path=ppt/tags/tag203.xml><?xml version="1.0" encoding="utf-8"?>
<p:tagLst xmlns:a="http://schemas.openxmlformats.org/drawingml/2006/main" xmlns:r="http://schemas.openxmlformats.org/officeDocument/2006/relationships" xmlns:p="http://schemas.openxmlformats.org/presentationml/2006/main">
  <p:tag name="AS_UNIQUEID" val="4350"/>
</p:tagLst>
</file>

<file path=ppt/tags/tag204.xml><?xml version="1.0" encoding="utf-8"?>
<p:tagLst xmlns:a="http://schemas.openxmlformats.org/drawingml/2006/main" xmlns:r="http://schemas.openxmlformats.org/officeDocument/2006/relationships" xmlns:p="http://schemas.openxmlformats.org/presentationml/2006/main">
  <p:tag name="AS_UNIQUEID" val="4351"/>
</p:tagLst>
</file>

<file path=ppt/tags/tag205.xml><?xml version="1.0" encoding="utf-8"?>
<p:tagLst xmlns:a="http://schemas.openxmlformats.org/drawingml/2006/main" xmlns:r="http://schemas.openxmlformats.org/officeDocument/2006/relationships" xmlns:p="http://schemas.openxmlformats.org/presentationml/2006/main">
  <p:tag name="AS_UNIQUEID" val="4353"/>
</p:tagLst>
</file>

<file path=ppt/tags/tag206.xml><?xml version="1.0" encoding="utf-8"?>
<p:tagLst xmlns:a="http://schemas.openxmlformats.org/drawingml/2006/main" xmlns:r="http://schemas.openxmlformats.org/officeDocument/2006/relationships" xmlns:p="http://schemas.openxmlformats.org/presentationml/2006/main">
  <p:tag name="AS_UNIQUEID" val="4354"/>
</p:tagLst>
</file>

<file path=ppt/tags/tag207.xml><?xml version="1.0" encoding="utf-8"?>
<p:tagLst xmlns:a="http://schemas.openxmlformats.org/drawingml/2006/main" xmlns:r="http://schemas.openxmlformats.org/officeDocument/2006/relationships" xmlns:p="http://schemas.openxmlformats.org/presentationml/2006/main">
  <p:tag name="AS_UNIQUEID" val="4355"/>
</p:tagLst>
</file>

<file path=ppt/tags/tag208.xml><?xml version="1.0" encoding="utf-8"?>
<p:tagLst xmlns:a="http://schemas.openxmlformats.org/drawingml/2006/main" xmlns:r="http://schemas.openxmlformats.org/officeDocument/2006/relationships" xmlns:p="http://schemas.openxmlformats.org/presentationml/2006/main">
  <p:tag name="AS_UNIQUEID" val="4356"/>
</p:tagLst>
</file>

<file path=ppt/tags/tag209.xml><?xml version="1.0" encoding="utf-8"?>
<p:tagLst xmlns:a="http://schemas.openxmlformats.org/drawingml/2006/main" xmlns:r="http://schemas.openxmlformats.org/officeDocument/2006/relationships" xmlns:p="http://schemas.openxmlformats.org/presentationml/2006/main">
  <p:tag name="AS_UNIQUEID" val="4357"/>
</p:tagLst>
</file>

<file path=ppt/tags/tag21.xml><?xml version="1.0" encoding="utf-8"?>
<p:tagLst xmlns:a="http://schemas.openxmlformats.org/drawingml/2006/main" xmlns:r="http://schemas.openxmlformats.org/officeDocument/2006/relationships" xmlns:p="http://schemas.openxmlformats.org/presentationml/2006/main">
  <p:tag name="AS_UNIQUEID" val="4711"/>
</p:tagLst>
</file>

<file path=ppt/tags/tag210.xml><?xml version="1.0" encoding="utf-8"?>
<p:tagLst xmlns:a="http://schemas.openxmlformats.org/drawingml/2006/main" xmlns:r="http://schemas.openxmlformats.org/officeDocument/2006/relationships" xmlns:p="http://schemas.openxmlformats.org/presentationml/2006/main">
  <p:tag name="AS_UNIQUEID" val="4358"/>
</p:tagLst>
</file>

<file path=ppt/tags/tag211.xml><?xml version="1.0" encoding="utf-8"?>
<p:tagLst xmlns:a="http://schemas.openxmlformats.org/drawingml/2006/main" xmlns:r="http://schemas.openxmlformats.org/officeDocument/2006/relationships" xmlns:p="http://schemas.openxmlformats.org/presentationml/2006/main">
  <p:tag name="AS_UNIQUEID" val="4359"/>
</p:tagLst>
</file>

<file path=ppt/tags/tag212.xml><?xml version="1.0" encoding="utf-8"?>
<p:tagLst xmlns:a="http://schemas.openxmlformats.org/drawingml/2006/main" xmlns:r="http://schemas.openxmlformats.org/officeDocument/2006/relationships" xmlns:p="http://schemas.openxmlformats.org/presentationml/2006/main">
  <p:tag name="AS_UNIQUEID" val="4361"/>
</p:tagLst>
</file>

<file path=ppt/tags/tag213.xml><?xml version="1.0" encoding="utf-8"?>
<p:tagLst xmlns:a="http://schemas.openxmlformats.org/drawingml/2006/main" xmlns:r="http://schemas.openxmlformats.org/officeDocument/2006/relationships" xmlns:p="http://schemas.openxmlformats.org/presentationml/2006/main">
  <p:tag name="AS_UNIQUEID" val="4362"/>
</p:tagLst>
</file>

<file path=ppt/tags/tag214.xml><?xml version="1.0" encoding="utf-8"?>
<p:tagLst xmlns:a="http://schemas.openxmlformats.org/drawingml/2006/main" xmlns:r="http://schemas.openxmlformats.org/officeDocument/2006/relationships" xmlns:p="http://schemas.openxmlformats.org/presentationml/2006/main">
  <p:tag name="AS_UNIQUEID" val="4363"/>
</p:tagLst>
</file>

<file path=ppt/tags/tag215.xml><?xml version="1.0" encoding="utf-8"?>
<p:tagLst xmlns:a="http://schemas.openxmlformats.org/drawingml/2006/main" xmlns:r="http://schemas.openxmlformats.org/officeDocument/2006/relationships" xmlns:p="http://schemas.openxmlformats.org/presentationml/2006/main">
  <p:tag name="AS_UNIQUEID" val="4364"/>
</p:tagLst>
</file>

<file path=ppt/tags/tag216.xml><?xml version="1.0" encoding="utf-8"?>
<p:tagLst xmlns:a="http://schemas.openxmlformats.org/drawingml/2006/main" xmlns:r="http://schemas.openxmlformats.org/officeDocument/2006/relationships" xmlns:p="http://schemas.openxmlformats.org/presentationml/2006/main">
  <p:tag name="AS_UNIQUEID" val="4365"/>
</p:tagLst>
</file>

<file path=ppt/tags/tag217.xml><?xml version="1.0" encoding="utf-8"?>
<p:tagLst xmlns:a="http://schemas.openxmlformats.org/drawingml/2006/main" xmlns:r="http://schemas.openxmlformats.org/officeDocument/2006/relationships" xmlns:p="http://schemas.openxmlformats.org/presentationml/2006/main">
  <p:tag name="AS_UNIQUEID" val="4367"/>
</p:tagLst>
</file>

<file path=ppt/tags/tag218.xml><?xml version="1.0" encoding="utf-8"?>
<p:tagLst xmlns:a="http://schemas.openxmlformats.org/drawingml/2006/main" xmlns:r="http://schemas.openxmlformats.org/officeDocument/2006/relationships" xmlns:p="http://schemas.openxmlformats.org/presentationml/2006/main">
  <p:tag name="AS_UNIQUEID" val="4368"/>
</p:tagLst>
</file>

<file path=ppt/tags/tag219.xml><?xml version="1.0" encoding="utf-8"?>
<p:tagLst xmlns:a="http://schemas.openxmlformats.org/drawingml/2006/main" xmlns:r="http://schemas.openxmlformats.org/officeDocument/2006/relationships" xmlns:p="http://schemas.openxmlformats.org/presentationml/2006/main">
  <p:tag name="AS_UNIQUEID" val="4369"/>
</p:tagLst>
</file>

<file path=ppt/tags/tag22.xml><?xml version="1.0" encoding="utf-8"?>
<p:tagLst xmlns:a="http://schemas.openxmlformats.org/drawingml/2006/main" xmlns:r="http://schemas.openxmlformats.org/officeDocument/2006/relationships" xmlns:p="http://schemas.openxmlformats.org/presentationml/2006/main">
  <p:tag name="AS_UNIQUEID" val="4721"/>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220.xml><?xml version="1.0" encoding="utf-8"?>
<p:tagLst xmlns:a="http://schemas.openxmlformats.org/drawingml/2006/main" xmlns:r="http://schemas.openxmlformats.org/officeDocument/2006/relationships" xmlns:p="http://schemas.openxmlformats.org/presentationml/2006/main">
  <p:tag name="AS_UNIQUEID" val="4370"/>
</p:tagLst>
</file>

<file path=ppt/tags/tag221.xml><?xml version="1.0" encoding="utf-8"?>
<p:tagLst xmlns:a="http://schemas.openxmlformats.org/drawingml/2006/main" xmlns:r="http://schemas.openxmlformats.org/officeDocument/2006/relationships" xmlns:p="http://schemas.openxmlformats.org/presentationml/2006/main">
  <p:tag name="AS_UNIQUEID" val="4010"/>
  <p:tag name="KSO_WM_SCREEN_THEME_FLAG" val="2TC2MXnMaNnT3Si0A8W8D4U8WZphZ6Ry39MpK5YXgqJgZps+hX7Ben09JCfe0fZh89arTnef5em5i9nLYOz0isNcOlL5tswcQ+OpksbA2QI="/>
</p:tagLst>
</file>

<file path=ppt/tags/tag222.xml><?xml version="1.0" encoding="utf-8"?>
<p:tagLst xmlns:a="http://schemas.openxmlformats.org/drawingml/2006/main" xmlns:r="http://schemas.openxmlformats.org/officeDocument/2006/relationships" xmlns:p="http://schemas.openxmlformats.org/presentationml/2006/main">
  <p:tag name="AS_UNIQUEID" val="4011"/>
  <p:tag name="KSO_WM_SCREEN_THEME_FLAG" val="2TC2MXnMaNnT3Si0A8W8D4U8WZphZ6Ry39MpK5YXgqJgZps+hX7Ben09JCfe0fZh89arTnef5em5i9nLYOz0isNcOlL5tswcQ+OpksbA2QI="/>
</p:tagLst>
</file>

<file path=ppt/tags/tag223.xml><?xml version="1.0" encoding="utf-8"?>
<p:tagLst xmlns:a="http://schemas.openxmlformats.org/drawingml/2006/main" xmlns:r="http://schemas.openxmlformats.org/officeDocument/2006/relationships" xmlns:p="http://schemas.openxmlformats.org/presentationml/2006/main">
  <p:tag name="AS_UNIQUEID" val="4012"/>
  <p:tag name="KSO_WM_SCREEN_THEME_FLAG" val="2TC2MXnMaNnT3Si0A8W8D4U8WZphZ6Ry39MpK5YXgqJgZps+hX7Ben09JCfe0fZh89arTnef5em5i9nLYOz0isNcOlL5tswcQ+OpksbA2QI="/>
</p:tagLst>
</file>

<file path=ppt/tags/tag224.xml><?xml version="1.0" encoding="utf-8"?>
<p:tagLst xmlns:a="http://schemas.openxmlformats.org/drawingml/2006/main" xmlns:r="http://schemas.openxmlformats.org/officeDocument/2006/relationships" xmlns:p="http://schemas.openxmlformats.org/presentationml/2006/main">
  <p:tag name="AS_UNIQUEID" val="4013"/>
  <p:tag name="KSO_WM_SCREEN_THEME_FLAG" val="2TC2MXnMaNnT3Si0A8W8D4U8WZphZ6Ry39MpK5YXgqJgZps+hX7Ben09JCfe0fZh89arTnef5em5i9nLYOz0isNcOlL5tswcQ+OpksbA2QI="/>
</p:tagLst>
</file>

<file path=ppt/tags/tag225.xml><?xml version="1.0" encoding="utf-8"?>
<p:tagLst xmlns:a="http://schemas.openxmlformats.org/drawingml/2006/main" xmlns:r="http://schemas.openxmlformats.org/officeDocument/2006/relationships" xmlns:p="http://schemas.openxmlformats.org/presentationml/2006/main">
  <p:tag name="AS_UNIQUEID" val="4014"/>
  <p:tag name="KSO_WM_SCREEN_THEME_FLAG" val="2TC2MXnMaNnT3Si0A8W8D4U8WZphZ6Ry39MpK5YXgqJgZps+hX7Ben09JCfe0fZh89arTnef5em5i9nLYOz0isNcOlL5tswcQ+OpksbA2QI="/>
</p:tagLst>
</file>

<file path=ppt/tags/tag226.xml><?xml version="1.0" encoding="utf-8"?>
<p:tagLst xmlns:a="http://schemas.openxmlformats.org/drawingml/2006/main" xmlns:r="http://schemas.openxmlformats.org/officeDocument/2006/relationships" xmlns:p="http://schemas.openxmlformats.org/presentationml/2006/main">
  <p:tag name="AS_UNIQUEID" val="4016"/>
  <p:tag name="KSO_WM_SCREEN_THEME_FLAG" val="2TC2MXnMaNnT3Si0A8W8D4U8WZphZ6Ry39MpK5YXgqJgZps+hX7Ben09JCfe0fZh89arTnef5em5i9nLYOz0isNcOlL5tswcQ+OpksbA2QI="/>
</p:tagLst>
</file>

<file path=ppt/tags/tag227.xml><?xml version="1.0" encoding="utf-8"?>
<p:tagLst xmlns:a="http://schemas.openxmlformats.org/drawingml/2006/main" xmlns:r="http://schemas.openxmlformats.org/officeDocument/2006/relationships" xmlns:p="http://schemas.openxmlformats.org/presentationml/2006/main">
  <p:tag name="AS_UNIQUEID" val="3939"/>
</p:tagLst>
</file>

<file path=ppt/tags/tag228.xml><?xml version="1.0" encoding="utf-8"?>
<p:tagLst xmlns:a="http://schemas.openxmlformats.org/drawingml/2006/main" xmlns:r="http://schemas.openxmlformats.org/officeDocument/2006/relationships" xmlns:p="http://schemas.openxmlformats.org/presentationml/2006/main">
  <p:tag name="AS_UNIQUEID" val="3940"/>
</p:tagLst>
</file>

<file path=ppt/tags/tag229.xml><?xml version="1.0" encoding="utf-8"?>
<p:tagLst xmlns:a="http://schemas.openxmlformats.org/drawingml/2006/main" xmlns:r="http://schemas.openxmlformats.org/officeDocument/2006/relationships" xmlns:p="http://schemas.openxmlformats.org/presentationml/2006/main">
  <p:tag name="AS_UNIQUEID" val="3941"/>
</p:tagLst>
</file>

<file path=ppt/tags/tag23.xml><?xml version="1.0" encoding="utf-8"?>
<p:tagLst xmlns:a="http://schemas.openxmlformats.org/drawingml/2006/main" xmlns:r="http://schemas.openxmlformats.org/officeDocument/2006/relationships" xmlns:p="http://schemas.openxmlformats.org/presentationml/2006/main">
  <p:tag name="AS_UNIQUEID" val="4722"/>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230.xml><?xml version="1.0" encoding="utf-8"?>
<p:tagLst xmlns:a="http://schemas.openxmlformats.org/drawingml/2006/main" xmlns:r="http://schemas.openxmlformats.org/officeDocument/2006/relationships" xmlns:p="http://schemas.openxmlformats.org/presentationml/2006/main">
  <p:tag name="AS_UNIQUEID" val="3942"/>
</p:tagLst>
</file>

<file path=ppt/tags/tag231.xml><?xml version="1.0" encoding="utf-8"?>
<p:tagLst xmlns:a="http://schemas.openxmlformats.org/drawingml/2006/main" xmlns:r="http://schemas.openxmlformats.org/officeDocument/2006/relationships" xmlns:p="http://schemas.openxmlformats.org/presentationml/2006/main">
  <p:tag name="AS_UNIQUEID" val="3943"/>
</p:tagLst>
</file>

<file path=ppt/tags/tag232.xml><?xml version="1.0" encoding="utf-8"?>
<p:tagLst xmlns:a="http://schemas.openxmlformats.org/drawingml/2006/main" xmlns:r="http://schemas.openxmlformats.org/officeDocument/2006/relationships" xmlns:p="http://schemas.openxmlformats.org/presentationml/2006/main">
  <p:tag name="AS_UNIQUEID" val="3944"/>
</p:tagLst>
</file>

<file path=ppt/tags/tag233.xml><?xml version="1.0" encoding="utf-8"?>
<p:tagLst xmlns:a="http://schemas.openxmlformats.org/drawingml/2006/main" xmlns:r="http://schemas.openxmlformats.org/officeDocument/2006/relationships" xmlns:p="http://schemas.openxmlformats.org/presentationml/2006/main">
  <p:tag name="AS_UNIQUEID" val="3946"/>
</p:tagLst>
</file>

<file path=ppt/tags/tag234.xml><?xml version="1.0" encoding="utf-8"?>
<p:tagLst xmlns:a="http://schemas.openxmlformats.org/drawingml/2006/main" xmlns:r="http://schemas.openxmlformats.org/officeDocument/2006/relationships" xmlns:p="http://schemas.openxmlformats.org/presentationml/2006/main">
  <p:tag name="AS_UNIQUEID" val="3947"/>
</p:tagLst>
</file>

<file path=ppt/tags/tag235.xml><?xml version="1.0" encoding="utf-8"?>
<p:tagLst xmlns:a="http://schemas.openxmlformats.org/drawingml/2006/main" xmlns:r="http://schemas.openxmlformats.org/officeDocument/2006/relationships" xmlns:p="http://schemas.openxmlformats.org/presentationml/2006/main">
  <p:tag name="AS_UNIQUEID" val="3948"/>
</p:tagLst>
</file>

<file path=ppt/tags/tag236.xml><?xml version="1.0" encoding="utf-8"?>
<p:tagLst xmlns:a="http://schemas.openxmlformats.org/drawingml/2006/main" xmlns:r="http://schemas.openxmlformats.org/officeDocument/2006/relationships" xmlns:p="http://schemas.openxmlformats.org/presentationml/2006/main">
  <p:tag name="AS_UNIQUEID" val="3949"/>
</p:tagLst>
</file>

<file path=ppt/tags/tag237.xml><?xml version="1.0" encoding="utf-8"?>
<p:tagLst xmlns:a="http://schemas.openxmlformats.org/drawingml/2006/main" xmlns:r="http://schemas.openxmlformats.org/officeDocument/2006/relationships" xmlns:p="http://schemas.openxmlformats.org/presentationml/2006/main">
  <p:tag name="AS_UNIQUEID" val="3950"/>
</p:tagLst>
</file>

<file path=ppt/tags/tag238.xml><?xml version="1.0" encoding="utf-8"?>
<p:tagLst xmlns:a="http://schemas.openxmlformats.org/drawingml/2006/main" xmlns:r="http://schemas.openxmlformats.org/officeDocument/2006/relationships" xmlns:p="http://schemas.openxmlformats.org/presentationml/2006/main">
  <p:tag name="AS_UNIQUEID" val="3951"/>
</p:tagLst>
</file>

<file path=ppt/tags/tag239.xml><?xml version="1.0" encoding="utf-8"?>
<p:tagLst xmlns:a="http://schemas.openxmlformats.org/drawingml/2006/main" xmlns:r="http://schemas.openxmlformats.org/officeDocument/2006/relationships" xmlns:p="http://schemas.openxmlformats.org/presentationml/2006/main">
  <p:tag name="AS_UNIQUEID" val="3953"/>
</p:tagLst>
</file>

<file path=ppt/tags/tag24.xml><?xml version="1.0" encoding="utf-8"?>
<p:tagLst xmlns:a="http://schemas.openxmlformats.org/drawingml/2006/main" xmlns:r="http://schemas.openxmlformats.org/officeDocument/2006/relationships" xmlns:p="http://schemas.openxmlformats.org/presentationml/2006/main">
  <p:tag name="AS_UNIQUEID" val="4723"/>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240.xml><?xml version="1.0" encoding="utf-8"?>
<p:tagLst xmlns:a="http://schemas.openxmlformats.org/drawingml/2006/main" xmlns:r="http://schemas.openxmlformats.org/officeDocument/2006/relationships" xmlns:p="http://schemas.openxmlformats.org/presentationml/2006/main">
  <p:tag name="AS_UNIQUEID" val="3954"/>
</p:tagLst>
</file>

<file path=ppt/tags/tag241.xml><?xml version="1.0" encoding="utf-8"?>
<p:tagLst xmlns:a="http://schemas.openxmlformats.org/drawingml/2006/main" xmlns:r="http://schemas.openxmlformats.org/officeDocument/2006/relationships" xmlns:p="http://schemas.openxmlformats.org/presentationml/2006/main">
  <p:tag name="AS_UNIQUEID" val="3955"/>
</p:tagLst>
</file>

<file path=ppt/tags/tag242.xml><?xml version="1.0" encoding="utf-8"?>
<p:tagLst xmlns:a="http://schemas.openxmlformats.org/drawingml/2006/main" xmlns:r="http://schemas.openxmlformats.org/officeDocument/2006/relationships" xmlns:p="http://schemas.openxmlformats.org/presentationml/2006/main">
  <p:tag name="AS_UNIQUEID" val="3956"/>
</p:tagLst>
</file>

<file path=ppt/tags/tag243.xml><?xml version="1.0" encoding="utf-8"?>
<p:tagLst xmlns:a="http://schemas.openxmlformats.org/drawingml/2006/main" xmlns:r="http://schemas.openxmlformats.org/officeDocument/2006/relationships" xmlns:p="http://schemas.openxmlformats.org/presentationml/2006/main">
  <p:tag name="AS_UNIQUEID" val="3957"/>
</p:tagLst>
</file>

<file path=ppt/tags/tag244.xml><?xml version="1.0" encoding="utf-8"?>
<p:tagLst xmlns:a="http://schemas.openxmlformats.org/drawingml/2006/main" xmlns:r="http://schemas.openxmlformats.org/officeDocument/2006/relationships" xmlns:p="http://schemas.openxmlformats.org/presentationml/2006/main">
  <p:tag name="AS_UNIQUEID" val="3959"/>
</p:tagLst>
</file>

<file path=ppt/tags/tag245.xml><?xml version="1.0" encoding="utf-8"?>
<p:tagLst xmlns:a="http://schemas.openxmlformats.org/drawingml/2006/main" xmlns:r="http://schemas.openxmlformats.org/officeDocument/2006/relationships" xmlns:p="http://schemas.openxmlformats.org/presentationml/2006/main">
  <p:tag name="AS_UNIQUEID" val="3960"/>
</p:tagLst>
</file>

<file path=ppt/tags/tag246.xml><?xml version="1.0" encoding="utf-8"?>
<p:tagLst xmlns:a="http://schemas.openxmlformats.org/drawingml/2006/main" xmlns:r="http://schemas.openxmlformats.org/officeDocument/2006/relationships" xmlns:p="http://schemas.openxmlformats.org/presentationml/2006/main">
  <p:tag name="AS_UNIQUEID" val="3961"/>
</p:tagLst>
</file>

<file path=ppt/tags/tag247.xml><?xml version="1.0" encoding="utf-8"?>
<p:tagLst xmlns:a="http://schemas.openxmlformats.org/drawingml/2006/main" xmlns:r="http://schemas.openxmlformats.org/officeDocument/2006/relationships" xmlns:p="http://schemas.openxmlformats.org/presentationml/2006/main">
  <p:tag name="AS_UNIQUEID" val="3962"/>
</p:tagLst>
</file>

<file path=ppt/tags/tag248.xml><?xml version="1.0" encoding="utf-8"?>
<p:tagLst xmlns:a="http://schemas.openxmlformats.org/drawingml/2006/main" xmlns:r="http://schemas.openxmlformats.org/officeDocument/2006/relationships" xmlns:p="http://schemas.openxmlformats.org/presentationml/2006/main">
  <p:tag name="AS_UNIQUEID" val="3963"/>
</p:tagLst>
</file>

<file path=ppt/tags/tag249.xml><?xml version="1.0" encoding="utf-8"?>
<p:tagLst xmlns:a="http://schemas.openxmlformats.org/drawingml/2006/main" xmlns:r="http://schemas.openxmlformats.org/officeDocument/2006/relationships" xmlns:p="http://schemas.openxmlformats.org/presentationml/2006/main">
  <p:tag name="AS_UNIQUEID" val="3964"/>
</p:tagLst>
</file>

<file path=ppt/tags/tag25.xml><?xml version="1.0" encoding="utf-8"?>
<p:tagLst xmlns:a="http://schemas.openxmlformats.org/drawingml/2006/main" xmlns:r="http://schemas.openxmlformats.org/officeDocument/2006/relationships" xmlns:p="http://schemas.openxmlformats.org/presentationml/2006/main">
  <p:tag name="AS_UNIQUEID" val="4724"/>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250.xml><?xml version="1.0" encoding="utf-8"?>
<p:tagLst xmlns:a="http://schemas.openxmlformats.org/drawingml/2006/main" xmlns:r="http://schemas.openxmlformats.org/officeDocument/2006/relationships" xmlns:p="http://schemas.openxmlformats.org/presentationml/2006/main">
  <p:tag name="AS_UNIQUEID" val="3966"/>
</p:tagLst>
</file>

<file path=ppt/tags/tag251.xml><?xml version="1.0" encoding="utf-8"?>
<p:tagLst xmlns:a="http://schemas.openxmlformats.org/drawingml/2006/main" xmlns:r="http://schemas.openxmlformats.org/officeDocument/2006/relationships" xmlns:p="http://schemas.openxmlformats.org/presentationml/2006/main">
  <p:tag name="AS_UNIQUEID" val="3967"/>
</p:tagLst>
</file>

<file path=ppt/tags/tag252.xml><?xml version="1.0" encoding="utf-8"?>
<p:tagLst xmlns:a="http://schemas.openxmlformats.org/drawingml/2006/main" xmlns:r="http://schemas.openxmlformats.org/officeDocument/2006/relationships" xmlns:p="http://schemas.openxmlformats.org/presentationml/2006/main">
  <p:tag name="AS_UNIQUEID" val="3968"/>
</p:tagLst>
</file>

<file path=ppt/tags/tag253.xml><?xml version="1.0" encoding="utf-8"?>
<p:tagLst xmlns:a="http://schemas.openxmlformats.org/drawingml/2006/main" xmlns:r="http://schemas.openxmlformats.org/officeDocument/2006/relationships" xmlns:p="http://schemas.openxmlformats.org/presentationml/2006/main">
  <p:tag name="AS_UNIQUEID" val="3969"/>
</p:tagLst>
</file>

<file path=ppt/tags/tag254.xml><?xml version="1.0" encoding="utf-8"?>
<p:tagLst xmlns:a="http://schemas.openxmlformats.org/drawingml/2006/main" xmlns:r="http://schemas.openxmlformats.org/officeDocument/2006/relationships" xmlns:p="http://schemas.openxmlformats.org/presentationml/2006/main">
  <p:tag name="AS_UNIQUEID" val="3970"/>
</p:tagLst>
</file>

<file path=ppt/tags/tag255.xml><?xml version="1.0" encoding="utf-8"?>
<p:tagLst xmlns:a="http://schemas.openxmlformats.org/drawingml/2006/main" xmlns:r="http://schemas.openxmlformats.org/officeDocument/2006/relationships" xmlns:p="http://schemas.openxmlformats.org/presentationml/2006/main">
  <p:tag name="AS_UNIQUEID" val="3971"/>
</p:tagLst>
</file>

<file path=ppt/tags/tag256.xml><?xml version="1.0" encoding="utf-8"?>
<p:tagLst xmlns:a="http://schemas.openxmlformats.org/drawingml/2006/main" xmlns:r="http://schemas.openxmlformats.org/officeDocument/2006/relationships" xmlns:p="http://schemas.openxmlformats.org/presentationml/2006/main">
  <p:tag name="AS_UNIQUEID" val="3972"/>
</p:tagLst>
</file>

<file path=ppt/tags/tag257.xml><?xml version="1.0" encoding="utf-8"?>
<p:tagLst xmlns:a="http://schemas.openxmlformats.org/drawingml/2006/main" xmlns:r="http://schemas.openxmlformats.org/officeDocument/2006/relationships" xmlns:p="http://schemas.openxmlformats.org/presentationml/2006/main">
  <p:tag name="AS_UNIQUEID" val="3973"/>
</p:tagLst>
</file>

<file path=ppt/tags/tag258.xml><?xml version="1.0" encoding="utf-8"?>
<p:tagLst xmlns:a="http://schemas.openxmlformats.org/drawingml/2006/main" xmlns:r="http://schemas.openxmlformats.org/officeDocument/2006/relationships" xmlns:p="http://schemas.openxmlformats.org/presentationml/2006/main">
  <p:tag name="AS_UNIQUEID" val="3975"/>
</p:tagLst>
</file>

<file path=ppt/tags/tag259.xml><?xml version="1.0" encoding="utf-8"?>
<p:tagLst xmlns:a="http://schemas.openxmlformats.org/drawingml/2006/main" xmlns:r="http://schemas.openxmlformats.org/officeDocument/2006/relationships" xmlns:p="http://schemas.openxmlformats.org/presentationml/2006/main">
  <p:tag name="AS_UNIQUEID" val="3976"/>
</p:tagLst>
</file>

<file path=ppt/tags/tag26.xml><?xml version="1.0" encoding="utf-8"?>
<p:tagLst xmlns:a="http://schemas.openxmlformats.org/drawingml/2006/main" xmlns:r="http://schemas.openxmlformats.org/officeDocument/2006/relationships" xmlns:p="http://schemas.openxmlformats.org/presentationml/2006/main">
  <p:tag name="AS_UNIQUEID" val="1391"/>
  <p:tag name="KSO_WM_SCREEN_THEME_FLAG" val="2TC2MXnMaNnT3Si0A8W8D4U8WZphZ6Ry39MpK5YXgqJgZps+hX7Ben09JCfe0fZh89arTnef5em5i9nLYOz0isNcOlL5tswcQ+OpksbA2QI="/>
</p:tagLst>
</file>

<file path=ppt/tags/tag260.xml><?xml version="1.0" encoding="utf-8"?>
<p:tagLst xmlns:a="http://schemas.openxmlformats.org/drawingml/2006/main" xmlns:r="http://schemas.openxmlformats.org/officeDocument/2006/relationships" xmlns:p="http://schemas.openxmlformats.org/presentationml/2006/main">
  <p:tag name="AS_UNIQUEID" val="3977"/>
</p:tagLst>
</file>

<file path=ppt/tags/tag261.xml><?xml version="1.0" encoding="utf-8"?>
<p:tagLst xmlns:a="http://schemas.openxmlformats.org/drawingml/2006/main" xmlns:r="http://schemas.openxmlformats.org/officeDocument/2006/relationships" xmlns:p="http://schemas.openxmlformats.org/presentationml/2006/main">
  <p:tag name="AS_UNIQUEID" val="3978"/>
</p:tagLst>
</file>

<file path=ppt/tags/tag262.xml><?xml version="1.0" encoding="utf-8"?>
<p:tagLst xmlns:a="http://schemas.openxmlformats.org/drawingml/2006/main" xmlns:r="http://schemas.openxmlformats.org/officeDocument/2006/relationships" xmlns:p="http://schemas.openxmlformats.org/presentationml/2006/main">
  <p:tag name="AS_UNIQUEID" val="3980"/>
</p:tagLst>
</file>

<file path=ppt/tags/tag263.xml><?xml version="1.0" encoding="utf-8"?>
<p:tagLst xmlns:a="http://schemas.openxmlformats.org/drawingml/2006/main" xmlns:r="http://schemas.openxmlformats.org/officeDocument/2006/relationships" xmlns:p="http://schemas.openxmlformats.org/presentationml/2006/main">
  <p:tag name="AS_UNIQUEID" val="3981"/>
</p:tagLst>
</file>

<file path=ppt/tags/tag264.xml><?xml version="1.0" encoding="utf-8"?>
<p:tagLst xmlns:a="http://schemas.openxmlformats.org/drawingml/2006/main" xmlns:r="http://schemas.openxmlformats.org/officeDocument/2006/relationships" xmlns:p="http://schemas.openxmlformats.org/presentationml/2006/main">
  <p:tag name="AS_UNIQUEID" val="3982"/>
</p:tagLst>
</file>

<file path=ppt/tags/tag265.xml><?xml version="1.0" encoding="utf-8"?>
<p:tagLst xmlns:a="http://schemas.openxmlformats.org/drawingml/2006/main" xmlns:r="http://schemas.openxmlformats.org/officeDocument/2006/relationships" xmlns:p="http://schemas.openxmlformats.org/presentationml/2006/main">
  <p:tag name="AS_UNIQUEID" val="3984"/>
</p:tagLst>
</file>

<file path=ppt/tags/tag266.xml><?xml version="1.0" encoding="utf-8"?>
<p:tagLst xmlns:a="http://schemas.openxmlformats.org/drawingml/2006/main" xmlns:r="http://schemas.openxmlformats.org/officeDocument/2006/relationships" xmlns:p="http://schemas.openxmlformats.org/presentationml/2006/main">
  <p:tag name="AS_UNIQUEID" val="3985"/>
</p:tagLst>
</file>

<file path=ppt/tags/tag267.xml><?xml version="1.0" encoding="utf-8"?>
<p:tagLst xmlns:a="http://schemas.openxmlformats.org/drawingml/2006/main" xmlns:r="http://schemas.openxmlformats.org/officeDocument/2006/relationships" xmlns:p="http://schemas.openxmlformats.org/presentationml/2006/main">
  <p:tag name="AS_UNIQUEID" val="3986"/>
</p:tagLst>
</file>

<file path=ppt/tags/tag268.xml><?xml version="1.0" encoding="utf-8"?>
<p:tagLst xmlns:a="http://schemas.openxmlformats.org/drawingml/2006/main" xmlns:r="http://schemas.openxmlformats.org/officeDocument/2006/relationships" xmlns:p="http://schemas.openxmlformats.org/presentationml/2006/main">
  <p:tag name="AS_UNIQUEID" val="3987"/>
</p:tagLst>
</file>

<file path=ppt/tags/tag269.xml><?xml version="1.0" encoding="utf-8"?>
<p:tagLst xmlns:a="http://schemas.openxmlformats.org/drawingml/2006/main" xmlns:r="http://schemas.openxmlformats.org/officeDocument/2006/relationships" xmlns:p="http://schemas.openxmlformats.org/presentationml/2006/main">
  <p:tag name="AS_UNIQUEID" val="3988"/>
</p:tagLst>
</file>

<file path=ppt/tags/tag27.xml><?xml version="1.0" encoding="utf-8"?>
<p:tagLst xmlns:a="http://schemas.openxmlformats.org/drawingml/2006/main" xmlns:r="http://schemas.openxmlformats.org/officeDocument/2006/relationships" xmlns:p="http://schemas.openxmlformats.org/presentationml/2006/main">
  <p:tag name="AS_UNIQUEID" val="1379"/>
</p:tagLst>
</file>

<file path=ppt/tags/tag270.xml><?xml version="1.0" encoding="utf-8"?>
<p:tagLst xmlns:a="http://schemas.openxmlformats.org/drawingml/2006/main" xmlns:r="http://schemas.openxmlformats.org/officeDocument/2006/relationships" xmlns:p="http://schemas.openxmlformats.org/presentationml/2006/main">
  <p:tag name="AS_UNIQUEID" val="3989"/>
</p:tagLst>
</file>

<file path=ppt/tags/tag271.xml><?xml version="1.0" encoding="utf-8"?>
<p:tagLst xmlns:a="http://schemas.openxmlformats.org/drawingml/2006/main" xmlns:r="http://schemas.openxmlformats.org/officeDocument/2006/relationships" xmlns:p="http://schemas.openxmlformats.org/presentationml/2006/main">
  <p:tag name="AS_UNIQUEID" val="3991"/>
</p:tagLst>
</file>

<file path=ppt/tags/tag272.xml><?xml version="1.0" encoding="utf-8"?>
<p:tagLst xmlns:a="http://schemas.openxmlformats.org/drawingml/2006/main" xmlns:r="http://schemas.openxmlformats.org/officeDocument/2006/relationships" xmlns:p="http://schemas.openxmlformats.org/presentationml/2006/main">
  <p:tag name="AS_UNIQUEID" val="3992"/>
</p:tagLst>
</file>

<file path=ppt/tags/tag273.xml><?xml version="1.0" encoding="utf-8"?>
<p:tagLst xmlns:a="http://schemas.openxmlformats.org/drawingml/2006/main" xmlns:r="http://schemas.openxmlformats.org/officeDocument/2006/relationships" xmlns:p="http://schemas.openxmlformats.org/presentationml/2006/main">
  <p:tag name="AS_UNIQUEID" val="3993"/>
</p:tagLst>
</file>

<file path=ppt/tags/tag274.xml><?xml version="1.0" encoding="utf-8"?>
<p:tagLst xmlns:a="http://schemas.openxmlformats.org/drawingml/2006/main" xmlns:r="http://schemas.openxmlformats.org/officeDocument/2006/relationships" xmlns:p="http://schemas.openxmlformats.org/presentationml/2006/main">
  <p:tag name="AS_UNIQUEID" val="3994"/>
</p:tagLst>
</file>

<file path=ppt/tags/tag275.xml><?xml version="1.0" encoding="utf-8"?>
<p:tagLst xmlns:a="http://schemas.openxmlformats.org/drawingml/2006/main" xmlns:r="http://schemas.openxmlformats.org/officeDocument/2006/relationships" xmlns:p="http://schemas.openxmlformats.org/presentationml/2006/main">
  <p:tag name="AS_UNIQUEID" val="3995"/>
</p:tagLst>
</file>

<file path=ppt/tags/tag276.xml><?xml version="1.0" encoding="utf-8"?>
<p:tagLst xmlns:a="http://schemas.openxmlformats.org/drawingml/2006/main" xmlns:r="http://schemas.openxmlformats.org/officeDocument/2006/relationships" xmlns:p="http://schemas.openxmlformats.org/presentationml/2006/main">
  <p:tag name="AS_UNIQUEID" val="3996"/>
</p:tagLst>
</file>

<file path=ppt/tags/tag277.xml><?xml version="1.0" encoding="utf-8"?>
<p:tagLst xmlns:a="http://schemas.openxmlformats.org/drawingml/2006/main" xmlns:r="http://schemas.openxmlformats.org/officeDocument/2006/relationships" xmlns:p="http://schemas.openxmlformats.org/presentationml/2006/main">
  <p:tag name="AS_UNIQUEID" val="3998"/>
</p:tagLst>
</file>

<file path=ppt/tags/tag278.xml><?xml version="1.0" encoding="utf-8"?>
<p:tagLst xmlns:a="http://schemas.openxmlformats.org/drawingml/2006/main" xmlns:r="http://schemas.openxmlformats.org/officeDocument/2006/relationships" xmlns:p="http://schemas.openxmlformats.org/presentationml/2006/main">
  <p:tag name="AS_UNIQUEID" val="3999"/>
</p:tagLst>
</file>

<file path=ppt/tags/tag279.xml><?xml version="1.0" encoding="utf-8"?>
<p:tagLst xmlns:a="http://schemas.openxmlformats.org/drawingml/2006/main" xmlns:r="http://schemas.openxmlformats.org/officeDocument/2006/relationships" xmlns:p="http://schemas.openxmlformats.org/presentationml/2006/main">
  <p:tag name="AS_UNIQUEID" val="4000"/>
</p:tagLst>
</file>

<file path=ppt/tags/tag28.xml><?xml version="1.0" encoding="utf-8"?>
<p:tagLst xmlns:a="http://schemas.openxmlformats.org/drawingml/2006/main" xmlns:r="http://schemas.openxmlformats.org/officeDocument/2006/relationships" xmlns:p="http://schemas.openxmlformats.org/presentationml/2006/main">
  <p:tag name="AS_UNIQUEID" val="1380"/>
</p:tagLst>
</file>

<file path=ppt/tags/tag280.xml><?xml version="1.0" encoding="utf-8"?>
<p:tagLst xmlns:a="http://schemas.openxmlformats.org/drawingml/2006/main" xmlns:r="http://schemas.openxmlformats.org/officeDocument/2006/relationships" xmlns:p="http://schemas.openxmlformats.org/presentationml/2006/main">
  <p:tag name="AS_UNIQUEID" val="4001"/>
</p:tagLst>
</file>

<file path=ppt/tags/tag281.xml><?xml version="1.0" encoding="utf-8"?>
<p:tagLst xmlns:a="http://schemas.openxmlformats.org/drawingml/2006/main" xmlns:r="http://schemas.openxmlformats.org/officeDocument/2006/relationships" xmlns:p="http://schemas.openxmlformats.org/presentationml/2006/main">
  <p:tag name="AS_UNIQUEID" val="4002"/>
</p:tagLst>
</file>

<file path=ppt/tags/tag282.xml><?xml version="1.0" encoding="utf-8"?>
<p:tagLst xmlns:a="http://schemas.openxmlformats.org/drawingml/2006/main" xmlns:r="http://schemas.openxmlformats.org/officeDocument/2006/relationships" xmlns:p="http://schemas.openxmlformats.org/presentationml/2006/main">
  <p:tag name="AS_UNIQUEID" val="4004"/>
</p:tagLst>
</file>

<file path=ppt/tags/tag283.xml><?xml version="1.0" encoding="utf-8"?>
<p:tagLst xmlns:a="http://schemas.openxmlformats.org/drawingml/2006/main" xmlns:r="http://schemas.openxmlformats.org/officeDocument/2006/relationships" xmlns:p="http://schemas.openxmlformats.org/presentationml/2006/main">
  <p:tag name="AS_UNIQUEID" val="4005"/>
</p:tagLst>
</file>

<file path=ppt/tags/tag284.xml><?xml version="1.0" encoding="utf-8"?>
<p:tagLst xmlns:a="http://schemas.openxmlformats.org/drawingml/2006/main" xmlns:r="http://schemas.openxmlformats.org/officeDocument/2006/relationships" xmlns:p="http://schemas.openxmlformats.org/presentationml/2006/main">
  <p:tag name="AS_UNIQUEID" val="4006"/>
</p:tagLst>
</file>

<file path=ppt/tags/tag285.xml><?xml version="1.0" encoding="utf-8"?>
<p:tagLst xmlns:a="http://schemas.openxmlformats.org/drawingml/2006/main" xmlns:r="http://schemas.openxmlformats.org/officeDocument/2006/relationships" xmlns:p="http://schemas.openxmlformats.org/presentationml/2006/main">
  <p:tag name="AS_UNIQUEID" val="4007"/>
</p:tagLst>
</file>

<file path=ppt/tags/tag286.xml><?xml version="1.0" encoding="utf-8"?>
<p:tagLst xmlns:a="http://schemas.openxmlformats.org/drawingml/2006/main" xmlns:r="http://schemas.openxmlformats.org/officeDocument/2006/relationships" xmlns:p="http://schemas.openxmlformats.org/presentationml/2006/main">
  <p:tag name="AS_UNIQUEID" val="4008"/>
</p:tagLst>
</file>

<file path=ppt/tags/tag287.xml><?xml version="1.0" encoding="utf-8"?>
<p:tagLst xmlns:a="http://schemas.openxmlformats.org/drawingml/2006/main" xmlns:r="http://schemas.openxmlformats.org/officeDocument/2006/relationships" xmlns:p="http://schemas.openxmlformats.org/presentationml/2006/main">
  <p:tag name="AS_UNIQUEID" val="4010"/>
  <p:tag name="KSO_WM_SCREEN_THEME_FLAG" val="2TC2MXnMaNnT3Si0A8W8D4U8WZphZ6Ry39MpK5YXgqJgZps+hX7Ben09JCfe0fZh89arTnef5em5i9nLYOz0isNcOlL5tswcQ+OpksbA2QI="/>
</p:tagLst>
</file>

<file path=ppt/tags/tag288.xml><?xml version="1.0" encoding="utf-8"?>
<p:tagLst xmlns:a="http://schemas.openxmlformats.org/drawingml/2006/main" xmlns:r="http://schemas.openxmlformats.org/officeDocument/2006/relationships" xmlns:p="http://schemas.openxmlformats.org/presentationml/2006/main">
  <p:tag name="AS_UNIQUEID" val="4011"/>
  <p:tag name="KSO_WM_SCREEN_THEME_FLAG" val="2TC2MXnMaNnT3Si0A8W8D4U8WZphZ6Ry39MpK5YXgqJgZps+hX7Ben09JCfe0fZh89arTnef5em5i9nLYOz0isNcOlL5tswcQ+OpksbA2QI="/>
</p:tagLst>
</file>

<file path=ppt/tags/tag289.xml><?xml version="1.0" encoding="utf-8"?>
<p:tagLst xmlns:a="http://schemas.openxmlformats.org/drawingml/2006/main" xmlns:r="http://schemas.openxmlformats.org/officeDocument/2006/relationships" xmlns:p="http://schemas.openxmlformats.org/presentationml/2006/main">
  <p:tag name="AS_UNIQUEID" val="4012"/>
  <p:tag name="KSO_WM_SCREEN_THEME_FLAG" val="2TC2MXnMaNnT3Si0A8W8D4U8WZphZ6Ry39MpK5YXgqJgZps+hX7Ben09JCfe0fZh89arTnef5em5i9nLYOz0isNcOlL5tswcQ+OpksbA2QI="/>
</p:tagLst>
</file>

<file path=ppt/tags/tag29.xml><?xml version="1.0" encoding="utf-8"?>
<p:tagLst xmlns:a="http://schemas.openxmlformats.org/drawingml/2006/main" xmlns:r="http://schemas.openxmlformats.org/officeDocument/2006/relationships" xmlns:p="http://schemas.openxmlformats.org/presentationml/2006/main">
  <p:tag name="AS_UNIQUEID" val="1381"/>
</p:tagLst>
</file>

<file path=ppt/tags/tag290.xml><?xml version="1.0" encoding="utf-8"?>
<p:tagLst xmlns:a="http://schemas.openxmlformats.org/drawingml/2006/main" xmlns:r="http://schemas.openxmlformats.org/officeDocument/2006/relationships" xmlns:p="http://schemas.openxmlformats.org/presentationml/2006/main">
  <p:tag name="AS_UNIQUEID" val="4013"/>
  <p:tag name="KSO_WM_SCREEN_THEME_FLAG" val="2TC2MXnMaNnT3Si0A8W8D4U8WZphZ6Ry39MpK5YXgqJgZps+hX7Ben09JCfe0fZh89arTnef5em5i9nLYOz0isNcOlL5tswcQ+OpksbA2QI="/>
</p:tagLst>
</file>

<file path=ppt/tags/tag291.xml><?xml version="1.0" encoding="utf-8"?>
<p:tagLst xmlns:a="http://schemas.openxmlformats.org/drawingml/2006/main" xmlns:r="http://schemas.openxmlformats.org/officeDocument/2006/relationships" xmlns:p="http://schemas.openxmlformats.org/presentationml/2006/main">
  <p:tag name="AS_UNIQUEID" val="4014"/>
  <p:tag name="KSO_WM_SCREEN_THEME_FLAG" val="2TC2MXnMaNnT3Si0A8W8D4U8WZphZ6Ry39MpK5YXgqJgZps+hX7Ben09JCfe0fZh89arTnef5em5i9nLYOz0isNcOlL5tswcQ+OpksbA2QI="/>
</p:tagLst>
</file>

<file path=ppt/tags/tag292.xml><?xml version="1.0" encoding="utf-8"?>
<p:tagLst xmlns:a="http://schemas.openxmlformats.org/drawingml/2006/main" xmlns:r="http://schemas.openxmlformats.org/officeDocument/2006/relationships" xmlns:p="http://schemas.openxmlformats.org/presentationml/2006/main">
  <p:tag name="AS_UNIQUEID" val="4016"/>
  <p:tag name="KSO_WM_SCREEN_THEME_FLAG" val="2TC2MXnMaNnT3Si0A8W8D4U8WZphZ6Ry39MpK5YXgqJgZps+hX7Ben09JCfe0fZh89arTnef5em5i9nLYOz0isNcOlL5tswcQ+OpksbA2QI="/>
</p:tagLst>
</file>

<file path=ppt/tags/tag293.xml><?xml version="1.0" encoding="utf-8"?>
<p:tagLst xmlns:a="http://schemas.openxmlformats.org/drawingml/2006/main" xmlns:r="http://schemas.openxmlformats.org/officeDocument/2006/relationships" xmlns:p="http://schemas.openxmlformats.org/presentationml/2006/main">
  <p:tag name="AS_UNIQUEID" val="3939"/>
</p:tagLst>
</file>

<file path=ppt/tags/tag294.xml><?xml version="1.0" encoding="utf-8"?>
<p:tagLst xmlns:a="http://schemas.openxmlformats.org/drawingml/2006/main" xmlns:r="http://schemas.openxmlformats.org/officeDocument/2006/relationships" xmlns:p="http://schemas.openxmlformats.org/presentationml/2006/main">
  <p:tag name="AS_UNIQUEID" val="3940"/>
</p:tagLst>
</file>

<file path=ppt/tags/tag295.xml><?xml version="1.0" encoding="utf-8"?>
<p:tagLst xmlns:a="http://schemas.openxmlformats.org/drawingml/2006/main" xmlns:r="http://schemas.openxmlformats.org/officeDocument/2006/relationships" xmlns:p="http://schemas.openxmlformats.org/presentationml/2006/main">
  <p:tag name="AS_UNIQUEID" val="3941"/>
</p:tagLst>
</file>

<file path=ppt/tags/tag296.xml><?xml version="1.0" encoding="utf-8"?>
<p:tagLst xmlns:a="http://schemas.openxmlformats.org/drawingml/2006/main" xmlns:r="http://schemas.openxmlformats.org/officeDocument/2006/relationships" xmlns:p="http://schemas.openxmlformats.org/presentationml/2006/main">
  <p:tag name="AS_UNIQUEID" val="3942"/>
</p:tagLst>
</file>

<file path=ppt/tags/tag297.xml><?xml version="1.0" encoding="utf-8"?>
<p:tagLst xmlns:a="http://schemas.openxmlformats.org/drawingml/2006/main" xmlns:r="http://schemas.openxmlformats.org/officeDocument/2006/relationships" xmlns:p="http://schemas.openxmlformats.org/presentationml/2006/main">
  <p:tag name="AS_UNIQUEID" val="3943"/>
</p:tagLst>
</file>

<file path=ppt/tags/tag298.xml><?xml version="1.0" encoding="utf-8"?>
<p:tagLst xmlns:a="http://schemas.openxmlformats.org/drawingml/2006/main" xmlns:r="http://schemas.openxmlformats.org/officeDocument/2006/relationships" xmlns:p="http://schemas.openxmlformats.org/presentationml/2006/main">
  <p:tag name="AS_UNIQUEID" val="3944"/>
</p:tagLst>
</file>

<file path=ppt/tags/tag299.xml><?xml version="1.0" encoding="utf-8"?>
<p:tagLst xmlns:a="http://schemas.openxmlformats.org/drawingml/2006/main" xmlns:r="http://schemas.openxmlformats.org/officeDocument/2006/relationships" xmlns:p="http://schemas.openxmlformats.org/presentationml/2006/main">
  <p:tag name="AS_UNIQUEID" val="3946"/>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 name="KSO_WM_SCREEN_THEME_FLAG" val="2TC2MXnMaNnT3Si0A8W8D4U8WZphZ6Ry39MpK5YXgqJgZps+hX7Ben09JCfe0fZh89arTnef5em5i9nLYOz0isNcOlL5tswcQ+OpksbA2QI="/>
</p:tagLst>
</file>

<file path=ppt/tags/tag30.xml><?xml version="1.0" encoding="utf-8"?>
<p:tagLst xmlns:a="http://schemas.openxmlformats.org/drawingml/2006/main" xmlns:r="http://schemas.openxmlformats.org/officeDocument/2006/relationships" xmlns:p="http://schemas.openxmlformats.org/presentationml/2006/main">
  <p:tag name="AS_UNIQUEID" val="1383"/>
</p:tagLst>
</file>

<file path=ppt/tags/tag300.xml><?xml version="1.0" encoding="utf-8"?>
<p:tagLst xmlns:a="http://schemas.openxmlformats.org/drawingml/2006/main" xmlns:r="http://schemas.openxmlformats.org/officeDocument/2006/relationships" xmlns:p="http://schemas.openxmlformats.org/presentationml/2006/main">
  <p:tag name="AS_UNIQUEID" val="3947"/>
</p:tagLst>
</file>

<file path=ppt/tags/tag301.xml><?xml version="1.0" encoding="utf-8"?>
<p:tagLst xmlns:a="http://schemas.openxmlformats.org/drawingml/2006/main" xmlns:r="http://schemas.openxmlformats.org/officeDocument/2006/relationships" xmlns:p="http://schemas.openxmlformats.org/presentationml/2006/main">
  <p:tag name="AS_UNIQUEID" val="3948"/>
</p:tagLst>
</file>

<file path=ppt/tags/tag302.xml><?xml version="1.0" encoding="utf-8"?>
<p:tagLst xmlns:a="http://schemas.openxmlformats.org/drawingml/2006/main" xmlns:r="http://schemas.openxmlformats.org/officeDocument/2006/relationships" xmlns:p="http://schemas.openxmlformats.org/presentationml/2006/main">
  <p:tag name="AS_UNIQUEID" val="3949"/>
</p:tagLst>
</file>

<file path=ppt/tags/tag303.xml><?xml version="1.0" encoding="utf-8"?>
<p:tagLst xmlns:a="http://schemas.openxmlformats.org/drawingml/2006/main" xmlns:r="http://schemas.openxmlformats.org/officeDocument/2006/relationships" xmlns:p="http://schemas.openxmlformats.org/presentationml/2006/main">
  <p:tag name="AS_UNIQUEID" val="3950"/>
</p:tagLst>
</file>

<file path=ppt/tags/tag304.xml><?xml version="1.0" encoding="utf-8"?>
<p:tagLst xmlns:a="http://schemas.openxmlformats.org/drawingml/2006/main" xmlns:r="http://schemas.openxmlformats.org/officeDocument/2006/relationships" xmlns:p="http://schemas.openxmlformats.org/presentationml/2006/main">
  <p:tag name="AS_UNIQUEID" val="3951"/>
</p:tagLst>
</file>

<file path=ppt/tags/tag305.xml><?xml version="1.0" encoding="utf-8"?>
<p:tagLst xmlns:a="http://schemas.openxmlformats.org/drawingml/2006/main" xmlns:r="http://schemas.openxmlformats.org/officeDocument/2006/relationships" xmlns:p="http://schemas.openxmlformats.org/presentationml/2006/main">
  <p:tag name="AS_UNIQUEID" val="3953"/>
</p:tagLst>
</file>

<file path=ppt/tags/tag306.xml><?xml version="1.0" encoding="utf-8"?>
<p:tagLst xmlns:a="http://schemas.openxmlformats.org/drawingml/2006/main" xmlns:r="http://schemas.openxmlformats.org/officeDocument/2006/relationships" xmlns:p="http://schemas.openxmlformats.org/presentationml/2006/main">
  <p:tag name="AS_UNIQUEID" val="3954"/>
</p:tagLst>
</file>

<file path=ppt/tags/tag307.xml><?xml version="1.0" encoding="utf-8"?>
<p:tagLst xmlns:a="http://schemas.openxmlformats.org/drawingml/2006/main" xmlns:r="http://schemas.openxmlformats.org/officeDocument/2006/relationships" xmlns:p="http://schemas.openxmlformats.org/presentationml/2006/main">
  <p:tag name="AS_UNIQUEID" val="3955"/>
</p:tagLst>
</file>

<file path=ppt/tags/tag308.xml><?xml version="1.0" encoding="utf-8"?>
<p:tagLst xmlns:a="http://schemas.openxmlformats.org/drawingml/2006/main" xmlns:r="http://schemas.openxmlformats.org/officeDocument/2006/relationships" xmlns:p="http://schemas.openxmlformats.org/presentationml/2006/main">
  <p:tag name="AS_UNIQUEID" val="3956"/>
</p:tagLst>
</file>

<file path=ppt/tags/tag309.xml><?xml version="1.0" encoding="utf-8"?>
<p:tagLst xmlns:a="http://schemas.openxmlformats.org/drawingml/2006/main" xmlns:r="http://schemas.openxmlformats.org/officeDocument/2006/relationships" xmlns:p="http://schemas.openxmlformats.org/presentationml/2006/main">
  <p:tag name="AS_UNIQUEID" val="3957"/>
</p:tagLst>
</file>

<file path=ppt/tags/tag31.xml><?xml version="1.0" encoding="utf-8"?>
<p:tagLst xmlns:a="http://schemas.openxmlformats.org/drawingml/2006/main" xmlns:r="http://schemas.openxmlformats.org/officeDocument/2006/relationships" xmlns:p="http://schemas.openxmlformats.org/presentationml/2006/main">
  <p:tag name="AS_UNIQUEID" val="1384"/>
</p:tagLst>
</file>

<file path=ppt/tags/tag310.xml><?xml version="1.0" encoding="utf-8"?>
<p:tagLst xmlns:a="http://schemas.openxmlformats.org/drawingml/2006/main" xmlns:r="http://schemas.openxmlformats.org/officeDocument/2006/relationships" xmlns:p="http://schemas.openxmlformats.org/presentationml/2006/main">
  <p:tag name="AS_UNIQUEID" val="3959"/>
</p:tagLst>
</file>

<file path=ppt/tags/tag311.xml><?xml version="1.0" encoding="utf-8"?>
<p:tagLst xmlns:a="http://schemas.openxmlformats.org/drawingml/2006/main" xmlns:r="http://schemas.openxmlformats.org/officeDocument/2006/relationships" xmlns:p="http://schemas.openxmlformats.org/presentationml/2006/main">
  <p:tag name="AS_UNIQUEID" val="3960"/>
</p:tagLst>
</file>

<file path=ppt/tags/tag312.xml><?xml version="1.0" encoding="utf-8"?>
<p:tagLst xmlns:a="http://schemas.openxmlformats.org/drawingml/2006/main" xmlns:r="http://schemas.openxmlformats.org/officeDocument/2006/relationships" xmlns:p="http://schemas.openxmlformats.org/presentationml/2006/main">
  <p:tag name="AS_UNIQUEID" val="3961"/>
</p:tagLst>
</file>

<file path=ppt/tags/tag313.xml><?xml version="1.0" encoding="utf-8"?>
<p:tagLst xmlns:a="http://schemas.openxmlformats.org/drawingml/2006/main" xmlns:r="http://schemas.openxmlformats.org/officeDocument/2006/relationships" xmlns:p="http://schemas.openxmlformats.org/presentationml/2006/main">
  <p:tag name="AS_UNIQUEID" val="3962"/>
</p:tagLst>
</file>

<file path=ppt/tags/tag314.xml><?xml version="1.0" encoding="utf-8"?>
<p:tagLst xmlns:a="http://schemas.openxmlformats.org/drawingml/2006/main" xmlns:r="http://schemas.openxmlformats.org/officeDocument/2006/relationships" xmlns:p="http://schemas.openxmlformats.org/presentationml/2006/main">
  <p:tag name="AS_UNIQUEID" val="3963"/>
</p:tagLst>
</file>

<file path=ppt/tags/tag315.xml><?xml version="1.0" encoding="utf-8"?>
<p:tagLst xmlns:a="http://schemas.openxmlformats.org/drawingml/2006/main" xmlns:r="http://schemas.openxmlformats.org/officeDocument/2006/relationships" xmlns:p="http://schemas.openxmlformats.org/presentationml/2006/main">
  <p:tag name="AS_UNIQUEID" val="3964"/>
</p:tagLst>
</file>

<file path=ppt/tags/tag316.xml><?xml version="1.0" encoding="utf-8"?>
<p:tagLst xmlns:a="http://schemas.openxmlformats.org/drawingml/2006/main" xmlns:r="http://schemas.openxmlformats.org/officeDocument/2006/relationships" xmlns:p="http://schemas.openxmlformats.org/presentationml/2006/main">
  <p:tag name="AS_UNIQUEID" val="3966"/>
</p:tagLst>
</file>

<file path=ppt/tags/tag317.xml><?xml version="1.0" encoding="utf-8"?>
<p:tagLst xmlns:a="http://schemas.openxmlformats.org/drawingml/2006/main" xmlns:r="http://schemas.openxmlformats.org/officeDocument/2006/relationships" xmlns:p="http://schemas.openxmlformats.org/presentationml/2006/main">
  <p:tag name="AS_UNIQUEID" val="3967"/>
</p:tagLst>
</file>

<file path=ppt/tags/tag318.xml><?xml version="1.0" encoding="utf-8"?>
<p:tagLst xmlns:a="http://schemas.openxmlformats.org/drawingml/2006/main" xmlns:r="http://schemas.openxmlformats.org/officeDocument/2006/relationships" xmlns:p="http://schemas.openxmlformats.org/presentationml/2006/main">
  <p:tag name="AS_UNIQUEID" val="3968"/>
</p:tagLst>
</file>

<file path=ppt/tags/tag319.xml><?xml version="1.0" encoding="utf-8"?>
<p:tagLst xmlns:a="http://schemas.openxmlformats.org/drawingml/2006/main" xmlns:r="http://schemas.openxmlformats.org/officeDocument/2006/relationships" xmlns:p="http://schemas.openxmlformats.org/presentationml/2006/main">
  <p:tag name="AS_UNIQUEID" val="3969"/>
</p:tagLst>
</file>

<file path=ppt/tags/tag32.xml><?xml version="1.0" encoding="utf-8"?>
<p:tagLst xmlns:a="http://schemas.openxmlformats.org/drawingml/2006/main" xmlns:r="http://schemas.openxmlformats.org/officeDocument/2006/relationships" xmlns:p="http://schemas.openxmlformats.org/presentationml/2006/main">
  <p:tag name="AS_UNIQUEID" val="1385"/>
</p:tagLst>
</file>

<file path=ppt/tags/tag320.xml><?xml version="1.0" encoding="utf-8"?>
<p:tagLst xmlns:a="http://schemas.openxmlformats.org/drawingml/2006/main" xmlns:r="http://schemas.openxmlformats.org/officeDocument/2006/relationships" xmlns:p="http://schemas.openxmlformats.org/presentationml/2006/main">
  <p:tag name="AS_UNIQUEID" val="3970"/>
</p:tagLst>
</file>

<file path=ppt/tags/tag321.xml><?xml version="1.0" encoding="utf-8"?>
<p:tagLst xmlns:a="http://schemas.openxmlformats.org/drawingml/2006/main" xmlns:r="http://schemas.openxmlformats.org/officeDocument/2006/relationships" xmlns:p="http://schemas.openxmlformats.org/presentationml/2006/main">
  <p:tag name="AS_UNIQUEID" val="3971"/>
</p:tagLst>
</file>

<file path=ppt/tags/tag322.xml><?xml version="1.0" encoding="utf-8"?>
<p:tagLst xmlns:a="http://schemas.openxmlformats.org/drawingml/2006/main" xmlns:r="http://schemas.openxmlformats.org/officeDocument/2006/relationships" xmlns:p="http://schemas.openxmlformats.org/presentationml/2006/main">
  <p:tag name="AS_UNIQUEID" val="3972"/>
</p:tagLst>
</file>

<file path=ppt/tags/tag323.xml><?xml version="1.0" encoding="utf-8"?>
<p:tagLst xmlns:a="http://schemas.openxmlformats.org/drawingml/2006/main" xmlns:r="http://schemas.openxmlformats.org/officeDocument/2006/relationships" xmlns:p="http://schemas.openxmlformats.org/presentationml/2006/main">
  <p:tag name="AS_UNIQUEID" val="3973"/>
</p:tagLst>
</file>

<file path=ppt/tags/tag324.xml><?xml version="1.0" encoding="utf-8"?>
<p:tagLst xmlns:a="http://schemas.openxmlformats.org/drawingml/2006/main" xmlns:r="http://schemas.openxmlformats.org/officeDocument/2006/relationships" xmlns:p="http://schemas.openxmlformats.org/presentationml/2006/main">
  <p:tag name="AS_UNIQUEID" val="3975"/>
</p:tagLst>
</file>

<file path=ppt/tags/tag325.xml><?xml version="1.0" encoding="utf-8"?>
<p:tagLst xmlns:a="http://schemas.openxmlformats.org/drawingml/2006/main" xmlns:r="http://schemas.openxmlformats.org/officeDocument/2006/relationships" xmlns:p="http://schemas.openxmlformats.org/presentationml/2006/main">
  <p:tag name="AS_UNIQUEID" val="3976"/>
</p:tagLst>
</file>

<file path=ppt/tags/tag326.xml><?xml version="1.0" encoding="utf-8"?>
<p:tagLst xmlns:a="http://schemas.openxmlformats.org/drawingml/2006/main" xmlns:r="http://schemas.openxmlformats.org/officeDocument/2006/relationships" xmlns:p="http://schemas.openxmlformats.org/presentationml/2006/main">
  <p:tag name="AS_UNIQUEID" val="3977"/>
</p:tagLst>
</file>

<file path=ppt/tags/tag327.xml><?xml version="1.0" encoding="utf-8"?>
<p:tagLst xmlns:a="http://schemas.openxmlformats.org/drawingml/2006/main" xmlns:r="http://schemas.openxmlformats.org/officeDocument/2006/relationships" xmlns:p="http://schemas.openxmlformats.org/presentationml/2006/main">
  <p:tag name="AS_UNIQUEID" val="3978"/>
</p:tagLst>
</file>

<file path=ppt/tags/tag328.xml><?xml version="1.0" encoding="utf-8"?>
<p:tagLst xmlns:a="http://schemas.openxmlformats.org/drawingml/2006/main" xmlns:r="http://schemas.openxmlformats.org/officeDocument/2006/relationships" xmlns:p="http://schemas.openxmlformats.org/presentationml/2006/main">
  <p:tag name="AS_UNIQUEID" val="3980"/>
</p:tagLst>
</file>

<file path=ppt/tags/tag329.xml><?xml version="1.0" encoding="utf-8"?>
<p:tagLst xmlns:a="http://schemas.openxmlformats.org/drawingml/2006/main" xmlns:r="http://schemas.openxmlformats.org/officeDocument/2006/relationships" xmlns:p="http://schemas.openxmlformats.org/presentationml/2006/main">
  <p:tag name="AS_UNIQUEID" val="3981"/>
</p:tagLst>
</file>

<file path=ppt/tags/tag33.xml><?xml version="1.0" encoding="utf-8"?>
<p:tagLst xmlns:a="http://schemas.openxmlformats.org/drawingml/2006/main" xmlns:r="http://schemas.openxmlformats.org/officeDocument/2006/relationships" xmlns:p="http://schemas.openxmlformats.org/presentationml/2006/main">
  <p:tag name="AS_UNIQUEID" val="1386"/>
</p:tagLst>
</file>

<file path=ppt/tags/tag330.xml><?xml version="1.0" encoding="utf-8"?>
<p:tagLst xmlns:a="http://schemas.openxmlformats.org/drawingml/2006/main" xmlns:r="http://schemas.openxmlformats.org/officeDocument/2006/relationships" xmlns:p="http://schemas.openxmlformats.org/presentationml/2006/main">
  <p:tag name="AS_UNIQUEID" val="3982"/>
</p:tagLst>
</file>

<file path=ppt/tags/tag331.xml><?xml version="1.0" encoding="utf-8"?>
<p:tagLst xmlns:a="http://schemas.openxmlformats.org/drawingml/2006/main" xmlns:r="http://schemas.openxmlformats.org/officeDocument/2006/relationships" xmlns:p="http://schemas.openxmlformats.org/presentationml/2006/main">
  <p:tag name="AS_UNIQUEID" val="3984"/>
</p:tagLst>
</file>

<file path=ppt/tags/tag332.xml><?xml version="1.0" encoding="utf-8"?>
<p:tagLst xmlns:a="http://schemas.openxmlformats.org/drawingml/2006/main" xmlns:r="http://schemas.openxmlformats.org/officeDocument/2006/relationships" xmlns:p="http://schemas.openxmlformats.org/presentationml/2006/main">
  <p:tag name="AS_UNIQUEID" val="3985"/>
</p:tagLst>
</file>

<file path=ppt/tags/tag333.xml><?xml version="1.0" encoding="utf-8"?>
<p:tagLst xmlns:a="http://schemas.openxmlformats.org/drawingml/2006/main" xmlns:r="http://schemas.openxmlformats.org/officeDocument/2006/relationships" xmlns:p="http://schemas.openxmlformats.org/presentationml/2006/main">
  <p:tag name="AS_UNIQUEID" val="3986"/>
</p:tagLst>
</file>

<file path=ppt/tags/tag334.xml><?xml version="1.0" encoding="utf-8"?>
<p:tagLst xmlns:a="http://schemas.openxmlformats.org/drawingml/2006/main" xmlns:r="http://schemas.openxmlformats.org/officeDocument/2006/relationships" xmlns:p="http://schemas.openxmlformats.org/presentationml/2006/main">
  <p:tag name="AS_UNIQUEID" val="3987"/>
</p:tagLst>
</file>

<file path=ppt/tags/tag335.xml><?xml version="1.0" encoding="utf-8"?>
<p:tagLst xmlns:a="http://schemas.openxmlformats.org/drawingml/2006/main" xmlns:r="http://schemas.openxmlformats.org/officeDocument/2006/relationships" xmlns:p="http://schemas.openxmlformats.org/presentationml/2006/main">
  <p:tag name="AS_UNIQUEID" val="3988"/>
</p:tagLst>
</file>

<file path=ppt/tags/tag336.xml><?xml version="1.0" encoding="utf-8"?>
<p:tagLst xmlns:a="http://schemas.openxmlformats.org/drawingml/2006/main" xmlns:r="http://schemas.openxmlformats.org/officeDocument/2006/relationships" xmlns:p="http://schemas.openxmlformats.org/presentationml/2006/main">
  <p:tag name="AS_UNIQUEID" val="3989"/>
</p:tagLst>
</file>

<file path=ppt/tags/tag337.xml><?xml version="1.0" encoding="utf-8"?>
<p:tagLst xmlns:a="http://schemas.openxmlformats.org/drawingml/2006/main" xmlns:r="http://schemas.openxmlformats.org/officeDocument/2006/relationships" xmlns:p="http://schemas.openxmlformats.org/presentationml/2006/main">
  <p:tag name="AS_UNIQUEID" val="3991"/>
</p:tagLst>
</file>

<file path=ppt/tags/tag338.xml><?xml version="1.0" encoding="utf-8"?>
<p:tagLst xmlns:a="http://schemas.openxmlformats.org/drawingml/2006/main" xmlns:r="http://schemas.openxmlformats.org/officeDocument/2006/relationships" xmlns:p="http://schemas.openxmlformats.org/presentationml/2006/main">
  <p:tag name="AS_UNIQUEID" val="3992"/>
</p:tagLst>
</file>

<file path=ppt/tags/tag339.xml><?xml version="1.0" encoding="utf-8"?>
<p:tagLst xmlns:a="http://schemas.openxmlformats.org/drawingml/2006/main" xmlns:r="http://schemas.openxmlformats.org/officeDocument/2006/relationships" xmlns:p="http://schemas.openxmlformats.org/presentationml/2006/main">
  <p:tag name="AS_UNIQUEID" val="3993"/>
</p:tagLst>
</file>

<file path=ppt/tags/tag34.xml><?xml version="1.0" encoding="utf-8"?>
<p:tagLst xmlns:a="http://schemas.openxmlformats.org/drawingml/2006/main" xmlns:r="http://schemas.openxmlformats.org/officeDocument/2006/relationships" xmlns:p="http://schemas.openxmlformats.org/presentationml/2006/main">
  <p:tag name="AS_UNIQUEID" val="1388"/>
</p:tagLst>
</file>

<file path=ppt/tags/tag340.xml><?xml version="1.0" encoding="utf-8"?>
<p:tagLst xmlns:a="http://schemas.openxmlformats.org/drawingml/2006/main" xmlns:r="http://schemas.openxmlformats.org/officeDocument/2006/relationships" xmlns:p="http://schemas.openxmlformats.org/presentationml/2006/main">
  <p:tag name="AS_UNIQUEID" val="3994"/>
</p:tagLst>
</file>

<file path=ppt/tags/tag341.xml><?xml version="1.0" encoding="utf-8"?>
<p:tagLst xmlns:a="http://schemas.openxmlformats.org/drawingml/2006/main" xmlns:r="http://schemas.openxmlformats.org/officeDocument/2006/relationships" xmlns:p="http://schemas.openxmlformats.org/presentationml/2006/main">
  <p:tag name="AS_UNIQUEID" val="3995"/>
</p:tagLst>
</file>

<file path=ppt/tags/tag342.xml><?xml version="1.0" encoding="utf-8"?>
<p:tagLst xmlns:a="http://schemas.openxmlformats.org/drawingml/2006/main" xmlns:r="http://schemas.openxmlformats.org/officeDocument/2006/relationships" xmlns:p="http://schemas.openxmlformats.org/presentationml/2006/main">
  <p:tag name="AS_UNIQUEID" val="3996"/>
</p:tagLst>
</file>

<file path=ppt/tags/tag343.xml><?xml version="1.0" encoding="utf-8"?>
<p:tagLst xmlns:a="http://schemas.openxmlformats.org/drawingml/2006/main" xmlns:r="http://schemas.openxmlformats.org/officeDocument/2006/relationships" xmlns:p="http://schemas.openxmlformats.org/presentationml/2006/main">
  <p:tag name="AS_UNIQUEID" val="3998"/>
</p:tagLst>
</file>

<file path=ppt/tags/tag344.xml><?xml version="1.0" encoding="utf-8"?>
<p:tagLst xmlns:a="http://schemas.openxmlformats.org/drawingml/2006/main" xmlns:r="http://schemas.openxmlformats.org/officeDocument/2006/relationships" xmlns:p="http://schemas.openxmlformats.org/presentationml/2006/main">
  <p:tag name="AS_UNIQUEID" val="3999"/>
</p:tagLst>
</file>

<file path=ppt/tags/tag345.xml><?xml version="1.0" encoding="utf-8"?>
<p:tagLst xmlns:a="http://schemas.openxmlformats.org/drawingml/2006/main" xmlns:r="http://schemas.openxmlformats.org/officeDocument/2006/relationships" xmlns:p="http://schemas.openxmlformats.org/presentationml/2006/main">
  <p:tag name="AS_UNIQUEID" val="4000"/>
</p:tagLst>
</file>

<file path=ppt/tags/tag346.xml><?xml version="1.0" encoding="utf-8"?>
<p:tagLst xmlns:a="http://schemas.openxmlformats.org/drawingml/2006/main" xmlns:r="http://schemas.openxmlformats.org/officeDocument/2006/relationships" xmlns:p="http://schemas.openxmlformats.org/presentationml/2006/main">
  <p:tag name="AS_UNIQUEID" val="4001"/>
</p:tagLst>
</file>

<file path=ppt/tags/tag347.xml><?xml version="1.0" encoding="utf-8"?>
<p:tagLst xmlns:a="http://schemas.openxmlformats.org/drawingml/2006/main" xmlns:r="http://schemas.openxmlformats.org/officeDocument/2006/relationships" xmlns:p="http://schemas.openxmlformats.org/presentationml/2006/main">
  <p:tag name="AS_UNIQUEID" val="4002"/>
</p:tagLst>
</file>

<file path=ppt/tags/tag348.xml><?xml version="1.0" encoding="utf-8"?>
<p:tagLst xmlns:a="http://schemas.openxmlformats.org/drawingml/2006/main" xmlns:r="http://schemas.openxmlformats.org/officeDocument/2006/relationships" xmlns:p="http://schemas.openxmlformats.org/presentationml/2006/main">
  <p:tag name="AS_UNIQUEID" val="4004"/>
</p:tagLst>
</file>

<file path=ppt/tags/tag349.xml><?xml version="1.0" encoding="utf-8"?>
<p:tagLst xmlns:a="http://schemas.openxmlformats.org/drawingml/2006/main" xmlns:r="http://schemas.openxmlformats.org/officeDocument/2006/relationships" xmlns:p="http://schemas.openxmlformats.org/presentationml/2006/main">
  <p:tag name="AS_UNIQUEID" val="4005"/>
</p:tagLst>
</file>

<file path=ppt/tags/tag35.xml><?xml version="1.0" encoding="utf-8"?>
<p:tagLst xmlns:a="http://schemas.openxmlformats.org/drawingml/2006/main" xmlns:r="http://schemas.openxmlformats.org/officeDocument/2006/relationships" xmlns:p="http://schemas.openxmlformats.org/presentationml/2006/main">
  <p:tag name="AS_UNIQUEID" val="1389"/>
</p:tagLst>
</file>

<file path=ppt/tags/tag350.xml><?xml version="1.0" encoding="utf-8"?>
<p:tagLst xmlns:a="http://schemas.openxmlformats.org/drawingml/2006/main" xmlns:r="http://schemas.openxmlformats.org/officeDocument/2006/relationships" xmlns:p="http://schemas.openxmlformats.org/presentationml/2006/main">
  <p:tag name="AS_UNIQUEID" val="4006"/>
</p:tagLst>
</file>

<file path=ppt/tags/tag351.xml><?xml version="1.0" encoding="utf-8"?>
<p:tagLst xmlns:a="http://schemas.openxmlformats.org/drawingml/2006/main" xmlns:r="http://schemas.openxmlformats.org/officeDocument/2006/relationships" xmlns:p="http://schemas.openxmlformats.org/presentationml/2006/main">
  <p:tag name="AS_UNIQUEID" val="4007"/>
</p:tagLst>
</file>

<file path=ppt/tags/tag352.xml><?xml version="1.0" encoding="utf-8"?>
<p:tagLst xmlns:a="http://schemas.openxmlformats.org/drawingml/2006/main" xmlns:r="http://schemas.openxmlformats.org/officeDocument/2006/relationships" xmlns:p="http://schemas.openxmlformats.org/presentationml/2006/main">
  <p:tag name="AS_UNIQUEID" val="4008"/>
</p:tagLst>
</file>

<file path=ppt/tags/tag353.xml><?xml version="1.0" encoding="utf-8"?>
<p:tagLst xmlns:a="http://schemas.openxmlformats.org/drawingml/2006/main" xmlns:r="http://schemas.openxmlformats.org/officeDocument/2006/relationships" xmlns:p="http://schemas.openxmlformats.org/presentationml/2006/main">
  <p:tag name="AS_UNIQUEID" val="2652"/>
</p:tagLst>
</file>

<file path=ppt/tags/tag354.xml><?xml version="1.0" encoding="utf-8"?>
<p:tagLst xmlns:a="http://schemas.openxmlformats.org/drawingml/2006/main" xmlns:r="http://schemas.openxmlformats.org/officeDocument/2006/relationships" xmlns:p="http://schemas.openxmlformats.org/presentationml/2006/main">
  <p:tag name="AS_UNIQUEID" val="2653"/>
</p:tagLst>
</file>

<file path=ppt/tags/tag355.xml><?xml version="1.0" encoding="utf-8"?>
<p:tagLst xmlns:a="http://schemas.openxmlformats.org/drawingml/2006/main" xmlns:r="http://schemas.openxmlformats.org/officeDocument/2006/relationships" xmlns:p="http://schemas.openxmlformats.org/presentationml/2006/main">
  <p:tag name="AS_UNIQUEID" val="2654"/>
</p:tagLst>
</file>

<file path=ppt/tags/tag356.xml><?xml version="1.0" encoding="utf-8"?>
<p:tagLst xmlns:a="http://schemas.openxmlformats.org/drawingml/2006/main" xmlns:r="http://schemas.openxmlformats.org/officeDocument/2006/relationships" xmlns:p="http://schemas.openxmlformats.org/presentationml/2006/main">
  <p:tag name="AS_UNIQUEID" val="4010"/>
  <p:tag name="KSO_WM_SCREEN_THEME_FLAG" val="2TC2MXnMaNnT3Si0A8W8D4U8WZphZ6Ry39MpK5YXgqJgZps+hX7Ben09JCfe0fZh89arTnef5em5i9nLYOz0isNcOlL5tswcQ+OpksbA2QI="/>
</p:tagLst>
</file>

<file path=ppt/tags/tag357.xml><?xml version="1.0" encoding="utf-8"?>
<p:tagLst xmlns:a="http://schemas.openxmlformats.org/drawingml/2006/main" xmlns:r="http://schemas.openxmlformats.org/officeDocument/2006/relationships" xmlns:p="http://schemas.openxmlformats.org/presentationml/2006/main">
  <p:tag name="AS_UNIQUEID" val="4011"/>
  <p:tag name="KSO_WM_SCREEN_THEME_FLAG" val="2TC2MXnMaNnT3Si0A8W8D4U8WZphZ6Ry39MpK5YXgqJgZps+hX7Ben09JCfe0fZh89arTnef5em5i9nLYOz0isNcOlL5tswcQ+OpksbA2QI="/>
</p:tagLst>
</file>

<file path=ppt/tags/tag358.xml><?xml version="1.0" encoding="utf-8"?>
<p:tagLst xmlns:a="http://schemas.openxmlformats.org/drawingml/2006/main" xmlns:r="http://schemas.openxmlformats.org/officeDocument/2006/relationships" xmlns:p="http://schemas.openxmlformats.org/presentationml/2006/main">
  <p:tag name="AS_UNIQUEID" val="4012"/>
  <p:tag name="KSO_WM_SCREEN_THEME_FLAG" val="2TC2MXnMaNnT3Si0A8W8D4U8WZphZ6Ry39MpK5YXgqJgZps+hX7Ben09JCfe0fZh89arTnef5em5i9nLYOz0isNcOlL5tswcQ+OpksbA2QI="/>
</p:tagLst>
</file>

<file path=ppt/tags/tag359.xml><?xml version="1.0" encoding="utf-8"?>
<p:tagLst xmlns:a="http://schemas.openxmlformats.org/drawingml/2006/main" xmlns:r="http://schemas.openxmlformats.org/officeDocument/2006/relationships" xmlns:p="http://schemas.openxmlformats.org/presentationml/2006/main">
  <p:tag name="AS_UNIQUEID" val="4013"/>
  <p:tag name="KSO_WM_SCREEN_THEME_FLAG" val="2TC2MXnMaNnT3Si0A8W8D4U8WZphZ6Ry39MpK5YXgqJgZps+hX7Ben09JCfe0fZh89arTnef5em5i9nLYOz0isNcOlL5tswcQ+OpksbA2QI="/>
</p:tagLst>
</file>

<file path=ppt/tags/tag36.xml><?xml version="1.0" encoding="utf-8"?>
<p:tagLst xmlns:a="http://schemas.openxmlformats.org/drawingml/2006/main" xmlns:r="http://schemas.openxmlformats.org/officeDocument/2006/relationships" xmlns:p="http://schemas.openxmlformats.org/presentationml/2006/main">
  <p:tag name="AS_UNIQUEID" val="4531"/>
</p:tagLst>
</file>

<file path=ppt/tags/tag360.xml><?xml version="1.0" encoding="utf-8"?>
<p:tagLst xmlns:a="http://schemas.openxmlformats.org/drawingml/2006/main" xmlns:r="http://schemas.openxmlformats.org/officeDocument/2006/relationships" xmlns:p="http://schemas.openxmlformats.org/presentationml/2006/main">
  <p:tag name="AS_UNIQUEID" val="4014"/>
  <p:tag name="KSO_WM_SCREEN_THEME_FLAG" val="2TC2MXnMaNnT3Si0A8W8D4U8WZphZ6Ry39MpK5YXgqJgZps+hX7Ben09JCfe0fZh89arTnef5em5i9nLYOz0isNcOlL5tswcQ+OpksbA2QI="/>
</p:tagLst>
</file>

<file path=ppt/tags/tag361.xml><?xml version="1.0" encoding="utf-8"?>
<p:tagLst xmlns:a="http://schemas.openxmlformats.org/drawingml/2006/main" xmlns:r="http://schemas.openxmlformats.org/officeDocument/2006/relationships" xmlns:p="http://schemas.openxmlformats.org/presentationml/2006/main">
  <p:tag name="AS_UNIQUEID" val="4016"/>
  <p:tag name="KSO_WM_SCREEN_THEME_FLAG" val="2TC2MXnMaNnT3Si0A8W8D4U8WZphZ6Ry39MpK5YXgqJgZps+hX7Ben09JCfe0fZh89arTnef5em5i9nLYOz0isNcOlL5tswcQ+OpksbA2QI="/>
</p:tagLst>
</file>

<file path=ppt/tags/tag362.xml><?xml version="1.0" encoding="utf-8"?>
<p:tagLst xmlns:a="http://schemas.openxmlformats.org/drawingml/2006/main" xmlns:r="http://schemas.openxmlformats.org/officeDocument/2006/relationships" xmlns:p="http://schemas.openxmlformats.org/presentationml/2006/main">
  <p:tag name="AS_UNIQUEID" val="3939"/>
</p:tagLst>
</file>

<file path=ppt/tags/tag363.xml><?xml version="1.0" encoding="utf-8"?>
<p:tagLst xmlns:a="http://schemas.openxmlformats.org/drawingml/2006/main" xmlns:r="http://schemas.openxmlformats.org/officeDocument/2006/relationships" xmlns:p="http://schemas.openxmlformats.org/presentationml/2006/main">
  <p:tag name="AS_UNIQUEID" val="3940"/>
</p:tagLst>
</file>

<file path=ppt/tags/tag364.xml><?xml version="1.0" encoding="utf-8"?>
<p:tagLst xmlns:a="http://schemas.openxmlformats.org/drawingml/2006/main" xmlns:r="http://schemas.openxmlformats.org/officeDocument/2006/relationships" xmlns:p="http://schemas.openxmlformats.org/presentationml/2006/main">
  <p:tag name="AS_UNIQUEID" val="3941"/>
</p:tagLst>
</file>

<file path=ppt/tags/tag365.xml><?xml version="1.0" encoding="utf-8"?>
<p:tagLst xmlns:a="http://schemas.openxmlformats.org/drawingml/2006/main" xmlns:r="http://schemas.openxmlformats.org/officeDocument/2006/relationships" xmlns:p="http://schemas.openxmlformats.org/presentationml/2006/main">
  <p:tag name="AS_UNIQUEID" val="3942"/>
</p:tagLst>
</file>

<file path=ppt/tags/tag366.xml><?xml version="1.0" encoding="utf-8"?>
<p:tagLst xmlns:a="http://schemas.openxmlformats.org/drawingml/2006/main" xmlns:r="http://schemas.openxmlformats.org/officeDocument/2006/relationships" xmlns:p="http://schemas.openxmlformats.org/presentationml/2006/main">
  <p:tag name="AS_UNIQUEID" val="3943"/>
</p:tagLst>
</file>

<file path=ppt/tags/tag367.xml><?xml version="1.0" encoding="utf-8"?>
<p:tagLst xmlns:a="http://schemas.openxmlformats.org/drawingml/2006/main" xmlns:r="http://schemas.openxmlformats.org/officeDocument/2006/relationships" xmlns:p="http://schemas.openxmlformats.org/presentationml/2006/main">
  <p:tag name="AS_UNIQUEID" val="3944"/>
</p:tagLst>
</file>

<file path=ppt/tags/tag368.xml><?xml version="1.0" encoding="utf-8"?>
<p:tagLst xmlns:a="http://schemas.openxmlformats.org/drawingml/2006/main" xmlns:r="http://schemas.openxmlformats.org/officeDocument/2006/relationships" xmlns:p="http://schemas.openxmlformats.org/presentationml/2006/main">
  <p:tag name="AS_UNIQUEID" val="3946"/>
</p:tagLst>
</file>

<file path=ppt/tags/tag369.xml><?xml version="1.0" encoding="utf-8"?>
<p:tagLst xmlns:a="http://schemas.openxmlformats.org/drawingml/2006/main" xmlns:r="http://schemas.openxmlformats.org/officeDocument/2006/relationships" xmlns:p="http://schemas.openxmlformats.org/presentationml/2006/main">
  <p:tag name="AS_UNIQUEID" val="3947"/>
</p:tagLst>
</file>

<file path=ppt/tags/tag37.xml><?xml version="1.0" encoding="utf-8"?>
<p:tagLst xmlns:a="http://schemas.openxmlformats.org/drawingml/2006/main" xmlns:r="http://schemas.openxmlformats.org/officeDocument/2006/relationships" xmlns:p="http://schemas.openxmlformats.org/presentationml/2006/main">
  <p:tag name="AS_UNIQUEID" val="4532"/>
</p:tagLst>
</file>

<file path=ppt/tags/tag370.xml><?xml version="1.0" encoding="utf-8"?>
<p:tagLst xmlns:a="http://schemas.openxmlformats.org/drawingml/2006/main" xmlns:r="http://schemas.openxmlformats.org/officeDocument/2006/relationships" xmlns:p="http://schemas.openxmlformats.org/presentationml/2006/main">
  <p:tag name="AS_UNIQUEID" val="3948"/>
</p:tagLst>
</file>

<file path=ppt/tags/tag371.xml><?xml version="1.0" encoding="utf-8"?>
<p:tagLst xmlns:a="http://schemas.openxmlformats.org/drawingml/2006/main" xmlns:r="http://schemas.openxmlformats.org/officeDocument/2006/relationships" xmlns:p="http://schemas.openxmlformats.org/presentationml/2006/main">
  <p:tag name="AS_UNIQUEID" val="3949"/>
</p:tagLst>
</file>

<file path=ppt/tags/tag372.xml><?xml version="1.0" encoding="utf-8"?>
<p:tagLst xmlns:a="http://schemas.openxmlformats.org/drawingml/2006/main" xmlns:r="http://schemas.openxmlformats.org/officeDocument/2006/relationships" xmlns:p="http://schemas.openxmlformats.org/presentationml/2006/main">
  <p:tag name="AS_UNIQUEID" val="3950"/>
</p:tagLst>
</file>

<file path=ppt/tags/tag373.xml><?xml version="1.0" encoding="utf-8"?>
<p:tagLst xmlns:a="http://schemas.openxmlformats.org/drawingml/2006/main" xmlns:r="http://schemas.openxmlformats.org/officeDocument/2006/relationships" xmlns:p="http://schemas.openxmlformats.org/presentationml/2006/main">
  <p:tag name="AS_UNIQUEID" val="3951"/>
</p:tagLst>
</file>

<file path=ppt/tags/tag374.xml><?xml version="1.0" encoding="utf-8"?>
<p:tagLst xmlns:a="http://schemas.openxmlformats.org/drawingml/2006/main" xmlns:r="http://schemas.openxmlformats.org/officeDocument/2006/relationships" xmlns:p="http://schemas.openxmlformats.org/presentationml/2006/main">
  <p:tag name="AS_UNIQUEID" val="3953"/>
</p:tagLst>
</file>

<file path=ppt/tags/tag375.xml><?xml version="1.0" encoding="utf-8"?>
<p:tagLst xmlns:a="http://schemas.openxmlformats.org/drawingml/2006/main" xmlns:r="http://schemas.openxmlformats.org/officeDocument/2006/relationships" xmlns:p="http://schemas.openxmlformats.org/presentationml/2006/main">
  <p:tag name="AS_UNIQUEID" val="3954"/>
</p:tagLst>
</file>

<file path=ppt/tags/tag376.xml><?xml version="1.0" encoding="utf-8"?>
<p:tagLst xmlns:a="http://schemas.openxmlformats.org/drawingml/2006/main" xmlns:r="http://schemas.openxmlformats.org/officeDocument/2006/relationships" xmlns:p="http://schemas.openxmlformats.org/presentationml/2006/main">
  <p:tag name="AS_UNIQUEID" val="3955"/>
</p:tagLst>
</file>

<file path=ppt/tags/tag377.xml><?xml version="1.0" encoding="utf-8"?>
<p:tagLst xmlns:a="http://schemas.openxmlformats.org/drawingml/2006/main" xmlns:r="http://schemas.openxmlformats.org/officeDocument/2006/relationships" xmlns:p="http://schemas.openxmlformats.org/presentationml/2006/main">
  <p:tag name="AS_UNIQUEID" val="3956"/>
</p:tagLst>
</file>

<file path=ppt/tags/tag378.xml><?xml version="1.0" encoding="utf-8"?>
<p:tagLst xmlns:a="http://schemas.openxmlformats.org/drawingml/2006/main" xmlns:r="http://schemas.openxmlformats.org/officeDocument/2006/relationships" xmlns:p="http://schemas.openxmlformats.org/presentationml/2006/main">
  <p:tag name="AS_UNIQUEID" val="3957"/>
</p:tagLst>
</file>

<file path=ppt/tags/tag379.xml><?xml version="1.0" encoding="utf-8"?>
<p:tagLst xmlns:a="http://schemas.openxmlformats.org/drawingml/2006/main" xmlns:r="http://schemas.openxmlformats.org/officeDocument/2006/relationships" xmlns:p="http://schemas.openxmlformats.org/presentationml/2006/main">
  <p:tag name="AS_UNIQUEID" val="3959"/>
</p:tagLst>
</file>

<file path=ppt/tags/tag38.xml><?xml version="1.0" encoding="utf-8"?>
<p:tagLst xmlns:a="http://schemas.openxmlformats.org/drawingml/2006/main" xmlns:r="http://schemas.openxmlformats.org/officeDocument/2006/relationships" xmlns:p="http://schemas.openxmlformats.org/presentationml/2006/main">
  <p:tag name="AS_UNIQUEID" val="1049"/>
  <p:tag name="KSO_WM_SCREEN_THEME_FLAG" val="2TC2MXnMaNnT3Si0A8W8D4U8WZphZ6Ry39MpK5YXgqJgZps+hX7Ben09JCfe0fZh89arTnef5em5i9nLYOz0isNcOlL5tswcQ+OpksbA2QI="/>
</p:tagLst>
</file>

<file path=ppt/tags/tag380.xml><?xml version="1.0" encoding="utf-8"?>
<p:tagLst xmlns:a="http://schemas.openxmlformats.org/drawingml/2006/main" xmlns:r="http://schemas.openxmlformats.org/officeDocument/2006/relationships" xmlns:p="http://schemas.openxmlformats.org/presentationml/2006/main">
  <p:tag name="AS_UNIQUEID" val="3960"/>
</p:tagLst>
</file>

<file path=ppt/tags/tag381.xml><?xml version="1.0" encoding="utf-8"?>
<p:tagLst xmlns:a="http://schemas.openxmlformats.org/drawingml/2006/main" xmlns:r="http://schemas.openxmlformats.org/officeDocument/2006/relationships" xmlns:p="http://schemas.openxmlformats.org/presentationml/2006/main">
  <p:tag name="AS_UNIQUEID" val="3961"/>
</p:tagLst>
</file>

<file path=ppt/tags/tag382.xml><?xml version="1.0" encoding="utf-8"?>
<p:tagLst xmlns:a="http://schemas.openxmlformats.org/drawingml/2006/main" xmlns:r="http://schemas.openxmlformats.org/officeDocument/2006/relationships" xmlns:p="http://schemas.openxmlformats.org/presentationml/2006/main">
  <p:tag name="AS_UNIQUEID" val="3962"/>
</p:tagLst>
</file>

<file path=ppt/tags/tag383.xml><?xml version="1.0" encoding="utf-8"?>
<p:tagLst xmlns:a="http://schemas.openxmlformats.org/drawingml/2006/main" xmlns:r="http://schemas.openxmlformats.org/officeDocument/2006/relationships" xmlns:p="http://schemas.openxmlformats.org/presentationml/2006/main">
  <p:tag name="AS_UNIQUEID" val="3963"/>
</p:tagLst>
</file>

<file path=ppt/tags/tag384.xml><?xml version="1.0" encoding="utf-8"?>
<p:tagLst xmlns:a="http://schemas.openxmlformats.org/drawingml/2006/main" xmlns:r="http://schemas.openxmlformats.org/officeDocument/2006/relationships" xmlns:p="http://schemas.openxmlformats.org/presentationml/2006/main">
  <p:tag name="AS_UNIQUEID" val="3964"/>
</p:tagLst>
</file>

<file path=ppt/tags/tag385.xml><?xml version="1.0" encoding="utf-8"?>
<p:tagLst xmlns:a="http://schemas.openxmlformats.org/drawingml/2006/main" xmlns:r="http://schemas.openxmlformats.org/officeDocument/2006/relationships" xmlns:p="http://schemas.openxmlformats.org/presentationml/2006/main">
  <p:tag name="AS_UNIQUEID" val="3966"/>
</p:tagLst>
</file>

<file path=ppt/tags/tag386.xml><?xml version="1.0" encoding="utf-8"?>
<p:tagLst xmlns:a="http://schemas.openxmlformats.org/drawingml/2006/main" xmlns:r="http://schemas.openxmlformats.org/officeDocument/2006/relationships" xmlns:p="http://schemas.openxmlformats.org/presentationml/2006/main">
  <p:tag name="AS_UNIQUEID" val="3967"/>
</p:tagLst>
</file>

<file path=ppt/tags/tag387.xml><?xml version="1.0" encoding="utf-8"?>
<p:tagLst xmlns:a="http://schemas.openxmlformats.org/drawingml/2006/main" xmlns:r="http://schemas.openxmlformats.org/officeDocument/2006/relationships" xmlns:p="http://schemas.openxmlformats.org/presentationml/2006/main">
  <p:tag name="AS_UNIQUEID" val="3968"/>
</p:tagLst>
</file>

<file path=ppt/tags/tag388.xml><?xml version="1.0" encoding="utf-8"?>
<p:tagLst xmlns:a="http://schemas.openxmlformats.org/drawingml/2006/main" xmlns:r="http://schemas.openxmlformats.org/officeDocument/2006/relationships" xmlns:p="http://schemas.openxmlformats.org/presentationml/2006/main">
  <p:tag name="AS_UNIQUEID" val="3969"/>
</p:tagLst>
</file>

<file path=ppt/tags/tag389.xml><?xml version="1.0" encoding="utf-8"?>
<p:tagLst xmlns:a="http://schemas.openxmlformats.org/drawingml/2006/main" xmlns:r="http://schemas.openxmlformats.org/officeDocument/2006/relationships" xmlns:p="http://schemas.openxmlformats.org/presentationml/2006/main">
  <p:tag name="AS_UNIQUEID" val="3970"/>
</p:tagLst>
</file>

<file path=ppt/tags/tag39.xml><?xml version="1.0" encoding="utf-8"?>
<p:tagLst xmlns:a="http://schemas.openxmlformats.org/drawingml/2006/main" xmlns:r="http://schemas.openxmlformats.org/officeDocument/2006/relationships" xmlns:p="http://schemas.openxmlformats.org/presentationml/2006/main">
  <p:tag name="AS_UNIQUEID" val="1050"/>
  <p:tag name="KSO_WM_SCREEN_THEME_FLAG" val="2TC2MXnMaNnT3Si0A8W8D4U8WZphZ6Ry39MpK5YXgqJgZps+hX7Ben09JCfe0fZh89arTnef5em5i9nLYOz0isNcOlL5tswcQ+OpksbA2QI="/>
</p:tagLst>
</file>

<file path=ppt/tags/tag390.xml><?xml version="1.0" encoding="utf-8"?>
<p:tagLst xmlns:a="http://schemas.openxmlformats.org/drawingml/2006/main" xmlns:r="http://schemas.openxmlformats.org/officeDocument/2006/relationships" xmlns:p="http://schemas.openxmlformats.org/presentationml/2006/main">
  <p:tag name="AS_UNIQUEID" val="3971"/>
</p:tagLst>
</file>

<file path=ppt/tags/tag391.xml><?xml version="1.0" encoding="utf-8"?>
<p:tagLst xmlns:a="http://schemas.openxmlformats.org/drawingml/2006/main" xmlns:r="http://schemas.openxmlformats.org/officeDocument/2006/relationships" xmlns:p="http://schemas.openxmlformats.org/presentationml/2006/main">
  <p:tag name="AS_UNIQUEID" val="3972"/>
</p:tagLst>
</file>

<file path=ppt/tags/tag392.xml><?xml version="1.0" encoding="utf-8"?>
<p:tagLst xmlns:a="http://schemas.openxmlformats.org/drawingml/2006/main" xmlns:r="http://schemas.openxmlformats.org/officeDocument/2006/relationships" xmlns:p="http://schemas.openxmlformats.org/presentationml/2006/main">
  <p:tag name="AS_UNIQUEID" val="3973"/>
</p:tagLst>
</file>

<file path=ppt/tags/tag393.xml><?xml version="1.0" encoding="utf-8"?>
<p:tagLst xmlns:a="http://schemas.openxmlformats.org/drawingml/2006/main" xmlns:r="http://schemas.openxmlformats.org/officeDocument/2006/relationships" xmlns:p="http://schemas.openxmlformats.org/presentationml/2006/main">
  <p:tag name="AS_UNIQUEID" val="3975"/>
</p:tagLst>
</file>

<file path=ppt/tags/tag394.xml><?xml version="1.0" encoding="utf-8"?>
<p:tagLst xmlns:a="http://schemas.openxmlformats.org/drawingml/2006/main" xmlns:r="http://schemas.openxmlformats.org/officeDocument/2006/relationships" xmlns:p="http://schemas.openxmlformats.org/presentationml/2006/main">
  <p:tag name="AS_UNIQUEID" val="3976"/>
</p:tagLst>
</file>

<file path=ppt/tags/tag395.xml><?xml version="1.0" encoding="utf-8"?>
<p:tagLst xmlns:a="http://schemas.openxmlformats.org/drawingml/2006/main" xmlns:r="http://schemas.openxmlformats.org/officeDocument/2006/relationships" xmlns:p="http://schemas.openxmlformats.org/presentationml/2006/main">
  <p:tag name="AS_UNIQUEID" val="3977"/>
</p:tagLst>
</file>

<file path=ppt/tags/tag396.xml><?xml version="1.0" encoding="utf-8"?>
<p:tagLst xmlns:a="http://schemas.openxmlformats.org/drawingml/2006/main" xmlns:r="http://schemas.openxmlformats.org/officeDocument/2006/relationships" xmlns:p="http://schemas.openxmlformats.org/presentationml/2006/main">
  <p:tag name="AS_UNIQUEID" val="3978"/>
</p:tagLst>
</file>

<file path=ppt/tags/tag397.xml><?xml version="1.0" encoding="utf-8"?>
<p:tagLst xmlns:a="http://schemas.openxmlformats.org/drawingml/2006/main" xmlns:r="http://schemas.openxmlformats.org/officeDocument/2006/relationships" xmlns:p="http://schemas.openxmlformats.org/presentationml/2006/main">
  <p:tag name="AS_UNIQUEID" val="3980"/>
</p:tagLst>
</file>

<file path=ppt/tags/tag398.xml><?xml version="1.0" encoding="utf-8"?>
<p:tagLst xmlns:a="http://schemas.openxmlformats.org/drawingml/2006/main" xmlns:r="http://schemas.openxmlformats.org/officeDocument/2006/relationships" xmlns:p="http://schemas.openxmlformats.org/presentationml/2006/main">
  <p:tag name="AS_UNIQUEID" val="3981"/>
</p:tagLst>
</file>

<file path=ppt/tags/tag399.xml><?xml version="1.0" encoding="utf-8"?>
<p:tagLst xmlns:a="http://schemas.openxmlformats.org/drawingml/2006/main" xmlns:r="http://schemas.openxmlformats.org/officeDocument/2006/relationships" xmlns:p="http://schemas.openxmlformats.org/presentationml/2006/main">
  <p:tag name="AS_UNIQUEID" val="3982"/>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SCREEN_THEME_FLAG" val="2TC2MXnMaNnT3Si0A8W8D4U8WZphZ6Ry39MpK5YXgqJgZps+hX7Ben09JCfe0fZh89arTnef5em5i9nLYOz0isNcOlL5tswcQ+OpksbA2QI="/>
</p:tagLst>
</file>

<file path=ppt/tags/tag40.xml><?xml version="1.0" encoding="utf-8"?>
<p:tagLst xmlns:a="http://schemas.openxmlformats.org/drawingml/2006/main" xmlns:r="http://schemas.openxmlformats.org/officeDocument/2006/relationships" xmlns:p="http://schemas.openxmlformats.org/presentationml/2006/main">
  <p:tag name="AS_UNIQUEID" val="1051"/>
  <p:tag name="KSO_WM_SCREEN_THEME_FLAG" val="2TC2MXnMaNnT3Si0A8W8D4U8WZphZ6Ry39MpK5YXgqJgZps+hX7Ben09JCfe0fZh89arTnef5em5i9nLYOz0isNcOlL5tswcQ+OpksbA2QI="/>
</p:tagLst>
</file>

<file path=ppt/tags/tag400.xml><?xml version="1.0" encoding="utf-8"?>
<p:tagLst xmlns:a="http://schemas.openxmlformats.org/drawingml/2006/main" xmlns:r="http://schemas.openxmlformats.org/officeDocument/2006/relationships" xmlns:p="http://schemas.openxmlformats.org/presentationml/2006/main">
  <p:tag name="AS_UNIQUEID" val="3984"/>
</p:tagLst>
</file>

<file path=ppt/tags/tag401.xml><?xml version="1.0" encoding="utf-8"?>
<p:tagLst xmlns:a="http://schemas.openxmlformats.org/drawingml/2006/main" xmlns:r="http://schemas.openxmlformats.org/officeDocument/2006/relationships" xmlns:p="http://schemas.openxmlformats.org/presentationml/2006/main">
  <p:tag name="AS_UNIQUEID" val="3985"/>
</p:tagLst>
</file>

<file path=ppt/tags/tag402.xml><?xml version="1.0" encoding="utf-8"?>
<p:tagLst xmlns:a="http://schemas.openxmlformats.org/drawingml/2006/main" xmlns:r="http://schemas.openxmlformats.org/officeDocument/2006/relationships" xmlns:p="http://schemas.openxmlformats.org/presentationml/2006/main">
  <p:tag name="AS_UNIQUEID" val="3986"/>
</p:tagLst>
</file>

<file path=ppt/tags/tag403.xml><?xml version="1.0" encoding="utf-8"?>
<p:tagLst xmlns:a="http://schemas.openxmlformats.org/drawingml/2006/main" xmlns:r="http://schemas.openxmlformats.org/officeDocument/2006/relationships" xmlns:p="http://schemas.openxmlformats.org/presentationml/2006/main">
  <p:tag name="AS_UNIQUEID" val="3987"/>
</p:tagLst>
</file>

<file path=ppt/tags/tag404.xml><?xml version="1.0" encoding="utf-8"?>
<p:tagLst xmlns:a="http://schemas.openxmlformats.org/drawingml/2006/main" xmlns:r="http://schemas.openxmlformats.org/officeDocument/2006/relationships" xmlns:p="http://schemas.openxmlformats.org/presentationml/2006/main">
  <p:tag name="AS_UNIQUEID" val="3988"/>
</p:tagLst>
</file>

<file path=ppt/tags/tag405.xml><?xml version="1.0" encoding="utf-8"?>
<p:tagLst xmlns:a="http://schemas.openxmlformats.org/drawingml/2006/main" xmlns:r="http://schemas.openxmlformats.org/officeDocument/2006/relationships" xmlns:p="http://schemas.openxmlformats.org/presentationml/2006/main">
  <p:tag name="AS_UNIQUEID" val="3989"/>
</p:tagLst>
</file>

<file path=ppt/tags/tag406.xml><?xml version="1.0" encoding="utf-8"?>
<p:tagLst xmlns:a="http://schemas.openxmlformats.org/drawingml/2006/main" xmlns:r="http://schemas.openxmlformats.org/officeDocument/2006/relationships" xmlns:p="http://schemas.openxmlformats.org/presentationml/2006/main">
  <p:tag name="AS_UNIQUEID" val="3991"/>
</p:tagLst>
</file>

<file path=ppt/tags/tag407.xml><?xml version="1.0" encoding="utf-8"?>
<p:tagLst xmlns:a="http://schemas.openxmlformats.org/drawingml/2006/main" xmlns:r="http://schemas.openxmlformats.org/officeDocument/2006/relationships" xmlns:p="http://schemas.openxmlformats.org/presentationml/2006/main">
  <p:tag name="AS_UNIQUEID" val="3992"/>
</p:tagLst>
</file>

<file path=ppt/tags/tag408.xml><?xml version="1.0" encoding="utf-8"?>
<p:tagLst xmlns:a="http://schemas.openxmlformats.org/drawingml/2006/main" xmlns:r="http://schemas.openxmlformats.org/officeDocument/2006/relationships" xmlns:p="http://schemas.openxmlformats.org/presentationml/2006/main">
  <p:tag name="AS_UNIQUEID" val="3993"/>
</p:tagLst>
</file>

<file path=ppt/tags/tag409.xml><?xml version="1.0" encoding="utf-8"?>
<p:tagLst xmlns:a="http://schemas.openxmlformats.org/drawingml/2006/main" xmlns:r="http://schemas.openxmlformats.org/officeDocument/2006/relationships" xmlns:p="http://schemas.openxmlformats.org/presentationml/2006/main">
  <p:tag name="AS_UNIQUEID" val="3994"/>
</p:tagLst>
</file>

<file path=ppt/tags/tag41.xml><?xml version="1.0" encoding="utf-8"?>
<p:tagLst xmlns:a="http://schemas.openxmlformats.org/drawingml/2006/main" xmlns:r="http://schemas.openxmlformats.org/officeDocument/2006/relationships" xmlns:p="http://schemas.openxmlformats.org/presentationml/2006/main">
  <p:tag name="AS_UNIQUEID" val="1052"/>
  <p:tag name="KSO_WM_SCREEN_THEME_FLAG" val="2TC2MXnMaNnT3Si0A8W8D4U8WZphZ6Ry39MpK5YXgqJgZps+hX7Ben09JCfe0fZh89arTnef5em5i9nLYOz0isNcOlL5tswcQ+OpksbA2QI="/>
</p:tagLst>
</file>

<file path=ppt/tags/tag410.xml><?xml version="1.0" encoding="utf-8"?>
<p:tagLst xmlns:a="http://schemas.openxmlformats.org/drawingml/2006/main" xmlns:r="http://schemas.openxmlformats.org/officeDocument/2006/relationships" xmlns:p="http://schemas.openxmlformats.org/presentationml/2006/main">
  <p:tag name="AS_UNIQUEID" val="3995"/>
</p:tagLst>
</file>

<file path=ppt/tags/tag411.xml><?xml version="1.0" encoding="utf-8"?>
<p:tagLst xmlns:a="http://schemas.openxmlformats.org/drawingml/2006/main" xmlns:r="http://schemas.openxmlformats.org/officeDocument/2006/relationships" xmlns:p="http://schemas.openxmlformats.org/presentationml/2006/main">
  <p:tag name="AS_UNIQUEID" val="3996"/>
</p:tagLst>
</file>

<file path=ppt/tags/tag412.xml><?xml version="1.0" encoding="utf-8"?>
<p:tagLst xmlns:a="http://schemas.openxmlformats.org/drawingml/2006/main" xmlns:r="http://schemas.openxmlformats.org/officeDocument/2006/relationships" xmlns:p="http://schemas.openxmlformats.org/presentationml/2006/main">
  <p:tag name="AS_UNIQUEID" val="3998"/>
</p:tagLst>
</file>

<file path=ppt/tags/tag413.xml><?xml version="1.0" encoding="utf-8"?>
<p:tagLst xmlns:a="http://schemas.openxmlformats.org/drawingml/2006/main" xmlns:r="http://schemas.openxmlformats.org/officeDocument/2006/relationships" xmlns:p="http://schemas.openxmlformats.org/presentationml/2006/main">
  <p:tag name="AS_UNIQUEID" val="3999"/>
</p:tagLst>
</file>

<file path=ppt/tags/tag414.xml><?xml version="1.0" encoding="utf-8"?>
<p:tagLst xmlns:a="http://schemas.openxmlformats.org/drawingml/2006/main" xmlns:r="http://schemas.openxmlformats.org/officeDocument/2006/relationships" xmlns:p="http://schemas.openxmlformats.org/presentationml/2006/main">
  <p:tag name="AS_UNIQUEID" val="4000"/>
</p:tagLst>
</file>

<file path=ppt/tags/tag415.xml><?xml version="1.0" encoding="utf-8"?>
<p:tagLst xmlns:a="http://schemas.openxmlformats.org/drawingml/2006/main" xmlns:r="http://schemas.openxmlformats.org/officeDocument/2006/relationships" xmlns:p="http://schemas.openxmlformats.org/presentationml/2006/main">
  <p:tag name="AS_UNIQUEID" val="4001"/>
</p:tagLst>
</file>

<file path=ppt/tags/tag416.xml><?xml version="1.0" encoding="utf-8"?>
<p:tagLst xmlns:a="http://schemas.openxmlformats.org/drawingml/2006/main" xmlns:r="http://schemas.openxmlformats.org/officeDocument/2006/relationships" xmlns:p="http://schemas.openxmlformats.org/presentationml/2006/main">
  <p:tag name="AS_UNIQUEID" val="4002"/>
</p:tagLst>
</file>

<file path=ppt/tags/tag417.xml><?xml version="1.0" encoding="utf-8"?>
<p:tagLst xmlns:a="http://schemas.openxmlformats.org/drawingml/2006/main" xmlns:r="http://schemas.openxmlformats.org/officeDocument/2006/relationships" xmlns:p="http://schemas.openxmlformats.org/presentationml/2006/main">
  <p:tag name="AS_UNIQUEID" val="4004"/>
</p:tagLst>
</file>

<file path=ppt/tags/tag418.xml><?xml version="1.0" encoding="utf-8"?>
<p:tagLst xmlns:a="http://schemas.openxmlformats.org/drawingml/2006/main" xmlns:r="http://schemas.openxmlformats.org/officeDocument/2006/relationships" xmlns:p="http://schemas.openxmlformats.org/presentationml/2006/main">
  <p:tag name="AS_UNIQUEID" val="4005"/>
</p:tagLst>
</file>

<file path=ppt/tags/tag419.xml><?xml version="1.0" encoding="utf-8"?>
<p:tagLst xmlns:a="http://schemas.openxmlformats.org/drawingml/2006/main" xmlns:r="http://schemas.openxmlformats.org/officeDocument/2006/relationships" xmlns:p="http://schemas.openxmlformats.org/presentationml/2006/main">
  <p:tag name="AS_UNIQUEID" val="4006"/>
</p:tagLst>
</file>

<file path=ppt/tags/tag42.xml><?xml version="1.0" encoding="utf-8"?>
<p:tagLst xmlns:a="http://schemas.openxmlformats.org/drawingml/2006/main" xmlns:r="http://schemas.openxmlformats.org/officeDocument/2006/relationships" xmlns:p="http://schemas.openxmlformats.org/presentationml/2006/main">
  <p:tag name="AS_UNIQUEID" val="1053"/>
  <p:tag name="KSO_WM_SCREEN_THEME_FLAG" val="2TC2MXnMaNnT3Si0A8W8D4U8WZphZ6Ry39MpK5YXgqJgZps+hX7Ben09JCfe0fZh89arTnef5em5i9nLYOz0isNcOlL5tswcQ+OpksbA2QI="/>
</p:tagLst>
</file>

<file path=ppt/tags/tag420.xml><?xml version="1.0" encoding="utf-8"?>
<p:tagLst xmlns:a="http://schemas.openxmlformats.org/drawingml/2006/main" xmlns:r="http://schemas.openxmlformats.org/officeDocument/2006/relationships" xmlns:p="http://schemas.openxmlformats.org/presentationml/2006/main">
  <p:tag name="AS_UNIQUEID" val="4007"/>
</p:tagLst>
</file>

<file path=ppt/tags/tag421.xml><?xml version="1.0" encoding="utf-8"?>
<p:tagLst xmlns:a="http://schemas.openxmlformats.org/drawingml/2006/main" xmlns:r="http://schemas.openxmlformats.org/officeDocument/2006/relationships" xmlns:p="http://schemas.openxmlformats.org/presentationml/2006/main">
  <p:tag name="AS_UNIQUEID" val="4008"/>
</p:tagLst>
</file>

<file path=ppt/tags/tag422.xml><?xml version="1.0" encoding="utf-8"?>
<p:tagLst xmlns:a="http://schemas.openxmlformats.org/drawingml/2006/main" xmlns:r="http://schemas.openxmlformats.org/officeDocument/2006/relationships" xmlns:p="http://schemas.openxmlformats.org/presentationml/2006/main">
  <p:tag name="AS_UNIQUEID" val="1365"/>
</p:tagLst>
</file>

<file path=ppt/tags/tag423.xml><?xml version="1.0" encoding="utf-8"?>
<p:tagLst xmlns:a="http://schemas.openxmlformats.org/drawingml/2006/main" xmlns:r="http://schemas.openxmlformats.org/officeDocument/2006/relationships" xmlns:p="http://schemas.openxmlformats.org/presentationml/2006/main">
  <p:tag name="AS_UNIQUEID" val="2491"/>
  <p:tag name="KSO_WM_BEAUTIFY_FLAG" val=""/>
  <p:tag name="KSO_WM_UNIT_PLACING_PICTURE_USER_VIEWPORT" val="{&quot;height&quot;:10800,&quot;width&quot;:19200}"/>
  <p:tag name="KSO_WM_SCREEN_THEME_FLAG" val="2TC2MXnMaNnT3Si0A8W8D4U8WZphZ6Ry39MpK5YXgqJgZps+hX7Ben09JCfe0fZh89arTnef5em5i9nLYOz0isNcOlL5tswcQ+OpksbA2QI="/>
</p:tagLst>
</file>

<file path=ppt/tags/tag424.xml><?xml version="1.0" encoding="utf-8"?>
<p:tagLst xmlns:a="http://schemas.openxmlformats.org/drawingml/2006/main" xmlns:r="http://schemas.openxmlformats.org/officeDocument/2006/relationships" xmlns:p="http://schemas.openxmlformats.org/presentationml/2006/main">
  <p:tag name="AS_UNIQUEID" val="2426"/>
</p:tagLst>
</file>

<file path=ppt/tags/tag425.xml><?xml version="1.0" encoding="utf-8"?>
<p:tagLst xmlns:a="http://schemas.openxmlformats.org/drawingml/2006/main" xmlns:r="http://schemas.openxmlformats.org/officeDocument/2006/relationships" xmlns:p="http://schemas.openxmlformats.org/presentationml/2006/main">
  <p:tag name="AS_UNIQUEID" val="2427"/>
</p:tagLst>
</file>

<file path=ppt/tags/tag426.xml><?xml version="1.0" encoding="utf-8"?>
<p:tagLst xmlns:a="http://schemas.openxmlformats.org/drawingml/2006/main" xmlns:r="http://schemas.openxmlformats.org/officeDocument/2006/relationships" xmlns:p="http://schemas.openxmlformats.org/presentationml/2006/main">
  <p:tag name="AS_UNIQUEID" val="2428"/>
</p:tagLst>
</file>

<file path=ppt/tags/tag427.xml><?xml version="1.0" encoding="utf-8"?>
<p:tagLst xmlns:a="http://schemas.openxmlformats.org/drawingml/2006/main" xmlns:r="http://schemas.openxmlformats.org/officeDocument/2006/relationships" xmlns:p="http://schemas.openxmlformats.org/presentationml/2006/main">
  <p:tag name="AS_UNIQUEID" val="2429"/>
</p:tagLst>
</file>

<file path=ppt/tags/tag428.xml><?xml version="1.0" encoding="utf-8"?>
<p:tagLst xmlns:a="http://schemas.openxmlformats.org/drawingml/2006/main" xmlns:r="http://schemas.openxmlformats.org/officeDocument/2006/relationships" xmlns:p="http://schemas.openxmlformats.org/presentationml/2006/main">
  <p:tag name="AS_UNIQUEID" val="2430"/>
</p:tagLst>
</file>

<file path=ppt/tags/tag429.xml><?xml version="1.0" encoding="utf-8"?>
<p:tagLst xmlns:a="http://schemas.openxmlformats.org/drawingml/2006/main" xmlns:r="http://schemas.openxmlformats.org/officeDocument/2006/relationships" xmlns:p="http://schemas.openxmlformats.org/presentationml/2006/main">
  <p:tag name="AS_UNIQUEID" val="2432"/>
</p:tagLst>
</file>

<file path=ppt/tags/tag43.xml><?xml version="1.0" encoding="utf-8"?>
<p:tagLst xmlns:a="http://schemas.openxmlformats.org/drawingml/2006/main" xmlns:r="http://schemas.openxmlformats.org/officeDocument/2006/relationships" xmlns:p="http://schemas.openxmlformats.org/presentationml/2006/main">
  <p:tag name="AS_UNIQUEID" val="980"/>
</p:tagLst>
</file>

<file path=ppt/tags/tag430.xml><?xml version="1.0" encoding="utf-8"?>
<p:tagLst xmlns:a="http://schemas.openxmlformats.org/drawingml/2006/main" xmlns:r="http://schemas.openxmlformats.org/officeDocument/2006/relationships" xmlns:p="http://schemas.openxmlformats.org/presentationml/2006/main">
  <p:tag name="AS_UNIQUEID" val="2433"/>
</p:tagLst>
</file>

<file path=ppt/tags/tag431.xml><?xml version="1.0" encoding="utf-8"?>
<p:tagLst xmlns:a="http://schemas.openxmlformats.org/drawingml/2006/main" xmlns:r="http://schemas.openxmlformats.org/officeDocument/2006/relationships" xmlns:p="http://schemas.openxmlformats.org/presentationml/2006/main">
  <p:tag name="AS_UNIQUEID" val="2434"/>
</p:tagLst>
</file>

<file path=ppt/tags/tag432.xml><?xml version="1.0" encoding="utf-8"?>
<p:tagLst xmlns:a="http://schemas.openxmlformats.org/drawingml/2006/main" xmlns:r="http://schemas.openxmlformats.org/officeDocument/2006/relationships" xmlns:p="http://schemas.openxmlformats.org/presentationml/2006/main">
  <p:tag name="AS_UNIQUEID" val="2435"/>
</p:tagLst>
</file>

<file path=ppt/tags/tag433.xml><?xml version="1.0" encoding="utf-8"?>
<p:tagLst xmlns:a="http://schemas.openxmlformats.org/drawingml/2006/main" xmlns:r="http://schemas.openxmlformats.org/officeDocument/2006/relationships" xmlns:p="http://schemas.openxmlformats.org/presentationml/2006/main">
  <p:tag name="AS_UNIQUEID" val="2436"/>
</p:tagLst>
</file>

<file path=ppt/tags/tag434.xml><?xml version="1.0" encoding="utf-8"?>
<p:tagLst xmlns:a="http://schemas.openxmlformats.org/drawingml/2006/main" xmlns:r="http://schemas.openxmlformats.org/officeDocument/2006/relationships" xmlns:p="http://schemas.openxmlformats.org/presentationml/2006/main">
  <p:tag name="AS_UNIQUEID" val="2438"/>
  <p:tag name="KSO_WM_BEAUTIFY_FLAG" val=""/>
  <p:tag name="KSO_WM_UNIT_PLACING_PICTURE_USER_VIEWPORT" val="{&quot;height&quot;:10800,&quot;width&quot;:19200}"/>
</p:tagLst>
</file>

<file path=ppt/tags/tag435.xml><?xml version="1.0" encoding="utf-8"?>
<p:tagLst xmlns:a="http://schemas.openxmlformats.org/drawingml/2006/main" xmlns:r="http://schemas.openxmlformats.org/officeDocument/2006/relationships" xmlns:p="http://schemas.openxmlformats.org/presentationml/2006/main">
  <p:tag name="AS_UNIQUEID" val="2440"/>
</p:tagLst>
</file>

<file path=ppt/tags/tag436.xml><?xml version="1.0" encoding="utf-8"?>
<p:tagLst xmlns:a="http://schemas.openxmlformats.org/drawingml/2006/main" xmlns:r="http://schemas.openxmlformats.org/officeDocument/2006/relationships" xmlns:p="http://schemas.openxmlformats.org/presentationml/2006/main">
  <p:tag name="AS_UNIQUEID" val="2441"/>
</p:tagLst>
</file>

<file path=ppt/tags/tag437.xml><?xml version="1.0" encoding="utf-8"?>
<p:tagLst xmlns:a="http://schemas.openxmlformats.org/drawingml/2006/main" xmlns:r="http://schemas.openxmlformats.org/officeDocument/2006/relationships" xmlns:p="http://schemas.openxmlformats.org/presentationml/2006/main">
  <p:tag name="AS_UNIQUEID" val="2442"/>
</p:tagLst>
</file>

<file path=ppt/tags/tag438.xml><?xml version="1.0" encoding="utf-8"?>
<p:tagLst xmlns:a="http://schemas.openxmlformats.org/drawingml/2006/main" xmlns:r="http://schemas.openxmlformats.org/officeDocument/2006/relationships" xmlns:p="http://schemas.openxmlformats.org/presentationml/2006/main">
  <p:tag name="AS_UNIQUEID" val="2443"/>
</p:tagLst>
</file>

<file path=ppt/tags/tag439.xml><?xml version="1.0" encoding="utf-8"?>
<p:tagLst xmlns:a="http://schemas.openxmlformats.org/drawingml/2006/main" xmlns:r="http://schemas.openxmlformats.org/officeDocument/2006/relationships" xmlns:p="http://schemas.openxmlformats.org/presentationml/2006/main">
  <p:tag name="AS_UNIQUEID" val="2444"/>
</p:tagLst>
</file>

<file path=ppt/tags/tag44.xml><?xml version="1.0" encoding="utf-8"?>
<p:tagLst xmlns:a="http://schemas.openxmlformats.org/drawingml/2006/main" xmlns:r="http://schemas.openxmlformats.org/officeDocument/2006/relationships" xmlns:p="http://schemas.openxmlformats.org/presentationml/2006/main">
  <p:tag name="AS_UNIQUEID" val="981"/>
</p:tagLst>
</file>

<file path=ppt/tags/tag440.xml><?xml version="1.0" encoding="utf-8"?>
<p:tagLst xmlns:a="http://schemas.openxmlformats.org/drawingml/2006/main" xmlns:r="http://schemas.openxmlformats.org/officeDocument/2006/relationships" xmlns:p="http://schemas.openxmlformats.org/presentationml/2006/main">
  <p:tag name="AS_UNIQUEID" val="2445"/>
</p:tagLst>
</file>

<file path=ppt/tags/tag441.xml><?xml version="1.0" encoding="utf-8"?>
<p:tagLst xmlns:a="http://schemas.openxmlformats.org/drawingml/2006/main" xmlns:r="http://schemas.openxmlformats.org/officeDocument/2006/relationships" xmlns:p="http://schemas.openxmlformats.org/presentationml/2006/main">
  <p:tag name="AS_UNIQUEID" val="2447"/>
</p:tagLst>
</file>

<file path=ppt/tags/tag442.xml><?xml version="1.0" encoding="utf-8"?>
<p:tagLst xmlns:a="http://schemas.openxmlformats.org/drawingml/2006/main" xmlns:r="http://schemas.openxmlformats.org/officeDocument/2006/relationships" xmlns:p="http://schemas.openxmlformats.org/presentationml/2006/main">
  <p:tag name="AS_UNIQUEID" val="2448"/>
</p:tagLst>
</file>

<file path=ppt/tags/tag443.xml><?xml version="1.0" encoding="utf-8"?>
<p:tagLst xmlns:a="http://schemas.openxmlformats.org/drawingml/2006/main" xmlns:r="http://schemas.openxmlformats.org/officeDocument/2006/relationships" xmlns:p="http://schemas.openxmlformats.org/presentationml/2006/main">
  <p:tag name="AS_UNIQUEID" val="2449"/>
</p:tagLst>
</file>

<file path=ppt/tags/tag444.xml><?xml version="1.0" encoding="utf-8"?>
<p:tagLst xmlns:a="http://schemas.openxmlformats.org/drawingml/2006/main" xmlns:r="http://schemas.openxmlformats.org/officeDocument/2006/relationships" xmlns:p="http://schemas.openxmlformats.org/presentationml/2006/main">
  <p:tag name="AS_UNIQUEID" val="2450"/>
</p:tagLst>
</file>

<file path=ppt/tags/tag445.xml><?xml version="1.0" encoding="utf-8"?>
<p:tagLst xmlns:a="http://schemas.openxmlformats.org/drawingml/2006/main" xmlns:r="http://schemas.openxmlformats.org/officeDocument/2006/relationships" xmlns:p="http://schemas.openxmlformats.org/presentationml/2006/main">
  <p:tag name="AS_UNIQUEID" val="2451"/>
</p:tagLst>
</file>

<file path=ppt/tags/tag446.xml><?xml version="1.0" encoding="utf-8"?>
<p:tagLst xmlns:a="http://schemas.openxmlformats.org/drawingml/2006/main" xmlns:r="http://schemas.openxmlformats.org/officeDocument/2006/relationships" xmlns:p="http://schemas.openxmlformats.org/presentationml/2006/main">
  <p:tag name="AS_UNIQUEID" val="2452"/>
</p:tagLst>
</file>

<file path=ppt/tags/tag447.xml><?xml version="1.0" encoding="utf-8"?>
<p:tagLst xmlns:a="http://schemas.openxmlformats.org/drawingml/2006/main" xmlns:r="http://schemas.openxmlformats.org/officeDocument/2006/relationships" xmlns:p="http://schemas.openxmlformats.org/presentationml/2006/main">
  <p:tag name="AS_UNIQUEID" val="2453"/>
</p:tagLst>
</file>

<file path=ppt/tags/tag448.xml><?xml version="1.0" encoding="utf-8"?>
<p:tagLst xmlns:a="http://schemas.openxmlformats.org/drawingml/2006/main" xmlns:r="http://schemas.openxmlformats.org/officeDocument/2006/relationships" xmlns:p="http://schemas.openxmlformats.org/presentationml/2006/main">
  <p:tag name="AS_UNIQUEID" val="2454"/>
</p:tagLst>
</file>

<file path=ppt/tags/tag449.xml><?xml version="1.0" encoding="utf-8"?>
<p:tagLst xmlns:a="http://schemas.openxmlformats.org/drawingml/2006/main" xmlns:r="http://schemas.openxmlformats.org/officeDocument/2006/relationships" xmlns:p="http://schemas.openxmlformats.org/presentationml/2006/main">
  <p:tag name="AS_UNIQUEID" val="2456"/>
</p:tagLst>
</file>

<file path=ppt/tags/tag45.xml><?xml version="1.0" encoding="utf-8"?>
<p:tagLst xmlns:a="http://schemas.openxmlformats.org/drawingml/2006/main" xmlns:r="http://schemas.openxmlformats.org/officeDocument/2006/relationships" xmlns:p="http://schemas.openxmlformats.org/presentationml/2006/main">
  <p:tag name="AS_UNIQUEID" val="982"/>
</p:tagLst>
</file>

<file path=ppt/tags/tag450.xml><?xml version="1.0" encoding="utf-8"?>
<p:tagLst xmlns:a="http://schemas.openxmlformats.org/drawingml/2006/main" xmlns:r="http://schemas.openxmlformats.org/officeDocument/2006/relationships" xmlns:p="http://schemas.openxmlformats.org/presentationml/2006/main">
  <p:tag name="AS_UNIQUEID" val="2457"/>
</p:tagLst>
</file>

<file path=ppt/tags/tag451.xml><?xml version="1.0" encoding="utf-8"?>
<p:tagLst xmlns:a="http://schemas.openxmlformats.org/drawingml/2006/main" xmlns:r="http://schemas.openxmlformats.org/officeDocument/2006/relationships" xmlns:p="http://schemas.openxmlformats.org/presentationml/2006/main">
  <p:tag name="AS_UNIQUEID" val="2458"/>
</p:tagLst>
</file>

<file path=ppt/tags/tag452.xml><?xml version="1.0" encoding="utf-8"?>
<p:tagLst xmlns:a="http://schemas.openxmlformats.org/drawingml/2006/main" xmlns:r="http://schemas.openxmlformats.org/officeDocument/2006/relationships" xmlns:p="http://schemas.openxmlformats.org/presentationml/2006/main">
  <p:tag name="AS_UNIQUEID" val="2459"/>
</p:tagLst>
</file>

<file path=ppt/tags/tag453.xml><?xml version="1.0" encoding="utf-8"?>
<p:tagLst xmlns:a="http://schemas.openxmlformats.org/drawingml/2006/main" xmlns:r="http://schemas.openxmlformats.org/officeDocument/2006/relationships" xmlns:p="http://schemas.openxmlformats.org/presentationml/2006/main">
  <p:tag name="AS_UNIQUEID" val="2461"/>
</p:tagLst>
</file>

<file path=ppt/tags/tag454.xml><?xml version="1.0" encoding="utf-8"?>
<p:tagLst xmlns:a="http://schemas.openxmlformats.org/drawingml/2006/main" xmlns:r="http://schemas.openxmlformats.org/officeDocument/2006/relationships" xmlns:p="http://schemas.openxmlformats.org/presentationml/2006/main">
  <p:tag name="AS_UNIQUEID" val="2462"/>
</p:tagLst>
</file>

<file path=ppt/tags/tag455.xml><?xml version="1.0" encoding="utf-8"?>
<p:tagLst xmlns:a="http://schemas.openxmlformats.org/drawingml/2006/main" xmlns:r="http://schemas.openxmlformats.org/officeDocument/2006/relationships" xmlns:p="http://schemas.openxmlformats.org/presentationml/2006/main">
  <p:tag name="AS_UNIQUEID" val="2463"/>
</p:tagLst>
</file>

<file path=ppt/tags/tag456.xml><?xml version="1.0" encoding="utf-8"?>
<p:tagLst xmlns:a="http://schemas.openxmlformats.org/drawingml/2006/main" xmlns:r="http://schemas.openxmlformats.org/officeDocument/2006/relationships" xmlns:p="http://schemas.openxmlformats.org/presentationml/2006/main">
  <p:tag name="AS_UNIQUEID" val="2465"/>
</p:tagLst>
</file>

<file path=ppt/tags/tag457.xml><?xml version="1.0" encoding="utf-8"?>
<p:tagLst xmlns:a="http://schemas.openxmlformats.org/drawingml/2006/main" xmlns:r="http://schemas.openxmlformats.org/officeDocument/2006/relationships" xmlns:p="http://schemas.openxmlformats.org/presentationml/2006/main">
  <p:tag name="AS_UNIQUEID" val="2466"/>
</p:tagLst>
</file>

<file path=ppt/tags/tag458.xml><?xml version="1.0" encoding="utf-8"?>
<p:tagLst xmlns:a="http://schemas.openxmlformats.org/drawingml/2006/main" xmlns:r="http://schemas.openxmlformats.org/officeDocument/2006/relationships" xmlns:p="http://schemas.openxmlformats.org/presentationml/2006/main">
  <p:tag name="AS_UNIQUEID" val="2467"/>
</p:tagLst>
</file>

<file path=ppt/tags/tag459.xml><?xml version="1.0" encoding="utf-8"?>
<p:tagLst xmlns:a="http://schemas.openxmlformats.org/drawingml/2006/main" xmlns:r="http://schemas.openxmlformats.org/officeDocument/2006/relationships" xmlns:p="http://schemas.openxmlformats.org/presentationml/2006/main">
  <p:tag name="AS_UNIQUEID" val="2468"/>
</p:tagLst>
</file>

<file path=ppt/tags/tag46.xml><?xml version="1.0" encoding="utf-8"?>
<p:tagLst xmlns:a="http://schemas.openxmlformats.org/drawingml/2006/main" xmlns:r="http://schemas.openxmlformats.org/officeDocument/2006/relationships" xmlns:p="http://schemas.openxmlformats.org/presentationml/2006/main">
  <p:tag name="AS_UNIQUEID" val="983"/>
</p:tagLst>
</file>

<file path=ppt/tags/tag460.xml><?xml version="1.0" encoding="utf-8"?>
<p:tagLst xmlns:a="http://schemas.openxmlformats.org/drawingml/2006/main" xmlns:r="http://schemas.openxmlformats.org/officeDocument/2006/relationships" xmlns:p="http://schemas.openxmlformats.org/presentationml/2006/main">
  <p:tag name="AS_UNIQUEID" val="2469"/>
</p:tagLst>
</file>

<file path=ppt/tags/tag461.xml><?xml version="1.0" encoding="utf-8"?>
<p:tagLst xmlns:a="http://schemas.openxmlformats.org/drawingml/2006/main" xmlns:r="http://schemas.openxmlformats.org/officeDocument/2006/relationships" xmlns:p="http://schemas.openxmlformats.org/presentationml/2006/main">
  <p:tag name="AS_UNIQUEID" val="2470"/>
</p:tagLst>
</file>

<file path=ppt/tags/tag462.xml><?xml version="1.0" encoding="utf-8"?>
<p:tagLst xmlns:a="http://schemas.openxmlformats.org/drawingml/2006/main" xmlns:r="http://schemas.openxmlformats.org/officeDocument/2006/relationships" xmlns:p="http://schemas.openxmlformats.org/presentationml/2006/main">
  <p:tag name="AS_UNIQUEID" val="2472"/>
</p:tagLst>
</file>

<file path=ppt/tags/tag463.xml><?xml version="1.0" encoding="utf-8"?>
<p:tagLst xmlns:a="http://schemas.openxmlformats.org/drawingml/2006/main" xmlns:r="http://schemas.openxmlformats.org/officeDocument/2006/relationships" xmlns:p="http://schemas.openxmlformats.org/presentationml/2006/main">
  <p:tag name="AS_UNIQUEID" val="2473"/>
</p:tagLst>
</file>

<file path=ppt/tags/tag464.xml><?xml version="1.0" encoding="utf-8"?>
<p:tagLst xmlns:a="http://schemas.openxmlformats.org/drawingml/2006/main" xmlns:r="http://schemas.openxmlformats.org/officeDocument/2006/relationships" xmlns:p="http://schemas.openxmlformats.org/presentationml/2006/main">
  <p:tag name="AS_UNIQUEID" val="2474"/>
</p:tagLst>
</file>

<file path=ppt/tags/tag465.xml><?xml version="1.0" encoding="utf-8"?>
<p:tagLst xmlns:a="http://schemas.openxmlformats.org/drawingml/2006/main" xmlns:r="http://schemas.openxmlformats.org/officeDocument/2006/relationships" xmlns:p="http://schemas.openxmlformats.org/presentationml/2006/main">
  <p:tag name="AS_UNIQUEID" val="2475"/>
</p:tagLst>
</file>

<file path=ppt/tags/tag466.xml><?xml version="1.0" encoding="utf-8"?>
<p:tagLst xmlns:a="http://schemas.openxmlformats.org/drawingml/2006/main" xmlns:r="http://schemas.openxmlformats.org/officeDocument/2006/relationships" xmlns:p="http://schemas.openxmlformats.org/presentationml/2006/main">
  <p:tag name="AS_UNIQUEID" val="2476"/>
</p:tagLst>
</file>

<file path=ppt/tags/tag467.xml><?xml version="1.0" encoding="utf-8"?>
<p:tagLst xmlns:a="http://schemas.openxmlformats.org/drawingml/2006/main" xmlns:r="http://schemas.openxmlformats.org/officeDocument/2006/relationships" xmlns:p="http://schemas.openxmlformats.org/presentationml/2006/main">
  <p:tag name="AS_UNIQUEID" val="2477"/>
</p:tagLst>
</file>

<file path=ppt/tags/tag468.xml><?xml version="1.0" encoding="utf-8"?>
<p:tagLst xmlns:a="http://schemas.openxmlformats.org/drawingml/2006/main" xmlns:r="http://schemas.openxmlformats.org/officeDocument/2006/relationships" xmlns:p="http://schemas.openxmlformats.org/presentationml/2006/main">
  <p:tag name="AS_UNIQUEID" val="2479"/>
</p:tagLst>
</file>

<file path=ppt/tags/tag469.xml><?xml version="1.0" encoding="utf-8"?>
<p:tagLst xmlns:a="http://schemas.openxmlformats.org/drawingml/2006/main" xmlns:r="http://schemas.openxmlformats.org/officeDocument/2006/relationships" xmlns:p="http://schemas.openxmlformats.org/presentationml/2006/main">
  <p:tag name="AS_UNIQUEID" val="2480"/>
</p:tagLst>
</file>

<file path=ppt/tags/tag47.xml><?xml version="1.0" encoding="utf-8"?>
<p:tagLst xmlns:a="http://schemas.openxmlformats.org/drawingml/2006/main" xmlns:r="http://schemas.openxmlformats.org/officeDocument/2006/relationships" xmlns:p="http://schemas.openxmlformats.org/presentationml/2006/main">
  <p:tag name="AS_UNIQUEID" val="984"/>
</p:tagLst>
</file>

<file path=ppt/tags/tag470.xml><?xml version="1.0" encoding="utf-8"?>
<p:tagLst xmlns:a="http://schemas.openxmlformats.org/drawingml/2006/main" xmlns:r="http://schemas.openxmlformats.org/officeDocument/2006/relationships" xmlns:p="http://schemas.openxmlformats.org/presentationml/2006/main">
  <p:tag name="AS_UNIQUEID" val="2481"/>
</p:tagLst>
</file>

<file path=ppt/tags/tag471.xml><?xml version="1.0" encoding="utf-8"?>
<p:tagLst xmlns:a="http://schemas.openxmlformats.org/drawingml/2006/main" xmlns:r="http://schemas.openxmlformats.org/officeDocument/2006/relationships" xmlns:p="http://schemas.openxmlformats.org/presentationml/2006/main">
  <p:tag name="AS_UNIQUEID" val="2482"/>
</p:tagLst>
</file>

<file path=ppt/tags/tag472.xml><?xml version="1.0" encoding="utf-8"?>
<p:tagLst xmlns:a="http://schemas.openxmlformats.org/drawingml/2006/main" xmlns:r="http://schemas.openxmlformats.org/officeDocument/2006/relationships" xmlns:p="http://schemas.openxmlformats.org/presentationml/2006/main">
  <p:tag name="AS_UNIQUEID" val="2483"/>
</p:tagLst>
</file>

<file path=ppt/tags/tag473.xml><?xml version="1.0" encoding="utf-8"?>
<p:tagLst xmlns:a="http://schemas.openxmlformats.org/drawingml/2006/main" xmlns:r="http://schemas.openxmlformats.org/officeDocument/2006/relationships" xmlns:p="http://schemas.openxmlformats.org/presentationml/2006/main">
  <p:tag name="AS_UNIQUEID" val="2485"/>
</p:tagLst>
</file>

<file path=ppt/tags/tag474.xml><?xml version="1.0" encoding="utf-8"?>
<p:tagLst xmlns:a="http://schemas.openxmlformats.org/drawingml/2006/main" xmlns:r="http://schemas.openxmlformats.org/officeDocument/2006/relationships" xmlns:p="http://schemas.openxmlformats.org/presentationml/2006/main">
  <p:tag name="AS_UNIQUEID" val="2486"/>
</p:tagLst>
</file>

<file path=ppt/tags/tag475.xml><?xml version="1.0" encoding="utf-8"?>
<p:tagLst xmlns:a="http://schemas.openxmlformats.org/drawingml/2006/main" xmlns:r="http://schemas.openxmlformats.org/officeDocument/2006/relationships" xmlns:p="http://schemas.openxmlformats.org/presentationml/2006/main">
  <p:tag name="AS_UNIQUEID" val="2487"/>
</p:tagLst>
</file>

<file path=ppt/tags/tag476.xml><?xml version="1.0" encoding="utf-8"?>
<p:tagLst xmlns:a="http://schemas.openxmlformats.org/drawingml/2006/main" xmlns:r="http://schemas.openxmlformats.org/officeDocument/2006/relationships" xmlns:p="http://schemas.openxmlformats.org/presentationml/2006/main">
  <p:tag name="AS_UNIQUEID" val="2488"/>
</p:tagLst>
</file>

<file path=ppt/tags/tag477.xml><?xml version="1.0" encoding="utf-8"?>
<p:tagLst xmlns:a="http://schemas.openxmlformats.org/drawingml/2006/main" xmlns:r="http://schemas.openxmlformats.org/officeDocument/2006/relationships" xmlns:p="http://schemas.openxmlformats.org/presentationml/2006/main">
  <p:tag name="AS_UNIQUEID" val="2489"/>
</p:tagLst>
</file>

<file path=ppt/tags/tag478.xml><?xml version="1.0" encoding="utf-8"?>
<p:tagLst xmlns:a="http://schemas.openxmlformats.org/drawingml/2006/main" xmlns:r="http://schemas.openxmlformats.org/officeDocument/2006/relationships"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479.xml><?xml version="1.0" encoding="utf-8"?>
<p:tagLst xmlns:a="http://schemas.openxmlformats.org/drawingml/2006/main" xmlns:r="http://schemas.openxmlformats.org/officeDocument/2006/relationships" xmlns:p="http://schemas.openxmlformats.org/presentationml/2006/main">
  <p:tag name="KSO_WM_BEAUTIFY_FLAG" val="#wm#"/>
  <p:tag name="KSO_WM_SLIDE_BACKGROUND_TYPE" val="navigation"/>
  <p:tag name="KSO_WM_SLIDE_BK_DARK_LIGHT" val="2"/>
  <p:tag name="KSO_WM_TAG_VERSION" val="1.0"/>
  <p:tag name="KSO_WM_UNIT_BK_DARK_LIGHT" val="1"/>
  <p:tag name="KSO_WM_UNIT_COMPATIBLE" val="0"/>
  <p:tag name="KSO_WM_UNIT_DIAGRAM_ISNUMVISUAL" val="0"/>
  <p:tag name="KSO_WM_UNIT_DIAGRAM_ISREFERUNIT" val="0"/>
  <p:tag name="KSO_WM_UNIT_HIGHLIGHT" val="0"/>
  <p:tag name="KSO_WM_UNIT_ID" val="_17*i*1"/>
  <p:tag name="KSO_WM_UNIT_INDEX" val="1"/>
  <p:tag name="KSO_WM_UNIT_LAYERLEVEL" val="1"/>
  <p:tag name="KSO_WM_UNIT_SUBTYPE" val="h"/>
  <p:tag name="KSO_WM_UNIT_TYPE" val="i"/>
</p:tagLst>
</file>

<file path=ppt/tags/tag48.xml><?xml version="1.0" encoding="utf-8"?>
<p:tagLst xmlns:a="http://schemas.openxmlformats.org/drawingml/2006/main" xmlns:r="http://schemas.openxmlformats.org/officeDocument/2006/relationships" xmlns:p="http://schemas.openxmlformats.org/presentationml/2006/main">
  <p:tag name="AS_UNIQUEID" val="986"/>
</p:tagLst>
</file>

<file path=ppt/tags/tag480.xml><?xml version="1.0" encoding="utf-8"?>
<p:tagLst xmlns:a="http://schemas.openxmlformats.org/drawingml/2006/main" xmlns:r="http://schemas.openxmlformats.org/officeDocument/2006/relationships"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481.xml><?xml version="1.0" encoding="utf-8"?>
<p:tagLst xmlns:a="http://schemas.openxmlformats.org/drawingml/2006/main" xmlns:r="http://schemas.openxmlformats.org/officeDocument/2006/relationships"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482.xml><?xml version="1.0" encoding="utf-8"?>
<p:tagLst xmlns:a="http://schemas.openxmlformats.org/drawingml/2006/main" xmlns:r="http://schemas.openxmlformats.org/officeDocument/2006/relationships"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483.xml><?xml version="1.0" encoding="utf-8"?>
<p:tagLst xmlns:a="http://schemas.openxmlformats.org/drawingml/2006/main" xmlns:r="http://schemas.openxmlformats.org/officeDocument/2006/relationships"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484.xml><?xml version="1.0" encoding="utf-8"?>
<p:tagLst xmlns:a="http://schemas.openxmlformats.org/drawingml/2006/main" xmlns:r="http://schemas.openxmlformats.org/officeDocument/2006/relationships"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485.xml><?xml version="1.0" encoding="utf-8"?>
<p:tagLst xmlns:a="http://schemas.openxmlformats.org/drawingml/2006/main" xmlns:r="http://schemas.openxmlformats.org/officeDocument/2006/relationships"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486.xml><?xml version="1.0" encoding="utf-8"?>
<p:tagLst xmlns:a="http://schemas.openxmlformats.org/drawingml/2006/main" xmlns:r="http://schemas.openxmlformats.org/officeDocument/2006/relationships"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487.xml><?xml version="1.0" encoding="utf-8"?>
<p:tagLst xmlns:a="http://schemas.openxmlformats.org/drawingml/2006/main" xmlns:r="http://schemas.openxmlformats.org/officeDocument/2006/relationships"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488.xml><?xml version="1.0" encoding="utf-8"?>
<p:tagLst xmlns:a="http://schemas.openxmlformats.org/drawingml/2006/main" xmlns:r="http://schemas.openxmlformats.org/officeDocument/2006/relationships" xmlns:p="http://schemas.openxmlformats.org/presentationml/2006/main">
  <p:tag name="AS_UNIQUEID" val="153"/>
</p:tagLst>
</file>

<file path=ppt/tags/tag489.xml><?xml version="1.0" encoding="utf-8"?>
<p:tagLst xmlns:a="http://schemas.openxmlformats.org/drawingml/2006/main" xmlns:r="http://schemas.openxmlformats.org/officeDocument/2006/relationships" xmlns:p="http://schemas.openxmlformats.org/presentationml/2006/main">
  <p:tag name="AS_UNIQUEID" val="154"/>
</p:tagLst>
</file>

<file path=ppt/tags/tag49.xml><?xml version="1.0" encoding="utf-8"?>
<p:tagLst xmlns:a="http://schemas.openxmlformats.org/drawingml/2006/main" xmlns:r="http://schemas.openxmlformats.org/officeDocument/2006/relationships" xmlns:p="http://schemas.openxmlformats.org/presentationml/2006/main">
  <p:tag name="AS_UNIQUEID" val="987"/>
</p:tagLst>
</file>

<file path=ppt/tags/tag490.xml><?xml version="1.0" encoding="utf-8"?>
<p:tagLst xmlns:a="http://schemas.openxmlformats.org/drawingml/2006/main" xmlns:r="http://schemas.openxmlformats.org/officeDocument/2006/relationships" xmlns:p="http://schemas.openxmlformats.org/presentationml/2006/main">
  <p:tag name="AS_UNIQUEID" val="155"/>
</p:tagLst>
</file>

<file path=ppt/tags/tag491.xml><?xml version="1.0" encoding="utf-8"?>
<p:tagLst xmlns:a="http://schemas.openxmlformats.org/drawingml/2006/main" xmlns:r="http://schemas.openxmlformats.org/officeDocument/2006/relationships" xmlns:p="http://schemas.openxmlformats.org/presentationml/2006/main">
  <p:tag name="AS_UNIQUEID" val="460"/>
</p:tagLst>
</file>

<file path=ppt/tags/tag492.xml><?xml version="1.0" encoding="utf-8"?>
<p:tagLst xmlns:a="http://schemas.openxmlformats.org/drawingml/2006/main" xmlns:r="http://schemas.openxmlformats.org/officeDocument/2006/relationships" xmlns:p="http://schemas.openxmlformats.org/presentationml/2006/main">
  <p:tag name="AS_UNIQUEID" val="461"/>
</p:tagLst>
</file>

<file path=ppt/tags/tag493.xml><?xml version="1.0" encoding="utf-8"?>
<p:tagLst xmlns:a="http://schemas.openxmlformats.org/drawingml/2006/main" xmlns:r="http://schemas.openxmlformats.org/officeDocument/2006/relationships" xmlns:p="http://schemas.openxmlformats.org/presentationml/2006/main">
  <p:tag name="AS_UNIQUEID" val="462"/>
</p:tagLst>
</file>

<file path=ppt/tags/tag494.xml><?xml version="1.0" encoding="utf-8"?>
<p:tagLst xmlns:a="http://schemas.openxmlformats.org/drawingml/2006/main" xmlns:r="http://schemas.openxmlformats.org/officeDocument/2006/relationships" xmlns:p="http://schemas.openxmlformats.org/presentationml/2006/main">
  <p:tag name="AS_UNIQUEID" val="463"/>
</p:tagLst>
</file>

<file path=ppt/tags/tag495.xml><?xml version="1.0" encoding="utf-8"?>
<p:tagLst xmlns:a="http://schemas.openxmlformats.org/drawingml/2006/main" xmlns:r="http://schemas.openxmlformats.org/officeDocument/2006/relationships" xmlns:p="http://schemas.openxmlformats.org/presentationml/2006/main">
  <p:tag name="AS_UNIQUEID" val="4010"/>
  <p:tag name="KSO_WM_SCREEN_THEME_FLAG" val="2TC2MXnMaNnT3Si0A8W8D4U8WZphZ6Ry39MpK5YXgqJgZps+hX7Ben09JCfe0fZh89arTnef5em5i9nLYOz0isNcOlL5tswcQ+OpksbA2QI="/>
</p:tagLst>
</file>

<file path=ppt/tags/tag496.xml><?xml version="1.0" encoding="utf-8"?>
<p:tagLst xmlns:a="http://schemas.openxmlformats.org/drawingml/2006/main" xmlns:r="http://schemas.openxmlformats.org/officeDocument/2006/relationships" xmlns:p="http://schemas.openxmlformats.org/presentationml/2006/main">
  <p:tag name="AS_UNIQUEID" val="4011"/>
  <p:tag name="KSO_WM_SCREEN_THEME_FLAG" val="2TC2MXnMaNnT3Si0A8W8D4U8WZphZ6Ry39MpK5YXgqJgZps+hX7Ben09JCfe0fZh89arTnef5em5i9nLYOz0isNcOlL5tswcQ+OpksbA2QI="/>
</p:tagLst>
</file>

<file path=ppt/tags/tag497.xml><?xml version="1.0" encoding="utf-8"?>
<p:tagLst xmlns:a="http://schemas.openxmlformats.org/drawingml/2006/main" xmlns:r="http://schemas.openxmlformats.org/officeDocument/2006/relationships" xmlns:p="http://schemas.openxmlformats.org/presentationml/2006/main">
  <p:tag name="AS_UNIQUEID" val="4012"/>
  <p:tag name="KSO_WM_SCREEN_THEME_FLAG" val="2TC2MXnMaNnT3Si0A8W8D4U8WZphZ6Ry39MpK5YXgqJgZps+hX7Ben09JCfe0fZh89arTnef5em5i9nLYOz0isNcOlL5tswcQ+OpksbA2QI="/>
</p:tagLst>
</file>

<file path=ppt/tags/tag498.xml><?xml version="1.0" encoding="utf-8"?>
<p:tagLst xmlns:a="http://schemas.openxmlformats.org/drawingml/2006/main" xmlns:r="http://schemas.openxmlformats.org/officeDocument/2006/relationships" xmlns:p="http://schemas.openxmlformats.org/presentationml/2006/main">
  <p:tag name="AS_UNIQUEID" val="4013"/>
  <p:tag name="KSO_WM_SCREEN_THEME_FLAG" val="2TC2MXnMaNnT3Si0A8W8D4U8WZphZ6Ry39MpK5YXgqJgZps+hX7Ben09JCfe0fZh89arTnef5em5i9nLYOz0isNcOlL5tswcQ+OpksbA2QI="/>
</p:tagLst>
</file>

<file path=ppt/tags/tag499.xml><?xml version="1.0" encoding="utf-8"?>
<p:tagLst xmlns:a="http://schemas.openxmlformats.org/drawingml/2006/main" xmlns:r="http://schemas.openxmlformats.org/officeDocument/2006/relationships" xmlns:p="http://schemas.openxmlformats.org/presentationml/2006/main">
  <p:tag name="AS_UNIQUEID" val="4014"/>
  <p:tag name="KSO_WM_SCREEN_THEME_FLAG" val="2TC2MXnMaNnT3Si0A8W8D4U8WZphZ6Ry39MpK5YXgqJgZps+hX7Ben09JCfe0fZh89arTnef5em5i9nLYOz0isNcOlL5tswcQ+OpksbA2QI="/>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SCREEN_THEME_FLAG" val="2TC2MXnMaNnT3Si0A8W8D4U8WZphZ6Ry39MpK5YXgqJgZps+hX7Ben09JCfe0fZh89arTnef5em5i9nLYOz0isNcOlL5tswcQ+OpksbA2QI="/>
</p:tagLst>
</file>

<file path=ppt/tags/tag50.xml><?xml version="1.0" encoding="utf-8"?>
<p:tagLst xmlns:a="http://schemas.openxmlformats.org/drawingml/2006/main" xmlns:r="http://schemas.openxmlformats.org/officeDocument/2006/relationships" xmlns:p="http://schemas.openxmlformats.org/presentationml/2006/main">
  <p:tag name="AS_UNIQUEID" val="988"/>
</p:tagLst>
</file>

<file path=ppt/tags/tag500.xml><?xml version="1.0" encoding="utf-8"?>
<p:tagLst xmlns:a="http://schemas.openxmlformats.org/drawingml/2006/main" xmlns:r="http://schemas.openxmlformats.org/officeDocument/2006/relationships" xmlns:p="http://schemas.openxmlformats.org/presentationml/2006/main">
  <p:tag name="AS_UNIQUEID" val="4016"/>
  <p:tag name="KSO_WM_SCREEN_THEME_FLAG" val="2TC2MXnMaNnT3Si0A8W8D4U8WZphZ6Ry39MpK5YXgqJgZps+hX7Ben09JCfe0fZh89arTnef5em5i9nLYOz0isNcOlL5tswcQ+OpksbA2QI="/>
</p:tagLst>
</file>

<file path=ppt/tags/tag501.xml><?xml version="1.0" encoding="utf-8"?>
<p:tagLst xmlns:a="http://schemas.openxmlformats.org/drawingml/2006/main" xmlns:r="http://schemas.openxmlformats.org/officeDocument/2006/relationships" xmlns:p="http://schemas.openxmlformats.org/presentationml/2006/main">
  <p:tag name="AS_UNIQUEID" val="3939"/>
</p:tagLst>
</file>

<file path=ppt/tags/tag502.xml><?xml version="1.0" encoding="utf-8"?>
<p:tagLst xmlns:a="http://schemas.openxmlformats.org/drawingml/2006/main" xmlns:r="http://schemas.openxmlformats.org/officeDocument/2006/relationships" xmlns:p="http://schemas.openxmlformats.org/presentationml/2006/main">
  <p:tag name="AS_UNIQUEID" val="3940"/>
</p:tagLst>
</file>

<file path=ppt/tags/tag503.xml><?xml version="1.0" encoding="utf-8"?>
<p:tagLst xmlns:a="http://schemas.openxmlformats.org/drawingml/2006/main" xmlns:r="http://schemas.openxmlformats.org/officeDocument/2006/relationships" xmlns:p="http://schemas.openxmlformats.org/presentationml/2006/main">
  <p:tag name="AS_UNIQUEID" val="3941"/>
</p:tagLst>
</file>

<file path=ppt/tags/tag504.xml><?xml version="1.0" encoding="utf-8"?>
<p:tagLst xmlns:a="http://schemas.openxmlformats.org/drawingml/2006/main" xmlns:r="http://schemas.openxmlformats.org/officeDocument/2006/relationships" xmlns:p="http://schemas.openxmlformats.org/presentationml/2006/main">
  <p:tag name="AS_UNIQUEID" val="3942"/>
</p:tagLst>
</file>

<file path=ppt/tags/tag505.xml><?xml version="1.0" encoding="utf-8"?>
<p:tagLst xmlns:a="http://schemas.openxmlformats.org/drawingml/2006/main" xmlns:r="http://schemas.openxmlformats.org/officeDocument/2006/relationships" xmlns:p="http://schemas.openxmlformats.org/presentationml/2006/main">
  <p:tag name="AS_UNIQUEID" val="3943"/>
</p:tagLst>
</file>

<file path=ppt/tags/tag506.xml><?xml version="1.0" encoding="utf-8"?>
<p:tagLst xmlns:a="http://schemas.openxmlformats.org/drawingml/2006/main" xmlns:r="http://schemas.openxmlformats.org/officeDocument/2006/relationships" xmlns:p="http://schemas.openxmlformats.org/presentationml/2006/main">
  <p:tag name="AS_UNIQUEID" val="3944"/>
</p:tagLst>
</file>

<file path=ppt/tags/tag507.xml><?xml version="1.0" encoding="utf-8"?>
<p:tagLst xmlns:a="http://schemas.openxmlformats.org/drawingml/2006/main" xmlns:r="http://schemas.openxmlformats.org/officeDocument/2006/relationships" xmlns:p="http://schemas.openxmlformats.org/presentationml/2006/main">
  <p:tag name="AS_UNIQUEID" val="3946"/>
</p:tagLst>
</file>

<file path=ppt/tags/tag508.xml><?xml version="1.0" encoding="utf-8"?>
<p:tagLst xmlns:a="http://schemas.openxmlformats.org/drawingml/2006/main" xmlns:r="http://schemas.openxmlformats.org/officeDocument/2006/relationships" xmlns:p="http://schemas.openxmlformats.org/presentationml/2006/main">
  <p:tag name="AS_UNIQUEID" val="3947"/>
</p:tagLst>
</file>

<file path=ppt/tags/tag509.xml><?xml version="1.0" encoding="utf-8"?>
<p:tagLst xmlns:a="http://schemas.openxmlformats.org/drawingml/2006/main" xmlns:r="http://schemas.openxmlformats.org/officeDocument/2006/relationships" xmlns:p="http://schemas.openxmlformats.org/presentationml/2006/main">
  <p:tag name="AS_UNIQUEID" val="3948"/>
</p:tagLst>
</file>

<file path=ppt/tags/tag51.xml><?xml version="1.0" encoding="utf-8"?>
<p:tagLst xmlns:a="http://schemas.openxmlformats.org/drawingml/2006/main" xmlns:r="http://schemas.openxmlformats.org/officeDocument/2006/relationships" xmlns:p="http://schemas.openxmlformats.org/presentationml/2006/main">
  <p:tag name="AS_UNIQUEID" val="989"/>
</p:tagLst>
</file>

<file path=ppt/tags/tag510.xml><?xml version="1.0" encoding="utf-8"?>
<p:tagLst xmlns:a="http://schemas.openxmlformats.org/drawingml/2006/main" xmlns:r="http://schemas.openxmlformats.org/officeDocument/2006/relationships" xmlns:p="http://schemas.openxmlformats.org/presentationml/2006/main">
  <p:tag name="AS_UNIQUEID" val="3949"/>
</p:tagLst>
</file>

<file path=ppt/tags/tag511.xml><?xml version="1.0" encoding="utf-8"?>
<p:tagLst xmlns:a="http://schemas.openxmlformats.org/drawingml/2006/main" xmlns:r="http://schemas.openxmlformats.org/officeDocument/2006/relationships" xmlns:p="http://schemas.openxmlformats.org/presentationml/2006/main">
  <p:tag name="AS_UNIQUEID" val="3950"/>
</p:tagLst>
</file>

<file path=ppt/tags/tag512.xml><?xml version="1.0" encoding="utf-8"?>
<p:tagLst xmlns:a="http://schemas.openxmlformats.org/drawingml/2006/main" xmlns:r="http://schemas.openxmlformats.org/officeDocument/2006/relationships" xmlns:p="http://schemas.openxmlformats.org/presentationml/2006/main">
  <p:tag name="AS_UNIQUEID" val="3951"/>
</p:tagLst>
</file>

<file path=ppt/tags/tag513.xml><?xml version="1.0" encoding="utf-8"?>
<p:tagLst xmlns:a="http://schemas.openxmlformats.org/drawingml/2006/main" xmlns:r="http://schemas.openxmlformats.org/officeDocument/2006/relationships" xmlns:p="http://schemas.openxmlformats.org/presentationml/2006/main">
  <p:tag name="AS_UNIQUEID" val="3953"/>
</p:tagLst>
</file>

<file path=ppt/tags/tag514.xml><?xml version="1.0" encoding="utf-8"?>
<p:tagLst xmlns:a="http://schemas.openxmlformats.org/drawingml/2006/main" xmlns:r="http://schemas.openxmlformats.org/officeDocument/2006/relationships" xmlns:p="http://schemas.openxmlformats.org/presentationml/2006/main">
  <p:tag name="AS_UNIQUEID" val="3954"/>
</p:tagLst>
</file>

<file path=ppt/tags/tag515.xml><?xml version="1.0" encoding="utf-8"?>
<p:tagLst xmlns:a="http://schemas.openxmlformats.org/drawingml/2006/main" xmlns:r="http://schemas.openxmlformats.org/officeDocument/2006/relationships" xmlns:p="http://schemas.openxmlformats.org/presentationml/2006/main">
  <p:tag name="AS_UNIQUEID" val="3955"/>
</p:tagLst>
</file>

<file path=ppt/tags/tag516.xml><?xml version="1.0" encoding="utf-8"?>
<p:tagLst xmlns:a="http://schemas.openxmlformats.org/drawingml/2006/main" xmlns:r="http://schemas.openxmlformats.org/officeDocument/2006/relationships" xmlns:p="http://schemas.openxmlformats.org/presentationml/2006/main">
  <p:tag name="AS_UNIQUEID" val="3956"/>
</p:tagLst>
</file>

<file path=ppt/tags/tag517.xml><?xml version="1.0" encoding="utf-8"?>
<p:tagLst xmlns:a="http://schemas.openxmlformats.org/drawingml/2006/main" xmlns:r="http://schemas.openxmlformats.org/officeDocument/2006/relationships" xmlns:p="http://schemas.openxmlformats.org/presentationml/2006/main">
  <p:tag name="AS_UNIQUEID" val="3957"/>
</p:tagLst>
</file>

<file path=ppt/tags/tag518.xml><?xml version="1.0" encoding="utf-8"?>
<p:tagLst xmlns:a="http://schemas.openxmlformats.org/drawingml/2006/main" xmlns:r="http://schemas.openxmlformats.org/officeDocument/2006/relationships" xmlns:p="http://schemas.openxmlformats.org/presentationml/2006/main">
  <p:tag name="AS_UNIQUEID" val="3959"/>
</p:tagLst>
</file>

<file path=ppt/tags/tag519.xml><?xml version="1.0" encoding="utf-8"?>
<p:tagLst xmlns:a="http://schemas.openxmlformats.org/drawingml/2006/main" xmlns:r="http://schemas.openxmlformats.org/officeDocument/2006/relationships" xmlns:p="http://schemas.openxmlformats.org/presentationml/2006/main">
  <p:tag name="AS_UNIQUEID" val="3960"/>
</p:tagLst>
</file>

<file path=ppt/tags/tag52.xml><?xml version="1.0" encoding="utf-8"?>
<p:tagLst xmlns:a="http://schemas.openxmlformats.org/drawingml/2006/main" xmlns:r="http://schemas.openxmlformats.org/officeDocument/2006/relationships" xmlns:p="http://schemas.openxmlformats.org/presentationml/2006/main">
  <p:tag name="AS_UNIQUEID" val="990"/>
</p:tagLst>
</file>

<file path=ppt/tags/tag520.xml><?xml version="1.0" encoding="utf-8"?>
<p:tagLst xmlns:a="http://schemas.openxmlformats.org/drawingml/2006/main" xmlns:r="http://schemas.openxmlformats.org/officeDocument/2006/relationships" xmlns:p="http://schemas.openxmlformats.org/presentationml/2006/main">
  <p:tag name="AS_UNIQUEID" val="3961"/>
</p:tagLst>
</file>

<file path=ppt/tags/tag521.xml><?xml version="1.0" encoding="utf-8"?>
<p:tagLst xmlns:a="http://schemas.openxmlformats.org/drawingml/2006/main" xmlns:r="http://schemas.openxmlformats.org/officeDocument/2006/relationships" xmlns:p="http://schemas.openxmlformats.org/presentationml/2006/main">
  <p:tag name="AS_UNIQUEID" val="3962"/>
</p:tagLst>
</file>

<file path=ppt/tags/tag522.xml><?xml version="1.0" encoding="utf-8"?>
<p:tagLst xmlns:a="http://schemas.openxmlformats.org/drawingml/2006/main" xmlns:r="http://schemas.openxmlformats.org/officeDocument/2006/relationships" xmlns:p="http://schemas.openxmlformats.org/presentationml/2006/main">
  <p:tag name="AS_UNIQUEID" val="3963"/>
</p:tagLst>
</file>

<file path=ppt/tags/tag523.xml><?xml version="1.0" encoding="utf-8"?>
<p:tagLst xmlns:a="http://schemas.openxmlformats.org/drawingml/2006/main" xmlns:r="http://schemas.openxmlformats.org/officeDocument/2006/relationships" xmlns:p="http://schemas.openxmlformats.org/presentationml/2006/main">
  <p:tag name="AS_UNIQUEID" val="3964"/>
</p:tagLst>
</file>

<file path=ppt/tags/tag524.xml><?xml version="1.0" encoding="utf-8"?>
<p:tagLst xmlns:a="http://schemas.openxmlformats.org/drawingml/2006/main" xmlns:r="http://schemas.openxmlformats.org/officeDocument/2006/relationships" xmlns:p="http://schemas.openxmlformats.org/presentationml/2006/main">
  <p:tag name="AS_UNIQUEID" val="3966"/>
</p:tagLst>
</file>

<file path=ppt/tags/tag525.xml><?xml version="1.0" encoding="utf-8"?>
<p:tagLst xmlns:a="http://schemas.openxmlformats.org/drawingml/2006/main" xmlns:r="http://schemas.openxmlformats.org/officeDocument/2006/relationships" xmlns:p="http://schemas.openxmlformats.org/presentationml/2006/main">
  <p:tag name="AS_UNIQUEID" val="3967"/>
</p:tagLst>
</file>

<file path=ppt/tags/tag526.xml><?xml version="1.0" encoding="utf-8"?>
<p:tagLst xmlns:a="http://schemas.openxmlformats.org/drawingml/2006/main" xmlns:r="http://schemas.openxmlformats.org/officeDocument/2006/relationships" xmlns:p="http://schemas.openxmlformats.org/presentationml/2006/main">
  <p:tag name="AS_UNIQUEID" val="3968"/>
</p:tagLst>
</file>

<file path=ppt/tags/tag527.xml><?xml version="1.0" encoding="utf-8"?>
<p:tagLst xmlns:a="http://schemas.openxmlformats.org/drawingml/2006/main" xmlns:r="http://schemas.openxmlformats.org/officeDocument/2006/relationships" xmlns:p="http://schemas.openxmlformats.org/presentationml/2006/main">
  <p:tag name="AS_UNIQUEID" val="3969"/>
</p:tagLst>
</file>

<file path=ppt/tags/tag528.xml><?xml version="1.0" encoding="utf-8"?>
<p:tagLst xmlns:a="http://schemas.openxmlformats.org/drawingml/2006/main" xmlns:r="http://schemas.openxmlformats.org/officeDocument/2006/relationships" xmlns:p="http://schemas.openxmlformats.org/presentationml/2006/main">
  <p:tag name="AS_UNIQUEID" val="3970"/>
</p:tagLst>
</file>

<file path=ppt/tags/tag529.xml><?xml version="1.0" encoding="utf-8"?>
<p:tagLst xmlns:a="http://schemas.openxmlformats.org/drawingml/2006/main" xmlns:r="http://schemas.openxmlformats.org/officeDocument/2006/relationships" xmlns:p="http://schemas.openxmlformats.org/presentationml/2006/main">
  <p:tag name="AS_UNIQUEID" val="3971"/>
</p:tagLst>
</file>

<file path=ppt/tags/tag53.xml><?xml version="1.0" encoding="utf-8"?>
<p:tagLst xmlns:a="http://schemas.openxmlformats.org/drawingml/2006/main" xmlns:r="http://schemas.openxmlformats.org/officeDocument/2006/relationships" xmlns:p="http://schemas.openxmlformats.org/presentationml/2006/main">
  <p:tag name="AS_UNIQUEID" val="992"/>
</p:tagLst>
</file>

<file path=ppt/tags/tag530.xml><?xml version="1.0" encoding="utf-8"?>
<p:tagLst xmlns:a="http://schemas.openxmlformats.org/drawingml/2006/main" xmlns:r="http://schemas.openxmlformats.org/officeDocument/2006/relationships" xmlns:p="http://schemas.openxmlformats.org/presentationml/2006/main">
  <p:tag name="AS_UNIQUEID" val="3972"/>
</p:tagLst>
</file>

<file path=ppt/tags/tag531.xml><?xml version="1.0" encoding="utf-8"?>
<p:tagLst xmlns:a="http://schemas.openxmlformats.org/drawingml/2006/main" xmlns:r="http://schemas.openxmlformats.org/officeDocument/2006/relationships" xmlns:p="http://schemas.openxmlformats.org/presentationml/2006/main">
  <p:tag name="AS_UNIQUEID" val="3973"/>
</p:tagLst>
</file>

<file path=ppt/tags/tag532.xml><?xml version="1.0" encoding="utf-8"?>
<p:tagLst xmlns:a="http://schemas.openxmlformats.org/drawingml/2006/main" xmlns:r="http://schemas.openxmlformats.org/officeDocument/2006/relationships" xmlns:p="http://schemas.openxmlformats.org/presentationml/2006/main">
  <p:tag name="AS_UNIQUEID" val="3975"/>
</p:tagLst>
</file>

<file path=ppt/tags/tag533.xml><?xml version="1.0" encoding="utf-8"?>
<p:tagLst xmlns:a="http://schemas.openxmlformats.org/drawingml/2006/main" xmlns:r="http://schemas.openxmlformats.org/officeDocument/2006/relationships" xmlns:p="http://schemas.openxmlformats.org/presentationml/2006/main">
  <p:tag name="AS_UNIQUEID" val="3976"/>
</p:tagLst>
</file>

<file path=ppt/tags/tag534.xml><?xml version="1.0" encoding="utf-8"?>
<p:tagLst xmlns:a="http://schemas.openxmlformats.org/drawingml/2006/main" xmlns:r="http://schemas.openxmlformats.org/officeDocument/2006/relationships" xmlns:p="http://schemas.openxmlformats.org/presentationml/2006/main">
  <p:tag name="AS_UNIQUEID" val="3977"/>
</p:tagLst>
</file>

<file path=ppt/tags/tag535.xml><?xml version="1.0" encoding="utf-8"?>
<p:tagLst xmlns:a="http://schemas.openxmlformats.org/drawingml/2006/main" xmlns:r="http://schemas.openxmlformats.org/officeDocument/2006/relationships" xmlns:p="http://schemas.openxmlformats.org/presentationml/2006/main">
  <p:tag name="AS_UNIQUEID" val="3978"/>
</p:tagLst>
</file>

<file path=ppt/tags/tag536.xml><?xml version="1.0" encoding="utf-8"?>
<p:tagLst xmlns:a="http://schemas.openxmlformats.org/drawingml/2006/main" xmlns:r="http://schemas.openxmlformats.org/officeDocument/2006/relationships" xmlns:p="http://schemas.openxmlformats.org/presentationml/2006/main">
  <p:tag name="AS_UNIQUEID" val="3980"/>
</p:tagLst>
</file>

<file path=ppt/tags/tag537.xml><?xml version="1.0" encoding="utf-8"?>
<p:tagLst xmlns:a="http://schemas.openxmlformats.org/drawingml/2006/main" xmlns:r="http://schemas.openxmlformats.org/officeDocument/2006/relationships" xmlns:p="http://schemas.openxmlformats.org/presentationml/2006/main">
  <p:tag name="AS_UNIQUEID" val="3981"/>
</p:tagLst>
</file>

<file path=ppt/tags/tag538.xml><?xml version="1.0" encoding="utf-8"?>
<p:tagLst xmlns:a="http://schemas.openxmlformats.org/drawingml/2006/main" xmlns:r="http://schemas.openxmlformats.org/officeDocument/2006/relationships" xmlns:p="http://schemas.openxmlformats.org/presentationml/2006/main">
  <p:tag name="AS_UNIQUEID" val="3982"/>
</p:tagLst>
</file>

<file path=ppt/tags/tag539.xml><?xml version="1.0" encoding="utf-8"?>
<p:tagLst xmlns:a="http://schemas.openxmlformats.org/drawingml/2006/main" xmlns:r="http://schemas.openxmlformats.org/officeDocument/2006/relationships" xmlns:p="http://schemas.openxmlformats.org/presentationml/2006/main">
  <p:tag name="AS_UNIQUEID" val="3984"/>
</p:tagLst>
</file>

<file path=ppt/tags/tag54.xml><?xml version="1.0" encoding="utf-8"?>
<p:tagLst xmlns:a="http://schemas.openxmlformats.org/drawingml/2006/main" xmlns:r="http://schemas.openxmlformats.org/officeDocument/2006/relationships" xmlns:p="http://schemas.openxmlformats.org/presentationml/2006/main">
  <p:tag name="AS_UNIQUEID" val="993"/>
</p:tagLst>
</file>

<file path=ppt/tags/tag540.xml><?xml version="1.0" encoding="utf-8"?>
<p:tagLst xmlns:a="http://schemas.openxmlformats.org/drawingml/2006/main" xmlns:r="http://schemas.openxmlformats.org/officeDocument/2006/relationships" xmlns:p="http://schemas.openxmlformats.org/presentationml/2006/main">
  <p:tag name="AS_UNIQUEID" val="3985"/>
</p:tagLst>
</file>

<file path=ppt/tags/tag541.xml><?xml version="1.0" encoding="utf-8"?>
<p:tagLst xmlns:a="http://schemas.openxmlformats.org/drawingml/2006/main" xmlns:r="http://schemas.openxmlformats.org/officeDocument/2006/relationships" xmlns:p="http://schemas.openxmlformats.org/presentationml/2006/main">
  <p:tag name="AS_UNIQUEID" val="3986"/>
</p:tagLst>
</file>

<file path=ppt/tags/tag542.xml><?xml version="1.0" encoding="utf-8"?>
<p:tagLst xmlns:a="http://schemas.openxmlformats.org/drawingml/2006/main" xmlns:r="http://schemas.openxmlformats.org/officeDocument/2006/relationships" xmlns:p="http://schemas.openxmlformats.org/presentationml/2006/main">
  <p:tag name="AS_UNIQUEID" val="3987"/>
</p:tagLst>
</file>

<file path=ppt/tags/tag543.xml><?xml version="1.0" encoding="utf-8"?>
<p:tagLst xmlns:a="http://schemas.openxmlformats.org/drawingml/2006/main" xmlns:r="http://schemas.openxmlformats.org/officeDocument/2006/relationships" xmlns:p="http://schemas.openxmlformats.org/presentationml/2006/main">
  <p:tag name="AS_UNIQUEID" val="3988"/>
</p:tagLst>
</file>

<file path=ppt/tags/tag544.xml><?xml version="1.0" encoding="utf-8"?>
<p:tagLst xmlns:a="http://schemas.openxmlformats.org/drawingml/2006/main" xmlns:r="http://schemas.openxmlformats.org/officeDocument/2006/relationships" xmlns:p="http://schemas.openxmlformats.org/presentationml/2006/main">
  <p:tag name="AS_UNIQUEID" val="3989"/>
</p:tagLst>
</file>

<file path=ppt/tags/tag545.xml><?xml version="1.0" encoding="utf-8"?>
<p:tagLst xmlns:a="http://schemas.openxmlformats.org/drawingml/2006/main" xmlns:r="http://schemas.openxmlformats.org/officeDocument/2006/relationships" xmlns:p="http://schemas.openxmlformats.org/presentationml/2006/main">
  <p:tag name="AS_UNIQUEID" val="3991"/>
</p:tagLst>
</file>

<file path=ppt/tags/tag546.xml><?xml version="1.0" encoding="utf-8"?>
<p:tagLst xmlns:a="http://schemas.openxmlformats.org/drawingml/2006/main" xmlns:r="http://schemas.openxmlformats.org/officeDocument/2006/relationships" xmlns:p="http://schemas.openxmlformats.org/presentationml/2006/main">
  <p:tag name="AS_UNIQUEID" val="3992"/>
</p:tagLst>
</file>

<file path=ppt/tags/tag547.xml><?xml version="1.0" encoding="utf-8"?>
<p:tagLst xmlns:a="http://schemas.openxmlformats.org/drawingml/2006/main" xmlns:r="http://schemas.openxmlformats.org/officeDocument/2006/relationships" xmlns:p="http://schemas.openxmlformats.org/presentationml/2006/main">
  <p:tag name="AS_UNIQUEID" val="3993"/>
</p:tagLst>
</file>

<file path=ppt/tags/tag548.xml><?xml version="1.0" encoding="utf-8"?>
<p:tagLst xmlns:a="http://schemas.openxmlformats.org/drawingml/2006/main" xmlns:r="http://schemas.openxmlformats.org/officeDocument/2006/relationships" xmlns:p="http://schemas.openxmlformats.org/presentationml/2006/main">
  <p:tag name="AS_UNIQUEID" val="3994"/>
</p:tagLst>
</file>

<file path=ppt/tags/tag549.xml><?xml version="1.0" encoding="utf-8"?>
<p:tagLst xmlns:a="http://schemas.openxmlformats.org/drawingml/2006/main" xmlns:r="http://schemas.openxmlformats.org/officeDocument/2006/relationships" xmlns:p="http://schemas.openxmlformats.org/presentationml/2006/main">
  <p:tag name="AS_UNIQUEID" val="3995"/>
</p:tagLst>
</file>

<file path=ppt/tags/tag55.xml><?xml version="1.0" encoding="utf-8"?>
<p:tagLst xmlns:a="http://schemas.openxmlformats.org/drawingml/2006/main" xmlns:r="http://schemas.openxmlformats.org/officeDocument/2006/relationships" xmlns:p="http://schemas.openxmlformats.org/presentationml/2006/main">
  <p:tag name="AS_UNIQUEID" val="994"/>
</p:tagLst>
</file>

<file path=ppt/tags/tag550.xml><?xml version="1.0" encoding="utf-8"?>
<p:tagLst xmlns:a="http://schemas.openxmlformats.org/drawingml/2006/main" xmlns:r="http://schemas.openxmlformats.org/officeDocument/2006/relationships" xmlns:p="http://schemas.openxmlformats.org/presentationml/2006/main">
  <p:tag name="AS_UNIQUEID" val="3996"/>
</p:tagLst>
</file>

<file path=ppt/tags/tag551.xml><?xml version="1.0" encoding="utf-8"?>
<p:tagLst xmlns:a="http://schemas.openxmlformats.org/drawingml/2006/main" xmlns:r="http://schemas.openxmlformats.org/officeDocument/2006/relationships" xmlns:p="http://schemas.openxmlformats.org/presentationml/2006/main">
  <p:tag name="AS_UNIQUEID" val="3998"/>
</p:tagLst>
</file>

<file path=ppt/tags/tag552.xml><?xml version="1.0" encoding="utf-8"?>
<p:tagLst xmlns:a="http://schemas.openxmlformats.org/drawingml/2006/main" xmlns:r="http://schemas.openxmlformats.org/officeDocument/2006/relationships" xmlns:p="http://schemas.openxmlformats.org/presentationml/2006/main">
  <p:tag name="AS_UNIQUEID" val="3999"/>
</p:tagLst>
</file>

<file path=ppt/tags/tag553.xml><?xml version="1.0" encoding="utf-8"?>
<p:tagLst xmlns:a="http://schemas.openxmlformats.org/drawingml/2006/main" xmlns:r="http://schemas.openxmlformats.org/officeDocument/2006/relationships" xmlns:p="http://schemas.openxmlformats.org/presentationml/2006/main">
  <p:tag name="AS_UNIQUEID" val="4000"/>
</p:tagLst>
</file>

<file path=ppt/tags/tag554.xml><?xml version="1.0" encoding="utf-8"?>
<p:tagLst xmlns:a="http://schemas.openxmlformats.org/drawingml/2006/main" xmlns:r="http://schemas.openxmlformats.org/officeDocument/2006/relationships" xmlns:p="http://schemas.openxmlformats.org/presentationml/2006/main">
  <p:tag name="AS_UNIQUEID" val="4001"/>
</p:tagLst>
</file>

<file path=ppt/tags/tag555.xml><?xml version="1.0" encoding="utf-8"?>
<p:tagLst xmlns:a="http://schemas.openxmlformats.org/drawingml/2006/main" xmlns:r="http://schemas.openxmlformats.org/officeDocument/2006/relationships" xmlns:p="http://schemas.openxmlformats.org/presentationml/2006/main">
  <p:tag name="AS_UNIQUEID" val="4002"/>
</p:tagLst>
</file>

<file path=ppt/tags/tag556.xml><?xml version="1.0" encoding="utf-8"?>
<p:tagLst xmlns:a="http://schemas.openxmlformats.org/drawingml/2006/main" xmlns:r="http://schemas.openxmlformats.org/officeDocument/2006/relationships" xmlns:p="http://schemas.openxmlformats.org/presentationml/2006/main">
  <p:tag name="AS_UNIQUEID" val="4004"/>
</p:tagLst>
</file>

<file path=ppt/tags/tag557.xml><?xml version="1.0" encoding="utf-8"?>
<p:tagLst xmlns:a="http://schemas.openxmlformats.org/drawingml/2006/main" xmlns:r="http://schemas.openxmlformats.org/officeDocument/2006/relationships" xmlns:p="http://schemas.openxmlformats.org/presentationml/2006/main">
  <p:tag name="AS_UNIQUEID" val="4005"/>
</p:tagLst>
</file>

<file path=ppt/tags/tag558.xml><?xml version="1.0" encoding="utf-8"?>
<p:tagLst xmlns:a="http://schemas.openxmlformats.org/drawingml/2006/main" xmlns:r="http://schemas.openxmlformats.org/officeDocument/2006/relationships" xmlns:p="http://schemas.openxmlformats.org/presentationml/2006/main">
  <p:tag name="AS_UNIQUEID" val="4006"/>
</p:tagLst>
</file>

<file path=ppt/tags/tag559.xml><?xml version="1.0" encoding="utf-8"?>
<p:tagLst xmlns:a="http://schemas.openxmlformats.org/drawingml/2006/main" xmlns:r="http://schemas.openxmlformats.org/officeDocument/2006/relationships" xmlns:p="http://schemas.openxmlformats.org/presentationml/2006/main">
  <p:tag name="AS_UNIQUEID" val="4007"/>
</p:tagLst>
</file>

<file path=ppt/tags/tag56.xml><?xml version="1.0" encoding="utf-8"?>
<p:tagLst xmlns:a="http://schemas.openxmlformats.org/drawingml/2006/main" xmlns:r="http://schemas.openxmlformats.org/officeDocument/2006/relationships" xmlns:p="http://schemas.openxmlformats.org/presentationml/2006/main">
  <p:tag name="AS_UNIQUEID" val="995"/>
</p:tagLst>
</file>

<file path=ppt/tags/tag560.xml><?xml version="1.0" encoding="utf-8"?>
<p:tagLst xmlns:a="http://schemas.openxmlformats.org/drawingml/2006/main" xmlns:r="http://schemas.openxmlformats.org/officeDocument/2006/relationships" xmlns:p="http://schemas.openxmlformats.org/presentationml/2006/main">
  <p:tag name="AS_UNIQUEID" val="4008"/>
</p:tagLst>
</file>

<file path=ppt/tags/tag56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 name="KSO_WM_SCREEN_THEME_FLAG" val="2TC2MXnMaNnT3Si0A8W8D4U8WZphZ6Ry39MpK5YXgqJgZps+hX7Ben09JCfe0fZh89arTnef5em5i9nLYOz0isNcOlL5tswcQ+OpksbA2QI="/>
</p:tagLst>
</file>

<file path=ppt/tags/tag562.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 name="KSO_WM_SCREEN_THEME_FLAG" val="2TC2MXnMaNnT3Si0A8W8D4U8WZphZ6Ry39MpK5YXgqJgZps+hX7Ben09JCfe0fZh89arTnef5em5i9nLYOz0isNcOlL5tswcQ+OpksbA2QI="/>
</p:tagLst>
</file>

<file path=ppt/tags/tag563.xml><?xml version="1.0" encoding="utf-8"?>
<p:tagLst xmlns:a="http://schemas.openxmlformats.org/drawingml/2006/main" xmlns:r="http://schemas.openxmlformats.org/officeDocument/2006/relationships" xmlns:p="http://schemas.openxmlformats.org/presentationml/2006/main">
  <p:tag name="AS_UNIQUEID" val="4662"/>
  <p:tag name="KSO_WM_BEAUTIFY_FLAG" val=""/>
  <p:tag name="KSO_WM_SCREEN_THEME_FLAG" val="2TC2MXnMaNnT3Si0A8W8D4U8WZphZ6Ry39MpK5YXgqJgZps+hX7Ben09JCfe0fZh89arTnef5em5i9nLYOz0isNcOlL5tswcQ+OpksbA2QI="/>
</p:tagLst>
</file>

<file path=ppt/tags/tag564.xml><?xml version="1.0" encoding="utf-8"?>
<p:tagLst xmlns:a="http://schemas.openxmlformats.org/drawingml/2006/main" xmlns:r="http://schemas.openxmlformats.org/officeDocument/2006/relationships" xmlns:p="http://schemas.openxmlformats.org/presentationml/2006/main">
  <p:tag name="AS_UNIQUEID" val="4663"/>
  <p:tag name="KSO_WM_BEAUTIFY_FLAG" val=""/>
  <p:tag name="KSO_WM_SCREEN_THEME_FLAG" val="2TC2MXnMaNnT3Si0A8W8D4U8WZphZ6Ry39MpK5YXgqJgZps+hX7Ben09JCfe0fZh89arTnef5em5i9nLYOz0isNcOlL5tswcQ+OpksbA2QI="/>
</p:tagLst>
</file>

<file path=ppt/tags/tag565.xml><?xml version="1.0" encoding="utf-8"?>
<p:tagLst xmlns:a="http://schemas.openxmlformats.org/drawingml/2006/main" xmlns:r="http://schemas.openxmlformats.org/officeDocument/2006/relationships" xmlns:p="http://schemas.openxmlformats.org/presentationml/2006/main">
  <p:tag name="AS_UNIQUEID" val="4664"/>
  <p:tag name="KSO_WM_BEAUTIFY_FLAG" val=""/>
  <p:tag name="KSO_WM_SCREEN_THEME_FLAG" val="2TC2MXnMaNnT3Si0A8W8D4U8WZphZ6Ry39MpK5YXgqJgZps+hX7Ben09JCfe0fZh89arTnef5em5i9nLYOz0isNcOlL5tswcQ+OpksbA2QI="/>
</p:tagLst>
</file>

<file path=ppt/tags/tag566.xml><?xml version="1.0" encoding="utf-8"?>
<p:tagLst xmlns:a="http://schemas.openxmlformats.org/drawingml/2006/main" xmlns:r="http://schemas.openxmlformats.org/officeDocument/2006/relationships" xmlns:p="http://schemas.openxmlformats.org/presentationml/2006/main">
  <p:tag name="AS_UNIQUEID" val="4665"/>
  <p:tag name="KSO_WM_BEAUTIFY_FLAG" val=""/>
  <p:tag name="KSO_WM_SCREEN_THEME_FLAG" val="2TC2MXnMaNnT3Si0A8W8D4U8WZphZ6Ry39MpK5YXgqJgZps+hX7Ben09JCfe0fZh89arTnef5em5i9nLYOz0isNcOlL5tswcQ+OpksbA2QI="/>
</p:tagLst>
</file>

<file path=ppt/tags/tag567.xml><?xml version="1.0" encoding="utf-8"?>
<p:tagLst xmlns:a="http://schemas.openxmlformats.org/drawingml/2006/main" xmlns:r="http://schemas.openxmlformats.org/officeDocument/2006/relationships" xmlns:p="http://schemas.openxmlformats.org/presentationml/2006/main">
  <p:tag name="AS_UNIQUEID" val="4526"/>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568.xml><?xml version="1.0" encoding="utf-8"?>
<p:tagLst xmlns:a="http://schemas.openxmlformats.org/drawingml/2006/main" xmlns:r="http://schemas.openxmlformats.org/officeDocument/2006/relationships" xmlns:p="http://schemas.openxmlformats.org/presentationml/2006/main">
  <p:tag name="AS_UNIQUEID" val="4527"/>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569.xml><?xml version="1.0" encoding="utf-8"?>
<p:tagLst xmlns:a="http://schemas.openxmlformats.org/drawingml/2006/main" xmlns:r="http://schemas.openxmlformats.org/officeDocument/2006/relationships" xmlns:p="http://schemas.openxmlformats.org/presentationml/2006/main">
  <p:tag name="AS_UNIQUEID" val="4528"/>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57.xml><?xml version="1.0" encoding="utf-8"?>
<p:tagLst xmlns:a="http://schemas.openxmlformats.org/drawingml/2006/main" xmlns:r="http://schemas.openxmlformats.org/officeDocument/2006/relationships" xmlns:p="http://schemas.openxmlformats.org/presentationml/2006/main">
  <p:tag name="AS_UNIQUEID" val="996"/>
</p:tagLst>
</file>

<file path=ppt/tags/tag570.xml><?xml version="1.0" encoding="utf-8"?>
<p:tagLst xmlns:a="http://schemas.openxmlformats.org/drawingml/2006/main" xmlns:r="http://schemas.openxmlformats.org/officeDocument/2006/relationships" xmlns:p="http://schemas.openxmlformats.org/presentationml/2006/main">
  <p:tag name="AS_UNIQUEID" val="4529"/>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571.xml><?xml version="1.0" encoding="utf-8"?>
<p:tagLst xmlns:a="http://schemas.openxmlformats.org/drawingml/2006/main" xmlns:r="http://schemas.openxmlformats.org/officeDocument/2006/relationships" xmlns:p="http://schemas.openxmlformats.org/presentationml/2006/main">
  <p:tag name="AS_UNIQUEID" val="4530"/>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572.xml><?xml version="1.0" encoding="utf-8"?>
<p:tagLst xmlns:a="http://schemas.openxmlformats.org/drawingml/2006/main" xmlns:r="http://schemas.openxmlformats.org/officeDocument/2006/relationships" xmlns:p="http://schemas.openxmlformats.org/presentationml/2006/main">
  <p:tag name="AS_UNIQUEID" val="4532"/>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573.xml><?xml version="1.0" encoding="utf-8"?>
<p:tagLst xmlns:a="http://schemas.openxmlformats.org/drawingml/2006/main" xmlns:r="http://schemas.openxmlformats.org/officeDocument/2006/relationships" xmlns:p="http://schemas.openxmlformats.org/presentationml/2006/main">
  <p:tag name="AS_UNIQUEID" val="4533"/>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574.xml><?xml version="1.0" encoding="utf-8"?>
<p:tagLst xmlns:a="http://schemas.openxmlformats.org/drawingml/2006/main" xmlns:r="http://schemas.openxmlformats.org/officeDocument/2006/relationships" xmlns:p="http://schemas.openxmlformats.org/presentationml/2006/main">
  <p:tag name="AS_UNIQUEID" val="4534"/>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575.xml><?xml version="1.0" encoding="utf-8"?>
<p:tagLst xmlns:a="http://schemas.openxmlformats.org/drawingml/2006/main" xmlns:r="http://schemas.openxmlformats.org/officeDocument/2006/relationships" xmlns:p="http://schemas.openxmlformats.org/presentationml/2006/main">
  <p:tag name="AS_UNIQUEID" val="4535"/>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576.xml><?xml version="1.0" encoding="utf-8"?>
<p:tagLst xmlns:a="http://schemas.openxmlformats.org/drawingml/2006/main" xmlns:r="http://schemas.openxmlformats.org/officeDocument/2006/relationships" xmlns:p="http://schemas.openxmlformats.org/presentationml/2006/main">
  <p:tag name="AS_UNIQUEID" val="4536"/>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577.xml><?xml version="1.0" encoding="utf-8"?>
<p:tagLst xmlns:a="http://schemas.openxmlformats.org/drawingml/2006/main" xmlns:r="http://schemas.openxmlformats.org/officeDocument/2006/relationships" xmlns:p="http://schemas.openxmlformats.org/presentationml/2006/main">
  <p:tag name="AS_UNIQUEID" val="4538"/>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578.xml><?xml version="1.0" encoding="utf-8"?>
<p:tagLst xmlns:a="http://schemas.openxmlformats.org/drawingml/2006/main" xmlns:r="http://schemas.openxmlformats.org/officeDocument/2006/relationships" xmlns:p="http://schemas.openxmlformats.org/presentationml/2006/main">
  <p:tag name="AS_UNIQUEID" val="4539"/>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579.xml><?xml version="1.0" encoding="utf-8"?>
<p:tagLst xmlns:a="http://schemas.openxmlformats.org/drawingml/2006/main" xmlns:r="http://schemas.openxmlformats.org/officeDocument/2006/relationships" xmlns:p="http://schemas.openxmlformats.org/presentationml/2006/main">
  <p:tag name="AS_UNIQUEID" val="4540"/>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58.xml><?xml version="1.0" encoding="utf-8"?>
<p:tagLst xmlns:a="http://schemas.openxmlformats.org/drawingml/2006/main" xmlns:r="http://schemas.openxmlformats.org/officeDocument/2006/relationships" xmlns:p="http://schemas.openxmlformats.org/presentationml/2006/main">
  <p:tag name="AS_UNIQUEID" val="998"/>
</p:tagLst>
</file>

<file path=ppt/tags/tag580.xml><?xml version="1.0" encoding="utf-8"?>
<p:tagLst xmlns:a="http://schemas.openxmlformats.org/drawingml/2006/main" xmlns:r="http://schemas.openxmlformats.org/officeDocument/2006/relationships" xmlns:p="http://schemas.openxmlformats.org/presentationml/2006/main">
  <p:tag name="AS_UNIQUEID" val="4541"/>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581.xml><?xml version="1.0" encoding="utf-8"?>
<p:tagLst xmlns:a="http://schemas.openxmlformats.org/drawingml/2006/main" xmlns:r="http://schemas.openxmlformats.org/officeDocument/2006/relationships" xmlns:p="http://schemas.openxmlformats.org/presentationml/2006/main">
  <p:tag name="AS_UNIQUEID" val="4542"/>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582.xml><?xml version="1.0" encoding="utf-8"?>
<p:tagLst xmlns:a="http://schemas.openxmlformats.org/drawingml/2006/main" xmlns:r="http://schemas.openxmlformats.org/officeDocument/2006/relationships" xmlns:p="http://schemas.openxmlformats.org/presentationml/2006/main">
  <p:tag name="AS_UNIQUEID" val="4544"/>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583.xml><?xml version="1.0" encoding="utf-8"?>
<p:tagLst xmlns:a="http://schemas.openxmlformats.org/drawingml/2006/main" xmlns:r="http://schemas.openxmlformats.org/officeDocument/2006/relationships" xmlns:p="http://schemas.openxmlformats.org/presentationml/2006/main">
  <p:tag name="AS_UNIQUEID" val="4545"/>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584.xml><?xml version="1.0" encoding="utf-8"?>
<p:tagLst xmlns:a="http://schemas.openxmlformats.org/drawingml/2006/main" xmlns:r="http://schemas.openxmlformats.org/officeDocument/2006/relationships" xmlns:p="http://schemas.openxmlformats.org/presentationml/2006/main">
  <p:tag name="AS_UNIQUEID" val="4546"/>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585.xml><?xml version="1.0" encoding="utf-8"?>
<p:tagLst xmlns:a="http://schemas.openxmlformats.org/drawingml/2006/main" xmlns:r="http://schemas.openxmlformats.org/officeDocument/2006/relationships" xmlns:p="http://schemas.openxmlformats.org/presentationml/2006/main">
  <p:tag name="AS_UNIQUEID" val="4547"/>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586.xml><?xml version="1.0" encoding="utf-8"?>
<p:tagLst xmlns:a="http://schemas.openxmlformats.org/drawingml/2006/main" xmlns:r="http://schemas.openxmlformats.org/officeDocument/2006/relationships" xmlns:p="http://schemas.openxmlformats.org/presentationml/2006/main">
  <p:tag name="AS_UNIQUEID" val="4548"/>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587.xml><?xml version="1.0" encoding="utf-8"?>
<p:tagLst xmlns:a="http://schemas.openxmlformats.org/drawingml/2006/main" xmlns:r="http://schemas.openxmlformats.org/officeDocument/2006/relationships" xmlns:p="http://schemas.openxmlformats.org/presentationml/2006/main">
  <p:tag name="AS_UNIQUEID" val="4549"/>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588.xml><?xml version="1.0" encoding="utf-8"?>
<p:tagLst xmlns:a="http://schemas.openxmlformats.org/drawingml/2006/main" xmlns:r="http://schemas.openxmlformats.org/officeDocument/2006/relationships" xmlns:p="http://schemas.openxmlformats.org/presentationml/2006/main">
  <p:tag name="AS_UNIQUEID" val="4551"/>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589.xml><?xml version="1.0" encoding="utf-8"?>
<p:tagLst xmlns:a="http://schemas.openxmlformats.org/drawingml/2006/main" xmlns:r="http://schemas.openxmlformats.org/officeDocument/2006/relationships" xmlns:p="http://schemas.openxmlformats.org/presentationml/2006/main">
  <p:tag name="AS_UNIQUEID" val="4552"/>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59.xml><?xml version="1.0" encoding="utf-8"?>
<p:tagLst xmlns:a="http://schemas.openxmlformats.org/drawingml/2006/main" xmlns:r="http://schemas.openxmlformats.org/officeDocument/2006/relationships" xmlns:p="http://schemas.openxmlformats.org/presentationml/2006/main">
  <p:tag name="AS_UNIQUEID" val="999"/>
</p:tagLst>
</file>

<file path=ppt/tags/tag590.xml><?xml version="1.0" encoding="utf-8"?>
<p:tagLst xmlns:a="http://schemas.openxmlformats.org/drawingml/2006/main" xmlns:r="http://schemas.openxmlformats.org/officeDocument/2006/relationships" xmlns:p="http://schemas.openxmlformats.org/presentationml/2006/main">
  <p:tag name="AS_UNIQUEID" val="4553"/>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591.xml><?xml version="1.0" encoding="utf-8"?>
<p:tagLst xmlns:a="http://schemas.openxmlformats.org/drawingml/2006/main" xmlns:r="http://schemas.openxmlformats.org/officeDocument/2006/relationships" xmlns:p="http://schemas.openxmlformats.org/presentationml/2006/main">
  <p:tag name="AS_UNIQUEID" val="4554"/>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592.xml><?xml version="1.0" encoding="utf-8"?>
<p:tagLst xmlns:a="http://schemas.openxmlformats.org/drawingml/2006/main" xmlns:r="http://schemas.openxmlformats.org/officeDocument/2006/relationships" xmlns:p="http://schemas.openxmlformats.org/presentationml/2006/main">
  <p:tag name="AS_UNIQUEID" val="4555"/>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593.xml><?xml version="1.0" encoding="utf-8"?>
<p:tagLst xmlns:a="http://schemas.openxmlformats.org/drawingml/2006/main" xmlns:r="http://schemas.openxmlformats.org/officeDocument/2006/relationships" xmlns:p="http://schemas.openxmlformats.org/presentationml/2006/main">
  <p:tag name="AS_UNIQUEID" val="4556"/>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594.xml><?xml version="1.0" encoding="utf-8"?>
<p:tagLst xmlns:a="http://schemas.openxmlformats.org/drawingml/2006/main" xmlns:r="http://schemas.openxmlformats.org/officeDocument/2006/relationships" xmlns:p="http://schemas.openxmlformats.org/presentationml/2006/main">
  <p:tag name="AS_UNIQUEID" val="4557"/>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595.xml><?xml version="1.0" encoding="utf-8"?>
<p:tagLst xmlns:a="http://schemas.openxmlformats.org/drawingml/2006/main" xmlns:r="http://schemas.openxmlformats.org/officeDocument/2006/relationships" xmlns:p="http://schemas.openxmlformats.org/presentationml/2006/main">
  <p:tag name="AS_UNIQUEID" val="4558"/>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596.xml><?xml version="1.0" encoding="utf-8"?>
<p:tagLst xmlns:a="http://schemas.openxmlformats.org/drawingml/2006/main" xmlns:r="http://schemas.openxmlformats.org/officeDocument/2006/relationships" xmlns:p="http://schemas.openxmlformats.org/presentationml/2006/main">
  <p:tag name="AS_UNIQUEID" val="4560"/>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597.xml><?xml version="1.0" encoding="utf-8"?>
<p:tagLst xmlns:a="http://schemas.openxmlformats.org/drawingml/2006/main" xmlns:r="http://schemas.openxmlformats.org/officeDocument/2006/relationships" xmlns:p="http://schemas.openxmlformats.org/presentationml/2006/main">
  <p:tag name="AS_UNIQUEID" val="4561"/>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598.xml><?xml version="1.0" encoding="utf-8"?>
<p:tagLst xmlns:a="http://schemas.openxmlformats.org/drawingml/2006/main" xmlns:r="http://schemas.openxmlformats.org/officeDocument/2006/relationships" xmlns:p="http://schemas.openxmlformats.org/presentationml/2006/main">
  <p:tag name="AS_UNIQUEID" val="4562"/>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599.xml><?xml version="1.0" encoding="utf-8"?>
<p:tagLst xmlns:a="http://schemas.openxmlformats.org/drawingml/2006/main" xmlns:r="http://schemas.openxmlformats.org/officeDocument/2006/relationships" xmlns:p="http://schemas.openxmlformats.org/presentationml/2006/main">
  <p:tag name="AS_UNIQUEID" val="4563"/>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SCREEN_THEME_FLAG" val="2TC2MXnMaNnT3Si0A8W8D4U8WZphZ6Ry39MpK5YXgqJgZps+hX7Ben09JCfe0fZh89arTnef5em5i9nLYOz0isNcOlL5tswcQ+OpksbA2QI="/>
</p:tagLst>
</file>

<file path=ppt/tags/tag60.xml><?xml version="1.0" encoding="utf-8"?>
<p:tagLst xmlns:a="http://schemas.openxmlformats.org/drawingml/2006/main" xmlns:r="http://schemas.openxmlformats.org/officeDocument/2006/relationships" xmlns:p="http://schemas.openxmlformats.org/presentationml/2006/main">
  <p:tag name="AS_UNIQUEID" val="1000"/>
</p:tagLst>
</file>

<file path=ppt/tags/tag600.xml><?xml version="1.0" encoding="utf-8"?>
<p:tagLst xmlns:a="http://schemas.openxmlformats.org/drawingml/2006/main" xmlns:r="http://schemas.openxmlformats.org/officeDocument/2006/relationships" xmlns:p="http://schemas.openxmlformats.org/presentationml/2006/main">
  <p:tag name="AS_UNIQUEID" val="4565"/>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601.xml><?xml version="1.0" encoding="utf-8"?>
<p:tagLst xmlns:a="http://schemas.openxmlformats.org/drawingml/2006/main" xmlns:r="http://schemas.openxmlformats.org/officeDocument/2006/relationships" xmlns:p="http://schemas.openxmlformats.org/presentationml/2006/main">
  <p:tag name="AS_UNIQUEID" val="4566"/>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602.xml><?xml version="1.0" encoding="utf-8"?>
<p:tagLst xmlns:a="http://schemas.openxmlformats.org/drawingml/2006/main" xmlns:r="http://schemas.openxmlformats.org/officeDocument/2006/relationships" xmlns:p="http://schemas.openxmlformats.org/presentationml/2006/main">
  <p:tag name="AS_UNIQUEID" val="4567"/>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603.xml><?xml version="1.0" encoding="utf-8"?>
<p:tagLst xmlns:a="http://schemas.openxmlformats.org/drawingml/2006/main" xmlns:r="http://schemas.openxmlformats.org/officeDocument/2006/relationships" xmlns:p="http://schemas.openxmlformats.org/presentationml/2006/main">
  <p:tag name="AS_UNIQUEID" val="4569"/>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604.xml><?xml version="1.0" encoding="utf-8"?>
<p:tagLst xmlns:a="http://schemas.openxmlformats.org/drawingml/2006/main" xmlns:r="http://schemas.openxmlformats.org/officeDocument/2006/relationships" xmlns:p="http://schemas.openxmlformats.org/presentationml/2006/main">
  <p:tag name="AS_UNIQUEID" val="4570"/>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605.xml><?xml version="1.0" encoding="utf-8"?>
<p:tagLst xmlns:a="http://schemas.openxmlformats.org/drawingml/2006/main" xmlns:r="http://schemas.openxmlformats.org/officeDocument/2006/relationships" xmlns:p="http://schemas.openxmlformats.org/presentationml/2006/main">
  <p:tag name="AS_UNIQUEID" val="4571"/>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606.xml><?xml version="1.0" encoding="utf-8"?>
<p:tagLst xmlns:a="http://schemas.openxmlformats.org/drawingml/2006/main" xmlns:r="http://schemas.openxmlformats.org/officeDocument/2006/relationships" xmlns:p="http://schemas.openxmlformats.org/presentationml/2006/main">
  <p:tag name="AS_UNIQUEID" val="4572"/>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607.xml><?xml version="1.0" encoding="utf-8"?>
<p:tagLst xmlns:a="http://schemas.openxmlformats.org/drawingml/2006/main" xmlns:r="http://schemas.openxmlformats.org/officeDocument/2006/relationships" xmlns:p="http://schemas.openxmlformats.org/presentationml/2006/main">
  <p:tag name="AS_UNIQUEID" val="4573"/>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608.xml><?xml version="1.0" encoding="utf-8"?>
<p:tagLst xmlns:a="http://schemas.openxmlformats.org/drawingml/2006/main" xmlns:r="http://schemas.openxmlformats.org/officeDocument/2006/relationships" xmlns:p="http://schemas.openxmlformats.org/presentationml/2006/main">
  <p:tag name="AS_UNIQUEID" val="4574"/>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609.xml><?xml version="1.0" encoding="utf-8"?>
<p:tagLst xmlns:a="http://schemas.openxmlformats.org/drawingml/2006/main" xmlns:r="http://schemas.openxmlformats.org/officeDocument/2006/relationships" xmlns:p="http://schemas.openxmlformats.org/presentationml/2006/main">
  <p:tag name="AS_UNIQUEID" val="4576"/>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61.xml><?xml version="1.0" encoding="utf-8"?>
<p:tagLst xmlns:a="http://schemas.openxmlformats.org/drawingml/2006/main" xmlns:r="http://schemas.openxmlformats.org/officeDocument/2006/relationships" xmlns:p="http://schemas.openxmlformats.org/presentationml/2006/main">
  <p:tag name="AS_UNIQUEID" val="1001"/>
</p:tagLst>
</file>

<file path=ppt/tags/tag610.xml><?xml version="1.0" encoding="utf-8"?>
<p:tagLst xmlns:a="http://schemas.openxmlformats.org/drawingml/2006/main" xmlns:r="http://schemas.openxmlformats.org/officeDocument/2006/relationships" xmlns:p="http://schemas.openxmlformats.org/presentationml/2006/main">
  <p:tag name="AS_UNIQUEID" val="4577"/>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611.xml><?xml version="1.0" encoding="utf-8"?>
<p:tagLst xmlns:a="http://schemas.openxmlformats.org/drawingml/2006/main" xmlns:r="http://schemas.openxmlformats.org/officeDocument/2006/relationships" xmlns:p="http://schemas.openxmlformats.org/presentationml/2006/main">
  <p:tag name="AS_UNIQUEID" val="4578"/>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612.xml><?xml version="1.0" encoding="utf-8"?>
<p:tagLst xmlns:a="http://schemas.openxmlformats.org/drawingml/2006/main" xmlns:r="http://schemas.openxmlformats.org/officeDocument/2006/relationships" xmlns:p="http://schemas.openxmlformats.org/presentationml/2006/main">
  <p:tag name="AS_UNIQUEID" val="4579"/>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613.xml><?xml version="1.0" encoding="utf-8"?>
<p:tagLst xmlns:a="http://schemas.openxmlformats.org/drawingml/2006/main" xmlns:r="http://schemas.openxmlformats.org/officeDocument/2006/relationships" xmlns:p="http://schemas.openxmlformats.org/presentationml/2006/main">
  <p:tag name="AS_UNIQUEID" val="4580"/>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614.xml><?xml version="1.0" encoding="utf-8"?>
<p:tagLst xmlns:a="http://schemas.openxmlformats.org/drawingml/2006/main" xmlns:r="http://schemas.openxmlformats.org/officeDocument/2006/relationships" xmlns:p="http://schemas.openxmlformats.org/presentationml/2006/main">
  <p:tag name="AS_UNIQUEID" val="4582"/>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615.xml><?xml version="1.0" encoding="utf-8"?>
<p:tagLst xmlns:a="http://schemas.openxmlformats.org/drawingml/2006/main" xmlns:r="http://schemas.openxmlformats.org/officeDocument/2006/relationships" xmlns:p="http://schemas.openxmlformats.org/presentationml/2006/main">
  <p:tag name="AS_UNIQUEID" val="4583"/>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616.xml><?xml version="1.0" encoding="utf-8"?>
<p:tagLst xmlns:a="http://schemas.openxmlformats.org/drawingml/2006/main" xmlns:r="http://schemas.openxmlformats.org/officeDocument/2006/relationships" xmlns:p="http://schemas.openxmlformats.org/presentationml/2006/main">
  <p:tag name="AS_UNIQUEID" val="4584"/>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617.xml><?xml version="1.0" encoding="utf-8"?>
<p:tagLst xmlns:a="http://schemas.openxmlformats.org/drawingml/2006/main" xmlns:r="http://schemas.openxmlformats.org/officeDocument/2006/relationships" xmlns:p="http://schemas.openxmlformats.org/presentationml/2006/main">
  <p:tag name="AS_UNIQUEID" val="4585"/>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618.xml><?xml version="1.0" encoding="utf-8"?>
<p:tagLst xmlns:a="http://schemas.openxmlformats.org/drawingml/2006/main" xmlns:r="http://schemas.openxmlformats.org/officeDocument/2006/relationships" xmlns:p="http://schemas.openxmlformats.org/presentationml/2006/main">
  <p:tag name="AS_UNIQUEID" val="4587"/>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19.xml><?xml version="1.0" encoding="utf-8"?>
<p:tagLst xmlns:a="http://schemas.openxmlformats.org/drawingml/2006/main" xmlns:r="http://schemas.openxmlformats.org/officeDocument/2006/relationships" xmlns:p="http://schemas.openxmlformats.org/presentationml/2006/main">
  <p:tag name="AS_UNIQUEID" val="4588"/>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2.xml><?xml version="1.0" encoding="utf-8"?>
<p:tagLst xmlns:a="http://schemas.openxmlformats.org/drawingml/2006/main" xmlns:r="http://schemas.openxmlformats.org/officeDocument/2006/relationships" xmlns:p="http://schemas.openxmlformats.org/presentationml/2006/main">
  <p:tag name="AS_UNIQUEID" val="1002"/>
</p:tagLst>
</file>

<file path=ppt/tags/tag620.xml><?xml version="1.0" encoding="utf-8"?>
<p:tagLst xmlns:a="http://schemas.openxmlformats.org/drawingml/2006/main" xmlns:r="http://schemas.openxmlformats.org/officeDocument/2006/relationships" xmlns:p="http://schemas.openxmlformats.org/presentationml/2006/main">
  <p:tag name="AS_UNIQUEID" val="4589"/>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21.xml><?xml version="1.0" encoding="utf-8"?>
<p:tagLst xmlns:a="http://schemas.openxmlformats.org/drawingml/2006/main" xmlns:r="http://schemas.openxmlformats.org/officeDocument/2006/relationships" xmlns:p="http://schemas.openxmlformats.org/presentationml/2006/main">
  <p:tag name="AS_UNIQUEID" val="4590"/>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22.xml><?xml version="1.0" encoding="utf-8"?>
<p:tagLst xmlns:a="http://schemas.openxmlformats.org/drawingml/2006/main" xmlns:r="http://schemas.openxmlformats.org/officeDocument/2006/relationships" xmlns:p="http://schemas.openxmlformats.org/presentationml/2006/main">
  <p:tag name="AS_UNIQUEID" val="4591"/>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23.xml><?xml version="1.0" encoding="utf-8"?>
<p:tagLst xmlns:a="http://schemas.openxmlformats.org/drawingml/2006/main" xmlns:r="http://schemas.openxmlformats.org/officeDocument/2006/relationships" xmlns:p="http://schemas.openxmlformats.org/presentationml/2006/main">
  <p:tag name="AS_UNIQUEID" val="4593"/>
</p:tagLst>
</file>

<file path=ppt/tags/tag624.xml><?xml version="1.0" encoding="utf-8"?>
<p:tagLst xmlns:a="http://schemas.openxmlformats.org/drawingml/2006/main" xmlns:r="http://schemas.openxmlformats.org/officeDocument/2006/relationships" xmlns:p="http://schemas.openxmlformats.org/presentationml/2006/main">
  <p:tag name="AS_UNIQUEID" val="4594"/>
</p:tagLst>
</file>

<file path=ppt/tags/tag625.xml><?xml version="1.0" encoding="utf-8"?>
<p:tagLst xmlns:a="http://schemas.openxmlformats.org/drawingml/2006/main" xmlns:r="http://schemas.openxmlformats.org/officeDocument/2006/relationships" xmlns:p="http://schemas.openxmlformats.org/presentationml/2006/main">
  <p:tag name="AS_UNIQUEID" val="4595"/>
</p:tagLst>
</file>

<file path=ppt/tags/tag626.xml><?xml version="1.0" encoding="utf-8"?>
<p:tagLst xmlns:a="http://schemas.openxmlformats.org/drawingml/2006/main" xmlns:r="http://schemas.openxmlformats.org/officeDocument/2006/relationships" xmlns:p="http://schemas.openxmlformats.org/presentationml/2006/main">
  <p:tag name="AS_UNIQUEID" val="4597"/>
  <p:tag name="KSO_WM_BEAUTIFY_FLAG" val="#wm#"/>
  <p:tag name="KSO_WM_SLIDE_BACKGROUND_TYPE" val="frame"/>
  <p:tag name="KSO_WM_SLIDE_BK_DARK_LIGHT" val="2"/>
  <p:tag name="KSO_WM_TAG_VERSION" val="1.0"/>
  <p:tag name="KSO_WM_UNIT_BK_DARK_LIGHT" val="2"/>
  <p:tag name="KSO_WM_UNIT_COMPATIBLE" val="0"/>
  <p:tag name="KSO_WM_UNIT_DIAGRAM_ISNUMVISUAL" val="0"/>
  <p:tag name="KSO_WM_UNIT_DIAGRAM_ISREFERUNIT" val="0"/>
  <p:tag name="KSO_WM_UNIT_HIGHLIGHT" val="0"/>
  <p:tag name="KSO_WM_UNIT_ID" val="_13*i*1"/>
  <p:tag name="KSO_WM_UNIT_INDEX" val="1"/>
  <p:tag name="KSO_WM_UNIT_LAYERLEVEL" val="1"/>
  <p:tag name="KSO_WM_UNIT_SUBTYPE" val="h"/>
  <p:tag name="KSO_WM_UNIT_TYPE" val="i"/>
</p:tagLst>
</file>

<file path=ppt/tags/tag627.xml><?xml version="1.0" encoding="utf-8"?>
<p:tagLst xmlns:a="http://schemas.openxmlformats.org/drawingml/2006/main" xmlns:r="http://schemas.openxmlformats.org/officeDocument/2006/relationships" xmlns:p="http://schemas.openxmlformats.org/presentationml/2006/main">
  <p:tag name="AS_UNIQUEID" val="4598"/>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628.xml><?xml version="1.0" encoding="utf-8"?>
<p:tagLst xmlns:a="http://schemas.openxmlformats.org/drawingml/2006/main" xmlns:r="http://schemas.openxmlformats.org/officeDocument/2006/relationships" xmlns:p="http://schemas.openxmlformats.org/presentationml/2006/main">
  <p:tag name="AS_UNIQUEID" val="4599"/>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629.xml><?xml version="1.0" encoding="utf-8"?>
<p:tagLst xmlns:a="http://schemas.openxmlformats.org/drawingml/2006/main" xmlns:r="http://schemas.openxmlformats.org/officeDocument/2006/relationships" xmlns:p="http://schemas.openxmlformats.org/presentationml/2006/main">
  <p:tag name="AS_UNIQUEID" val="4600"/>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63.xml><?xml version="1.0" encoding="utf-8"?>
<p:tagLst xmlns:a="http://schemas.openxmlformats.org/drawingml/2006/main" xmlns:r="http://schemas.openxmlformats.org/officeDocument/2006/relationships" xmlns:p="http://schemas.openxmlformats.org/presentationml/2006/main">
  <p:tag name="AS_UNIQUEID" val="1003"/>
</p:tagLst>
</file>

<file path=ppt/tags/tag630.xml><?xml version="1.0" encoding="utf-8"?>
<p:tagLst xmlns:a="http://schemas.openxmlformats.org/drawingml/2006/main" xmlns:r="http://schemas.openxmlformats.org/officeDocument/2006/relationships" xmlns:p="http://schemas.openxmlformats.org/presentationml/2006/main">
  <p:tag name="AS_UNIQUEID" val="4601"/>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631.xml><?xml version="1.0" encoding="utf-8"?>
<p:tagLst xmlns:a="http://schemas.openxmlformats.org/drawingml/2006/main" xmlns:r="http://schemas.openxmlformats.org/officeDocument/2006/relationships" xmlns:p="http://schemas.openxmlformats.org/presentationml/2006/main">
  <p:tag name="AS_UNIQUEID" val="4602"/>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632.xml><?xml version="1.0" encoding="utf-8"?>
<p:tagLst xmlns:a="http://schemas.openxmlformats.org/drawingml/2006/main" xmlns:r="http://schemas.openxmlformats.org/officeDocument/2006/relationships" xmlns:p="http://schemas.openxmlformats.org/presentationml/2006/main">
  <p:tag name="AS_UNIQUEID" val="4603"/>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633.xml><?xml version="1.0" encoding="utf-8"?>
<p:tagLst xmlns:a="http://schemas.openxmlformats.org/drawingml/2006/main" xmlns:r="http://schemas.openxmlformats.org/officeDocument/2006/relationships" xmlns:p="http://schemas.openxmlformats.org/presentationml/2006/main">
  <p:tag name="AS_UNIQUEID" val="4604"/>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634.xml><?xml version="1.0" encoding="utf-8"?>
<p:tagLst xmlns:a="http://schemas.openxmlformats.org/drawingml/2006/main" xmlns:r="http://schemas.openxmlformats.org/officeDocument/2006/relationships" xmlns:p="http://schemas.openxmlformats.org/presentationml/2006/main">
  <p:tag name="AS_UNIQUEID" val="4606"/>
</p:tagLst>
</file>

<file path=ppt/tags/tag635.xml><?xml version="1.0" encoding="utf-8"?>
<p:tagLst xmlns:a="http://schemas.openxmlformats.org/drawingml/2006/main" xmlns:r="http://schemas.openxmlformats.org/officeDocument/2006/relationships" xmlns:p="http://schemas.openxmlformats.org/presentationml/2006/main">
  <p:tag name="AS_UNIQUEID" val="4607"/>
</p:tagLst>
</file>

<file path=ppt/tags/tag636.xml><?xml version="1.0" encoding="utf-8"?>
<p:tagLst xmlns:a="http://schemas.openxmlformats.org/drawingml/2006/main" xmlns:r="http://schemas.openxmlformats.org/officeDocument/2006/relationships" xmlns:p="http://schemas.openxmlformats.org/presentationml/2006/main">
  <p:tag name="AS_UNIQUEID" val="4608"/>
</p:tagLst>
</file>

<file path=ppt/tags/tag637.xml><?xml version="1.0" encoding="utf-8"?>
<p:tagLst xmlns:a="http://schemas.openxmlformats.org/drawingml/2006/main" xmlns:r="http://schemas.openxmlformats.org/officeDocument/2006/relationships" xmlns:p="http://schemas.openxmlformats.org/presentationml/2006/main">
  <p:tag name="AS_UNIQUEID" val="4611"/>
</p:tagLst>
</file>

<file path=ppt/tags/tag638.xml><?xml version="1.0" encoding="utf-8"?>
<p:tagLst xmlns:a="http://schemas.openxmlformats.org/drawingml/2006/main" xmlns:r="http://schemas.openxmlformats.org/officeDocument/2006/relationships" xmlns:p="http://schemas.openxmlformats.org/presentationml/2006/main">
  <p:tag name="AS_UNIQUEID" val="4614"/>
</p:tagLst>
</file>

<file path=ppt/tags/tag639.xml><?xml version="1.0" encoding="utf-8"?>
<p:tagLst xmlns:a="http://schemas.openxmlformats.org/drawingml/2006/main" xmlns:r="http://schemas.openxmlformats.org/officeDocument/2006/relationships" xmlns:p="http://schemas.openxmlformats.org/presentationml/2006/main">
  <p:tag name="AS_UNIQUEID" val="4615"/>
</p:tagLst>
</file>

<file path=ppt/tags/tag64.xml><?xml version="1.0" encoding="utf-8"?>
<p:tagLst xmlns:a="http://schemas.openxmlformats.org/drawingml/2006/main" xmlns:r="http://schemas.openxmlformats.org/officeDocument/2006/relationships" xmlns:p="http://schemas.openxmlformats.org/presentationml/2006/main">
  <p:tag name="AS_UNIQUEID" val="1005"/>
</p:tagLst>
</file>

<file path=ppt/tags/tag640.xml><?xml version="1.0" encoding="utf-8"?>
<p:tagLst xmlns:a="http://schemas.openxmlformats.org/drawingml/2006/main" xmlns:r="http://schemas.openxmlformats.org/officeDocument/2006/relationships" xmlns:p="http://schemas.openxmlformats.org/presentationml/2006/main">
  <p:tag name="AS_UNIQUEID" val="4616"/>
</p:tagLst>
</file>

<file path=ppt/tags/tag641.xml><?xml version="1.0" encoding="utf-8"?>
<p:tagLst xmlns:a="http://schemas.openxmlformats.org/drawingml/2006/main" xmlns:r="http://schemas.openxmlformats.org/officeDocument/2006/relationships" xmlns:p="http://schemas.openxmlformats.org/presentationml/2006/main">
  <p:tag name="AS_UNIQUEID" val="4617"/>
</p:tagLst>
</file>

<file path=ppt/tags/tag642.xml><?xml version="1.0" encoding="utf-8"?>
<p:tagLst xmlns:a="http://schemas.openxmlformats.org/drawingml/2006/main" xmlns:r="http://schemas.openxmlformats.org/officeDocument/2006/relationships" xmlns:p="http://schemas.openxmlformats.org/presentationml/2006/main">
  <p:tag name="AS_UNIQUEID" val="4619"/>
</p:tagLst>
</file>

<file path=ppt/tags/tag643.xml><?xml version="1.0" encoding="utf-8"?>
<p:tagLst xmlns:a="http://schemas.openxmlformats.org/drawingml/2006/main" xmlns:r="http://schemas.openxmlformats.org/officeDocument/2006/relationships" xmlns:p="http://schemas.openxmlformats.org/presentationml/2006/main">
  <p:tag name="AS_UNIQUEID" val="4622"/>
</p:tagLst>
</file>

<file path=ppt/tags/tag644.xml><?xml version="1.0" encoding="utf-8"?>
<p:tagLst xmlns:a="http://schemas.openxmlformats.org/drawingml/2006/main" xmlns:r="http://schemas.openxmlformats.org/officeDocument/2006/relationships" xmlns:p="http://schemas.openxmlformats.org/presentationml/2006/main">
  <p:tag name="AS_UNIQUEID" val="4623"/>
</p:tagLst>
</file>

<file path=ppt/tags/tag645.xml><?xml version="1.0" encoding="utf-8"?>
<p:tagLst xmlns:a="http://schemas.openxmlformats.org/drawingml/2006/main" xmlns:r="http://schemas.openxmlformats.org/officeDocument/2006/relationships" xmlns:p="http://schemas.openxmlformats.org/presentationml/2006/main">
  <p:tag name="AS_UNIQUEID" val="4624"/>
</p:tagLst>
</file>

<file path=ppt/tags/tag646.xml><?xml version="1.0" encoding="utf-8"?>
<p:tagLst xmlns:a="http://schemas.openxmlformats.org/drawingml/2006/main" xmlns:r="http://schemas.openxmlformats.org/officeDocument/2006/relationships" xmlns:p="http://schemas.openxmlformats.org/presentationml/2006/main">
  <p:tag name="AS_UNIQUEID" val="4625"/>
</p:tagLst>
</file>

<file path=ppt/tags/tag647.xml><?xml version="1.0" encoding="utf-8"?>
<p:tagLst xmlns:a="http://schemas.openxmlformats.org/drawingml/2006/main" xmlns:r="http://schemas.openxmlformats.org/officeDocument/2006/relationships" xmlns:p="http://schemas.openxmlformats.org/presentationml/2006/main">
  <p:tag name="AS_UNIQUEID" val="4626"/>
</p:tagLst>
</file>

<file path=ppt/tags/tag648.xml><?xml version="1.0" encoding="utf-8"?>
<p:tagLst xmlns:a="http://schemas.openxmlformats.org/drawingml/2006/main" xmlns:r="http://schemas.openxmlformats.org/officeDocument/2006/relationships" xmlns:p="http://schemas.openxmlformats.org/presentationml/2006/main">
  <p:tag name="AS_UNIQUEID" val="4627"/>
</p:tagLst>
</file>

<file path=ppt/tags/tag649.xml><?xml version="1.0" encoding="utf-8"?>
<p:tagLst xmlns:a="http://schemas.openxmlformats.org/drawingml/2006/main" xmlns:r="http://schemas.openxmlformats.org/officeDocument/2006/relationships" xmlns:p="http://schemas.openxmlformats.org/presentationml/2006/main">
  <p:tag name="AS_UNIQUEID" val="4628"/>
</p:tagLst>
</file>

<file path=ppt/tags/tag65.xml><?xml version="1.0" encoding="utf-8"?>
<p:tagLst xmlns:a="http://schemas.openxmlformats.org/drawingml/2006/main" xmlns:r="http://schemas.openxmlformats.org/officeDocument/2006/relationships" xmlns:p="http://schemas.openxmlformats.org/presentationml/2006/main">
  <p:tag name="AS_UNIQUEID" val="1006"/>
</p:tagLst>
</file>

<file path=ppt/tags/tag650.xml><?xml version="1.0" encoding="utf-8"?>
<p:tagLst xmlns:a="http://schemas.openxmlformats.org/drawingml/2006/main" xmlns:r="http://schemas.openxmlformats.org/officeDocument/2006/relationships" xmlns:p="http://schemas.openxmlformats.org/presentationml/2006/main">
  <p:tag name="AS_UNIQUEID" val="4630"/>
</p:tagLst>
</file>

<file path=ppt/tags/tag651.xml><?xml version="1.0" encoding="utf-8"?>
<p:tagLst xmlns:a="http://schemas.openxmlformats.org/drawingml/2006/main" xmlns:r="http://schemas.openxmlformats.org/officeDocument/2006/relationships" xmlns:p="http://schemas.openxmlformats.org/presentationml/2006/main">
  <p:tag name="AS_UNIQUEID" val="4631"/>
</p:tagLst>
</file>

<file path=ppt/tags/tag652.xml><?xml version="1.0" encoding="utf-8"?>
<p:tagLst xmlns:a="http://schemas.openxmlformats.org/drawingml/2006/main" xmlns:r="http://schemas.openxmlformats.org/officeDocument/2006/relationships" xmlns:p="http://schemas.openxmlformats.org/presentationml/2006/main">
  <p:tag name="AS_UNIQUEID" val="4632"/>
</p:tagLst>
</file>

<file path=ppt/tags/tag653.xml><?xml version="1.0" encoding="utf-8"?>
<p:tagLst xmlns:a="http://schemas.openxmlformats.org/drawingml/2006/main" xmlns:r="http://schemas.openxmlformats.org/officeDocument/2006/relationships" xmlns:p="http://schemas.openxmlformats.org/presentationml/2006/main">
  <p:tag name="AS_UNIQUEID" val="4633"/>
</p:tagLst>
</file>

<file path=ppt/tags/tag654.xml><?xml version="1.0" encoding="utf-8"?>
<p:tagLst xmlns:a="http://schemas.openxmlformats.org/drawingml/2006/main" xmlns:r="http://schemas.openxmlformats.org/officeDocument/2006/relationships" xmlns:p="http://schemas.openxmlformats.org/presentationml/2006/main">
  <p:tag name="AS_UNIQUEID" val="4635"/>
</p:tagLst>
</file>

<file path=ppt/tags/tag655.xml><?xml version="1.0" encoding="utf-8"?>
<p:tagLst xmlns:a="http://schemas.openxmlformats.org/drawingml/2006/main" xmlns:r="http://schemas.openxmlformats.org/officeDocument/2006/relationships" xmlns:p="http://schemas.openxmlformats.org/presentationml/2006/main">
  <p:tag name="AS_UNIQUEID" val="4636"/>
</p:tagLst>
</file>

<file path=ppt/tags/tag656.xml><?xml version="1.0" encoding="utf-8"?>
<p:tagLst xmlns:a="http://schemas.openxmlformats.org/drawingml/2006/main" xmlns:r="http://schemas.openxmlformats.org/officeDocument/2006/relationships" xmlns:p="http://schemas.openxmlformats.org/presentationml/2006/main">
  <p:tag name="AS_UNIQUEID" val="4637"/>
</p:tagLst>
</file>

<file path=ppt/tags/tag657.xml><?xml version="1.0" encoding="utf-8"?>
<p:tagLst xmlns:a="http://schemas.openxmlformats.org/drawingml/2006/main" xmlns:r="http://schemas.openxmlformats.org/officeDocument/2006/relationships" xmlns:p="http://schemas.openxmlformats.org/presentationml/2006/main">
  <p:tag name="AS_UNIQUEID" val="4638"/>
</p:tagLst>
</file>

<file path=ppt/tags/tag658.xml><?xml version="1.0" encoding="utf-8"?>
<p:tagLst xmlns:a="http://schemas.openxmlformats.org/drawingml/2006/main" xmlns:r="http://schemas.openxmlformats.org/officeDocument/2006/relationships" xmlns:p="http://schemas.openxmlformats.org/presentationml/2006/main">
  <p:tag name="AS_UNIQUEID" val="4640"/>
</p:tagLst>
</file>

<file path=ppt/tags/tag659.xml><?xml version="1.0" encoding="utf-8"?>
<p:tagLst xmlns:a="http://schemas.openxmlformats.org/drawingml/2006/main" xmlns:r="http://schemas.openxmlformats.org/officeDocument/2006/relationships" xmlns:p="http://schemas.openxmlformats.org/presentationml/2006/main">
  <p:tag name="AS_UNIQUEID" val="4641"/>
</p:tagLst>
</file>

<file path=ppt/tags/tag66.xml><?xml version="1.0" encoding="utf-8"?>
<p:tagLst xmlns:a="http://schemas.openxmlformats.org/drawingml/2006/main" xmlns:r="http://schemas.openxmlformats.org/officeDocument/2006/relationships" xmlns:p="http://schemas.openxmlformats.org/presentationml/2006/main">
  <p:tag name="AS_UNIQUEID" val="1007"/>
</p:tagLst>
</file>

<file path=ppt/tags/tag660.xml><?xml version="1.0" encoding="utf-8"?>
<p:tagLst xmlns:a="http://schemas.openxmlformats.org/drawingml/2006/main" xmlns:r="http://schemas.openxmlformats.org/officeDocument/2006/relationships" xmlns:p="http://schemas.openxmlformats.org/presentationml/2006/main">
  <p:tag name="AS_UNIQUEID" val="4642"/>
</p:tagLst>
</file>

<file path=ppt/tags/tag661.xml><?xml version="1.0" encoding="utf-8"?>
<p:tagLst xmlns:a="http://schemas.openxmlformats.org/drawingml/2006/main" xmlns:r="http://schemas.openxmlformats.org/officeDocument/2006/relationships" xmlns:p="http://schemas.openxmlformats.org/presentationml/2006/main">
  <p:tag name="AS_UNIQUEID" val="4643"/>
</p:tagLst>
</file>

<file path=ppt/tags/tag662.xml><?xml version="1.0" encoding="utf-8"?>
<p:tagLst xmlns:a="http://schemas.openxmlformats.org/drawingml/2006/main" xmlns:r="http://schemas.openxmlformats.org/officeDocument/2006/relationships" xmlns:p="http://schemas.openxmlformats.org/presentationml/2006/main">
  <p:tag name="AS_UNIQUEID" val="4645"/>
</p:tagLst>
</file>

<file path=ppt/tags/tag663.xml><?xml version="1.0" encoding="utf-8"?>
<p:tagLst xmlns:a="http://schemas.openxmlformats.org/drawingml/2006/main" xmlns:r="http://schemas.openxmlformats.org/officeDocument/2006/relationships" xmlns:p="http://schemas.openxmlformats.org/presentationml/2006/main">
  <p:tag name="AS_UNIQUEID" val="4646"/>
</p:tagLst>
</file>

<file path=ppt/tags/tag664.xml><?xml version="1.0" encoding="utf-8"?>
<p:tagLst xmlns:a="http://schemas.openxmlformats.org/drawingml/2006/main" xmlns:r="http://schemas.openxmlformats.org/officeDocument/2006/relationships" xmlns:p="http://schemas.openxmlformats.org/presentationml/2006/main">
  <p:tag name="AS_UNIQUEID" val="4647"/>
</p:tagLst>
</file>

<file path=ppt/tags/tag665.xml><?xml version="1.0" encoding="utf-8"?>
<p:tagLst xmlns:a="http://schemas.openxmlformats.org/drawingml/2006/main" xmlns:r="http://schemas.openxmlformats.org/officeDocument/2006/relationships" xmlns:p="http://schemas.openxmlformats.org/presentationml/2006/main">
  <p:tag name="AS_UNIQUEID" val="4648"/>
</p:tagLst>
</file>

<file path=ppt/tags/tag666.xml><?xml version="1.0" encoding="utf-8"?>
<p:tagLst xmlns:a="http://schemas.openxmlformats.org/drawingml/2006/main" xmlns:r="http://schemas.openxmlformats.org/officeDocument/2006/relationships" xmlns:p="http://schemas.openxmlformats.org/presentationml/2006/main">
  <p:tag name="AS_UNIQUEID" val="4650"/>
</p:tagLst>
</file>

<file path=ppt/tags/tag667.xml><?xml version="1.0" encoding="utf-8"?>
<p:tagLst xmlns:a="http://schemas.openxmlformats.org/drawingml/2006/main" xmlns:r="http://schemas.openxmlformats.org/officeDocument/2006/relationships" xmlns:p="http://schemas.openxmlformats.org/presentationml/2006/main">
  <p:tag name="AS_UNIQUEID" val="4651"/>
</p:tagLst>
</file>

<file path=ppt/tags/tag668.xml><?xml version="1.0" encoding="utf-8"?>
<p:tagLst xmlns:a="http://schemas.openxmlformats.org/drawingml/2006/main" xmlns:r="http://schemas.openxmlformats.org/officeDocument/2006/relationships" xmlns:p="http://schemas.openxmlformats.org/presentationml/2006/main">
  <p:tag name="AS_UNIQUEID" val="4652"/>
</p:tagLst>
</file>

<file path=ppt/tags/tag669.xml><?xml version="1.0" encoding="utf-8"?>
<p:tagLst xmlns:a="http://schemas.openxmlformats.org/drawingml/2006/main" xmlns:r="http://schemas.openxmlformats.org/officeDocument/2006/relationships" xmlns:p="http://schemas.openxmlformats.org/presentationml/2006/main">
  <p:tag name="AS_UNIQUEID" val="4653"/>
</p:tagLst>
</file>

<file path=ppt/tags/tag67.xml><?xml version="1.0" encoding="utf-8"?>
<p:tagLst xmlns:a="http://schemas.openxmlformats.org/drawingml/2006/main" xmlns:r="http://schemas.openxmlformats.org/officeDocument/2006/relationships" xmlns:p="http://schemas.openxmlformats.org/presentationml/2006/main">
  <p:tag name="AS_UNIQUEID" val="1008"/>
</p:tagLst>
</file>

<file path=ppt/tags/tag670.xml><?xml version="1.0" encoding="utf-8"?>
<p:tagLst xmlns:a="http://schemas.openxmlformats.org/drawingml/2006/main" xmlns:r="http://schemas.openxmlformats.org/officeDocument/2006/relationships" xmlns:p="http://schemas.openxmlformats.org/presentationml/2006/main">
  <p:tag name="AS_UNIQUEID" val="4656"/>
</p:tagLst>
</file>

<file path=ppt/tags/tag671.xml><?xml version="1.0" encoding="utf-8"?>
<p:tagLst xmlns:a="http://schemas.openxmlformats.org/drawingml/2006/main" xmlns:r="http://schemas.openxmlformats.org/officeDocument/2006/relationships" xmlns:p="http://schemas.openxmlformats.org/presentationml/2006/main">
  <p:tag name="AS_UNIQUEID" val="4657"/>
</p:tagLst>
</file>

<file path=ppt/tags/tag672.xml><?xml version="1.0" encoding="utf-8"?>
<p:tagLst xmlns:a="http://schemas.openxmlformats.org/drawingml/2006/main" xmlns:r="http://schemas.openxmlformats.org/officeDocument/2006/relationships" xmlns:p="http://schemas.openxmlformats.org/presentationml/2006/main">
  <p:tag name="AS_UNIQUEID" val="4658"/>
</p:tagLst>
</file>

<file path=ppt/tags/tag673.xml><?xml version="1.0" encoding="utf-8"?>
<p:tagLst xmlns:a="http://schemas.openxmlformats.org/drawingml/2006/main" xmlns:r="http://schemas.openxmlformats.org/officeDocument/2006/relationships" xmlns:p="http://schemas.openxmlformats.org/presentationml/2006/main">
  <p:tag name="AS_UNIQUEID" val="4659"/>
</p:tagLst>
</file>

<file path=ppt/tags/tag674.xml><?xml version="1.0" encoding="utf-8"?>
<p:tagLst xmlns:a="http://schemas.openxmlformats.org/drawingml/2006/main" xmlns:r="http://schemas.openxmlformats.org/officeDocument/2006/relationships" xmlns:p="http://schemas.openxmlformats.org/presentationml/2006/main">
  <p:tag name="AS_UNIQUEID" val="4660"/>
</p:tagLst>
</file>

<file path=ppt/tags/tag675.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 name="KSO_WM_SCREEN_THEME_FLAG" val="2TC2MXnMaNnT3Si0A8W8D4U8WZphZ6Ry39MpK5YXgqJgZps+hX7Ben09JCfe0fZh89arTnef5em5i9nLYOz0isNcOlL5tswcQ+OpksbA2QI="/>
</p:tagLst>
</file>

<file path=ppt/tags/tag676.xml><?xml version="1.0" encoding="utf-8"?>
<p:tagLst xmlns:a="http://schemas.openxmlformats.org/drawingml/2006/main" xmlns:r="http://schemas.openxmlformats.org/officeDocument/2006/relationships" xmlns:p="http://schemas.openxmlformats.org/presentationml/2006/main">
  <p:tag name="AS_UNIQUEID" val="8461"/>
  <p:tag name="KSO_WM_BEAUTIFY_FLAG" val="#wm#"/>
  <p:tag name="KSO_WM_TAG_VERSION" val="1.0"/>
  <p:tag name="KSO_WM_TEMPLATE_CATEGORY" val="custom"/>
  <p:tag name="KSO_WM_TEMPLATE_INDEX" val="20205081"/>
  <p:tag name="KSO_WM_UNIT_COMPATIBLE" val="0"/>
  <p:tag name="KSO_WM_UNIT_DIAGRAM_ISNUMVISUAL" val="0"/>
  <p:tag name="KSO_WM_UNIT_DIAGRAM_ISREFERUNIT" val="0"/>
  <p:tag name="KSO_WM_UNIT_HIGHLIGHT" val="0"/>
  <p:tag name="KSO_WM_UNIT_ID" val="_0**"/>
  <p:tag name="KSO_WM_UNIT_LAYERLEVEL" val="1"/>
  <p:tag name="KSO_WM_SCREEN_THEME_FLAG" val="2TC2MXnMaNnT3Si0A8W8D4U8WZphZ6Ry39MpK5YXgqJgZps+hX7Ben09JCfe0fZh89arTnef5em5i9nLYOz0isNcOlL5tswcQ+OpksbA2QI="/>
</p:tagLst>
</file>

<file path=ppt/tags/tag677.xml><?xml version="1.0" encoding="utf-8"?>
<p:tagLst xmlns:a="http://schemas.openxmlformats.org/drawingml/2006/main" xmlns:r="http://schemas.openxmlformats.org/officeDocument/2006/relationships" xmlns:p="http://schemas.openxmlformats.org/presentationml/2006/main">
  <p:tag name="AS_UNIQUEID" val="8462"/>
  <p:tag name="KSO_WM_BEAUTIFY_FLAG" val="#wm#"/>
  <p:tag name="KSO_WM_TAG_VERSION" val="1.0"/>
  <p:tag name="KSO_WM_TEMPLATE_CATEGORY" val="custom"/>
  <p:tag name="KSO_WM_TEMPLATE_INDEX" val="20205081"/>
  <p:tag name="KSO_WM_UNIT_COMPATIBLE" val="0"/>
  <p:tag name="KSO_WM_UNIT_DIAGRAM_ISNUMVISUAL" val="0"/>
  <p:tag name="KSO_WM_UNIT_DIAGRAM_ISREFERUNIT" val="0"/>
  <p:tag name="KSO_WM_UNIT_HIGHLIGHT" val="0"/>
  <p:tag name="KSO_WM_UNIT_ID" val="_0**"/>
  <p:tag name="KSO_WM_UNIT_LAYERLEVEL" val="1"/>
  <p:tag name="KSO_WM_SCREEN_THEME_FLAG" val="2TC2MXnMaNnT3Si0A8W8D4U8WZphZ6Ry39MpK5YXgqJgZps+hX7Ben09JCfe0fZh89arTnef5em5i9nLYOz0isNcOlL5tswcQ+OpksbA2QI="/>
</p:tagLst>
</file>

<file path=ppt/tags/tag678.xml><?xml version="1.0" encoding="utf-8"?>
<p:tagLst xmlns:a="http://schemas.openxmlformats.org/drawingml/2006/main" xmlns:r="http://schemas.openxmlformats.org/officeDocument/2006/relationships" xmlns:p="http://schemas.openxmlformats.org/presentationml/2006/main">
  <p:tag name="AS_UNIQUEID" val="8463"/>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 name="KSO_WM_SCREEN_THEME_FLAG" val="2TC2MXnMaNnT3Si0A8W8D4U8WZphZ6Ry39MpK5YXgqJgZps+hX7Ben09JCfe0fZh89arTnef5em5i9nLYOz0isNcOlL5tswcQ+OpksbA2QI="/>
</p:tagLst>
</file>

<file path=ppt/tags/tag679.xml><?xml version="1.0" encoding="utf-8"?>
<p:tagLst xmlns:a="http://schemas.openxmlformats.org/drawingml/2006/main" xmlns:r="http://schemas.openxmlformats.org/officeDocument/2006/relationships" xmlns:p="http://schemas.openxmlformats.org/presentationml/2006/main">
  <p:tag name="AS_UNIQUEID" val="8464"/>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 name="KSO_WM_SCREEN_THEME_FLAG" val="2TC2MXnMaNnT3Si0A8W8D4U8WZphZ6Ry39MpK5YXgqJgZps+hX7Ben09JCfe0fZh89arTnef5em5i9nLYOz0isNcOlL5tswcQ+OpksbA2QI="/>
</p:tagLst>
</file>

<file path=ppt/tags/tag68.xml><?xml version="1.0" encoding="utf-8"?>
<p:tagLst xmlns:a="http://schemas.openxmlformats.org/drawingml/2006/main" xmlns:r="http://schemas.openxmlformats.org/officeDocument/2006/relationships" xmlns:p="http://schemas.openxmlformats.org/presentationml/2006/main">
  <p:tag name="AS_UNIQUEID" val="1009"/>
</p:tagLst>
</file>

<file path=ppt/tags/tag680.xml><?xml version="1.0" encoding="utf-8"?>
<p:tagLst xmlns:a="http://schemas.openxmlformats.org/drawingml/2006/main" xmlns:r="http://schemas.openxmlformats.org/officeDocument/2006/relationships" xmlns:p="http://schemas.openxmlformats.org/presentationml/2006/main">
  <p:tag name="AS_UNIQUEID" val="8465"/>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 name="KSO_WM_SCREEN_THEME_FLAG" val="2TC2MXnMaNnT3Si0A8W8D4U8WZphZ6Ry39MpK5YXgqJgZps+hX7Ben09JCfe0fZh89arTnef5em5i9nLYOz0isNcOlL5tswcQ+OpksbA2QI="/>
</p:tagLst>
</file>

<file path=ppt/tags/tag681.xml><?xml version="1.0" encoding="utf-8"?>
<p:tagLst xmlns:a="http://schemas.openxmlformats.org/drawingml/2006/main" xmlns:r="http://schemas.openxmlformats.org/officeDocument/2006/relationships" xmlns:p="http://schemas.openxmlformats.org/presentationml/2006/main">
  <p:tag name="AS_UNIQUEID" val="8392"/>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682.xml><?xml version="1.0" encoding="utf-8"?>
<p:tagLst xmlns:a="http://schemas.openxmlformats.org/drawingml/2006/main" xmlns:r="http://schemas.openxmlformats.org/officeDocument/2006/relationships" xmlns:p="http://schemas.openxmlformats.org/presentationml/2006/main">
  <p:tag name="AS_UNIQUEID" val="8393"/>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683.xml><?xml version="1.0" encoding="utf-8"?>
<p:tagLst xmlns:a="http://schemas.openxmlformats.org/drawingml/2006/main" xmlns:r="http://schemas.openxmlformats.org/officeDocument/2006/relationships" xmlns:p="http://schemas.openxmlformats.org/presentationml/2006/main">
  <p:tag name="AS_UNIQUEID" val="8394"/>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684.xml><?xml version="1.0" encoding="utf-8"?>
<p:tagLst xmlns:a="http://schemas.openxmlformats.org/drawingml/2006/main" xmlns:r="http://schemas.openxmlformats.org/officeDocument/2006/relationships" xmlns:p="http://schemas.openxmlformats.org/presentationml/2006/main">
  <p:tag name="AS_UNIQUEID" val="8395"/>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685.xml><?xml version="1.0" encoding="utf-8"?>
<p:tagLst xmlns:a="http://schemas.openxmlformats.org/drawingml/2006/main" xmlns:r="http://schemas.openxmlformats.org/officeDocument/2006/relationships" xmlns:p="http://schemas.openxmlformats.org/presentationml/2006/main">
  <p:tag name="AS_UNIQUEID" val="8396"/>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686.xml><?xml version="1.0" encoding="utf-8"?>
<p:tagLst xmlns:a="http://schemas.openxmlformats.org/drawingml/2006/main" xmlns:r="http://schemas.openxmlformats.org/officeDocument/2006/relationships" xmlns:p="http://schemas.openxmlformats.org/presentationml/2006/main">
  <p:tag name="AS_UNIQUEID" val="8398"/>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687.xml><?xml version="1.0" encoding="utf-8"?>
<p:tagLst xmlns:a="http://schemas.openxmlformats.org/drawingml/2006/main" xmlns:r="http://schemas.openxmlformats.org/officeDocument/2006/relationships" xmlns:p="http://schemas.openxmlformats.org/presentationml/2006/main">
  <p:tag name="AS_UNIQUEID" val="8399"/>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688.xml><?xml version="1.0" encoding="utf-8"?>
<p:tagLst xmlns:a="http://schemas.openxmlformats.org/drawingml/2006/main" xmlns:r="http://schemas.openxmlformats.org/officeDocument/2006/relationships" xmlns:p="http://schemas.openxmlformats.org/presentationml/2006/main">
  <p:tag name="AS_UNIQUEID" val="8400"/>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689.xml><?xml version="1.0" encoding="utf-8"?>
<p:tagLst xmlns:a="http://schemas.openxmlformats.org/drawingml/2006/main" xmlns:r="http://schemas.openxmlformats.org/officeDocument/2006/relationships" xmlns:p="http://schemas.openxmlformats.org/presentationml/2006/main">
  <p:tag name="AS_UNIQUEID" val="8401"/>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69.xml><?xml version="1.0" encoding="utf-8"?>
<p:tagLst xmlns:a="http://schemas.openxmlformats.org/drawingml/2006/main" xmlns:r="http://schemas.openxmlformats.org/officeDocument/2006/relationships" xmlns:p="http://schemas.openxmlformats.org/presentationml/2006/main">
  <p:tag name="AS_UNIQUEID" val="1010"/>
</p:tagLst>
</file>

<file path=ppt/tags/tag690.xml><?xml version="1.0" encoding="utf-8"?>
<p:tagLst xmlns:a="http://schemas.openxmlformats.org/drawingml/2006/main" xmlns:r="http://schemas.openxmlformats.org/officeDocument/2006/relationships" xmlns:p="http://schemas.openxmlformats.org/presentationml/2006/main">
  <p:tag name="AS_UNIQUEID" val="8402"/>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691.xml><?xml version="1.0" encoding="utf-8"?>
<p:tagLst xmlns:a="http://schemas.openxmlformats.org/drawingml/2006/main" xmlns:r="http://schemas.openxmlformats.org/officeDocument/2006/relationships" xmlns:p="http://schemas.openxmlformats.org/presentationml/2006/main">
  <p:tag name="AS_UNIQUEID" val="8404"/>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692.xml><?xml version="1.0" encoding="utf-8"?>
<p:tagLst xmlns:a="http://schemas.openxmlformats.org/drawingml/2006/main" xmlns:r="http://schemas.openxmlformats.org/officeDocument/2006/relationships" xmlns:p="http://schemas.openxmlformats.org/presentationml/2006/main">
  <p:tag name="AS_UNIQUEID" val="8405"/>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693.xml><?xml version="1.0" encoding="utf-8"?>
<p:tagLst xmlns:a="http://schemas.openxmlformats.org/drawingml/2006/main" xmlns:r="http://schemas.openxmlformats.org/officeDocument/2006/relationships" xmlns:p="http://schemas.openxmlformats.org/presentationml/2006/main">
  <p:tag name="AS_UNIQUEID" val="8406"/>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694.xml><?xml version="1.0" encoding="utf-8"?>
<p:tagLst xmlns:a="http://schemas.openxmlformats.org/drawingml/2006/main" xmlns:r="http://schemas.openxmlformats.org/officeDocument/2006/relationships" xmlns:p="http://schemas.openxmlformats.org/presentationml/2006/main">
  <p:tag name="AS_UNIQUEID" val="8407"/>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695.xml><?xml version="1.0" encoding="utf-8"?>
<p:tagLst xmlns:a="http://schemas.openxmlformats.org/drawingml/2006/main" xmlns:r="http://schemas.openxmlformats.org/officeDocument/2006/relationships" xmlns:p="http://schemas.openxmlformats.org/presentationml/2006/main">
  <p:tag name="AS_UNIQUEID" val="8408"/>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696.xml><?xml version="1.0" encoding="utf-8"?>
<p:tagLst xmlns:a="http://schemas.openxmlformats.org/drawingml/2006/main" xmlns:r="http://schemas.openxmlformats.org/officeDocument/2006/relationships" xmlns:p="http://schemas.openxmlformats.org/presentationml/2006/main">
  <p:tag name="AS_UNIQUEID" val="8410"/>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697.xml><?xml version="1.0" encoding="utf-8"?>
<p:tagLst xmlns:a="http://schemas.openxmlformats.org/drawingml/2006/main" xmlns:r="http://schemas.openxmlformats.org/officeDocument/2006/relationships" xmlns:p="http://schemas.openxmlformats.org/presentationml/2006/main">
  <p:tag name="AS_UNIQUEID" val="8411"/>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698.xml><?xml version="1.0" encoding="utf-8"?>
<p:tagLst xmlns:a="http://schemas.openxmlformats.org/drawingml/2006/main" xmlns:r="http://schemas.openxmlformats.org/officeDocument/2006/relationships" xmlns:p="http://schemas.openxmlformats.org/presentationml/2006/main">
  <p:tag name="AS_UNIQUEID" val="8412"/>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699.xml><?xml version="1.0" encoding="utf-8"?>
<p:tagLst xmlns:a="http://schemas.openxmlformats.org/drawingml/2006/main" xmlns:r="http://schemas.openxmlformats.org/officeDocument/2006/relationships" xmlns:p="http://schemas.openxmlformats.org/presentationml/2006/main">
  <p:tag name="AS_UNIQUEID" val="8413"/>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7.xml><?xml version="1.0" encoding="utf-8"?>
<p:tagLst xmlns:a="http://schemas.openxmlformats.org/drawingml/2006/main" xmlns:r="http://schemas.openxmlformats.org/officeDocument/2006/relationships" xmlns:p="http://schemas.openxmlformats.org/presentationml/2006/main">
  <p:tag name="AS_UNIQUEID" val="2690"/>
  <p:tag name="KSO_WM_SCREEN_THEME_FLAG" val="2TC2MXnMaNnT3Si0A8W8D4U8WZphZ6Ry39MpK5YXgqJgZps+hX7Ben09JCfe0fZh89arTnef5em5i9nLYOz0isNcOlL5tswcQ+OpksbA2QI="/>
</p:tagLst>
</file>

<file path=ppt/tags/tag70.xml><?xml version="1.0" encoding="utf-8"?>
<p:tagLst xmlns:a="http://schemas.openxmlformats.org/drawingml/2006/main" xmlns:r="http://schemas.openxmlformats.org/officeDocument/2006/relationships" xmlns:p="http://schemas.openxmlformats.org/presentationml/2006/main">
  <p:tag name="AS_UNIQUEID" val="1011"/>
</p:tagLst>
</file>

<file path=ppt/tags/tag700.xml><?xml version="1.0" encoding="utf-8"?>
<p:tagLst xmlns:a="http://schemas.openxmlformats.org/drawingml/2006/main" xmlns:r="http://schemas.openxmlformats.org/officeDocument/2006/relationships" xmlns:p="http://schemas.openxmlformats.org/presentationml/2006/main">
  <p:tag name="AS_UNIQUEID" val="8414"/>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701.xml><?xml version="1.0" encoding="utf-8"?>
<p:tagLst xmlns:a="http://schemas.openxmlformats.org/drawingml/2006/main" xmlns:r="http://schemas.openxmlformats.org/officeDocument/2006/relationships" xmlns:p="http://schemas.openxmlformats.org/presentationml/2006/main">
  <p:tag name="AS_UNIQUEID" val="8415"/>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702.xml><?xml version="1.0" encoding="utf-8"?>
<p:tagLst xmlns:a="http://schemas.openxmlformats.org/drawingml/2006/main" xmlns:r="http://schemas.openxmlformats.org/officeDocument/2006/relationships" xmlns:p="http://schemas.openxmlformats.org/presentationml/2006/main">
  <p:tag name="AS_UNIQUEID" val="8417"/>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703.xml><?xml version="1.0" encoding="utf-8"?>
<p:tagLst xmlns:a="http://schemas.openxmlformats.org/drawingml/2006/main" xmlns:r="http://schemas.openxmlformats.org/officeDocument/2006/relationships" xmlns:p="http://schemas.openxmlformats.org/presentationml/2006/main">
  <p:tag name="AS_UNIQUEID" val="8418"/>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704.xml><?xml version="1.0" encoding="utf-8"?>
<p:tagLst xmlns:a="http://schemas.openxmlformats.org/drawingml/2006/main" xmlns:r="http://schemas.openxmlformats.org/officeDocument/2006/relationships" xmlns:p="http://schemas.openxmlformats.org/presentationml/2006/main">
  <p:tag name="AS_UNIQUEID" val="8419"/>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705.xml><?xml version="1.0" encoding="utf-8"?>
<p:tagLst xmlns:a="http://schemas.openxmlformats.org/drawingml/2006/main" xmlns:r="http://schemas.openxmlformats.org/officeDocument/2006/relationships" xmlns:p="http://schemas.openxmlformats.org/presentationml/2006/main">
  <p:tag name="AS_UNIQUEID" val="8420"/>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706.xml><?xml version="1.0" encoding="utf-8"?>
<p:tagLst xmlns:a="http://schemas.openxmlformats.org/drawingml/2006/main" xmlns:r="http://schemas.openxmlformats.org/officeDocument/2006/relationships" xmlns:p="http://schemas.openxmlformats.org/presentationml/2006/main">
  <p:tag name="AS_UNIQUEID" val="8421"/>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707.xml><?xml version="1.0" encoding="utf-8"?>
<p:tagLst xmlns:a="http://schemas.openxmlformats.org/drawingml/2006/main" xmlns:r="http://schemas.openxmlformats.org/officeDocument/2006/relationships" xmlns:p="http://schemas.openxmlformats.org/presentationml/2006/main">
  <p:tag name="AS_UNIQUEID" val="8422"/>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708.xml><?xml version="1.0" encoding="utf-8"?>
<p:tagLst xmlns:a="http://schemas.openxmlformats.org/drawingml/2006/main" xmlns:r="http://schemas.openxmlformats.org/officeDocument/2006/relationships" xmlns:p="http://schemas.openxmlformats.org/presentationml/2006/main">
  <p:tag name="AS_UNIQUEID" val="8423"/>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709.xml><?xml version="1.0" encoding="utf-8"?>
<p:tagLst xmlns:a="http://schemas.openxmlformats.org/drawingml/2006/main" xmlns:r="http://schemas.openxmlformats.org/officeDocument/2006/relationships" xmlns:p="http://schemas.openxmlformats.org/presentationml/2006/main">
  <p:tag name="AS_UNIQUEID" val="8424"/>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71.xml><?xml version="1.0" encoding="utf-8"?>
<p:tagLst xmlns:a="http://schemas.openxmlformats.org/drawingml/2006/main" xmlns:r="http://schemas.openxmlformats.org/officeDocument/2006/relationships" xmlns:p="http://schemas.openxmlformats.org/presentationml/2006/main">
  <p:tag name="AS_UNIQUEID" val="1012"/>
</p:tagLst>
</file>

<file path=ppt/tags/tag710.xml><?xml version="1.0" encoding="utf-8"?>
<p:tagLst xmlns:a="http://schemas.openxmlformats.org/drawingml/2006/main" xmlns:r="http://schemas.openxmlformats.org/officeDocument/2006/relationships" xmlns:p="http://schemas.openxmlformats.org/presentationml/2006/main">
  <p:tag name="AS_UNIQUEID" val="8426"/>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711.xml><?xml version="1.0" encoding="utf-8"?>
<p:tagLst xmlns:a="http://schemas.openxmlformats.org/drawingml/2006/main" xmlns:r="http://schemas.openxmlformats.org/officeDocument/2006/relationships" xmlns:p="http://schemas.openxmlformats.org/presentationml/2006/main">
  <p:tag name="AS_UNIQUEID" val="8427"/>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712.xml><?xml version="1.0" encoding="utf-8"?>
<p:tagLst xmlns:a="http://schemas.openxmlformats.org/drawingml/2006/main" xmlns:r="http://schemas.openxmlformats.org/officeDocument/2006/relationships" xmlns:p="http://schemas.openxmlformats.org/presentationml/2006/main">
  <p:tag name="AS_UNIQUEID" val="8428"/>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713.xml><?xml version="1.0" encoding="utf-8"?>
<p:tagLst xmlns:a="http://schemas.openxmlformats.org/drawingml/2006/main" xmlns:r="http://schemas.openxmlformats.org/officeDocument/2006/relationships" xmlns:p="http://schemas.openxmlformats.org/presentationml/2006/main">
  <p:tag name="AS_UNIQUEID" val="8429"/>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714.xml><?xml version="1.0" encoding="utf-8"?>
<p:tagLst xmlns:a="http://schemas.openxmlformats.org/drawingml/2006/main" xmlns:r="http://schemas.openxmlformats.org/officeDocument/2006/relationships" xmlns:p="http://schemas.openxmlformats.org/presentationml/2006/main">
  <p:tag name="AS_UNIQUEID" val="8431"/>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715.xml><?xml version="1.0" encoding="utf-8"?>
<p:tagLst xmlns:a="http://schemas.openxmlformats.org/drawingml/2006/main" xmlns:r="http://schemas.openxmlformats.org/officeDocument/2006/relationships" xmlns:p="http://schemas.openxmlformats.org/presentationml/2006/main">
  <p:tag name="AS_UNIQUEID" val="8432"/>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716.xml><?xml version="1.0" encoding="utf-8"?>
<p:tagLst xmlns:a="http://schemas.openxmlformats.org/drawingml/2006/main" xmlns:r="http://schemas.openxmlformats.org/officeDocument/2006/relationships" xmlns:p="http://schemas.openxmlformats.org/presentationml/2006/main">
  <p:tag name="AS_UNIQUEID" val="8433"/>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717.xml><?xml version="1.0" encoding="utf-8"?>
<p:tagLst xmlns:a="http://schemas.openxmlformats.org/drawingml/2006/main" xmlns:r="http://schemas.openxmlformats.org/officeDocument/2006/relationships" xmlns:p="http://schemas.openxmlformats.org/presentationml/2006/main">
  <p:tag name="AS_UNIQUEID" val="8435"/>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718.xml><?xml version="1.0" encoding="utf-8"?>
<p:tagLst xmlns:a="http://schemas.openxmlformats.org/drawingml/2006/main" xmlns:r="http://schemas.openxmlformats.org/officeDocument/2006/relationships" xmlns:p="http://schemas.openxmlformats.org/presentationml/2006/main">
  <p:tag name="AS_UNIQUEID" val="8436"/>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719.xml><?xml version="1.0" encoding="utf-8"?>
<p:tagLst xmlns:a="http://schemas.openxmlformats.org/drawingml/2006/main" xmlns:r="http://schemas.openxmlformats.org/officeDocument/2006/relationships" xmlns:p="http://schemas.openxmlformats.org/presentationml/2006/main">
  <p:tag name="AS_UNIQUEID" val="8437"/>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72.xml><?xml version="1.0" encoding="utf-8"?>
<p:tagLst xmlns:a="http://schemas.openxmlformats.org/drawingml/2006/main" xmlns:r="http://schemas.openxmlformats.org/officeDocument/2006/relationships" xmlns:p="http://schemas.openxmlformats.org/presentationml/2006/main">
  <p:tag name="AS_UNIQUEID" val="1014"/>
</p:tagLst>
</file>

<file path=ppt/tags/tag720.xml><?xml version="1.0" encoding="utf-8"?>
<p:tagLst xmlns:a="http://schemas.openxmlformats.org/drawingml/2006/main" xmlns:r="http://schemas.openxmlformats.org/officeDocument/2006/relationships" xmlns:p="http://schemas.openxmlformats.org/presentationml/2006/main">
  <p:tag name="AS_UNIQUEID" val="8438"/>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721.xml><?xml version="1.0" encoding="utf-8"?>
<p:tagLst xmlns:a="http://schemas.openxmlformats.org/drawingml/2006/main" xmlns:r="http://schemas.openxmlformats.org/officeDocument/2006/relationships" xmlns:p="http://schemas.openxmlformats.org/presentationml/2006/main">
  <p:tag name="AS_UNIQUEID" val="8439"/>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722.xml><?xml version="1.0" encoding="utf-8"?>
<p:tagLst xmlns:a="http://schemas.openxmlformats.org/drawingml/2006/main" xmlns:r="http://schemas.openxmlformats.org/officeDocument/2006/relationships" xmlns:p="http://schemas.openxmlformats.org/presentationml/2006/main">
  <p:tag name="AS_UNIQUEID" val="8440"/>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723.xml><?xml version="1.0" encoding="utf-8"?>
<p:tagLst xmlns:a="http://schemas.openxmlformats.org/drawingml/2006/main" xmlns:r="http://schemas.openxmlformats.org/officeDocument/2006/relationships" xmlns:p="http://schemas.openxmlformats.org/presentationml/2006/main">
  <p:tag name="AS_UNIQUEID" val="8442"/>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724.xml><?xml version="1.0" encoding="utf-8"?>
<p:tagLst xmlns:a="http://schemas.openxmlformats.org/drawingml/2006/main" xmlns:r="http://schemas.openxmlformats.org/officeDocument/2006/relationships" xmlns:p="http://schemas.openxmlformats.org/presentationml/2006/main">
  <p:tag name="AS_UNIQUEID" val="8443"/>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725.xml><?xml version="1.0" encoding="utf-8"?>
<p:tagLst xmlns:a="http://schemas.openxmlformats.org/drawingml/2006/main" xmlns:r="http://schemas.openxmlformats.org/officeDocument/2006/relationships" xmlns:p="http://schemas.openxmlformats.org/presentationml/2006/main">
  <p:tag name="AS_UNIQUEID" val="8444"/>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726.xml><?xml version="1.0" encoding="utf-8"?>
<p:tagLst xmlns:a="http://schemas.openxmlformats.org/drawingml/2006/main" xmlns:r="http://schemas.openxmlformats.org/officeDocument/2006/relationships" xmlns:p="http://schemas.openxmlformats.org/presentationml/2006/main">
  <p:tag name="AS_UNIQUEID" val="8445"/>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727.xml><?xml version="1.0" encoding="utf-8"?>
<p:tagLst xmlns:a="http://schemas.openxmlformats.org/drawingml/2006/main" xmlns:r="http://schemas.openxmlformats.org/officeDocument/2006/relationships" xmlns:p="http://schemas.openxmlformats.org/presentationml/2006/main">
  <p:tag name="AS_UNIQUEID" val="8446"/>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728.xml><?xml version="1.0" encoding="utf-8"?>
<p:tagLst xmlns:a="http://schemas.openxmlformats.org/drawingml/2006/main" xmlns:r="http://schemas.openxmlformats.org/officeDocument/2006/relationships" xmlns:p="http://schemas.openxmlformats.org/presentationml/2006/main">
  <p:tag name="AS_UNIQUEID" val="8448"/>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729.xml><?xml version="1.0" encoding="utf-8"?>
<p:tagLst xmlns:a="http://schemas.openxmlformats.org/drawingml/2006/main" xmlns:r="http://schemas.openxmlformats.org/officeDocument/2006/relationships" xmlns:p="http://schemas.openxmlformats.org/presentationml/2006/main">
  <p:tag name="AS_UNIQUEID" val="8449"/>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73.xml><?xml version="1.0" encoding="utf-8"?>
<p:tagLst xmlns:a="http://schemas.openxmlformats.org/drawingml/2006/main" xmlns:r="http://schemas.openxmlformats.org/officeDocument/2006/relationships" xmlns:p="http://schemas.openxmlformats.org/presentationml/2006/main">
  <p:tag name="AS_UNIQUEID" val="1015"/>
</p:tagLst>
</file>

<file path=ppt/tags/tag730.xml><?xml version="1.0" encoding="utf-8"?>
<p:tagLst xmlns:a="http://schemas.openxmlformats.org/drawingml/2006/main" xmlns:r="http://schemas.openxmlformats.org/officeDocument/2006/relationships" xmlns:p="http://schemas.openxmlformats.org/presentationml/2006/main">
  <p:tag name="AS_UNIQUEID" val="8450"/>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731.xml><?xml version="1.0" encoding="utf-8"?>
<p:tagLst xmlns:a="http://schemas.openxmlformats.org/drawingml/2006/main" xmlns:r="http://schemas.openxmlformats.org/officeDocument/2006/relationships" xmlns:p="http://schemas.openxmlformats.org/presentationml/2006/main">
  <p:tag name="AS_UNIQUEID" val="8451"/>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732.xml><?xml version="1.0" encoding="utf-8"?>
<p:tagLst xmlns:a="http://schemas.openxmlformats.org/drawingml/2006/main" xmlns:r="http://schemas.openxmlformats.org/officeDocument/2006/relationships" xmlns:p="http://schemas.openxmlformats.org/presentationml/2006/main">
  <p:tag name="AS_UNIQUEID" val="8453"/>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733.xml><?xml version="1.0" encoding="utf-8"?>
<p:tagLst xmlns:a="http://schemas.openxmlformats.org/drawingml/2006/main" xmlns:r="http://schemas.openxmlformats.org/officeDocument/2006/relationships" xmlns:p="http://schemas.openxmlformats.org/presentationml/2006/main">
  <p:tag name="AS_UNIQUEID" val="8454"/>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734.xml><?xml version="1.0" encoding="utf-8"?>
<p:tagLst xmlns:a="http://schemas.openxmlformats.org/drawingml/2006/main" xmlns:r="http://schemas.openxmlformats.org/officeDocument/2006/relationships" xmlns:p="http://schemas.openxmlformats.org/presentationml/2006/main">
  <p:tag name="AS_UNIQUEID" val="8455"/>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735.xml><?xml version="1.0" encoding="utf-8"?>
<p:tagLst xmlns:a="http://schemas.openxmlformats.org/drawingml/2006/main" xmlns:r="http://schemas.openxmlformats.org/officeDocument/2006/relationships" xmlns:p="http://schemas.openxmlformats.org/presentationml/2006/main">
  <p:tag name="AS_UNIQUEID" val="8456"/>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736.xml><?xml version="1.0" encoding="utf-8"?>
<p:tagLst xmlns:a="http://schemas.openxmlformats.org/drawingml/2006/main" xmlns:r="http://schemas.openxmlformats.org/officeDocument/2006/relationships" xmlns:p="http://schemas.openxmlformats.org/presentationml/2006/main">
  <p:tag name="AS_UNIQUEID" val="8457"/>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737.xml><?xml version="1.0" encoding="utf-8"?>
<p:tagLst xmlns:a="http://schemas.openxmlformats.org/drawingml/2006/main" xmlns:r="http://schemas.openxmlformats.org/officeDocument/2006/relationships" xmlns:p="http://schemas.openxmlformats.org/presentationml/2006/main">
  <p:tag name="AS_UNIQUEID" val="3848"/>
</p:tagLst>
</file>

<file path=ppt/tags/tag738.xml><?xml version="1.0" encoding="utf-8"?>
<p:tagLst xmlns:a="http://schemas.openxmlformats.org/drawingml/2006/main" xmlns:r="http://schemas.openxmlformats.org/officeDocument/2006/relationships" xmlns:p="http://schemas.openxmlformats.org/presentationml/2006/main">
  <p:tag name="AS_UNIQUEID" val="3849"/>
</p:tagLst>
</file>

<file path=ppt/tags/tag739.xml><?xml version="1.0" encoding="utf-8"?>
<p:tagLst xmlns:a="http://schemas.openxmlformats.org/drawingml/2006/main" xmlns:r="http://schemas.openxmlformats.org/officeDocument/2006/relationships" xmlns:p="http://schemas.openxmlformats.org/presentationml/2006/main">
  <p:tag name="AS_UNIQUEID" val="3850"/>
</p:tagLst>
</file>

<file path=ppt/tags/tag74.xml><?xml version="1.0" encoding="utf-8"?>
<p:tagLst xmlns:a="http://schemas.openxmlformats.org/drawingml/2006/main" xmlns:r="http://schemas.openxmlformats.org/officeDocument/2006/relationships" xmlns:p="http://schemas.openxmlformats.org/presentationml/2006/main">
  <p:tag name="AS_UNIQUEID" val="1016"/>
</p:tagLst>
</file>

<file path=ppt/tags/tag740.xml><?xml version="1.0" encoding="utf-8"?>
<p:tagLst xmlns:a="http://schemas.openxmlformats.org/drawingml/2006/main" xmlns:r="http://schemas.openxmlformats.org/officeDocument/2006/relationships" xmlns:p="http://schemas.openxmlformats.org/presentationml/2006/main">
  <p:tag name="AS_UNIQUEID" val="3851"/>
</p:tagLst>
</file>

<file path=ppt/tags/tag741.xml><?xml version="1.0" encoding="utf-8"?>
<p:tagLst xmlns:a="http://schemas.openxmlformats.org/drawingml/2006/main" xmlns:r="http://schemas.openxmlformats.org/officeDocument/2006/relationships" xmlns:p="http://schemas.openxmlformats.org/presentationml/2006/main">
  <p:tag name="AS_UNIQUEID" val="3852"/>
</p:tagLst>
</file>

<file path=ppt/tags/tag742.xml><?xml version="1.0" encoding="utf-8"?>
<p:tagLst xmlns:a="http://schemas.openxmlformats.org/drawingml/2006/main" xmlns:r="http://schemas.openxmlformats.org/officeDocument/2006/relationships" xmlns:p="http://schemas.openxmlformats.org/presentationml/2006/main">
  <p:tag name="AS_UNIQUEID" val="8588"/>
  <p:tag name="KSO_WM_SCREEN_THEME_FLAG" val="2TC2MXnMaNnT3Si0A8W8D4U8WZphZ6Ry39MpK5YXgqJgZps+hX7Ben09JCfe0fZh89arTnef5em5i9nLYOz0isNcOlL5tswcQ+OpksbA2QI="/>
</p:tagLst>
</file>

<file path=ppt/tags/tag743.xml><?xml version="1.0" encoding="utf-8"?>
<p:tagLst xmlns:a="http://schemas.openxmlformats.org/drawingml/2006/main" xmlns:r="http://schemas.openxmlformats.org/officeDocument/2006/relationships" xmlns:p="http://schemas.openxmlformats.org/presentationml/2006/main">
  <p:tag name="AS_UNIQUEID" val="8589"/>
  <p:tag name="KSO_WM_SCREEN_THEME_FLAG" val="2TC2MXnMaNnT3Si0A8W8D4U8WZphZ6Ry39MpK5YXgqJgZps+hX7Ben09JCfe0fZh89arTnef5em5i9nLYOz0isNcOlL5tswcQ+OpksbA2QI="/>
</p:tagLst>
</file>

<file path=ppt/tags/tag744.xml><?xml version="1.0" encoding="utf-8"?>
<p:tagLst xmlns:a="http://schemas.openxmlformats.org/drawingml/2006/main" xmlns:r="http://schemas.openxmlformats.org/officeDocument/2006/relationships" xmlns:p="http://schemas.openxmlformats.org/presentationml/2006/main">
  <p:tag name="AS_UNIQUEID" val="8590"/>
  <p:tag name="KSO_WM_SCREEN_THEME_FLAG" val="2TC2MXnMaNnT3Si0A8W8D4U8WZphZ6Ry39MpK5YXgqJgZps+hX7Ben09JCfe0fZh89arTnef5em5i9nLYOz0isNcOlL5tswcQ+OpksbA2QI="/>
</p:tagLst>
</file>

<file path=ppt/tags/tag745.xml><?xml version="1.0" encoding="utf-8"?>
<p:tagLst xmlns:a="http://schemas.openxmlformats.org/drawingml/2006/main" xmlns:r="http://schemas.openxmlformats.org/officeDocument/2006/relationships" xmlns:p="http://schemas.openxmlformats.org/presentationml/2006/main">
  <p:tag name="AS_UNIQUEID" val="8591"/>
  <p:tag name="KSO_WM_SCREEN_THEME_FLAG" val="2TC2MXnMaNnT3Si0A8W8D4U8WZphZ6Ry39MpK5YXgqJgZps+hX7Ben09JCfe0fZh89arTnef5em5i9nLYOz0isNcOlL5tswcQ+OpksbA2QI="/>
</p:tagLst>
</file>

<file path=ppt/tags/tag746.xml><?xml version="1.0" encoding="utf-8"?>
<p:tagLst xmlns:a="http://schemas.openxmlformats.org/drawingml/2006/main" xmlns:r="http://schemas.openxmlformats.org/officeDocument/2006/relationships" xmlns:p="http://schemas.openxmlformats.org/presentationml/2006/main">
  <p:tag name="AS_UNIQUEID" val="8592"/>
  <p:tag name="KSO_WM_SCREEN_THEME_FLAG" val="2TC2MXnMaNnT3Si0A8W8D4U8WZphZ6Ry39MpK5YXgqJgZps+hX7Ben09JCfe0fZh89arTnef5em5i9nLYOz0isNcOlL5tswcQ+OpksbA2QI="/>
</p:tagLst>
</file>

<file path=ppt/tags/tag747.xml><?xml version="1.0" encoding="utf-8"?>
<p:tagLst xmlns:a="http://schemas.openxmlformats.org/drawingml/2006/main" xmlns:r="http://schemas.openxmlformats.org/officeDocument/2006/relationships" xmlns:p="http://schemas.openxmlformats.org/presentationml/2006/main">
  <p:tag name="AS_UNIQUEID" val="8519"/>
</p:tagLst>
</file>

<file path=ppt/tags/tag748.xml><?xml version="1.0" encoding="utf-8"?>
<p:tagLst xmlns:a="http://schemas.openxmlformats.org/drawingml/2006/main" xmlns:r="http://schemas.openxmlformats.org/officeDocument/2006/relationships" xmlns:p="http://schemas.openxmlformats.org/presentationml/2006/main">
  <p:tag name="AS_UNIQUEID" val="8520"/>
</p:tagLst>
</file>

<file path=ppt/tags/tag749.xml><?xml version="1.0" encoding="utf-8"?>
<p:tagLst xmlns:a="http://schemas.openxmlformats.org/drawingml/2006/main" xmlns:r="http://schemas.openxmlformats.org/officeDocument/2006/relationships" xmlns:p="http://schemas.openxmlformats.org/presentationml/2006/main">
  <p:tag name="AS_UNIQUEID" val="8521"/>
</p:tagLst>
</file>

<file path=ppt/tags/tag75.xml><?xml version="1.0" encoding="utf-8"?>
<p:tagLst xmlns:a="http://schemas.openxmlformats.org/drawingml/2006/main" xmlns:r="http://schemas.openxmlformats.org/officeDocument/2006/relationships" xmlns:p="http://schemas.openxmlformats.org/presentationml/2006/main">
  <p:tag name="AS_UNIQUEID" val="1017"/>
</p:tagLst>
</file>

<file path=ppt/tags/tag750.xml><?xml version="1.0" encoding="utf-8"?>
<p:tagLst xmlns:a="http://schemas.openxmlformats.org/drawingml/2006/main" xmlns:r="http://schemas.openxmlformats.org/officeDocument/2006/relationships" xmlns:p="http://schemas.openxmlformats.org/presentationml/2006/main">
  <p:tag name="AS_UNIQUEID" val="8522"/>
</p:tagLst>
</file>

<file path=ppt/tags/tag751.xml><?xml version="1.0" encoding="utf-8"?>
<p:tagLst xmlns:a="http://schemas.openxmlformats.org/drawingml/2006/main" xmlns:r="http://schemas.openxmlformats.org/officeDocument/2006/relationships" xmlns:p="http://schemas.openxmlformats.org/presentationml/2006/main">
  <p:tag name="AS_UNIQUEID" val="8523"/>
</p:tagLst>
</file>

<file path=ppt/tags/tag752.xml><?xml version="1.0" encoding="utf-8"?>
<p:tagLst xmlns:a="http://schemas.openxmlformats.org/drawingml/2006/main" xmlns:r="http://schemas.openxmlformats.org/officeDocument/2006/relationships" xmlns:p="http://schemas.openxmlformats.org/presentationml/2006/main">
  <p:tag name="AS_UNIQUEID" val="8525"/>
</p:tagLst>
</file>

<file path=ppt/tags/tag753.xml><?xml version="1.0" encoding="utf-8"?>
<p:tagLst xmlns:a="http://schemas.openxmlformats.org/drawingml/2006/main" xmlns:r="http://schemas.openxmlformats.org/officeDocument/2006/relationships" xmlns:p="http://schemas.openxmlformats.org/presentationml/2006/main">
  <p:tag name="AS_UNIQUEID" val="8526"/>
</p:tagLst>
</file>

<file path=ppt/tags/tag754.xml><?xml version="1.0" encoding="utf-8"?>
<p:tagLst xmlns:a="http://schemas.openxmlformats.org/drawingml/2006/main" xmlns:r="http://schemas.openxmlformats.org/officeDocument/2006/relationships" xmlns:p="http://schemas.openxmlformats.org/presentationml/2006/main">
  <p:tag name="AS_UNIQUEID" val="8527"/>
</p:tagLst>
</file>

<file path=ppt/tags/tag755.xml><?xml version="1.0" encoding="utf-8"?>
<p:tagLst xmlns:a="http://schemas.openxmlformats.org/drawingml/2006/main" xmlns:r="http://schemas.openxmlformats.org/officeDocument/2006/relationships" xmlns:p="http://schemas.openxmlformats.org/presentationml/2006/main">
  <p:tag name="AS_UNIQUEID" val="8528"/>
</p:tagLst>
</file>

<file path=ppt/tags/tag756.xml><?xml version="1.0" encoding="utf-8"?>
<p:tagLst xmlns:a="http://schemas.openxmlformats.org/drawingml/2006/main" xmlns:r="http://schemas.openxmlformats.org/officeDocument/2006/relationships" xmlns:p="http://schemas.openxmlformats.org/presentationml/2006/main">
  <p:tag name="AS_UNIQUEID" val="8529"/>
</p:tagLst>
</file>

<file path=ppt/tags/tag757.xml><?xml version="1.0" encoding="utf-8"?>
<p:tagLst xmlns:a="http://schemas.openxmlformats.org/drawingml/2006/main" xmlns:r="http://schemas.openxmlformats.org/officeDocument/2006/relationships" xmlns:p="http://schemas.openxmlformats.org/presentationml/2006/main">
  <p:tag name="AS_UNIQUEID" val="8531"/>
</p:tagLst>
</file>

<file path=ppt/tags/tag758.xml><?xml version="1.0" encoding="utf-8"?>
<p:tagLst xmlns:a="http://schemas.openxmlformats.org/drawingml/2006/main" xmlns:r="http://schemas.openxmlformats.org/officeDocument/2006/relationships" xmlns:p="http://schemas.openxmlformats.org/presentationml/2006/main">
  <p:tag name="AS_UNIQUEID" val="8532"/>
</p:tagLst>
</file>

<file path=ppt/tags/tag759.xml><?xml version="1.0" encoding="utf-8"?>
<p:tagLst xmlns:a="http://schemas.openxmlformats.org/drawingml/2006/main" xmlns:r="http://schemas.openxmlformats.org/officeDocument/2006/relationships" xmlns:p="http://schemas.openxmlformats.org/presentationml/2006/main">
  <p:tag name="AS_UNIQUEID" val="8533"/>
</p:tagLst>
</file>

<file path=ppt/tags/tag76.xml><?xml version="1.0" encoding="utf-8"?>
<p:tagLst xmlns:a="http://schemas.openxmlformats.org/drawingml/2006/main" xmlns:r="http://schemas.openxmlformats.org/officeDocument/2006/relationships" xmlns:p="http://schemas.openxmlformats.org/presentationml/2006/main">
  <p:tag name="AS_UNIQUEID" val="1019"/>
</p:tagLst>
</file>

<file path=ppt/tags/tag760.xml><?xml version="1.0" encoding="utf-8"?>
<p:tagLst xmlns:a="http://schemas.openxmlformats.org/drawingml/2006/main" xmlns:r="http://schemas.openxmlformats.org/officeDocument/2006/relationships" xmlns:p="http://schemas.openxmlformats.org/presentationml/2006/main">
  <p:tag name="AS_UNIQUEID" val="8534"/>
</p:tagLst>
</file>

<file path=ppt/tags/tag761.xml><?xml version="1.0" encoding="utf-8"?>
<p:tagLst xmlns:a="http://schemas.openxmlformats.org/drawingml/2006/main" xmlns:r="http://schemas.openxmlformats.org/officeDocument/2006/relationships" xmlns:p="http://schemas.openxmlformats.org/presentationml/2006/main">
  <p:tag name="AS_UNIQUEID" val="8535"/>
</p:tagLst>
</file>

<file path=ppt/tags/tag762.xml><?xml version="1.0" encoding="utf-8"?>
<p:tagLst xmlns:a="http://schemas.openxmlformats.org/drawingml/2006/main" xmlns:r="http://schemas.openxmlformats.org/officeDocument/2006/relationships" xmlns:p="http://schemas.openxmlformats.org/presentationml/2006/main">
  <p:tag name="AS_UNIQUEID" val="8537"/>
</p:tagLst>
</file>

<file path=ppt/tags/tag763.xml><?xml version="1.0" encoding="utf-8"?>
<p:tagLst xmlns:a="http://schemas.openxmlformats.org/drawingml/2006/main" xmlns:r="http://schemas.openxmlformats.org/officeDocument/2006/relationships" xmlns:p="http://schemas.openxmlformats.org/presentationml/2006/main">
  <p:tag name="AS_UNIQUEID" val="8538"/>
</p:tagLst>
</file>

<file path=ppt/tags/tag764.xml><?xml version="1.0" encoding="utf-8"?>
<p:tagLst xmlns:a="http://schemas.openxmlformats.org/drawingml/2006/main" xmlns:r="http://schemas.openxmlformats.org/officeDocument/2006/relationships" xmlns:p="http://schemas.openxmlformats.org/presentationml/2006/main">
  <p:tag name="AS_UNIQUEID" val="8539"/>
</p:tagLst>
</file>

<file path=ppt/tags/tag765.xml><?xml version="1.0" encoding="utf-8"?>
<p:tagLst xmlns:a="http://schemas.openxmlformats.org/drawingml/2006/main" xmlns:r="http://schemas.openxmlformats.org/officeDocument/2006/relationships" xmlns:p="http://schemas.openxmlformats.org/presentationml/2006/main">
  <p:tag name="AS_UNIQUEID" val="8540"/>
</p:tagLst>
</file>

<file path=ppt/tags/tag766.xml><?xml version="1.0" encoding="utf-8"?>
<p:tagLst xmlns:a="http://schemas.openxmlformats.org/drawingml/2006/main" xmlns:r="http://schemas.openxmlformats.org/officeDocument/2006/relationships" xmlns:p="http://schemas.openxmlformats.org/presentationml/2006/main">
  <p:tag name="AS_UNIQUEID" val="8541"/>
</p:tagLst>
</file>

<file path=ppt/tags/tag767.xml><?xml version="1.0" encoding="utf-8"?>
<p:tagLst xmlns:a="http://schemas.openxmlformats.org/drawingml/2006/main" xmlns:r="http://schemas.openxmlformats.org/officeDocument/2006/relationships" xmlns:p="http://schemas.openxmlformats.org/presentationml/2006/main">
  <p:tag name="AS_UNIQUEID" val="8542"/>
</p:tagLst>
</file>

<file path=ppt/tags/tag768.xml><?xml version="1.0" encoding="utf-8"?>
<p:tagLst xmlns:a="http://schemas.openxmlformats.org/drawingml/2006/main" xmlns:r="http://schemas.openxmlformats.org/officeDocument/2006/relationships" xmlns:p="http://schemas.openxmlformats.org/presentationml/2006/main">
  <p:tag name="AS_UNIQUEID" val="8544"/>
</p:tagLst>
</file>

<file path=ppt/tags/tag769.xml><?xml version="1.0" encoding="utf-8"?>
<p:tagLst xmlns:a="http://schemas.openxmlformats.org/drawingml/2006/main" xmlns:r="http://schemas.openxmlformats.org/officeDocument/2006/relationships" xmlns:p="http://schemas.openxmlformats.org/presentationml/2006/main">
  <p:tag name="AS_UNIQUEID" val="8545"/>
</p:tagLst>
</file>

<file path=ppt/tags/tag77.xml><?xml version="1.0" encoding="utf-8"?>
<p:tagLst xmlns:a="http://schemas.openxmlformats.org/drawingml/2006/main" xmlns:r="http://schemas.openxmlformats.org/officeDocument/2006/relationships" xmlns:p="http://schemas.openxmlformats.org/presentationml/2006/main">
  <p:tag name="AS_UNIQUEID" val="1020"/>
</p:tagLst>
</file>

<file path=ppt/tags/tag770.xml><?xml version="1.0" encoding="utf-8"?>
<p:tagLst xmlns:a="http://schemas.openxmlformats.org/drawingml/2006/main" xmlns:r="http://schemas.openxmlformats.org/officeDocument/2006/relationships" xmlns:p="http://schemas.openxmlformats.org/presentationml/2006/main">
  <p:tag name="AS_UNIQUEID" val="8546"/>
</p:tagLst>
</file>

<file path=ppt/tags/tag771.xml><?xml version="1.0" encoding="utf-8"?>
<p:tagLst xmlns:a="http://schemas.openxmlformats.org/drawingml/2006/main" xmlns:r="http://schemas.openxmlformats.org/officeDocument/2006/relationships" xmlns:p="http://schemas.openxmlformats.org/presentationml/2006/main">
  <p:tag name="AS_UNIQUEID" val="8547"/>
</p:tagLst>
</file>

<file path=ppt/tags/tag772.xml><?xml version="1.0" encoding="utf-8"?>
<p:tagLst xmlns:a="http://schemas.openxmlformats.org/drawingml/2006/main" xmlns:r="http://schemas.openxmlformats.org/officeDocument/2006/relationships" xmlns:p="http://schemas.openxmlformats.org/presentationml/2006/main">
  <p:tag name="AS_UNIQUEID" val="8548"/>
</p:tagLst>
</file>

<file path=ppt/tags/tag773.xml><?xml version="1.0" encoding="utf-8"?>
<p:tagLst xmlns:a="http://schemas.openxmlformats.org/drawingml/2006/main" xmlns:r="http://schemas.openxmlformats.org/officeDocument/2006/relationships" xmlns:p="http://schemas.openxmlformats.org/presentationml/2006/main">
  <p:tag name="AS_UNIQUEID" val="8549"/>
</p:tagLst>
</file>

<file path=ppt/tags/tag774.xml><?xml version="1.0" encoding="utf-8"?>
<p:tagLst xmlns:a="http://schemas.openxmlformats.org/drawingml/2006/main" xmlns:r="http://schemas.openxmlformats.org/officeDocument/2006/relationships" xmlns:p="http://schemas.openxmlformats.org/presentationml/2006/main">
  <p:tag name="AS_UNIQUEID" val="8550"/>
</p:tagLst>
</file>

<file path=ppt/tags/tag775.xml><?xml version="1.0" encoding="utf-8"?>
<p:tagLst xmlns:a="http://schemas.openxmlformats.org/drawingml/2006/main" xmlns:r="http://schemas.openxmlformats.org/officeDocument/2006/relationships" xmlns:p="http://schemas.openxmlformats.org/presentationml/2006/main">
  <p:tag name="AS_UNIQUEID" val="8551"/>
</p:tagLst>
</file>

<file path=ppt/tags/tag776.xml><?xml version="1.0" encoding="utf-8"?>
<p:tagLst xmlns:a="http://schemas.openxmlformats.org/drawingml/2006/main" xmlns:r="http://schemas.openxmlformats.org/officeDocument/2006/relationships" xmlns:p="http://schemas.openxmlformats.org/presentationml/2006/main">
  <p:tag name="AS_UNIQUEID" val="8553"/>
</p:tagLst>
</file>

<file path=ppt/tags/tag777.xml><?xml version="1.0" encoding="utf-8"?>
<p:tagLst xmlns:a="http://schemas.openxmlformats.org/drawingml/2006/main" xmlns:r="http://schemas.openxmlformats.org/officeDocument/2006/relationships" xmlns:p="http://schemas.openxmlformats.org/presentationml/2006/main">
  <p:tag name="AS_UNIQUEID" val="8554"/>
</p:tagLst>
</file>

<file path=ppt/tags/tag778.xml><?xml version="1.0" encoding="utf-8"?>
<p:tagLst xmlns:a="http://schemas.openxmlformats.org/drawingml/2006/main" xmlns:r="http://schemas.openxmlformats.org/officeDocument/2006/relationships" xmlns:p="http://schemas.openxmlformats.org/presentationml/2006/main">
  <p:tag name="AS_UNIQUEID" val="8555"/>
</p:tagLst>
</file>

<file path=ppt/tags/tag779.xml><?xml version="1.0" encoding="utf-8"?>
<p:tagLst xmlns:a="http://schemas.openxmlformats.org/drawingml/2006/main" xmlns:r="http://schemas.openxmlformats.org/officeDocument/2006/relationships" xmlns:p="http://schemas.openxmlformats.org/presentationml/2006/main">
  <p:tag name="AS_UNIQUEID" val="8556"/>
</p:tagLst>
</file>

<file path=ppt/tags/tag78.xml><?xml version="1.0" encoding="utf-8"?>
<p:tagLst xmlns:a="http://schemas.openxmlformats.org/drawingml/2006/main" xmlns:r="http://schemas.openxmlformats.org/officeDocument/2006/relationships" xmlns:p="http://schemas.openxmlformats.org/presentationml/2006/main">
  <p:tag name="AS_UNIQUEID" val="1021"/>
</p:tagLst>
</file>

<file path=ppt/tags/tag780.xml><?xml version="1.0" encoding="utf-8"?>
<p:tagLst xmlns:a="http://schemas.openxmlformats.org/drawingml/2006/main" xmlns:r="http://schemas.openxmlformats.org/officeDocument/2006/relationships" xmlns:p="http://schemas.openxmlformats.org/presentationml/2006/main">
  <p:tag name="AS_UNIQUEID" val="8558"/>
</p:tagLst>
</file>

<file path=ppt/tags/tag781.xml><?xml version="1.0" encoding="utf-8"?>
<p:tagLst xmlns:a="http://schemas.openxmlformats.org/drawingml/2006/main" xmlns:r="http://schemas.openxmlformats.org/officeDocument/2006/relationships" xmlns:p="http://schemas.openxmlformats.org/presentationml/2006/main">
  <p:tag name="AS_UNIQUEID" val="8559"/>
</p:tagLst>
</file>

<file path=ppt/tags/tag782.xml><?xml version="1.0" encoding="utf-8"?>
<p:tagLst xmlns:a="http://schemas.openxmlformats.org/drawingml/2006/main" xmlns:r="http://schemas.openxmlformats.org/officeDocument/2006/relationships" xmlns:p="http://schemas.openxmlformats.org/presentationml/2006/main">
  <p:tag name="AS_UNIQUEID" val="8560"/>
</p:tagLst>
</file>

<file path=ppt/tags/tag783.xml><?xml version="1.0" encoding="utf-8"?>
<p:tagLst xmlns:a="http://schemas.openxmlformats.org/drawingml/2006/main" xmlns:r="http://schemas.openxmlformats.org/officeDocument/2006/relationships" xmlns:p="http://schemas.openxmlformats.org/presentationml/2006/main">
  <p:tag name="AS_UNIQUEID" val="8562"/>
</p:tagLst>
</file>

<file path=ppt/tags/tag784.xml><?xml version="1.0" encoding="utf-8"?>
<p:tagLst xmlns:a="http://schemas.openxmlformats.org/drawingml/2006/main" xmlns:r="http://schemas.openxmlformats.org/officeDocument/2006/relationships" xmlns:p="http://schemas.openxmlformats.org/presentationml/2006/main">
  <p:tag name="AS_UNIQUEID" val="8563"/>
</p:tagLst>
</file>

<file path=ppt/tags/tag785.xml><?xml version="1.0" encoding="utf-8"?>
<p:tagLst xmlns:a="http://schemas.openxmlformats.org/drawingml/2006/main" xmlns:r="http://schemas.openxmlformats.org/officeDocument/2006/relationships" xmlns:p="http://schemas.openxmlformats.org/presentationml/2006/main">
  <p:tag name="AS_UNIQUEID" val="8564"/>
</p:tagLst>
</file>

<file path=ppt/tags/tag786.xml><?xml version="1.0" encoding="utf-8"?>
<p:tagLst xmlns:a="http://schemas.openxmlformats.org/drawingml/2006/main" xmlns:r="http://schemas.openxmlformats.org/officeDocument/2006/relationships" xmlns:p="http://schemas.openxmlformats.org/presentationml/2006/main">
  <p:tag name="AS_UNIQUEID" val="8565"/>
</p:tagLst>
</file>

<file path=ppt/tags/tag787.xml><?xml version="1.0" encoding="utf-8"?>
<p:tagLst xmlns:a="http://schemas.openxmlformats.org/drawingml/2006/main" xmlns:r="http://schemas.openxmlformats.org/officeDocument/2006/relationships" xmlns:p="http://schemas.openxmlformats.org/presentationml/2006/main">
  <p:tag name="AS_UNIQUEID" val="8566"/>
</p:tagLst>
</file>

<file path=ppt/tags/tag788.xml><?xml version="1.0" encoding="utf-8"?>
<p:tagLst xmlns:a="http://schemas.openxmlformats.org/drawingml/2006/main" xmlns:r="http://schemas.openxmlformats.org/officeDocument/2006/relationships" xmlns:p="http://schemas.openxmlformats.org/presentationml/2006/main">
  <p:tag name="AS_UNIQUEID" val="8567"/>
</p:tagLst>
</file>

<file path=ppt/tags/tag789.xml><?xml version="1.0" encoding="utf-8"?>
<p:tagLst xmlns:a="http://schemas.openxmlformats.org/drawingml/2006/main" xmlns:r="http://schemas.openxmlformats.org/officeDocument/2006/relationships" xmlns:p="http://schemas.openxmlformats.org/presentationml/2006/main">
  <p:tag name="AS_UNIQUEID" val="8569"/>
</p:tagLst>
</file>

<file path=ppt/tags/tag79.xml><?xml version="1.0" encoding="utf-8"?>
<p:tagLst xmlns:a="http://schemas.openxmlformats.org/drawingml/2006/main" xmlns:r="http://schemas.openxmlformats.org/officeDocument/2006/relationships" xmlns:p="http://schemas.openxmlformats.org/presentationml/2006/main">
  <p:tag name="AS_UNIQUEID" val="1023"/>
</p:tagLst>
</file>

<file path=ppt/tags/tag790.xml><?xml version="1.0" encoding="utf-8"?>
<p:tagLst xmlns:a="http://schemas.openxmlformats.org/drawingml/2006/main" xmlns:r="http://schemas.openxmlformats.org/officeDocument/2006/relationships" xmlns:p="http://schemas.openxmlformats.org/presentationml/2006/main">
  <p:tag name="AS_UNIQUEID" val="8570"/>
</p:tagLst>
</file>

<file path=ppt/tags/tag791.xml><?xml version="1.0" encoding="utf-8"?>
<p:tagLst xmlns:a="http://schemas.openxmlformats.org/drawingml/2006/main" xmlns:r="http://schemas.openxmlformats.org/officeDocument/2006/relationships" xmlns:p="http://schemas.openxmlformats.org/presentationml/2006/main">
  <p:tag name="AS_UNIQUEID" val="8571"/>
</p:tagLst>
</file>

<file path=ppt/tags/tag792.xml><?xml version="1.0" encoding="utf-8"?>
<p:tagLst xmlns:a="http://schemas.openxmlformats.org/drawingml/2006/main" xmlns:r="http://schemas.openxmlformats.org/officeDocument/2006/relationships" xmlns:p="http://schemas.openxmlformats.org/presentationml/2006/main">
  <p:tag name="AS_UNIQUEID" val="8572"/>
</p:tagLst>
</file>

<file path=ppt/tags/tag793.xml><?xml version="1.0" encoding="utf-8"?>
<p:tagLst xmlns:a="http://schemas.openxmlformats.org/drawingml/2006/main" xmlns:r="http://schemas.openxmlformats.org/officeDocument/2006/relationships" xmlns:p="http://schemas.openxmlformats.org/presentationml/2006/main">
  <p:tag name="AS_UNIQUEID" val="8573"/>
</p:tagLst>
</file>

<file path=ppt/tags/tag794.xml><?xml version="1.0" encoding="utf-8"?>
<p:tagLst xmlns:a="http://schemas.openxmlformats.org/drawingml/2006/main" xmlns:r="http://schemas.openxmlformats.org/officeDocument/2006/relationships" xmlns:p="http://schemas.openxmlformats.org/presentationml/2006/main">
  <p:tag name="AS_UNIQUEID" val="8574"/>
</p:tagLst>
</file>

<file path=ppt/tags/tag795.xml><?xml version="1.0" encoding="utf-8"?>
<p:tagLst xmlns:a="http://schemas.openxmlformats.org/drawingml/2006/main" xmlns:r="http://schemas.openxmlformats.org/officeDocument/2006/relationships" xmlns:p="http://schemas.openxmlformats.org/presentationml/2006/main">
  <p:tag name="AS_UNIQUEID" val="8576"/>
</p:tagLst>
</file>

<file path=ppt/tags/tag796.xml><?xml version="1.0" encoding="utf-8"?>
<p:tagLst xmlns:a="http://schemas.openxmlformats.org/drawingml/2006/main" xmlns:r="http://schemas.openxmlformats.org/officeDocument/2006/relationships" xmlns:p="http://schemas.openxmlformats.org/presentationml/2006/main">
  <p:tag name="AS_UNIQUEID" val="8577"/>
</p:tagLst>
</file>

<file path=ppt/tags/tag797.xml><?xml version="1.0" encoding="utf-8"?>
<p:tagLst xmlns:a="http://schemas.openxmlformats.org/drawingml/2006/main" xmlns:r="http://schemas.openxmlformats.org/officeDocument/2006/relationships" xmlns:p="http://schemas.openxmlformats.org/presentationml/2006/main">
  <p:tag name="AS_UNIQUEID" val="8578"/>
</p:tagLst>
</file>

<file path=ppt/tags/tag798.xml><?xml version="1.0" encoding="utf-8"?>
<p:tagLst xmlns:a="http://schemas.openxmlformats.org/drawingml/2006/main" xmlns:r="http://schemas.openxmlformats.org/officeDocument/2006/relationships" xmlns:p="http://schemas.openxmlformats.org/presentationml/2006/main">
  <p:tag name="AS_UNIQUEID" val="8579"/>
</p:tagLst>
</file>

<file path=ppt/tags/tag799.xml><?xml version="1.0" encoding="utf-8"?>
<p:tagLst xmlns:a="http://schemas.openxmlformats.org/drawingml/2006/main" xmlns:r="http://schemas.openxmlformats.org/officeDocument/2006/relationships" xmlns:p="http://schemas.openxmlformats.org/presentationml/2006/main">
  <p:tag name="AS_UNIQUEID" val="8580"/>
</p:tagLst>
</file>

<file path=ppt/tags/tag8.xml><?xml version="1.0" encoding="utf-8"?>
<p:tagLst xmlns:a="http://schemas.openxmlformats.org/drawingml/2006/main" xmlns:r="http://schemas.openxmlformats.org/officeDocument/2006/relationships" xmlns:p="http://schemas.openxmlformats.org/presentationml/2006/main">
  <p:tag name="AS_UNIQUEID" val="2691"/>
  <p:tag name="KSO_WM_SCREEN_THEME_FLAG" val="2TC2MXnMaNnT3Si0A8W8D4U8WZphZ6Ry39MpK5YXgqJgZps+hX7Ben09JCfe0fZh89arTnef5em5i9nLYOz0isNcOlL5tswcQ+OpksbA2QI="/>
</p:tagLst>
</file>

<file path=ppt/tags/tag80.xml><?xml version="1.0" encoding="utf-8"?>
<p:tagLst xmlns:a="http://schemas.openxmlformats.org/drawingml/2006/main" xmlns:r="http://schemas.openxmlformats.org/officeDocument/2006/relationships" xmlns:p="http://schemas.openxmlformats.org/presentationml/2006/main">
  <p:tag name="AS_UNIQUEID" val="1024"/>
</p:tagLst>
</file>

<file path=ppt/tags/tag800.xml><?xml version="1.0" encoding="utf-8"?>
<p:tagLst xmlns:a="http://schemas.openxmlformats.org/drawingml/2006/main" xmlns:r="http://schemas.openxmlformats.org/officeDocument/2006/relationships" xmlns:p="http://schemas.openxmlformats.org/presentationml/2006/main">
  <p:tag name="AS_UNIQUEID" val="8582"/>
</p:tagLst>
</file>

<file path=ppt/tags/tag801.xml><?xml version="1.0" encoding="utf-8"?>
<p:tagLst xmlns:a="http://schemas.openxmlformats.org/drawingml/2006/main" xmlns:r="http://schemas.openxmlformats.org/officeDocument/2006/relationships" xmlns:p="http://schemas.openxmlformats.org/presentationml/2006/main">
  <p:tag name="AS_UNIQUEID" val="8583"/>
</p:tagLst>
</file>

<file path=ppt/tags/tag802.xml><?xml version="1.0" encoding="utf-8"?>
<p:tagLst xmlns:a="http://schemas.openxmlformats.org/drawingml/2006/main" xmlns:r="http://schemas.openxmlformats.org/officeDocument/2006/relationships" xmlns:p="http://schemas.openxmlformats.org/presentationml/2006/main">
  <p:tag name="AS_UNIQUEID" val="8584"/>
</p:tagLst>
</file>

<file path=ppt/tags/tag803.xml><?xml version="1.0" encoding="utf-8"?>
<p:tagLst xmlns:a="http://schemas.openxmlformats.org/drawingml/2006/main" xmlns:r="http://schemas.openxmlformats.org/officeDocument/2006/relationships" xmlns:p="http://schemas.openxmlformats.org/presentationml/2006/main">
  <p:tag name="AS_UNIQUEID" val="8585"/>
</p:tagLst>
</file>

<file path=ppt/tags/tag804.xml><?xml version="1.0" encoding="utf-8"?>
<p:tagLst xmlns:a="http://schemas.openxmlformats.org/drawingml/2006/main" xmlns:r="http://schemas.openxmlformats.org/officeDocument/2006/relationships" xmlns:p="http://schemas.openxmlformats.org/presentationml/2006/main">
  <p:tag name="AS_UNIQUEID" val="8586"/>
</p:tagLst>
</file>

<file path=ppt/tags/tag805.xml><?xml version="1.0" encoding="utf-8"?>
<p:tagLst xmlns:a="http://schemas.openxmlformats.org/drawingml/2006/main" xmlns:r="http://schemas.openxmlformats.org/officeDocument/2006/relationships" xmlns:p="http://schemas.openxmlformats.org/presentationml/2006/main">
  <p:tag name="AS_UNIQUEID" val="4439"/>
  <p:tag name="KSO_WM_SCREEN_THEME_FLAG" val="2TC2MXnMaNnT3Si0A8W8D4U8WZphZ6Ry39MpK5YXgqJgZps+hX7Ben09JCfe0fZh89arTnef5em5i9nLYOz0isNcOlL5tswcQ+OpksbA2QI="/>
</p:tagLst>
</file>

<file path=ppt/tags/tag806.xml><?xml version="1.0" encoding="utf-8"?>
<p:tagLst xmlns:a="http://schemas.openxmlformats.org/drawingml/2006/main" xmlns:r="http://schemas.openxmlformats.org/officeDocument/2006/relationships" xmlns:p="http://schemas.openxmlformats.org/presentationml/2006/main">
  <p:tag name="AS_UNIQUEID" val="4440"/>
  <p:tag name="KSO_WM_BEAUTIFY_FLAG" val=""/>
  <p:tag name="KSO_WM_SCREEN_THEME_FLAG" val="2TC2MXnMaNnT3Si0A8W8D4U8WZphZ6Ry39MpK5YXgqJgZps+hX7Ben09JCfe0fZh89arTnef5em5i9nLYOz0isNcOlL5tswcQ+OpksbA2QI="/>
</p:tagLst>
</file>

<file path=ppt/tags/tag807.xml><?xml version="1.0" encoding="utf-8"?>
<p:tagLst xmlns:a="http://schemas.openxmlformats.org/drawingml/2006/main" xmlns:r="http://schemas.openxmlformats.org/officeDocument/2006/relationships" xmlns:p="http://schemas.openxmlformats.org/presentationml/2006/main">
  <p:tag name="AS_UNIQUEID" val="4441"/>
  <p:tag name="KSO_WM_BEAUTIFY_FLAG" val=""/>
  <p:tag name="KSO_WM_SCREEN_THEME_FLAG" val="2TC2MXnMaNnT3Si0A8W8D4U8WZphZ6Ry39MpK5YXgqJgZps+hX7Ben09JCfe0fZh89arTnef5em5i9nLYOz0isNcOlL5tswcQ+OpksbA2QI="/>
</p:tagLst>
</file>

<file path=ppt/tags/tag808.xml><?xml version="1.0" encoding="utf-8"?>
<p:tagLst xmlns:a="http://schemas.openxmlformats.org/drawingml/2006/main" xmlns:r="http://schemas.openxmlformats.org/officeDocument/2006/relationships" xmlns:p="http://schemas.openxmlformats.org/presentationml/2006/main">
  <p:tag name="AS_UNIQUEID" val="4442"/>
  <p:tag name="KSO_WM_BEAUTIFY_FLAG" val=""/>
  <p:tag name="KSO_WM_SCREEN_THEME_FLAG" val="2TC2MXnMaNnT3Si0A8W8D4U8WZphZ6Ry39MpK5YXgqJgZps+hX7Ben09JCfe0fZh89arTnef5em5i9nLYOz0isNcOlL5tswcQ+OpksbA2QI="/>
</p:tagLst>
</file>

<file path=ppt/tags/tag809.xml><?xml version="1.0" encoding="utf-8"?>
<p:tagLst xmlns:a="http://schemas.openxmlformats.org/drawingml/2006/main" xmlns:r="http://schemas.openxmlformats.org/officeDocument/2006/relationships" xmlns:p="http://schemas.openxmlformats.org/presentationml/2006/main">
  <p:tag name="AS_UNIQUEID" val="4443"/>
  <p:tag name="KSO_WM_BEAUTIFY_FLAG" val=""/>
  <p:tag name="KSO_WM_SCREEN_THEME_FLAG" val="2TC2MXnMaNnT3Si0A8W8D4U8WZphZ6Ry39MpK5YXgqJgZps+hX7Ben09JCfe0fZh89arTnef5em5i9nLYOz0isNcOlL5tswcQ+OpksbA2QI="/>
</p:tagLst>
</file>

<file path=ppt/tags/tag81.xml><?xml version="1.0" encoding="utf-8"?>
<p:tagLst xmlns:a="http://schemas.openxmlformats.org/drawingml/2006/main" xmlns:r="http://schemas.openxmlformats.org/officeDocument/2006/relationships" xmlns:p="http://schemas.openxmlformats.org/presentationml/2006/main">
  <p:tag name="AS_UNIQUEID" val="1025"/>
</p:tagLst>
</file>

<file path=ppt/tags/tag810.xml><?xml version="1.0" encoding="utf-8"?>
<p:tagLst xmlns:a="http://schemas.openxmlformats.org/drawingml/2006/main" xmlns:r="http://schemas.openxmlformats.org/officeDocument/2006/relationships" xmlns:p="http://schemas.openxmlformats.org/presentationml/2006/main">
  <p:tag name="AS_UNIQUEID" val="4444"/>
  <p:tag name="KSO_WM_BEAUTIFY_FLAG" val=""/>
  <p:tag name="KSO_WM_SCREEN_THEME_FLAG" val="2TC2MXnMaNnT3Si0A8W8D4U8WZphZ6Ry39MpK5YXgqJgZps+hX7Ben09JCfe0fZh89arTnef5em5i9nLYOz0isNcOlL5tswcQ+OpksbA2QI="/>
</p:tagLst>
</file>

<file path=ppt/tags/tag811.xml><?xml version="1.0" encoding="utf-8"?>
<p:tagLst xmlns:a="http://schemas.openxmlformats.org/drawingml/2006/main" xmlns:r="http://schemas.openxmlformats.org/officeDocument/2006/relationships" xmlns:p="http://schemas.openxmlformats.org/presentationml/2006/main">
  <p:tag name="AS_UNIQUEID" val="4423"/>
</p:tagLst>
</file>

<file path=ppt/tags/tag812.xml><?xml version="1.0" encoding="utf-8"?>
<p:tagLst xmlns:a="http://schemas.openxmlformats.org/drawingml/2006/main" xmlns:r="http://schemas.openxmlformats.org/officeDocument/2006/relationships" xmlns:p="http://schemas.openxmlformats.org/presentationml/2006/main">
  <p:tag name="AS_UNIQUEID" val="4424"/>
</p:tagLst>
</file>

<file path=ppt/tags/tag813.xml><?xml version="1.0" encoding="utf-8"?>
<p:tagLst xmlns:a="http://schemas.openxmlformats.org/drawingml/2006/main" xmlns:r="http://schemas.openxmlformats.org/officeDocument/2006/relationships" xmlns:p="http://schemas.openxmlformats.org/presentationml/2006/main">
  <p:tag name="AS_UNIQUEID" val="4426"/>
</p:tagLst>
</file>

<file path=ppt/tags/tag814.xml><?xml version="1.0" encoding="utf-8"?>
<p:tagLst xmlns:a="http://schemas.openxmlformats.org/drawingml/2006/main" xmlns:r="http://schemas.openxmlformats.org/officeDocument/2006/relationships" xmlns:p="http://schemas.openxmlformats.org/presentationml/2006/main">
  <p:tag name="AS_UNIQUEID" val="4427"/>
</p:tagLst>
</file>

<file path=ppt/tags/tag815.xml><?xml version="1.0" encoding="utf-8"?>
<p:tagLst xmlns:a="http://schemas.openxmlformats.org/drawingml/2006/main" xmlns:r="http://schemas.openxmlformats.org/officeDocument/2006/relationships" xmlns:p="http://schemas.openxmlformats.org/presentationml/2006/main">
  <p:tag name="AS_UNIQUEID" val="4428"/>
</p:tagLst>
</file>

<file path=ppt/tags/tag816.xml><?xml version="1.0" encoding="utf-8"?>
<p:tagLst xmlns:a="http://schemas.openxmlformats.org/drawingml/2006/main" xmlns:r="http://schemas.openxmlformats.org/officeDocument/2006/relationships" xmlns:p="http://schemas.openxmlformats.org/presentationml/2006/main">
  <p:tag name="AS_UNIQUEID" val="4429"/>
</p:tagLst>
</file>

<file path=ppt/tags/tag817.xml><?xml version="1.0" encoding="utf-8"?>
<p:tagLst xmlns:a="http://schemas.openxmlformats.org/drawingml/2006/main" xmlns:r="http://schemas.openxmlformats.org/officeDocument/2006/relationships" xmlns:p="http://schemas.openxmlformats.org/presentationml/2006/main">
  <p:tag name="AS_UNIQUEID" val="4431"/>
</p:tagLst>
</file>

<file path=ppt/tags/tag818.xml><?xml version="1.0" encoding="utf-8"?>
<p:tagLst xmlns:a="http://schemas.openxmlformats.org/drawingml/2006/main" xmlns:r="http://schemas.openxmlformats.org/officeDocument/2006/relationships" xmlns:p="http://schemas.openxmlformats.org/presentationml/2006/main">
  <p:tag name="AS_UNIQUEID" val="4432"/>
</p:tagLst>
</file>

<file path=ppt/tags/tag819.xml><?xml version="1.0" encoding="utf-8"?>
<p:tagLst xmlns:a="http://schemas.openxmlformats.org/drawingml/2006/main" xmlns:r="http://schemas.openxmlformats.org/officeDocument/2006/relationships" xmlns:p="http://schemas.openxmlformats.org/presentationml/2006/main">
  <p:tag name="AS_UNIQUEID" val="4433"/>
</p:tagLst>
</file>

<file path=ppt/tags/tag82.xml><?xml version="1.0" encoding="utf-8"?>
<p:tagLst xmlns:a="http://schemas.openxmlformats.org/drawingml/2006/main" xmlns:r="http://schemas.openxmlformats.org/officeDocument/2006/relationships" xmlns:p="http://schemas.openxmlformats.org/presentationml/2006/main">
  <p:tag name="AS_UNIQUEID" val="1026"/>
</p:tagLst>
</file>

<file path=ppt/tags/tag820.xml><?xml version="1.0" encoding="utf-8"?>
<p:tagLst xmlns:a="http://schemas.openxmlformats.org/drawingml/2006/main" xmlns:r="http://schemas.openxmlformats.org/officeDocument/2006/relationships" xmlns:p="http://schemas.openxmlformats.org/presentationml/2006/main">
  <p:tag name="AS_UNIQUEID" val="4434"/>
</p:tagLst>
</file>

<file path=ppt/tags/tag821.xml><?xml version="1.0" encoding="utf-8"?>
<p:tagLst xmlns:a="http://schemas.openxmlformats.org/drawingml/2006/main" xmlns:r="http://schemas.openxmlformats.org/officeDocument/2006/relationships" xmlns:p="http://schemas.openxmlformats.org/presentationml/2006/main">
  <p:tag name="AS_UNIQUEID" val="4435"/>
</p:tagLst>
</file>

<file path=ppt/tags/tag822.xml><?xml version="1.0" encoding="utf-8"?>
<p:tagLst xmlns:a="http://schemas.openxmlformats.org/drawingml/2006/main" xmlns:r="http://schemas.openxmlformats.org/officeDocument/2006/relationships" xmlns:p="http://schemas.openxmlformats.org/presentationml/2006/main">
  <p:tag name="AS_UNIQUEID" val="4436"/>
</p:tagLst>
</file>

<file path=ppt/tags/tag823.xml><?xml version="1.0" encoding="utf-8"?>
<p:tagLst xmlns:a="http://schemas.openxmlformats.org/drawingml/2006/main" xmlns:r="http://schemas.openxmlformats.org/officeDocument/2006/relationships" xmlns:p="http://schemas.openxmlformats.org/presentationml/2006/main">
  <p:tag name="AS_UNIQUEID" val="4437"/>
</p:tagLst>
</file>

<file path=ppt/tags/tag824.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 name="KSO_WM_SCREEN_THEME_FLAG" val="2TC2MXnMaNnT3Si0A8W8D4U8WZphZ6Ry39MpK5YXgqJgZps+hX7Ben09JCfe0fZh89arTnef5em5i9nLYOz0isNcOlL5tswcQ+OpksbA2QI="/>
</p:tagLst>
</file>

<file path=ppt/tags/tag825.xml><?xml version="1.0" encoding="utf-8"?>
<p:tagLst xmlns:a="http://schemas.openxmlformats.org/drawingml/2006/main" xmlns:r="http://schemas.openxmlformats.org/officeDocument/2006/relationships" xmlns:p="http://schemas.openxmlformats.org/presentationml/2006/main">
  <p:tag name="AS_UNIQUEID" val="1172"/>
  <p:tag name="KSO_WM_BEAUTIFY_FLAG" val="#wm#"/>
  <p:tag name="KSO_WM_TAG_VERSION" val="1.0"/>
  <p:tag name="KSO_WM_TEMPLATE_CATEGORY" val="custom"/>
  <p:tag name="KSO_WM_TEMPLATE_INDEX" val="20205176"/>
  <p:tag name="KSO_WM_UNIT_COMPATIBLE" val="0"/>
  <p:tag name="KSO_WM_UNIT_DIAGRAM_ISNUMVISUAL" val="0"/>
  <p:tag name="KSO_WM_UNIT_DIAGRAM_ISREFERUNIT" val="0"/>
  <p:tag name="KSO_WM_UNIT_HIGHLIGHT" val="0"/>
  <p:tag name="KSO_WM_UNIT_ID" val="_0**"/>
  <p:tag name="KSO_WM_UNIT_LAYERLEVEL" val="1"/>
  <p:tag name="KSO_WM_SCREEN_THEME_FLAG" val="2TC2MXnMaNnT3Si0A8W8D4U8WZphZ6Ry39MpK5YXgqJgZps+hX7Ben09JCfe0fZh89arTnef5em5i9nLYOz0isNcOlL5tswcQ+OpksbA2QI="/>
</p:tagLst>
</file>

<file path=ppt/tags/tag826.xml><?xml version="1.0" encoding="utf-8"?>
<p:tagLst xmlns:a="http://schemas.openxmlformats.org/drawingml/2006/main" xmlns:r="http://schemas.openxmlformats.org/officeDocument/2006/relationships" xmlns:p="http://schemas.openxmlformats.org/presentationml/2006/main">
  <p:tag name="AS_UNIQUEID" val="1173"/>
  <p:tag name="KSO_WM_BEAUTIFY_FLAG" val="#wm#"/>
  <p:tag name="KSO_WM_TAG_VERSION" val="1.0"/>
  <p:tag name="KSO_WM_TEMPLATE_CATEGORY" val="custom"/>
  <p:tag name="KSO_WM_TEMPLATE_INDEX" val="20205176"/>
  <p:tag name="KSO_WM_UNIT_COMPATIBLE" val="0"/>
  <p:tag name="KSO_WM_UNIT_DIAGRAM_ISNUMVISUAL" val="0"/>
  <p:tag name="KSO_WM_UNIT_DIAGRAM_ISREFERUNIT" val="0"/>
  <p:tag name="KSO_WM_UNIT_HIGHLIGHT" val="0"/>
  <p:tag name="KSO_WM_UNIT_ID" val="_0**"/>
  <p:tag name="KSO_WM_UNIT_LAYERLEVEL" val="1"/>
  <p:tag name="KSO_WM_SCREEN_THEME_FLAG" val="2TC2MXnMaNnT3Si0A8W8D4U8WZphZ6Ry39MpK5YXgqJgZps+hX7Ben09JCfe0fZh89arTnef5em5i9nLYOz0isNcOlL5tswcQ+OpksbA2QI="/>
</p:tagLst>
</file>

<file path=ppt/tags/tag827.xml><?xml version="1.0" encoding="utf-8"?>
<p:tagLst xmlns:a="http://schemas.openxmlformats.org/drawingml/2006/main" xmlns:r="http://schemas.openxmlformats.org/officeDocument/2006/relationships" xmlns:p="http://schemas.openxmlformats.org/presentationml/2006/main">
  <p:tag name="AS_UNIQUEID" val="1174"/>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 name="KSO_WM_SCREEN_THEME_FLAG" val="2TC2MXnMaNnT3Si0A8W8D4U8WZphZ6Ry39MpK5YXgqJgZps+hX7Ben09JCfe0fZh89arTnef5em5i9nLYOz0isNcOlL5tswcQ+OpksbA2QI="/>
</p:tagLst>
</file>

<file path=ppt/tags/tag828.xml><?xml version="1.0" encoding="utf-8"?>
<p:tagLst xmlns:a="http://schemas.openxmlformats.org/drawingml/2006/main" xmlns:r="http://schemas.openxmlformats.org/officeDocument/2006/relationships" xmlns:p="http://schemas.openxmlformats.org/presentationml/2006/main">
  <p:tag name="AS_UNIQUEID" val="1175"/>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 name="KSO_WM_SCREEN_THEME_FLAG" val="2TC2MXnMaNnT3Si0A8W8D4U8WZphZ6Ry39MpK5YXgqJgZps+hX7Ben09JCfe0fZh89arTnef5em5i9nLYOz0isNcOlL5tswcQ+OpksbA2QI="/>
</p:tagLst>
</file>

<file path=ppt/tags/tag829.xml><?xml version="1.0" encoding="utf-8"?>
<p:tagLst xmlns:a="http://schemas.openxmlformats.org/drawingml/2006/main" xmlns:r="http://schemas.openxmlformats.org/officeDocument/2006/relationships" xmlns:p="http://schemas.openxmlformats.org/presentationml/2006/main">
  <p:tag name="AS_UNIQUEID" val="1176"/>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 name="KSO_WM_SCREEN_THEME_FLAG" val="2TC2MXnMaNnT3Si0A8W8D4U8WZphZ6Ry39MpK5YXgqJgZps+hX7Ben09JCfe0fZh89arTnef5em5i9nLYOz0isNcOlL5tswcQ+OpksbA2QI="/>
</p:tagLst>
</file>

<file path=ppt/tags/tag83.xml><?xml version="1.0" encoding="utf-8"?>
<p:tagLst xmlns:a="http://schemas.openxmlformats.org/drawingml/2006/main" xmlns:r="http://schemas.openxmlformats.org/officeDocument/2006/relationships" xmlns:p="http://schemas.openxmlformats.org/presentationml/2006/main">
  <p:tag name="AS_UNIQUEID" val="1027"/>
</p:tagLst>
</file>

<file path=ppt/tags/tag830.xml><?xml version="1.0" encoding="utf-8"?>
<p:tagLst xmlns:a="http://schemas.openxmlformats.org/drawingml/2006/main" xmlns:r="http://schemas.openxmlformats.org/officeDocument/2006/relationships" xmlns:p="http://schemas.openxmlformats.org/presentationml/2006/main">
  <p:tag name="AS_UNIQUEID" val="1091"/>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831.xml><?xml version="1.0" encoding="utf-8"?>
<p:tagLst xmlns:a="http://schemas.openxmlformats.org/drawingml/2006/main" xmlns:r="http://schemas.openxmlformats.org/officeDocument/2006/relationships" xmlns:p="http://schemas.openxmlformats.org/presentationml/2006/main">
  <p:tag name="AS_UNIQUEID" val="1092"/>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832.xml><?xml version="1.0" encoding="utf-8"?>
<p:tagLst xmlns:a="http://schemas.openxmlformats.org/drawingml/2006/main" xmlns:r="http://schemas.openxmlformats.org/officeDocument/2006/relationships" xmlns:p="http://schemas.openxmlformats.org/presentationml/2006/main">
  <p:tag name="AS_UNIQUEID" val="1093"/>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833.xml><?xml version="1.0" encoding="utf-8"?>
<p:tagLst xmlns:a="http://schemas.openxmlformats.org/drawingml/2006/main" xmlns:r="http://schemas.openxmlformats.org/officeDocument/2006/relationships" xmlns:p="http://schemas.openxmlformats.org/presentationml/2006/main">
  <p:tag name="AS_UNIQUEID" val="1094"/>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834.xml><?xml version="1.0" encoding="utf-8"?>
<p:tagLst xmlns:a="http://schemas.openxmlformats.org/drawingml/2006/main" xmlns:r="http://schemas.openxmlformats.org/officeDocument/2006/relationships" xmlns:p="http://schemas.openxmlformats.org/presentationml/2006/main">
  <p:tag name="AS_UNIQUEID" val="1095"/>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835.xml><?xml version="1.0" encoding="utf-8"?>
<p:tagLst xmlns:a="http://schemas.openxmlformats.org/drawingml/2006/main" xmlns:r="http://schemas.openxmlformats.org/officeDocument/2006/relationships" xmlns:p="http://schemas.openxmlformats.org/presentationml/2006/main">
  <p:tag name="AS_UNIQUEID" val="1097"/>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836.xml><?xml version="1.0" encoding="utf-8"?>
<p:tagLst xmlns:a="http://schemas.openxmlformats.org/drawingml/2006/main" xmlns:r="http://schemas.openxmlformats.org/officeDocument/2006/relationships" xmlns:p="http://schemas.openxmlformats.org/presentationml/2006/main">
  <p:tag name="AS_UNIQUEID" val="1098"/>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837.xml><?xml version="1.0" encoding="utf-8"?>
<p:tagLst xmlns:a="http://schemas.openxmlformats.org/drawingml/2006/main" xmlns:r="http://schemas.openxmlformats.org/officeDocument/2006/relationships" xmlns:p="http://schemas.openxmlformats.org/presentationml/2006/main">
  <p:tag name="AS_UNIQUEID" val="1099"/>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838.xml><?xml version="1.0" encoding="utf-8"?>
<p:tagLst xmlns:a="http://schemas.openxmlformats.org/drawingml/2006/main" xmlns:r="http://schemas.openxmlformats.org/officeDocument/2006/relationships" xmlns:p="http://schemas.openxmlformats.org/presentationml/2006/main">
  <p:tag name="AS_UNIQUEID" val="1100"/>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839.xml><?xml version="1.0" encoding="utf-8"?>
<p:tagLst xmlns:a="http://schemas.openxmlformats.org/drawingml/2006/main" xmlns:r="http://schemas.openxmlformats.org/officeDocument/2006/relationships" xmlns:p="http://schemas.openxmlformats.org/presentationml/2006/main">
  <p:tag name="AS_UNIQUEID" val="1101"/>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84.xml><?xml version="1.0" encoding="utf-8"?>
<p:tagLst xmlns:a="http://schemas.openxmlformats.org/drawingml/2006/main" xmlns:r="http://schemas.openxmlformats.org/officeDocument/2006/relationships" xmlns:p="http://schemas.openxmlformats.org/presentationml/2006/main">
  <p:tag name="AS_UNIQUEID" val="1028"/>
</p:tagLst>
</file>

<file path=ppt/tags/tag840.xml><?xml version="1.0" encoding="utf-8"?>
<p:tagLst xmlns:a="http://schemas.openxmlformats.org/drawingml/2006/main" xmlns:r="http://schemas.openxmlformats.org/officeDocument/2006/relationships" xmlns:p="http://schemas.openxmlformats.org/presentationml/2006/main">
  <p:tag name="AS_UNIQUEID" val="1103"/>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841.xml><?xml version="1.0" encoding="utf-8"?>
<p:tagLst xmlns:a="http://schemas.openxmlformats.org/drawingml/2006/main" xmlns:r="http://schemas.openxmlformats.org/officeDocument/2006/relationships" xmlns:p="http://schemas.openxmlformats.org/presentationml/2006/main">
  <p:tag name="AS_UNIQUEID" val="1104"/>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842.xml><?xml version="1.0" encoding="utf-8"?>
<p:tagLst xmlns:a="http://schemas.openxmlformats.org/drawingml/2006/main" xmlns:r="http://schemas.openxmlformats.org/officeDocument/2006/relationships" xmlns:p="http://schemas.openxmlformats.org/presentationml/2006/main">
  <p:tag name="AS_UNIQUEID" val="1105"/>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843.xml><?xml version="1.0" encoding="utf-8"?>
<p:tagLst xmlns:a="http://schemas.openxmlformats.org/drawingml/2006/main" xmlns:r="http://schemas.openxmlformats.org/officeDocument/2006/relationships" xmlns:p="http://schemas.openxmlformats.org/presentationml/2006/main">
  <p:tag name="AS_UNIQUEID" val="1106"/>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844.xml><?xml version="1.0" encoding="utf-8"?>
<p:tagLst xmlns:a="http://schemas.openxmlformats.org/drawingml/2006/main" xmlns:r="http://schemas.openxmlformats.org/officeDocument/2006/relationships" xmlns:p="http://schemas.openxmlformats.org/presentationml/2006/main">
  <p:tag name="AS_UNIQUEID" val="1107"/>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845.xml><?xml version="1.0" encoding="utf-8"?>
<p:tagLst xmlns:a="http://schemas.openxmlformats.org/drawingml/2006/main" xmlns:r="http://schemas.openxmlformats.org/officeDocument/2006/relationships" xmlns:p="http://schemas.openxmlformats.org/presentationml/2006/main">
  <p:tag name="AS_UNIQUEID" val="1109"/>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846.xml><?xml version="1.0" encoding="utf-8"?>
<p:tagLst xmlns:a="http://schemas.openxmlformats.org/drawingml/2006/main" xmlns:r="http://schemas.openxmlformats.org/officeDocument/2006/relationships" xmlns:p="http://schemas.openxmlformats.org/presentationml/2006/main">
  <p:tag name="AS_UNIQUEID" val="1110"/>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847.xml><?xml version="1.0" encoding="utf-8"?>
<p:tagLst xmlns:a="http://schemas.openxmlformats.org/drawingml/2006/main" xmlns:r="http://schemas.openxmlformats.org/officeDocument/2006/relationships" xmlns:p="http://schemas.openxmlformats.org/presentationml/2006/main">
  <p:tag name="AS_UNIQUEID" val="1111"/>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848.xml><?xml version="1.0" encoding="utf-8"?>
<p:tagLst xmlns:a="http://schemas.openxmlformats.org/drawingml/2006/main" xmlns:r="http://schemas.openxmlformats.org/officeDocument/2006/relationships" xmlns:p="http://schemas.openxmlformats.org/presentationml/2006/main">
  <p:tag name="AS_UNIQUEID" val="1112"/>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849.xml><?xml version="1.0" encoding="utf-8"?>
<p:tagLst xmlns:a="http://schemas.openxmlformats.org/drawingml/2006/main" xmlns:r="http://schemas.openxmlformats.org/officeDocument/2006/relationships" xmlns:p="http://schemas.openxmlformats.org/presentationml/2006/main">
  <p:tag name="AS_UNIQUEID" val="1113"/>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85.xml><?xml version="1.0" encoding="utf-8"?>
<p:tagLst xmlns:a="http://schemas.openxmlformats.org/drawingml/2006/main" xmlns:r="http://schemas.openxmlformats.org/officeDocument/2006/relationships" xmlns:p="http://schemas.openxmlformats.org/presentationml/2006/main">
  <p:tag name="AS_UNIQUEID" val="1030"/>
</p:tagLst>
</file>

<file path=ppt/tags/tag850.xml><?xml version="1.0" encoding="utf-8"?>
<p:tagLst xmlns:a="http://schemas.openxmlformats.org/drawingml/2006/main" xmlns:r="http://schemas.openxmlformats.org/officeDocument/2006/relationships" xmlns:p="http://schemas.openxmlformats.org/presentationml/2006/main">
  <p:tag name="AS_UNIQUEID" val="1114"/>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851.xml><?xml version="1.0" encoding="utf-8"?>
<p:tagLst xmlns:a="http://schemas.openxmlformats.org/drawingml/2006/main" xmlns:r="http://schemas.openxmlformats.org/officeDocument/2006/relationships" xmlns:p="http://schemas.openxmlformats.org/presentationml/2006/main">
  <p:tag name="AS_UNIQUEID" val="1116"/>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852.xml><?xml version="1.0" encoding="utf-8"?>
<p:tagLst xmlns:a="http://schemas.openxmlformats.org/drawingml/2006/main" xmlns:r="http://schemas.openxmlformats.org/officeDocument/2006/relationships" xmlns:p="http://schemas.openxmlformats.org/presentationml/2006/main">
  <p:tag name="AS_UNIQUEID" val="1117"/>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853.xml><?xml version="1.0" encoding="utf-8"?>
<p:tagLst xmlns:a="http://schemas.openxmlformats.org/drawingml/2006/main" xmlns:r="http://schemas.openxmlformats.org/officeDocument/2006/relationships" xmlns:p="http://schemas.openxmlformats.org/presentationml/2006/main">
  <p:tag name="AS_UNIQUEID" val="1118"/>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854.xml><?xml version="1.0" encoding="utf-8"?>
<p:tagLst xmlns:a="http://schemas.openxmlformats.org/drawingml/2006/main" xmlns:r="http://schemas.openxmlformats.org/officeDocument/2006/relationships" xmlns:p="http://schemas.openxmlformats.org/presentationml/2006/main">
  <p:tag name="AS_UNIQUEID" val="1119"/>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855.xml><?xml version="1.0" encoding="utf-8"?>
<p:tagLst xmlns:a="http://schemas.openxmlformats.org/drawingml/2006/main" xmlns:r="http://schemas.openxmlformats.org/officeDocument/2006/relationships" xmlns:p="http://schemas.openxmlformats.org/presentationml/2006/main">
  <p:tag name="AS_UNIQUEID" val="1120"/>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856.xml><?xml version="1.0" encoding="utf-8"?>
<p:tagLst xmlns:a="http://schemas.openxmlformats.org/drawingml/2006/main" xmlns:r="http://schemas.openxmlformats.org/officeDocument/2006/relationships" xmlns:p="http://schemas.openxmlformats.org/presentationml/2006/main">
  <p:tag name="AS_UNIQUEID" val="1121"/>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857.xml><?xml version="1.0" encoding="utf-8"?>
<p:tagLst xmlns:a="http://schemas.openxmlformats.org/drawingml/2006/main" xmlns:r="http://schemas.openxmlformats.org/officeDocument/2006/relationships" xmlns:p="http://schemas.openxmlformats.org/presentationml/2006/main">
  <p:tag name="AS_UNIQUEID" val="1122"/>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858.xml><?xml version="1.0" encoding="utf-8"?>
<p:tagLst xmlns:a="http://schemas.openxmlformats.org/drawingml/2006/main" xmlns:r="http://schemas.openxmlformats.org/officeDocument/2006/relationships" xmlns:p="http://schemas.openxmlformats.org/presentationml/2006/main">
  <p:tag name="AS_UNIQUEID" val="1123"/>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859.xml><?xml version="1.0" encoding="utf-8"?>
<p:tagLst xmlns:a="http://schemas.openxmlformats.org/drawingml/2006/main" xmlns:r="http://schemas.openxmlformats.org/officeDocument/2006/relationships" xmlns:p="http://schemas.openxmlformats.org/presentationml/2006/main">
  <p:tag name="AS_UNIQUEID" val="1125"/>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86.xml><?xml version="1.0" encoding="utf-8"?>
<p:tagLst xmlns:a="http://schemas.openxmlformats.org/drawingml/2006/main" xmlns:r="http://schemas.openxmlformats.org/officeDocument/2006/relationships" xmlns:p="http://schemas.openxmlformats.org/presentationml/2006/main">
  <p:tag name="AS_UNIQUEID" val="1031"/>
</p:tagLst>
</file>

<file path=ppt/tags/tag860.xml><?xml version="1.0" encoding="utf-8"?>
<p:tagLst xmlns:a="http://schemas.openxmlformats.org/drawingml/2006/main" xmlns:r="http://schemas.openxmlformats.org/officeDocument/2006/relationships" xmlns:p="http://schemas.openxmlformats.org/presentationml/2006/main">
  <p:tag name="AS_UNIQUEID" val="1126"/>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861.xml><?xml version="1.0" encoding="utf-8"?>
<p:tagLst xmlns:a="http://schemas.openxmlformats.org/drawingml/2006/main" xmlns:r="http://schemas.openxmlformats.org/officeDocument/2006/relationships" xmlns:p="http://schemas.openxmlformats.org/presentationml/2006/main">
  <p:tag name="AS_UNIQUEID" val="1127"/>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862.xml><?xml version="1.0" encoding="utf-8"?>
<p:tagLst xmlns:a="http://schemas.openxmlformats.org/drawingml/2006/main" xmlns:r="http://schemas.openxmlformats.org/officeDocument/2006/relationships" xmlns:p="http://schemas.openxmlformats.org/presentationml/2006/main">
  <p:tag name="AS_UNIQUEID" val="1128"/>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863.xml><?xml version="1.0" encoding="utf-8"?>
<p:tagLst xmlns:a="http://schemas.openxmlformats.org/drawingml/2006/main" xmlns:r="http://schemas.openxmlformats.org/officeDocument/2006/relationships" xmlns:p="http://schemas.openxmlformats.org/presentationml/2006/main">
  <p:tag name="AS_UNIQUEID" val="1130"/>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864.xml><?xml version="1.0" encoding="utf-8"?>
<p:tagLst xmlns:a="http://schemas.openxmlformats.org/drawingml/2006/main" xmlns:r="http://schemas.openxmlformats.org/officeDocument/2006/relationships" xmlns:p="http://schemas.openxmlformats.org/presentationml/2006/main">
  <p:tag name="AS_UNIQUEID" val="1131"/>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865.xml><?xml version="1.0" encoding="utf-8"?>
<p:tagLst xmlns:a="http://schemas.openxmlformats.org/drawingml/2006/main" xmlns:r="http://schemas.openxmlformats.org/officeDocument/2006/relationships" xmlns:p="http://schemas.openxmlformats.org/presentationml/2006/main">
  <p:tag name="AS_UNIQUEID" val="1132"/>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866.xml><?xml version="1.0" encoding="utf-8"?>
<p:tagLst xmlns:a="http://schemas.openxmlformats.org/drawingml/2006/main" xmlns:r="http://schemas.openxmlformats.org/officeDocument/2006/relationships" xmlns:p="http://schemas.openxmlformats.org/presentationml/2006/main">
  <p:tag name="AS_UNIQUEID" val="1134"/>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867.xml><?xml version="1.0" encoding="utf-8"?>
<p:tagLst xmlns:a="http://schemas.openxmlformats.org/drawingml/2006/main" xmlns:r="http://schemas.openxmlformats.org/officeDocument/2006/relationships" xmlns:p="http://schemas.openxmlformats.org/presentationml/2006/main">
  <p:tag name="AS_UNIQUEID" val="1135"/>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868.xml><?xml version="1.0" encoding="utf-8"?>
<p:tagLst xmlns:a="http://schemas.openxmlformats.org/drawingml/2006/main" xmlns:r="http://schemas.openxmlformats.org/officeDocument/2006/relationships" xmlns:p="http://schemas.openxmlformats.org/presentationml/2006/main">
  <p:tag name="AS_UNIQUEID" val="1136"/>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869.xml><?xml version="1.0" encoding="utf-8"?>
<p:tagLst xmlns:a="http://schemas.openxmlformats.org/drawingml/2006/main" xmlns:r="http://schemas.openxmlformats.org/officeDocument/2006/relationships" xmlns:p="http://schemas.openxmlformats.org/presentationml/2006/main">
  <p:tag name="AS_UNIQUEID" val="1137"/>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87.xml><?xml version="1.0" encoding="utf-8"?>
<p:tagLst xmlns:a="http://schemas.openxmlformats.org/drawingml/2006/main" xmlns:r="http://schemas.openxmlformats.org/officeDocument/2006/relationships" xmlns:p="http://schemas.openxmlformats.org/presentationml/2006/main">
  <p:tag name="AS_UNIQUEID" val="1032"/>
</p:tagLst>
</file>

<file path=ppt/tags/tag870.xml><?xml version="1.0" encoding="utf-8"?>
<p:tagLst xmlns:a="http://schemas.openxmlformats.org/drawingml/2006/main" xmlns:r="http://schemas.openxmlformats.org/officeDocument/2006/relationships" xmlns:p="http://schemas.openxmlformats.org/presentationml/2006/main">
  <p:tag name="AS_UNIQUEID" val="1138"/>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871.xml><?xml version="1.0" encoding="utf-8"?>
<p:tagLst xmlns:a="http://schemas.openxmlformats.org/drawingml/2006/main" xmlns:r="http://schemas.openxmlformats.org/officeDocument/2006/relationships" xmlns:p="http://schemas.openxmlformats.org/presentationml/2006/main">
  <p:tag name="AS_UNIQUEID" val="1139"/>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872.xml><?xml version="1.0" encoding="utf-8"?>
<p:tagLst xmlns:a="http://schemas.openxmlformats.org/drawingml/2006/main" xmlns:r="http://schemas.openxmlformats.org/officeDocument/2006/relationships" xmlns:p="http://schemas.openxmlformats.org/presentationml/2006/main">
  <p:tag name="AS_UNIQUEID" val="1141"/>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873.xml><?xml version="1.0" encoding="utf-8"?>
<p:tagLst xmlns:a="http://schemas.openxmlformats.org/drawingml/2006/main" xmlns:r="http://schemas.openxmlformats.org/officeDocument/2006/relationships" xmlns:p="http://schemas.openxmlformats.org/presentationml/2006/main">
  <p:tag name="AS_UNIQUEID" val="1142"/>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874.xml><?xml version="1.0" encoding="utf-8"?>
<p:tagLst xmlns:a="http://schemas.openxmlformats.org/drawingml/2006/main" xmlns:r="http://schemas.openxmlformats.org/officeDocument/2006/relationships" xmlns:p="http://schemas.openxmlformats.org/presentationml/2006/main">
  <p:tag name="AS_UNIQUEID" val="1143"/>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875.xml><?xml version="1.0" encoding="utf-8"?>
<p:tagLst xmlns:a="http://schemas.openxmlformats.org/drawingml/2006/main" xmlns:r="http://schemas.openxmlformats.org/officeDocument/2006/relationships" xmlns:p="http://schemas.openxmlformats.org/presentationml/2006/main">
  <p:tag name="AS_UNIQUEID" val="1144"/>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876.xml><?xml version="1.0" encoding="utf-8"?>
<p:tagLst xmlns:a="http://schemas.openxmlformats.org/drawingml/2006/main" xmlns:r="http://schemas.openxmlformats.org/officeDocument/2006/relationships" xmlns:p="http://schemas.openxmlformats.org/presentationml/2006/main">
  <p:tag name="AS_UNIQUEID" val="1145"/>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877.xml><?xml version="1.0" encoding="utf-8"?>
<p:tagLst xmlns:a="http://schemas.openxmlformats.org/drawingml/2006/main" xmlns:r="http://schemas.openxmlformats.org/officeDocument/2006/relationships" xmlns:p="http://schemas.openxmlformats.org/presentationml/2006/main">
  <p:tag name="AS_UNIQUEID" val="1147"/>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878.xml><?xml version="1.0" encoding="utf-8"?>
<p:tagLst xmlns:a="http://schemas.openxmlformats.org/drawingml/2006/main" xmlns:r="http://schemas.openxmlformats.org/officeDocument/2006/relationships" xmlns:p="http://schemas.openxmlformats.org/presentationml/2006/main">
  <p:tag name="AS_UNIQUEID" val="1148"/>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879.xml><?xml version="1.0" encoding="utf-8"?>
<p:tagLst xmlns:a="http://schemas.openxmlformats.org/drawingml/2006/main" xmlns:r="http://schemas.openxmlformats.org/officeDocument/2006/relationships" xmlns:p="http://schemas.openxmlformats.org/presentationml/2006/main">
  <p:tag name="AS_UNIQUEID" val="1149"/>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88.xml><?xml version="1.0" encoding="utf-8"?>
<p:tagLst xmlns:a="http://schemas.openxmlformats.org/drawingml/2006/main" xmlns:r="http://schemas.openxmlformats.org/officeDocument/2006/relationships" xmlns:p="http://schemas.openxmlformats.org/presentationml/2006/main">
  <p:tag name="AS_UNIQUEID" val="1033"/>
</p:tagLst>
</file>

<file path=ppt/tags/tag880.xml><?xml version="1.0" encoding="utf-8"?>
<p:tagLst xmlns:a="http://schemas.openxmlformats.org/drawingml/2006/main" xmlns:r="http://schemas.openxmlformats.org/officeDocument/2006/relationships" xmlns:p="http://schemas.openxmlformats.org/presentationml/2006/main">
  <p:tag name="AS_UNIQUEID" val="1150"/>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881.xml><?xml version="1.0" encoding="utf-8"?>
<p:tagLst xmlns:a="http://schemas.openxmlformats.org/drawingml/2006/main" xmlns:r="http://schemas.openxmlformats.org/officeDocument/2006/relationships" xmlns:p="http://schemas.openxmlformats.org/presentationml/2006/main">
  <p:tag name="AS_UNIQUEID" val="1152"/>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882.xml><?xml version="1.0" encoding="utf-8"?>
<p:tagLst xmlns:a="http://schemas.openxmlformats.org/drawingml/2006/main" xmlns:r="http://schemas.openxmlformats.org/officeDocument/2006/relationships" xmlns:p="http://schemas.openxmlformats.org/presentationml/2006/main">
  <p:tag name="AS_UNIQUEID" val="1153"/>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883.xml><?xml version="1.0" encoding="utf-8"?>
<p:tagLst xmlns:a="http://schemas.openxmlformats.org/drawingml/2006/main" xmlns:r="http://schemas.openxmlformats.org/officeDocument/2006/relationships" xmlns:p="http://schemas.openxmlformats.org/presentationml/2006/main">
  <p:tag name="AS_UNIQUEID" val="1154"/>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884.xml><?xml version="1.0" encoding="utf-8"?>
<p:tagLst xmlns:a="http://schemas.openxmlformats.org/drawingml/2006/main" xmlns:r="http://schemas.openxmlformats.org/officeDocument/2006/relationships" xmlns:p="http://schemas.openxmlformats.org/presentationml/2006/main">
  <p:tag name="AS_UNIQUEID" val="1155"/>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885.xml><?xml version="1.0" encoding="utf-8"?>
<p:tagLst xmlns:a="http://schemas.openxmlformats.org/drawingml/2006/main" xmlns:r="http://schemas.openxmlformats.org/officeDocument/2006/relationships" xmlns:p="http://schemas.openxmlformats.org/presentationml/2006/main">
  <p:tag name="AS_UNIQUEID" val="1156"/>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886.xml><?xml version="1.0" encoding="utf-8"?>
<p:tagLst xmlns:a="http://schemas.openxmlformats.org/drawingml/2006/main" xmlns:r="http://schemas.openxmlformats.org/officeDocument/2006/relationships" xmlns:p="http://schemas.openxmlformats.org/presentationml/2006/main">
  <p:tag name="AS_UNIQUEID" val="1158"/>
</p:tagLst>
</file>

<file path=ppt/tags/tag887.xml><?xml version="1.0" encoding="utf-8"?>
<p:tagLst xmlns:a="http://schemas.openxmlformats.org/drawingml/2006/main" xmlns:r="http://schemas.openxmlformats.org/officeDocument/2006/relationships" xmlns:p="http://schemas.openxmlformats.org/presentationml/2006/main">
  <p:tag name="AS_UNIQUEID" val="1159"/>
</p:tagLst>
</file>

<file path=ppt/tags/tag888.xml><?xml version="1.0" encoding="utf-8"?>
<p:tagLst xmlns:a="http://schemas.openxmlformats.org/drawingml/2006/main" xmlns:r="http://schemas.openxmlformats.org/officeDocument/2006/relationships" xmlns:p="http://schemas.openxmlformats.org/presentationml/2006/main">
  <p:tag name="AS_UNIQUEID" val="1160"/>
</p:tagLst>
</file>

<file path=ppt/tags/tag889.xml><?xml version="1.0" encoding="utf-8"?>
<p:tagLst xmlns:a="http://schemas.openxmlformats.org/drawingml/2006/main" xmlns:r="http://schemas.openxmlformats.org/officeDocument/2006/relationships" xmlns:p="http://schemas.openxmlformats.org/presentationml/2006/main">
  <p:tag name="AS_UNIQUEID" val="1161"/>
</p:tagLst>
</file>

<file path=ppt/tags/tag89.xml><?xml version="1.0" encoding="utf-8"?>
<p:tagLst xmlns:a="http://schemas.openxmlformats.org/drawingml/2006/main" xmlns:r="http://schemas.openxmlformats.org/officeDocument/2006/relationships" xmlns:p="http://schemas.openxmlformats.org/presentationml/2006/main">
  <p:tag name="AS_UNIQUEID" val="1034"/>
</p:tagLst>
</file>

<file path=ppt/tags/tag890.xml><?xml version="1.0" encoding="utf-8"?>
<p:tagLst xmlns:a="http://schemas.openxmlformats.org/drawingml/2006/main" xmlns:r="http://schemas.openxmlformats.org/officeDocument/2006/relationships" xmlns:p="http://schemas.openxmlformats.org/presentationml/2006/main">
  <p:tag name="AS_UNIQUEID" val="1168"/>
</p:tagLst>
</file>

<file path=ppt/tags/tag891.xml><?xml version="1.0" encoding="utf-8"?>
<p:tagLst xmlns:a="http://schemas.openxmlformats.org/drawingml/2006/main" xmlns:r="http://schemas.openxmlformats.org/officeDocument/2006/relationships" xmlns:p="http://schemas.openxmlformats.org/presentationml/2006/main">
  <p:tag name="AS_UNIQUEID" val="1169"/>
</p:tagLst>
</file>

<file path=ppt/tags/tag892.xml><?xml version="1.0" encoding="utf-8"?>
<p:tagLst xmlns:a="http://schemas.openxmlformats.org/drawingml/2006/main" xmlns:r="http://schemas.openxmlformats.org/officeDocument/2006/relationships" xmlns:p="http://schemas.openxmlformats.org/presentationml/2006/main">
  <p:tag name="AS_UNIQUEID" val="1170"/>
</p:tagLst>
</file>

<file path=ppt/tags/tag893.xml><?xml version="1.0" encoding="utf-8"?>
<p:tagLst xmlns:a="http://schemas.openxmlformats.org/drawingml/2006/main" xmlns:r="http://schemas.openxmlformats.org/officeDocument/2006/relationships" xmlns:p="http://schemas.openxmlformats.org/presentationml/2006/main">
  <p:tag name="AS_UNIQUEID" val="1327"/>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894.xml><?xml version="1.0" encoding="utf-8"?>
<p:tagLst xmlns:a="http://schemas.openxmlformats.org/drawingml/2006/main" xmlns:r="http://schemas.openxmlformats.org/officeDocument/2006/relationships" xmlns:p="http://schemas.openxmlformats.org/presentationml/2006/main">
  <p:tag name="AS_UNIQUEID" val="1328"/>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895.xml><?xml version="1.0" encoding="utf-8"?>
<p:tagLst xmlns:a="http://schemas.openxmlformats.org/drawingml/2006/main" xmlns:r="http://schemas.openxmlformats.org/officeDocument/2006/relationships" xmlns:p="http://schemas.openxmlformats.org/presentationml/2006/main">
  <p:tag name="AS_UNIQUEID" val="1329"/>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896.xml><?xml version="1.0" encoding="utf-8"?>
<p:tagLst xmlns:a="http://schemas.openxmlformats.org/drawingml/2006/main" xmlns:r="http://schemas.openxmlformats.org/officeDocument/2006/relationships" xmlns:p="http://schemas.openxmlformats.org/presentationml/2006/main">
  <p:tag name="AS_UNIQUEID" val="1330"/>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897.xml><?xml version="1.0" encoding="utf-8"?>
<p:tagLst xmlns:a="http://schemas.openxmlformats.org/drawingml/2006/main" xmlns:r="http://schemas.openxmlformats.org/officeDocument/2006/relationships" xmlns:p="http://schemas.openxmlformats.org/presentationml/2006/main">
  <p:tag name="AS_UNIQUEID" val="1331"/>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898.xml><?xml version="1.0" encoding="utf-8"?>
<p:tagLst xmlns:a="http://schemas.openxmlformats.org/drawingml/2006/main" xmlns:r="http://schemas.openxmlformats.org/officeDocument/2006/relationships" xmlns:p="http://schemas.openxmlformats.org/presentationml/2006/main">
  <p:tag name="AS_UNIQUEID" val="1332"/>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899.xml><?xml version="1.0" encoding="utf-8"?>
<p:tagLst xmlns:a="http://schemas.openxmlformats.org/drawingml/2006/main" xmlns:r="http://schemas.openxmlformats.org/officeDocument/2006/relationships" xmlns:p="http://schemas.openxmlformats.org/presentationml/2006/main">
  <p:tag name="AS_UNIQUEID" val="1333"/>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9.xml><?xml version="1.0" encoding="utf-8"?>
<p:tagLst xmlns:a="http://schemas.openxmlformats.org/drawingml/2006/main" xmlns:r="http://schemas.openxmlformats.org/officeDocument/2006/relationships" xmlns:p="http://schemas.openxmlformats.org/presentationml/2006/main">
  <p:tag name="AS_UNIQUEID" val="2692"/>
  <p:tag name="KSO_WM_SCREEN_THEME_FLAG" val="2TC2MXnMaNnT3Si0A8W8D4U8WZphZ6Ry39MpK5YXgqJgZps+hX7Ben09JCfe0fZh89arTnef5em5i9nLYOz0isNcOlL5tswcQ+OpksbA2QI="/>
</p:tagLst>
</file>

<file path=ppt/tags/tag90.xml><?xml version="1.0" encoding="utf-8"?>
<p:tagLst xmlns:a="http://schemas.openxmlformats.org/drawingml/2006/main" xmlns:r="http://schemas.openxmlformats.org/officeDocument/2006/relationships" xmlns:p="http://schemas.openxmlformats.org/presentationml/2006/main">
  <p:tag name="AS_UNIQUEID" val="1035"/>
</p:tagLst>
</file>

<file path=ppt/tags/tag900.xml><?xml version="1.0" encoding="utf-8"?>
<p:tagLst xmlns:a="http://schemas.openxmlformats.org/drawingml/2006/main" xmlns:r="http://schemas.openxmlformats.org/officeDocument/2006/relationships" xmlns:p="http://schemas.openxmlformats.org/presentationml/2006/main">
  <p:tag name="AS_UNIQUEID" val="427"/>
</p:tagLst>
</file>

<file path=ppt/tags/tag901.xml><?xml version="1.0" encoding="utf-8"?>
<p:tagLst xmlns:a="http://schemas.openxmlformats.org/drawingml/2006/main" xmlns:r="http://schemas.openxmlformats.org/officeDocument/2006/relationships" xmlns:p="http://schemas.openxmlformats.org/presentationml/2006/main">
  <p:tag name="AS_UNIQUEID" val="428"/>
</p:tagLst>
</file>

<file path=ppt/tags/tag902.xml><?xml version="1.0" encoding="utf-8"?>
<p:tagLst xmlns:a="http://schemas.openxmlformats.org/drawingml/2006/main" xmlns:r="http://schemas.openxmlformats.org/officeDocument/2006/relationships" xmlns:p="http://schemas.openxmlformats.org/presentationml/2006/main">
  <p:tag name="AS_UNIQUEID" val="429"/>
</p:tagLst>
</file>

<file path=ppt/tags/tag903.xml><?xml version="1.0" encoding="utf-8"?>
<p:tagLst xmlns:a="http://schemas.openxmlformats.org/drawingml/2006/main" xmlns:r="http://schemas.openxmlformats.org/officeDocument/2006/relationships" xmlns:p="http://schemas.openxmlformats.org/presentationml/2006/main">
  <p:tag name="AS_UNIQUEID" val="430"/>
</p:tagLst>
</file>

<file path=ppt/tags/tag904.xml><?xml version="1.0" encoding="utf-8"?>
<p:tagLst xmlns:a="http://schemas.openxmlformats.org/drawingml/2006/main" xmlns:r="http://schemas.openxmlformats.org/officeDocument/2006/relationships" xmlns:p="http://schemas.openxmlformats.org/presentationml/2006/main">
  <p:tag name="AS_UNIQUEID" val="431"/>
</p:tagLst>
</file>

<file path=ppt/tags/tag905.xml><?xml version="1.0" encoding="utf-8"?>
<p:tagLst xmlns:a="http://schemas.openxmlformats.org/drawingml/2006/main" xmlns:r="http://schemas.openxmlformats.org/officeDocument/2006/relationships" xmlns:p="http://schemas.openxmlformats.org/presentationml/2006/main">
  <p:tag name="AS_UNIQUEID" val="432"/>
</p:tagLst>
</file>

<file path=ppt/tags/tag906.xml><?xml version="1.0" encoding="utf-8"?>
<p:tagLst xmlns:a="http://schemas.openxmlformats.org/drawingml/2006/main" xmlns:r="http://schemas.openxmlformats.org/officeDocument/2006/relationships" xmlns:p="http://schemas.openxmlformats.org/presentationml/2006/main">
  <p:tag name="AS_UNIQUEID" val="433"/>
</p:tagLst>
</file>

<file path=ppt/tags/tag907.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 name="KSO_WM_SCREEN_THEME_FLAG" val="2TC2MXnMaNnT3Si0A8W8D4U8WZphZ6Ry39MpK5YXgqJgZps+hX7Ben09JCfe0fZh89arTnef5em5i9nLYOz0isNcOlL5tswcQ+OpksbA2QI="/>
</p:tagLst>
</file>

<file path=ppt/tags/tag908.xml><?xml version="1.0" encoding="utf-8"?>
<p:tagLst xmlns:a="http://schemas.openxmlformats.org/drawingml/2006/main" xmlns:r="http://schemas.openxmlformats.org/officeDocument/2006/relationships" xmlns:p="http://schemas.openxmlformats.org/presentationml/2006/main">
  <p:tag name="AS_UNIQUEID" val="295"/>
  <p:tag name="KSO_WM_BEAUTIFY_FLAG" val="#wm#"/>
  <p:tag name="KSO_WM_TAG_VERSION" val="1.0"/>
  <p:tag name="KSO_WM_TEMPLATE_CATEGORY" val="custom"/>
  <p:tag name="KSO_WM_TEMPLATE_INDEX" val="20205081"/>
  <p:tag name="KSO_WM_UNIT_COMPATIBLE" val="0"/>
  <p:tag name="KSO_WM_UNIT_DIAGRAM_ISNUMVISUAL" val="0"/>
  <p:tag name="KSO_WM_UNIT_DIAGRAM_ISREFERUNIT" val="0"/>
  <p:tag name="KSO_WM_UNIT_HIGHLIGHT" val="0"/>
  <p:tag name="KSO_WM_UNIT_ID" val="_0**"/>
  <p:tag name="KSO_WM_UNIT_LAYERLEVEL" val="1"/>
  <p:tag name="KSO_WM_SCREEN_THEME_FLAG" val="2TC2MXnMaNnT3Si0A8W8D4U8WZphZ6Ry39MpK5YXgqJgZps+hX7Ben09JCfe0fZh89arTnef5em5i9nLYOz0isNcOlL5tswcQ+OpksbA2QI="/>
</p:tagLst>
</file>

<file path=ppt/tags/tag909.xml><?xml version="1.0" encoding="utf-8"?>
<p:tagLst xmlns:a="http://schemas.openxmlformats.org/drawingml/2006/main" xmlns:r="http://schemas.openxmlformats.org/officeDocument/2006/relationships" xmlns:p="http://schemas.openxmlformats.org/presentationml/2006/main">
  <p:tag name="AS_UNIQUEID" val="296"/>
  <p:tag name="KSO_WM_BEAUTIFY_FLAG" val="#wm#"/>
  <p:tag name="KSO_WM_TAG_VERSION" val="1.0"/>
  <p:tag name="KSO_WM_TEMPLATE_CATEGORY" val="custom"/>
  <p:tag name="KSO_WM_TEMPLATE_INDEX" val="20205081"/>
  <p:tag name="KSO_WM_UNIT_COMPATIBLE" val="0"/>
  <p:tag name="KSO_WM_UNIT_DIAGRAM_ISNUMVISUAL" val="0"/>
  <p:tag name="KSO_WM_UNIT_DIAGRAM_ISREFERUNIT" val="0"/>
  <p:tag name="KSO_WM_UNIT_HIGHLIGHT" val="0"/>
  <p:tag name="KSO_WM_UNIT_ID" val="_0**"/>
  <p:tag name="KSO_WM_UNIT_LAYERLEVEL" val="1"/>
  <p:tag name="KSO_WM_SCREEN_THEME_FLAG" val="2TC2MXnMaNnT3Si0A8W8D4U8WZphZ6Ry39MpK5YXgqJgZps+hX7Ben09JCfe0fZh89arTnef5em5i9nLYOz0isNcOlL5tswcQ+OpksbA2QI="/>
</p:tagLst>
</file>

<file path=ppt/tags/tag91.xml><?xml version="1.0" encoding="utf-8"?>
<p:tagLst xmlns:a="http://schemas.openxmlformats.org/drawingml/2006/main" xmlns:r="http://schemas.openxmlformats.org/officeDocument/2006/relationships" xmlns:p="http://schemas.openxmlformats.org/presentationml/2006/main">
  <p:tag name="AS_UNIQUEID" val="1037"/>
</p:tagLst>
</file>

<file path=ppt/tags/tag910.xml><?xml version="1.0" encoding="utf-8"?>
<p:tagLst xmlns:a="http://schemas.openxmlformats.org/drawingml/2006/main" xmlns:r="http://schemas.openxmlformats.org/officeDocument/2006/relationships" xmlns:p="http://schemas.openxmlformats.org/presentationml/2006/main">
  <p:tag name="AS_UNIQUEID" val="297"/>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 name="KSO_WM_SCREEN_THEME_FLAG" val="2TC2MXnMaNnT3Si0A8W8D4U8WZphZ6Ry39MpK5YXgqJgZps+hX7Ben09JCfe0fZh89arTnef5em5i9nLYOz0isNcOlL5tswcQ+OpksbA2QI="/>
</p:tagLst>
</file>

<file path=ppt/tags/tag911.xml><?xml version="1.0" encoding="utf-8"?>
<p:tagLst xmlns:a="http://schemas.openxmlformats.org/drawingml/2006/main" xmlns:r="http://schemas.openxmlformats.org/officeDocument/2006/relationships" xmlns:p="http://schemas.openxmlformats.org/presentationml/2006/main">
  <p:tag name="AS_UNIQUEID" val="298"/>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 name="KSO_WM_SCREEN_THEME_FLAG" val="2TC2MXnMaNnT3Si0A8W8D4U8WZphZ6Ry39MpK5YXgqJgZps+hX7Ben09JCfe0fZh89arTnef5em5i9nLYOz0isNcOlL5tswcQ+OpksbA2QI="/>
</p:tagLst>
</file>

<file path=ppt/tags/tag912.xml><?xml version="1.0" encoding="utf-8"?>
<p:tagLst xmlns:a="http://schemas.openxmlformats.org/drawingml/2006/main" xmlns:r="http://schemas.openxmlformats.org/officeDocument/2006/relationships" xmlns:p="http://schemas.openxmlformats.org/presentationml/2006/main">
  <p:tag name="AS_UNIQUEID" val="299"/>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 name="KSO_WM_SCREEN_THEME_FLAG" val="2TC2MXnMaNnT3Si0A8W8D4U8WZphZ6Ry39MpK5YXgqJgZps+hX7Ben09JCfe0fZh89arTnef5em5i9nLYOz0isNcOlL5tswcQ+OpksbA2QI="/>
</p:tagLst>
</file>

<file path=ppt/tags/tag913.xml><?xml version="1.0" encoding="utf-8"?>
<p:tagLst xmlns:a="http://schemas.openxmlformats.org/drawingml/2006/main" xmlns:r="http://schemas.openxmlformats.org/officeDocument/2006/relationships" xmlns:p="http://schemas.openxmlformats.org/presentationml/2006/main">
  <p:tag name="AS_UNIQUEID" val="222"/>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914.xml><?xml version="1.0" encoding="utf-8"?>
<p:tagLst xmlns:a="http://schemas.openxmlformats.org/drawingml/2006/main" xmlns:r="http://schemas.openxmlformats.org/officeDocument/2006/relationships" xmlns:p="http://schemas.openxmlformats.org/presentationml/2006/main">
  <p:tag name="AS_UNIQUEID" val="223"/>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915.xml><?xml version="1.0" encoding="utf-8"?>
<p:tagLst xmlns:a="http://schemas.openxmlformats.org/drawingml/2006/main" xmlns:r="http://schemas.openxmlformats.org/officeDocument/2006/relationships" xmlns:p="http://schemas.openxmlformats.org/presentationml/2006/main">
  <p:tag name="AS_UNIQUEID" val="224"/>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916.xml><?xml version="1.0" encoding="utf-8"?>
<p:tagLst xmlns:a="http://schemas.openxmlformats.org/drawingml/2006/main" xmlns:r="http://schemas.openxmlformats.org/officeDocument/2006/relationships" xmlns:p="http://schemas.openxmlformats.org/presentationml/2006/main">
  <p:tag name="AS_UNIQUEID" val="225"/>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917.xml><?xml version="1.0" encoding="utf-8"?>
<p:tagLst xmlns:a="http://schemas.openxmlformats.org/drawingml/2006/main" xmlns:r="http://schemas.openxmlformats.org/officeDocument/2006/relationships" xmlns:p="http://schemas.openxmlformats.org/presentationml/2006/main">
  <p:tag name="AS_UNIQUEID" val="226"/>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918.xml><?xml version="1.0" encoding="utf-8"?>
<p:tagLst xmlns:a="http://schemas.openxmlformats.org/drawingml/2006/main" xmlns:r="http://schemas.openxmlformats.org/officeDocument/2006/relationships" xmlns:p="http://schemas.openxmlformats.org/presentationml/2006/main">
  <p:tag name="AS_UNIQUEID" val="228"/>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919.xml><?xml version="1.0" encoding="utf-8"?>
<p:tagLst xmlns:a="http://schemas.openxmlformats.org/drawingml/2006/main" xmlns:r="http://schemas.openxmlformats.org/officeDocument/2006/relationships" xmlns:p="http://schemas.openxmlformats.org/presentationml/2006/main">
  <p:tag name="AS_UNIQUEID" val="229"/>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92.xml><?xml version="1.0" encoding="utf-8"?>
<p:tagLst xmlns:a="http://schemas.openxmlformats.org/drawingml/2006/main" xmlns:r="http://schemas.openxmlformats.org/officeDocument/2006/relationships" xmlns:p="http://schemas.openxmlformats.org/presentationml/2006/main">
  <p:tag name="AS_UNIQUEID" val="1038"/>
</p:tagLst>
</file>

<file path=ppt/tags/tag920.xml><?xml version="1.0" encoding="utf-8"?>
<p:tagLst xmlns:a="http://schemas.openxmlformats.org/drawingml/2006/main" xmlns:r="http://schemas.openxmlformats.org/officeDocument/2006/relationships" xmlns:p="http://schemas.openxmlformats.org/presentationml/2006/main">
  <p:tag name="AS_UNIQUEID" val="230"/>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921.xml><?xml version="1.0" encoding="utf-8"?>
<p:tagLst xmlns:a="http://schemas.openxmlformats.org/drawingml/2006/main" xmlns:r="http://schemas.openxmlformats.org/officeDocument/2006/relationships" xmlns:p="http://schemas.openxmlformats.org/presentationml/2006/main">
  <p:tag name="AS_UNIQUEID" val="231"/>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922.xml><?xml version="1.0" encoding="utf-8"?>
<p:tagLst xmlns:a="http://schemas.openxmlformats.org/drawingml/2006/main" xmlns:r="http://schemas.openxmlformats.org/officeDocument/2006/relationships" xmlns:p="http://schemas.openxmlformats.org/presentationml/2006/main">
  <p:tag name="AS_UNIQUEID" val="232"/>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923.xml><?xml version="1.0" encoding="utf-8"?>
<p:tagLst xmlns:a="http://schemas.openxmlformats.org/drawingml/2006/main" xmlns:r="http://schemas.openxmlformats.org/officeDocument/2006/relationships" xmlns:p="http://schemas.openxmlformats.org/presentationml/2006/main">
  <p:tag name="AS_UNIQUEID" val="234"/>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924.xml><?xml version="1.0" encoding="utf-8"?>
<p:tagLst xmlns:a="http://schemas.openxmlformats.org/drawingml/2006/main" xmlns:r="http://schemas.openxmlformats.org/officeDocument/2006/relationships" xmlns:p="http://schemas.openxmlformats.org/presentationml/2006/main">
  <p:tag name="AS_UNIQUEID" val="235"/>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925.xml><?xml version="1.0" encoding="utf-8"?>
<p:tagLst xmlns:a="http://schemas.openxmlformats.org/drawingml/2006/main" xmlns:r="http://schemas.openxmlformats.org/officeDocument/2006/relationships" xmlns:p="http://schemas.openxmlformats.org/presentationml/2006/main">
  <p:tag name="AS_UNIQUEID" val="236"/>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926.xml><?xml version="1.0" encoding="utf-8"?>
<p:tagLst xmlns:a="http://schemas.openxmlformats.org/drawingml/2006/main" xmlns:r="http://schemas.openxmlformats.org/officeDocument/2006/relationships" xmlns:p="http://schemas.openxmlformats.org/presentationml/2006/main">
  <p:tag name="AS_UNIQUEID" val="237"/>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927.xml><?xml version="1.0" encoding="utf-8"?>
<p:tagLst xmlns:a="http://schemas.openxmlformats.org/drawingml/2006/main" xmlns:r="http://schemas.openxmlformats.org/officeDocument/2006/relationships" xmlns:p="http://schemas.openxmlformats.org/presentationml/2006/main">
  <p:tag name="AS_UNIQUEID" val="238"/>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928.xml><?xml version="1.0" encoding="utf-8"?>
<p:tagLst xmlns:a="http://schemas.openxmlformats.org/drawingml/2006/main" xmlns:r="http://schemas.openxmlformats.org/officeDocument/2006/relationships" xmlns:p="http://schemas.openxmlformats.org/presentationml/2006/main">
  <p:tag name="AS_UNIQUEID" val="240"/>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929.xml><?xml version="1.0" encoding="utf-8"?>
<p:tagLst xmlns:a="http://schemas.openxmlformats.org/drawingml/2006/main" xmlns:r="http://schemas.openxmlformats.org/officeDocument/2006/relationships" xmlns:p="http://schemas.openxmlformats.org/presentationml/2006/main">
  <p:tag name="AS_UNIQUEID" val="241"/>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93.xml><?xml version="1.0" encoding="utf-8"?>
<p:tagLst xmlns:a="http://schemas.openxmlformats.org/drawingml/2006/main" xmlns:r="http://schemas.openxmlformats.org/officeDocument/2006/relationships" xmlns:p="http://schemas.openxmlformats.org/presentationml/2006/main">
  <p:tag name="AS_UNIQUEID" val="1039"/>
</p:tagLst>
</file>

<file path=ppt/tags/tag930.xml><?xml version="1.0" encoding="utf-8"?>
<p:tagLst xmlns:a="http://schemas.openxmlformats.org/drawingml/2006/main" xmlns:r="http://schemas.openxmlformats.org/officeDocument/2006/relationships" xmlns:p="http://schemas.openxmlformats.org/presentationml/2006/main">
  <p:tag name="AS_UNIQUEID" val="242"/>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931.xml><?xml version="1.0" encoding="utf-8"?>
<p:tagLst xmlns:a="http://schemas.openxmlformats.org/drawingml/2006/main" xmlns:r="http://schemas.openxmlformats.org/officeDocument/2006/relationships" xmlns:p="http://schemas.openxmlformats.org/presentationml/2006/main">
  <p:tag name="AS_UNIQUEID" val="243"/>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932.xml><?xml version="1.0" encoding="utf-8"?>
<p:tagLst xmlns:a="http://schemas.openxmlformats.org/drawingml/2006/main" xmlns:r="http://schemas.openxmlformats.org/officeDocument/2006/relationships" xmlns:p="http://schemas.openxmlformats.org/presentationml/2006/main">
  <p:tag name="AS_UNIQUEID" val="244"/>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933.xml><?xml version="1.0" encoding="utf-8"?>
<p:tagLst xmlns:a="http://schemas.openxmlformats.org/drawingml/2006/main" xmlns:r="http://schemas.openxmlformats.org/officeDocument/2006/relationships" xmlns:p="http://schemas.openxmlformats.org/presentationml/2006/main">
  <p:tag name="AS_UNIQUEID" val="245"/>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934.xml><?xml version="1.0" encoding="utf-8"?>
<p:tagLst xmlns:a="http://schemas.openxmlformats.org/drawingml/2006/main" xmlns:r="http://schemas.openxmlformats.org/officeDocument/2006/relationships" xmlns:p="http://schemas.openxmlformats.org/presentationml/2006/main">
  <p:tag name="AS_UNIQUEID" val="247"/>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935.xml><?xml version="1.0" encoding="utf-8"?>
<p:tagLst xmlns:a="http://schemas.openxmlformats.org/drawingml/2006/main" xmlns:r="http://schemas.openxmlformats.org/officeDocument/2006/relationships" xmlns:p="http://schemas.openxmlformats.org/presentationml/2006/main">
  <p:tag name="AS_UNIQUEID" val="248"/>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936.xml><?xml version="1.0" encoding="utf-8"?>
<p:tagLst xmlns:a="http://schemas.openxmlformats.org/drawingml/2006/main" xmlns:r="http://schemas.openxmlformats.org/officeDocument/2006/relationships" xmlns:p="http://schemas.openxmlformats.org/presentationml/2006/main">
  <p:tag name="AS_UNIQUEID" val="249"/>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937.xml><?xml version="1.0" encoding="utf-8"?>
<p:tagLst xmlns:a="http://schemas.openxmlformats.org/drawingml/2006/main" xmlns:r="http://schemas.openxmlformats.org/officeDocument/2006/relationships" xmlns:p="http://schemas.openxmlformats.org/presentationml/2006/main">
  <p:tag name="AS_UNIQUEID" val="250"/>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938.xml><?xml version="1.0" encoding="utf-8"?>
<p:tagLst xmlns:a="http://schemas.openxmlformats.org/drawingml/2006/main" xmlns:r="http://schemas.openxmlformats.org/officeDocument/2006/relationships" xmlns:p="http://schemas.openxmlformats.org/presentationml/2006/main">
  <p:tag name="AS_UNIQUEID" val="251"/>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939.xml><?xml version="1.0" encoding="utf-8"?>
<p:tagLst xmlns:a="http://schemas.openxmlformats.org/drawingml/2006/main" xmlns:r="http://schemas.openxmlformats.org/officeDocument/2006/relationships" xmlns:p="http://schemas.openxmlformats.org/presentationml/2006/main">
  <p:tag name="AS_UNIQUEID" val="252"/>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94.xml><?xml version="1.0" encoding="utf-8"?>
<p:tagLst xmlns:a="http://schemas.openxmlformats.org/drawingml/2006/main" xmlns:r="http://schemas.openxmlformats.org/officeDocument/2006/relationships" xmlns:p="http://schemas.openxmlformats.org/presentationml/2006/main">
  <p:tag name="AS_UNIQUEID" val="1040"/>
</p:tagLst>
</file>

<file path=ppt/tags/tag940.xml><?xml version="1.0" encoding="utf-8"?>
<p:tagLst xmlns:a="http://schemas.openxmlformats.org/drawingml/2006/main" xmlns:r="http://schemas.openxmlformats.org/officeDocument/2006/relationships" xmlns:p="http://schemas.openxmlformats.org/presentationml/2006/main">
  <p:tag name="AS_UNIQUEID" val="253"/>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941.xml><?xml version="1.0" encoding="utf-8"?>
<p:tagLst xmlns:a="http://schemas.openxmlformats.org/drawingml/2006/main" xmlns:r="http://schemas.openxmlformats.org/officeDocument/2006/relationships" xmlns:p="http://schemas.openxmlformats.org/presentationml/2006/main">
  <p:tag name="AS_UNIQUEID" val="254"/>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942.xml><?xml version="1.0" encoding="utf-8"?>
<p:tagLst xmlns:a="http://schemas.openxmlformats.org/drawingml/2006/main" xmlns:r="http://schemas.openxmlformats.org/officeDocument/2006/relationships" xmlns:p="http://schemas.openxmlformats.org/presentationml/2006/main">
  <p:tag name="AS_UNIQUEID" val="256"/>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943.xml><?xml version="1.0" encoding="utf-8"?>
<p:tagLst xmlns:a="http://schemas.openxmlformats.org/drawingml/2006/main" xmlns:r="http://schemas.openxmlformats.org/officeDocument/2006/relationships" xmlns:p="http://schemas.openxmlformats.org/presentationml/2006/main">
  <p:tag name="AS_UNIQUEID" val="257"/>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944.xml><?xml version="1.0" encoding="utf-8"?>
<p:tagLst xmlns:a="http://schemas.openxmlformats.org/drawingml/2006/main" xmlns:r="http://schemas.openxmlformats.org/officeDocument/2006/relationships" xmlns:p="http://schemas.openxmlformats.org/presentationml/2006/main">
  <p:tag name="AS_UNIQUEID" val="258"/>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945.xml><?xml version="1.0" encoding="utf-8"?>
<p:tagLst xmlns:a="http://schemas.openxmlformats.org/drawingml/2006/main" xmlns:r="http://schemas.openxmlformats.org/officeDocument/2006/relationships" xmlns:p="http://schemas.openxmlformats.org/presentationml/2006/main">
  <p:tag name="AS_UNIQUEID" val="259"/>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946.xml><?xml version="1.0" encoding="utf-8"?>
<p:tagLst xmlns:a="http://schemas.openxmlformats.org/drawingml/2006/main" xmlns:r="http://schemas.openxmlformats.org/officeDocument/2006/relationships" xmlns:p="http://schemas.openxmlformats.org/presentationml/2006/main">
  <p:tag name="AS_UNIQUEID" val="261"/>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947.xml><?xml version="1.0" encoding="utf-8"?>
<p:tagLst xmlns:a="http://schemas.openxmlformats.org/drawingml/2006/main" xmlns:r="http://schemas.openxmlformats.org/officeDocument/2006/relationships" xmlns:p="http://schemas.openxmlformats.org/presentationml/2006/main">
  <p:tag name="AS_UNIQUEID" val="262"/>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948.xml><?xml version="1.0" encoding="utf-8"?>
<p:tagLst xmlns:a="http://schemas.openxmlformats.org/drawingml/2006/main" xmlns:r="http://schemas.openxmlformats.org/officeDocument/2006/relationships" xmlns:p="http://schemas.openxmlformats.org/presentationml/2006/main">
  <p:tag name="AS_UNIQUEID" val="263"/>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949.xml><?xml version="1.0" encoding="utf-8"?>
<p:tagLst xmlns:a="http://schemas.openxmlformats.org/drawingml/2006/main" xmlns:r="http://schemas.openxmlformats.org/officeDocument/2006/relationships" xmlns:p="http://schemas.openxmlformats.org/presentationml/2006/main">
  <p:tag name="AS_UNIQUEID" val="265"/>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95.xml><?xml version="1.0" encoding="utf-8"?>
<p:tagLst xmlns:a="http://schemas.openxmlformats.org/drawingml/2006/main" xmlns:r="http://schemas.openxmlformats.org/officeDocument/2006/relationships" xmlns:p="http://schemas.openxmlformats.org/presentationml/2006/main">
  <p:tag name="AS_UNIQUEID" val="1041"/>
</p:tagLst>
</file>

<file path=ppt/tags/tag950.xml><?xml version="1.0" encoding="utf-8"?>
<p:tagLst xmlns:a="http://schemas.openxmlformats.org/drawingml/2006/main" xmlns:r="http://schemas.openxmlformats.org/officeDocument/2006/relationships" xmlns:p="http://schemas.openxmlformats.org/presentationml/2006/main">
  <p:tag name="AS_UNIQUEID" val="266"/>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951.xml><?xml version="1.0" encoding="utf-8"?>
<p:tagLst xmlns:a="http://schemas.openxmlformats.org/drawingml/2006/main" xmlns:r="http://schemas.openxmlformats.org/officeDocument/2006/relationships" xmlns:p="http://schemas.openxmlformats.org/presentationml/2006/main">
  <p:tag name="AS_UNIQUEID" val="267"/>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952.xml><?xml version="1.0" encoding="utf-8"?>
<p:tagLst xmlns:a="http://schemas.openxmlformats.org/drawingml/2006/main" xmlns:r="http://schemas.openxmlformats.org/officeDocument/2006/relationships" xmlns:p="http://schemas.openxmlformats.org/presentationml/2006/main">
  <p:tag name="AS_UNIQUEID" val="268"/>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953.xml><?xml version="1.0" encoding="utf-8"?>
<p:tagLst xmlns:a="http://schemas.openxmlformats.org/drawingml/2006/main" xmlns:r="http://schemas.openxmlformats.org/officeDocument/2006/relationships" xmlns:p="http://schemas.openxmlformats.org/presentationml/2006/main">
  <p:tag name="AS_UNIQUEID" val="269"/>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954.xml><?xml version="1.0" encoding="utf-8"?>
<p:tagLst xmlns:a="http://schemas.openxmlformats.org/drawingml/2006/main" xmlns:r="http://schemas.openxmlformats.org/officeDocument/2006/relationships" xmlns:p="http://schemas.openxmlformats.org/presentationml/2006/main">
  <p:tag name="AS_UNIQUEID" val="270"/>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955.xml><?xml version="1.0" encoding="utf-8"?>
<p:tagLst xmlns:a="http://schemas.openxmlformats.org/drawingml/2006/main" xmlns:r="http://schemas.openxmlformats.org/officeDocument/2006/relationships" xmlns:p="http://schemas.openxmlformats.org/presentationml/2006/main">
  <p:tag name="AS_UNIQUEID" val="272"/>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956.xml><?xml version="1.0" encoding="utf-8"?>
<p:tagLst xmlns:a="http://schemas.openxmlformats.org/drawingml/2006/main" xmlns:r="http://schemas.openxmlformats.org/officeDocument/2006/relationships" xmlns:p="http://schemas.openxmlformats.org/presentationml/2006/main">
  <p:tag name="AS_UNIQUEID" val="273"/>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957.xml><?xml version="1.0" encoding="utf-8"?>
<p:tagLst xmlns:a="http://schemas.openxmlformats.org/drawingml/2006/main" xmlns:r="http://schemas.openxmlformats.org/officeDocument/2006/relationships" xmlns:p="http://schemas.openxmlformats.org/presentationml/2006/main">
  <p:tag name="AS_UNIQUEID" val="274"/>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958.xml><?xml version="1.0" encoding="utf-8"?>
<p:tagLst xmlns:a="http://schemas.openxmlformats.org/drawingml/2006/main" xmlns:r="http://schemas.openxmlformats.org/officeDocument/2006/relationships" xmlns:p="http://schemas.openxmlformats.org/presentationml/2006/main">
  <p:tag name="AS_UNIQUEID" val="275"/>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959.xml><?xml version="1.0" encoding="utf-8"?>
<p:tagLst xmlns:a="http://schemas.openxmlformats.org/drawingml/2006/main" xmlns:r="http://schemas.openxmlformats.org/officeDocument/2006/relationships" xmlns:p="http://schemas.openxmlformats.org/presentationml/2006/main">
  <p:tag name="AS_UNIQUEID" val="276"/>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96.xml><?xml version="1.0" encoding="utf-8"?>
<p:tagLst xmlns:a="http://schemas.openxmlformats.org/drawingml/2006/main" xmlns:r="http://schemas.openxmlformats.org/officeDocument/2006/relationships" xmlns:p="http://schemas.openxmlformats.org/presentationml/2006/main">
  <p:tag name="AS_UNIQUEID" val="1043"/>
</p:tagLst>
</file>

<file path=ppt/tags/tag960.xml><?xml version="1.0" encoding="utf-8"?>
<p:tagLst xmlns:a="http://schemas.openxmlformats.org/drawingml/2006/main" xmlns:r="http://schemas.openxmlformats.org/officeDocument/2006/relationships" xmlns:p="http://schemas.openxmlformats.org/presentationml/2006/main">
  <p:tag name="AS_UNIQUEID" val="278"/>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961.xml><?xml version="1.0" encoding="utf-8"?>
<p:tagLst xmlns:a="http://schemas.openxmlformats.org/drawingml/2006/main" xmlns:r="http://schemas.openxmlformats.org/officeDocument/2006/relationships" xmlns:p="http://schemas.openxmlformats.org/presentationml/2006/main">
  <p:tag name="AS_UNIQUEID" val="279"/>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962.xml><?xml version="1.0" encoding="utf-8"?>
<p:tagLst xmlns:a="http://schemas.openxmlformats.org/drawingml/2006/main" xmlns:r="http://schemas.openxmlformats.org/officeDocument/2006/relationships" xmlns:p="http://schemas.openxmlformats.org/presentationml/2006/main">
  <p:tag name="AS_UNIQUEID" val="280"/>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963.xml><?xml version="1.0" encoding="utf-8"?>
<p:tagLst xmlns:a="http://schemas.openxmlformats.org/drawingml/2006/main" xmlns:r="http://schemas.openxmlformats.org/officeDocument/2006/relationships" xmlns:p="http://schemas.openxmlformats.org/presentationml/2006/main">
  <p:tag name="AS_UNIQUEID" val="281"/>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964.xml><?xml version="1.0" encoding="utf-8"?>
<p:tagLst xmlns:a="http://schemas.openxmlformats.org/drawingml/2006/main" xmlns:r="http://schemas.openxmlformats.org/officeDocument/2006/relationships" xmlns:p="http://schemas.openxmlformats.org/presentationml/2006/main">
  <p:tag name="AS_UNIQUEID" val="283"/>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965.xml><?xml version="1.0" encoding="utf-8"?>
<p:tagLst xmlns:a="http://schemas.openxmlformats.org/drawingml/2006/main" xmlns:r="http://schemas.openxmlformats.org/officeDocument/2006/relationships" xmlns:p="http://schemas.openxmlformats.org/presentationml/2006/main">
  <p:tag name="AS_UNIQUEID" val="284"/>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966.xml><?xml version="1.0" encoding="utf-8"?>
<p:tagLst xmlns:a="http://schemas.openxmlformats.org/drawingml/2006/main" xmlns:r="http://schemas.openxmlformats.org/officeDocument/2006/relationships" xmlns:p="http://schemas.openxmlformats.org/presentationml/2006/main">
  <p:tag name="AS_UNIQUEID" val="285"/>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967.xml><?xml version="1.0" encoding="utf-8"?>
<p:tagLst xmlns:a="http://schemas.openxmlformats.org/drawingml/2006/main" xmlns:r="http://schemas.openxmlformats.org/officeDocument/2006/relationships" xmlns:p="http://schemas.openxmlformats.org/presentationml/2006/main">
  <p:tag name="AS_UNIQUEID" val="286"/>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968.xml><?xml version="1.0" encoding="utf-8"?>
<p:tagLst xmlns:a="http://schemas.openxmlformats.org/drawingml/2006/main" xmlns:r="http://schemas.openxmlformats.org/officeDocument/2006/relationships" xmlns:p="http://schemas.openxmlformats.org/presentationml/2006/main">
  <p:tag name="AS_UNIQUEID" val="287"/>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969.xml><?xml version="1.0" encoding="utf-8"?>
<p:tagLst xmlns:a="http://schemas.openxmlformats.org/drawingml/2006/main" xmlns:r="http://schemas.openxmlformats.org/officeDocument/2006/relationships" xmlns:p="http://schemas.openxmlformats.org/presentationml/2006/main">
  <p:tag name="AS_UNIQUEID" val="289"/>
</p:tagLst>
</file>

<file path=ppt/tags/tag97.xml><?xml version="1.0" encoding="utf-8"?>
<p:tagLst xmlns:a="http://schemas.openxmlformats.org/drawingml/2006/main" xmlns:r="http://schemas.openxmlformats.org/officeDocument/2006/relationships" xmlns:p="http://schemas.openxmlformats.org/presentationml/2006/main">
  <p:tag name="AS_UNIQUEID" val="1044"/>
</p:tagLst>
</file>

<file path=ppt/tags/tag970.xml><?xml version="1.0" encoding="utf-8"?>
<p:tagLst xmlns:a="http://schemas.openxmlformats.org/drawingml/2006/main" xmlns:r="http://schemas.openxmlformats.org/officeDocument/2006/relationships" xmlns:p="http://schemas.openxmlformats.org/presentationml/2006/main">
  <p:tag name="AS_UNIQUEID" val="290"/>
</p:tagLst>
</file>

<file path=ppt/tags/tag971.xml><?xml version="1.0" encoding="utf-8"?>
<p:tagLst xmlns:a="http://schemas.openxmlformats.org/drawingml/2006/main" xmlns:r="http://schemas.openxmlformats.org/officeDocument/2006/relationships" xmlns:p="http://schemas.openxmlformats.org/presentationml/2006/main">
  <p:tag name="AS_UNIQUEID" val="291"/>
</p:tagLst>
</file>

<file path=ppt/tags/tag972.xml><?xml version="1.0" encoding="utf-8"?>
<p:tagLst xmlns:a="http://schemas.openxmlformats.org/drawingml/2006/main" xmlns:r="http://schemas.openxmlformats.org/officeDocument/2006/relationships" xmlns:p="http://schemas.openxmlformats.org/presentationml/2006/main">
  <p:tag name="AS_UNIQUEID" val="292"/>
</p:tagLst>
</file>

<file path=ppt/tags/tag973.xml><?xml version="1.0" encoding="utf-8"?>
<p:tagLst xmlns:a="http://schemas.openxmlformats.org/drawingml/2006/main" xmlns:r="http://schemas.openxmlformats.org/officeDocument/2006/relationships" xmlns:p="http://schemas.openxmlformats.org/presentationml/2006/main">
  <p:tag name="AS_UNIQUEID" val="293"/>
</p:tagLst>
</file>

<file path=ppt/tags/tag974.xml><?xml version="1.0" encoding="utf-8"?>
<p:tagLst xmlns:a="http://schemas.openxmlformats.org/drawingml/2006/main" xmlns:r="http://schemas.openxmlformats.org/officeDocument/2006/relationships" xmlns:p="http://schemas.openxmlformats.org/presentationml/2006/main">
  <p:tag name="AS_UNIQUEID" val="1922"/>
  <p:tag name="KSO_WM_BEAUTIFY_FLAG" val="#wm#"/>
  <p:tag name="KSO_WM_TAG_VERSION" val="1.0"/>
  <p:tag name="KSO_WM_TEMPLATE_CATEGORY" val="custom"/>
  <p:tag name="KSO_WM_TEMPLATE_INDEX" val="20205081"/>
  <p:tag name="KSO_WM_UNIT_COMPATIBLE" val="0"/>
  <p:tag name="KSO_WM_UNIT_DIAGRAM_ISNUMVISUAL" val="0"/>
  <p:tag name="KSO_WM_UNIT_DIAGRAM_ISREFERUNIT" val="0"/>
  <p:tag name="KSO_WM_UNIT_HIGHLIGHT" val="0"/>
  <p:tag name="KSO_WM_UNIT_ID" val="_0**"/>
  <p:tag name="KSO_WM_UNIT_LAYERLEVEL" val="1"/>
  <p:tag name="KSO_WM_SCREEN_THEME_FLAG" val="2TC2MXnMaNnT3Si0A8W8D4U8WZphZ6Ry39MpK5YXgqJgZps+hX7Ben09JCfe0fZh89arTnef5em5i9nLYOz0isNcOlL5tswcQ+OpksbA2QI="/>
</p:tagLst>
</file>

<file path=ppt/tags/tag975.xml><?xml version="1.0" encoding="utf-8"?>
<p:tagLst xmlns:a="http://schemas.openxmlformats.org/drawingml/2006/main" xmlns:r="http://schemas.openxmlformats.org/officeDocument/2006/relationships" xmlns:p="http://schemas.openxmlformats.org/presentationml/2006/main">
  <p:tag name="AS_UNIQUEID" val="1923"/>
  <p:tag name="KSO_WM_BEAUTIFY_FLAG" val="#wm#"/>
  <p:tag name="KSO_WM_TAG_VERSION" val="1.0"/>
  <p:tag name="KSO_WM_TEMPLATE_CATEGORY" val="custom"/>
  <p:tag name="KSO_WM_TEMPLATE_INDEX" val="20205081"/>
  <p:tag name="KSO_WM_UNIT_COMPATIBLE" val="0"/>
  <p:tag name="KSO_WM_UNIT_DIAGRAM_ISNUMVISUAL" val="0"/>
  <p:tag name="KSO_WM_UNIT_DIAGRAM_ISREFERUNIT" val="0"/>
  <p:tag name="KSO_WM_UNIT_HIGHLIGHT" val="0"/>
  <p:tag name="KSO_WM_UNIT_ID" val="_0**"/>
  <p:tag name="KSO_WM_UNIT_LAYERLEVEL" val="1"/>
  <p:tag name="KSO_WM_SCREEN_THEME_FLAG" val="2TC2MXnMaNnT3Si0A8W8D4U8WZphZ6Ry39MpK5YXgqJgZps+hX7Ben09JCfe0fZh89arTnef5em5i9nLYOz0isNcOlL5tswcQ+OpksbA2QI="/>
</p:tagLst>
</file>

<file path=ppt/tags/tag976.xml><?xml version="1.0" encoding="utf-8"?>
<p:tagLst xmlns:a="http://schemas.openxmlformats.org/drawingml/2006/main" xmlns:r="http://schemas.openxmlformats.org/officeDocument/2006/relationships" xmlns:p="http://schemas.openxmlformats.org/presentationml/2006/main">
  <p:tag name="AS_UNIQUEID" val="1924"/>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 name="KSO_WM_SCREEN_THEME_FLAG" val="2TC2MXnMaNnT3Si0A8W8D4U8WZphZ6Ry39MpK5YXgqJgZps+hX7Ben09JCfe0fZh89arTnef5em5i9nLYOz0isNcOlL5tswcQ+OpksbA2QI="/>
</p:tagLst>
</file>

<file path=ppt/tags/tag977.xml><?xml version="1.0" encoding="utf-8"?>
<p:tagLst xmlns:a="http://schemas.openxmlformats.org/drawingml/2006/main" xmlns:r="http://schemas.openxmlformats.org/officeDocument/2006/relationships" xmlns:p="http://schemas.openxmlformats.org/presentationml/2006/main">
  <p:tag name="AS_UNIQUEID" val="1925"/>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 name="KSO_WM_SCREEN_THEME_FLAG" val="2TC2MXnMaNnT3Si0A8W8D4U8WZphZ6Ry39MpK5YXgqJgZps+hX7Ben09JCfe0fZh89arTnef5em5i9nLYOz0isNcOlL5tswcQ+OpksbA2QI="/>
</p:tagLst>
</file>

<file path=ppt/tags/tag978.xml><?xml version="1.0" encoding="utf-8"?>
<p:tagLst xmlns:a="http://schemas.openxmlformats.org/drawingml/2006/main" xmlns:r="http://schemas.openxmlformats.org/officeDocument/2006/relationships" xmlns:p="http://schemas.openxmlformats.org/presentationml/2006/main">
  <p:tag name="AS_UNIQUEID" val="1926"/>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 name="KSO_WM_SCREEN_THEME_FLAG" val="2TC2MXnMaNnT3Si0A8W8D4U8WZphZ6Ry39MpK5YXgqJgZps+hX7Ben09JCfe0fZh89arTnef5em5i9nLYOz0isNcOlL5tswcQ+OpksbA2QI="/>
</p:tagLst>
</file>

<file path=ppt/tags/tag979.xml><?xml version="1.0" encoding="utf-8"?>
<p:tagLst xmlns:a="http://schemas.openxmlformats.org/drawingml/2006/main" xmlns:r="http://schemas.openxmlformats.org/officeDocument/2006/relationships" xmlns:p="http://schemas.openxmlformats.org/presentationml/2006/main">
  <p:tag name="AS_UNIQUEID" val="1927"/>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98.xml><?xml version="1.0" encoding="utf-8"?>
<p:tagLst xmlns:a="http://schemas.openxmlformats.org/drawingml/2006/main" xmlns:r="http://schemas.openxmlformats.org/officeDocument/2006/relationships" xmlns:p="http://schemas.openxmlformats.org/presentationml/2006/main">
  <p:tag name="AS_UNIQUEID" val="1045"/>
</p:tagLst>
</file>

<file path=ppt/tags/tag980.xml><?xml version="1.0" encoding="utf-8"?>
<p:tagLst xmlns:a="http://schemas.openxmlformats.org/drawingml/2006/main" xmlns:r="http://schemas.openxmlformats.org/officeDocument/2006/relationships" xmlns:p="http://schemas.openxmlformats.org/presentationml/2006/main">
  <p:tag name="AS_UNIQUEID" val="1928"/>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981.xml><?xml version="1.0" encoding="utf-8"?>
<p:tagLst xmlns:a="http://schemas.openxmlformats.org/drawingml/2006/main" xmlns:r="http://schemas.openxmlformats.org/officeDocument/2006/relationships" xmlns:p="http://schemas.openxmlformats.org/presentationml/2006/main">
  <p:tag name="AS_UNIQUEID" val="1929"/>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982.xml><?xml version="1.0" encoding="utf-8"?>
<p:tagLst xmlns:a="http://schemas.openxmlformats.org/drawingml/2006/main" xmlns:r="http://schemas.openxmlformats.org/officeDocument/2006/relationships" xmlns:p="http://schemas.openxmlformats.org/presentationml/2006/main">
  <p:tag name="AS_UNIQUEID" val="1933"/>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983.xml><?xml version="1.0" encoding="utf-8"?>
<p:tagLst xmlns:a="http://schemas.openxmlformats.org/drawingml/2006/main" xmlns:r="http://schemas.openxmlformats.org/officeDocument/2006/relationships" xmlns:p="http://schemas.openxmlformats.org/presentationml/2006/main">
  <p:tag name="AS_UNIQUEID" val="1934"/>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984.xml><?xml version="1.0" encoding="utf-8"?>
<p:tagLst xmlns:a="http://schemas.openxmlformats.org/drawingml/2006/main" xmlns:r="http://schemas.openxmlformats.org/officeDocument/2006/relationships" xmlns:p="http://schemas.openxmlformats.org/presentationml/2006/main">
  <p:tag name="AS_UNIQUEID" val="1935"/>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985.xml><?xml version="1.0" encoding="utf-8"?>
<p:tagLst xmlns:a="http://schemas.openxmlformats.org/drawingml/2006/main" xmlns:r="http://schemas.openxmlformats.org/officeDocument/2006/relationships" xmlns:p="http://schemas.openxmlformats.org/presentationml/2006/main">
  <p:tag name="AS_UNIQUEID" val="1939"/>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986.xml><?xml version="1.0" encoding="utf-8"?>
<p:tagLst xmlns:a="http://schemas.openxmlformats.org/drawingml/2006/main" xmlns:r="http://schemas.openxmlformats.org/officeDocument/2006/relationships" xmlns:p="http://schemas.openxmlformats.org/presentationml/2006/main">
  <p:tag name="AS_UNIQUEID" val="1940"/>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987.xml><?xml version="1.0" encoding="utf-8"?>
<p:tagLst xmlns:a="http://schemas.openxmlformats.org/drawingml/2006/main" xmlns:r="http://schemas.openxmlformats.org/officeDocument/2006/relationships" xmlns:p="http://schemas.openxmlformats.org/presentationml/2006/main">
  <p:tag name="AS_UNIQUEID" val="1941"/>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988.xml><?xml version="1.0" encoding="utf-8"?>
<p:tagLst xmlns:a="http://schemas.openxmlformats.org/drawingml/2006/main" xmlns:r="http://schemas.openxmlformats.org/officeDocument/2006/relationships" xmlns:p="http://schemas.openxmlformats.org/presentationml/2006/main">
  <p:tag name="AS_UNIQUEID" val="1945"/>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989.xml><?xml version="1.0" encoding="utf-8"?>
<p:tagLst xmlns:a="http://schemas.openxmlformats.org/drawingml/2006/main" xmlns:r="http://schemas.openxmlformats.org/officeDocument/2006/relationships" xmlns:p="http://schemas.openxmlformats.org/presentationml/2006/main">
  <p:tag name="AS_UNIQUEID" val="1946"/>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99.xml><?xml version="1.0" encoding="utf-8"?>
<p:tagLst xmlns:a="http://schemas.openxmlformats.org/drawingml/2006/main" xmlns:r="http://schemas.openxmlformats.org/officeDocument/2006/relationships" xmlns:p="http://schemas.openxmlformats.org/presentationml/2006/main">
  <p:tag name="AS_UNIQUEID" val="1046"/>
</p:tagLst>
</file>

<file path=ppt/tags/tag990.xml><?xml version="1.0" encoding="utf-8"?>
<p:tagLst xmlns:a="http://schemas.openxmlformats.org/drawingml/2006/main" xmlns:r="http://schemas.openxmlformats.org/officeDocument/2006/relationships" xmlns:p="http://schemas.openxmlformats.org/presentationml/2006/main">
  <p:tag name="AS_UNIQUEID" val="1947"/>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991.xml><?xml version="1.0" encoding="utf-8"?>
<p:tagLst xmlns:a="http://schemas.openxmlformats.org/drawingml/2006/main" xmlns:r="http://schemas.openxmlformats.org/officeDocument/2006/relationships" xmlns:p="http://schemas.openxmlformats.org/presentationml/2006/main">
  <p:tag name="AS_UNIQUEID" val="1952"/>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992.xml><?xml version="1.0" encoding="utf-8"?>
<p:tagLst xmlns:a="http://schemas.openxmlformats.org/drawingml/2006/main" xmlns:r="http://schemas.openxmlformats.org/officeDocument/2006/relationships" xmlns:p="http://schemas.openxmlformats.org/presentationml/2006/main">
  <p:tag name="AS_UNIQUEID" val="1953"/>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993.xml><?xml version="1.0" encoding="utf-8"?>
<p:tagLst xmlns:a="http://schemas.openxmlformats.org/drawingml/2006/main" xmlns:r="http://schemas.openxmlformats.org/officeDocument/2006/relationships" xmlns:p="http://schemas.openxmlformats.org/presentationml/2006/main">
  <p:tag name="AS_UNIQUEID" val="1954"/>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994.xml><?xml version="1.0" encoding="utf-8"?>
<p:tagLst xmlns:a="http://schemas.openxmlformats.org/drawingml/2006/main" xmlns:r="http://schemas.openxmlformats.org/officeDocument/2006/relationships" xmlns:p="http://schemas.openxmlformats.org/presentationml/2006/main">
  <p:tag name="AS_UNIQUEID" val="1961"/>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995.xml><?xml version="1.0" encoding="utf-8"?>
<p:tagLst xmlns:a="http://schemas.openxmlformats.org/drawingml/2006/main" xmlns:r="http://schemas.openxmlformats.org/officeDocument/2006/relationships" xmlns:p="http://schemas.openxmlformats.org/presentationml/2006/main">
  <p:tag name="AS_UNIQUEID" val="1962"/>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996.xml><?xml version="1.0" encoding="utf-8"?>
<p:tagLst xmlns:a="http://schemas.openxmlformats.org/drawingml/2006/main" xmlns:r="http://schemas.openxmlformats.org/officeDocument/2006/relationships" xmlns:p="http://schemas.openxmlformats.org/presentationml/2006/main">
  <p:tag name="AS_UNIQUEID" val="1963"/>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997.xml><?xml version="1.0" encoding="utf-8"?>
<p:tagLst xmlns:a="http://schemas.openxmlformats.org/drawingml/2006/main" xmlns:r="http://schemas.openxmlformats.org/officeDocument/2006/relationships" xmlns:p="http://schemas.openxmlformats.org/presentationml/2006/main">
  <p:tag name="AS_UNIQUEID" val="1967"/>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998.xml><?xml version="1.0" encoding="utf-8"?>
<p:tagLst xmlns:a="http://schemas.openxmlformats.org/drawingml/2006/main" xmlns:r="http://schemas.openxmlformats.org/officeDocument/2006/relationships" xmlns:p="http://schemas.openxmlformats.org/presentationml/2006/main">
  <p:tag name="AS_UNIQUEID" val="1968"/>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999.xml><?xml version="1.0" encoding="utf-8"?>
<p:tagLst xmlns:a="http://schemas.openxmlformats.org/drawingml/2006/main" xmlns:r="http://schemas.openxmlformats.org/officeDocument/2006/relationships" xmlns:p="http://schemas.openxmlformats.org/presentationml/2006/main">
  <p:tag name="AS_UNIQUEID" val="1969"/>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heme/theme1.xml><?xml version="1.0" encoding="utf-8"?>
<a:theme xmlns:a="http://schemas.openxmlformats.org/drawingml/2006/main" name="WPS">
  <a:themeElements>
    <a:clrScheme name="WPS">
      <a:dk1>
        <a:sysClr val="windowText" lastClr="000000"/>
      </a:dk1>
      <a:lt1>
        <a:sysClr val="window" lastClr="FFFFFF"/>
      </a:lt1>
      <a:dk2>
        <a:srgbClr val="0F1423"/>
      </a:dk2>
      <a:lt2>
        <a:srgbClr val="FFFFFF"/>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Arial"/>
        <a:ea typeface="微软雅黑"/>
        <a:cs typeface=""/>
      </a:majorFont>
      <a:minorFont>
        <a:latin typeface="Arial"/>
        <a:ea typeface="微软雅黑"/>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0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Arial"/>
        <a:cs typeface="Arial"/>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Arial"/>
        <a:cs typeface="Arial"/>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2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_WPS">
  <a:themeElements>
    <a:clrScheme name="WPS">
      <a:dk1>
        <a:sysClr val="windowText" lastClr="000000"/>
      </a:dk1>
      <a:lt1>
        <a:sysClr val="window" lastClr="FFFFFF"/>
      </a:lt1>
      <a:dk2>
        <a:srgbClr val="0F1423"/>
      </a:dk2>
      <a:lt2>
        <a:srgbClr val="FFFFFF"/>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Arial"/>
        <a:ea typeface="微软雅黑"/>
        <a:cs typeface="Arial"/>
      </a:majorFont>
      <a:minorFont>
        <a:latin typeface="Arial"/>
        <a:ea typeface="微软雅黑"/>
        <a:cs typeface="Arial"/>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nchor="t">
        <a:spAutoFit/>
      </a:bodyPr>
      <a:lstStyle>
        <a:defPPr>
          <a:defRPr lang="en-US" altLang="zh-CN" sz="2400" b="1">
            <a:latin typeface="楷体" panose="02010609060101010101" pitchFamily="49" charset="-122"/>
            <a:ea typeface="楷体" panose="02010609060101010101" pitchFamily="49" charset="-122"/>
            <a:cs typeface="楷体" panose="02010609060101010101" pitchFamily="49"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2_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Calibri"/>
        <a:ea typeface="微软雅黑"/>
        <a:cs typeface="Arial"/>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微软雅黑"/>
        <a:cs typeface="Arial"/>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3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宋体"/>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宋体"/>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主题">
  <a:themeElements>
    <a:clrScheme name="自定义 13">
      <a:dk1>
        <a:srgbClr val="000000"/>
      </a:dk1>
      <a:lt1>
        <a:srgbClr val="FFFFFF"/>
      </a:lt1>
      <a:dk2>
        <a:srgbClr val="000000"/>
      </a:dk2>
      <a:lt2>
        <a:srgbClr val="FFFFFF"/>
      </a:lt2>
      <a:accent1>
        <a:srgbClr val="744428"/>
      </a:accent1>
      <a:accent2>
        <a:srgbClr val="D0965C"/>
      </a:accent2>
      <a:accent3>
        <a:srgbClr val="744428"/>
      </a:accent3>
      <a:accent4>
        <a:srgbClr val="D0965C"/>
      </a:accent4>
      <a:accent5>
        <a:srgbClr val="744428"/>
      </a:accent5>
      <a:accent6>
        <a:srgbClr val="D0965C"/>
      </a:accent6>
      <a:hlink>
        <a:srgbClr val="744428"/>
      </a:hlink>
      <a:folHlink>
        <a:srgbClr val="D0965C"/>
      </a:folHlink>
    </a:clrScheme>
    <a:fontScheme name="font">
      <a:majorFont>
        <a:latin typeface="Calibri Light"/>
        <a:ea typeface="思源黑体 CN Bold"/>
        <a:cs typeface="Arial"/>
      </a:majorFont>
      <a:minorFont>
        <a:latin typeface="Calibri"/>
        <a:ea typeface="思源黑体 CN"/>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3_Office 主题​​">
  <a:themeElements>
    <a:clrScheme name="">
      <a:dk1>
        <a:srgbClr val="000000"/>
      </a:dk1>
      <a:lt1>
        <a:srgbClr val="FFFFFF"/>
      </a:lt1>
      <a:dk2>
        <a:srgbClr val="FAFAFA"/>
      </a:dk2>
      <a:lt2>
        <a:srgbClr val="FFFFFF"/>
      </a:lt2>
      <a:accent1>
        <a:srgbClr val="C30000"/>
      </a:accent1>
      <a:accent2>
        <a:srgbClr val="3B3E4D"/>
      </a:accent2>
      <a:accent3>
        <a:srgbClr val="C30000"/>
      </a:accent3>
      <a:accent4>
        <a:srgbClr val="3B3E4D"/>
      </a:accent4>
      <a:accent5>
        <a:srgbClr val="C30000"/>
      </a:accent5>
      <a:accent6>
        <a:srgbClr val="3B3E4D"/>
      </a:accent6>
      <a:hlink>
        <a:srgbClr val="5FCBFB"/>
      </a:hlink>
      <a:folHlink>
        <a:srgbClr val="B759BC"/>
      </a:folHlink>
    </a:clrScheme>
    <a:fontScheme name="自定义 9">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2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5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5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notesMaster1">
  <a:themeElements>
    <a:clrScheme name="notesMaster1">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notesMaster1">
      <a:majorFont>
        <a:latin typeface=""/>
        <a:ea typeface=""/>
        <a:cs typeface=""/>
      </a:majorFont>
      <a:minorFont>
        <a:latin typeface=""/>
        <a:ea typeface=""/>
        <a:cs typeface=""/>
      </a:minorFont>
    </a:fontScheme>
    <a:fmtScheme name="notesMaster1">
      <a:fillStyleLst>
        <a:solidFill>
          <a:schemeClr val="phClr"/>
        </a:solidFill>
        <a:gradFill/>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1PPT模板网   www.51pptmoban.com">
  <a:themeElements>
    <a:clrScheme name="自定义 549">
      <a:dk1>
        <a:sysClr val="windowText" lastClr="000000"/>
      </a:dk1>
      <a:lt1>
        <a:sysClr val="window" lastClr="FFFFFF"/>
      </a:lt1>
      <a:dk2>
        <a:srgbClr val="000000"/>
      </a:dk2>
      <a:lt2>
        <a:srgbClr val="F8F8F8"/>
      </a:lt2>
      <a:accent1>
        <a:srgbClr val="F4F1EC"/>
      </a:accent1>
      <a:accent2>
        <a:srgbClr val="F4F1EC"/>
      </a:accent2>
      <a:accent3>
        <a:srgbClr val="F4F1EC"/>
      </a:accent3>
      <a:accent4>
        <a:srgbClr val="F4F1EC"/>
      </a:accent4>
      <a:accent5>
        <a:srgbClr val="F4F1EC"/>
      </a:accent5>
      <a:accent6>
        <a:srgbClr val="F4F1EC"/>
      </a:accent6>
      <a:hlink>
        <a:srgbClr val="5F5F5F"/>
      </a:hlink>
      <a:folHlink>
        <a:srgbClr val="919191"/>
      </a:folHlink>
    </a:clrScheme>
    <a:fontScheme name="3cjjn15f">
      <a:majorFont>
        <a:latin typeface="HarmonyOS Sans SC"/>
        <a:ea typeface="阿里巴巴普惠体 2.0 55 Regular"/>
        <a:cs typeface="Arial"/>
      </a:majorFont>
      <a:minorFont>
        <a:latin typeface="HarmonyOS Sans SC"/>
        <a:ea typeface="阿里巴巴普惠体 2.0 55 Regular"/>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宋体"/>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宋体"/>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8_Office 主题​​">
  <a:themeElements>
    <a:clrScheme name="2019空白演示文档">
      <a:dk1>
        <a:srgbClr val="000000"/>
      </a:dk1>
      <a:lt1>
        <a:srgbClr val="FFFFFF"/>
      </a:lt1>
      <a:dk2>
        <a:srgbClr val="E6E4E4"/>
      </a:dk2>
      <a:lt2>
        <a:srgbClr val="FFFFFF"/>
      </a:lt2>
      <a:accent1>
        <a:srgbClr val="477DEA"/>
      </a:accent1>
      <a:accent2>
        <a:srgbClr val="9B9B9B"/>
      </a:accent2>
      <a:accent3>
        <a:srgbClr val="F3B745"/>
      </a:accent3>
      <a:accent4>
        <a:srgbClr val="477EE7"/>
      </a:accent4>
      <a:accent5>
        <a:srgbClr val="4BA151"/>
      </a:accent5>
      <a:accent6>
        <a:srgbClr val="E9403C"/>
      </a:accent6>
      <a:hlink>
        <a:srgbClr val="0563C1"/>
      </a:hlink>
      <a:folHlink>
        <a:srgbClr val="954D72"/>
      </a:folHlink>
    </a:clrScheme>
    <a:fontScheme name="2019空白演示文档">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9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中国风">
      <a:majorFont>
        <a:latin typeface="华文细黑"/>
        <a:ea typeface="方正清刻本悦宋简体"/>
        <a:cs typeface=""/>
      </a:majorFont>
      <a:minorFont>
        <a:latin typeface="华文细黑"/>
        <a:ea typeface="幼圆"/>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Normal.eit</Template>
  <TotalTime>0</TotalTime>
  <Words>10379</Words>
  <Application>Microsoft Office PowerPoint</Application>
  <PresentationFormat>宽屏</PresentationFormat>
  <Paragraphs>1318</Paragraphs>
  <Slides>64</Slides>
  <Notes>4</Notes>
  <HiddenSlides>0</HiddenSlides>
  <MMClips>0</MMClips>
  <ScaleCrop>false</ScaleCrop>
  <HeadingPairs>
    <vt:vector size="6" baseType="variant">
      <vt:variant>
        <vt:lpstr>已用的字体</vt:lpstr>
      </vt:variant>
      <vt:variant>
        <vt:i4>32</vt:i4>
      </vt:variant>
      <vt:variant>
        <vt:lpstr>主题</vt:lpstr>
      </vt:variant>
      <vt:variant>
        <vt:i4>23</vt:i4>
      </vt:variant>
      <vt:variant>
        <vt:lpstr>幻灯片标题</vt:lpstr>
      </vt:variant>
      <vt:variant>
        <vt:i4>64</vt:i4>
      </vt:variant>
    </vt:vector>
  </HeadingPairs>
  <TitlesOfParts>
    <vt:vector size="119" baseType="lpstr">
      <vt:lpstr>HarmonyOS Sans SC</vt:lpstr>
      <vt:lpstr>Source Han Sans K Bold</vt:lpstr>
      <vt:lpstr>Source Han Sans K Normal</vt:lpstr>
      <vt:lpstr>阿里巴巴普惠体 2.0 55 Regular</vt:lpstr>
      <vt:lpstr>等线</vt:lpstr>
      <vt:lpstr>等线 Light</vt:lpstr>
      <vt:lpstr>方正大标宋_GBK</vt:lpstr>
      <vt:lpstr>方正清刻本悦宋简体</vt:lpstr>
      <vt:lpstr>仿宋</vt:lpstr>
      <vt:lpstr>汉仪昌黎宋刻本(原版)W</vt:lpstr>
      <vt:lpstr>汉仪旗黑-85S</vt:lpstr>
      <vt:lpstr>黑体</vt:lpstr>
      <vt:lpstr>华文楷体</vt:lpstr>
      <vt:lpstr>华文隶书</vt:lpstr>
      <vt:lpstr>华文细黑</vt:lpstr>
      <vt:lpstr>华文新魏</vt:lpstr>
      <vt:lpstr>华文中宋</vt:lpstr>
      <vt:lpstr>楷体</vt:lpstr>
      <vt:lpstr>楷体_GB2312</vt:lpstr>
      <vt:lpstr>隶书</vt:lpstr>
      <vt:lpstr>思源黑体 CN</vt:lpstr>
      <vt:lpstr>思源黑体 CN Bold</vt:lpstr>
      <vt:lpstr>宋体</vt:lpstr>
      <vt:lpstr>苏新诗古印宋简</vt:lpstr>
      <vt:lpstr>微软雅黑</vt:lpstr>
      <vt:lpstr>幼圆</vt:lpstr>
      <vt:lpstr>Arial</vt:lpstr>
      <vt:lpstr>Calibri</vt:lpstr>
      <vt:lpstr>Calibri Light</vt:lpstr>
      <vt:lpstr>Helvetica</vt:lpstr>
      <vt:lpstr>Times New Roman</vt:lpstr>
      <vt:lpstr>Wingdings</vt:lpstr>
      <vt:lpstr>WPS</vt:lpstr>
      <vt:lpstr>5_Office 主题</vt:lpstr>
      <vt:lpstr>51PPT模板网   www.51pptmoban.com</vt:lpstr>
      <vt:lpstr>4_自定义设计方案</vt:lpstr>
      <vt:lpstr>1_Office 主题​​</vt:lpstr>
      <vt:lpstr>4_Office 主题​​</vt:lpstr>
      <vt:lpstr>8_Office 主题​​</vt:lpstr>
      <vt:lpstr>3_Office 主题</vt:lpstr>
      <vt:lpstr>9_Office 主题</vt:lpstr>
      <vt:lpstr>10_Office 主题</vt:lpstr>
      <vt:lpstr>12_Office 主题</vt:lpstr>
      <vt:lpstr>4_Office 主题</vt:lpstr>
      <vt:lpstr>2_Office 主题</vt:lpstr>
      <vt:lpstr>1_Office 主题</vt:lpstr>
      <vt:lpstr>1_自定义设计方案</vt:lpstr>
      <vt:lpstr>2_自定义设计方案</vt:lpstr>
      <vt:lpstr>1_WPS</vt:lpstr>
      <vt:lpstr>2_WPS</vt:lpstr>
      <vt:lpstr>3_自定义设计方案</vt:lpstr>
      <vt:lpstr>3_Office 主题​​</vt:lpstr>
      <vt:lpstr>2_Office 主题​​</vt:lpstr>
      <vt:lpstr>5_自定义设计方案</vt:lpstr>
      <vt:lpstr>5_Office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printer</cp:lastModifiedBy>
  <cp:revision>1</cp:revision>
  <cp:lastPrinted>2023-04-21T16:20:00Z</cp:lastPrinted>
  <dcterms:created xsi:type="dcterms:W3CDTF">2023-04-21T16:20:00Z</dcterms:created>
  <dcterms:modified xsi:type="dcterms:W3CDTF">2024-06-23T02:00:13Z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2052-12.1.0.16929</vt:lpwstr>
  </property>
  <property fmtid="{D5CDD505-2E9C-101B-9397-08002B2CF9AE}" pid="3" name="ICV">
    <vt:lpwstr>AB27C50EC3F049E99C0FF4FB906E0BBF_13</vt:lpwstr>
  </property>
</Properties>
</file>