
<file path=[Content_Types].xml><?xml version="1.0" encoding="utf-8"?>
<Types xmlns="http://schemas.openxmlformats.org/package/2006/content-types">
  <Default Extension="jpeg" ContentType="image/jpeg"/>
  <Default Extension="JPG" ContentType="image/.jpg"/>
  <Default Extension="png" ContentType="image/png"/>
  <Default Extension="emf" ContentType="image/x-emf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10.xml" ContentType="application/vnd.openxmlformats-officedocument.presentationml.tags+xml"/>
  <Override PartName="/ppt/tags/tag100.xml" ContentType="application/vnd.openxmlformats-officedocument.presentationml.tags+xml"/>
  <Override PartName="/ppt/tags/tag101.xml" ContentType="application/vnd.openxmlformats-officedocument.presentationml.tags+xml"/>
  <Override PartName="/ppt/tags/tag102.xml" ContentType="application/vnd.openxmlformats-officedocument.presentationml.tags+xml"/>
  <Override PartName="/ppt/tags/tag103.xml" ContentType="application/vnd.openxmlformats-officedocument.presentationml.tags+xml"/>
  <Override PartName="/ppt/tags/tag104.xml" ContentType="application/vnd.openxmlformats-officedocument.presentationml.tags+xml"/>
  <Override PartName="/ppt/tags/tag105.xml" ContentType="application/vnd.openxmlformats-officedocument.presentationml.tags+xml"/>
  <Override PartName="/ppt/tags/tag106.xml" ContentType="application/vnd.openxmlformats-officedocument.presentationml.tags+xml"/>
  <Override PartName="/ppt/tags/tag107.xml" ContentType="application/vnd.openxmlformats-officedocument.presentationml.tags+xml"/>
  <Override PartName="/ppt/tags/tag108.xml" ContentType="application/vnd.openxmlformats-officedocument.presentationml.tags+xml"/>
  <Override PartName="/ppt/tags/tag109.xml" ContentType="application/vnd.openxmlformats-officedocument.presentationml.tags+xml"/>
  <Override PartName="/ppt/tags/tag11.xml" ContentType="application/vnd.openxmlformats-officedocument.presentationml.tags+xml"/>
  <Override PartName="/ppt/tags/tag110.xml" ContentType="application/vnd.openxmlformats-officedocument.presentationml.tags+xml"/>
  <Override PartName="/ppt/tags/tag111.xml" ContentType="application/vnd.openxmlformats-officedocument.presentationml.tags+xml"/>
  <Override PartName="/ppt/tags/tag112.xml" ContentType="application/vnd.openxmlformats-officedocument.presentationml.tags+xml"/>
  <Override PartName="/ppt/tags/tag113.xml" ContentType="application/vnd.openxmlformats-officedocument.presentationml.tags+xml"/>
  <Override PartName="/ppt/tags/tag114.xml" ContentType="application/vnd.openxmlformats-officedocument.presentationml.tags+xml"/>
  <Override PartName="/ppt/tags/tag115.xml" ContentType="application/vnd.openxmlformats-officedocument.presentationml.tags+xml"/>
  <Override PartName="/ppt/tags/tag116.xml" ContentType="application/vnd.openxmlformats-officedocument.presentationml.tags+xml"/>
  <Override PartName="/ppt/tags/tag117.xml" ContentType="application/vnd.openxmlformats-officedocument.presentationml.tags+xml"/>
  <Override PartName="/ppt/tags/tag118.xml" ContentType="application/vnd.openxmlformats-officedocument.presentationml.tags+xml"/>
  <Override PartName="/ppt/tags/tag119.xml" ContentType="application/vnd.openxmlformats-officedocument.presentationml.tags+xml"/>
  <Override PartName="/ppt/tags/tag12.xml" ContentType="application/vnd.openxmlformats-officedocument.presentationml.tags+xml"/>
  <Override PartName="/ppt/tags/tag120.xml" ContentType="application/vnd.openxmlformats-officedocument.presentationml.tags+xml"/>
  <Override PartName="/ppt/tags/tag121.xml" ContentType="application/vnd.openxmlformats-officedocument.presentationml.tags+xml"/>
  <Override PartName="/ppt/tags/tag122.xml" ContentType="application/vnd.openxmlformats-officedocument.presentationml.tags+xml"/>
  <Override PartName="/ppt/tags/tag123.xml" ContentType="application/vnd.openxmlformats-officedocument.presentationml.tags+xml"/>
  <Override PartName="/ppt/tags/tag124.xml" ContentType="application/vnd.openxmlformats-officedocument.presentationml.tags+xml"/>
  <Override PartName="/ppt/tags/tag125.xml" ContentType="application/vnd.openxmlformats-officedocument.presentationml.tags+xml"/>
  <Override PartName="/ppt/tags/tag126.xml" ContentType="application/vnd.openxmlformats-officedocument.presentationml.tags+xml"/>
  <Override PartName="/ppt/tags/tag127.xml" ContentType="application/vnd.openxmlformats-officedocument.presentationml.tags+xml"/>
  <Override PartName="/ppt/tags/tag128.xml" ContentType="application/vnd.openxmlformats-officedocument.presentationml.tags+xml"/>
  <Override PartName="/ppt/tags/tag129.xml" ContentType="application/vnd.openxmlformats-officedocument.presentationml.tags+xml"/>
  <Override PartName="/ppt/tags/tag13.xml" ContentType="application/vnd.openxmlformats-officedocument.presentationml.tags+xml"/>
  <Override PartName="/ppt/tags/tag130.xml" ContentType="application/vnd.openxmlformats-officedocument.presentationml.tags+xml"/>
  <Override PartName="/ppt/tags/tag131.xml" ContentType="application/vnd.openxmlformats-officedocument.presentationml.tags+xml"/>
  <Override PartName="/ppt/tags/tag132.xml" ContentType="application/vnd.openxmlformats-officedocument.presentationml.tags+xml"/>
  <Override PartName="/ppt/tags/tag133.xml" ContentType="application/vnd.openxmlformats-officedocument.presentationml.tags+xml"/>
  <Override PartName="/ppt/tags/tag134.xml" ContentType="application/vnd.openxmlformats-officedocument.presentationml.tags+xml"/>
  <Override PartName="/ppt/tags/tag135.xml" ContentType="application/vnd.openxmlformats-officedocument.presentationml.tags+xml"/>
  <Override PartName="/ppt/tags/tag136.xml" ContentType="application/vnd.openxmlformats-officedocument.presentationml.tags+xml"/>
  <Override PartName="/ppt/tags/tag137.xml" ContentType="application/vnd.openxmlformats-officedocument.presentationml.tags+xml"/>
  <Override PartName="/ppt/tags/tag138.xml" ContentType="application/vnd.openxmlformats-officedocument.presentationml.tags+xml"/>
  <Override PartName="/ppt/tags/tag139.xml" ContentType="application/vnd.openxmlformats-officedocument.presentationml.tags+xml"/>
  <Override PartName="/ppt/tags/tag14.xml" ContentType="application/vnd.openxmlformats-officedocument.presentationml.tags+xml"/>
  <Override PartName="/ppt/tags/tag140.xml" ContentType="application/vnd.openxmlformats-officedocument.presentationml.tags+xml"/>
  <Override PartName="/ppt/tags/tag141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tags/tag69.xml" ContentType="application/vnd.openxmlformats-officedocument.presentationml.tags+xml"/>
  <Override PartName="/ppt/tags/tag7.xml" ContentType="application/vnd.openxmlformats-officedocument.presentationml.tags+xml"/>
  <Override PartName="/ppt/tags/tag70.xml" ContentType="application/vnd.openxmlformats-officedocument.presentationml.tags+xml"/>
  <Override PartName="/ppt/tags/tag71.xml" ContentType="application/vnd.openxmlformats-officedocument.presentationml.tags+xml"/>
  <Override PartName="/ppt/tags/tag72.xml" ContentType="application/vnd.openxmlformats-officedocument.presentationml.tags+xml"/>
  <Override PartName="/ppt/tags/tag73.xml" ContentType="application/vnd.openxmlformats-officedocument.presentationml.tags+xml"/>
  <Override PartName="/ppt/tags/tag74.xml" ContentType="application/vnd.openxmlformats-officedocument.presentationml.tags+xml"/>
  <Override PartName="/ppt/tags/tag75.xml" ContentType="application/vnd.openxmlformats-officedocument.presentationml.tags+xml"/>
  <Override PartName="/ppt/tags/tag76.xml" ContentType="application/vnd.openxmlformats-officedocument.presentationml.tags+xml"/>
  <Override PartName="/ppt/tags/tag77.xml" ContentType="application/vnd.openxmlformats-officedocument.presentationml.tags+xml"/>
  <Override PartName="/ppt/tags/tag78.xml" ContentType="application/vnd.openxmlformats-officedocument.presentationml.tags+xml"/>
  <Override PartName="/ppt/tags/tag79.xml" ContentType="application/vnd.openxmlformats-officedocument.presentationml.tags+xml"/>
  <Override PartName="/ppt/tags/tag8.xml" ContentType="application/vnd.openxmlformats-officedocument.presentationml.tags+xml"/>
  <Override PartName="/ppt/tags/tag80.xml" ContentType="application/vnd.openxmlformats-officedocument.presentationml.tags+xml"/>
  <Override PartName="/ppt/tags/tag81.xml" ContentType="application/vnd.openxmlformats-officedocument.presentationml.tags+xml"/>
  <Override PartName="/ppt/tags/tag82.xml" ContentType="application/vnd.openxmlformats-officedocument.presentationml.tags+xml"/>
  <Override PartName="/ppt/tags/tag83.xml" ContentType="application/vnd.openxmlformats-officedocument.presentationml.tags+xml"/>
  <Override PartName="/ppt/tags/tag84.xml" ContentType="application/vnd.openxmlformats-officedocument.presentationml.tags+xml"/>
  <Override PartName="/ppt/tags/tag85.xml" ContentType="application/vnd.openxmlformats-officedocument.presentationml.tags+xml"/>
  <Override PartName="/ppt/tags/tag86.xml" ContentType="application/vnd.openxmlformats-officedocument.presentationml.tags+xml"/>
  <Override PartName="/ppt/tags/tag87.xml" ContentType="application/vnd.openxmlformats-officedocument.presentationml.tags+xml"/>
  <Override PartName="/ppt/tags/tag88.xml" ContentType="application/vnd.openxmlformats-officedocument.presentationml.tags+xml"/>
  <Override PartName="/ppt/tags/tag89.xml" ContentType="application/vnd.openxmlformats-officedocument.presentationml.tags+xml"/>
  <Override PartName="/ppt/tags/tag9.xml" ContentType="application/vnd.openxmlformats-officedocument.presentationml.tags+xml"/>
  <Override PartName="/ppt/tags/tag90.xml" ContentType="application/vnd.openxmlformats-officedocument.presentationml.tags+xml"/>
  <Override PartName="/ppt/tags/tag91.xml" ContentType="application/vnd.openxmlformats-officedocument.presentationml.tags+xml"/>
  <Override PartName="/ppt/tags/tag92.xml" ContentType="application/vnd.openxmlformats-officedocument.presentationml.tags+xml"/>
  <Override PartName="/ppt/tags/tag93.xml" ContentType="application/vnd.openxmlformats-officedocument.presentationml.tags+xml"/>
  <Override PartName="/ppt/tags/tag94.xml" ContentType="application/vnd.openxmlformats-officedocument.presentationml.tags+xml"/>
  <Override PartName="/ppt/tags/tag95.xml" ContentType="application/vnd.openxmlformats-officedocument.presentationml.tags+xml"/>
  <Override PartName="/ppt/tags/tag96.xml" ContentType="application/vnd.openxmlformats-officedocument.presentationml.tags+xml"/>
  <Override PartName="/ppt/tags/tag97.xml" ContentType="application/vnd.openxmlformats-officedocument.presentationml.tags+xml"/>
  <Override PartName="/ppt/tags/tag98.xml" ContentType="application/vnd.openxmlformats-officedocument.presentationml.tags+xml"/>
  <Override PartName="/ppt/tags/tag99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0" r:id="rId3"/>
    <p:sldMasterId id="2147483672" r:id="rId4"/>
    <p:sldMasterId id="2147483684" r:id="rId5"/>
  </p:sldMasterIdLst>
  <p:sldIdLst>
    <p:sldId id="296" r:id="rId6"/>
    <p:sldId id="297" r:id="rId7"/>
    <p:sldId id="298" r:id="rId8"/>
    <p:sldId id="313" r:id="rId9"/>
    <p:sldId id="299" r:id="rId10"/>
    <p:sldId id="311" r:id="rId11"/>
    <p:sldId id="312" r:id="rId12"/>
    <p:sldId id="300" r:id="rId13"/>
    <p:sldId id="314" r:id="rId14"/>
    <p:sldId id="301" r:id="rId15"/>
    <p:sldId id="302" r:id="rId16"/>
    <p:sldId id="303" r:id="rId17"/>
    <p:sldId id="304" r:id="rId18"/>
    <p:sldId id="305" r:id="rId19"/>
    <p:sldId id="306" r:id="rId20"/>
    <p:sldId id="307" r:id="rId21"/>
    <p:sldId id="308" r:id="rId22"/>
    <p:sldId id="309" r:id="rId23"/>
  </p:sldIdLst>
  <p:sldSz cx="9144000" cy="6858000" type="screen4x3"/>
  <p:notesSz cx="6858000" cy="9144000"/>
  <p:custDataLst>
    <p:tags r:id="rId27"/>
  </p:custDataLst>
  <p:defaultTextStyle>
    <a:defPPr>
      <a:defRPr lang="zh-CN"/>
    </a:defPPr>
    <a:lvl1pPr marL="0" lvl="0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Font typeface="Arial" panose="020B0604020202020204" pitchFamily="34" charset="0"/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1pPr>
    <a:lvl2pPr marL="457200" lvl="1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Font typeface="Arial" panose="020B0604020202020204" pitchFamily="34" charset="0"/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2pPr>
    <a:lvl3pPr marL="914400" lvl="2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Font typeface="Arial" panose="020B0604020202020204" pitchFamily="34" charset="0"/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3pPr>
    <a:lvl4pPr marL="1371600" lvl="3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Font typeface="Arial" panose="020B0604020202020204" pitchFamily="34" charset="0"/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4pPr>
    <a:lvl5pPr marL="1828800" lvl="4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Font typeface="Arial" panose="020B0604020202020204" pitchFamily="34" charset="0"/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5pPr>
    <a:lvl6pPr marL="2286000" lvl="5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Font typeface="Arial" panose="020B0604020202020204" pitchFamily="34" charset="0"/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6pPr>
    <a:lvl7pPr marL="2743200" lvl="6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Font typeface="Arial" panose="020B0604020202020204" pitchFamily="34" charset="0"/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7pPr>
    <a:lvl8pPr marL="3200400" lvl="7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Font typeface="Arial" panose="020B0604020202020204" pitchFamily="34" charset="0"/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8pPr>
    <a:lvl9pPr marL="3657600" lvl="8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Font typeface="Arial" panose="020B0604020202020204" pitchFamily="34" charset="0"/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74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FF"/>
    <a:srgbClr val="FF00FF"/>
    <a:srgbClr val="9933FF"/>
    <a:srgbClr val="000000"/>
    <a:srgbClr val="009900"/>
    <a:srgbClr val="66FF33"/>
    <a:srgbClr val="FF0000"/>
    <a:srgbClr val="00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5620"/>
    <p:restoredTop sz="94660"/>
  </p:normalViewPr>
  <p:slideViewPr>
    <p:cSldViewPr showGuides="1">
      <p:cViewPr varScale="1">
        <p:scale>
          <a:sx n="69" d="100"/>
          <a:sy n="69" d="100"/>
        </p:scale>
        <p:origin x="-138" y="-102"/>
      </p:cViewPr>
      <p:guideLst>
        <p:guide orient="horz" pos="2174"/>
        <p:guide pos="2880"/>
      </p:guideLst>
    </p:cSldViewPr>
  </p:slide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4.xml"/><Relationship Id="rId8" Type="http://schemas.openxmlformats.org/officeDocument/2006/relationships/slide" Target="slides/slide3.xml"/><Relationship Id="rId7" Type="http://schemas.openxmlformats.org/officeDocument/2006/relationships/slide" Target="slides/slide2.xml"/><Relationship Id="rId6" Type="http://schemas.openxmlformats.org/officeDocument/2006/relationships/slide" Target="slides/slide1.xml"/><Relationship Id="rId5" Type="http://schemas.openxmlformats.org/officeDocument/2006/relationships/slideMaster" Target="slideMasters/slideMaster4.xml"/><Relationship Id="rId4" Type="http://schemas.openxmlformats.org/officeDocument/2006/relationships/slideMaster" Target="slideMasters/slideMaster3.xml"/><Relationship Id="rId3" Type="http://schemas.openxmlformats.org/officeDocument/2006/relationships/slideMaster" Target="slideMasters/slideMaster2.xml"/><Relationship Id="rId27" Type="http://schemas.openxmlformats.org/officeDocument/2006/relationships/tags" Target="tags/tag141.xml"/><Relationship Id="rId26" Type="http://schemas.openxmlformats.org/officeDocument/2006/relationships/tableStyles" Target="tableStyles.xml"/><Relationship Id="rId25" Type="http://schemas.openxmlformats.org/officeDocument/2006/relationships/viewProps" Target="viewProps.xml"/><Relationship Id="rId24" Type="http://schemas.openxmlformats.org/officeDocument/2006/relationships/presProps" Target="presProps.xml"/><Relationship Id="rId23" Type="http://schemas.openxmlformats.org/officeDocument/2006/relationships/slide" Target="slides/slide18.xml"/><Relationship Id="rId22" Type="http://schemas.openxmlformats.org/officeDocument/2006/relationships/slide" Target="slides/slide17.xml"/><Relationship Id="rId21" Type="http://schemas.openxmlformats.org/officeDocument/2006/relationships/slide" Target="slides/slide16.xml"/><Relationship Id="rId20" Type="http://schemas.openxmlformats.org/officeDocument/2006/relationships/slide" Target="slides/slide15.xml"/><Relationship Id="rId2" Type="http://schemas.openxmlformats.org/officeDocument/2006/relationships/theme" Target="theme/theme1.xml"/><Relationship Id="rId19" Type="http://schemas.openxmlformats.org/officeDocument/2006/relationships/slide" Target="slides/slide14.xml"/><Relationship Id="rId18" Type="http://schemas.openxmlformats.org/officeDocument/2006/relationships/slide" Target="slides/slide13.xml"/><Relationship Id="rId17" Type="http://schemas.openxmlformats.org/officeDocument/2006/relationships/slide" Target="slides/slide12.xml"/><Relationship Id="rId16" Type="http://schemas.openxmlformats.org/officeDocument/2006/relationships/slide" Target="slides/slide11.xml"/><Relationship Id="rId15" Type="http://schemas.openxmlformats.org/officeDocument/2006/relationships/slide" Target="slides/slide10.xml"/><Relationship Id="rId14" Type="http://schemas.openxmlformats.org/officeDocument/2006/relationships/slide" Target="slides/slide9.xml"/><Relationship Id="rId13" Type="http://schemas.openxmlformats.org/officeDocument/2006/relationships/slide" Target="slides/slide8.xml"/><Relationship Id="rId12" Type="http://schemas.openxmlformats.org/officeDocument/2006/relationships/slide" Target="slides/slide7.xml"/><Relationship Id="rId11" Type="http://schemas.openxmlformats.org/officeDocument/2006/relationships/slide" Target="slides/slide6.xml"/><Relationship Id="rId10" Type="http://schemas.openxmlformats.org/officeDocument/2006/relationships/slide" Target="slides/slide5.xml"/><Relationship Id="rId1" Type="http://schemas.openxmlformats.org/officeDocument/2006/relationships/slideMaster" Target="slideMasters/slideMaster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9" Type="http://schemas.openxmlformats.org/officeDocument/2006/relationships/image" Target="../media/image5.png"/><Relationship Id="rId8" Type="http://schemas.openxmlformats.org/officeDocument/2006/relationships/tags" Target="../tags/tag4.xml"/><Relationship Id="rId7" Type="http://schemas.openxmlformats.org/officeDocument/2006/relationships/image" Target="../media/image4.png"/><Relationship Id="rId6" Type="http://schemas.openxmlformats.org/officeDocument/2006/relationships/tags" Target="../tags/tag3.xml"/><Relationship Id="rId5" Type="http://schemas.openxmlformats.org/officeDocument/2006/relationships/image" Target="../media/image3.png"/><Relationship Id="rId4" Type="http://schemas.openxmlformats.org/officeDocument/2006/relationships/tags" Target="../tags/tag2.xml"/><Relationship Id="rId3" Type="http://schemas.openxmlformats.org/officeDocument/2006/relationships/image" Target="../media/image2.png"/><Relationship Id="rId20" Type="http://schemas.openxmlformats.org/officeDocument/2006/relationships/tags" Target="../tags/tag12.xml"/><Relationship Id="rId2" Type="http://schemas.openxmlformats.org/officeDocument/2006/relationships/tags" Target="../tags/tag1.xml"/><Relationship Id="rId19" Type="http://schemas.openxmlformats.org/officeDocument/2006/relationships/tags" Target="../tags/tag11.xml"/><Relationship Id="rId18" Type="http://schemas.openxmlformats.org/officeDocument/2006/relationships/tags" Target="../tags/tag10.xml"/><Relationship Id="rId17" Type="http://schemas.openxmlformats.org/officeDocument/2006/relationships/tags" Target="../tags/tag9.xml"/><Relationship Id="rId16" Type="http://schemas.openxmlformats.org/officeDocument/2006/relationships/tags" Target="../tags/tag8.xml"/><Relationship Id="rId15" Type="http://schemas.openxmlformats.org/officeDocument/2006/relationships/image" Target="../media/image8.png"/><Relationship Id="rId14" Type="http://schemas.openxmlformats.org/officeDocument/2006/relationships/tags" Target="../tags/tag7.xml"/><Relationship Id="rId13" Type="http://schemas.openxmlformats.org/officeDocument/2006/relationships/image" Target="../media/image7.png"/><Relationship Id="rId12" Type="http://schemas.openxmlformats.org/officeDocument/2006/relationships/tags" Target="../tags/tag6.xml"/><Relationship Id="rId11" Type="http://schemas.openxmlformats.org/officeDocument/2006/relationships/image" Target="../media/image6.png"/><Relationship Id="rId10" Type="http://schemas.openxmlformats.org/officeDocument/2006/relationships/tags" Target="../tags/tag5.xml"/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9" Type="http://schemas.openxmlformats.org/officeDocument/2006/relationships/image" Target="../media/image11.png"/><Relationship Id="rId8" Type="http://schemas.openxmlformats.org/officeDocument/2006/relationships/tags" Target="../tags/tag16.xml"/><Relationship Id="rId7" Type="http://schemas.openxmlformats.org/officeDocument/2006/relationships/image" Target="../media/image10.png"/><Relationship Id="rId6" Type="http://schemas.openxmlformats.org/officeDocument/2006/relationships/tags" Target="../tags/tag15.xml"/><Relationship Id="rId5" Type="http://schemas.openxmlformats.org/officeDocument/2006/relationships/image" Target="../media/image5.png"/><Relationship Id="rId4" Type="http://schemas.openxmlformats.org/officeDocument/2006/relationships/tags" Target="../tags/tag14.xml"/><Relationship Id="rId3" Type="http://schemas.openxmlformats.org/officeDocument/2006/relationships/image" Target="../media/image9.png"/><Relationship Id="rId2" Type="http://schemas.openxmlformats.org/officeDocument/2006/relationships/tags" Target="../tags/tag13.xml"/><Relationship Id="rId14" Type="http://schemas.openxmlformats.org/officeDocument/2006/relationships/tags" Target="../tags/tag21.xml"/><Relationship Id="rId13" Type="http://schemas.openxmlformats.org/officeDocument/2006/relationships/tags" Target="../tags/tag20.xml"/><Relationship Id="rId12" Type="http://schemas.openxmlformats.org/officeDocument/2006/relationships/tags" Target="../tags/tag19.xml"/><Relationship Id="rId11" Type="http://schemas.openxmlformats.org/officeDocument/2006/relationships/tags" Target="../tags/tag18.xml"/><Relationship Id="rId10" Type="http://schemas.openxmlformats.org/officeDocument/2006/relationships/tags" Target="../tags/tag17.xml"/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9" Type="http://schemas.openxmlformats.org/officeDocument/2006/relationships/image" Target="../media/image3.png"/><Relationship Id="rId8" Type="http://schemas.openxmlformats.org/officeDocument/2006/relationships/tags" Target="../tags/tag25.xml"/><Relationship Id="rId7" Type="http://schemas.openxmlformats.org/officeDocument/2006/relationships/image" Target="../media/image13.png"/><Relationship Id="rId6" Type="http://schemas.openxmlformats.org/officeDocument/2006/relationships/tags" Target="../tags/tag24.xml"/><Relationship Id="rId5" Type="http://schemas.openxmlformats.org/officeDocument/2006/relationships/image" Target="../media/image12.png"/><Relationship Id="rId4" Type="http://schemas.openxmlformats.org/officeDocument/2006/relationships/tags" Target="../tags/tag23.xml"/><Relationship Id="rId3" Type="http://schemas.openxmlformats.org/officeDocument/2006/relationships/image" Target="../media/image2.png"/><Relationship Id="rId2" Type="http://schemas.openxmlformats.org/officeDocument/2006/relationships/tags" Target="../tags/tag22.xml"/><Relationship Id="rId15" Type="http://schemas.openxmlformats.org/officeDocument/2006/relationships/tags" Target="../tags/tag30.xml"/><Relationship Id="rId14" Type="http://schemas.openxmlformats.org/officeDocument/2006/relationships/tags" Target="../tags/tag29.xml"/><Relationship Id="rId13" Type="http://schemas.openxmlformats.org/officeDocument/2006/relationships/tags" Target="../tags/tag28.xml"/><Relationship Id="rId12" Type="http://schemas.openxmlformats.org/officeDocument/2006/relationships/tags" Target="../tags/tag27.xml"/><Relationship Id="rId11" Type="http://schemas.openxmlformats.org/officeDocument/2006/relationships/image" Target="../media/image14.png"/><Relationship Id="rId10" Type="http://schemas.openxmlformats.org/officeDocument/2006/relationships/tags" Target="../tags/tag26.xml"/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9" Type="http://schemas.openxmlformats.org/officeDocument/2006/relationships/tags" Target="../tags/tag35.xml"/><Relationship Id="rId8" Type="http://schemas.openxmlformats.org/officeDocument/2006/relationships/image" Target="../media/image6.png"/><Relationship Id="rId7" Type="http://schemas.openxmlformats.org/officeDocument/2006/relationships/tags" Target="../tags/tag34.xml"/><Relationship Id="rId6" Type="http://schemas.openxmlformats.org/officeDocument/2006/relationships/image" Target="../media/image5.png"/><Relationship Id="rId5" Type="http://schemas.openxmlformats.org/officeDocument/2006/relationships/tags" Target="../tags/tag33.xml"/><Relationship Id="rId4" Type="http://schemas.openxmlformats.org/officeDocument/2006/relationships/image" Target="../media/image3.png"/><Relationship Id="rId3" Type="http://schemas.openxmlformats.org/officeDocument/2006/relationships/tags" Target="../tags/tag32.xml"/><Relationship Id="rId21" Type="http://schemas.openxmlformats.org/officeDocument/2006/relationships/tags" Target="../tags/tag43.xml"/><Relationship Id="rId20" Type="http://schemas.openxmlformats.org/officeDocument/2006/relationships/tags" Target="../tags/tag42.xml"/><Relationship Id="rId2" Type="http://schemas.openxmlformats.org/officeDocument/2006/relationships/tags" Target="../tags/tag31.xml"/><Relationship Id="rId19" Type="http://schemas.openxmlformats.org/officeDocument/2006/relationships/tags" Target="../tags/tag41.xml"/><Relationship Id="rId18" Type="http://schemas.openxmlformats.org/officeDocument/2006/relationships/tags" Target="../tags/tag40.xml"/><Relationship Id="rId17" Type="http://schemas.openxmlformats.org/officeDocument/2006/relationships/tags" Target="../tags/tag39.xml"/><Relationship Id="rId16" Type="http://schemas.openxmlformats.org/officeDocument/2006/relationships/image" Target="../media/image17.png"/><Relationship Id="rId15" Type="http://schemas.openxmlformats.org/officeDocument/2006/relationships/tags" Target="../tags/tag38.xml"/><Relationship Id="rId14" Type="http://schemas.openxmlformats.org/officeDocument/2006/relationships/image" Target="../media/image16.png"/><Relationship Id="rId13" Type="http://schemas.openxmlformats.org/officeDocument/2006/relationships/tags" Target="../tags/tag37.xml"/><Relationship Id="rId12" Type="http://schemas.openxmlformats.org/officeDocument/2006/relationships/image" Target="../media/image15.png"/><Relationship Id="rId11" Type="http://schemas.openxmlformats.org/officeDocument/2006/relationships/tags" Target="../tags/tag36.xml"/><Relationship Id="rId10" Type="http://schemas.openxmlformats.org/officeDocument/2006/relationships/image" Target="../media/image7.png"/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9" Type="http://schemas.openxmlformats.org/officeDocument/2006/relationships/image" Target="../media/image11.png"/><Relationship Id="rId8" Type="http://schemas.openxmlformats.org/officeDocument/2006/relationships/tags" Target="../tags/tag47.xml"/><Relationship Id="rId7" Type="http://schemas.openxmlformats.org/officeDocument/2006/relationships/image" Target="../media/image10.png"/><Relationship Id="rId6" Type="http://schemas.openxmlformats.org/officeDocument/2006/relationships/tags" Target="../tags/tag46.xml"/><Relationship Id="rId5" Type="http://schemas.openxmlformats.org/officeDocument/2006/relationships/image" Target="../media/image5.png"/><Relationship Id="rId4" Type="http://schemas.openxmlformats.org/officeDocument/2006/relationships/tags" Target="../tags/tag45.xml"/><Relationship Id="rId3" Type="http://schemas.openxmlformats.org/officeDocument/2006/relationships/image" Target="../media/image9.png"/><Relationship Id="rId2" Type="http://schemas.openxmlformats.org/officeDocument/2006/relationships/tags" Target="../tags/tag44.xml"/><Relationship Id="rId16" Type="http://schemas.openxmlformats.org/officeDocument/2006/relationships/tags" Target="../tags/tag54.xml"/><Relationship Id="rId15" Type="http://schemas.openxmlformats.org/officeDocument/2006/relationships/tags" Target="../tags/tag53.xml"/><Relationship Id="rId14" Type="http://schemas.openxmlformats.org/officeDocument/2006/relationships/tags" Target="../tags/tag52.xml"/><Relationship Id="rId13" Type="http://schemas.openxmlformats.org/officeDocument/2006/relationships/tags" Target="../tags/tag51.xml"/><Relationship Id="rId12" Type="http://schemas.openxmlformats.org/officeDocument/2006/relationships/tags" Target="../tags/tag50.xml"/><Relationship Id="rId11" Type="http://schemas.openxmlformats.org/officeDocument/2006/relationships/tags" Target="../tags/tag49.xml"/><Relationship Id="rId10" Type="http://schemas.openxmlformats.org/officeDocument/2006/relationships/tags" Target="../tags/tag48.xml"/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9" Type="http://schemas.openxmlformats.org/officeDocument/2006/relationships/image" Target="../media/image11.png"/><Relationship Id="rId8" Type="http://schemas.openxmlformats.org/officeDocument/2006/relationships/tags" Target="../tags/tag58.xml"/><Relationship Id="rId7" Type="http://schemas.openxmlformats.org/officeDocument/2006/relationships/image" Target="../media/image10.png"/><Relationship Id="rId6" Type="http://schemas.openxmlformats.org/officeDocument/2006/relationships/tags" Target="../tags/tag57.xml"/><Relationship Id="rId5" Type="http://schemas.openxmlformats.org/officeDocument/2006/relationships/image" Target="../media/image5.png"/><Relationship Id="rId4" Type="http://schemas.openxmlformats.org/officeDocument/2006/relationships/tags" Target="../tags/tag56.xml"/><Relationship Id="rId3" Type="http://schemas.openxmlformats.org/officeDocument/2006/relationships/image" Target="../media/image9.png"/><Relationship Id="rId2" Type="http://schemas.openxmlformats.org/officeDocument/2006/relationships/tags" Target="../tags/tag55.xml"/><Relationship Id="rId17" Type="http://schemas.openxmlformats.org/officeDocument/2006/relationships/tags" Target="../tags/tag66.xml"/><Relationship Id="rId16" Type="http://schemas.openxmlformats.org/officeDocument/2006/relationships/tags" Target="../tags/tag65.xml"/><Relationship Id="rId15" Type="http://schemas.openxmlformats.org/officeDocument/2006/relationships/tags" Target="../tags/tag64.xml"/><Relationship Id="rId14" Type="http://schemas.openxmlformats.org/officeDocument/2006/relationships/tags" Target="../tags/tag63.xml"/><Relationship Id="rId13" Type="http://schemas.openxmlformats.org/officeDocument/2006/relationships/tags" Target="../tags/tag62.xml"/><Relationship Id="rId12" Type="http://schemas.openxmlformats.org/officeDocument/2006/relationships/tags" Target="../tags/tag61.xml"/><Relationship Id="rId11" Type="http://schemas.openxmlformats.org/officeDocument/2006/relationships/tags" Target="../tags/tag60.xml"/><Relationship Id="rId10" Type="http://schemas.openxmlformats.org/officeDocument/2006/relationships/tags" Target="../tags/tag59.xml"/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9" Type="http://schemas.openxmlformats.org/officeDocument/2006/relationships/image" Target="../media/image11.png"/><Relationship Id="rId8" Type="http://schemas.openxmlformats.org/officeDocument/2006/relationships/tags" Target="../tags/tag70.xml"/><Relationship Id="rId7" Type="http://schemas.openxmlformats.org/officeDocument/2006/relationships/image" Target="../media/image10.png"/><Relationship Id="rId6" Type="http://schemas.openxmlformats.org/officeDocument/2006/relationships/tags" Target="../tags/tag69.xml"/><Relationship Id="rId5" Type="http://schemas.openxmlformats.org/officeDocument/2006/relationships/image" Target="../media/image5.png"/><Relationship Id="rId4" Type="http://schemas.openxmlformats.org/officeDocument/2006/relationships/tags" Target="../tags/tag68.xml"/><Relationship Id="rId3" Type="http://schemas.openxmlformats.org/officeDocument/2006/relationships/image" Target="../media/image9.png"/><Relationship Id="rId2" Type="http://schemas.openxmlformats.org/officeDocument/2006/relationships/tags" Target="../tags/tag67.xml"/><Relationship Id="rId13" Type="http://schemas.openxmlformats.org/officeDocument/2006/relationships/tags" Target="../tags/tag74.xml"/><Relationship Id="rId12" Type="http://schemas.openxmlformats.org/officeDocument/2006/relationships/tags" Target="../tags/tag73.xml"/><Relationship Id="rId11" Type="http://schemas.openxmlformats.org/officeDocument/2006/relationships/tags" Target="../tags/tag72.xml"/><Relationship Id="rId10" Type="http://schemas.openxmlformats.org/officeDocument/2006/relationships/tags" Target="../tags/tag71.xml"/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9" Type="http://schemas.openxmlformats.org/officeDocument/2006/relationships/image" Target="../media/image9.png"/><Relationship Id="rId8" Type="http://schemas.openxmlformats.org/officeDocument/2006/relationships/tags" Target="../tags/tag78.xml"/><Relationship Id="rId7" Type="http://schemas.openxmlformats.org/officeDocument/2006/relationships/image" Target="../media/image5.png"/><Relationship Id="rId6" Type="http://schemas.openxmlformats.org/officeDocument/2006/relationships/tags" Target="../tags/tag77.xml"/><Relationship Id="rId5" Type="http://schemas.openxmlformats.org/officeDocument/2006/relationships/image" Target="../media/image10.png"/><Relationship Id="rId4" Type="http://schemas.openxmlformats.org/officeDocument/2006/relationships/tags" Target="../tags/tag76.xml"/><Relationship Id="rId3" Type="http://schemas.openxmlformats.org/officeDocument/2006/relationships/image" Target="../media/image11.png"/><Relationship Id="rId2" Type="http://schemas.openxmlformats.org/officeDocument/2006/relationships/tags" Target="../tags/tag75.xml"/><Relationship Id="rId12" Type="http://schemas.openxmlformats.org/officeDocument/2006/relationships/tags" Target="../tags/tag81.xml"/><Relationship Id="rId11" Type="http://schemas.openxmlformats.org/officeDocument/2006/relationships/tags" Target="../tags/tag80.xml"/><Relationship Id="rId10" Type="http://schemas.openxmlformats.org/officeDocument/2006/relationships/tags" Target="../tags/tag79.xml"/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9" Type="http://schemas.openxmlformats.org/officeDocument/2006/relationships/image" Target="../media/image11.png"/><Relationship Id="rId8" Type="http://schemas.openxmlformats.org/officeDocument/2006/relationships/tags" Target="../tags/tag85.xml"/><Relationship Id="rId7" Type="http://schemas.openxmlformats.org/officeDocument/2006/relationships/image" Target="../media/image10.png"/><Relationship Id="rId6" Type="http://schemas.openxmlformats.org/officeDocument/2006/relationships/tags" Target="../tags/tag84.xml"/><Relationship Id="rId5" Type="http://schemas.openxmlformats.org/officeDocument/2006/relationships/image" Target="../media/image5.png"/><Relationship Id="rId4" Type="http://schemas.openxmlformats.org/officeDocument/2006/relationships/tags" Target="../tags/tag83.xml"/><Relationship Id="rId3" Type="http://schemas.openxmlformats.org/officeDocument/2006/relationships/image" Target="../media/image9.png"/><Relationship Id="rId2" Type="http://schemas.openxmlformats.org/officeDocument/2006/relationships/tags" Target="../tags/tag82.xml"/><Relationship Id="rId13" Type="http://schemas.openxmlformats.org/officeDocument/2006/relationships/tags" Target="../tags/tag89.xml"/><Relationship Id="rId12" Type="http://schemas.openxmlformats.org/officeDocument/2006/relationships/tags" Target="../tags/tag88.xml"/><Relationship Id="rId11" Type="http://schemas.openxmlformats.org/officeDocument/2006/relationships/tags" Target="../tags/tag87.xml"/><Relationship Id="rId10" Type="http://schemas.openxmlformats.org/officeDocument/2006/relationships/tags" Target="../tags/tag86.xml"/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9" Type="http://schemas.openxmlformats.org/officeDocument/2006/relationships/image" Target="../media/image11.png"/><Relationship Id="rId8" Type="http://schemas.openxmlformats.org/officeDocument/2006/relationships/tags" Target="../tags/tag93.xml"/><Relationship Id="rId7" Type="http://schemas.openxmlformats.org/officeDocument/2006/relationships/image" Target="../media/image10.png"/><Relationship Id="rId6" Type="http://schemas.openxmlformats.org/officeDocument/2006/relationships/tags" Target="../tags/tag92.xml"/><Relationship Id="rId5" Type="http://schemas.openxmlformats.org/officeDocument/2006/relationships/image" Target="../media/image5.png"/><Relationship Id="rId4" Type="http://schemas.openxmlformats.org/officeDocument/2006/relationships/tags" Target="../tags/tag91.xml"/><Relationship Id="rId3" Type="http://schemas.openxmlformats.org/officeDocument/2006/relationships/image" Target="../media/image9.png"/><Relationship Id="rId2" Type="http://schemas.openxmlformats.org/officeDocument/2006/relationships/tags" Target="../tags/tag90.xml"/><Relationship Id="rId15" Type="http://schemas.openxmlformats.org/officeDocument/2006/relationships/tags" Target="../tags/tag99.xml"/><Relationship Id="rId14" Type="http://schemas.openxmlformats.org/officeDocument/2006/relationships/tags" Target="../tags/tag98.xml"/><Relationship Id="rId13" Type="http://schemas.openxmlformats.org/officeDocument/2006/relationships/tags" Target="../tags/tag97.xml"/><Relationship Id="rId12" Type="http://schemas.openxmlformats.org/officeDocument/2006/relationships/tags" Target="../tags/tag96.xml"/><Relationship Id="rId11" Type="http://schemas.openxmlformats.org/officeDocument/2006/relationships/tags" Target="../tags/tag95.xml"/><Relationship Id="rId10" Type="http://schemas.openxmlformats.org/officeDocument/2006/relationships/tags" Target="../tags/tag94.xml"/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9" Type="http://schemas.openxmlformats.org/officeDocument/2006/relationships/image" Target="../media/image6.png"/><Relationship Id="rId8" Type="http://schemas.openxmlformats.org/officeDocument/2006/relationships/tags" Target="../tags/tag103.xml"/><Relationship Id="rId7" Type="http://schemas.openxmlformats.org/officeDocument/2006/relationships/image" Target="../media/image5.png"/><Relationship Id="rId6" Type="http://schemas.openxmlformats.org/officeDocument/2006/relationships/tags" Target="../tags/tag102.xml"/><Relationship Id="rId5" Type="http://schemas.openxmlformats.org/officeDocument/2006/relationships/image" Target="../media/image4.png"/><Relationship Id="rId4" Type="http://schemas.openxmlformats.org/officeDocument/2006/relationships/tags" Target="../tags/tag101.xml"/><Relationship Id="rId3" Type="http://schemas.openxmlformats.org/officeDocument/2006/relationships/image" Target="../media/image3.png"/><Relationship Id="rId21" Type="http://schemas.openxmlformats.org/officeDocument/2006/relationships/tags" Target="../tags/tag112.xml"/><Relationship Id="rId20" Type="http://schemas.openxmlformats.org/officeDocument/2006/relationships/tags" Target="../tags/tag111.xml"/><Relationship Id="rId2" Type="http://schemas.openxmlformats.org/officeDocument/2006/relationships/tags" Target="../tags/tag100.xml"/><Relationship Id="rId19" Type="http://schemas.openxmlformats.org/officeDocument/2006/relationships/tags" Target="../tags/tag110.xml"/><Relationship Id="rId18" Type="http://schemas.openxmlformats.org/officeDocument/2006/relationships/tags" Target="../tags/tag109.xml"/><Relationship Id="rId17" Type="http://schemas.openxmlformats.org/officeDocument/2006/relationships/tags" Target="../tags/tag108.xml"/><Relationship Id="rId16" Type="http://schemas.openxmlformats.org/officeDocument/2006/relationships/image" Target="../media/image16.png"/><Relationship Id="rId15" Type="http://schemas.openxmlformats.org/officeDocument/2006/relationships/tags" Target="../tags/tag107.xml"/><Relationship Id="rId14" Type="http://schemas.openxmlformats.org/officeDocument/2006/relationships/tags" Target="../tags/tag106.xml"/><Relationship Id="rId13" Type="http://schemas.openxmlformats.org/officeDocument/2006/relationships/image" Target="../media/image8.png"/><Relationship Id="rId12" Type="http://schemas.openxmlformats.org/officeDocument/2006/relationships/tags" Target="../tags/tag105.xml"/><Relationship Id="rId11" Type="http://schemas.openxmlformats.org/officeDocument/2006/relationships/image" Target="../media/image7.png"/><Relationship Id="rId10" Type="http://schemas.openxmlformats.org/officeDocument/2006/relationships/tags" Target="../tags/tag104.xml"/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  <a:prstGeom prst="rect">
            <a:avLst/>
          </a:prstGeom>
        </p:spPr>
        <p:txBody>
          <a:bodyPr anchor="b"/>
          <a:lstStyle>
            <a:lvl1pPr algn="ctr">
              <a:defRPr sz="4500"/>
            </a:lvl1pPr>
          </a:lstStyle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pPr fontAlgn="base"/>
            <a:r>
              <a:rPr lang="zh-CN" altLang="en-US" strike="noStrike" noProof="1" smtClean="0"/>
              <a:t>单击此处编辑母版副标题样式</a:t>
            </a:r>
            <a:endParaRPr lang="zh-CN" altLang="en-US" strike="noStrike" noProof="1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74955"/>
            <a:ext cx="8229600" cy="1143000"/>
          </a:xfrm>
          <a:prstGeom prst="rect">
            <a:avLst/>
          </a:prstGeom>
        </p:spPr>
        <p:txBody>
          <a:bodyPr/>
          <a:lstStyle/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457200" y="1600200"/>
            <a:ext cx="8229600" cy="4526280"/>
          </a:xfrm>
          <a:prstGeom prst="rect">
            <a:avLst/>
          </a:prstGeom>
        </p:spPr>
        <p:txBody>
          <a:bodyPr vert="eaVert"/>
          <a:lstStyle/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  <a:p>
            <a:pPr lvl="1" fontAlgn="base"/>
            <a:r>
              <a:rPr lang="zh-CN" altLang="en-US" strike="noStrike" noProof="1" smtClean="0"/>
              <a:t>第二级</a:t>
            </a:r>
            <a:endParaRPr lang="zh-CN" altLang="en-US" strike="noStrike" noProof="1" smtClean="0"/>
          </a:p>
          <a:p>
            <a:pPr lvl="2" fontAlgn="base"/>
            <a:r>
              <a:rPr lang="zh-CN" altLang="en-US" strike="noStrike" noProof="1" smtClean="0"/>
              <a:t>第三级</a:t>
            </a:r>
            <a:endParaRPr lang="zh-CN" altLang="en-US" strike="noStrike" noProof="1" smtClean="0"/>
          </a:p>
          <a:p>
            <a:pPr lvl="3" fontAlgn="base"/>
            <a:r>
              <a:rPr lang="zh-CN" altLang="en-US" strike="noStrike" noProof="1" smtClean="0"/>
              <a:t>第四级</a:t>
            </a:r>
            <a:endParaRPr lang="zh-CN" altLang="en-US" strike="noStrike" noProof="1" smtClean="0"/>
          </a:p>
          <a:p>
            <a:pPr lvl="4" fontAlgn="base"/>
            <a:r>
              <a:rPr lang="zh-CN" altLang="en-US" strike="noStrike" noProof="1" smtClean="0"/>
              <a:t>第五级</a:t>
            </a:r>
            <a:endParaRPr lang="zh-CN" altLang="en-US" strike="noStrike" noProof="1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  <a:prstGeom prst="rect">
            <a:avLst/>
          </a:prstGeom>
        </p:spPr>
        <p:txBody>
          <a:bodyPr vert="eaVert"/>
          <a:lstStyle/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  <a:prstGeom prst="rect">
            <a:avLst/>
          </a:prstGeom>
        </p:spPr>
        <p:txBody>
          <a:bodyPr vert="eaVert"/>
          <a:lstStyle/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  <a:p>
            <a:pPr lvl="1" fontAlgn="base"/>
            <a:r>
              <a:rPr lang="zh-CN" altLang="en-US" strike="noStrike" noProof="1" smtClean="0"/>
              <a:t>第二级</a:t>
            </a:r>
            <a:endParaRPr lang="zh-CN" altLang="en-US" strike="noStrike" noProof="1" smtClean="0"/>
          </a:p>
          <a:p>
            <a:pPr lvl="2" fontAlgn="base"/>
            <a:r>
              <a:rPr lang="zh-CN" altLang="en-US" strike="noStrike" noProof="1" smtClean="0"/>
              <a:t>第三级</a:t>
            </a:r>
            <a:endParaRPr lang="zh-CN" altLang="en-US" strike="noStrike" noProof="1" smtClean="0"/>
          </a:p>
          <a:p>
            <a:pPr lvl="3" fontAlgn="base"/>
            <a:r>
              <a:rPr lang="zh-CN" altLang="en-US" strike="noStrike" noProof="1" smtClean="0"/>
              <a:t>第四级</a:t>
            </a:r>
            <a:endParaRPr lang="zh-CN" altLang="en-US" strike="noStrike" noProof="1" smtClean="0"/>
          </a:p>
          <a:p>
            <a:pPr lvl="4" fontAlgn="base"/>
            <a:r>
              <a:rPr lang="zh-CN" altLang="en-US" strike="noStrike" noProof="1" smtClean="0"/>
              <a:t>第五级</a:t>
            </a:r>
            <a:endParaRPr lang="zh-CN" altLang="en-US" strike="noStrike" noProof="1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pPr fontAlgn="base"/>
            <a:r>
              <a:rPr lang="zh-CN" altLang="en-US" strike="noStrike" noProof="1" smtClean="0"/>
              <a:t>单击此处编辑母版副标题样式</a:t>
            </a:r>
            <a:endParaRPr lang="zh-CN" altLang="en-US" strike="noStrike" noProof="1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lvl="0" fontAlgn="base"/>
            <a:endParaRPr lang="zh-CN" altLang="en-US" strike="noStrike" noProof="1">
              <a:latin typeface="Arial" panose="020B0604020202020204" pitchFamily="34" charset="0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lvl="0" fontAlgn="base"/>
            <a:endParaRPr lang="zh-CN" altLang="en-US" strike="noStrike" noProof="1">
              <a:latin typeface="Arial" panose="020B0604020202020204" pitchFamily="34" charset="0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fontAlgn="base"/>
            <a:fld id="{9A0DB2DC-4C9A-4742-B13C-FB6460FD3503}" type="slidenum">
              <a:rPr lang="zh-CN" altLang="en-US" strike="noStrike" noProof="1"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</a:fld>
            <a:endParaRPr lang="zh-CN" altLang="en-US" strike="noStrike" noProof="1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  <a:p>
            <a:pPr lvl="1" fontAlgn="base"/>
            <a:r>
              <a:rPr lang="zh-CN" altLang="en-US" strike="noStrike" noProof="1" smtClean="0"/>
              <a:t>第二级</a:t>
            </a:r>
            <a:endParaRPr lang="zh-CN" altLang="en-US" strike="noStrike" noProof="1" smtClean="0"/>
          </a:p>
          <a:p>
            <a:pPr lvl="2" fontAlgn="base"/>
            <a:r>
              <a:rPr lang="zh-CN" altLang="en-US" strike="noStrike" noProof="1" smtClean="0"/>
              <a:t>第三级</a:t>
            </a:r>
            <a:endParaRPr lang="zh-CN" altLang="en-US" strike="noStrike" noProof="1" smtClean="0"/>
          </a:p>
          <a:p>
            <a:pPr lvl="3" fontAlgn="base"/>
            <a:r>
              <a:rPr lang="zh-CN" altLang="en-US" strike="noStrike" noProof="1" smtClean="0"/>
              <a:t>第四级</a:t>
            </a:r>
            <a:endParaRPr lang="zh-CN" altLang="en-US" strike="noStrike" noProof="1" smtClean="0"/>
          </a:p>
          <a:p>
            <a:pPr lvl="4" fontAlgn="base"/>
            <a:r>
              <a:rPr lang="zh-CN" altLang="en-US" strike="noStrike" noProof="1" smtClean="0"/>
              <a:t>第五级</a:t>
            </a:r>
            <a:endParaRPr lang="zh-CN" altLang="en-US" strike="noStrike" noProof="1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lvl="0" fontAlgn="base"/>
            <a:endParaRPr lang="zh-CN" altLang="en-US" strike="noStrike" noProof="1">
              <a:latin typeface="Arial" panose="020B0604020202020204" pitchFamily="34" charset="0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lvl="0" fontAlgn="base"/>
            <a:endParaRPr lang="zh-CN" altLang="en-US" strike="noStrike" noProof="1">
              <a:latin typeface="Arial" panose="020B0604020202020204" pitchFamily="34" charset="0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fontAlgn="base"/>
            <a:fld id="{9A0DB2DC-4C9A-4742-B13C-FB6460FD3503}" type="slidenum">
              <a:rPr lang="zh-CN" altLang="en-US" strike="noStrike" noProof="1"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</a:fld>
            <a:endParaRPr lang="zh-CN" altLang="en-US" strike="noStrike" noProof="1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lvl="0" fontAlgn="base"/>
            <a:endParaRPr lang="zh-CN" altLang="en-US" strike="noStrike" noProof="1">
              <a:latin typeface="Arial" panose="020B0604020202020204" pitchFamily="34" charset="0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lvl="0" fontAlgn="base"/>
            <a:endParaRPr lang="zh-CN" altLang="en-US" strike="noStrike" noProof="1">
              <a:latin typeface="Arial" panose="020B0604020202020204" pitchFamily="34" charset="0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fontAlgn="base"/>
            <a:fld id="{9A0DB2DC-4C9A-4742-B13C-FB6460FD3503}" type="slidenum">
              <a:rPr lang="zh-CN" altLang="en-US" strike="noStrike" noProof="1"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</a:fld>
            <a:endParaRPr lang="zh-CN" altLang="en-US" strike="noStrike" noProof="1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2504" cy="4525963"/>
          </a:xfrm>
        </p:spPr>
        <p:txBody>
          <a:bodyPr/>
          <a:lstStyle/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  <a:p>
            <a:pPr lvl="1" fontAlgn="base"/>
            <a:r>
              <a:rPr lang="zh-CN" altLang="en-US" strike="noStrike" noProof="1" smtClean="0"/>
              <a:t>第二级</a:t>
            </a:r>
            <a:endParaRPr lang="zh-CN" altLang="en-US" strike="noStrike" noProof="1" smtClean="0"/>
          </a:p>
          <a:p>
            <a:pPr lvl="2" fontAlgn="base"/>
            <a:r>
              <a:rPr lang="zh-CN" altLang="en-US" strike="noStrike" noProof="1" smtClean="0"/>
              <a:t>第三级</a:t>
            </a:r>
            <a:endParaRPr lang="zh-CN" altLang="en-US" strike="noStrike" noProof="1" smtClean="0"/>
          </a:p>
          <a:p>
            <a:pPr lvl="3" fontAlgn="base"/>
            <a:r>
              <a:rPr lang="zh-CN" altLang="en-US" strike="noStrike" noProof="1" smtClean="0"/>
              <a:t>第四级</a:t>
            </a:r>
            <a:endParaRPr lang="zh-CN" altLang="en-US" strike="noStrike" noProof="1" smtClean="0"/>
          </a:p>
          <a:p>
            <a:pPr lvl="4" fontAlgn="base"/>
            <a:r>
              <a:rPr lang="zh-CN" altLang="en-US" strike="noStrike" noProof="1" smtClean="0"/>
              <a:t>第五级</a:t>
            </a:r>
            <a:endParaRPr lang="zh-CN" altLang="en-US" strike="noStrike" noProof="1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654296" y="1600200"/>
            <a:ext cx="4032504" cy="4525963"/>
          </a:xfrm>
        </p:spPr>
        <p:txBody>
          <a:bodyPr/>
          <a:lstStyle/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  <a:p>
            <a:pPr lvl="1" fontAlgn="base"/>
            <a:r>
              <a:rPr lang="zh-CN" altLang="en-US" strike="noStrike" noProof="1" smtClean="0"/>
              <a:t>第二级</a:t>
            </a:r>
            <a:endParaRPr lang="zh-CN" altLang="en-US" strike="noStrike" noProof="1" smtClean="0"/>
          </a:p>
          <a:p>
            <a:pPr lvl="2" fontAlgn="base"/>
            <a:r>
              <a:rPr lang="zh-CN" altLang="en-US" strike="noStrike" noProof="1" smtClean="0"/>
              <a:t>第三级</a:t>
            </a:r>
            <a:endParaRPr lang="zh-CN" altLang="en-US" strike="noStrike" noProof="1" smtClean="0"/>
          </a:p>
          <a:p>
            <a:pPr lvl="3" fontAlgn="base"/>
            <a:r>
              <a:rPr lang="zh-CN" altLang="en-US" strike="noStrike" noProof="1" smtClean="0"/>
              <a:t>第四级</a:t>
            </a:r>
            <a:endParaRPr lang="zh-CN" altLang="en-US" strike="noStrike" noProof="1" smtClean="0"/>
          </a:p>
          <a:p>
            <a:pPr lvl="4" fontAlgn="base"/>
            <a:r>
              <a:rPr lang="zh-CN" altLang="en-US" strike="noStrike" noProof="1" smtClean="0"/>
              <a:t>第五级</a:t>
            </a:r>
            <a:endParaRPr lang="zh-CN" altLang="en-US" strike="noStrike" noProof="1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lvl="0" fontAlgn="base"/>
            <a:endParaRPr lang="zh-CN" altLang="en-US" strike="noStrike" noProof="1">
              <a:latin typeface="Arial" panose="020B0604020202020204" pitchFamily="34" charset="0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lvl="0" fontAlgn="base"/>
            <a:endParaRPr lang="zh-CN" altLang="en-US" strike="noStrike" noProof="1">
              <a:latin typeface="Arial" panose="020B0604020202020204" pitchFamily="34" charset="0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fontAlgn="base"/>
            <a:fld id="{9A0DB2DC-4C9A-4742-B13C-FB6460FD3503}" type="slidenum">
              <a:rPr lang="zh-CN" altLang="en-US" strike="noStrike" noProof="1"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</a:fld>
            <a:endParaRPr lang="zh-CN" altLang="en-US" strike="noStrike" noProof="1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365125"/>
            <a:ext cx="7886700" cy="1325563"/>
          </a:xfrm>
        </p:spPr>
        <p:txBody>
          <a:bodyPr/>
          <a:lstStyle/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90081" y="1778438"/>
            <a:ext cx="3655181" cy="823912"/>
          </a:xfrm>
        </p:spPr>
        <p:txBody>
          <a:bodyPr anchor="ctr" anchorCtr="0"/>
          <a:lstStyle>
            <a:lvl1pPr marL="0" indent="0">
              <a:buNone/>
              <a:defRPr sz="2100"/>
            </a:lvl1pPr>
            <a:lvl2pPr marL="342900" indent="0">
              <a:buNone/>
              <a:defRPr sz="1800"/>
            </a:lvl2pPr>
            <a:lvl3pPr marL="685800" indent="0">
              <a:buNone/>
              <a:defRPr sz="1500"/>
            </a:lvl3pPr>
            <a:lvl4pPr marL="1028700" indent="0">
              <a:buNone/>
              <a:defRPr sz="1350"/>
            </a:lvl4pPr>
            <a:lvl5pPr marL="1371600" indent="0">
              <a:buNone/>
              <a:defRPr sz="1350"/>
            </a:lvl5pPr>
            <a:lvl6pPr marL="1714500" indent="0">
              <a:buNone/>
              <a:defRPr sz="1350"/>
            </a:lvl6pPr>
            <a:lvl7pPr marL="2057400" indent="0">
              <a:buNone/>
              <a:defRPr sz="1350"/>
            </a:lvl7pPr>
            <a:lvl8pPr marL="2400300" indent="0">
              <a:buNone/>
              <a:defRPr sz="1350"/>
            </a:lvl8pPr>
            <a:lvl9pPr marL="2743200" indent="0">
              <a:buNone/>
              <a:defRPr sz="1350"/>
            </a:lvl9pPr>
          </a:lstStyle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90081" y="2665379"/>
            <a:ext cx="3655181" cy="3524284"/>
          </a:xfrm>
        </p:spPr>
        <p:txBody>
          <a:bodyPr/>
          <a:lstStyle/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  <a:p>
            <a:pPr lvl="1" fontAlgn="base"/>
            <a:r>
              <a:rPr lang="zh-CN" altLang="en-US" strike="noStrike" noProof="1" smtClean="0"/>
              <a:t>第二级</a:t>
            </a:r>
            <a:endParaRPr lang="zh-CN" altLang="en-US" strike="noStrike" noProof="1" smtClean="0"/>
          </a:p>
          <a:p>
            <a:pPr lvl="2" fontAlgn="base"/>
            <a:r>
              <a:rPr lang="zh-CN" altLang="en-US" strike="noStrike" noProof="1" smtClean="0"/>
              <a:t>第三级</a:t>
            </a:r>
            <a:endParaRPr lang="zh-CN" altLang="en-US" strike="noStrike" noProof="1" smtClean="0"/>
          </a:p>
          <a:p>
            <a:pPr lvl="3" fontAlgn="base"/>
            <a:r>
              <a:rPr lang="zh-CN" altLang="en-US" strike="noStrike" noProof="1" smtClean="0"/>
              <a:t>第四级</a:t>
            </a:r>
            <a:endParaRPr lang="zh-CN" altLang="en-US" strike="noStrike" noProof="1" smtClean="0"/>
          </a:p>
          <a:p>
            <a:pPr lvl="4" fontAlgn="base"/>
            <a:r>
              <a:rPr lang="zh-CN" altLang="en-US" strike="noStrike" noProof="1" smtClean="0"/>
              <a:t>第五级</a:t>
            </a:r>
            <a:endParaRPr lang="zh-CN" altLang="en-US" strike="noStrike" noProof="1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4692704" y="1778438"/>
            <a:ext cx="3673182" cy="823912"/>
          </a:xfrm>
        </p:spPr>
        <p:txBody>
          <a:bodyPr anchor="ctr" anchorCtr="0"/>
          <a:lstStyle>
            <a:lvl1pPr marL="0" indent="0">
              <a:buNone/>
              <a:defRPr sz="2100"/>
            </a:lvl1pPr>
            <a:lvl2pPr marL="342900" indent="0">
              <a:buNone/>
              <a:defRPr sz="1800"/>
            </a:lvl2pPr>
            <a:lvl3pPr marL="685800" indent="0">
              <a:buNone/>
              <a:defRPr sz="1500"/>
            </a:lvl3pPr>
            <a:lvl4pPr marL="1028700" indent="0">
              <a:buNone/>
              <a:defRPr sz="1350"/>
            </a:lvl4pPr>
            <a:lvl5pPr marL="1371600" indent="0">
              <a:buNone/>
              <a:defRPr sz="1350"/>
            </a:lvl5pPr>
            <a:lvl6pPr marL="1714500" indent="0">
              <a:buNone/>
              <a:defRPr sz="1350"/>
            </a:lvl6pPr>
            <a:lvl7pPr marL="2057400" indent="0">
              <a:buNone/>
              <a:defRPr sz="1350"/>
            </a:lvl7pPr>
            <a:lvl8pPr marL="2400300" indent="0">
              <a:buNone/>
              <a:defRPr sz="1350"/>
            </a:lvl8pPr>
            <a:lvl9pPr marL="2743200" indent="0">
              <a:buNone/>
              <a:defRPr sz="1350"/>
            </a:lvl9pPr>
          </a:lstStyle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4692704" y="2665379"/>
            <a:ext cx="3673182" cy="3524284"/>
          </a:xfrm>
        </p:spPr>
        <p:txBody>
          <a:bodyPr/>
          <a:lstStyle/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  <a:p>
            <a:pPr lvl="1" fontAlgn="base"/>
            <a:r>
              <a:rPr lang="zh-CN" altLang="en-US" strike="noStrike" noProof="1" smtClean="0"/>
              <a:t>第二级</a:t>
            </a:r>
            <a:endParaRPr lang="zh-CN" altLang="en-US" strike="noStrike" noProof="1" smtClean="0"/>
          </a:p>
          <a:p>
            <a:pPr lvl="2" fontAlgn="base"/>
            <a:r>
              <a:rPr lang="zh-CN" altLang="en-US" strike="noStrike" noProof="1" smtClean="0"/>
              <a:t>第三级</a:t>
            </a:r>
            <a:endParaRPr lang="zh-CN" altLang="en-US" strike="noStrike" noProof="1" smtClean="0"/>
          </a:p>
          <a:p>
            <a:pPr lvl="3" fontAlgn="base"/>
            <a:r>
              <a:rPr lang="zh-CN" altLang="en-US" strike="noStrike" noProof="1" smtClean="0"/>
              <a:t>第四级</a:t>
            </a:r>
            <a:endParaRPr lang="zh-CN" altLang="en-US" strike="noStrike" noProof="1" smtClean="0"/>
          </a:p>
          <a:p>
            <a:pPr lvl="4" fontAlgn="base"/>
            <a:r>
              <a:rPr lang="zh-CN" altLang="en-US" strike="noStrike" noProof="1" smtClean="0"/>
              <a:t>第五级</a:t>
            </a:r>
            <a:endParaRPr lang="zh-CN" altLang="en-US" strike="noStrike" noProof="1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lvl="0" fontAlgn="base"/>
            <a:endParaRPr lang="zh-CN" altLang="en-US" strike="noStrike" noProof="1">
              <a:latin typeface="Arial" panose="020B0604020202020204" pitchFamily="34" charset="0"/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lvl="0" fontAlgn="base"/>
            <a:endParaRPr lang="zh-CN" altLang="en-US" strike="noStrike" noProof="1">
              <a:latin typeface="Arial" panose="020B0604020202020204" pitchFamily="34" charset="0"/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fontAlgn="base"/>
            <a:fld id="{9A0DB2DC-4C9A-4742-B13C-FB6460FD3503}" type="slidenum">
              <a:rPr lang="zh-CN" altLang="en-US" strike="noStrike" noProof="1"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</a:fld>
            <a:endParaRPr lang="zh-CN" altLang="en-US" strike="noStrike" noProof="1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lvl="0" fontAlgn="base"/>
            <a:endParaRPr lang="zh-CN" altLang="en-US" strike="noStrike" noProof="1">
              <a:latin typeface="Arial" panose="020B0604020202020204" pitchFamily="34" charset="0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lvl="0" fontAlgn="base"/>
            <a:endParaRPr lang="zh-CN" altLang="en-US" strike="noStrike" noProof="1">
              <a:latin typeface="Arial" panose="020B0604020202020204" pitchFamily="34" charset="0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fontAlgn="base"/>
            <a:fld id="{9A0DB2DC-4C9A-4742-B13C-FB6460FD3503}" type="slidenum">
              <a:rPr lang="zh-CN" altLang="en-US" strike="noStrike" noProof="1"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</a:fld>
            <a:endParaRPr lang="zh-CN" altLang="en-US" strike="noStrike" noProof="1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lvl="0" fontAlgn="base"/>
            <a:endParaRPr lang="zh-CN" altLang="en-US" strike="noStrike" noProof="1">
              <a:latin typeface="Arial" panose="020B0604020202020204" pitchFamily="34" charset="0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lvl="0" fontAlgn="base"/>
            <a:endParaRPr lang="zh-CN" altLang="en-US" strike="noStrike" noProof="1">
              <a:latin typeface="Arial" panose="020B0604020202020204" pitchFamily="34" charset="0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fontAlgn="base"/>
            <a:fld id="{9A0DB2DC-4C9A-4742-B13C-FB6460FD3503}" type="slidenum">
              <a:rPr lang="zh-CN" altLang="en-US" strike="noStrike" noProof="1"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</a:fld>
            <a:endParaRPr lang="zh-CN" altLang="en-US" strike="noStrike" noProof="1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887391" y="987425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  <a:p>
            <a:pPr lvl="1" fontAlgn="base"/>
            <a:r>
              <a:rPr lang="zh-CN" altLang="en-US" strike="noStrike" noProof="1" smtClean="0"/>
              <a:t>第二级</a:t>
            </a:r>
            <a:endParaRPr lang="zh-CN" altLang="en-US" strike="noStrike" noProof="1" smtClean="0"/>
          </a:p>
          <a:p>
            <a:pPr lvl="2" fontAlgn="base"/>
            <a:r>
              <a:rPr lang="zh-CN" altLang="en-US" strike="noStrike" noProof="1" smtClean="0"/>
              <a:t>第三级</a:t>
            </a:r>
            <a:endParaRPr lang="zh-CN" altLang="en-US" strike="noStrike" noProof="1" smtClean="0"/>
          </a:p>
          <a:p>
            <a:pPr lvl="3" fontAlgn="base"/>
            <a:r>
              <a:rPr lang="zh-CN" altLang="en-US" strike="noStrike" noProof="1" smtClean="0"/>
              <a:t>第四级</a:t>
            </a:r>
            <a:endParaRPr lang="zh-CN" altLang="en-US" strike="noStrike" noProof="1" smtClean="0"/>
          </a:p>
          <a:p>
            <a:pPr lvl="4" fontAlgn="base"/>
            <a:r>
              <a:rPr lang="zh-CN" altLang="en-US" strike="noStrike" noProof="1" smtClean="0"/>
              <a:t>第五级</a:t>
            </a:r>
            <a:endParaRPr lang="zh-CN" altLang="en-US" strike="noStrike" noProof="1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lvl="0" fontAlgn="base"/>
            <a:endParaRPr lang="zh-CN" altLang="en-US" strike="noStrike" noProof="1">
              <a:latin typeface="Arial" panose="020B0604020202020204" pitchFamily="34" charset="0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lvl="0" fontAlgn="base"/>
            <a:endParaRPr lang="zh-CN" altLang="en-US" strike="noStrike" noProof="1">
              <a:latin typeface="Arial" panose="020B0604020202020204" pitchFamily="34" charset="0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fontAlgn="base"/>
            <a:fld id="{9A0DB2DC-4C9A-4742-B13C-FB6460FD3503}" type="slidenum">
              <a:rPr lang="zh-CN" altLang="en-US" strike="noStrike" noProof="1"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</a:fld>
            <a:endParaRPr lang="zh-CN" altLang="en-US" strike="noStrike" noProof="1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74955"/>
            <a:ext cx="8229600" cy="1143000"/>
          </a:xfrm>
          <a:prstGeom prst="rect">
            <a:avLst/>
          </a:prstGeom>
        </p:spPr>
        <p:txBody>
          <a:bodyPr/>
          <a:lstStyle/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6280"/>
          </a:xfrm>
          <a:prstGeom prst="rect">
            <a:avLst/>
          </a:prstGeom>
        </p:spPr>
        <p:txBody>
          <a:bodyPr/>
          <a:lstStyle/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  <a:p>
            <a:pPr lvl="1" fontAlgn="base"/>
            <a:r>
              <a:rPr lang="zh-CN" altLang="en-US" strike="noStrike" noProof="1" smtClean="0"/>
              <a:t>第二级</a:t>
            </a:r>
            <a:endParaRPr lang="zh-CN" altLang="en-US" strike="noStrike" noProof="1" smtClean="0"/>
          </a:p>
          <a:p>
            <a:pPr lvl="2" fontAlgn="base"/>
            <a:r>
              <a:rPr lang="zh-CN" altLang="en-US" strike="noStrike" noProof="1" smtClean="0"/>
              <a:t>第三级</a:t>
            </a:r>
            <a:endParaRPr lang="zh-CN" altLang="en-US" strike="noStrike" noProof="1" smtClean="0"/>
          </a:p>
          <a:p>
            <a:pPr lvl="3" fontAlgn="base"/>
            <a:r>
              <a:rPr lang="zh-CN" altLang="en-US" strike="noStrike" noProof="1" smtClean="0"/>
              <a:t>第四级</a:t>
            </a:r>
            <a:endParaRPr lang="zh-CN" altLang="en-US" strike="noStrike" noProof="1" smtClean="0"/>
          </a:p>
          <a:p>
            <a:pPr lvl="4" fontAlgn="base"/>
            <a:r>
              <a:rPr lang="zh-CN" altLang="en-US" strike="noStrike" noProof="1" smtClean="0"/>
              <a:t>第五级</a:t>
            </a:r>
            <a:endParaRPr lang="zh-CN" altLang="en-US" strike="noStrike" noProof="1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3124012" cy="1600200"/>
          </a:xfrm>
        </p:spPr>
        <p:txBody>
          <a:bodyPr anchor="b"/>
          <a:lstStyle>
            <a:lvl1pPr>
              <a:defRPr sz="2400"/>
            </a:lvl1pPr>
          </a:lstStyle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3887391" y="457201"/>
            <a:ext cx="4629150" cy="5403850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pPr fontAlgn="base"/>
            <a:endParaRPr lang="zh-CN" altLang="en-US" strike="noStrike" noProof="1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3124012" cy="3811588"/>
          </a:xfrm>
        </p:spPr>
        <p:txBody>
          <a:bodyPr/>
          <a:lstStyle>
            <a:lvl1pPr marL="0" indent="0">
              <a:buNone/>
              <a:defRPr sz="1500"/>
            </a:lvl1pPr>
            <a:lvl2pPr marL="342900" indent="0">
              <a:buNone/>
              <a:defRPr sz="1350"/>
            </a:lvl2pPr>
            <a:lvl3pPr marL="685800" indent="0">
              <a:buNone/>
              <a:defRPr sz="1200"/>
            </a:lvl3pPr>
            <a:lvl4pPr marL="1028700" indent="0">
              <a:buNone/>
              <a:defRPr sz="1050"/>
            </a:lvl4pPr>
            <a:lvl5pPr marL="1371600" indent="0">
              <a:buNone/>
              <a:defRPr sz="1050"/>
            </a:lvl5pPr>
            <a:lvl6pPr marL="1714500" indent="0">
              <a:buNone/>
              <a:defRPr sz="1050"/>
            </a:lvl6pPr>
            <a:lvl7pPr marL="2057400" indent="0">
              <a:buNone/>
              <a:defRPr sz="1050"/>
            </a:lvl7pPr>
            <a:lvl8pPr marL="2400300" indent="0">
              <a:buNone/>
              <a:defRPr sz="1050"/>
            </a:lvl8pPr>
            <a:lvl9pPr marL="2743200" indent="0">
              <a:buNone/>
              <a:defRPr sz="1050"/>
            </a:lvl9pPr>
          </a:lstStyle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lvl="0" fontAlgn="base"/>
            <a:endParaRPr lang="zh-CN" altLang="en-US" strike="noStrike" noProof="1">
              <a:latin typeface="Arial" panose="020B0604020202020204" pitchFamily="34" charset="0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lvl="0" fontAlgn="base"/>
            <a:endParaRPr lang="zh-CN" altLang="en-US" strike="noStrike" noProof="1">
              <a:latin typeface="Arial" panose="020B0604020202020204" pitchFamily="34" charset="0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fontAlgn="base"/>
            <a:fld id="{9A0DB2DC-4C9A-4742-B13C-FB6460FD3503}" type="slidenum">
              <a:rPr lang="zh-CN" altLang="en-US" strike="noStrike" noProof="1"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</a:fld>
            <a:endParaRPr lang="zh-CN" altLang="en-US" strike="noStrike" noProof="1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  <a:p>
            <a:pPr lvl="1" fontAlgn="base"/>
            <a:r>
              <a:rPr lang="zh-CN" altLang="en-US" strike="noStrike" noProof="1" smtClean="0"/>
              <a:t>第二级</a:t>
            </a:r>
            <a:endParaRPr lang="zh-CN" altLang="en-US" strike="noStrike" noProof="1" smtClean="0"/>
          </a:p>
          <a:p>
            <a:pPr lvl="2" fontAlgn="base"/>
            <a:r>
              <a:rPr lang="zh-CN" altLang="en-US" strike="noStrike" noProof="1" smtClean="0"/>
              <a:t>第三级</a:t>
            </a:r>
            <a:endParaRPr lang="zh-CN" altLang="en-US" strike="noStrike" noProof="1" smtClean="0"/>
          </a:p>
          <a:p>
            <a:pPr lvl="3" fontAlgn="base"/>
            <a:r>
              <a:rPr lang="zh-CN" altLang="en-US" strike="noStrike" noProof="1" smtClean="0"/>
              <a:t>第四级</a:t>
            </a:r>
            <a:endParaRPr lang="zh-CN" altLang="en-US" strike="noStrike" noProof="1" smtClean="0"/>
          </a:p>
          <a:p>
            <a:pPr lvl="4" fontAlgn="base"/>
            <a:r>
              <a:rPr lang="zh-CN" altLang="en-US" strike="noStrike" noProof="1" smtClean="0"/>
              <a:t>第五级</a:t>
            </a:r>
            <a:endParaRPr lang="zh-CN" altLang="en-US" strike="noStrike" noProof="1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lvl="0" fontAlgn="base"/>
            <a:endParaRPr lang="zh-CN" altLang="en-US" strike="noStrike" noProof="1">
              <a:latin typeface="Arial" panose="020B0604020202020204" pitchFamily="34" charset="0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lvl="0" fontAlgn="base"/>
            <a:endParaRPr lang="zh-CN" altLang="en-US" strike="noStrike" noProof="1">
              <a:latin typeface="Arial" panose="020B0604020202020204" pitchFamily="34" charset="0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fontAlgn="base"/>
            <a:fld id="{9A0DB2DC-4C9A-4742-B13C-FB6460FD3503}" type="slidenum">
              <a:rPr lang="zh-CN" altLang="en-US" strike="noStrike" noProof="1"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</a:fld>
            <a:endParaRPr lang="zh-CN" altLang="en-US" strike="noStrike" noProof="1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52930" cy="5851525"/>
          </a:xfrm>
        </p:spPr>
        <p:txBody>
          <a:bodyPr vert="eaVert"/>
          <a:lstStyle/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  <a:p>
            <a:pPr lvl="1" fontAlgn="base"/>
            <a:r>
              <a:rPr lang="zh-CN" altLang="en-US" strike="noStrike" noProof="1" smtClean="0"/>
              <a:t>第二级</a:t>
            </a:r>
            <a:endParaRPr lang="zh-CN" altLang="en-US" strike="noStrike" noProof="1" smtClean="0"/>
          </a:p>
          <a:p>
            <a:pPr lvl="2" fontAlgn="base"/>
            <a:r>
              <a:rPr lang="zh-CN" altLang="en-US" strike="noStrike" noProof="1" smtClean="0"/>
              <a:t>第三级</a:t>
            </a:r>
            <a:endParaRPr lang="zh-CN" altLang="en-US" strike="noStrike" noProof="1" smtClean="0"/>
          </a:p>
          <a:p>
            <a:pPr lvl="3" fontAlgn="base"/>
            <a:r>
              <a:rPr lang="zh-CN" altLang="en-US" strike="noStrike" noProof="1" smtClean="0"/>
              <a:t>第四级</a:t>
            </a:r>
            <a:endParaRPr lang="zh-CN" altLang="en-US" strike="noStrike" noProof="1" smtClean="0"/>
          </a:p>
          <a:p>
            <a:pPr lvl="4" fontAlgn="base"/>
            <a:r>
              <a:rPr lang="zh-CN" altLang="en-US" strike="noStrike" noProof="1" smtClean="0"/>
              <a:t>第五级</a:t>
            </a:r>
            <a:endParaRPr lang="zh-CN" altLang="en-US" strike="noStrike" noProof="1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lvl="0" fontAlgn="base"/>
            <a:endParaRPr lang="zh-CN" altLang="en-US" strike="noStrike" noProof="1">
              <a:latin typeface="Arial" panose="020B0604020202020204" pitchFamily="34" charset="0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lvl="0" fontAlgn="base"/>
            <a:endParaRPr lang="zh-CN" altLang="en-US" strike="noStrike" noProof="1">
              <a:latin typeface="Arial" panose="020B0604020202020204" pitchFamily="34" charset="0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fontAlgn="base"/>
            <a:fld id="{9A0DB2DC-4C9A-4742-B13C-FB6460FD3503}" type="slidenum">
              <a:rPr lang="zh-CN" altLang="en-US" strike="noStrike" noProof="1"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</a:fld>
            <a:endParaRPr lang="zh-CN" altLang="en-US" strike="noStrike" noProof="1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  <a:prstGeom prst="rect">
            <a:avLst/>
          </a:prstGeom>
        </p:spPr>
        <p:txBody>
          <a:bodyPr anchor="b"/>
          <a:lstStyle>
            <a:lvl1pPr algn="ctr">
              <a:defRPr sz="4500"/>
            </a:lvl1pPr>
          </a:lstStyle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pPr fontAlgn="base"/>
            <a:r>
              <a:rPr lang="zh-CN" altLang="en-US" strike="noStrike" noProof="1" smtClean="0"/>
              <a:t>单击此处编辑母版副标题样式</a:t>
            </a:r>
            <a:endParaRPr lang="zh-CN" altLang="en-US" strike="noStrike" noProof="1"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74955"/>
            <a:ext cx="8229600" cy="1143000"/>
          </a:xfrm>
          <a:prstGeom prst="rect">
            <a:avLst/>
          </a:prstGeom>
        </p:spPr>
        <p:txBody>
          <a:bodyPr/>
          <a:lstStyle/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6280"/>
          </a:xfrm>
          <a:prstGeom prst="rect">
            <a:avLst/>
          </a:prstGeom>
        </p:spPr>
        <p:txBody>
          <a:bodyPr/>
          <a:lstStyle/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  <a:p>
            <a:pPr lvl="1" fontAlgn="base"/>
            <a:r>
              <a:rPr lang="zh-CN" altLang="en-US" strike="noStrike" noProof="1" smtClean="0"/>
              <a:t>第二级</a:t>
            </a:r>
            <a:endParaRPr lang="zh-CN" altLang="en-US" strike="noStrike" noProof="1" smtClean="0"/>
          </a:p>
          <a:p>
            <a:pPr lvl="2" fontAlgn="base"/>
            <a:r>
              <a:rPr lang="zh-CN" altLang="en-US" strike="noStrike" noProof="1" smtClean="0"/>
              <a:t>第三级</a:t>
            </a:r>
            <a:endParaRPr lang="zh-CN" altLang="en-US" strike="noStrike" noProof="1" smtClean="0"/>
          </a:p>
          <a:p>
            <a:pPr lvl="3" fontAlgn="base"/>
            <a:r>
              <a:rPr lang="zh-CN" altLang="en-US" strike="noStrike" noProof="1" smtClean="0"/>
              <a:t>第四级</a:t>
            </a:r>
            <a:endParaRPr lang="zh-CN" altLang="en-US" strike="noStrike" noProof="1" smtClean="0"/>
          </a:p>
          <a:p>
            <a:pPr lvl="4" fontAlgn="base"/>
            <a:r>
              <a:rPr lang="zh-CN" altLang="en-US" strike="noStrike" noProof="1" smtClean="0"/>
              <a:t>第五级</a:t>
            </a:r>
            <a:endParaRPr lang="zh-CN" altLang="en-US" strike="noStrike" noProof="1"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  <a:prstGeom prst="rect">
            <a:avLst/>
          </a:prstGeom>
        </p:spPr>
        <p:txBody>
          <a:bodyPr anchor="b"/>
          <a:lstStyle>
            <a:lvl1pPr>
              <a:defRPr sz="4500"/>
            </a:lvl1pPr>
          </a:lstStyle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74955"/>
            <a:ext cx="8229600" cy="1143000"/>
          </a:xfrm>
          <a:prstGeom prst="rect">
            <a:avLst/>
          </a:prstGeom>
        </p:spPr>
        <p:txBody>
          <a:bodyPr/>
          <a:lstStyle/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  <a:prstGeom prst="rect">
            <a:avLst/>
          </a:prstGeom>
        </p:spPr>
        <p:txBody>
          <a:bodyPr/>
          <a:lstStyle/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  <a:p>
            <a:pPr lvl="1" fontAlgn="base"/>
            <a:r>
              <a:rPr lang="zh-CN" altLang="en-US" strike="noStrike" noProof="1" smtClean="0"/>
              <a:t>第二级</a:t>
            </a:r>
            <a:endParaRPr lang="zh-CN" altLang="en-US" strike="noStrike" noProof="1" smtClean="0"/>
          </a:p>
          <a:p>
            <a:pPr lvl="2" fontAlgn="base"/>
            <a:r>
              <a:rPr lang="zh-CN" altLang="en-US" strike="noStrike" noProof="1" smtClean="0"/>
              <a:t>第三级</a:t>
            </a:r>
            <a:endParaRPr lang="zh-CN" altLang="en-US" strike="noStrike" noProof="1" smtClean="0"/>
          </a:p>
          <a:p>
            <a:pPr lvl="3" fontAlgn="base"/>
            <a:r>
              <a:rPr lang="zh-CN" altLang="en-US" strike="noStrike" noProof="1" smtClean="0"/>
              <a:t>第四级</a:t>
            </a:r>
            <a:endParaRPr lang="zh-CN" altLang="en-US" strike="noStrike" noProof="1" smtClean="0"/>
          </a:p>
          <a:p>
            <a:pPr lvl="4" fontAlgn="base"/>
            <a:r>
              <a:rPr lang="zh-CN" altLang="en-US" strike="noStrike" noProof="1" smtClean="0"/>
              <a:t>第五级</a:t>
            </a:r>
            <a:endParaRPr lang="zh-CN" altLang="en-US" strike="noStrike" noProof="1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  <a:prstGeom prst="rect">
            <a:avLst/>
          </a:prstGeom>
        </p:spPr>
        <p:txBody>
          <a:bodyPr/>
          <a:lstStyle/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  <a:p>
            <a:pPr lvl="1" fontAlgn="base"/>
            <a:r>
              <a:rPr lang="zh-CN" altLang="en-US" strike="noStrike" noProof="1" smtClean="0"/>
              <a:t>第二级</a:t>
            </a:r>
            <a:endParaRPr lang="zh-CN" altLang="en-US" strike="noStrike" noProof="1" smtClean="0"/>
          </a:p>
          <a:p>
            <a:pPr lvl="2" fontAlgn="base"/>
            <a:r>
              <a:rPr lang="zh-CN" altLang="en-US" strike="noStrike" noProof="1" smtClean="0"/>
              <a:t>第三级</a:t>
            </a:r>
            <a:endParaRPr lang="zh-CN" altLang="en-US" strike="noStrike" noProof="1" smtClean="0"/>
          </a:p>
          <a:p>
            <a:pPr lvl="3" fontAlgn="base"/>
            <a:r>
              <a:rPr lang="zh-CN" altLang="en-US" strike="noStrike" noProof="1" smtClean="0"/>
              <a:t>第四级</a:t>
            </a:r>
            <a:endParaRPr lang="zh-CN" altLang="en-US" strike="noStrike" noProof="1" smtClean="0"/>
          </a:p>
          <a:p>
            <a:pPr lvl="4" fontAlgn="base"/>
            <a:r>
              <a:rPr lang="zh-CN" altLang="en-US" strike="noStrike" noProof="1" smtClean="0"/>
              <a:t>第五级</a:t>
            </a:r>
            <a:endParaRPr lang="zh-CN" altLang="en-US" strike="noStrike" noProof="1"/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365125"/>
            <a:ext cx="7886700" cy="1325563"/>
          </a:xfrm>
          <a:prstGeom prst="rect">
            <a:avLst/>
          </a:prstGeom>
        </p:spPr>
        <p:txBody>
          <a:bodyPr/>
          <a:lstStyle/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90081" y="1778438"/>
            <a:ext cx="3655181" cy="823912"/>
          </a:xfrm>
          <a:prstGeom prst="rect">
            <a:avLst/>
          </a:prstGeom>
        </p:spPr>
        <p:txBody>
          <a:bodyPr anchor="ctr" anchorCtr="0"/>
          <a:lstStyle>
            <a:lvl1pPr marL="0" indent="0">
              <a:buNone/>
              <a:defRPr sz="2100"/>
            </a:lvl1pPr>
            <a:lvl2pPr marL="342900" indent="0">
              <a:buNone/>
              <a:defRPr sz="1800"/>
            </a:lvl2pPr>
            <a:lvl3pPr marL="685800" indent="0">
              <a:buNone/>
              <a:defRPr sz="1500"/>
            </a:lvl3pPr>
            <a:lvl4pPr marL="1028700" indent="0">
              <a:buNone/>
              <a:defRPr sz="1350"/>
            </a:lvl4pPr>
            <a:lvl5pPr marL="1371600" indent="0">
              <a:buNone/>
              <a:defRPr sz="1350"/>
            </a:lvl5pPr>
            <a:lvl6pPr marL="1714500" indent="0">
              <a:buNone/>
              <a:defRPr sz="1350"/>
            </a:lvl6pPr>
            <a:lvl7pPr marL="2057400" indent="0">
              <a:buNone/>
              <a:defRPr sz="1350"/>
            </a:lvl7pPr>
            <a:lvl8pPr marL="2400300" indent="0">
              <a:buNone/>
              <a:defRPr sz="1350"/>
            </a:lvl8pPr>
            <a:lvl9pPr marL="2743200" indent="0">
              <a:buNone/>
              <a:defRPr sz="1350"/>
            </a:lvl9pPr>
          </a:lstStyle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90081" y="2665379"/>
            <a:ext cx="3655181" cy="3524284"/>
          </a:xfrm>
          <a:prstGeom prst="rect">
            <a:avLst/>
          </a:prstGeom>
        </p:spPr>
        <p:txBody>
          <a:bodyPr/>
          <a:lstStyle/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  <a:p>
            <a:pPr lvl="1" fontAlgn="base"/>
            <a:r>
              <a:rPr lang="zh-CN" altLang="en-US" strike="noStrike" noProof="1" smtClean="0"/>
              <a:t>第二级</a:t>
            </a:r>
            <a:endParaRPr lang="zh-CN" altLang="en-US" strike="noStrike" noProof="1" smtClean="0"/>
          </a:p>
          <a:p>
            <a:pPr lvl="2" fontAlgn="base"/>
            <a:r>
              <a:rPr lang="zh-CN" altLang="en-US" strike="noStrike" noProof="1" smtClean="0"/>
              <a:t>第三级</a:t>
            </a:r>
            <a:endParaRPr lang="zh-CN" altLang="en-US" strike="noStrike" noProof="1" smtClean="0"/>
          </a:p>
          <a:p>
            <a:pPr lvl="3" fontAlgn="base"/>
            <a:r>
              <a:rPr lang="zh-CN" altLang="en-US" strike="noStrike" noProof="1" smtClean="0"/>
              <a:t>第四级</a:t>
            </a:r>
            <a:endParaRPr lang="zh-CN" altLang="en-US" strike="noStrike" noProof="1" smtClean="0"/>
          </a:p>
          <a:p>
            <a:pPr lvl="4" fontAlgn="base"/>
            <a:r>
              <a:rPr lang="zh-CN" altLang="en-US" strike="noStrike" noProof="1" smtClean="0"/>
              <a:t>第五级</a:t>
            </a:r>
            <a:endParaRPr lang="zh-CN" altLang="en-US" strike="noStrike" noProof="1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4692704" y="1778438"/>
            <a:ext cx="3673182" cy="823912"/>
          </a:xfrm>
          <a:prstGeom prst="rect">
            <a:avLst/>
          </a:prstGeom>
        </p:spPr>
        <p:txBody>
          <a:bodyPr anchor="ctr" anchorCtr="0"/>
          <a:lstStyle>
            <a:lvl1pPr marL="0" indent="0">
              <a:buNone/>
              <a:defRPr sz="2100"/>
            </a:lvl1pPr>
            <a:lvl2pPr marL="342900" indent="0">
              <a:buNone/>
              <a:defRPr sz="1800"/>
            </a:lvl2pPr>
            <a:lvl3pPr marL="685800" indent="0">
              <a:buNone/>
              <a:defRPr sz="1500"/>
            </a:lvl3pPr>
            <a:lvl4pPr marL="1028700" indent="0">
              <a:buNone/>
              <a:defRPr sz="1350"/>
            </a:lvl4pPr>
            <a:lvl5pPr marL="1371600" indent="0">
              <a:buNone/>
              <a:defRPr sz="1350"/>
            </a:lvl5pPr>
            <a:lvl6pPr marL="1714500" indent="0">
              <a:buNone/>
              <a:defRPr sz="1350"/>
            </a:lvl6pPr>
            <a:lvl7pPr marL="2057400" indent="0">
              <a:buNone/>
              <a:defRPr sz="1350"/>
            </a:lvl7pPr>
            <a:lvl8pPr marL="2400300" indent="0">
              <a:buNone/>
              <a:defRPr sz="1350"/>
            </a:lvl8pPr>
            <a:lvl9pPr marL="2743200" indent="0">
              <a:buNone/>
              <a:defRPr sz="1350"/>
            </a:lvl9pPr>
          </a:lstStyle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4692704" y="2665379"/>
            <a:ext cx="3673182" cy="3524284"/>
          </a:xfrm>
          <a:prstGeom prst="rect">
            <a:avLst/>
          </a:prstGeom>
        </p:spPr>
        <p:txBody>
          <a:bodyPr/>
          <a:lstStyle/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  <a:p>
            <a:pPr lvl="1" fontAlgn="base"/>
            <a:r>
              <a:rPr lang="zh-CN" altLang="en-US" strike="noStrike" noProof="1" smtClean="0"/>
              <a:t>第二级</a:t>
            </a:r>
            <a:endParaRPr lang="zh-CN" altLang="en-US" strike="noStrike" noProof="1" smtClean="0"/>
          </a:p>
          <a:p>
            <a:pPr lvl="2" fontAlgn="base"/>
            <a:r>
              <a:rPr lang="zh-CN" altLang="en-US" strike="noStrike" noProof="1" smtClean="0"/>
              <a:t>第三级</a:t>
            </a:r>
            <a:endParaRPr lang="zh-CN" altLang="en-US" strike="noStrike" noProof="1" smtClean="0"/>
          </a:p>
          <a:p>
            <a:pPr lvl="3" fontAlgn="base"/>
            <a:r>
              <a:rPr lang="zh-CN" altLang="en-US" strike="noStrike" noProof="1" smtClean="0"/>
              <a:t>第四级</a:t>
            </a:r>
            <a:endParaRPr lang="zh-CN" altLang="en-US" strike="noStrike" noProof="1" smtClean="0"/>
          </a:p>
          <a:p>
            <a:pPr lvl="4" fontAlgn="base"/>
            <a:r>
              <a:rPr lang="zh-CN" altLang="en-US" strike="noStrike" noProof="1" smtClean="0"/>
              <a:t>第五级</a:t>
            </a:r>
            <a:endParaRPr lang="zh-CN" altLang="en-US" strike="noStrike" noProof="1"/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74955"/>
            <a:ext cx="8229600" cy="1143000"/>
          </a:xfrm>
          <a:prstGeom prst="rect">
            <a:avLst/>
          </a:prstGeom>
        </p:spPr>
        <p:txBody>
          <a:bodyPr/>
          <a:lstStyle/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  <a:prstGeom prst="rect">
            <a:avLst/>
          </a:prstGeom>
        </p:spPr>
        <p:txBody>
          <a:bodyPr anchor="b"/>
          <a:lstStyle>
            <a:lvl1pPr>
              <a:defRPr sz="4500"/>
            </a:lvl1pPr>
          </a:lstStyle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  <a:prstGeom prst="rect">
            <a:avLst/>
          </a:prstGeom>
        </p:spPr>
        <p:txBody>
          <a:bodyPr anchor="b"/>
          <a:lstStyle>
            <a:lvl1pPr>
              <a:defRPr sz="2400"/>
            </a:lvl1pPr>
          </a:lstStyle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887391" y="987425"/>
            <a:ext cx="4629150" cy="4873625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  <a:p>
            <a:pPr lvl="1" fontAlgn="base"/>
            <a:r>
              <a:rPr lang="zh-CN" altLang="en-US" strike="noStrike" noProof="1" smtClean="0"/>
              <a:t>第二级</a:t>
            </a:r>
            <a:endParaRPr lang="zh-CN" altLang="en-US" strike="noStrike" noProof="1" smtClean="0"/>
          </a:p>
          <a:p>
            <a:pPr lvl="2" fontAlgn="base"/>
            <a:r>
              <a:rPr lang="zh-CN" altLang="en-US" strike="noStrike" noProof="1" smtClean="0"/>
              <a:t>第三级</a:t>
            </a:r>
            <a:endParaRPr lang="zh-CN" altLang="en-US" strike="noStrike" noProof="1" smtClean="0"/>
          </a:p>
          <a:p>
            <a:pPr lvl="3" fontAlgn="base"/>
            <a:r>
              <a:rPr lang="zh-CN" altLang="en-US" strike="noStrike" noProof="1" smtClean="0"/>
              <a:t>第四级</a:t>
            </a:r>
            <a:endParaRPr lang="zh-CN" altLang="en-US" strike="noStrike" noProof="1" smtClean="0"/>
          </a:p>
          <a:p>
            <a:pPr lvl="4" fontAlgn="base"/>
            <a:r>
              <a:rPr lang="zh-CN" altLang="en-US" strike="noStrike" noProof="1" smtClean="0"/>
              <a:t>第五级</a:t>
            </a:r>
            <a:endParaRPr lang="zh-CN" altLang="en-US" strike="noStrike" noProof="1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3124012" cy="1600200"/>
          </a:xfrm>
          <a:prstGeom prst="rect">
            <a:avLst/>
          </a:prstGeom>
        </p:spPr>
        <p:txBody>
          <a:bodyPr anchor="b"/>
          <a:lstStyle>
            <a:lvl1pPr>
              <a:defRPr sz="2400"/>
            </a:lvl1pPr>
          </a:lstStyle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3887391" y="457201"/>
            <a:ext cx="4629150" cy="540385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pPr fontAlgn="base"/>
            <a:endParaRPr lang="zh-CN" altLang="en-US" strike="noStrike" noProof="1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3124012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500"/>
            </a:lvl1pPr>
            <a:lvl2pPr marL="342900" indent="0">
              <a:buNone/>
              <a:defRPr sz="1350"/>
            </a:lvl2pPr>
            <a:lvl3pPr marL="685800" indent="0">
              <a:buNone/>
              <a:defRPr sz="1200"/>
            </a:lvl3pPr>
            <a:lvl4pPr marL="1028700" indent="0">
              <a:buNone/>
              <a:defRPr sz="1050"/>
            </a:lvl4pPr>
            <a:lvl5pPr marL="1371600" indent="0">
              <a:buNone/>
              <a:defRPr sz="1050"/>
            </a:lvl5pPr>
            <a:lvl6pPr marL="1714500" indent="0">
              <a:buNone/>
              <a:defRPr sz="1050"/>
            </a:lvl6pPr>
            <a:lvl7pPr marL="2057400" indent="0">
              <a:buNone/>
              <a:defRPr sz="1050"/>
            </a:lvl7pPr>
            <a:lvl8pPr marL="2400300" indent="0">
              <a:buNone/>
              <a:defRPr sz="1050"/>
            </a:lvl8pPr>
            <a:lvl9pPr marL="2743200" indent="0">
              <a:buNone/>
              <a:defRPr sz="1050"/>
            </a:lvl9pPr>
          </a:lstStyle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74955"/>
            <a:ext cx="8229600" cy="1143000"/>
          </a:xfrm>
          <a:prstGeom prst="rect">
            <a:avLst/>
          </a:prstGeom>
        </p:spPr>
        <p:txBody>
          <a:bodyPr/>
          <a:lstStyle/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457200" y="1600200"/>
            <a:ext cx="8229600" cy="4526280"/>
          </a:xfrm>
          <a:prstGeom prst="rect">
            <a:avLst/>
          </a:prstGeom>
        </p:spPr>
        <p:txBody>
          <a:bodyPr vert="eaVert"/>
          <a:lstStyle/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  <a:p>
            <a:pPr lvl="1" fontAlgn="base"/>
            <a:r>
              <a:rPr lang="zh-CN" altLang="en-US" strike="noStrike" noProof="1" smtClean="0"/>
              <a:t>第二级</a:t>
            </a:r>
            <a:endParaRPr lang="zh-CN" altLang="en-US" strike="noStrike" noProof="1" smtClean="0"/>
          </a:p>
          <a:p>
            <a:pPr lvl="2" fontAlgn="base"/>
            <a:r>
              <a:rPr lang="zh-CN" altLang="en-US" strike="noStrike" noProof="1" smtClean="0"/>
              <a:t>第三级</a:t>
            </a:r>
            <a:endParaRPr lang="zh-CN" altLang="en-US" strike="noStrike" noProof="1" smtClean="0"/>
          </a:p>
          <a:p>
            <a:pPr lvl="3" fontAlgn="base"/>
            <a:r>
              <a:rPr lang="zh-CN" altLang="en-US" strike="noStrike" noProof="1" smtClean="0"/>
              <a:t>第四级</a:t>
            </a:r>
            <a:endParaRPr lang="zh-CN" altLang="en-US" strike="noStrike" noProof="1" smtClean="0"/>
          </a:p>
          <a:p>
            <a:pPr lvl="4" fontAlgn="base"/>
            <a:r>
              <a:rPr lang="zh-CN" altLang="en-US" strike="noStrike" noProof="1" smtClean="0"/>
              <a:t>第五级</a:t>
            </a:r>
            <a:endParaRPr lang="zh-CN" altLang="en-US" strike="noStrike" noProof="1"/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  <a:prstGeom prst="rect">
            <a:avLst/>
          </a:prstGeom>
        </p:spPr>
        <p:txBody>
          <a:bodyPr vert="eaVert"/>
          <a:lstStyle/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  <a:prstGeom prst="rect">
            <a:avLst/>
          </a:prstGeom>
        </p:spPr>
        <p:txBody>
          <a:bodyPr vert="eaVert"/>
          <a:lstStyle/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  <a:p>
            <a:pPr lvl="1" fontAlgn="base"/>
            <a:r>
              <a:rPr lang="zh-CN" altLang="en-US" strike="noStrike" noProof="1" smtClean="0"/>
              <a:t>第二级</a:t>
            </a:r>
            <a:endParaRPr lang="zh-CN" altLang="en-US" strike="noStrike" noProof="1" smtClean="0"/>
          </a:p>
          <a:p>
            <a:pPr lvl="2" fontAlgn="base"/>
            <a:r>
              <a:rPr lang="zh-CN" altLang="en-US" strike="noStrike" noProof="1" smtClean="0"/>
              <a:t>第三级</a:t>
            </a:r>
            <a:endParaRPr lang="zh-CN" altLang="en-US" strike="noStrike" noProof="1" smtClean="0"/>
          </a:p>
          <a:p>
            <a:pPr lvl="3" fontAlgn="base"/>
            <a:r>
              <a:rPr lang="zh-CN" altLang="en-US" strike="noStrike" noProof="1" smtClean="0"/>
              <a:t>第四级</a:t>
            </a:r>
            <a:endParaRPr lang="zh-CN" altLang="en-US" strike="noStrike" noProof="1" smtClean="0"/>
          </a:p>
          <a:p>
            <a:pPr lvl="4" fontAlgn="base"/>
            <a:r>
              <a:rPr lang="zh-CN" altLang="en-US" strike="noStrike" noProof="1" smtClean="0"/>
              <a:t>第五级</a:t>
            </a:r>
            <a:endParaRPr lang="zh-CN" altLang="en-US" strike="noStrike" noProof="1"/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showMasterSp="0" userDrawn="1">
  <p:cSld name="标题幻灯片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图片 13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-5726" y="3744714"/>
            <a:ext cx="4970195" cy="3121423"/>
          </a:xfrm>
          <a:prstGeom prst="rect">
            <a:avLst/>
          </a:prstGeom>
        </p:spPr>
      </p:pic>
      <p:pic>
        <p:nvPicPr>
          <p:cNvPr id="17" name="图片 16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5"/>
          <a:stretch>
            <a:fillRect/>
          </a:stretch>
        </p:blipFill>
        <p:spPr>
          <a:xfrm>
            <a:off x="4187530" y="3735256"/>
            <a:ext cx="4956478" cy="3121423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7"/>
          <a:stretch>
            <a:fillRect/>
          </a:stretch>
        </p:blipFill>
        <p:spPr>
          <a:xfrm>
            <a:off x="5203456" y="428883"/>
            <a:ext cx="3941405" cy="5712447"/>
          </a:xfrm>
          <a:prstGeom prst="rect">
            <a:avLst/>
          </a:prstGeom>
        </p:spPr>
      </p:pic>
      <p:pic>
        <p:nvPicPr>
          <p:cNvPr id="20" name="图片 19"/>
          <p:cNvPicPr>
            <a:picLocks noChangeAspect="1"/>
          </p:cNvPicPr>
          <p:nvPr>
            <p:custDataLst>
              <p:tags r:id="rId8"/>
            </p:custDataLst>
          </p:nvPr>
        </p:nvPicPr>
        <p:blipFill>
          <a:blip r:embed="rId9"/>
          <a:stretch>
            <a:fillRect/>
          </a:stretch>
        </p:blipFill>
        <p:spPr>
          <a:xfrm>
            <a:off x="-14101" y="341173"/>
            <a:ext cx="9158510" cy="4273666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>
            <p:custDataLst>
              <p:tags r:id="rId10"/>
            </p:custDataLst>
          </p:nvPr>
        </p:nvPicPr>
        <p:blipFill>
          <a:blip r:embed="rId11"/>
          <a:stretch>
            <a:fillRect/>
          </a:stretch>
        </p:blipFill>
        <p:spPr>
          <a:xfrm>
            <a:off x="2919889" y="1385570"/>
            <a:ext cx="6223635" cy="3797935"/>
          </a:xfrm>
          <a:prstGeom prst="rect">
            <a:avLst/>
          </a:prstGeom>
        </p:spPr>
      </p:pic>
      <p:pic>
        <p:nvPicPr>
          <p:cNvPr id="11" name="图片 10" descr="图片包含 游戏机&#10;&#10;描述已自动生成"/>
          <p:cNvPicPr>
            <a:picLocks noChangeAspect="1"/>
          </p:cNvPicPr>
          <p:nvPr>
            <p:custDataLst>
              <p:tags r:id="rId12"/>
            </p:custDataLst>
          </p:nvPr>
        </p:nvPicPr>
        <p:blipFill rotWithShape="1">
          <a:blip r:embed="rId13">
            <a:alphaModFix amt="74000"/>
          </a:blip>
          <a:srcRect/>
          <a:stretch>
            <a:fillRect/>
          </a:stretch>
        </p:blipFill>
        <p:spPr>
          <a:xfrm flipH="1">
            <a:off x="3709554" y="2605666"/>
            <a:ext cx="5434445" cy="3720128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>
            <p:custDataLst>
              <p:tags r:id="rId14"/>
            </p:custDataLst>
          </p:nvPr>
        </p:nvPicPr>
        <p:blipFill>
          <a:blip r:embed="rId15"/>
          <a:stretch>
            <a:fillRect/>
          </a:stretch>
        </p:blipFill>
        <p:spPr>
          <a:xfrm flipH="1">
            <a:off x="7118033" y="-1270"/>
            <a:ext cx="2026920" cy="2921635"/>
          </a:xfrm>
          <a:prstGeom prst="rect">
            <a:avLst/>
          </a:prstGeom>
        </p:spPr>
      </p:pic>
      <p:sp>
        <p:nvSpPr>
          <p:cNvPr id="9" name="标题"/>
          <p:cNvSpPr txBox="1">
            <a:spLocks noGrp="1"/>
          </p:cNvSpPr>
          <p:nvPr>
            <p:ph type="title" idx="3" hasCustomPrompt="1"/>
            <p:custDataLst>
              <p:tags r:id="rId16"/>
            </p:custDataLst>
          </p:nvPr>
        </p:nvSpPr>
        <p:spPr>
          <a:xfrm>
            <a:off x="725996" y="1674496"/>
            <a:ext cx="4476575" cy="1638180"/>
          </a:xfrm>
          <a:prstGeom prst="rect">
            <a:avLst/>
          </a:prstGeom>
          <a:noFill/>
        </p:spPr>
        <p:txBody>
          <a:bodyPr wrap="square" lIns="0" tIns="0" rIns="0" bIns="0" rtlCol="0" anchor="b" anchorCtr="0">
            <a:normAutofit/>
          </a:bodyPr>
          <a:lstStyle>
            <a:lvl1pPr marL="0" marR="0" lvl="0" algn="l" defTabSz="914400" rtl="0" eaLnBrk="1" fontAlgn="auto" latinLnBrk="0" hangingPunct="1">
              <a:lnSpc>
                <a:spcPts val="7000"/>
              </a:lnSpc>
              <a:buClrTx/>
              <a:buSzTx/>
              <a:buFontTx/>
              <a:buNone/>
              <a:defRPr kumimoji="0" lang="zh-CN" altLang="en-US" sz="4050" b="0" i="0" u="none" strike="noStrike" kern="1200" cap="none" spc="0" normalizeH="0" baseline="0" noProof="1" dirty="0">
                <a:solidFill>
                  <a:schemeClr val="accent1"/>
                </a:solidFill>
                <a:latin typeface="+mj-ea"/>
                <a:ea typeface="+mj-ea"/>
                <a:cs typeface="MiSans Normal" panose="00000500000000000000" pitchFamily="2" charset="-122"/>
                <a:sym typeface="+mn-ea"/>
              </a:defRPr>
            </a:lvl1pPr>
          </a:lstStyle>
          <a:p>
            <a:pPr lvl="0" indent="0" algn="l" fontAlgn="auto">
              <a:lnSpc>
                <a:spcPts val="7000"/>
              </a:lnSpc>
              <a:buClrTx/>
              <a:buSzTx/>
              <a:buFontTx/>
            </a:pPr>
            <a:r>
              <a:rPr dirty="0">
                <a:sym typeface="+mn-ea"/>
              </a:rPr>
              <a:t>单击此处编辑标题</a:t>
            </a:r>
            <a:endParaRPr dirty="0">
              <a:sym typeface="+mn-ea"/>
            </a:endParaRPr>
          </a:p>
        </p:txBody>
      </p:sp>
      <p:sp>
        <p:nvSpPr>
          <p:cNvPr id="8" name="署名"/>
          <p:cNvSpPr txBox="1">
            <a:spLocks noGrp="1"/>
          </p:cNvSpPr>
          <p:nvPr>
            <p:ph type="body" idx="2" hasCustomPrompt="1"/>
            <p:custDataLst>
              <p:tags r:id="rId17"/>
            </p:custDataLst>
          </p:nvPr>
        </p:nvSpPr>
        <p:spPr>
          <a:xfrm>
            <a:off x="725996" y="3545324"/>
            <a:ext cx="1099185" cy="398780"/>
          </a:xfrm>
          <a:prstGeom prst="roundRect">
            <a:avLst/>
          </a:prstGeom>
          <a:solidFill>
            <a:schemeClr val="accent2"/>
          </a:solidFill>
        </p:spPr>
        <p:txBody>
          <a:bodyPr wrap="square" lIns="0" tIns="0" rIns="0" bIns="0" rtlCol="0" anchor="ctr">
            <a:normAutofit/>
          </a:bodyPr>
          <a:lstStyle>
            <a:lvl1pPr marL="0" marR="0" algn="ctr" defTabSz="914400" rtl="0" eaLnBrk="1" fontAlgn="auto" latinLnBrk="0" hangingPunct="1">
              <a:lnSpc>
                <a:spcPct val="100000"/>
              </a:lnSpc>
              <a:buClrTx/>
              <a:buSzTx/>
              <a:buFontTx/>
              <a:buNone/>
              <a:defRPr kumimoji="0" lang="zh-CN" altLang="en-US" sz="900" b="0" i="0" u="none" strike="noStrike" kern="1200" cap="none" spc="0" normalizeH="0" baseline="0" noProof="1" dirty="0">
                <a:solidFill>
                  <a:srgbClr val="FFFFFF"/>
                </a:solidFill>
                <a:latin typeface="+mj-ea"/>
                <a:ea typeface="+mj-ea"/>
                <a:cs typeface="MiSans Normal" panose="00000500000000000000" pitchFamily="2" charset="-122"/>
                <a:sym typeface="+mn-ea"/>
              </a:defRPr>
            </a:lvl1pPr>
          </a:lstStyle>
          <a:p>
            <a:pPr lvl="0" algn="ctr"/>
            <a:r>
              <a:rPr>
                <a:sym typeface="+mn-ea"/>
              </a:rPr>
              <a:t>署名</a:t>
            </a:r>
            <a:endParaRPr>
              <a:sym typeface="+mn-ea"/>
            </a:endParaRP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18"/>
            </p:custDataLst>
          </p:nvPr>
        </p:nvSpPr>
        <p:spPr>
          <a:xfrm>
            <a:off x="628650" y="6356350"/>
            <a:ext cx="2057400" cy="365125"/>
          </a:xfrm>
        </p:spPr>
        <p:txBody>
          <a:bodyPr/>
          <a:lstStyle/>
          <a:p>
            <a:fld id="{297C79FE-DCC0-4620-A566-16CA7A0CE41F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19"/>
            </p:custDataLst>
          </p:nvPr>
        </p:nvSpPr>
        <p:spPr>
          <a:xfrm>
            <a:off x="3028950" y="6356350"/>
            <a:ext cx="30861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20"/>
            </p:custDataLst>
          </p:nvPr>
        </p:nvSpPr>
        <p:spPr>
          <a:xfrm>
            <a:off x="6457950" y="6356350"/>
            <a:ext cx="2057400" cy="365125"/>
          </a:xfrm>
        </p:spPr>
        <p:txBody>
          <a:bodyPr/>
          <a:lstStyle/>
          <a:p>
            <a:fld id="{515A922F-1294-4387-9CB3-FCC8465D972A}" type="slidenum">
              <a:rPr lang="zh-CN" altLang="en-US" smtClean="0"/>
            </a:fld>
            <a:endParaRPr lang="zh-CN" alt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showMasterSp="0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图片 15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3"/>
          <a:srcRect/>
          <a:stretch>
            <a:fillRect/>
          </a:stretch>
        </p:blipFill>
        <p:spPr>
          <a:xfrm>
            <a:off x="3672364" y="5099685"/>
            <a:ext cx="5471636" cy="1758315"/>
          </a:xfrm>
          <a:custGeom>
            <a:avLst/>
            <a:gdLst>
              <a:gd name="connsiteX0" fmla="*/ 0 w 7295329"/>
              <a:gd name="connsiteY0" fmla="*/ 0 h 2231401"/>
              <a:gd name="connsiteX1" fmla="*/ 7295329 w 7295329"/>
              <a:gd name="connsiteY1" fmla="*/ 0 h 2231401"/>
              <a:gd name="connsiteX2" fmla="*/ 7295329 w 7295329"/>
              <a:gd name="connsiteY2" fmla="*/ 2231401 h 2231401"/>
              <a:gd name="connsiteX3" fmla="*/ 0 w 7295329"/>
              <a:gd name="connsiteY3" fmla="*/ 2231401 h 22314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295329" h="2231401">
                <a:moveTo>
                  <a:pt x="0" y="0"/>
                </a:moveTo>
                <a:lnTo>
                  <a:pt x="7295329" y="0"/>
                </a:lnTo>
                <a:lnTo>
                  <a:pt x="7295329" y="2231401"/>
                </a:lnTo>
                <a:lnTo>
                  <a:pt x="0" y="2231401"/>
                </a:lnTo>
                <a:close/>
              </a:path>
            </a:pathLst>
          </a:custGeom>
        </p:spPr>
      </p:pic>
      <p:pic>
        <p:nvPicPr>
          <p:cNvPr id="17" name="图片 16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5">
            <a:alphaModFix amt="50000"/>
          </a:blip>
          <a:stretch>
            <a:fillRect/>
          </a:stretch>
        </p:blipFill>
        <p:spPr>
          <a:xfrm flipH="1">
            <a:off x="-14287" y="2584450"/>
            <a:ext cx="9158288" cy="4273550"/>
          </a:xfrm>
          <a:prstGeom prst="rect">
            <a:avLst/>
          </a:prstGeom>
        </p:spPr>
      </p:pic>
      <p:pic>
        <p:nvPicPr>
          <p:cNvPr id="18" name="图片 17" descr="图片包含 游戏机&#10;&#10;描述已自动生成"/>
          <p:cNvPicPr>
            <a:picLocks noChangeAspect="1"/>
          </p:cNvPicPr>
          <p:nvPr>
            <p:custDataLst>
              <p:tags r:id="rId6"/>
            </p:custDataLst>
          </p:nvPr>
        </p:nvPicPr>
        <p:blipFill rotWithShape="1">
          <a:blip r:embed="rId7">
            <a:alphaModFix amt="21000"/>
          </a:blip>
          <a:srcRect/>
          <a:stretch>
            <a:fillRect/>
          </a:stretch>
        </p:blipFill>
        <p:spPr>
          <a:xfrm>
            <a:off x="0" y="5753100"/>
            <a:ext cx="2697956" cy="1104900"/>
          </a:xfrm>
          <a:custGeom>
            <a:avLst/>
            <a:gdLst>
              <a:gd name="connsiteX0" fmla="*/ 0 w 7245927"/>
              <a:gd name="connsiteY0" fmla="*/ 0 h 2699480"/>
              <a:gd name="connsiteX1" fmla="*/ 7245927 w 7245927"/>
              <a:gd name="connsiteY1" fmla="*/ 0 h 2699480"/>
              <a:gd name="connsiteX2" fmla="*/ 7245927 w 7245927"/>
              <a:gd name="connsiteY2" fmla="*/ 2699480 h 2699480"/>
              <a:gd name="connsiteX3" fmla="*/ 0 w 7245927"/>
              <a:gd name="connsiteY3" fmla="*/ 2699480 h 26994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245927" h="2699480">
                <a:moveTo>
                  <a:pt x="0" y="0"/>
                </a:moveTo>
                <a:lnTo>
                  <a:pt x="7245927" y="0"/>
                </a:lnTo>
                <a:lnTo>
                  <a:pt x="7245927" y="2699480"/>
                </a:lnTo>
                <a:lnTo>
                  <a:pt x="0" y="2699480"/>
                </a:lnTo>
                <a:close/>
              </a:path>
            </a:pathLst>
          </a:custGeom>
        </p:spPr>
      </p:pic>
      <p:pic>
        <p:nvPicPr>
          <p:cNvPr id="19" name="图片 18"/>
          <p:cNvPicPr>
            <a:picLocks noChangeAspect="1"/>
          </p:cNvPicPr>
          <p:nvPr>
            <p:custDataLst>
              <p:tags r:id="rId8"/>
            </p:custDataLst>
          </p:nvPr>
        </p:nvPicPr>
        <p:blipFill>
          <a:blip r:embed="rId9"/>
          <a:srcRect/>
          <a:stretch>
            <a:fillRect/>
          </a:stretch>
        </p:blipFill>
        <p:spPr>
          <a:xfrm>
            <a:off x="4187666" y="4209415"/>
            <a:ext cx="4956334" cy="2648585"/>
          </a:xfrm>
          <a:prstGeom prst="rect">
            <a:avLst/>
          </a:prstGeom>
        </p:spPr>
      </p:pic>
      <p:sp>
        <p:nvSpPr>
          <p:cNvPr id="9" name="正文"/>
          <p:cNvSpPr>
            <a:spLocks noGrp="1"/>
          </p:cNvSpPr>
          <p:nvPr>
            <p:ph idx="3"/>
            <p:custDataLst>
              <p:tags r:id="rId10"/>
            </p:custDataLst>
          </p:nvPr>
        </p:nvSpPr>
        <p:spPr>
          <a:xfrm>
            <a:off x="521100" y="1490400"/>
            <a:ext cx="8097300" cy="4759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171450" marR="0" lvl="0" indent="-171450" algn="l" defTabSz="914400" rtl="0" eaLnBrk="1" fontAlgn="auto" latinLnBrk="0" hangingPunct="1">
              <a:lnSpc>
                <a:spcPct val="130000"/>
              </a:lnSpc>
              <a:spcBef>
                <a:spcPts val="900"/>
              </a:spcBef>
              <a:spcAft>
                <a:spcPts val="0"/>
              </a:spcAft>
              <a:buClr>
                <a:schemeClr val="accent1"/>
              </a:buClr>
              <a:buSzTx/>
              <a:buFont typeface="Arial" panose="020B0604020202020204" pitchFamily="34" charset="0"/>
              <a:buChar char="●"/>
              <a:defRPr kumimoji="0" lang="zh-CN" altLang="en-US" sz="1350" b="0" i="0" u="none" strike="noStrike" kern="1200" cap="none" spc="150" normalizeH="0" baseline="0" noProof="1" dirty="0">
                <a:ln>
                  <a:noFill/>
                  <a:prstDash val="sysDot"/>
                </a:ln>
                <a:solidFill>
                  <a:schemeClr val="tx1"/>
                </a:solidFill>
                <a:uFillTx/>
                <a:latin typeface="+mn-ea"/>
                <a:ea typeface="+mn-ea"/>
                <a:cs typeface="MiSans Normal" panose="00000500000000000000" pitchFamily="2" charset="-122"/>
              </a:defRPr>
            </a:lvl1pPr>
            <a:lvl2pPr marL="514350" marR="0" lvl="1" indent="-171450" algn="l" defTabSz="914400" rtl="0" eaLnBrk="1" fontAlgn="auto" latinLnBrk="0" hangingPunct="1">
              <a:lnSpc>
                <a:spcPct val="120000"/>
              </a:lnSpc>
              <a:spcBef>
                <a:spcPts val="900"/>
              </a:spcBef>
              <a:spcAft>
                <a:spcPts val="0"/>
              </a:spcAft>
              <a:buClr>
                <a:schemeClr val="accent1"/>
              </a:buClr>
              <a:buSzTx/>
              <a:buFont typeface="Arial" panose="020B0604020202020204" pitchFamily="34" charset="0"/>
              <a:buChar char="•"/>
              <a:defRPr kumimoji="0" lang="zh-CN" altLang="en-US" sz="1200" b="0" i="0" u="none" strike="noStrike" kern="1200" cap="none" spc="150" normalizeH="0" baseline="0" noProof="1" dirty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+mn-ea"/>
                <a:ea typeface="+mn-ea"/>
                <a:cs typeface="MiSans Normal" panose="00000500000000000000" pitchFamily="2" charset="-122"/>
              </a:defRPr>
            </a:lvl2pPr>
            <a:lvl3pPr marL="857250" marR="0" lvl="2" indent="-171450" algn="l" defTabSz="914400" rtl="0" eaLnBrk="1" fontAlgn="auto" latinLnBrk="0" hangingPunct="1">
              <a:lnSpc>
                <a:spcPct val="120000"/>
              </a:lnSpc>
              <a:spcBef>
                <a:spcPts val="900"/>
              </a:spcBef>
              <a:spcAft>
                <a:spcPts val="0"/>
              </a:spcAft>
              <a:buClr>
                <a:schemeClr val="accent1"/>
              </a:buClr>
              <a:buSzTx/>
              <a:buFont typeface="Arial" panose="020B0604020202020204" pitchFamily="34" charset="0"/>
              <a:buChar char="•"/>
              <a:defRPr kumimoji="0" lang="zh-CN" altLang="en-US" sz="1200" b="0" i="0" u="none" strike="noStrike" kern="1200" cap="none" spc="150" normalizeH="0" baseline="0" noProof="1" dirty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+mn-ea"/>
                <a:ea typeface="+mn-ea"/>
                <a:cs typeface="MiSans Normal" panose="00000500000000000000" pitchFamily="2" charset="-122"/>
              </a:defRPr>
            </a:lvl3pPr>
            <a:lvl4pPr marL="1200150" marR="0" lvl="3" indent="-171450" algn="l" defTabSz="914400" rtl="0" eaLnBrk="1" fontAlgn="auto" latinLnBrk="0" hangingPunct="1">
              <a:lnSpc>
                <a:spcPct val="120000"/>
              </a:lnSpc>
              <a:spcBef>
                <a:spcPts val="900"/>
              </a:spcBef>
              <a:spcAft>
                <a:spcPts val="0"/>
              </a:spcAft>
              <a:buClr>
                <a:schemeClr val="accent1"/>
              </a:buClr>
              <a:buSzTx/>
              <a:buFont typeface="Arial" panose="020B0604020202020204" pitchFamily="34" charset="0"/>
              <a:buChar char="•"/>
              <a:defRPr kumimoji="0" lang="zh-CN" altLang="en-US" sz="1200" b="0" i="0" u="none" strike="noStrike" kern="1200" cap="none" spc="150" normalizeH="0" baseline="0" noProof="1" dirty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+mn-ea"/>
                <a:ea typeface="+mn-ea"/>
                <a:cs typeface="MiSans Normal" panose="00000500000000000000" pitchFamily="2" charset="-122"/>
              </a:defRPr>
            </a:lvl4pPr>
            <a:lvl5pPr marL="1543050" marR="0" lvl="4" indent="-171450" algn="l" defTabSz="914400" rtl="0" eaLnBrk="1" fontAlgn="auto" latinLnBrk="0" hangingPunct="1">
              <a:lnSpc>
                <a:spcPct val="120000"/>
              </a:lnSpc>
              <a:spcBef>
                <a:spcPts val="900"/>
              </a:spcBef>
              <a:spcAft>
                <a:spcPts val="0"/>
              </a:spcAft>
              <a:buClr>
                <a:schemeClr val="accent1"/>
              </a:buClr>
              <a:buSzTx/>
              <a:buFont typeface="Arial" panose="020B0604020202020204" pitchFamily="34" charset="0"/>
              <a:buChar char="•"/>
              <a:defRPr kumimoji="0" lang="zh-CN" altLang="en-US" sz="1200" b="0" i="0" u="none" strike="noStrike" kern="1200" cap="none" spc="150" normalizeH="0" baseline="0" noProof="1" dirty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+mn-ea"/>
                <a:ea typeface="+mn-ea"/>
                <a:cs typeface="MiSans Normal" panose="00000500000000000000" pitchFamily="2" charset="-122"/>
              </a:defRPr>
            </a:lvl5pPr>
          </a:lstStyle>
          <a:p>
            <a:pPr lvl="0"/>
            <a:r>
              <a:rPr dirty="0">
                <a:sym typeface="+mn-ea"/>
              </a:rPr>
              <a:t>单击此处编辑母版文本样式</a:t>
            </a:r>
            <a:endParaRPr dirty="0">
              <a:sym typeface="+mn-ea"/>
            </a:endParaRPr>
          </a:p>
          <a:p>
            <a:pPr lvl="1"/>
            <a:r>
              <a:rPr dirty="0">
                <a:sym typeface="+mn-ea"/>
              </a:rPr>
              <a:t>第二级</a:t>
            </a:r>
            <a:endParaRPr dirty="0">
              <a:sym typeface="+mn-ea"/>
            </a:endParaRPr>
          </a:p>
          <a:p>
            <a:pPr lvl="2"/>
            <a:r>
              <a:rPr dirty="0">
                <a:sym typeface="+mn-ea"/>
              </a:rPr>
              <a:t>第三级</a:t>
            </a:r>
            <a:endParaRPr dirty="0">
              <a:sym typeface="+mn-ea"/>
            </a:endParaRPr>
          </a:p>
          <a:p>
            <a:pPr lvl="3"/>
            <a:r>
              <a:rPr dirty="0">
                <a:sym typeface="+mn-ea"/>
              </a:rPr>
              <a:t>第四级</a:t>
            </a:r>
            <a:endParaRPr dirty="0">
              <a:sym typeface="+mn-ea"/>
            </a:endParaRPr>
          </a:p>
          <a:p>
            <a:pPr lvl="4"/>
            <a:r>
              <a:rPr dirty="0">
                <a:sym typeface="+mn-ea"/>
              </a:rPr>
              <a:t>第五级</a:t>
            </a:r>
            <a:endParaRPr dirty="0">
              <a:sym typeface="+mn-ea"/>
            </a:endParaRP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11"/>
            </p:custDataLst>
          </p:nvPr>
        </p:nvSpPr>
        <p:spPr>
          <a:xfrm>
            <a:off x="521494" y="6356350"/>
            <a:ext cx="2164556" cy="365125"/>
          </a:xfrm>
        </p:spPr>
        <p:txBody>
          <a:bodyPr/>
          <a:lstStyle/>
          <a:p>
            <a:fld id="{297C79FE-DCC0-4620-A566-16CA7A0CE41F}" type="datetimeFigureOut">
              <a:rPr lang="zh-CN" altLang="en-US" smtClean="0"/>
            </a:fld>
            <a:endParaRPr lang="zh-CN" altLang="en-US" dirty="0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12"/>
            </p:custDataLst>
          </p:nvPr>
        </p:nvSpPr>
        <p:spPr>
          <a:xfrm>
            <a:off x="3028950" y="6356350"/>
            <a:ext cx="30861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13"/>
            </p:custDataLst>
          </p:nvPr>
        </p:nvSpPr>
        <p:spPr>
          <a:xfrm>
            <a:off x="6457950" y="6356350"/>
            <a:ext cx="2160450" cy="365125"/>
          </a:xfrm>
        </p:spPr>
        <p:txBody>
          <a:bodyPr/>
          <a:lstStyle/>
          <a:p>
            <a:fld id="{515A922F-1294-4387-9CB3-FCC8465D972A}" type="slidenum">
              <a:rPr lang="zh-CN" altLang="en-US" smtClean="0"/>
            </a:fld>
            <a:endParaRPr lang="zh-CN" altLang="en-US" dirty="0"/>
          </a:p>
        </p:txBody>
      </p:sp>
      <p:sp>
        <p:nvSpPr>
          <p:cNvPr id="2" name="标题 1"/>
          <p:cNvSpPr>
            <a:spLocks noGrp="1"/>
          </p:cNvSpPr>
          <p:nvPr>
            <p:ph type="title"/>
            <p:custDataLst>
              <p:tags r:id="rId14"/>
            </p:custDataLst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showMasterSp="0" userDrawn="1">
  <p:cSld name="目录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-5726" y="3744714"/>
            <a:ext cx="4970195" cy="3121423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5"/>
          <a:stretch>
            <a:fillRect/>
          </a:stretch>
        </p:blipFill>
        <p:spPr>
          <a:xfrm>
            <a:off x="-409" y="452008"/>
            <a:ext cx="9158510" cy="4273666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7"/>
          <a:stretch>
            <a:fillRect/>
          </a:stretch>
        </p:blipFill>
        <p:spPr>
          <a:xfrm>
            <a:off x="6607469" y="761573"/>
            <a:ext cx="2537680" cy="3450635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>
            <p:custDataLst>
              <p:tags r:id="rId8"/>
            </p:custDataLst>
          </p:nvPr>
        </p:nvPicPr>
        <p:blipFill>
          <a:blip r:embed="rId9"/>
          <a:stretch>
            <a:fillRect/>
          </a:stretch>
        </p:blipFill>
        <p:spPr>
          <a:xfrm>
            <a:off x="4187530" y="3735256"/>
            <a:ext cx="4956478" cy="3121423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>
            <p:custDataLst>
              <p:tags r:id="rId10"/>
            </p:custDataLst>
          </p:nvPr>
        </p:nvPicPr>
        <p:blipFill>
          <a:blip r:embed="rId11"/>
          <a:stretch>
            <a:fillRect/>
          </a:stretch>
        </p:blipFill>
        <p:spPr>
          <a:xfrm flipH="1">
            <a:off x="7726680" y="-1270"/>
            <a:ext cx="1418273" cy="2044700"/>
          </a:xfrm>
          <a:prstGeom prst="rect">
            <a:avLst/>
          </a:prstGeom>
        </p:spPr>
      </p:pic>
      <p:sp>
        <p:nvSpPr>
          <p:cNvPr id="6" name="标题"/>
          <p:cNvSpPr txBox="1">
            <a:spLocks noGrp="1"/>
          </p:cNvSpPr>
          <p:nvPr>
            <p:ph type="title" idx="1" hasCustomPrompt="1"/>
            <p:custDataLst>
              <p:tags r:id="rId12"/>
            </p:custDataLst>
          </p:nvPr>
        </p:nvSpPr>
        <p:spPr>
          <a:xfrm>
            <a:off x="2364344" y="699135"/>
            <a:ext cx="4415314" cy="1085850"/>
          </a:xfrm>
          <a:prstGeom prst="rect">
            <a:avLst/>
          </a:prstGeom>
          <a:noFill/>
        </p:spPr>
        <p:txBody>
          <a:bodyPr vert="horz" wrap="square" lIns="0" tIns="0" rIns="0" bIns="0" rtlCol="0" anchor="ctr" anchorCtr="0">
            <a:normAutofit/>
          </a:bodyPr>
          <a:lstStyle>
            <a:defPPr>
              <a:defRPr lang="zh-CN"/>
            </a:defPPr>
            <a:lvl1pPr marL="0" marR="0" lvl="0" algn="ctr" defTabSz="914400" rtl="0" eaLnBrk="1" fontAlgn="auto" latinLnBrk="0" hangingPunct="1">
              <a:lnSpc>
                <a:spcPct val="100000"/>
              </a:lnSpc>
              <a:buClrTx/>
              <a:buSzTx/>
              <a:buFontTx/>
              <a:buNone/>
              <a:defRPr kumimoji="0" lang="zh-CN" altLang="en-US" sz="4500" b="0" i="0" u="none" strike="noStrike" kern="1200" cap="none" spc="0" normalizeH="0" baseline="0" noProof="1" dirty="0">
                <a:solidFill>
                  <a:schemeClr val="accent1"/>
                </a:solidFill>
                <a:latin typeface="+mj-ea"/>
                <a:ea typeface="+mj-ea"/>
                <a:cs typeface="MiSans Normal" panose="00000500000000000000" pitchFamily="2" charset="-122"/>
                <a:sym typeface="+mn-ea"/>
              </a:defRPr>
            </a:lvl1pPr>
          </a:lstStyle>
          <a:p>
            <a:pPr lvl="0" algn="ctr">
              <a:buClrTx/>
              <a:buSzTx/>
              <a:buFontTx/>
            </a:pPr>
            <a:r>
              <a:rPr>
                <a:sym typeface="+mn-ea"/>
              </a:rPr>
              <a:t>编辑标题</a:t>
            </a:r>
            <a:endParaRPr>
              <a:sym typeface="+mn-ea"/>
            </a:endParaRP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13"/>
            </p:custDataLst>
          </p:nvPr>
        </p:nvSpPr>
        <p:spPr>
          <a:xfrm>
            <a:off x="628650" y="6356350"/>
            <a:ext cx="2057400" cy="365125"/>
          </a:xfrm>
        </p:spPr>
        <p:txBody>
          <a:bodyPr/>
          <a:lstStyle/>
          <a:p>
            <a:fld id="{297C79FE-DCC0-4620-A566-16CA7A0CE41F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14"/>
            </p:custDataLst>
          </p:nvPr>
        </p:nvSpPr>
        <p:spPr>
          <a:xfrm>
            <a:off x="3028950" y="6356350"/>
            <a:ext cx="30861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15"/>
            </p:custDataLst>
          </p:nvPr>
        </p:nvSpPr>
        <p:spPr>
          <a:xfrm>
            <a:off x="6457950" y="6356350"/>
            <a:ext cx="2057400" cy="365125"/>
          </a:xfrm>
        </p:spPr>
        <p:txBody>
          <a:bodyPr/>
          <a:lstStyle/>
          <a:p>
            <a:fld id="{515A922F-1294-4387-9CB3-FCC8465D972A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 showMasterSp="0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任意多边形: 形状 26"/>
          <p:cNvSpPr/>
          <p:nvPr>
            <p:custDataLst>
              <p:tags r:id="rId2"/>
            </p:custDataLst>
          </p:nvPr>
        </p:nvSpPr>
        <p:spPr>
          <a:xfrm>
            <a:off x="0" y="-1270"/>
            <a:ext cx="9144000" cy="6858000"/>
          </a:xfrm>
          <a:custGeom>
            <a:avLst/>
            <a:gdLst>
              <a:gd name="connsiteX0" fmla="*/ 0 w 3754581"/>
              <a:gd name="connsiteY0" fmla="*/ 0 h 6858000"/>
              <a:gd name="connsiteX1" fmla="*/ 3754581 w 3754581"/>
              <a:gd name="connsiteY1" fmla="*/ 0 h 6858000"/>
              <a:gd name="connsiteX2" fmla="*/ 3754581 w 3754581"/>
              <a:gd name="connsiteY2" fmla="*/ 6858000 h 6858000"/>
              <a:gd name="connsiteX3" fmla="*/ 0 w 3754581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754581" h="6858000">
                <a:moveTo>
                  <a:pt x="0" y="0"/>
                </a:moveTo>
                <a:lnTo>
                  <a:pt x="3754581" y="0"/>
                </a:lnTo>
                <a:lnTo>
                  <a:pt x="3754581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2"/>
          </a:solidFill>
          <a:ln>
            <a:noFill/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 sz="100">
              <a:solidFill>
                <a:schemeClr val="lt1"/>
              </a:solidFill>
              <a:cs typeface="MiSans Normal" panose="00000500000000000000" pitchFamily="2" charset="-122"/>
            </a:endParaRPr>
          </a:p>
        </p:txBody>
      </p:sp>
      <p:pic>
        <p:nvPicPr>
          <p:cNvPr id="41" name="图片 40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4187530" y="3735256"/>
            <a:ext cx="4956478" cy="3121423"/>
          </a:xfrm>
          <a:prstGeom prst="rect">
            <a:avLst/>
          </a:prstGeom>
        </p:spPr>
      </p:pic>
      <p:pic>
        <p:nvPicPr>
          <p:cNvPr id="42" name="图片 41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6"/>
          <a:stretch>
            <a:fillRect/>
          </a:stretch>
        </p:blipFill>
        <p:spPr>
          <a:xfrm>
            <a:off x="-7255" y="405130"/>
            <a:ext cx="9158510" cy="4273666"/>
          </a:xfrm>
          <a:prstGeom prst="rect">
            <a:avLst/>
          </a:prstGeom>
        </p:spPr>
      </p:pic>
      <p:pic>
        <p:nvPicPr>
          <p:cNvPr id="43" name="图片 42"/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8"/>
          <a:stretch>
            <a:fillRect/>
          </a:stretch>
        </p:blipFill>
        <p:spPr>
          <a:xfrm>
            <a:off x="2919980" y="1385469"/>
            <a:ext cx="6483658" cy="3798137"/>
          </a:xfrm>
          <a:prstGeom prst="rect">
            <a:avLst/>
          </a:prstGeom>
        </p:spPr>
      </p:pic>
      <p:pic>
        <p:nvPicPr>
          <p:cNvPr id="44" name="图片 43" descr="图片包含 游戏机&#10;&#10;描述已自动生成"/>
          <p:cNvPicPr>
            <a:picLocks noChangeAspect="1"/>
          </p:cNvPicPr>
          <p:nvPr>
            <p:custDataLst>
              <p:tags r:id="rId9"/>
            </p:custDataLst>
          </p:nvPr>
        </p:nvPicPr>
        <p:blipFill rotWithShape="1">
          <a:blip r:embed="rId10">
            <a:alphaModFix amt="74000"/>
          </a:blip>
          <a:srcRect/>
          <a:stretch>
            <a:fillRect/>
          </a:stretch>
        </p:blipFill>
        <p:spPr>
          <a:xfrm flipH="1">
            <a:off x="3709554" y="2605666"/>
            <a:ext cx="5434445" cy="3720128"/>
          </a:xfrm>
          <a:prstGeom prst="rect">
            <a:avLst/>
          </a:prstGeom>
        </p:spPr>
      </p:pic>
      <p:pic>
        <p:nvPicPr>
          <p:cNvPr id="45" name="图片 44"/>
          <p:cNvPicPr>
            <a:picLocks noChangeAspect="1"/>
          </p:cNvPicPr>
          <p:nvPr>
            <p:custDataLst>
              <p:tags r:id="rId11"/>
            </p:custDataLst>
          </p:nvPr>
        </p:nvPicPr>
        <p:blipFill>
          <a:blip r:embed="rId12"/>
          <a:srcRect/>
          <a:stretch>
            <a:fillRect/>
          </a:stretch>
        </p:blipFill>
        <p:spPr>
          <a:xfrm>
            <a:off x="6694170" y="405130"/>
            <a:ext cx="2446973" cy="3893185"/>
          </a:xfrm>
          <a:custGeom>
            <a:avLst/>
            <a:gdLst>
              <a:gd name="connsiteX0" fmla="*/ 0 w 4188354"/>
              <a:gd name="connsiteY0" fmla="*/ 0 h 4996407"/>
              <a:gd name="connsiteX1" fmla="*/ 4188354 w 4188354"/>
              <a:gd name="connsiteY1" fmla="*/ 0 h 4996407"/>
              <a:gd name="connsiteX2" fmla="*/ 4188354 w 4188354"/>
              <a:gd name="connsiteY2" fmla="*/ 4996407 h 4996407"/>
              <a:gd name="connsiteX3" fmla="*/ 0 w 4188354"/>
              <a:gd name="connsiteY3" fmla="*/ 4996407 h 49964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188354" h="4996407">
                <a:moveTo>
                  <a:pt x="0" y="0"/>
                </a:moveTo>
                <a:lnTo>
                  <a:pt x="4188354" y="0"/>
                </a:lnTo>
                <a:lnTo>
                  <a:pt x="4188354" y="4996407"/>
                </a:lnTo>
                <a:lnTo>
                  <a:pt x="0" y="4996407"/>
                </a:lnTo>
                <a:close/>
              </a:path>
            </a:pathLst>
          </a:custGeom>
        </p:spPr>
      </p:pic>
      <p:pic>
        <p:nvPicPr>
          <p:cNvPr id="46" name="图片 45"/>
          <p:cNvPicPr>
            <a:picLocks noChangeAspect="1"/>
          </p:cNvPicPr>
          <p:nvPr>
            <p:custDataLst>
              <p:tags r:id="rId13"/>
            </p:custDataLst>
          </p:nvPr>
        </p:nvPicPr>
        <p:blipFill>
          <a:blip r:embed="rId14"/>
          <a:stretch>
            <a:fillRect/>
          </a:stretch>
        </p:blipFill>
        <p:spPr>
          <a:xfrm>
            <a:off x="4572000" y="3978703"/>
            <a:ext cx="4572008" cy="2879297"/>
          </a:xfrm>
          <a:prstGeom prst="rect">
            <a:avLst/>
          </a:prstGeom>
        </p:spPr>
      </p:pic>
      <p:pic>
        <p:nvPicPr>
          <p:cNvPr id="59" name="图片 58"/>
          <p:cNvPicPr>
            <a:picLocks noChangeAspect="1"/>
          </p:cNvPicPr>
          <p:nvPr>
            <p:custDataLst>
              <p:tags r:id="rId15"/>
            </p:custDataLst>
          </p:nvPr>
        </p:nvPicPr>
        <p:blipFill>
          <a:blip r:embed="rId16"/>
          <a:stretch>
            <a:fillRect/>
          </a:stretch>
        </p:blipFill>
        <p:spPr>
          <a:xfrm flipH="1">
            <a:off x="7562374" y="0"/>
            <a:ext cx="1579721" cy="2277745"/>
          </a:xfrm>
          <a:prstGeom prst="rect">
            <a:avLst/>
          </a:prstGeom>
        </p:spPr>
      </p:pic>
      <p:sp>
        <p:nvSpPr>
          <p:cNvPr id="8" name="节编号"/>
          <p:cNvSpPr txBox="1">
            <a:spLocks noGrp="1"/>
          </p:cNvSpPr>
          <p:nvPr>
            <p:ph type="body" idx="2" hasCustomPrompt="1"/>
            <p:custDataLst>
              <p:tags r:id="rId17"/>
            </p:custDataLst>
          </p:nvPr>
        </p:nvSpPr>
        <p:spPr>
          <a:xfrm>
            <a:off x="631031" y="1195070"/>
            <a:ext cx="5119688" cy="1562100"/>
          </a:xfrm>
          <a:prstGeom prst="rect">
            <a:avLst/>
          </a:prstGeom>
          <a:noFill/>
        </p:spPr>
        <p:txBody>
          <a:bodyPr wrap="square" lIns="144145" tIns="0" rIns="0" bIns="0" rtlCol="0" anchor="b" anchorCtr="0">
            <a:normAutofit/>
          </a:bodyPr>
          <a:lstStyle>
            <a:lvl1pPr marL="0" marR="0" algn="l" defTabSz="914400" rtl="0" eaLnBrk="1" fontAlgn="auto" latinLnBrk="0" hangingPunct="1">
              <a:lnSpc>
                <a:spcPts val="8000"/>
              </a:lnSpc>
              <a:buClrTx/>
              <a:buSzTx/>
              <a:buFontTx/>
              <a:buNone/>
              <a:defRPr kumimoji="0" lang="zh-CN" altLang="en-US" sz="2700" b="0" i="0" u="none" strike="noStrike" kern="1200" cap="none" spc="0" normalizeH="0" baseline="0" noProof="1" dirty="0">
                <a:solidFill>
                  <a:schemeClr val="accent1"/>
                </a:solidFill>
                <a:latin typeface="+mj-ea"/>
                <a:ea typeface="+mj-ea"/>
                <a:cs typeface="MiSans Normal" panose="00000500000000000000" pitchFamily="2" charset="-122"/>
                <a:sym typeface="+mn-ea"/>
              </a:defRPr>
            </a:lvl1pPr>
          </a:lstStyle>
          <a:p>
            <a:pPr lvl="0" indent="0" algn="l" fontAlgn="auto">
              <a:lnSpc>
                <a:spcPts val="8000"/>
              </a:lnSpc>
            </a:pPr>
            <a:r>
              <a:rPr>
                <a:sym typeface="+mn-ea"/>
              </a:rPr>
              <a:t>编辑节编号</a:t>
            </a:r>
            <a:endParaRPr>
              <a:sym typeface="+mn-ea"/>
            </a:endParaRPr>
          </a:p>
        </p:txBody>
      </p:sp>
      <p:sp>
        <p:nvSpPr>
          <p:cNvPr id="7" name="标题"/>
          <p:cNvSpPr txBox="1">
            <a:spLocks noGrp="1"/>
          </p:cNvSpPr>
          <p:nvPr>
            <p:ph type="title" idx="1" hasCustomPrompt="1"/>
            <p:custDataLst>
              <p:tags r:id="rId18"/>
            </p:custDataLst>
          </p:nvPr>
        </p:nvSpPr>
        <p:spPr>
          <a:xfrm>
            <a:off x="631031" y="2768600"/>
            <a:ext cx="5119688" cy="2058035"/>
          </a:xfrm>
          <a:prstGeom prst="rect">
            <a:avLst/>
          </a:prstGeom>
          <a:noFill/>
        </p:spPr>
        <p:txBody>
          <a:bodyPr wrap="square" lIns="91440" tIns="45720" rIns="91440" bIns="45720" rtlCol="0" anchor="t" anchorCtr="0">
            <a:normAutofit/>
          </a:bodyPr>
          <a:lstStyle>
            <a:lvl1pPr marL="0" marR="0" lvl="0" algn="l" defTabSz="914400" rtl="0" eaLnBrk="1" fontAlgn="auto" latinLnBrk="0" hangingPunct="1">
              <a:lnSpc>
                <a:spcPct val="100000"/>
              </a:lnSpc>
              <a:buClrTx/>
              <a:buSzTx/>
              <a:buFontTx/>
              <a:buNone/>
              <a:defRPr kumimoji="0" lang="zh-CN" altLang="en-US" sz="4050" b="0" i="0" u="none" strike="noStrike" kern="1200" cap="none" spc="0" normalizeH="0" baseline="0" noProof="1" dirty="0">
                <a:solidFill>
                  <a:schemeClr val="accent1"/>
                </a:solidFill>
                <a:latin typeface="+mj-ea"/>
                <a:ea typeface="+mj-ea"/>
                <a:cs typeface="MiSans Normal" panose="00000500000000000000" pitchFamily="2" charset="-122"/>
                <a:sym typeface="+mn-ea"/>
              </a:defRPr>
            </a:lvl1pPr>
          </a:lstStyle>
          <a:p>
            <a:pPr lvl="0" algn="l">
              <a:buClrTx/>
              <a:buSzTx/>
              <a:buFontTx/>
            </a:pPr>
            <a:r>
              <a:rPr>
                <a:sym typeface="+mn-ea"/>
              </a:rPr>
              <a:t>单击此处编辑标题</a:t>
            </a:r>
            <a:endParaRPr>
              <a:sym typeface="+mn-ea"/>
            </a:endParaRP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19"/>
            </p:custDataLst>
          </p:nvPr>
        </p:nvSpPr>
        <p:spPr>
          <a:xfrm>
            <a:off x="628650" y="6356350"/>
            <a:ext cx="2057400" cy="365125"/>
          </a:xfrm>
        </p:spPr>
        <p:txBody>
          <a:bodyPr/>
          <a:lstStyle/>
          <a:p>
            <a:fld id="{297C79FE-DCC0-4620-A566-16CA7A0CE41F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20"/>
            </p:custDataLst>
          </p:nvPr>
        </p:nvSpPr>
        <p:spPr>
          <a:xfrm>
            <a:off x="3028950" y="6356350"/>
            <a:ext cx="30861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21"/>
            </p:custDataLst>
          </p:nvPr>
        </p:nvSpPr>
        <p:spPr>
          <a:xfrm>
            <a:off x="6457950" y="6356350"/>
            <a:ext cx="2057400" cy="365125"/>
          </a:xfrm>
        </p:spPr>
        <p:txBody>
          <a:bodyPr/>
          <a:lstStyle/>
          <a:p>
            <a:fld id="{515A922F-1294-4387-9CB3-FCC8465D972A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showMasterSp="0" userDrawn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图片 20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3"/>
          <a:srcRect/>
          <a:stretch>
            <a:fillRect/>
          </a:stretch>
        </p:blipFill>
        <p:spPr>
          <a:xfrm>
            <a:off x="3672364" y="5099685"/>
            <a:ext cx="5471636" cy="1758315"/>
          </a:xfrm>
          <a:custGeom>
            <a:avLst/>
            <a:gdLst>
              <a:gd name="connsiteX0" fmla="*/ 0 w 7295329"/>
              <a:gd name="connsiteY0" fmla="*/ 0 h 2231401"/>
              <a:gd name="connsiteX1" fmla="*/ 7295329 w 7295329"/>
              <a:gd name="connsiteY1" fmla="*/ 0 h 2231401"/>
              <a:gd name="connsiteX2" fmla="*/ 7295329 w 7295329"/>
              <a:gd name="connsiteY2" fmla="*/ 2231401 h 2231401"/>
              <a:gd name="connsiteX3" fmla="*/ 0 w 7295329"/>
              <a:gd name="connsiteY3" fmla="*/ 2231401 h 22314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295329" h="2231401">
                <a:moveTo>
                  <a:pt x="0" y="0"/>
                </a:moveTo>
                <a:lnTo>
                  <a:pt x="7295329" y="0"/>
                </a:lnTo>
                <a:lnTo>
                  <a:pt x="7295329" y="2231401"/>
                </a:lnTo>
                <a:lnTo>
                  <a:pt x="0" y="2231401"/>
                </a:lnTo>
                <a:close/>
              </a:path>
            </a:pathLst>
          </a:custGeom>
        </p:spPr>
      </p:pic>
      <p:pic>
        <p:nvPicPr>
          <p:cNvPr id="22" name="图片 21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5">
            <a:alphaModFix amt="50000"/>
          </a:blip>
          <a:stretch>
            <a:fillRect/>
          </a:stretch>
        </p:blipFill>
        <p:spPr>
          <a:xfrm flipH="1">
            <a:off x="-14287" y="2584450"/>
            <a:ext cx="9158288" cy="4273550"/>
          </a:xfrm>
          <a:prstGeom prst="rect">
            <a:avLst/>
          </a:prstGeom>
        </p:spPr>
      </p:pic>
      <p:pic>
        <p:nvPicPr>
          <p:cNvPr id="23" name="图片 22" descr="图片包含 游戏机&#10;&#10;描述已自动生成"/>
          <p:cNvPicPr>
            <a:picLocks noChangeAspect="1"/>
          </p:cNvPicPr>
          <p:nvPr>
            <p:custDataLst>
              <p:tags r:id="rId6"/>
            </p:custDataLst>
          </p:nvPr>
        </p:nvPicPr>
        <p:blipFill rotWithShape="1">
          <a:blip r:embed="rId7">
            <a:alphaModFix amt="21000"/>
          </a:blip>
          <a:srcRect/>
          <a:stretch>
            <a:fillRect/>
          </a:stretch>
        </p:blipFill>
        <p:spPr>
          <a:xfrm>
            <a:off x="0" y="5753100"/>
            <a:ext cx="2697956" cy="1104900"/>
          </a:xfrm>
          <a:custGeom>
            <a:avLst/>
            <a:gdLst>
              <a:gd name="connsiteX0" fmla="*/ 0 w 7245927"/>
              <a:gd name="connsiteY0" fmla="*/ 0 h 2699480"/>
              <a:gd name="connsiteX1" fmla="*/ 7245927 w 7245927"/>
              <a:gd name="connsiteY1" fmla="*/ 0 h 2699480"/>
              <a:gd name="connsiteX2" fmla="*/ 7245927 w 7245927"/>
              <a:gd name="connsiteY2" fmla="*/ 2699480 h 2699480"/>
              <a:gd name="connsiteX3" fmla="*/ 0 w 7245927"/>
              <a:gd name="connsiteY3" fmla="*/ 2699480 h 26994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245927" h="2699480">
                <a:moveTo>
                  <a:pt x="0" y="0"/>
                </a:moveTo>
                <a:lnTo>
                  <a:pt x="7245927" y="0"/>
                </a:lnTo>
                <a:lnTo>
                  <a:pt x="7245927" y="2699480"/>
                </a:lnTo>
                <a:lnTo>
                  <a:pt x="0" y="2699480"/>
                </a:lnTo>
                <a:close/>
              </a:path>
            </a:pathLst>
          </a:custGeom>
        </p:spPr>
      </p:pic>
      <p:pic>
        <p:nvPicPr>
          <p:cNvPr id="24" name="图片 23"/>
          <p:cNvPicPr>
            <a:picLocks noChangeAspect="1"/>
          </p:cNvPicPr>
          <p:nvPr>
            <p:custDataLst>
              <p:tags r:id="rId8"/>
            </p:custDataLst>
          </p:nvPr>
        </p:nvPicPr>
        <p:blipFill>
          <a:blip r:embed="rId9"/>
          <a:srcRect/>
          <a:stretch>
            <a:fillRect/>
          </a:stretch>
        </p:blipFill>
        <p:spPr>
          <a:xfrm>
            <a:off x="4187666" y="4209415"/>
            <a:ext cx="4956334" cy="2648585"/>
          </a:xfrm>
          <a:prstGeom prst="rect">
            <a:avLst/>
          </a:prstGeom>
        </p:spPr>
      </p:pic>
      <p:sp>
        <p:nvSpPr>
          <p:cNvPr id="11" name="正文"/>
          <p:cNvSpPr>
            <a:spLocks noGrp="1"/>
          </p:cNvSpPr>
          <p:nvPr>
            <p:ph idx="4"/>
            <p:custDataLst>
              <p:tags r:id="rId10"/>
            </p:custDataLst>
          </p:nvPr>
        </p:nvSpPr>
        <p:spPr>
          <a:xfrm>
            <a:off x="4800604" y="1490357"/>
            <a:ext cx="3821903" cy="468819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171450" marR="0" lvl="0" indent="-171450" algn="l" defTabSz="914400" rtl="0" eaLnBrk="1" fontAlgn="auto" latinLnBrk="0" hangingPunct="1">
              <a:lnSpc>
                <a:spcPct val="130000"/>
              </a:lnSpc>
              <a:spcBef>
                <a:spcPts val="900"/>
              </a:spcBef>
              <a:spcAft>
                <a:spcPts val="0"/>
              </a:spcAft>
              <a:buClr>
                <a:schemeClr val="accent1"/>
              </a:buClr>
              <a:buSzTx/>
              <a:buFont typeface="Arial" panose="020B0604020202020204" pitchFamily="34" charset="0"/>
              <a:buChar char="●"/>
              <a:defRPr kumimoji="0" lang="zh-CN" altLang="en-US" sz="1350" b="0" i="0" u="none" strike="noStrike" kern="1200" cap="none" spc="150" normalizeH="0" baseline="0" noProof="1" dirty="0">
                <a:ln>
                  <a:noFill/>
                  <a:prstDash val="sysDot"/>
                </a:ln>
                <a:solidFill>
                  <a:schemeClr val="tx1"/>
                </a:solidFill>
                <a:uFillTx/>
                <a:latin typeface="+mn-ea"/>
                <a:ea typeface="+mn-ea"/>
                <a:cs typeface="MiSans Normal" panose="00000500000000000000" pitchFamily="2" charset="-122"/>
              </a:defRPr>
            </a:lvl1pPr>
            <a:lvl2pPr marL="514350" marR="0" lvl="1" indent="-171450" algn="l" defTabSz="914400" rtl="0" eaLnBrk="1" fontAlgn="auto" latinLnBrk="0" hangingPunct="1">
              <a:lnSpc>
                <a:spcPct val="120000"/>
              </a:lnSpc>
              <a:spcBef>
                <a:spcPts val="900"/>
              </a:spcBef>
              <a:spcAft>
                <a:spcPts val="0"/>
              </a:spcAft>
              <a:buClr>
                <a:schemeClr val="accent1"/>
              </a:buClr>
              <a:buSzTx/>
              <a:buFont typeface="Arial" panose="020B0604020202020204" pitchFamily="34" charset="0"/>
              <a:buChar char="•"/>
              <a:defRPr kumimoji="0" lang="zh-CN" altLang="en-US" sz="1200" b="0" i="0" u="none" strike="noStrike" kern="1200" cap="none" spc="150" normalizeH="0" baseline="0" noProof="1" dirty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+mn-ea"/>
                <a:ea typeface="+mn-ea"/>
                <a:cs typeface="MiSans Normal" panose="00000500000000000000" pitchFamily="2" charset="-122"/>
              </a:defRPr>
            </a:lvl2pPr>
            <a:lvl3pPr marL="857250" marR="0" lvl="2" indent="-171450" algn="l" defTabSz="914400" rtl="0" eaLnBrk="1" fontAlgn="auto" latinLnBrk="0" hangingPunct="1">
              <a:lnSpc>
                <a:spcPct val="120000"/>
              </a:lnSpc>
              <a:spcBef>
                <a:spcPts val="900"/>
              </a:spcBef>
              <a:spcAft>
                <a:spcPts val="0"/>
              </a:spcAft>
              <a:buClr>
                <a:schemeClr val="accent1"/>
              </a:buClr>
              <a:buSzTx/>
              <a:buFont typeface="Arial" panose="020B0604020202020204" pitchFamily="34" charset="0"/>
              <a:buChar char="•"/>
              <a:defRPr kumimoji="0" lang="zh-CN" altLang="en-US" sz="1200" b="0" i="0" u="none" strike="noStrike" kern="1200" cap="none" spc="150" normalizeH="0" baseline="0" noProof="1" dirty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+mn-ea"/>
                <a:ea typeface="+mn-ea"/>
                <a:cs typeface="MiSans Normal" panose="00000500000000000000" pitchFamily="2" charset="-122"/>
              </a:defRPr>
            </a:lvl3pPr>
            <a:lvl4pPr marL="1200150" marR="0" lvl="3" indent="-171450" algn="l" defTabSz="914400" rtl="0" eaLnBrk="1" fontAlgn="auto" latinLnBrk="0" hangingPunct="1">
              <a:lnSpc>
                <a:spcPct val="120000"/>
              </a:lnSpc>
              <a:spcBef>
                <a:spcPts val="900"/>
              </a:spcBef>
              <a:spcAft>
                <a:spcPts val="0"/>
              </a:spcAft>
              <a:buClr>
                <a:schemeClr val="accent1"/>
              </a:buClr>
              <a:buSzTx/>
              <a:buFont typeface="Arial" panose="020B0604020202020204" pitchFamily="34" charset="0"/>
              <a:buChar char="•"/>
              <a:defRPr kumimoji="0" lang="zh-CN" altLang="en-US" sz="1200" b="0" i="0" u="none" strike="noStrike" kern="1200" cap="none" spc="150" normalizeH="0" baseline="0" noProof="1" dirty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+mn-ea"/>
                <a:ea typeface="+mn-ea"/>
                <a:cs typeface="MiSans Normal" panose="00000500000000000000" pitchFamily="2" charset="-122"/>
              </a:defRPr>
            </a:lvl4pPr>
            <a:lvl5pPr marL="1543050" marR="0" lvl="4" indent="-171450" algn="l" defTabSz="914400" rtl="0" eaLnBrk="1" fontAlgn="auto" latinLnBrk="0" hangingPunct="1">
              <a:lnSpc>
                <a:spcPct val="120000"/>
              </a:lnSpc>
              <a:spcBef>
                <a:spcPts val="900"/>
              </a:spcBef>
              <a:spcAft>
                <a:spcPts val="0"/>
              </a:spcAft>
              <a:buClr>
                <a:schemeClr val="accent1"/>
              </a:buClr>
              <a:buSzTx/>
              <a:buFont typeface="Arial" panose="020B0604020202020204" pitchFamily="34" charset="0"/>
              <a:buChar char="•"/>
              <a:defRPr kumimoji="0" lang="zh-CN" altLang="en-US" sz="1200" b="0" i="0" u="none" strike="noStrike" kern="1200" cap="none" spc="150" normalizeH="0" baseline="0" noProof="1" dirty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+mn-ea"/>
                <a:ea typeface="+mn-ea"/>
                <a:cs typeface="MiSans Normal" panose="00000500000000000000" pitchFamily="2" charset="-122"/>
              </a:defRPr>
            </a:lvl5pPr>
          </a:lstStyle>
          <a:p>
            <a:pPr lvl="0"/>
            <a:r>
              <a:rPr dirty="0">
                <a:sym typeface="+mn-ea"/>
              </a:rPr>
              <a:t>单击此处编辑母版文本样式</a:t>
            </a:r>
            <a:endParaRPr dirty="0">
              <a:sym typeface="+mn-ea"/>
            </a:endParaRPr>
          </a:p>
          <a:p>
            <a:pPr lvl="1"/>
            <a:r>
              <a:rPr dirty="0">
                <a:sym typeface="+mn-ea"/>
              </a:rPr>
              <a:t>第二级</a:t>
            </a:r>
            <a:endParaRPr dirty="0">
              <a:sym typeface="+mn-ea"/>
            </a:endParaRPr>
          </a:p>
          <a:p>
            <a:pPr lvl="2"/>
            <a:r>
              <a:rPr dirty="0">
                <a:sym typeface="+mn-ea"/>
              </a:rPr>
              <a:t>第三级</a:t>
            </a:r>
            <a:endParaRPr dirty="0">
              <a:sym typeface="+mn-ea"/>
            </a:endParaRPr>
          </a:p>
          <a:p>
            <a:pPr lvl="3"/>
            <a:r>
              <a:rPr dirty="0">
                <a:sym typeface="+mn-ea"/>
              </a:rPr>
              <a:t>第四级</a:t>
            </a:r>
            <a:endParaRPr dirty="0">
              <a:sym typeface="+mn-ea"/>
            </a:endParaRPr>
          </a:p>
          <a:p>
            <a:pPr lvl="4"/>
            <a:r>
              <a:rPr dirty="0">
                <a:sym typeface="+mn-ea"/>
              </a:rPr>
              <a:t>第五级</a:t>
            </a:r>
            <a:endParaRPr dirty="0">
              <a:sym typeface="+mn-ea"/>
            </a:endParaRPr>
          </a:p>
        </p:txBody>
      </p:sp>
      <p:sp>
        <p:nvSpPr>
          <p:cNvPr id="10" name="正文"/>
          <p:cNvSpPr>
            <a:spLocks noGrp="1"/>
          </p:cNvSpPr>
          <p:nvPr>
            <p:ph idx="3"/>
            <p:custDataLst>
              <p:tags r:id="rId11"/>
            </p:custDataLst>
          </p:nvPr>
        </p:nvSpPr>
        <p:spPr>
          <a:xfrm>
            <a:off x="521493" y="1490357"/>
            <a:ext cx="3817406" cy="468819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171450" marR="0" lvl="0" indent="-171450" algn="l" defTabSz="914400" rtl="0" eaLnBrk="1" fontAlgn="auto" latinLnBrk="0" hangingPunct="1">
              <a:lnSpc>
                <a:spcPct val="130000"/>
              </a:lnSpc>
              <a:spcBef>
                <a:spcPts val="900"/>
              </a:spcBef>
              <a:spcAft>
                <a:spcPts val="0"/>
              </a:spcAft>
              <a:buClr>
                <a:schemeClr val="accent1"/>
              </a:buClr>
              <a:buSzTx/>
              <a:buFont typeface="Arial" panose="020B0604020202020204" pitchFamily="34" charset="0"/>
              <a:buChar char="●"/>
              <a:defRPr kumimoji="0" lang="zh-CN" altLang="en-US" sz="1350" b="0" i="0" u="none" strike="noStrike" kern="1200" cap="none" spc="150" normalizeH="0" baseline="0" noProof="1" dirty="0">
                <a:ln>
                  <a:noFill/>
                  <a:prstDash val="sysDot"/>
                </a:ln>
                <a:solidFill>
                  <a:schemeClr val="tx1"/>
                </a:solidFill>
                <a:uFillTx/>
                <a:latin typeface="+mn-ea"/>
                <a:ea typeface="+mn-ea"/>
                <a:cs typeface="MiSans Normal" panose="00000500000000000000" pitchFamily="2" charset="-122"/>
              </a:defRPr>
            </a:lvl1pPr>
            <a:lvl2pPr marL="514350" marR="0" lvl="1" indent="-171450" algn="l" defTabSz="914400" rtl="0" eaLnBrk="1" fontAlgn="auto" latinLnBrk="0" hangingPunct="1">
              <a:lnSpc>
                <a:spcPct val="120000"/>
              </a:lnSpc>
              <a:spcBef>
                <a:spcPts val="900"/>
              </a:spcBef>
              <a:spcAft>
                <a:spcPts val="0"/>
              </a:spcAft>
              <a:buClr>
                <a:schemeClr val="accent1"/>
              </a:buClr>
              <a:buSzTx/>
              <a:buFont typeface="Arial" panose="020B0604020202020204" pitchFamily="34" charset="0"/>
              <a:buChar char="•"/>
              <a:defRPr kumimoji="0" lang="zh-CN" altLang="en-US" sz="1200" b="0" i="0" u="none" strike="noStrike" kern="1200" cap="none" spc="150" normalizeH="0" baseline="0" noProof="1" dirty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+mn-ea"/>
                <a:ea typeface="+mn-ea"/>
                <a:cs typeface="MiSans Normal" panose="00000500000000000000" pitchFamily="2" charset="-122"/>
              </a:defRPr>
            </a:lvl2pPr>
            <a:lvl3pPr marL="857250" marR="0" lvl="2" indent="-171450" algn="l" defTabSz="914400" rtl="0" eaLnBrk="1" fontAlgn="auto" latinLnBrk="0" hangingPunct="1">
              <a:lnSpc>
                <a:spcPct val="120000"/>
              </a:lnSpc>
              <a:spcBef>
                <a:spcPts val="900"/>
              </a:spcBef>
              <a:spcAft>
                <a:spcPts val="0"/>
              </a:spcAft>
              <a:buClr>
                <a:schemeClr val="accent1"/>
              </a:buClr>
              <a:buSzTx/>
              <a:buFont typeface="Arial" panose="020B0604020202020204" pitchFamily="34" charset="0"/>
              <a:buChar char="•"/>
              <a:defRPr kumimoji="0" lang="zh-CN" altLang="en-US" sz="1200" b="0" i="0" u="none" strike="noStrike" kern="1200" cap="none" spc="150" normalizeH="0" baseline="0" noProof="1" dirty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+mn-ea"/>
                <a:ea typeface="+mn-ea"/>
                <a:cs typeface="MiSans Normal" panose="00000500000000000000" pitchFamily="2" charset="-122"/>
              </a:defRPr>
            </a:lvl3pPr>
            <a:lvl4pPr marL="1200150" marR="0" lvl="3" indent="-171450" algn="l" defTabSz="914400" rtl="0" eaLnBrk="1" fontAlgn="auto" latinLnBrk="0" hangingPunct="1">
              <a:lnSpc>
                <a:spcPct val="120000"/>
              </a:lnSpc>
              <a:spcBef>
                <a:spcPts val="900"/>
              </a:spcBef>
              <a:spcAft>
                <a:spcPts val="0"/>
              </a:spcAft>
              <a:buClr>
                <a:schemeClr val="accent1"/>
              </a:buClr>
              <a:buSzTx/>
              <a:buFont typeface="Arial" panose="020B0604020202020204" pitchFamily="34" charset="0"/>
              <a:buChar char="•"/>
              <a:defRPr kumimoji="0" lang="zh-CN" altLang="en-US" sz="1200" b="0" i="0" u="none" strike="noStrike" kern="1200" cap="none" spc="150" normalizeH="0" baseline="0" noProof="1" dirty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+mn-ea"/>
                <a:ea typeface="+mn-ea"/>
                <a:cs typeface="MiSans Normal" panose="00000500000000000000" pitchFamily="2" charset="-122"/>
              </a:defRPr>
            </a:lvl4pPr>
            <a:lvl5pPr marL="1543050" marR="0" lvl="4" indent="-171450" algn="l" defTabSz="914400" rtl="0" eaLnBrk="1" fontAlgn="auto" latinLnBrk="0" hangingPunct="1">
              <a:lnSpc>
                <a:spcPct val="120000"/>
              </a:lnSpc>
              <a:spcBef>
                <a:spcPts val="900"/>
              </a:spcBef>
              <a:spcAft>
                <a:spcPts val="0"/>
              </a:spcAft>
              <a:buClr>
                <a:schemeClr val="accent1"/>
              </a:buClr>
              <a:buSzTx/>
              <a:buFont typeface="Arial" panose="020B0604020202020204" pitchFamily="34" charset="0"/>
              <a:buChar char="•"/>
              <a:defRPr kumimoji="0" lang="zh-CN" altLang="en-US" sz="1200" b="0" i="0" u="none" strike="noStrike" kern="1200" cap="none" spc="150" normalizeH="0" baseline="0" noProof="1" dirty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+mn-ea"/>
                <a:ea typeface="+mn-ea"/>
                <a:cs typeface="MiSans Normal" panose="00000500000000000000" pitchFamily="2" charset="-122"/>
              </a:defRPr>
            </a:lvl5pPr>
          </a:lstStyle>
          <a:p>
            <a:pPr lvl="0"/>
            <a:r>
              <a:rPr dirty="0">
                <a:sym typeface="+mn-ea"/>
              </a:rPr>
              <a:t>单击此处编辑母版文本样式</a:t>
            </a:r>
            <a:endParaRPr dirty="0">
              <a:sym typeface="+mn-ea"/>
            </a:endParaRPr>
          </a:p>
          <a:p>
            <a:pPr lvl="1"/>
            <a:r>
              <a:rPr dirty="0">
                <a:sym typeface="+mn-ea"/>
              </a:rPr>
              <a:t>第二级</a:t>
            </a:r>
            <a:endParaRPr dirty="0">
              <a:sym typeface="+mn-ea"/>
            </a:endParaRPr>
          </a:p>
          <a:p>
            <a:pPr lvl="2"/>
            <a:r>
              <a:rPr dirty="0">
                <a:sym typeface="+mn-ea"/>
              </a:rPr>
              <a:t>第三级</a:t>
            </a:r>
            <a:endParaRPr dirty="0">
              <a:sym typeface="+mn-ea"/>
            </a:endParaRPr>
          </a:p>
          <a:p>
            <a:pPr lvl="3"/>
            <a:r>
              <a:rPr dirty="0">
                <a:sym typeface="+mn-ea"/>
              </a:rPr>
              <a:t>第四级</a:t>
            </a:r>
            <a:endParaRPr dirty="0">
              <a:sym typeface="+mn-ea"/>
            </a:endParaRPr>
          </a:p>
          <a:p>
            <a:pPr lvl="4"/>
            <a:r>
              <a:rPr dirty="0">
                <a:sym typeface="+mn-ea"/>
              </a:rPr>
              <a:t>第五级</a:t>
            </a:r>
            <a:endParaRPr dirty="0">
              <a:sym typeface="+mn-ea"/>
            </a:endParaRPr>
          </a:p>
        </p:txBody>
      </p:sp>
      <p:cxnSp>
        <p:nvCxnSpPr>
          <p:cNvPr id="9" name="直接连接符 8"/>
          <p:cNvCxnSpPr/>
          <p:nvPr>
            <p:custDataLst>
              <p:tags r:id="rId12"/>
            </p:custDataLst>
          </p:nvPr>
        </p:nvCxnSpPr>
        <p:spPr>
          <a:xfrm flipH="1">
            <a:off x="3352324" y="1152525"/>
            <a:ext cx="2543175" cy="0"/>
          </a:xfrm>
          <a:prstGeom prst="line">
            <a:avLst/>
          </a:prstGeom>
          <a:ln w="12700">
            <a:gradFill flip="none" rotWithShape="1">
              <a:gsLst>
                <a:gs pos="0">
                  <a:srgbClr val="FFFFFF">
                    <a:alpha val="0"/>
                  </a:srgbClr>
                </a:gs>
                <a:gs pos="50500">
                  <a:srgbClr val="2F555D">
                    <a:alpha val="50000"/>
                  </a:srgbClr>
                </a:gs>
                <a:gs pos="100000">
                  <a:srgbClr val="FFFFFF">
                    <a:alpha val="0"/>
                  </a:srgbClr>
                </a:gs>
              </a:gsLst>
              <a:lin ang="0" scaled="0"/>
              <a:tileRect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13"/>
            </p:custDataLst>
          </p:nvPr>
        </p:nvSpPr>
        <p:spPr>
          <a:xfrm>
            <a:off x="521494" y="6356350"/>
            <a:ext cx="2164556" cy="365125"/>
          </a:xfrm>
        </p:spPr>
        <p:txBody>
          <a:bodyPr/>
          <a:lstStyle/>
          <a:p>
            <a:fld id="{297C79FE-DCC0-4620-A566-16CA7A0CE41F}" type="datetimeFigureOut">
              <a:rPr lang="zh-CN" altLang="en-US" smtClean="0"/>
            </a:fld>
            <a:endParaRPr lang="zh-CN" altLang="en-US" dirty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14"/>
            </p:custDataLst>
          </p:nvPr>
        </p:nvSpPr>
        <p:spPr>
          <a:xfrm>
            <a:off x="3028950" y="6356350"/>
            <a:ext cx="30861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15"/>
            </p:custDataLst>
          </p:nvPr>
        </p:nvSpPr>
        <p:spPr>
          <a:xfrm>
            <a:off x="6457949" y="6356350"/>
            <a:ext cx="2164556" cy="365125"/>
          </a:xfrm>
        </p:spPr>
        <p:txBody>
          <a:bodyPr/>
          <a:lstStyle/>
          <a:p>
            <a:fld id="{515A922F-1294-4387-9CB3-FCC8465D972A}" type="slidenum">
              <a:rPr lang="zh-CN" altLang="en-US" smtClean="0"/>
            </a:fld>
            <a:endParaRPr lang="zh-CN" altLang="en-US" dirty="0"/>
          </a:p>
        </p:txBody>
      </p:sp>
      <p:sp>
        <p:nvSpPr>
          <p:cNvPr id="3" name="标题 2"/>
          <p:cNvSpPr>
            <a:spLocks noGrp="1"/>
          </p:cNvSpPr>
          <p:nvPr>
            <p:ph type="title"/>
            <p:custDataLst>
              <p:tags r:id="rId16"/>
            </p:custDataLst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</p:spTree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showMasterSp="0" userDrawn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图片 15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3"/>
          <a:srcRect/>
          <a:stretch>
            <a:fillRect/>
          </a:stretch>
        </p:blipFill>
        <p:spPr>
          <a:xfrm>
            <a:off x="3672364" y="5099685"/>
            <a:ext cx="5471636" cy="1758315"/>
          </a:xfrm>
          <a:custGeom>
            <a:avLst/>
            <a:gdLst>
              <a:gd name="connsiteX0" fmla="*/ 0 w 7295329"/>
              <a:gd name="connsiteY0" fmla="*/ 0 h 2231401"/>
              <a:gd name="connsiteX1" fmla="*/ 7295329 w 7295329"/>
              <a:gd name="connsiteY1" fmla="*/ 0 h 2231401"/>
              <a:gd name="connsiteX2" fmla="*/ 7295329 w 7295329"/>
              <a:gd name="connsiteY2" fmla="*/ 2231401 h 2231401"/>
              <a:gd name="connsiteX3" fmla="*/ 0 w 7295329"/>
              <a:gd name="connsiteY3" fmla="*/ 2231401 h 22314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295329" h="2231401">
                <a:moveTo>
                  <a:pt x="0" y="0"/>
                </a:moveTo>
                <a:lnTo>
                  <a:pt x="7295329" y="0"/>
                </a:lnTo>
                <a:lnTo>
                  <a:pt x="7295329" y="2231401"/>
                </a:lnTo>
                <a:lnTo>
                  <a:pt x="0" y="2231401"/>
                </a:lnTo>
                <a:close/>
              </a:path>
            </a:pathLst>
          </a:custGeom>
        </p:spPr>
      </p:pic>
      <p:pic>
        <p:nvPicPr>
          <p:cNvPr id="17" name="图片 16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5">
            <a:alphaModFix amt="50000"/>
          </a:blip>
          <a:stretch>
            <a:fillRect/>
          </a:stretch>
        </p:blipFill>
        <p:spPr>
          <a:xfrm flipH="1">
            <a:off x="-14287" y="2584450"/>
            <a:ext cx="9158288" cy="4273550"/>
          </a:xfrm>
          <a:prstGeom prst="rect">
            <a:avLst/>
          </a:prstGeom>
        </p:spPr>
      </p:pic>
      <p:pic>
        <p:nvPicPr>
          <p:cNvPr id="18" name="图片 17" descr="图片包含 游戏机&#10;&#10;描述已自动生成"/>
          <p:cNvPicPr>
            <a:picLocks noChangeAspect="1"/>
          </p:cNvPicPr>
          <p:nvPr>
            <p:custDataLst>
              <p:tags r:id="rId6"/>
            </p:custDataLst>
          </p:nvPr>
        </p:nvPicPr>
        <p:blipFill rotWithShape="1">
          <a:blip r:embed="rId7">
            <a:alphaModFix amt="21000"/>
          </a:blip>
          <a:srcRect/>
          <a:stretch>
            <a:fillRect/>
          </a:stretch>
        </p:blipFill>
        <p:spPr>
          <a:xfrm>
            <a:off x="0" y="5753100"/>
            <a:ext cx="2697956" cy="1104900"/>
          </a:xfrm>
          <a:custGeom>
            <a:avLst/>
            <a:gdLst>
              <a:gd name="connsiteX0" fmla="*/ 0 w 7245927"/>
              <a:gd name="connsiteY0" fmla="*/ 0 h 2699480"/>
              <a:gd name="connsiteX1" fmla="*/ 7245927 w 7245927"/>
              <a:gd name="connsiteY1" fmla="*/ 0 h 2699480"/>
              <a:gd name="connsiteX2" fmla="*/ 7245927 w 7245927"/>
              <a:gd name="connsiteY2" fmla="*/ 2699480 h 2699480"/>
              <a:gd name="connsiteX3" fmla="*/ 0 w 7245927"/>
              <a:gd name="connsiteY3" fmla="*/ 2699480 h 26994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245927" h="2699480">
                <a:moveTo>
                  <a:pt x="0" y="0"/>
                </a:moveTo>
                <a:lnTo>
                  <a:pt x="7245927" y="0"/>
                </a:lnTo>
                <a:lnTo>
                  <a:pt x="7245927" y="2699480"/>
                </a:lnTo>
                <a:lnTo>
                  <a:pt x="0" y="2699480"/>
                </a:lnTo>
                <a:close/>
              </a:path>
            </a:pathLst>
          </a:custGeom>
        </p:spPr>
      </p:pic>
      <p:pic>
        <p:nvPicPr>
          <p:cNvPr id="19" name="图片 18"/>
          <p:cNvPicPr>
            <a:picLocks noChangeAspect="1"/>
          </p:cNvPicPr>
          <p:nvPr>
            <p:custDataLst>
              <p:tags r:id="rId8"/>
            </p:custDataLst>
          </p:nvPr>
        </p:nvPicPr>
        <p:blipFill>
          <a:blip r:embed="rId9"/>
          <a:srcRect/>
          <a:stretch>
            <a:fillRect/>
          </a:stretch>
        </p:blipFill>
        <p:spPr>
          <a:xfrm>
            <a:off x="4187666" y="4209415"/>
            <a:ext cx="4956334" cy="2648585"/>
          </a:xfrm>
          <a:prstGeom prst="rect">
            <a:avLst/>
          </a:prstGeom>
        </p:spPr>
      </p:pic>
      <p:sp>
        <p:nvSpPr>
          <p:cNvPr id="15" name="正文"/>
          <p:cNvSpPr>
            <a:spLocks noGrp="1"/>
          </p:cNvSpPr>
          <p:nvPr>
            <p:ph idx="6"/>
            <p:custDataLst>
              <p:tags r:id="rId10"/>
            </p:custDataLst>
          </p:nvPr>
        </p:nvSpPr>
        <p:spPr>
          <a:xfrm>
            <a:off x="4676400" y="1854000"/>
            <a:ext cx="3941607" cy="432455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171450" marR="0" lvl="0" indent="-171450" algn="l" defTabSz="914400" rtl="0" eaLnBrk="1" fontAlgn="auto" latinLnBrk="0" hangingPunct="1">
              <a:lnSpc>
                <a:spcPct val="130000"/>
              </a:lnSpc>
              <a:spcBef>
                <a:spcPts val="900"/>
              </a:spcBef>
              <a:spcAft>
                <a:spcPts val="0"/>
              </a:spcAft>
              <a:buClr>
                <a:schemeClr val="accent1"/>
              </a:buClr>
              <a:buSzTx/>
              <a:buFont typeface="Arial" panose="020B0604020202020204" pitchFamily="34" charset="0"/>
              <a:buChar char="●"/>
              <a:defRPr kumimoji="0" lang="zh-CN" altLang="en-US" sz="1350" b="0" i="0" u="none" strike="noStrike" kern="1200" cap="none" spc="150" normalizeH="0" baseline="0" noProof="1" dirty="0">
                <a:ln>
                  <a:noFill/>
                  <a:prstDash val="sysDot"/>
                </a:ln>
                <a:solidFill>
                  <a:schemeClr val="tx1"/>
                </a:solidFill>
                <a:uFillTx/>
                <a:latin typeface="+mn-ea"/>
                <a:ea typeface="+mn-ea"/>
                <a:cs typeface="MiSans Normal" panose="00000500000000000000" pitchFamily="2" charset="-122"/>
              </a:defRPr>
            </a:lvl1pPr>
            <a:lvl2pPr marL="514350" marR="0" lvl="1" indent="-171450" algn="l" defTabSz="914400" rtl="0" eaLnBrk="1" fontAlgn="auto" latinLnBrk="0" hangingPunct="1">
              <a:lnSpc>
                <a:spcPct val="120000"/>
              </a:lnSpc>
              <a:spcBef>
                <a:spcPts val="900"/>
              </a:spcBef>
              <a:spcAft>
                <a:spcPts val="0"/>
              </a:spcAft>
              <a:buClr>
                <a:schemeClr val="accent1"/>
              </a:buClr>
              <a:buSzTx/>
              <a:buFont typeface="Arial" panose="020B0604020202020204" pitchFamily="34" charset="0"/>
              <a:buChar char="•"/>
              <a:defRPr kumimoji="0" lang="zh-CN" altLang="en-US" sz="1200" b="0" i="0" u="none" strike="noStrike" kern="1200" cap="none" spc="150" normalizeH="0" baseline="0" noProof="1" dirty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+mn-ea"/>
                <a:ea typeface="+mn-ea"/>
                <a:cs typeface="MiSans Normal" panose="00000500000000000000" pitchFamily="2" charset="-122"/>
              </a:defRPr>
            </a:lvl2pPr>
            <a:lvl3pPr marL="857250" marR="0" lvl="2" indent="-171450" algn="l" defTabSz="914400" rtl="0" eaLnBrk="1" fontAlgn="auto" latinLnBrk="0" hangingPunct="1">
              <a:lnSpc>
                <a:spcPct val="120000"/>
              </a:lnSpc>
              <a:spcBef>
                <a:spcPts val="900"/>
              </a:spcBef>
              <a:spcAft>
                <a:spcPts val="0"/>
              </a:spcAft>
              <a:buClr>
                <a:schemeClr val="accent1"/>
              </a:buClr>
              <a:buSzTx/>
              <a:buFont typeface="Arial" panose="020B0604020202020204" pitchFamily="34" charset="0"/>
              <a:buChar char="•"/>
              <a:defRPr kumimoji="0" lang="zh-CN" altLang="en-US" sz="1200" b="0" i="0" u="none" strike="noStrike" kern="1200" cap="none" spc="150" normalizeH="0" baseline="0" noProof="1" dirty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+mn-ea"/>
                <a:ea typeface="+mn-ea"/>
                <a:cs typeface="MiSans Normal" panose="00000500000000000000" pitchFamily="2" charset="-122"/>
              </a:defRPr>
            </a:lvl3pPr>
            <a:lvl4pPr marL="1200150" marR="0" lvl="3" indent="-171450" algn="l" defTabSz="914400" rtl="0" eaLnBrk="1" fontAlgn="auto" latinLnBrk="0" hangingPunct="1">
              <a:lnSpc>
                <a:spcPct val="120000"/>
              </a:lnSpc>
              <a:spcBef>
                <a:spcPts val="900"/>
              </a:spcBef>
              <a:spcAft>
                <a:spcPts val="0"/>
              </a:spcAft>
              <a:buClr>
                <a:schemeClr val="accent1"/>
              </a:buClr>
              <a:buSzTx/>
              <a:buFont typeface="Arial" panose="020B0604020202020204" pitchFamily="34" charset="0"/>
              <a:buChar char="•"/>
              <a:defRPr kumimoji="0" lang="zh-CN" altLang="en-US" sz="1200" b="0" i="0" u="none" strike="noStrike" kern="1200" cap="none" spc="150" normalizeH="0" baseline="0" noProof="1" dirty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+mn-ea"/>
                <a:ea typeface="+mn-ea"/>
                <a:cs typeface="MiSans Normal" panose="00000500000000000000" pitchFamily="2" charset="-122"/>
              </a:defRPr>
            </a:lvl4pPr>
            <a:lvl5pPr marL="1543050" marR="0" lvl="4" indent="-171450" algn="l" defTabSz="914400" rtl="0" eaLnBrk="1" fontAlgn="auto" latinLnBrk="0" hangingPunct="1">
              <a:lnSpc>
                <a:spcPct val="120000"/>
              </a:lnSpc>
              <a:spcBef>
                <a:spcPts val="900"/>
              </a:spcBef>
              <a:spcAft>
                <a:spcPts val="0"/>
              </a:spcAft>
              <a:buClr>
                <a:schemeClr val="accent1"/>
              </a:buClr>
              <a:buSzTx/>
              <a:buFont typeface="Arial" panose="020B0604020202020204" pitchFamily="34" charset="0"/>
              <a:buChar char="•"/>
              <a:defRPr kumimoji="0" lang="zh-CN" altLang="en-US" sz="1200" b="0" i="0" u="none" strike="noStrike" kern="1200" cap="none" spc="150" normalizeH="0" baseline="0" noProof="1" dirty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+mn-ea"/>
                <a:ea typeface="+mn-ea"/>
                <a:cs typeface="MiSans Normal" panose="00000500000000000000" pitchFamily="2" charset="-122"/>
              </a:defRPr>
            </a:lvl5pPr>
          </a:lstStyle>
          <a:p>
            <a:pPr lvl="0"/>
            <a:r>
              <a:rPr dirty="0">
                <a:sym typeface="+mn-ea"/>
              </a:rPr>
              <a:t>单击此处编辑母版文本样式</a:t>
            </a:r>
            <a:endParaRPr dirty="0">
              <a:sym typeface="+mn-ea"/>
            </a:endParaRPr>
          </a:p>
          <a:p>
            <a:pPr lvl="1"/>
            <a:r>
              <a:rPr dirty="0">
                <a:sym typeface="+mn-ea"/>
              </a:rPr>
              <a:t>第二级</a:t>
            </a:r>
            <a:endParaRPr dirty="0">
              <a:sym typeface="+mn-ea"/>
            </a:endParaRPr>
          </a:p>
          <a:p>
            <a:pPr lvl="2"/>
            <a:r>
              <a:rPr dirty="0">
                <a:sym typeface="+mn-ea"/>
              </a:rPr>
              <a:t>第三级</a:t>
            </a:r>
            <a:endParaRPr dirty="0">
              <a:sym typeface="+mn-ea"/>
            </a:endParaRPr>
          </a:p>
          <a:p>
            <a:pPr lvl="3"/>
            <a:r>
              <a:rPr dirty="0">
                <a:sym typeface="+mn-ea"/>
              </a:rPr>
              <a:t>第四级</a:t>
            </a:r>
            <a:endParaRPr dirty="0">
              <a:sym typeface="+mn-ea"/>
            </a:endParaRPr>
          </a:p>
          <a:p>
            <a:pPr lvl="4"/>
            <a:r>
              <a:rPr dirty="0">
                <a:sym typeface="+mn-ea"/>
              </a:rPr>
              <a:t>第五级</a:t>
            </a:r>
            <a:endParaRPr dirty="0">
              <a:sym typeface="+mn-ea"/>
            </a:endParaRPr>
          </a:p>
        </p:txBody>
      </p:sp>
      <p:sp>
        <p:nvSpPr>
          <p:cNvPr id="14" name="标题"/>
          <p:cNvSpPr txBox="1">
            <a:spLocks noGrp="1"/>
          </p:cNvSpPr>
          <p:nvPr>
            <p:ph type="title" idx="5"/>
            <p:custDataLst>
              <p:tags r:id="rId11"/>
            </p:custDataLst>
          </p:nvPr>
        </p:nvSpPr>
        <p:spPr>
          <a:xfrm>
            <a:off x="4676400" y="1270000"/>
            <a:ext cx="3944700" cy="398777"/>
          </a:xfrm>
          <a:prstGeom prst="rect">
            <a:avLst/>
          </a:prstGeom>
          <a:noFill/>
          <a:ln>
            <a:noFill/>
            <a:prstDash val="sysDash"/>
          </a:ln>
        </p:spPr>
        <p:txBody>
          <a:bodyPr wrap="square" lIns="0" tIns="0" rIns="0" bIns="0" rtlCol="0" anchor="b">
            <a:normAutofit/>
          </a:bodyPr>
          <a:lstStyle>
            <a:lvl1pPr marL="0" marR="0" algn="l" defTabSz="914400" rtl="0" eaLnBrk="1" fontAlgn="base" latinLnBrk="0" hangingPunct="1">
              <a:lnSpc>
                <a:spcPct val="100000"/>
              </a:lnSpc>
              <a:buClrTx/>
              <a:buSzTx/>
              <a:buFontTx/>
              <a:buNone/>
              <a:defRPr kumimoji="0" lang="zh-CN" altLang="en-US" sz="1500" b="1" i="0" u="none" strike="noStrike" kern="1200" cap="none" spc="0" normalizeH="0" baseline="0" noProof="1" dirty="0">
                <a:solidFill>
                  <a:schemeClr val="dk1">
                    <a:lumMod val="85000"/>
                    <a:lumOff val="15000"/>
                  </a:schemeClr>
                </a:solidFill>
                <a:latin typeface="+mj-ea"/>
                <a:ea typeface="+mj-ea"/>
                <a:cs typeface="MiSans Normal" panose="00000500000000000000" pitchFamily="2" charset="-122"/>
              </a:defRPr>
            </a:lvl1pPr>
          </a:lstStyle>
          <a:p>
            <a:pPr lvl="0"/>
            <a:r>
              <a:rPr dirty="0">
                <a:sym typeface="+mn-ea"/>
              </a:rPr>
              <a:t>单击此处编辑母版标题样式</a:t>
            </a:r>
            <a:endParaRPr dirty="0">
              <a:sym typeface="+mn-ea"/>
            </a:endParaRPr>
          </a:p>
        </p:txBody>
      </p:sp>
      <p:sp>
        <p:nvSpPr>
          <p:cNvPr id="13" name="正文"/>
          <p:cNvSpPr>
            <a:spLocks noGrp="1"/>
          </p:cNvSpPr>
          <p:nvPr>
            <p:ph idx="4"/>
            <p:custDataLst>
              <p:tags r:id="rId12"/>
            </p:custDataLst>
          </p:nvPr>
        </p:nvSpPr>
        <p:spPr>
          <a:xfrm>
            <a:off x="521493" y="1854000"/>
            <a:ext cx="3941607" cy="432455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171450" marR="0" lvl="0" indent="-171450" algn="l" defTabSz="914400" rtl="0" eaLnBrk="1" fontAlgn="auto" latinLnBrk="0" hangingPunct="1">
              <a:lnSpc>
                <a:spcPct val="130000"/>
              </a:lnSpc>
              <a:spcBef>
                <a:spcPts val="900"/>
              </a:spcBef>
              <a:spcAft>
                <a:spcPts val="0"/>
              </a:spcAft>
              <a:buClr>
                <a:schemeClr val="accent1"/>
              </a:buClr>
              <a:buSzTx/>
              <a:buFont typeface="Arial" panose="020B0604020202020204" pitchFamily="34" charset="0"/>
              <a:buChar char="●"/>
              <a:defRPr kumimoji="0" lang="zh-CN" altLang="en-US" sz="1350" b="0" i="0" u="none" strike="noStrike" kern="1200" cap="none" spc="150" normalizeH="0" baseline="0" noProof="1" dirty="0">
                <a:ln>
                  <a:noFill/>
                  <a:prstDash val="sysDot"/>
                </a:ln>
                <a:solidFill>
                  <a:schemeClr val="tx1"/>
                </a:solidFill>
                <a:uFillTx/>
                <a:latin typeface="+mn-ea"/>
                <a:ea typeface="+mn-ea"/>
                <a:cs typeface="MiSans Normal" panose="00000500000000000000" pitchFamily="2" charset="-122"/>
              </a:defRPr>
            </a:lvl1pPr>
            <a:lvl2pPr marL="514350" marR="0" lvl="1" indent="-171450" algn="l" defTabSz="914400" rtl="0" eaLnBrk="1" fontAlgn="auto" latinLnBrk="0" hangingPunct="1">
              <a:lnSpc>
                <a:spcPct val="120000"/>
              </a:lnSpc>
              <a:spcBef>
                <a:spcPts val="900"/>
              </a:spcBef>
              <a:spcAft>
                <a:spcPts val="0"/>
              </a:spcAft>
              <a:buClr>
                <a:schemeClr val="accent1"/>
              </a:buClr>
              <a:buSzTx/>
              <a:buFont typeface="Arial" panose="020B0604020202020204" pitchFamily="34" charset="0"/>
              <a:buChar char="•"/>
              <a:defRPr kumimoji="0" lang="zh-CN" altLang="en-US" sz="1200" b="0" i="0" u="none" strike="noStrike" kern="1200" cap="none" spc="150" normalizeH="0" baseline="0" noProof="1" dirty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+mn-ea"/>
                <a:ea typeface="+mn-ea"/>
                <a:cs typeface="MiSans Normal" panose="00000500000000000000" pitchFamily="2" charset="-122"/>
              </a:defRPr>
            </a:lvl2pPr>
            <a:lvl3pPr marL="857250" marR="0" lvl="2" indent="-171450" algn="l" defTabSz="914400" rtl="0" eaLnBrk="1" fontAlgn="auto" latinLnBrk="0" hangingPunct="1">
              <a:lnSpc>
                <a:spcPct val="120000"/>
              </a:lnSpc>
              <a:spcBef>
                <a:spcPts val="900"/>
              </a:spcBef>
              <a:spcAft>
                <a:spcPts val="0"/>
              </a:spcAft>
              <a:buClr>
                <a:schemeClr val="accent1"/>
              </a:buClr>
              <a:buSzTx/>
              <a:buFont typeface="Arial" panose="020B0604020202020204" pitchFamily="34" charset="0"/>
              <a:buChar char="•"/>
              <a:defRPr kumimoji="0" lang="zh-CN" altLang="en-US" sz="1200" b="0" i="0" u="none" strike="noStrike" kern="1200" cap="none" spc="150" normalizeH="0" baseline="0" noProof="1" dirty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+mn-ea"/>
                <a:ea typeface="+mn-ea"/>
                <a:cs typeface="MiSans Normal" panose="00000500000000000000" pitchFamily="2" charset="-122"/>
              </a:defRPr>
            </a:lvl3pPr>
            <a:lvl4pPr marL="1200150" marR="0" lvl="3" indent="-171450" algn="l" defTabSz="914400" rtl="0" eaLnBrk="1" fontAlgn="auto" latinLnBrk="0" hangingPunct="1">
              <a:lnSpc>
                <a:spcPct val="120000"/>
              </a:lnSpc>
              <a:spcBef>
                <a:spcPts val="900"/>
              </a:spcBef>
              <a:spcAft>
                <a:spcPts val="0"/>
              </a:spcAft>
              <a:buClr>
                <a:schemeClr val="accent1"/>
              </a:buClr>
              <a:buSzTx/>
              <a:buFont typeface="Arial" panose="020B0604020202020204" pitchFamily="34" charset="0"/>
              <a:buChar char="•"/>
              <a:defRPr kumimoji="0" lang="zh-CN" altLang="en-US" sz="1200" b="0" i="0" u="none" strike="noStrike" kern="1200" cap="none" spc="150" normalizeH="0" baseline="0" noProof="1" dirty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+mn-ea"/>
                <a:ea typeface="+mn-ea"/>
                <a:cs typeface="MiSans Normal" panose="00000500000000000000" pitchFamily="2" charset="-122"/>
              </a:defRPr>
            </a:lvl4pPr>
            <a:lvl5pPr marL="1543050" marR="0" lvl="4" indent="-171450" algn="l" defTabSz="914400" rtl="0" eaLnBrk="1" fontAlgn="auto" latinLnBrk="0" hangingPunct="1">
              <a:lnSpc>
                <a:spcPct val="120000"/>
              </a:lnSpc>
              <a:spcBef>
                <a:spcPts val="900"/>
              </a:spcBef>
              <a:spcAft>
                <a:spcPts val="0"/>
              </a:spcAft>
              <a:buClr>
                <a:schemeClr val="accent1"/>
              </a:buClr>
              <a:buSzTx/>
              <a:buFont typeface="Arial" panose="020B0604020202020204" pitchFamily="34" charset="0"/>
              <a:buChar char="•"/>
              <a:defRPr kumimoji="0" lang="zh-CN" altLang="en-US" sz="1200" b="0" i="0" u="none" strike="noStrike" kern="1200" cap="none" spc="150" normalizeH="0" baseline="0" noProof="1" dirty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+mn-ea"/>
                <a:ea typeface="+mn-ea"/>
                <a:cs typeface="MiSans Normal" panose="00000500000000000000" pitchFamily="2" charset="-122"/>
              </a:defRPr>
            </a:lvl5pPr>
          </a:lstStyle>
          <a:p>
            <a:pPr lvl="0"/>
            <a:r>
              <a:rPr dirty="0">
                <a:sym typeface="+mn-ea"/>
              </a:rPr>
              <a:t>单击此处编辑母版文本样式</a:t>
            </a:r>
            <a:endParaRPr dirty="0">
              <a:sym typeface="+mn-ea"/>
            </a:endParaRPr>
          </a:p>
          <a:p>
            <a:pPr lvl="1"/>
            <a:r>
              <a:rPr dirty="0">
                <a:sym typeface="+mn-ea"/>
              </a:rPr>
              <a:t>第二级</a:t>
            </a:r>
            <a:endParaRPr dirty="0">
              <a:sym typeface="+mn-ea"/>
            </a:endParaRPr>
          </a:p>
          <a:p>
            <a:pPr lvl="2"/>
            <a:r>
              <a:rPr dirty="0">
                <a:sym typeface="+mn-ea"/>
              </a:rPr>
              <a:t>第三级</a:t>
            </a:r>
            <a:endParaRPr dirty="0">
              <a:sym typeface="+mn-ea"/>
            </a:endParaRPr>
          </a:p>
          <a:p>
            <a:pPr lvl="3"/>
            <a:r>
              <a:rPr dirty="0">
                <a:sym typeface="+mn-ea"/>
              </a:rPr>
              <a:t>第四级</a:t>
            </a:r>
            <a:endParaRPr dirty="0">
              <a:sym typeface="+mn-ea"/>
            </a:endParaRPr>
          </a:p>
          <a:p>
            <a:pPr lvl="4"/>
            <a:r>
              <a:rPr dirty="0">
                <a:sym typeface="+mn-ea"/>
              </a:rPr>
              <a:t>第五级</a:t>
            </a:r>
            <a:endParaRPr dirty="0">
              <a:sym typeface="+mn-ea"/>
            </a:endParaRPr>
          </a:p>
        </p:txBody>
      </p:sp>
      <p:sp>
        <p:nvSpPr>
          <p:cNvPr id="12" name="标题"/>
          <p:cNvSpPr txBox="1">
            <a:spLocks noGrp="1"/>
          </p:cNvSpPr>
          <p:nvPr>
            <p:ph type="title" idx="3"/>
            <p:custDataLst>
              <p:tags r:id="rId13"/>
            </p:custDataLst>
          </p:nvPr>
        </p:nvSpPr>
        <p:spPr>
          <a:xfrm>
            <a:off x="521493" y="1276801"/>
            <a:ext cx="3941606" cy="398780"/>
          </a:xfrm>
          <a:prstGeom prst="rect">
            <a:avLst/>
          </a:prstGeom>
          <a:noFill/>
          <a:ln>
            <a:noFill/>
            <a:prstDash val="sysDash"/>
          </a:ln>
        </p:spPr>
        <p:txBody>
          <a:bodyPr vert="horz" wrap="square" lIns="0" tIns="0" rIns="0" bIns="0" rtlCol="0" anchor="b" anchorCtr="0">
            <a:normAutofit/>
          </a:bodyPr>
          <a:lstStyle>
            <a:lvl1pPr>
              <a:defRPr sz="1500" spc="0" dirty="0">
                <a:solidFill>
                  <a:schemeClr val="dk1">
                    <a:lumMod val="85000"/>
                    <a:lumOff val="15000"/>
                  </a:schemeClr>
                </a:solidFill>
                <a:sym typeface="+mn-ea"/>
              </a:defRPr>
            </a:lvl1pPr>
          </a:lstStyle>
          <a:p>
            <a:pPr marL="0" marR="0" lvl="0" fontAlgn="base">
              <a:lnSpc>
                <a:spcPct val="100000"/>
              </a:lnSpc>
              <a:buClrTx/>
              <a:buSzTx/>
              <a:buFontTx/>
            </a:pPr>
            <a:r>
              <a:rPr dirty="0">
                <a:sym typeface="+mn-ea"/>
              </a:rPr>
              <a:t>单击此处编辑母版标题样式</a:t>
            </a:r>
            <a:endParaRPr dirty="0">
              <a:sym typeface="+mn-ea"/>
            </a:endParaRPr>
          </a:p>
        </p:txBody>
      </p:sp>
      <p:sp>
        <p:nvSpPr>
          <p:cNvPr id="10" name="标题"/>
          <p:cNvSpPr txBox="1">
            <a:spLocks noGrp="1"/>
          </p:cNvSpPr>
          <p:nvPr>
            <p:ph type="title" idx="1"/>
            <p:custDataLst>
              <p:tags r:id="rId14"/>
            </p:custDataLst>
          </p:nvPr>
        </p:nvSpPr>
        <p:spPr>
          <a:xfrm>
            <a:off x="521493" y="373833"/>
            <a:ext cx="8101013" cy="710565"/>
          </a:xfrm>
          <a:prstGeom prst="rect">
            <a:avLst/>
          </a:prstGeom>
          <a:noFill/>
          <a:ln>
            <a:noFill/>
            <a:prstDash val="sysDash"/>
          </a:ln>
        </p:spPr>
        <p:txBody>
          <a:bodyPr vert="horz" wrap="square" lIns="90170" tIns="46990" rIns="90170" bIns="46990" rtlCol="0" anchor="b" anchorCtr="0">
            <a:normAutofit/>
          </a:bodyPr>
          <a:lstStyle>
            <a:lvl1pPr>
              <a:defRPr dirty="0">
                <a:sym typeface="+mn-ea"/>
              </a:defRPr>
            </a:lvl1pPr>
          </a:lstStyle>
          <a:p>
            <a:pPr lvl="0"/>
            <a:r>
              <a:rPr dirty="0" err="1">
                <a:sym typeface="+mn-ea"/>
              </a:rPr>
              <a:t>单击此处编辑母版标题样式</a:t>
            </a:r>
            <a:endParaRPr dirty="0">
              <a:sym typeface="+mn-ea"/>
            </a:endParaRP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  <p:custDataLst>
              <p:tags r:id="rId15"/>
            </p:custDataLst>
          </p:nvPr>
        </p:nvSpPr>
        <p:spPr>
          <a:xfrm>
            <a:off x="521494" y="6356350"/>
            <a:ext cx="2164556" cy="365125"/>
          </a:xfrm>
        </p:spPr>
        <p:txBody>
          <a:bodyPr/>
          <a:lstStyle/>
          <a:p>
            <a:fld id="{297C79FE-DCC0-4620-A566-16CA7A0CE41F}" type="datetimeFigureOut">
              <a:rPr lang="zh-CN" altLang="en-US" smtClean="0"/>
            </a:fld>
            <a:endParaRPr lang="zh-CN" altLang="en-US" dirty="0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  <p:custDataLst>
              <p:tags r:id="rId16"/>
            </p:custDataLst>
          </p:nvPr>
        </p:nvSpPr>
        <p:spPr>
          <a:xfrm>
            <a:off x="3028950" y="6356350"/>
            <a:ext cx="30861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  <p:custDataLst>
              <p:tags r:id="rId17"/>
            </p:custDataLst>
          </p:nvPr>
        </p:nvSpPr>
        <p:spPr>
          <a:xfrm>
            <a:off x="6457950" y="6356350"/>
            <a:ext cx="2160057" cy="365125"/>
          </a:xfrm>
        </p:spPr>
        <p:txBody>
          <a:bodyPr/>
          <a:lstStyle/>
          <a:p>
            <a:fld id="{515A922F-1294-4387-9CB3-FCC8465D972A}" type="slidenum">
              <a:rPr lang="zh-CN" altLang="en-US" smtClean="0"/>
            </a:fld>
            <a:endParaRPr lang="zh-CN" alt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74955"/>
            <a:ext cx="8229600" cy="1143000"/>
          </a:xfrm>
          <a:prstGeom prst="rect">
            <a:avLst/>
          </a:prstGeom>
        </p:spPr>
        <p:txBody>
          <a:bodyPr/>
          <a:lstStyle/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  <a:prstGeom prst="rect">
            <a:avLst/>
          </a:prstGeom>
        </p:spPr>
        <p:txBody>
          <a:bodyPr/>
          <a:lstStyle/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  <a:p>
            <a:pPr lvl="1" fontAlgn="base"/>
            <a:r>
              <a:rPr lang="zh-CN" altLang="en-US" strike="noStrike" noProof="1" smtClean="0"/>
              <a:t>第二级</a:t>
            </a:r>
            <a:endParaRPr lang="zh-CN" altLang="en-US" strike="noStrike" noProof="1" smtClean="0"/>
          </a:p>
          <a:p>
            <a:pPr lvl="2" fontAlgn="base"/>
            <a:r>
              <a:rPr lang="zh-CN" altLang="en-US" strike="noStrike" noProof="1" smtClean="0"/>
              <a:t>第三级</a:t>
            </a:r>
            <a:endParaRPr lang="zh-CN" altLang="en-US" strike="noStrike" noProof="1" smtClean="0"/>
          </a:p>
          <a:p>
            <a:pPr lvl="3" fontAlgn="base"/>
            <a:r>
              <a:rPr lang="zh-CN" altLang="en-US" strike="noStrike" noProof="1" smtClean="0"/>
              <a:t>第四级</a:t>
            </a:r>
            <a:endParaRPr lang="zh-CN" altLang="en-US" strike="noStrike" noProof="1" smtClean="0"/>
          </a:p>
          <a:p>
            <a:pPr lvl="4" fontAlgn="base"/>
            <a:r>
              <a:rPr lang="zh-CN" altLang="en-US" strike="noStrike" noProof="1" smtClean="0"/>
              <a:t>第五级</a:t>
            </a:r>
            <a:endParaRPr lang="zh-CN" altLang="en-US" strike="noStrike" noProof="1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  <a:prstGeom prst="rect">
            <a:avLst/>
          </a:prstGeom>
        </p:spPr>
        <p:txBody>
          <a:bodyPr/>
          <a:lstStyle/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  <a:p>
            <a:pPr lvl="1" fontAlgn="base"/>
            <a:r>
              <a:rPr lang="zh-CN" altLang="en-US" strike="noStrike" noProof="1" smtClean="0"/>
              <a:t>第二级</a:t>
            </a:r>
            <a:endParaRPr lang="zh-CN" altLang="en-US" strike="noStrike" noProof="1" smtClean="0"/>
          </a:p>
          <a:p>
            <a:pPr lvl="2" fontAlgn="base"/>
            <a:r>
              <a:rPr lang="zh-CN" altLang="en-US" strike="noStrike" noProof="1" smtClean="0"/>
              <a:t>第三级</a:t>
            </a:r>
            <a:endParaRPr lang="zh-CN" altLang="en-US" strike="noStrike" noProof="1" smtClean="0"/>
          </a:p>
          <a:p>
            <a:pPr lvl="3" fontAlgn="base"/>
            <a:r>
              <a:rPr lang="zh-CN" altLang="en-US" strike="noStrike" noProof="1" smtClean="0"/>
              <a:t>第四级</a:t>
            </a:r>
            <a:endParaRPr lang="zh-CN" altLang="en-US" strike="noStrike" noProof="1" smtClean="0"/>
          </a:p>
          <a:p>
            <a:pPr lvl="4" fontAlgn="base"/>
            <a:r>
              <a:rPr lang="zh-CN" altLang="en-US" strike="noStrike" noProof="1" smtClean="0"/>
              <a:t>第五级</a:t>
            </a:r>
            <a:endParaRPr lang="zh-CN" altLang="en-US" strike="noStrike" noProof="1"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showMasterSp="0" userDrawn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图片 15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3"/>
          <a:srcRect/>
          <a:stretch>
            <a:fillRect/>
          </a:stretch>
        </p:blipFill>
        <p:spPr>
          <a:xfrm>
            <a:off x="3672364" y="5099685"/>
            <a:ext cx="5471636" cy="1758315"/>
          </a:xfrm>
          <a:custGeom>
            <a:avLst/>
            <a:gdLst>
              <a:gd name="connsiteX0" fmla="*/ 0 w 7295329"/>
              <a:gd name="connsiteY0" fmla="*/ 0 h 2231401"/>
              <a:gd name="connsiteX1" fmla="*/ 7295329 w 7295329"/>
              <a:gd name="connsiteY1" fmla="*/ 0 h 2231401"/>
              <a:gd name="connsiteX2" fmla="*/ 7295329 w 7295329"/>
              <a:gd name="connsiteY2" fmla="*/ 2231401 h 2231401"/>
              <a:gd name="connsiteX3" fmla="*/ 0 w 7295329"/>
              <a:gd name="connsiteY3" fmla="*/ 2231401 h 22314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295329" h="2231401">
                <a:moveTo>
                  <a:pt x="0" y="0"/>
                </a:moveTo>
                <a:lnTo>
                  <a:pt x="7295329" y="0"/>
                </a:lnTo>
                <a:lnTo>
                  <a:pt x="7295329" y="2231401"/>
                </a:lnTo>
                <a:lnTo>
                  <a:pt x="0" y="2231401"/>
                </a:lnTo>
                <a:close/>
              </a:path>
            </a:pathLst>
          </a:custGeom>
        </p:spPr>
      </p:pic>
      <p:pic>
        <p:nvPicPr>
          <p:cNvPr id="17" name="图片 16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5">
            <a:alphaModFix amt="50000"/>
          </a:blip>
          <a:stretch>
            <a:fillRect/>
          </a:stretch>
        </p:blipFill>
        <p:spPr>
          <a:xfrm flipH="1">
            <a:off x="-14287" y="2584450"/>
            <a:ext cx="9158288" cy="4273550"/>
          </a:xfrm>
          <a:prstGeom prst="rect">
            <a:avLst/>
          </a:prstGeom>
        </p:spPr>
      </p:pic>
      <p:pic>
        <p:nvPicPr>
          <p:cNvPr id="18" name="图片 17" descr="图片包含 游戏机&#10;&#10;描述已自动生成"/>
          <p:cNvPicPr>
            <a:picLocks noChangeAspect="1"/>
          </p:cNvPicPr>
          <p:nvPr>
            <p:custDataLst>
              <p:tags r:id="rId6"/>
            </p:custDataLst>
          </p:nvPr>
        </p:nvPicPr>
        <p:blipFill rotWithShape="1">
          <a:blip r:embed="rId7">
            <a:alphaModFix amt="21000"/>
          </a:blip>
          <a:srcRect/>
          <a:stretch>
            <a:fillRect/>
          </a:stretch>
        </p:blipFill>
        <p:spPr>
          <a:xfrm>
            <a:off x="0" y="5753100"/>
            <a:ext cx="2697956" cy="1104900"/>
          </a:xfrm>
          <a:custGeom>
            <a:avLst/>
            <a:gdLst>
              <a:gd name="connsiteX0" fmla="*/ 0 w 7245927"/>
              <a:gd name="connsiteY0" fmla="*/ 0 h 2699480"/>
              <a:gd name="connsiteX1" fmla="*/ 7245927 w 7245927"/>
              <a:gd name="connsiteY1" fmla="*/ 0 h 2699480"/>
              <a:gd name="connsiteX2" fmla="*/ 7245927 w 7245927"/>
              <a:gd name="connsiteY2" fmla="*/ 2699480 h 2699480"/>
              <a:gd name="connsiteX3" fmla="*/ 0 w 7245927"/>
              <a:gd name="connsiteY3" fmla="*/ 2699480 h 26994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245927" h="2699480">
                <a:moveTo>
                  <a:pt x="0" y="0"/>
                </a:moveTo>
                <a:lnTo>
                  <a:pt x="7245927" y="0"/>
                </a:lnTo>
                <a:lnTo>
                  <a:pt x="7245927" y="2699480"/>
                </a:lnTo>
                <a:lnTo>
                  <a:pt x="0" y="2699480"/>
                </a:lnTo>
                <a:close/>
              </a:path>
            </a:pathLst>
          </a:custGeom>
        </p:spPr>
      </p:pic>
      <p:pic>
        <p:nvPicPr>
          <p:cNvPr id="19" name="图片 18"/>
          <p:cNvPicPr>
            <a:picLocks noChangeAspect="1"/>
          </p:cNvPicPr>
          <p:nvPr>
            <p:custDataLst>
              <p:tags r:id="rId8"/>
            </p:custDataLst>
          </p:nvPr>
        </p:nvPicPr>
        <p:blipFill>
          <a:blip r:embed="rId9"/>
          <a:srcRect/>
          <a:stretch>
            <a:fillRect/>
          </a:stretch>
        </p:blipFill>
        <p:spPr>
          <a:xfrm>
            <a:off x="4187666" y="4209415"/>
            <a:ext cx="4956334" cy="2648585"/>
          </a:xfrm>
          <a:prstGeom prst="rect">
            <a:avLst/>
          </a:prstGeom>
        </p:spPr>
      </p:pic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10"/>
            </p:custDataLst>
          </p:nvPr>
        </p:nvSpPr>
        <p:spPr>
          <a:xfrm>
            <a:off x="521494" y="6356350"/>
            <a:ext cx="2164556" cy="365125"/>
          </a:xfrm>
        </p:spPr>
        <p:txBody>
          <a:bodyPr/>
          <a:lstStyle/>
          <a:p>
            <a:fld id="{297C79FE-DCC0-4620-A566-16CA7A0CE41F}" type="datetimeFigureOut">
              <a:rPr lang="zh-CN" altLang="en-US" smtClean="0"/>
            </a:fld>
            <a:endParaRPr lang="zh-CN" altLang="en-US" dirty="0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11"/>
            </p:custDataLst>
          </p:nvPr>
        </p:nvSpPr>
        <p:spPr>
          <a:xfrm>
            <a:off x="3028950" y="6356350"/>
            <a:ext cx="30861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12"/>
            </p:custDataLst>
          </p:nvPr>
        </p:nvSpPr>
        <p:spPr>
          <a:xfrm>
            <a:off x="6457949" y="6356350"/>
            <a:ext cx="2164556" cy="365125"/>
          </a:xfrm>
        </p:spPr>
        <p:txBody>
          <a:bodyPr/>
          <a:lstStyle/>
          <a:p>
            <a:fld id="{515A922F-1294-4387-9CB3-FCC8465D972A}" type="slidenum">
              <a:rPr lang="zh-CN" altLang="en-US" smtClean="0"/>
            </a:fld>
            <a:endParaRPr lang="zh-CN" altLang="en-US" dirty="0"/>
          </a:p>
        </p:txBody>
      </p:sp>
      <p:sp>
        <p:nvSpPr>
          <p:cNvPr id="2" name="标题 1"/>
          <p:cNvSpPr>
            <a:spLocks noGrp="1"/>
          </p:cNvSpPr>
          <p:nvPr>
            <p:ph type="title"/>
            <p:custDataLst>
              <p:tags r:id="rId13"/>
            </p:custDataLst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</p:spTree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 showMasterSp="0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图片 18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3"/>
          <a:srcRect/>
          <a:stretch>
            <a:fillRect/>
          </a:stretch>
        </p:blipFill>
        <p:spPr>
          <a:xfrm>
            <a:off x="4187666" y="4209415"/>
            <a:ext cx="4956334" cy="2648585"/>
          </a:xfrm>
          <a:prstGeom prst="rect">
            <a:avLst/>
          </a:prstGeom>
        </p:spPr>
      </p:pic>
      <p:pic>
        <p:nvPicPr>
          <p:cNvPr id="18" name="图片 17" descr="图片包含 游戏机&#10;&#10;描述已自动生成"/>
          <p:cNvPicPr>
            <a:picLocks noChangeAspect="1"/>
          </p:cNvPicPr>
          <p:nvPr>
            <p:custDataLst>
              <p:tags r:id="rId4"/>
            </p:custDataLst>
          </p:nvPr>
        </p:nvPicPr>
        <p:blipFill rotWithShape="1">
          <a:blip r:embed="rId5">
            <a:alphaModFix amt="21000"/>
          </a:blip>
          <a:srcRect/>
          <a:stretch>
            <a:fillRect/>
          </a:stretch>
        </p:blipFill>
        <p:spPr>
          <a:xfrm>
            <a:off x="0" y="5753100"/>
            <a:ext cx="2697956" cy="1104900"/>
          </a:xfrm>
          <a:custGeom>
            <a:avLst/>
            <a:gdLst>
              <a:gd name="connsiteX0" fmla="*/ 0 w 7245927"/>
              <a:gd name="connsiteY0" fmla="*/ 0 h 2699480"/>
              <a:gd name="connsiteX1" fmla="*/ 7245927 w 7245927"/>
              <a:gd name="connsiteY1" fmla="*/ 0 h 2699480"/>
              <a:gd name="connsiteX2" fmla="*/ 7245927 w 7245927"/>
              <a:gd name="connsiteY2" fmla="*/ 2699480 h 2699480"/>
              <a:gd name="connsiteX3" fmla="*/ 0 w 7245927"/>
              <a:gd name="connsiteY3" fmla="*/ 2699480 h 26994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245927" h="2699480">
                <a:moveTo>
                  <a:pt x="0" y="0"/>
                </a:moveTo>
                <a:lnTo>
                  <a:pt x="7245927" y="0"/>
                </a:lnTo>
                <a:lnTo>
                  <a:pt x="7245927" y="2699480"/>
                </a:lnTo>
                <a:lnTo>
                  <a:pt x="0" y="2699480"/>
                </a:lnTo>
                <a:close/>
              </a:path>
            </a:pathLst>
          </a:custGeom>
        </p:spPr>
      </p:pic>
      <p:pic>
        <p:nvPicPr>
          <p:cNvPr id="17" name="图片 16"/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7">
            <a:alphaModFix amt="50000"/>
          </a:blip>
          <a:stretch>
            <a:fillRect/>
          </a:stretch>
        </p:blipFill>
        <p:spPr>
          <a:xfrm flipH="1">
            <a:off x="-14287" y="2584450"/>
            <a:ext cx="9158288" cy="4273550"/>
          </a:xfrm>
          <a:prstGeom prst="rect">
            <a:avLst/>
          </a:prstGeom>
        </p:spPr>
      </p:pic>
      <p:pic>
        <p:nvPicPr>
          <p:cNvPr id="16" name="图片 15"/>
          <p:cNvPicPr>
            <a:picLocks noChangeAspect="1"/>
          </p:cNvPicPr>
          <p:nvPr>
            <p:custDataLst>
              <p:tags r:id="rId8"/>
            </p:custDataLst>
          </p:nvPr>
        </p:nvPicPr>
        <p:blipFill>
          <a:blip r:embed="rId9"/>
          <a:srcRect/>
          <a:stretch>
            <a:fillRect/>
          </a:stretch>
        </p:blipFill>
        <p:spPr>
          <a:xfrm>
            <a:off x="3672364" y="5099685"/>
            <a:ext cx="5471636" cy="1758315"/>
          </a:xfrm>
          <a:custGeom>
            <a:avLst/>
            <a:gdLst>
              <a:gd name="connsiteX0" fmla="*/ 0 w 7295329"/>
              <a:gd name="connsiteY0" fmla="*/ 0 h 2231401"/>
              <a:gd name="connsiteX1" fmla="*/ 7295329 w 7295329"/>
              <a:gd name="connsiteY1" fmla="*/ 0 h 2231401"/>
              <a:gd name="connsiteX2" fmla="*/ 7295329 w 7295329"/>
              <a:gd name="connsiteY2" fmla="*/ 2231401 h 2231401"/>
              <a:gd name="connsiteX3" fmla="*/ 0 w 7295329"/>
              <a:gd name="connsiteY3" fmla="*/ 2231401 h 22314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295329" h="2231401">
                <a:moveTo>
                  <a:pt x="0" y="0"/>
                </a:moveTo>
                <a:lnTo>
                  <a:pt x="7295329" y="0"/>
                </a:lnTo>
                <a:lnTo>
                  <a:pt x="7295329" y="2231401"/>
                </a:lnTo>
                <a:lnTo>
                  <a:pt x="0" y="2231401"/>
                </a:lnTo>
                <a:close/>
              </a:path>
            </a:pathLst>
          </a:custGeom>
        </p:spPr>
      </p:pic>
      <p:sp>
        <p:nvSpPr>
          <p:cNvPr id="2" name="日期占位符 1"/>
          <p:cNvSpPr>
            <a:spLocks noGrp="1"/>
          </p:cNvSpPr>
          <p:nvPr>
            <p:ph type="dt" sz="half" idx="10"/>
            <p:custDataLst>
              <p:tags r:id="rId10"/>
            </p:custDataLst>
          </p:nvPr>
        </p:nvSpPr>
        <p:spPr/>
        <p:txBody>
          <a:bodyPr/>
          <a:lstStyle/>
          <a:p>
            <a:fld id="{297C79FE-DCC0-4620-A566-16CA7A0CE41F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  <p:custDataLst>
              <p:tags r:id="rId11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  <p:custDataLst>
              <p:tags r:id="rId12"/>
            </p:custDataLst>
          </p:nvPr>
        </p:nvSpPr>
        <p:spPr/>
        <p:txBody>
          <a:bodyPr/>
          <a:lstStyle/>
          <a:p>
            <a:fld id="{515A922F-1294-4387-9CB3-FCC8465D972A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 showMasterSp="0">
  <p:cSld name="仅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图片 15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3"/>
          <a:srcRect/>
          <a:stretch>
            <a:fillRect/>
          </a:stretch>
        </p:blipFill>
        <p:spPr>
          <a:xfrm>
            <a:off x="3672364" y="5099685"/>
            <a:ext cx="5471636" cy="1758315"/>
          </a:xfrm>
          <a:custGeom>
            <a:avLst/>
            <a:gdLst>
              <a:gd name="connsiteX0" fmla="*/ 0 w 7295329"/>
              <a:gd name="connsiteY0" fmla="*/ 0 h 2231401"/>
              <a:gd name="connsiteX1" fmla="*/ 7295329 w 7295329"/>
              <a:gd name="connsiteY1" fmla="*/ 0 h 2231401"/>
              <a:gd name="connsiteX2" fmla="*/ 7295329 w 7295329"/>
              <a:gd name="connsiteY2" fmla="*/ 2231401 h 2231401"/>
              <a:gd name="connsiteX3" fmla="*/ 0 w 7295329"/>
              <a:gd name="connsiteY3" fmla="*/ 2231401 h 22314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295329" h="2231401">
                <a:moveTo>
                  <a:pt x="0" y="0"/>
                </a:moveTo>
                <a:lnTo>
                  <a:pt x="7295329" y="0"/>
                </a:lnTo>
                <a:lnTo>
                  <a:pt x="7295329" y="2231401"/>
                </a:lnTo>
                <a:lnTo>
                  <a:pt x="0" y="2231401"/>
                </a:lnTo>
                <a:close/>
              </a:path>
            </a:pathLst>
          </a:custGeom>
        </p:spPr>
      </p:pic>
      <p:pic>
        <p:nvPicPr>
          <p:cNvPr id="17" name="图片 16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5">
            <a:alphaModFix amt="50000"/>
          </a:blip>
          <a:stretch>
            <a:fillRect/>
          </a:stretch>
        </p:blipFill>
        <p:spPr>
          <a:xfrm flipH="1">
            <a:off x="-14287" y="2584450"/>
            <a:ext cx="9158288" cy="4273550"/>
          </a:xfrm>
          <a:prstGeom prst="rect">
            <a:avLst/>
          </a:prstGeom>
        </p:spPr>
      </p:pic>
      <p:pic>
        <p:nvPicPr>
          <p:cNvPr id="18" name="图片 17" descr="图片包含 游戏机&#10;&#10;描述已自动生成"/>
          <p:cNvPicPr>
            <a:picLocks noChangeAspect="1"/>
          </p:cNvPicPr>
          <p:nvPr>
            <p:custDataLst>
              <p:tags r:id="rId6"/>
            </p:custDataLst>
          </p:nvPr>
        </p:nvPicPr>
        <p:blipFill rotWithShape="1">
          <a:blip r:embed="rId7">
            <a:alphaModFix amt="21000"/>
          </a:blip>
          <a:srcRect/>
          <a:stretch>
            <a:fillRect/>
          </a:stretch>
        </p:blipFill>
        <p:spPr>
          <a:xfrm>
            <a:off x="0" y="5753100"/>
            <a:ext cx="2697956" cy="1104900"/>
          </a:xfrm>
          <a:custGeom>
            <a:avLst/>
            <a:gdLst>
              <a:gd name="connsiteX0" fmla="*/ 0 w 7245927"/>
              <a:gd name="connsiteY0" fmla="*/ 0 h 2699480"/>
              <a:gd name="connsiteX1" fmla="*/ 7245927 w 7245927"/>
              <a:gd name="connsiteY1" fmla="*/ 0 h 2699480"/>
              <a:gd name="connsiteX2" fmla="*/ 7245927 w 7245927"/>
              <a:gd name="connsiteY2" fmla="*/ 2699480 h 2699480"/>
              <a:gd name="connsiteX3" fmla="*/ 0 w 7245927"/>
              <a:gd name="connsiteY3" fmla="*/ 2699480 h 26994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245927" h="2699480">
                <a:moveTo>
                  <a:pt x="0" y="0"/>
                </a:moveTo>
                <a:lnTo>
                  <a:pt x="7245927" y="0"/>
                </a:lnTo>
                <a:lnTo>
                  <a:pt x="7245927" y="2699480"/>
                </a:lnTo>
                <a:lnTo>
                  <a:pt x="0" y="2699480"/>
                </a:lnTo>
                <a:close/>
              </a:path>
            </a:pathLst>
          </a:custGeom>
        </p:spPr>
      </p:pic>
      <p:pic>
        <p:nvPicPr>
          <p:cNvPr id="19" name="图片 18"/>
          <p:cNvPicPr>
            <a:picLocks noChangeAspect="1"/>
          </p:cNvPicPr>
          <p:nvPr>
            <p:custDataLst>
              <p:tags r:id="rId8"/>
            </p:custDataLst>
          </p:nvPr>
        </p:nvPicPr>
        <p:blipFill>
          <a:blip r:embed="rId9"/>
          <a:srcRect/>
          <a:stretch>
            <a:fillRect/>
          </a:stretch>
        </p:blipFill>
        <p:spPr>
          <a:xfrm>
            <a:off x="4187666" y="4209415"/>
            <a:ext cx="4956334" cy="2648585"/>
          </a:xfrm>
          <a:prstGeom prst="rect">
            <a:avLst/>
          </a:prstGeom>
        </p:spPr>
      </p:pic>
      <p:sp>
        <p:nvSpPr>
          <p:cNvPr id="7" name="正文"/>
          <p:cNvSpPr>
            <a:spLocks noGrp="1"/>
          </p:cNvSpPr>
          <p:nvPr>
            <p:ph idx="1"/>
            <p:custDataLst>
              <p:tags r:id="rId10"/>
            </p:custDataLst>
          </p:nvPr>
        </p:nvSpPr>
        <p:spPr>
          <a:xfrm>
            <a:off x="521493" y="355601"/>
            <a:ext cx="8101013" cy="582295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171450" marR="0" lvl="0" indent="-171450" algn="l" defTabSz="914400" rtl="0" eaLnBrk="1" fontAlgn="auto" latinLnBrk="0" hangingPunct="1">
              <a:lnSpc>
                <a:spcPct val="130000"/>
              </a:lnSpc>
              <a:spcBef>
                <a:spcPts val="900"/>
              </a:spcBef>
              <a:spcAft>
                <a:spcPts val="0"/>
              </a:spcAft>
              <a:buClr>
                <a:schemeClr val="accent1"/>
              </a:buClr>
              <a:buSzTx/>
              <a:buFont typeface="Arial" panose="020B0604020202020204" pitchFamily="34" charset="0"/>
              <a:buChar char="●"/>
              <a:defRPr kumimoji="0" lang="zh-CN" altLang="en-US" sz="1350" b="0" i="0" u="none" strike="noStrike" kern="1200" cap="none" spc="150" normalizeH="0" baseline="0" noProof="1" dirty="0">
                <a:ln>
                  <a:noFill/>
                  <a:prstDash val="sysDot"/>
                </a:ln>
                <a:solidFill>
                  <a:schemeClr val="tx1"/>
                </a:solidFill>
                <a:uFillTx/>
                <a:latin typeface="+mn-ea"/>
                <a:ea typeface="+mn-ea"/>
                <a:cs typeface="MiSans Normal" panose="00000500000000000000" pitchFamily="2" charset="-122"/>
              </a:defRPr>
            </a:lvl1pPr>
            <a:lvl2pPr marL="514350" marR="0" lvl="1" indent="-171450" algn="l" defTabSz="914400" rtl="0" eaLnBrk="1" fontAlgn="auto" latinLnBrk="0" hangingPunct="1">
              <a:lnSpc>
                <a:spcPct val="120000"/>
              </a:lnSpc>
              <a:spcBef>
                <a:spcPts val="900"/>
              </a:spcBef>
              <a:spcAft>
                <a:spcPts val="0"/>
              </a:spcAft>
              <a:buClr>
                <a:schemeClr val="accent1"/>
              </a:buClr>
              <a:buSzTx/>
              <a:buFont typeface="Arial" panose="020B0604020202020204" pitchFamily="34" charset="0"/>
              <a:buChar char="•"/>
              <a:defRPr kumimoji="0" lang="zh-CN" altLang="en-US" sz="1200" b="0" i="0" u="none" strike="noStrike" kern="1200" cap="none" spc="150" normalizeH="0" baseline="0" noProof="1" dirty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+mn-ea"/>
                <a:ea typeface="+mn-ea"/>
                <a:cs typeface="MiSans Normal" panose="00000500000000000000" pitchFamily="2" charset="-122"/>
              </a:defRPr>
            </a:lvl2pPr>
            <a:lvl3pPr marL="857250" marR="0" lvl="2" indent="-171450" algn="l" defTabSz="914400" rtl="0" eaLnBrk="1" fontAlgn="auto" latinLnBrk="0" hangingPunct="1">
              <a:lnSpc>
                <a:spcPct val="120000"/>
              </a:lnSpc>
              <a:spcBef>
                <a:spcPts val="900"/>
              </a:spcBef>
              <a:spcAft>
                <a:spcPts val="0"/>
              </a:spcAft>
              <a:buClr>
                <a:schemeClr val="accent1"/>
              </a:buClr>
              <a:buSzTx/>
              <a:buFont typeface="Arial" panose="020B0604020202020204" pitchFamily="34" charset="0"/>
              <a:buChar char="•"/>
              <a:defRPr kumimoji="0" lang="zh-CN" altLang="en-US" sz="1200" b="0" i="0" u="none" strike="noStrike" kern="1200" cap="none" spc="150" normalizeH="0" baseline="0" noProof="1" dirty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+mn-ea"/>
                <a:ea typeface="+mn-ea"/>
                <a:cs typeface="MiSans Normal" panose="00000500000000000000" pitchFamily="2" charset="-122"/>
              </a:defRPr>
            </a:lvl3pPr>
            <a:lvl4pPr marL="1200150" marR="0" lvl="3" indent="-171450" algn="l" defTabSz="914400" rtl="0" eaLnBrk="1" fontAlgn="auto" latinLnBrk="0" hangingPunct="1">
              <a:lnSpc>
                <a:spcPct val="120000"/>
              </a:lnSpc>
              <a:spcBef>
                <a:spcPts val="900"/>
              </a:spcBef>
              <a:spcAft>
                <a:spcPts val="0"/>
              </a:spcAft>
              <a:buClr>
                <a:schemeClr val="accent1"/>
              </a:buClr>
              <a:buSzTx/>
              <a:buFont typeface="Arial" panose="020B0604020202020204" pitchFamily="34" charset="0"/>
              <a:buChar char="•"/>
              <a:defRPr kumimoji="0" lang="zh-CN" altLang="en-US" sz="1200" b="0" i="0" u="none" strike="noStrike" kern="1200" cap="none" spc="150" normalizeH="0" baseline="0" noProof="1" dirty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+mn-ea"/>
                <a:ea typeface="+mn-ea"/>
                <a:cs typeface="MiSans Normal" panose="00000500000000000000" pitchFamily="2" charset="-122"/>
              </a:defRPr>
            </a:lvl4pPr>
            <a:lvl5pPr marL="1543050" marR="0" lvl="4" indent="-171450" algn="l" defTabSz="914400" rtl="0" eaLnBrk="1" fontAlgn="auto" latinLnBrk="0" hangingPunct="1">
              <a:lnSpc>
                <a:spcPct val="120000"/>
              </a:lnSpc>
              <a:spcBef>
                <a:spcPts val="900"/>
              </a:spcBef>
              <a:spcAft>
                <a:spcPts val="0"/>
              </a:spcAft>
              <a:buClr>
                <a:schemeClr val="accent1"/>
              </a:buClr>
              <a:buSzTx/>
              <a:buFont typeface="Arial" panose="020B0604020202020204" pitchFamily="34" charset="0"/>
              <a:buChar char="•"/>
              <a:defRPr kumimoji="0" lang="zh-CN" altLang="en-US" sz="1200" b="0" i="0" u="none" strike="noStrike" kern="1200" cap="none" spc="150" normalizeH="0" baseline="0" noProof="1" dirty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+mn-ea"/>
                <a:ea typeface="+mn-ea"/>
                <a:cs typeface="MiSans Normal" panose="00000500000000000000" pitchFamily="2" charset="-122"/>
              </a:defRPr>
            </a:lvl5pPr>
          </a:lstStyle>
          <a:p>
            <a:pPr lvl="0"/>
            <a:r>
              <a:rPr dirty="0">
                <a:sym typeface="+mn-ea"/>
              </a:rPr>
              <a:t>单击此处编辑母版文本样式</a:t>
            </a:r>
            <a:endParaRPr dirty="0">
              <a:sym typeface="+mn-ea"/>
            </a:endParaRPr>
          </a:p>
          <a:p>
            <a:pPr lvl="1"/>
            <a:r>
              <a:rPr dirty="0">
                <a:sym typeface="+mn-ea"/>
              </a:rPr>
              <a:t>第二级</a:t>
            </a:r>
            <a:endParaRPr dirty="0">
              <a:sym typeface="+mn-ea"/>
            </a:endParaRPr>
          </a:p>
          <a:p>
            <a:pPr lvl="2"/>
            <a:r>
              <a:rPr dirty="0">
                <a:sym typeface="+mn-ea"/>
              </a:rPr>
              <a:t>第三级</a:t>
            </a:r>
            <a:endParaRPr dirty="0">
              <a:sym typeface="+mn-ea"/>
            </a:endParaRPr>
          </a:p>
          <a:p>
            <a:pPr lvl="3"/>
            <a:r>
              <a:rPr dirty="0">
                <a:sym typeface="+mn-ea"/>
              </a:rPr>
              <a:t>第四级</a:t>
            </a:r>
            <a:endParaRPr dirty="0">
              <a:sym typeface="+mn-ea"/>
            </a:endParaRPr>
          </a:p>
          <a:p>
            <a:pPr lvl="4"/>
            <a:r>
              <a:rPr dirty="0">
                <a:sym typeface="+mn-ea"/>
              </a:rPr>
              <a:t>第五级</a:t>
            </a:r>
            <a:endParaRPr dirty="0">
              <a:sym typeface="+mn-ea"/>
            </a:endParaRP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11"/>
            </p:custDataLst>
          </p:nvPr>
        </p:nvSpPr>
        <p:spPr>
          <a:xfrm>
            <a:off x="521494" y="6356350"/>
            <a:ext cx="2164556" cy="365125"/>
          </a:xfrm>
        </p:spPr>
        <p:txBody>
          <a:bodyPr/>
          <a:lstStyle/>
          <a:p>
            <a:fld id="{297C79FE-DCC0-4620-A566-16CA7A0CE41F}" type="datetimeFigureOut">
              <a:rPr lang="zh-CN" altLang="en-US" smtClean="0"/>
            </a:fld>
            <a:endParaRPr lang="zh-CN" altLang="en-US" dirty="0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12"/>
            </p:custDataLst>
          </p:nvPr>
        </p:nvSpPr>
        <p:spPr>
          <a:xfrm>
            <a:off x="3028950" y="6356350"/>
            <a:ext cx="30861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13"/>
            </p:custDataLst>
          </p:nvPr>
        </p:nvSpPr>
        <p:spPr>
          <a:xfrm>
            <a:off x="6457949" y="6356350"/>
            <a:ext cx="2164556" cy="365125"/>
          </a:xfrm>
        </p:spPr>
        <p:txBody>
          <a:bodyPr/>
          <a:lstStyle/>
          <a:p>
            <a:fld id="{515A922F-1294-4387-9CB3-FCC8465D972A}" type="slidenum">
              <a:rPr lang="zh-CN" altLang="en-US" smtClean="0"/>
            </a:fld>
            <a:endParaRPr lang="zh-CN" altLang="en-US" dirty="0"/>
          </a:p>
        </p:txBody>
      </p:sp>
    </p:spTree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showMasterSp="0" userDrawn="1">
  <p:cSld name="标题和副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图片 15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3"/>
          <a:srcRect/>
          <a:stretch>
            <a:fillRect/>
          </a:stretch>
        </p:blipFill>
        <p:spPr>
          <a:xfrm>
            <a:off x="3672364" y="5099685"/>
            <a:ext cx="5471636" cy="1758315"/>
          </a:xfrm>
          <a:custGeom>
            <a:avLst/>
            <a:gdLst>
              <a:gd name="connsiteX0" fmla="*/ 0 w 7295329"/>
              <a:gd name="connsiteY0" fmla="*/ 0 h 2231401"/>
              <a:gd name="connsiteX1" fmla="*/ 7295329 w 7295329"/>
              <a:gd name="connsiteY1" fmla="*/ 0 h 2231401"/>
              <a:gd name="connsiteX2" fmla="*/ 7295329 w 7295329"/>
              <a:gd name="connsiteY2" fmla="*/ 2231401 h 2231401"/>
              <a:gd name="connsiteX3" fmla="*/ 0 w 7295329"/>
              <a:gd name="connsiteY3" fmla="*/ 2231401 h 22314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295329" h="2231401">
                <a:moveTo>
                  <a:pt x="0" y="0"/>
                </a:moveTo>
                <a:lnTo>
                  <a:pt x="7295329" y="0"/>
                </a:lnTo>
                <a:lnTo>
                  <a:pt x="7295329" y="2231401"/>
                </a:lnTo>
                <a:lnTo>
                  <a:pt x="0" y="2231401"/>
                </a:lnTo>
                <a:close/>
              </a:path>
            </a:pathLst>
          </a:custGeom>
        </p:spPr>
      </p:pic>
      <p:pic>
        <p:nvPicPr>
          <p:cNvPr id="17" name="图片 16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5">
            <a:alphaModFix amt="50000"/>
          </a:blip>
          <a:stretch>
            <a:fillRect/>
          </a:stretch>
        </p:blipFill>
        <p:spPr>
          <a:xfrm flipH="1">
            <a:off x="-14287" y="2584450"/>
            <a:ext cx="9158288" cy="4273550"/>
          </a:xfrm>
          <a:prstGeom prst="rect">
            <a:avLst/>
          </a:prstGeom>
        </p:spPr>
      </p:pic>
      <p:pic>
        <p:nvPicPr>
          <p:cNvPr id="18" name="图片 17" descr="图片包含 游戏机&#10;&#10;描述已自动生成"/>
          <p:cNvPicPr>
            <a:picLocks noChangeAspect="1"/>
          </p:cNvPicPr>
          <p:nvPr>
            <p:custDataLst>
              <p:tags r:id="rId6"/>
            </p:custDataLst>
          </p:nvPr>
        </p:nvPicPr>
        <p:blipFill rotWithShape="1">
          <a:blip r:embed="rId7">
            <a:alphaModFix amt="21000"/>
          </a:blip>
          <a:srcRect/>
          <a:stretch>
            <a:fillRect/>
          </a:stretch>
        </p:blipFill>
        <p:spPr>
          <a:xfrm>
            <a:off x="0" y="5753100"/>
            <a:ext cx="2697956" cy="1104900"/>
          </a:xfrm>
          <a:custGeom>
            <a:avLst/>
            <a:gdLst>
              <a:gd name="connsiteX0" fmla="*/ 0 w 7245927"/>
              <a:gd name="connsiteY0" fmla="*/ 0 h 2699480"/>
              <a:gd name="connsiteX1" fmla="*/ 7245927 w 7245927"/>
              <a:gd name="connsiteY1" fmla="*/ 0 h 2699480"/>
              <a:gd name="connsiteX2" fmla="*/ 7245927 w 7245927"/>
              <a:gd name="connsiteY2" fmla="*/ 2699480 h 2699480"/>
              <a:gd name="connsiteX3" fmla="*/ 0 w 7245927"/>
              <a:gd name="connsiteY3" fmla="*/ 2699480 h 26994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245927" h="2699480">
                <a:moveTo>
                  <a:pt x="0" y="0"/>
                </a:moveTo>
                <a:lnTo>
                  <a:pt x="7245927" y="0"/>
                </a:lnTo>
                <a:lnTo>
                  <a:pt x="7245927" y="2699480"/>
                </a:lnTo>
                <a:lnTo>
                  <a:pt x="0" y="2699480"/>
                </a:lnTo>
                <a:close/>
              </a:path>
            </a:pathLst>
          </a:custGeom>
        </p:spPr>
      </p:pic>
      <p:pic>
        <p:nvPicPr>
          <p:cNvPr id="19" name="图片 18"/>
          <p:cNvPicPr>
            <a:picLocks noChangeAspect="1"/>
          </p:cNvPicPr>
          <p:nvPr>
            <p:custDataLst>
              <p:tags r:id="rId8"/>
            </p:custDataLst>
          </p:nvPr>
        </p:nvPicPr>
        <p:blipFill>
          <a:blip r:embed="rId9"/>
          <a:srcRect/>
          <a:stretch>
            <a:fillRect/>
          </a:stretch>
        </p:blipFill>
        <p:spPr>
          <a:xfrm>
            <a:off x="4187666" y="4209415"/>
            <a:ext cx="4956334" cy="2648585"/>
          </a:xfrm>
          <a:prstGeom prst="rect">
            <a:avLst/>
          </a:prstGeom>
        </p:spPr>
      </p:pic>
      <p:cxnSp>
        <p:nvCxnSpPr>
          <p:cNvPr id="8" name="直接连接符 7"/>
          <p:cNvCxnSpPr/>
          <p:nvPr>
            <p:custDataLst>
              <p:tags r:id="rId10"/>
            </p:custDataLst>
          </p:nvPr>
        </p:nvCxnSpPr>
        <p:spPr>
          <a:xfrm flipH="1">
            <a:off x="3352324" y="1152525"/>
            <a:ext cx="2543175" cy="0"/>
          </a:xfrm>
          <a:prstGeom prst="line">
            <a:avLst/>
          </a:prstGeom>
          <a:ln w="12700">
            <a:gradFill flip="none" rotWithShape="1">
              <a:gsLst>
                <a:gs pos="0">
                  <a:srgbClr val="FFFFFF">
                    <a:alpha val="0"/>
                  </a:srgbClr>
                </a:gs>
                <a:gs pos="50500">
                  <a:srgbClr val="2F555D">
                    <a:alpha val="50000"/>
                  </a:srgbClr>
                </a:gs>
                <a:gs pos="100000">
                  <a:srgbClr val="FFFFFF">
                    <a:alpha val="0"/>
                  </a:srgbClr>
                </a:gs>
              </a:gsLst>
              <a:lin ang="0" scaled="0"/>
              <a:tileRect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副标题"/>
          <p:cNvSpPr txBox="1">
            <a:spLocks noGrp="1"/>
          </p:cNvSpPr>
          <p:nvPr>
            <p:ph type="body" idx="2" hasCustomPrompt="1"/>
            <p:custDataLst>
              <p:tags r:id="rId11"/>
            </p:custDataLst>
          </p:nvPr>
        </p:nvSpPr>
        <p:spPr>
          <a:xfrm>
            <a:off x="521100" y="1153160"/>
            <a:ext cx="8101406" cy="414020"/>
          </a:xfrm>
          <a:prstGeom prst="rect">
            <a:avLst/>
          </a:prstGeom>
          <a:noFill/>
          <a:ln>
            <a:noFill/>
            <a:prstDash val="sysDash"/>
          </a:ln>
        </p:spPr>
        <p:txBody>
          <a:bodyPr wrap="square" tIns="0" bIns="0" rtlCol="0" anchor="b" anchorCtr="0">
            <a:normAutofit/>
          </a:bodyPr>
          <a:lstStyle>
            <a:lvl1pPr marL="0" marR="0" algn="ctr" defTabSz="914400" rtl="0" eaLnBrk="1" fontAlgn="auto" latinLnBrk="0" hangingPunct="1">
              <a:lnSpc>
                <a:spcPct val="100000"/>
              </a:lnSpc>
              <a:buClrTx/>
              <a:buSzTx/>
              <a:buFontTx/>
              <a:buNone/>
              <a:defRPr kumimoji="0" lang="zh-CN" altLang="en-US" sz="1500" b="0" i="0" u="none" strike="noStrike" kern="1200" cap="none" spc="300" normalizeH="0" baseline="0" noProof="1" dirty="0">
                <a:solidFill>
                  <a:schemeClr val="dk1">
                    <a:lumMod val="75000"/>
                    <a:lumOff val="25000"/>
                  </a:schemeClr>
                </a:solidFill>
                <a:latin typeface="+mj-ea"/>
                <a:ea typeface="+mj-ea"/>
                <a:cs typeface="MiSans Normal" panose="00000500000000000000" pitchFamily="2" charset="-122"/>
              </a:defRPr>
            </a:lvl1pPr>
          </a:lstStyle>
          <a:p>
            <a:pPr lvl="0" algn="ctr"/>
            <a:r>
              <a:rPr dirty="0">
                <a:sym typeface="+mn-ea"/>
              </a:rPr>
              <a:t>单击此处编辑母版副标题样式</a:t>
            </a:r>
            <a:endParaRPr dirty="0">
              <a:sym typeface="+mn-ea"/>
            </a:endParaRP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12"/>
            </p:custDataLst>
          </p:nvPr>
        </p:nvSpPr>
        <p:spPr>
          <a:xfrm>
            <a:off x="521494" y="6356350"/>
            <a:ext cx="2164556" cy="365125"/>
          </a:xfrm>
        </p:spPr>
        <p:txBody>
          <a:bodyPr/>
          <a:lstStyle/>
          <a:p>
            <a:fld id="{297C79FE-DCC0-4620-A566-16CA7A0CE41F}" type="datetimeFigureOut">
              <a:rPr lang="zh-CN" altLang="en-US" smtClean="0"/>
            </a:fld>
            <a:endParaRPr lang="zh-CN" altLang="en-US" dirty="0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13"/>
            </p:custDataLst>
          </p:nvPr>
        </p:nvSpPr>
        <p:spPr>
          <a:xfrm>
            <a:off x="3028950" y="6356350"/>
            <a:ext cx="30861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14"/>
            </p:custDataLst>
          </p:nvPr>
        </p:nvSpPr>
        <p:spPr>
          <a:xfrm>
            <a:off x="6457950" y="6356350"/>
            <a:ext cx="2163150" cy="365125"/>
          </a:xfrm>
        </p:spPr>
        <p:txBody>
          <a:bodyPr/>
          <a:lstStyle/>
          <a:p>
            <a:fld id="{515A922F-1294-4387-9CB3-FCC8465D972A}" type="slidenum">
              <a:rPr lang="zh-CN" altLang="en-US" smtClean="0"/>
            </a:fld>
            <a:endParaRPr lang="zh-CN" altLang="en-US" dirty="0"/>
          </a:p>
        </p:txBody>
      </p:sp>
      <p:sp>
        <p:nvSpPr>
          <p:cNvPr id="2" name="标题 1"/>
          <p:cNvSpPr>
            <a:spLocks noGrp="1"/>
          </p:cNvSpPr>
          <p:nvPr>
            <p:ph type="title"/>
            <p:custDataLst>
              <p:tags r:id="rId15"/>
            </p:custDataLst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</p:spTree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 showMasterSp="0">
  <p:cSld name="末尾幻灯片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图片 16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4187530" y="3735256"/>
            <a:ext cx="4956478" cy="3121423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5"/>
          <a:stretch>
            <a:fillRect/>
          </a:stretch>
        </p:blipFill>
        <p:spPr>
          <a:xfrm>
            <a:off x="5203456" y="428883"/>
            <a:ext cx="3941405" cy="5712447"/>
          </a:xfrm>
          <a:prstGeom prst="rect">
            <a:avLst/>
          </a:prstGeom>
        </p:spPr>
      </p:pic>
      <p:pic>
        <p:nvPicPr>
          <p:cNvPr id="20" name="图片 19"/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7"/>
          <a:stretch>
            <a:fillRect/>
          </a:stretch>
        </p:blipFill>
        <p:spPr>
          <a:xfrm>
            <a:off x="-14101" y="341173"/>
            <a:ext cx="9158510" cy="4273666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>
            <p:custDataLst>
              <p:tags r:id="rId8"/>
            </p:custDataLst>
          </p:nvPr>
        </p:nvPicPr>
        <p:blipFill>
          <a:blip r:embed="rId9"/>
          <a:stretch>
            <a:fillRect/>
          </a:stretch>
        </p:blipFill>
        <p:spPr>
          <a:xfrm>
            <a:off x="2919889" y="1385570"/>
            <a:ext cx="6223635" cy="3797935"/>
          </a:xfrm>
          <a:prstGeom prst="rect">
            <a:avLst/>
          </a:prstGeom>
        </p:spPr>
      </p:pic>
      <p:pic>
        <p:nvPicPr>
          <p:cNvPr id="10" name="图片 9" descr="图片包含 游戏机&#10;&#10;描述已自动生成"/>
          <p:cNvPicPr>
            <a:picLocks noChangeAspect="1"/>
          </p:cNvPicPr>
          <p:nvPr>
            <p:custDataLst>
              <p:tags r:id="rId10"/>
            </p:custDataLst>
          </p:nvPr>
        </p:nvPicPr>
        <p:blipFill rotWithShape="1">
          <a:blip r:embed="rId11">
            <a:alphaModFix amt="74000"/>
          </a:blip>
          <a:srcRect/>
          <a:stretch>
            <a:fillRect/>
          </a:stretch>
        </p:blipFill>
        <p:spPr>
          <a:xfrm flipH="1">
            <a:off x="3709554" y="2605666"/>
            <a:ext cx="5434445" cy="3720128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>
            <p:custDataLst>
              <p:tags r:id="rId12"/>
            </p:custDataLst>
          </p:nvPr>
        </p:nvPicPr>
        <p:blipFill>
          <a:blip r:embed="rId13"/>
          <a:stretch>
            <a:fillRect/>
          </a:stretch>
        </p:blipFill>
        <p:spPr>
          <a:xfrm flipH="1">
            <a:off x="7118033" y="-1270"/>
            <a:ext cx="2026920" cy="2921635"/>
          </a:xfrm>
          <a:prstGeom prst="rect">
            <a:avLst/>
          </a:prstGeom>
        </p:spPr>
      </p:pic>
      <p:pic>
        <p:nvPicPr>
          <p:cNvPr id="22" name="图片 21"/>
          <p:cNvPicPr>
            <a:picLocks noChangeAspect="1"/>
          </p:cNvPicPr>
          <p:nvPr>
            <p:custDataLst>
              <p:tags r:id="rId14"/>
            </p:custDataLst>
          </p:nvPr>
        </p:nvPicPr>
        <p:blipFill>
          <a:blip r:embed="rId3">
            <a:alphaModFix amt="75000"/>
          </a:blip>
          <a:stretch>
            <a:fillRect/>
          </a:stretch>
        </p:blipFill>
        <p:spPr>
          <a:xfrm flipH="1">
            <a:off x="0" y="3735070"/>
            <a:ext cx="4956334" cy="3121660"/>
          </a:xfrm>
          <a:prstGeom prst="rect">
            <a:avLst/>
          </a:prstGeom>
        </p:spPr>
      </p:pic>
      <p:pic>
        <p:nvPicPr>
          <p:cNvPr id="23" name="图片 22"/>
          <p:cNvPicPr>
            <a:picLocks noChangeAspect="1"/>
          </p:cNvPicPr>
          <p:nvPr>
            <p:custDataLst>
              <p:tags r:id="rId15"/>
            </p:custDataLst>
          </p:nvPr>
        </p:nvPicPr>
        <p:blipFill>
          <a:blip r:embed="rId16"/>
          <a:stretch>
            <a:fillRect/>
          </a:stretch>
        </p:blipFill>
        <p:spPr>
          <a:xfrm flipH="1">
            <a:off x="-14287" y="3978910"/>
            <a:ext cx="4572000" cy="2879090"/>
          </a:xfrm>
          <a:prstGeom prst="rect">
            <a:avLst/>
          </a:prstGeom>
        </p:spPr>
      </p:pic>
      <p:sp>
        <p:nvSpPr>
          <p:cNvPr id="8" name="标题"/>
          <p:cNvSpPr txBox="1">
            <a:spLocks noGrp="1"/>
          </p:cNvSpPr>
          <p:nvPr>
            <p:ph type="title" idx="2" hasCustomPrompt="1"/>
            <p:custDataLst>
              <p:tags r:id="rId17"/>
            </p:custDataLst>
          </p:nvPr>
        </p:nvSpPr>
        <p:spPr>
          <a:xfrm>
            <a:off x="726300" y="1674000"/>
            <a:ext cx="4476600" cy="1638000"/>
          </a:xfrm>
          <a:prstGeom prst="rect">
            <a:avLst/>
          </a:prstGeom>
          <a:noFill/>
          <a:ln>
            <a:noFill/>
            <a:prstDash val="sysDash"/>
          </a:ln>
        </p:spPr>
        <p:txBody>
          <a:bodyPr vert="horz" wrap="square" lIns="0" tIns="0" rIns="0" bIns="0" rtlCol="0" anchor="b" anchorCtr="0">
            <a:normAutofit/>
          </a:bodyPr>
          <a:lstStyle>
            <a:lvl1pPr>
              <a:defRPr sz="4050" b="0" spc="0" dirty="0">
                <a:sym typeface="+mn-ea"/>
              </a:defRPr>
            </a:lvl1pPr>
          </a:lstStyle>
          <a:p>
            <a:pPr marL="0" marR="0" lvl="0" indent="0" fontAlgn="auto">
              <a:lnSpc>
                <a:spcPts val="7000"/>
              </a:lnSpc>
              <a:buClrTx/>
              <a:buSzTx/>
              <a:buFontTx/>
            </a:pPr>
            <a:r>
              <a:rPr dirty="0">
                <a:sym typeface="+mn-ea"/>
              </a:rPr>
              <a:t>单击编辑标题</a:t>
            </a:r>
            <a:endParaRPr dirty="0">
              <a:sym typeface="+mn-ea"/>
            </a:endParaRPr>
          </a:p>
        </p:txBody>
      </p:sp>
      <p:sp>
        <p:nvSpPr>
          <p:cNvPr id="7" name="署名"/>
          <p:cNvSpPr txBox="1">
            <a:spLocks noGrp="1"/>
          </p:cNvSpPr>
          <p:nvPr>
            <p:ph type="body" idx="1" hasCustomPrompt="1"/>
            <p:custDataLst>
              <p:tags r:id="rId18"/>
            </p:custDataLst>
          </p:nvPr>
        </p:nvSpPr>
        <p:spPr>
          <a:xfrm>
            <a:off x="723731" y="3534410"/>
            <a:ext cx="1099185" cy="398780"/>
          </a:xfrm>
          <a:prstGeom prst="roundRect">
            <a:avLst/>
          </a:prstGeom>
          <a:solidFill>
            <a:schemeClr val="accent2"/>
          </a:solidFill>
        </p:spPr>
        <p:txBody>
          <a:bodyPr wrap="square" lIns="0" tIns="0" rIns="0" bIns="0" rtlCol="0" anchor="ctr">
            <a:normAutofit/>
          </a:bodyPr>
          <a:lstStyle>
            <a:lvl1pPr marL="0" marR="0" algn="ctr" defTabSz="914400" rtl="0" eaLnBrk="1" fontAlgn="auto" latinLnBrk="0" hangingPunct="1">
              <a:lnSpc>
                <a:spcPct val="100000"/>
              </a:lnSpc>
              <a:buClrTx/>
              <a:buSzTx/>
              <a:buFontTx/>
              <a:buNone/>
              <a:defRPr kumimoji="0" lang="zh-CN" altLang="en-US" sz="900" b="0" i="0" u="none" strike="noStrike" kern="1200" cap="none" spc="0" normalizeH="0" baseline="0" noProof="1" dirty="0">
                <a:solidFill>
                  <a:srgbClr val="FFFFFF"/>
                </a:solidFill>
                <a:latin typeface="+mj-ea"/>
                <a:ea typeface="+mj-ea"/>
                <a:cs typeface="MiSans Normal" panose="00000500000000000000" pitchFamily="2" charset="-122"/>
                <a:sym typeface="+mn-ea"/>
              </a:defRPr>
            </a:lvl1pPr>
          </a:lstStyle>
          <a:p>
            <a:pPr lvl="0" algn="ctr"/>
            <a:r>
              <a:rPr>
                <a:sym typeface="+mn-ea"/>
              </a:rPr>
              <a:t>署名</a:t>
            </a:r>
            <a:endParaRPr>
              <a:sym typeface="+mn-ea"/>
            </a:endParaRP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19"/>
            </p:custDataLst>
          </p:nvPr>
        </p:nvSpPr>
        <p:spPr>
          <a:xfrm>
            <a:off x="628650" y="6356350"/>
            <a:ext cx="2057400" cy="365125"/>
          </a:xfrm>
        </p:spPr>
        <p:txBody>
          <a:bodyPr/>
          <a:lstStyle/>
          <a:p>
            <a:fld id="{297C79FE-DCC0-4620-A566-16CA7A0CE41F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20"/>
            </p:custDataLst>
          </p:nvPr>
        </p:nvSpPr>
        <p:spPr>
          <a:xfrm>
            <a:off x="3028950" y="6356350"/>
            <a:ext cx="30861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21"/>
            </p:custDataLst>
          </p:nvPr>
        </p:nvSpPr>
        <p:spPr>
          <a:xfrm>
            <a:off x="6457950" y="6356350"/>
            <a:ext cx="2057400" cy="365125"/>
          </a:xfrm>
        </p:spPr>
        <p:txBody>
          <a:bodyPr/>
          <a:lstStyle/>
          <a:p>
            <a:fld id="{515A922F-1294-4387-9CB3-FCC8465D972A}" type="slidenum">
              <a:rPr lang="zh-CN" altLang="en-US" smtClean="0"/>
            </a:fld>
            <a:endParaRPr lang="zh-CN" alt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365125"/>
            <a:ext cx="7886700" cy="1325563"/>
          </a:xfrm>
          <a:prstGeom prst="rect">
            <a:avLst/>
          </a:prstGeom>
        </p:spPr>
        <p:txBody>
          <a:bodyPr/>
          <a:lstStyle/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90081" y="1778438"/>
            <a:ext cx="3655181" cy="823912"/>
          </a:xfrm>
          <a:prstGeom prst="rect">
            <a:avLst/>
          </a:prstGeom>
        </p:spPr>
        <p:txBody>
          <a:bodyPr anchor="ctr" anchorCtr="0"/>
          <a:lstStyle>
            <a:lvl1pPr marL="0" indent="0">
              <a:buNone/>
              <a:defRPr sz="2100"/>
            </a:lvl1pPr>
            <a:lvl2pPr marL="342900" indent="0">
              <a:buNone/>
              <a:defRPr sz="1800"/>
            </a:lvl2pPr>
            <a:lvl3pPr marL="685800" indent="0">
              <a:buNone/>
              <a:defRPr sz="1500"/>
            </a:lvl3pPr>
            <a:lvl4pPr marL="1028700" indent="0">
              <a:buNone/>
              <a:defRPr sz="1350"/>
            </a:lvl4pPr>
            <a:lvl5pPr marL="1371600" indent="0">
              <a:buNone/>
              <a:defRPr sz="1350"/>
            </a:lvl5pPr>
            <a:lvl6pPr marL="1714500" indent="0">
              <a:buNone/>
              <a:defRPr sz="1350"/>
            </a:lvl6pPr>
            <a:lvl7pPr marL="2057400" indent="0">
              <a:buNone/>
              <a:defRPr sz="1350"/>
            </a:lvl7pPr>
            <a:lvl8pPr marL="2400300" indent="0">
              <a:buNone/>
              <a:defRPr sz="1350"/>
            </a:lvl8pPr>
            <a:lvl9pPr marL="2743200" indent="0">
              <a:buNone/>
              <a:defRPr sz="1350"/>
            </a:lvl9pPr>
          </a:lstStyle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90081" y="2665379"/>
            <a:ext cx="3655181" cy="3524284"/>
          </a:xfrm>
          <a:prstGeom prst="rect">
            <a:avLst/>
          </a:prstGeom>
        </p:spPr>
        <p:txBody>
          <a:bodyPr/>
          <a:lstStyle/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  <a:p>
            <a:pPr lvl="1" fontAlgn="base"/>
            <a:r>
              <a:rPr lang="zh-CN" altLang="en-US" strike="noStrike" noProof="1" smtClean="0"/>
              <a:t>第二级</a:t>
            </a:r>
            <a:endParaRPr lang="zh-CN" altLang="en-US" strike="noStrike" noProof="1" smtClean="0"/>
          </a:p>
          <a:p>
            <a:pPr lvl="2" fontAlgn="base"/>
            <a:r>
              <a:rPr lang="zh-CN" altLang="en-US" strike="noStrike" noProof="1" smtClean="0"/>
              <a:t>第三级</a:t>
            </a:r>
            <a:endParaRPr lang="zh-CN" altLang="en-US" strike="noStrike" noProof="1" smtClean="0"/>
          </a:p>
          <a:p>
            <a:pPr lvl="3" fontAlgn="base"/>
            <a:r>
              <a:rPr lang="zh-CN" altLang="en-US" strike="noStrike" noProof="1" smtClean="0"/>
              <a:t>第四级</a:t>
            </a:r>
            <a:endParaRPr lang="zh-CN" altLang="en-US" strike="noStrike" noProof="1" smtClean="0"/>
          </a:p>
          <a:p>
            <a:pPr lvl="4" fontAlgn="base"/>
            <a:r>
              <a:rPr lang="zh-CN" altLang="en-US" strike="noStrike" noProof="1" smtClean="0"/>
              <a:t>第五级</a:t>
            </a:r>
            <a:endParaRPr lang="zh-CN" altLang="en-US" strike="noStrike" noProof="1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4692704" y="1778438"/>
            <a:ext cx="3673182" cy="823912"/>
          </a:xfrm>
          <a:prstGeom prst="rect">
            <a:avLst/>
          </a:prstGeom>
        </p:spPr>
        <p:txBody>
          <a:bodyPr anchor="ctr" anchorCtr="0"/>
          <a:lstStyle>
            <a:lvl1pPr marL="0" indent="0">
              <a:buNone/>
              <a:defRPr sz="2100"/>
            </a:lvl1pPr>
            <a:lvl2pPr marL="342900" indent="0">
              <a:buNone/>
              <a:defRPr sz="1800"/>
            </a:lvl2pPr>
            <a:lvl3pPr marL="685800" indent="0">
              <a:buNone/>
              <a:defRPr sz="1500"/>
            </a:lvl3pPr>
            <a:lvl4pPr marL="1028700" indent="0">
              <a:buNone/>
              <a:defRPr sz="1350"/>
            </a:lvl4pPr>
            <a:lvl5pPr marL="1371600" indent="0">
              <a:buNone/>
              <a:defRPr sz="1350"/>
            </a:lvl5pPr>
            <a:lvl6pPr marL="1714500" indent="0">
              <a:buNone/>
              <a:defRPr sz="1350"/>
            </a:lvl6pPr>
            <a:lvl7pPr marL="2057400" indent="0">
              <a:buNone/>
              <a:defRPr sz="1350"/>
            </a:lvl7pPr>
            <a:lvl8pPr marL="2400300" indent="0">
              <a:buNone/>
              <a:defRPr sz="1350"/>
            </a:lvl8pPr>
            <a:lvl9pPr marL="2743200" indent="0">
              <a:buNone/>
              <a:defRPr sz="1350"/>
            </a:lvl9pPr>
          </a:lstStyle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4692704" y="2665379"/>
            <a:ext cx="3673182" cy="3524284"/>
          </a:xfrm>
          <a:prstGeom prst="rect">
            <a:avLst/>
          </a:prstGeom>
        </p:spPr>
        <p:txBody>
          <a:bodyPr/>
          <a:lstStyle/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  <a:p>
            <a:pPr lvl="1" fontAlgn="base"/>
            <a:r>
              <a:rPr lang="zh-CN" altLang="en-US" strike="noStrike" noProof="1" smtClean="0"/>
              <a:t>第二级</a:t>
            </a:r>
            <a:endParaRPr lang="zh-CN" altLang="en-US" strike="noStrike" noProof="1" smtClean="0"/>
          </a:p>
          <a:p>
            <a:pPr lvl="2" fontAlgn="base"/>
            <a:r>
              <a:rPr lang="zh-CN" altLang="en-US" strike="noStrike" noProof="1" smtClean="0"/>
              <a:t>第三级</a:t>
            </a:r>
            <a:endParaRPr lang="zh-CN" altLang="en-US" strike="noStrike" noProof="1" smtClean="0"/>
          </a:p>
          <a:p>
            <a:pPr lvl="3" fontAlgn="base"/>
            <a:r>
              <a:rPr lang="zh-CN" altLang="en-US" strike="noStrike" noProof="1" smtClean="0"/>
              <a:t>第四级</a:t>
            </a:r>
            <a:endParaRPr lang="zh-CN" altLang="en-US" strike="noStrike" noProof="1" smtClean="0"/>
          </a:p>
          <a:p>
            <a:pPr lvl="4" fontAlgn="base"/>
            <a:r>
              <a:rPr lang="zh-CN" altLang="en-US" strike="noStrike" noProof="1" smtClean="0"/>
              <a:t>第五级</a:t>
            </a:r>
            <a:endParaRPr lang="zh-CN" altLang="en-US" strike="noStrike" noProof="1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74955"/>
            <a:ext cx="8229600" cy="1143000"/>
          </a:xfrm>
          <a:prstGeom prst="rect">
            <a:avLst/>
          </a:prstGeom>
        </p:spPr>
        <p:txBody>
          <a:bodyPr/>
          <a:lstStyle/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  <a:prstGeom prst="rect">
            <a:avLst/>
          </a:prstGeom>
        </p:spPr>
        <p:txBody>
          <a:bodyPr anchor="b"/>
          <a:lstStyle>
            <a:lvl1pPr>
              <a:defRPr sz="2400"/>
            </a:lvl1pPr>
          </a:lstStyle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887391" y="987425"/>
            <a:ext cx="4629150" cy="4873625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  <a:p>
            <a:pPr lvl="1" fontAlgn="base"/>
            <a:r>
              <a:rPr lang="zh-CN" altLang="en-US" strike="noStrike" noProof="1" smtClean="0"/>
              <a:t>第二级</a:t>
            </a:r>
            <a:endParaRPr lang="zh-CN" altLang="en-US" strike="noStrike" noProof="1" smtClean="0"/>
          </a:p>
          <a:p>
            <a:pPr lvl="2" fontAlgn="base"/>
            <a:r>
              <a:rPr lang="zh-CN" altLang="en-US" strike="noStrike" noProof="1" smtClean="0"/>
              <a:t>第三级</a:t>
            </a:r>
            <a:endParaRPr lang="zh-CN" altLang="en-US" strike="noStrike" noProof="1" smtClean="0"/>
          </a:p>
          <a:p>
            <a:pPr lvl="3" fontAlgn="base"/>
            <a:r>
              <a:rPr lang="zh-CN" altLang="en-US" strike="noStrike" noProof="1" smtClean="0"/>
              <a:t>第四级</a:t>
            </a:r>
            <a:endParaRPr lang="zh-CN" altLang="en-US" strike="noStrike" noProof="1" smtClean="0"/>
          </a:p>
          <a:p>
            <a:pPr lvl="4" fontAlgn="base"/>
            <a:r>
              <a:rPr lang="zh-CN" altLang="en-US" strike="noStrike" noProof="1" smtClean="0"/>
              <a:t>第五级</a:t>
            </a:r>
            <a:endParaRPr lang="zh-CN" altLang="en-US" strike="noStrike" noProof="1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3124012" cy="1600200"/>
          </a:xfrm>
          <a:prstGeom prst="rect">
            <a:avLst/>
          </a:prstGeom>
        </p:spPr>
        <p:txBody>
          <a:bodyPr anchor="b"/>
          <a:lstStyle>
            <a:lvl1pPr>
              <a:defRPr sz="2400"/>
            </a:lvl1pPr>
          </a:lstStyle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3887391" y="457201"/>
            <a:ext cx="4629150" cy="540385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pPr fontAlgn="base"/>
            <a:endParaRPr lang="zh-CN" altLang="en-US" strike="noStrike" noProof="1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3124012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500"/>
            </a:lvl1pPr>
            <a:lvl2pPr marL="342900" indent="0">
              <a:buNone/>
              <a:defRPr sz="1350"/>
            </a:lvl2pPr>
            <a:lvl3pPr marL="685800" indent="0">
              <a:buNone/>
              <a:defRPr sz="1200"/>
            </a:lvl3pPr>
            <a:lvl4pPr marL="1028700" indent="0">
              <a:buNone/>
              <a:defRPr sz="1050"/>
            </a:lvl4pPr>
            <a:lvl5pPr marL="1371600" indent="0">
              <a:buNone/>
              <a:defRPr sz="1050"/>
            </a:lvl5pPr>
            <a:lvl6pPr marL="1714500" indent="0">
              <a:buNone/>
              <a:defRPr sz="1050"/>
            </a:lvl6pPr>
            <a:lvl7pPr marL="2057400" indent="0">
              <a:buNone/>
              <a:defRPr sz="1050"/>
            </a:lvl7pPr>
            <a:lvl8pPr marL="2400300" indent="0">
              <a:buNone/>
              <a:defRPr sz="1050"/>
            </a:lvl8pPr>
            <a:lvl9pPr marL="2743200" indent="0">
              <a:buNone/>
              <a:defRPr sz="1050"/>
            </a:lvl9pPr>
          </a:lstStyle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3" Type="http://schemas.openxmlformats.org/officeDocument/2006/relationships/theme" Target="../theme/theme1.xml"/><Relationship Id="rId12" Type="http://schemas.openxmlformats.org/officeDocument/2006/relationships/image" Target="../media/image1.png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20.xml"/><Relationship Id="rId8" Type="http://schemas.openxmlformats.org/officeDocument/2006/relationships/slideLayout" Target="../slideLayouts/slideLayout19.xml"/><Relationship Id="rId7" Type="http://schemas.openxmlformats.org/officeDocument/2006/relationships/slideLayout" Target="../slideLayouts/slideLayout18.xml"/><Relationship Id="rId6" Type="http://schemas.openxmlformats.org/officeDocument/2006/relationships/slideLayout" Target="../slideLayouts/slideLayout17.xml"/><Relationship Id="rId5" Type="http://schemas.openxmlformats.org/officeDocument/2006/relationships/slideLayout" Target="../slideLayouts/slideLayout16.xml"/><Relationship Id="rId4" Type="http://schemas.openxmlformats.org/officeDocument/2006/relationships/slideLayout" Target="../slideLayouts/slideLayout15.xml"/><Relationship Id="rId3" Type="http://schemas.openxmlformats.org/officeDocument/2006/relationships/slideLayout" Target="../slideLayouts/slideLayout14.xml"/><Relationship Id="rId2" Type="http://schemas.openxmlformats.org/officeDocument/2006/relationships/slideLayout" Target="../slideLayouts/slideLayout13.xml"/><Relationship Id="rId13" Type="http://schemas.openxmlformats.org/officeDocument/2006/relationships/theme" Target="../theme/theme2.xml"/><Relationship Id="rId12" Type="http://schemas.openxmlformats.org/officeDocument/2006/relationships/image" Target="../media/image1.png"/><Relationship Id="rId11" Type="http://schemas.openxmlformats.org/officeDocument/2006/relationships/slideLayout" Target="../slideLayouts/slideLayout22.xml"/><Relationship Id="rId10" Type="http://schemas.openxmlformats.org/officeDocument/2006/relationships/slideLayout" Target="../slideLayouts/slideLayout21.xml"/><Relationship Id="rId1" Type="http://schemas.openxmlformats.org/officeDocument/2006/relationships/slideLayout" Target="../slideLayouts/slideLayout12.xml"/></Relationships>
</file>

<file path=ppt/slideMasters/_rels/slideMaster3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31.xml"/><Relationship Id="rId8" Type="http://schemas.openxmlformats.org/officeDocument/2006/relationships/slideLayout" Target="../slideLayouts/slideLayout30.xml"/><Relationship Id="rId7" Type="http://schemas.openxmlformats.org/officeDocument/2006/relationships/slideLayout" Target="../slideLayouts/slideLayout29.xml"/><Relationship Id="rId6" Type="http://schemas.openxmlformats.org/officeDocument/2006/relationships/slideLayout" Target="../slideLayouts/slideLayout28.xml"/><Relationship Id="rId5" Type="http://schemas.openxmlformats.org/officeDocument/2006/relationships/slideLayout" Target="../slideLayouts/slideLayout27.xml"/><Relationship Id="rId4" Type="http://schemas.openxmlformats.org/officeDocument/2006/relationships/slideLayout" Target="../slideLayouts/slideLayout26.xml"/><Relationship Id="rId3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4.xml"/><Relationship Id="rId13" Type="http://schemas.openxmlformats.org/officeDocument/2006/relationships/theme" Target="../theme/theme3.xml"/><Relationship Id="rId12" Type="http://schemas.openxmlformats.org/officeDocument/2006/relationships/image" Target="../media/image1.png"/><Relationship Id="rId11" Type="http://schemas.openxmlformats.org/officeDocument/2006/relationships/slideLayout" Target="../slideLayouts/slideLayout33.xml"/><Relationship Id="rId10" Type="http://schemas.openxmlformats.org/officeDocument/2006/relationships/slideLayout" Target="../slideLayouts/slideLayout32.xml"/><Relationship Id="rId1" Type="http://schemas.openxmlformats.org/officeDocument/2006/relationships/slideLayout" Target="../slideLayouts/slideLayout23.xml"/></Relationships>
</file>

<file path=ppt/slideMasters/_rels/slideMaster4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42.xml"/><Relationship Id="rId8" Type="http://schemas.openxmlformats.org/officeDocument/2006/relationships/slideLayout" Target="../slideLayouts/slideLayout41.xml"/><Relationship Id="rId7" Type="http://schemas.openxmlformats.org/officeDocument/2006/relationships/slideLayout" Target="../slideLayouts/slideLayout40.xml"/><Relationship Id="rId6" Type="http://schemas.openxmlformats.org/officeDocument/2006/relationships/slideLayout" Target="../slideLayouts/slideLayout39.xml"/><Relationship Id="rId5" Type="http://schemas.openxmlformats.org/officeDocument/2006/relationships/slideLayout" Target="../slideLayouts/slideLayout38.xml"/><Relationship Id="rId4" Type="http://schemas.openxmlformats.org/officeDocument/2006/relationships/slideLayout" Target="../slideLayouts/slideLayout37.xml"/><Relationship Id="rId3" Type="http://schemas.openxmlformats.org/officeDocument/2006/relationships/slideLayout" Target="../slideLayouts/slideLayout36.xml"/><Relationship Id="rId26" Type="http://schemas.openxmlformats.org/officeDocument/2006/relationships/theme" Target="../theme/theme4.xml"/><Relationship Id="rId25" Type="http://schemas.openxmlformats.org/officeDocument/2006/relationships/tags" Target="../tags/tag122.xml"/><Relationship Id="rId24" Type="http://schemas.openxmlformats.org/officeDocument/2006/relationships/tags" Target="../tags/tag121.xml"/><Relationship Id="rId23" Type="http://schemas.openxmlformats.org/officeDocument/2006/relationships/tags" Target="../tags/tag120.xml"/><Relationship Id="rId22" Type="http://schemas.openxmlformats.org/officeDocument/2006/relationships/tags" Target="../tags/tag119.xml"/><Relationship Id="rId21" Type="http://schemas.openxmlformats.org/officeDocument/2006/relationships/tags" Target="../tags/tag118.xml"/><Relationship Id="rId20" Type="http://schemas.openxmlformats.org/officeDocument/2006/relationships/tags" Target="../tags/tag117.xml"/><Relationship Id="rId2" Type="http://schemas.openxmlformats.org/officeDocument/2006/relationships/slideLayout" Target="../slideLayouts/slideLayout35.xml"/><Relationship Id="rId19" Type="http://schemas.openxmlformats.org/officeDocument/2006/relationships/image" Target="../media/image11.png"/><Relationship Id="rId18" Type="http://schemas.openxmlformats.org/officeDocument/2006/relationships/tags" Target="../tags/tag116.xml"/><Relationship Id="rId17" Type="http://schemas.openxmlformats.org/officeDocument/2006/relationships/image" Target="../media/image10.png"/><Relationship Id="rId16" Type="http://schemas.openxmlformats.org/officeDocument/2006/relationships/tags" Target="../tags/tag115.xml"/><Relationship Id="rId15" Type="http://schemas.openxmlformats.org/officeDocument/2006/relationships/image" Target="../media/image5.png"/><Relationship Id="rId14" Type="http://schemas.openxmlformats.org/officeDocument/2006/relationships/tags" Target="../tags/tag114.xml"/><Relationship Id="rId13" Type="http://schemas.openxmlformats.org/officeDocument/2006/relationships/image" Target="../media/image9.png"/><Relationship Id="rId12" Type="http://schemas.openxmlformats.org/officeDocument/2006/relationships/tags" Target="../tags/tag113.xml"/><Relationship Id="rId11" Type="http://schemas.openxmlformats.org/officeDocument/2006/relationships/slideLayout" Target="../slideLayouts/slideLayout44.xml"/><Relationship Id="rId10" Type="http://schemas.openxmlformats.org/officeDocument/2006/relationships/slideLayout" Target="../slideLayouts/slideLayout43.xml"/><Relationship Id="rId1" Type="http://schemas.openxmlformats.org/officeDocument/2006/relationships/slideLayout" Target="../slideLayouts/slideLayout3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rotWithShape="0">
          <a:blip r:embed="rId1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  <p:sp>
        <p:nvSpPr>
          <p:cNvPr id="1026" name="文本框 1025"/>
          <p:cNvSpPr txBox="1"/>
          <p:nvPr/>
        </p:nvSpPr>
        <p:spPr>
          <a:xfrm>
            <a:off x="0" y="6604000"/>
            <a:ext cx="2533650" cy="244475"/>
          </a:xfrm>
          <a:prstGeom prst="rect">
            <a:avLst/>
          </a:prstGeom>
          <a:noFill/>
          <a:ln w="9525">
            <a:noFill/>
          </a:ln>
        </p:spPr>
        <p:txBody>
          <a:bodyPr wrap="none" anchor="t" anchorCtr="0">
            <a:spAutoFit/>
          </a:bodyPr>
          <a:p>
            <a:pPr lvl="0"/>
            <a:r>
              <a:rPr lang="en-US" altLang="zh-CN" sz="1000">
                <a:solidFill>
                  <a:schemeClr val="bg1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Copyright 2004-2015 </a:t>
            </a:r>
            <a:r>
              <a:rPr lang="zh-CN" altLang="en-US" sz="1000">
                <a:solidFill>
                  <a:schemeClr val="bg1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版权所有 盗版必究</a:t>
            </a:r>
            <a:endParaRPr lang="zh-CN" altLang="en-US" sz="1000">
              <a:solidFill>
                <a:schemeClr val="bg1"/>
              </a:solidFill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ftr="0" dt="0"/>
  <p:txStyles>
    <p:titleStyle>
      <a:lvl1pPr marL="0" lvl="0" indent="0" algn="ctr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4400" b="0" i="0" u="none" kern="1200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342900" lvl="0" indent="-3429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•"/>
        <a:defRPr sz="32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1pPr>
      <a:lvl2pPr marL="742950" lvl="1" indent="-28575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–"/>
        <a:defRPr sz="28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2pPr>
      <a:lvl3pPr marL="1143000" lvl="2" indent="-2286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•"/>
        <a:defRPr sz="24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3pPr>
      <a:lvl4pPr marL="1600200" lvl="3" indent="-2286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–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4pPr>
      <a:lvl5pPr marL="2057400" lvl="4" indent="-2286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5pPr>
      <a:lvl6pPr marL="2514600" lvl="5" indent="-2286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2971800" lvl="6" indent="-2286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3429000" lvl="7" indent="-2286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3886200" lvl="8" indent="-2286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lvl="0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sz="18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1pPr>
      <a:lvl2pPr marL="457200" lvl="1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宋体" panose="02010600030101010101" pitchFamily="2" charset="-122"/>
          <a:cs typeface="+mn-cs"/>
        </a:defRPr>
      </a:lvl2pPr>
      <a:lvl3pPr marL="914400" lvl="2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宋体" panose="02010600030101010101" pitchFamily="2" charset="-122"/>
          <a:cs typeface="+mn-cs"/>
        </a:defRPr>
      </a:lvl3pPr>
      <a:lvl4pPr marL="1371600" lvl="3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宋体" panose="02010600030101010101" pitchFamily="2" charset="-122"/>
          <a:cs typeface="+mn-cs"/>
        </a:defRPr>
      </a:lvl4pPr>
      <a:lvl5pPr marL="1828800" lvl="4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宋体" panose="02010600030101010101" pitchFamily="2" charset="-122"/>
          <a:cs typeface="+mn-cs"/>
        </a:defRPr>
      </a:lvl5pPr>
      <a:lvl6pPr marL="2286000" lvl="5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宋体" panose="02010600030101010101" pitchFamily="2" charset="-122"/>
          <a:cs typeface="+mn-cs"/>
        </a:defRPr>
      </a:lvl6pPr>
      <a:lvl7pPr marL="2743200" lvl="6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宋体" panose="02010600030101010101" pitchFamily="2" charset="-122"/>
          <a:cs typeface="+mn-cs"/>
        </a:defRPr>
      </a:lvl7pPr>
      <a:lvl8pPr marL="3200400" lvl="7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宋体" panose="02010600030101010101" pitchFamily="2" charset="-122"/>
          <a:cs typeface="+mn-cs"/>
        </a:defRPr>
      </a:lvl8pPr>
      <a:lvl9pPr marL="3657600" lvl="8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宋体" panose="02010600030101010101" pitchFamily="2" charset="-122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rotWithShape="0">
          <a:blip r:embed="rId1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  <p:sp>
        <p:nvSpPr>
          <p:cNvPr id="2050" name="标题 2049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</a:ln>
        </p:spPr>
        <p:txBody>
          <a:bodyPr anchor="ctr" anchorCtr="0"/>
          <a:p>
            <a:pPr lvl="0"/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2051" name="文本占位符 2050"/>
          <p:cNvSpPr>
            <a:spLocks noGrp="1"/>
          </p:cNvSpPr>
          <p:nvPr>
            <p:ph type="body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</a:ln>
        </p:spPr>
        <p:txBody>
          <a:bodyPr anchor="t" anchorCtr="0"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2052" name="日期占位符 2051"/>
          <p:cNvSpPr>
            <a:spLocks noGrp="1"/>
          </p:cNvSpPr>
          <p:nvPr>
            <p:ph type="dt" sz="half" idx="2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</a:ln>
        </p:spPr>
        <p:txBody>
          <a:bodyPr/>
          <a:lstStyle>
            <a:lvl1pPr>
              <a:defRPr sz="1400"/>
            </a:lvl1pPr>
          </a:lstStyle>
          <a:p>
            <a:pPr lvl="0" fontAlgn="base"/>
            <a:endParaRPr lang="zh-CN" altLang="en-US" strike="noStrike" noProof="1">
              <a:latin typeface="Arial" panose="020B0604020202020204" pitchFamily="34" charset="0"/>
            </a:endParaRPr>
          </a:p>
        </p:txBody>
      </p:sp>
      <p:sp>
        <p:nvSpPr>
          <p:cNvPr id="2053" name="页脚占位符 2052"/>
          <p:cNvSpPr>
            <a:spLocks noGrp="1"/>
          </p:cNvSpPr>
          <p:nvPr>
            <p:ph type="ftr" sz="quarter" idx="3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</a:ln>
        </p:spPr>
        <p:txBody>
          <a:bodyPr/>
          <a:lstStyle>
            <a:lvl1pPr algn="ctr">
              <a:defRPr sz="1400"/>
            </a:lvl1pPr>
          </a:lstStyle>
          <a:p>
            <a:pPr lvl="0" fontAlgn="base"/>
            <a:endParaRPr lang="zh-CN" altLang="en-US" strike="noStrike" noProof="1">
              <a:latin typeface="Arial" panose="020B0604020202020204" pitchFamily="34" charset="0"/>
            </a:endParaRPr>
          </a:p>
        </p:txBody>
      </p:sp>
      <p:sp>
        <p:nvSpPr>
          <p:cNvPr id="2054" name="灯片编号占位符 2053"/>
          <p:cNvSpPr>
            <a:spLocks noGrp="1"/>
          </p:cNvSpPr>
          <p:nvPr>
            <p:ph type="sldNum" sz="quarter" idx="4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</a:ln>
        </p:spPr>
        <p:txBody>
          <a:bodyPr/>
          <a:lstStyle>
            <a:lvl1pPr algn="r">
              <a:defRPr sz="1400"/>
            </a:lvl1pPr>
          </a:lstStyle>
          <a:p>
            <a:pPr lvl="0" fontAlgn="base"/>
            <a:fld id="{9A0DB2DC-4C9A-4742-B13C-FB6460FD3503}" type="slidenum">
              <a:rPr lang="zh-CN" altLang="en-US" strike="noStrike" noProof="1"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</a:fld>
            <a:endParaRPr lang="zh-CN" altLang="en-US" strike="noStrike" noProof="1">
              <a:latin typeface="Arial" panose="020B0604020202020204" pitchFamily="34" charset="0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hf sldNum="0" hdr="0" ftr="0" dt="0"/>
  <p:txStyles>
    <p:titleStyle>
      <a:lvl1pPr marL="0" lvl="0" indent="0" algn="ctr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4400" b="0" i="0" u="none" kern="1200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342900" lvl="0" indent="-3429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•"/>
        <a:defRPr sz="32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1pPr>
      <a:lvl2pPr marL="742950" lvl="1" indent="-28575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–"/>
        <a:defRPr sz="28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2pPr>
      <a:lvl3pPr marL="1143000" lvl="2" indent="-2286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•"/>
        <a:defRPr sz="24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3pPr>
      <a:lvl4pPr marL="1600200" lvl="3" indent="-2286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–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4pPr>
      <a:lvl5pPr marL="2057400" lvl="4" indent="-2286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5pPr>
      <a:lvl6pPr marL="2514600" lvl="5" indent="-2286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2971800" lvl="6" indent="-2286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3429000" lvl="7" indent="-2286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3886200" lvl="8" indent="-2286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lvl="0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sz="18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1pPr>
      <a:lvl2pPr marL="457200" lvl="1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宋体" panose="02010600030101010101" pitchFamily="2" charset="-122"/>
          <a:cs typeface="+mn-cs"/>
        </a:defRPr>
      </a:lvl2pPr>
      <a:lvl3pPr marL="914400" lvl="2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宋体" panose="02010600030101010101" pitchFamily="2" charset="-122"/>
          <a:cs typeface="+mn-cs"/>
        </a:defRPr>
      </a:lvl3pPr>
      <a:lvl4pPr marL="1371600" lvl="3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宋体" panose="02010600030101010101" pitchFamily="2" charset="-122"/>
          <a:cs typeface="+mn-cs"/>
        </a:defRPr>
      </a:lvl4pPr>
      <a:lvl5pPr marL="1828800" lvl="4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宋体" panose="02010600030101010101" pitchFamily="2" charset="-122"/>
          <a:cs typeface="+mn-cs"/>
        </a:defRPr>
      </a:lvl5pPr>
      <a:lvl6pPr marL="2286000" lvl="5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宋体" panose="02010600030101010101" pitchFamily="2" charset="-122"/>
          <a:cs typeface="+mn-cs"/>
        </a:defRPr>
      </a:lvl6pPr>
      <a:lvl7pPr marL="2743200" lvl="6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宋体" panose="02010600030101010101" pitchFamily="2" charset="-122"/>
          <a:cs typeface="+mn-cs"/>
        </a:defRPr>
      </a:lvl7pPr>
      <a:lvl8pPr marL="3200400" lvl="7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宋体" panose="02010600030101010101" pitchFamily="2" charset="-122"/>
          <a:cs typeface="+mn-cs"/>
        </a:defRPr>
      </a:lvl8pPr>
      <a:lvl9pPr marL="3657600" lvl="8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宋体" panose="02010600030101010101" pitchFamily="2" charset="-122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rotWithShape="0">
          <a:blip r:embed="rId1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  <p:sp>
        <p:nvSpPr>
          <p:cNvPr id="3074" name="文本框 1025"/>
          <p:cNvSpPr txBox="1"/>
          <p:nvPr/>
        </p:nvSpPr>
        <p:spPr>
          <a:xfrm>
            <a:off x="0" y="6604000"/>
            <a:ext cx="2533650" cy="244475"/>
          </a:xfrm>
          <a:prstGeom prst="rect">
            <a:avLst/>
          </a:prstGeom>
          <a:noFill/>
          <a:ln w="9525">
            <a:noFill/>
          </a:ln>
        </p:spPr>
        <p:txBody>
          <a:bodyPr wrap="none" anchor="t" anchorCtr="0">
            <a:spAutoFit/>
          </a:bodyPr>
          <a:p>
            <a:pPr lvl="0"/>
            <a:r>
              <a:rPr lang="en-US" altLang="zh-CN" sz="1000">
                <a:solidFill>
                  <a:schemeClr val="bg1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Copyright 2004-2015 </a:t>
            </a:r>
            <a:r>
              <a:rPr lang="zh-CN" altLang="en-US" sz="1000">
                <a:solidFill>
                  <a:schemeClr val="bg1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版权所有 盗版必究</a:t>
            </a:r>
            <a:endParaRPr lang="zh-CN" altLang="en-US" sz="1000">
              <a:solidFill>
                <a:schemeClr val="bg1"/>
              </a:solidFill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hf sldNum="0" hdr="0" ftr="0" dt="0"/>
  <p:txStyles>
    <p:titleStyle>
      <a:lvl1pPr marL="0" lvl="0" indent="0" algn="ctr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4400" b="0" i="0" u="none" kern="1200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342900" lvl="0" indent="-3429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•"/>
        <a:defRPr sz="32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1pPr>
      <a:lvl2pPr marL="742950" lvl="1" indent="-28575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–"/>
        <a:defRPr sz="28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2pPr>
      <a:lvl3pPr marL="1143000" lvl="2" indent="-2286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•"/>
        <a:defRPr sz="24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3pPr>
      <a:lvl4pPr marL="1600200" lvl="3" indent="-2286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–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4pPr>
      <a:lvl5pPr marL="2057400" lvl="4" indent="-2286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5pPr>
      <a:lvl6pPr marL="2514600" lvl="5" indent="-2286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2971800" lvl="6" indent="-2286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3429000" lvl="7" indent="-2286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3886200" lvl="8" indent="-2286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lvl="0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sz="18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1pPr>
      <a:lvl2pPr marL="457200" lvl="1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宋体" panose="02010600030101010101" pitchFamily="2" charset="-122"/>
          <a:cs typeface="+mn-cs"/>
        </a:defRPr>
      </a:lvl2pPr>
      <a:lvl3pPr marL="914400" lvl="2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宋体" panose="02010600030101010101" pitchFamily="2" charset="-122"/>
          <a:cs typeface="+mn-cs"/>
        </a:defRPr>
      </a:lvl3pPr>
      <a:lvl4pPr marL="1371600" lvl="3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宋体" panose="02010600030101010101" pitchFamily="2" charset="-122"/>
          <a:cs typeface="+mn-cs"/>
        </a:defRPr>
      </a:lvl4pPr>
      <a:lvl5pPr marL="1828800" lvl="4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宋体" panose="02010600030101010101" pitchFamily="2" charset="-122"/>
          <a:cs typeface="+mn-cs"/>
        </a:defRPr>
      </a:lvl5pPr>
      <a:lvl6pPr marL="2286000" lvl="5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宋体" panose="02010600030101010101" pitchFamily="2" charset="-122"/>
          <a:cs typeface="+mn-cs"/>
        </a:defRPr>
      </a:lvl6pPr>
      <a:lvl7pPr marL="2743200" lvl="6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宋体" panose="02010600030101010101" pitchFamily="2" charset="-122"/>
          <a:cs typeface="+mn-cs"/>
        </a:defRPr>
      </a:lvl7pPr>
      <a:lvl8pPr marL="3200400" lvl="7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宋体" panose="02010600030101010101" pitchFamily="2" charset="-122"/>
          <a:cs typeface="+mn-cs"/>
        </a:defRPr>
      </a:lvl8pPr>
      <a:lvl9pPr marL="3657600" lvl="8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宋体" panose="02010600030101010101" pitchFamily="2" charset="-122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图片 15"/>
          <p:cNvPicPr>
            <a:picLocks noChangeAspect="1"/>
          </p:cNvPicPr>
          <p:nvPr>
            <p:custDataLst>
              <p:tags r:id="rId12"/>
            </p:custDataLst>
          </p:nvPr>
        </p:nvPicPr>
        <p:blipFill>
          <a:blip r:embed="rId13"/>
          <a:srcRect/>
          <a:stretch>
            <a:fillRect/>
          </a:stretch>
        </p:blipFill>
        <p:spPr>
          <a:xfrm>
            <a:off x="3672364" y="5099685"/>
            <a:ext cx="5471636" cy="1758315"/>
          </a:xfrm>
          <a:custGeom>
            <a:avLst/>
            <a:gdLst>
              <a:gd name="connsiteX0" fmla="*/ 0 w 7295329"/>
              <a:gd name="connsiteY0" fmla="*/ 0 h 2231401"/>
              <a:gd name="connsiteX1" fmla="*/ 7295329 w 7295329"/>
              <a:gd name="connsiteY1" fmla="*/ 0 h 2231401"/>
              <a:gd name="connsiteX2" fmla="*/ 7295329 w 7295329"/>
              <a:gd name="connsiteY2" fmla="*/ 2231401 h 2231401"/>
              <a:gd name="connsiteX3" fmla="*/ 0 w 7295329"/>
              <a:gd name="connsiteY3" fmla="*/ 2231401 h 22314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295329" h="2231401">
                <a:moveTo>
                  <a:pt x="0" y="0"/>
                </a:moveTo>
                <a:lnTo>
                  <a:pt x="7295329" y="0"/>
                </a:lnTo>
                <a:lnTo>
                  <a:pt x="7295329" y="2231401"/>
                </a:lnTo>
                <a:lnTo>
                  <a:pt x="0" y="2231401"/>
                </a:lnTo>
                <a:close/>
              </a:path>
            </a:pathLst>
          </a:custGeom>
        </p:spPr>
      </p:pic>
      <p:pic>
        <p:nvPicPr>
          <p:cNvPr id="17" name="图片 16"/>
          <p:cNvPicPr>
            <a:picLocks noChangeAspect="1"/>
          </p:cNvPicPr>
          <p:nvPr>
            <p:custDataLst>
              <p:tags r:id="rId14"/>
            </p:custDataLst>
          </p:nvPr>
        </p:nvPicPr>
        <p:blipFill>
          <a:blip r:embed="rId15">
            <a:alphaModFix amt="50000"/>
          </a:blip>
          <a:stretch>
            <a:fillRect/>
          </a:stretch>
        </p:blipFill>
        <p:spPr>
          <a:xfrm flipH="1">
            <a:off x="-14287" y="2584450"/>
            <a:ext cx="9158288" cy="4273550"/>
          </a:xfrm>
          <a:prstGeom prst="rect">
            <a:avLst/>
          </a:prstGeom>
        </p:spPr>
      </p:pic>
      <p:pic>
        <p:nvPicPr>
          <p:cNvPr id="18" name="图片 17" descr="图片包含 游戏机&#10;&#10;描述已自动生成"/>
          <p:cNvPicPr>
            <a:picLocks noChangeAspect="1"/>
          </p:cNvPicPr>
          <p:nvPr>
            <p:custDataLst>
              <p:tags r:id="rId16"/>
            </p:custDataLst>
          </p:nvPr>
        </p:nvPicPr>
        <p:blipFill rotWithShape="1">
          <a:blip r:embed="rId17">
            <a:alphaModFix amt="21000"/>
          </a:blip>
          <a:srcRect/>
          <a:stretch>
            <a:fillRect/>
          </a:stretch>
        </p:blipFill>
        <p:spPr>
          <a:xfrm>
            <a:off x="0" y="5753100"/>
            <a:ext cx="2697956" cy="1104900"/>
          </a:xfrm>
          <a:custGeom>
            <a:avLst/>
            <a:gdLst>
              <a:gd name="connsiteX0" fmla="*/ 0 w 7245927"/>
              <a:gd name="connsiteY0" fmla="*/ 0 h 2699480"/>
              <a:gd name="connsiteX1" fmla="*/ 7245927 w 7245927"/>
              <a:gd name="connsiteY1" fmla="*/ 0 h 2699480"/>
              <a:gd name="connsiteX2" fmla="*/ 7245927 w 7245927"/>
              <a:gd name="connsiteY2" fmla="*/ 2699480 h 2699480"/>
              <a:gd name="connsiteX3" fmla="*/ 0 w 7245927"/>
              <a:gd name="connsiteY3" fmla="*/ 2699480 h 26994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245927" h="2699480">
                <a:moveTo>
                  <a:pt x="0" y="0"/>
                </a:moveTo>
                <a:lnTo>
                  <a:pt x="7245927" y="0"/>
                </a:lnTo>
                <a:lnTo>
                  <a:pt x="7245927" y="2699480"/>
                </a:lnTo>
                <a:lnTo>
                  <a:pt x="0" y="2699480"/>
                </a:lnTo>
                <a:close/>
              </a:path>
            </a:pathLst>
          </a:custGeom>
        </p:spPr>
      </p:pic>
      <p:pic>
        <p:nvPicPr>
          <p:cNvPr id="19" name="图片 18"/>
          <p:cNvPicPr>
            <a:picLocks noChangeAspect="1"/>
          </p:cNvPicPr>
          <p:nvPr>
            <p:custDataLst>
              <p:tags r:id="rId18"/>
            </p:custDataLst>
          </p:nvPr>
        </p:nvPicPr>
        <p:blipFill>
          <a:blip r:embed="rId19"/>
          <a:srcRect/>
          <a:stretch>
            <a:fillRect/>
          </a:stretch>
        </p:blipFill>
        <p:spPr>
          <a:xfrm>
            <a:off x="4187666" y="4209415"/>
            <a:ext cx="4956334" cy="2648585"/>
          </a:xfrm>
          <a:prstGeom prst="rect">
            <a:avLst/>
          </a:prstGeom>
        </p:spPr>
      </p:pic>
      <p:sp>
        <p:nvSpPr>
          <p:cNvPr id="9" name="日期占位符 8"/>
          <p:cNvSpPr>
            <a:spLocks noGrp="1"/>
          </p:cNvSpPr>
          <p:nvPr>
            <p:ph type="dt" sz="half" idx="10"/>
            <p:custDataLst>
              <p:tags r:id="rId20"/>
            </p:custDataLst>
          </p:nvPr>
        </p:nvSpPr>
        <p:spPr>
          <a:xfrm>
            <a:off x="521100" y="6356350"/>
            <a:ext cx="2164950" cy="365125"/>
          </a:xfrm>
        </p:spPr>
        <p:txBody>
          <a:bodyPr/>
          <a:lstStyle/>
          <a:p>
            <a:fld id="{297C79FE-DCC0-4620-A566-16CA7A0CE41F}" type="datetimeFigureOut">
              <a:rPr lang="zh-CN" altLang="en-US" smtClean="0"/>
            </a:fld>
            <a:endParaRPr lang="zh-CN" altLang="en-US" dirty="0"/>
          </a:p>
        </p:txBody>
      </p:sp>
      <p:sp>
        <p:nvSpPr>
          <p:cNvPr id="10" name="页脚占位符 9"/>
          <p:cNvSpPr>
            <a:spLocks noGrp="1"/>
          </p:cNvSpPr>
          <p:nvPr>
            <p:ph type="ftr" sz="quarter" idx="11"/>
            <p:custDataLst>
              <p:tags r:id="rId21"/>
            </p:custDataLst>
          </p:nvPr>
        </p:nvSpPr>
        <p:spPr>
          <a:xfrm>
            <a:off x="3028950" y="6356350"/>
            <a:ext cx="3086100" cy="365125"/>
          </a:xfrm>
        </p:spPr>
        <p:txBody>
          <a:bodyPr/>
          <a:lstStyle>
            <a:lvl1pPr algn="ctr">
              <a:defRPr/>
            </a:lvl1pPr>
          </a:lstStyle>
          <a:p>
            <a:endParaRPr lang="zh-CN" altLang="en-US" dirty="0"/>
          </a:p>
        </p:txBody>
      </p:sp>
      <p:sp>
        <p:nvSpPr>
          <p:cNvPr id="11" name="灯片编号占位符 10"/>
          <p:cNvSpPr>
            <a:spLocks noGrp="1"/>
          </p:cNvSpPr>
          <p:nvPr>
            <p:ph type="sldNum" sz="quarter" idx="12"/>
            <p:custDataLst>
              <p:tags r:id="rId22"/>
            </p:custDataLst>
          </p:nvPr>
        </p:nvSpPr>
        <p:spPr>
          <a:xfrm>
            <a:off x="6457950" y="6356350"/>
            <a:ext cx="2163150" cy="365125"/>
          </a:xfrm>
        </p:spPr>
        <p:txBody>
          <a:bodyPr/>
          <a:lstStyle>
            <a:lvl1pPr algn="r">
              <a:defRPr/>
            </a:lvl1pPr>
          </a:lstStyle>
          <a:p>
            <a:fld id="{515A922F-1294-4387-9CB3-FCC8465D972A}" type="slidenum">
              <a:rPr lang="zh-CN" altLang="en-US" smtClean="0"/>
            </a:fld>
            <a:endParaRPr lang="zh-CN" altLang="en-US" dirty="0"/>
          </a:p>
        </p:txBody>
      </p:sp>
      <p:sp>
        <p:nvSpPr>
          <p:cNvPr id="2" name="文本占位符 1"/>
          <p:cNvSpPr>
            <a:spLocks noGrp="1"/>
          </p:cNvSpPr>
          <p:nvPr>
            <p:ph type="body" idx="21"/>
            <p:custDataLst>
              <p:tags r:id="rId23"/>
            </p:custDataLst>
          </p:nvPr>
        </p:nvSpPr>
        <p:spPr>
          <a:xfrm>
            <a:off x="521100" y="1276350"/>
            <a:ext cx="8100000" cy="490061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228600" marR="0" lvl="0" indent="-228600" algn="l" defTabSz="914400" rtl="0" eaLnBrk="1" fontAlgn="auto" latinLnBrk="0" hangingPunct="1">
              <a:lnSpc>
                <a:spcPct val="13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Tx/>
              <a:buFont typeface="Arial" panose="020B0604020202020204" pitchFamily="34" charset="0"/>
              <a:buChar char="●"/>
            </a:pPr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二级</a:t>
            </a:r>
            <a:endParaRPr lang="zh-CN" altLang="en-US" dirty="0"/>
          </a:p>
          <a:p>
            <a:pPr lvl="2"/>
            <a:r>
              <a:rPr lang="zh-CN" altLang="en-US" dirty="0"/>
              <a:t>三级</a:t>
            </a:r>
            <a:endParaRPr lang="zh-CN" altLang="en-US" dirty="0"/>
          </a:p>
          <a:p>
            <a:pPr lvl="3"/>
            <a:r>
              <a:rPr lang="zh-CN" altLang="en-US" dirty="0"/>
              <a:t>四级</a:t>
            </a:r>
            <a:endParaRPr lang="zh-CN" altLang="en-US" dirty="0"/>
          </a:p>
          <a:p>
            <a:pPr lvl="4"/>
            <a:r>
              <a:rPr lang="zh-CN" altLang="en-US" dirty="0"/>
              <a:t>五级</a:t>
            </a:r>
            <a:endParaRPr lang="zh-CN" altLang="en-US" dirty="0"/>
          </a:p>
        </p:txBody>
      </p:sp>
      <p:sp>
        <p:nvSpPr>
          <p:cNvPr id="3" name="标题占位符 2"/>
          <p:cNvSpPr>
            <a:spLocks noGrp="1"/>
          </p:cNvSpPr>
          <p:nvPr>
            <p:ph type="title"/>
            <p:custDataLst>
              <p:tags r:id="rId24"/>
            </p:custDataLst>
          </p:nvPr>
        </p:nvSpPr>
        <p:spPr>
          <a:xfrm>
            <a:off x="521100" y="360000"/>
            <a:ext cx="8100000" cy="720000"/>
          </a:xfrm>
          <a:prstGeom prst="rect">
            <a:avLst/>
          </a:prstGeom>
          <a:noFill/>
          <a:ln>
            <a:noFill/>
            <a:prstDash val="sysDash"/>
          </a:ln>
        </p:spPr>
        <p:txBody>
          <a:bodyPr vert="horz" wrap="square" lIns="90170" tIns="46990" rIns="90170" bIns="46990" rtlCol="0" anchor="b" anchorCtr="0">
            <a:normAutofit/>
          </a:bodyPr>
          <a:lstStyle/>
          <a:p>
            <a:pPr lvl="0"/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4" name="KSO_TEMPLATE" hidden="1"/>
          <p:cNvSpPr/>
          <p:nvPr>
            <p:custDataLst>
              <p:tags r:id="rId25"/>
            </p:custDataLst>
          </p:nvPr>
        </p:nvSpPr>
        <p:spPr>
          <a:xfrm>
            <a:off x="0" y="0"/>
            <a:ext cx="0" cy="0"/>
          </a:xfrm>
          <a:prstGeom prst="rect">
            <a:avLst/>
          </a:prstGeom>
          <a:solidFill>
            <a:schemeClr val="bg1"/>
          </a:solidFill>
          <a:ln>
            <a:noFill/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 sz="10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kumimoji="0" lang="zh-CN" altLang="en-US" sz="2400" b="1" i="0" u="none" strike="noStrike" kern="1200" cap="none" spc="300" normalizeH="0" baseline="0" dirty="0">
          <a:ln>
            <a:noFill/>
            <a:prstDash val="sysDot"/>
          </a:ln>
          <a:solidFill>
            <a:schemeClr val="accent1"/>
          </a:solidFill>
          <a:latin typeface="+mj-ea"/>
          <a:ea typeface="+mj-ea"/>
          <a:cs typeface="MiSans Normal" panose="00000500000000000000" pitchFamily="2" charset="-122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kumimoji="0" lang="zh-CN" altLang="en-US" sz="1350" b="0" i="0" u="none" strike="noStrike" kern="1200" cap="none" spc="150" normalizeH="0" baseline="0" noProof="1" dirty="0">
          <a:ln>
            <a:noFill/>
            <a:prstDash val="sysDot"/>
          </a:ln>
          <a:solidFill>
            <a:schemeClr val="tx1"/>
          </a:solidFill>
          <a:uFillTx/>
          <a:latin typeface="+mn-ea"/>
          <a:ea typeface="+mn-ea"/>
          <a:cs typeface="MiSans Normal" panose="00000500000000000000" pitchFamily="2" charset="-122"/>
          <a:sym typeface="+mn-ea"/>
        </a:defRPr>
      </a:lvl1pPr>
      <a:lvl2pPr marL="514350" marR="0" indent="-171450" algn="l" defTabSz="685800" rtl="0" eaLnBrk="1" fontAlgn="auto" latinLnBrk="0" hangingPunct="1">
        <a:lnSpc>
          <a:spcPct val="120000"/>
        </a:lnSpc>
        <a:spcBef>
          <a:spcPts val="900"/>
        </a:spcBef>
        <a:spcAft>
          <a:spcPts val="0"/>
        </a:spcAft>
        <a:buClr>
          <a:schemeClr val="accent1"/>
        </a:buClr>
        <a:buFont typeface="Arial" panose="020B0604020202020204" pitchFamily="34" charset="0"/>
        <a:buChar char="•"/>
        <a:defRPr kumimoji="0" lang="zh-CN" altLang="en-US" sz="1200" b="0" i="0" u="none" strike="noStrike" kern="1200" cap="none" spc="150" normalizeH="0" baseline="0" dirty="0">
          <a:solidFill>
            <a:schemeClr val="tx1">
              <a:lumMod val="65000"/>
              <a:lumOff val="35000"/>
            </a:schemeClr>
          </a:solidFill>
          <a:uFillTx/>
          <a:latin typeface="+mn-ea"/>
          <a:ea typeface="+mn-ea"/>
          <a:cs typeface="MiSans Normal" panose="00000500000000000000" pitchFamily="2" charset="-122"/>
        </a:defRPr>
      </a:lvl2pPr>
      <a:lvl3pPr marL="857250" marR="0" indent="-171450" algn="l" defTabSz="685800" rtl="0" eaLnBrk="1" fontAlgn="auto" latinLnBrk="0" hangingPunct="1">
        <a:lnSpc>
          <a:spcPct val="120000"/>
        </a:lnSpc>
        <a:spcBef>
          <a:spcPts val="900"/>
        </a:spcBef>
        <a:spcAft>
          <a:spcPts val="0"/>
        </a:spcAft>
        <a:buClr>
          <a:schemeClr val="accent1"/>
        </a:buClr>
        <a:buFont typeface="Arial" panose="020B0604020202020204" pitchFamily="34" charset="0"/>
        <a:buChar char="•"/>
        <a:defRPr kumimoji="0" lang="zh-CN" altLang="en-US" sz="1200" b="0" i="0" u="none" strike="noStrike" kern="1200" cap="none" spc="150" normalizeH="0" baseline="0" dirty="0">
          <a:solidFill>
            <a:schemeClr val="tx1">
              <a:lumMod val="65000"/>
              <a:lumOff val="35000"/>
            </a:schemeClr>
          </a:solidFill>
          <a:uFillTx/>
          <a:latin typeface="+mn-ea"/>
          <a:ea typeface="+mn-ea"/>
          <a:cs typeface="MiSans Normal" panose="00000500000000000000" pitchFamily="2" charset="-122"/>
        </a:defRPr>
      </a:lvl3pPr>
      <a:lvl4pPr marL="1200150" marR="0" indent="-171450" algn="l" defTabSz="685800" rtl="0" eaLnBrk="1" fontAlgn="auto" latinLnBrk="0" hangingPunct="1">
        <a:lnSpc>
          <a:spcPct val="120000"/>
        </a:lnSpc>
        <a:spcBef>
          <a:spcPts val="900"/>
        </a:spcBef>
        <a:spcAft>
          <a:spcPts val="0"/>
        </a:spcAft>
        <a:buClr>
          <a:schemeClr val="accent1"/>
        </a:buClr>
        <a:buFont typeface="Arial" panose="020B0604020202020204" pitchFamily="34" charset="0"/>
        <a:buChar char="•"/>
        <a:defRPr kumimoji="0" lang="zh-CN" altLang="en-US" sz="1200" b="0" i="0" u="none" strike="noStrike" kern="1200" cap="none" spc="150" normalizeH="0" baseline="0" dirty="0">
          <a:solidFill>
            <a:schemeClr val="tx1">
              <a:lumMod val="65000"/>
              <a:lumOff val="35000"/>
            </a:schemeClr>
          </a:solidFill>
          <a:uFillTx/>
          <a:latin typeface="+mn-ea"/>
          <a:ea typeface="+mn-ea"/>
          <a:cs typeface="MiSans Normal" panose="00000500000000000000" pitchFamily="2" charset="-122"/>
        </a:defRPr>
      </a:lvl4pPr>
      <a:lvl5pPr marL="1543050" marR="0" indent="-171450" algn="l" defTabSz="685800" rtl="0" eaLnBrk="1" fontAlgn="auto" latinLnBrk="0" hangingPunct="1">
        <a:lnSpc>
          <a:spcPct val="120000"/>
        </a:lnSpc>
        <a:spcBef>
          <a:spcPts val="900"/>
        </a:spcBef>
        <a:spcAft>
          <a:spcPts val="0"/>
        </a:spcAft>
        <a:buClr>
          <a:schemeClr val="accent1"/>
        </a:buClr>
        <a:buFont typeface="Arial" panose="020B0604020202020204" pitchFamily="34" charset="0"/>
        <a:buChar char="•"/>
        <a:defRPr kumimoji="0" lang="zh-CN" altLang="en-US" sz="1200" b="0" i="0" u="none" strike="noStrike" kern="1200" cap="none" spc="150" normalizeH="0" baseline="0" dirty="0">
          <a:solidFill>
            <a:schemeClr val="tx1">
              <a:lumMod val="65000"/>
              <a:lumOff val="35000"/>
            </a:schemeClr>
          </a:solidFill>
          <a:uFillTx/>
          <a:latin typeface="+mn-ea"/>
          <a:ea typeface="+mn-ea"/>
          <a:cs typeface="MiSans Normal" panose="00000500000000000000" pitchFamily="2" charset="-122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41.xml"/><Relationship Id="rId1" Type="http://schemas.openxmlformats.org/officeDocument/2006/relationships/tags" Target="../tags/tag123.xml"/></Relationships>
</file>

<file path=ppt/slides/_rels/slide10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41.xml"/><Relationship Id="rId4" Type="http://schemas.openxmlformats.org/officeDocument/2006/relationships/tags" Target="../tags/tag132.xml"/><Relationship Id="rId3" Type="http://schemas.openxmlformats.org/officeDocument/2006/relationships/image" Target="../media/image32.jpeg"/><Relationship Id="rId2" Type="http://schemas.openxmlformats.org/officeDocument/2006/relationships/image" Target="../media/image26.png"/><Relationship Id="rId1" Type="http://schemas.openxmlformats.org/officeDocument/2006/relationships/image" Target="../media/image33.png"/></Relationships>
</file>

<file path=ppt/slides/_rels/slide11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41.xml"/><Relationship Id="rId3" Type="http://schemas.openxmlformats.org/officeDocument/2006/relationships/tags" Target="../tags/tag133.xml"/><Relationship Id="rId2" Type="http://schemas.openxmlformats.org/officeDocument/2006/relationships/image" Target="../media/image34.jpeg"/><Relationship Id="rId1" Type="http://schemas.openxmlformats.org/officeDocument/2006/relationships/image" Target="../media/image26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41.xml"/><Relationship Id="rId1" Type="http://schemas.openxmlformats.org/officeDocument/2006/relationships/tags" Target="../tags/tag13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1.xml"/><Relationship Id="rId2" Type="http://schemas.openxmlformats.org/officeDocument/2006/relationships/tags" Target="../tags/tag135.xml"/><Relationship Id="rId1" Type="http://schemas.openxmlformats.org/officeDocument/2006/relationships/image" Target="../media/image35.emf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41.xml"/><Relationship Id="rId1" Type="http://schemas.openxmlformats.org/officeDocument/2006/relationships/tags" Target="../tags/tag136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1.xml"/><Relationship Id="rId2" Type="http://schemas.openxmlformats.org/officeDocument/2006/relationships/tags" Target="../tags/tag137.xml"/><Relationship Id="rId1" Type="http://schemas.openxmlformats.org/officeDocument/2006/relationships/image" Target="../media/image36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1.xml"/><Relationship Id="rId2" Type="http://schemas.openxmlformats.org/officeDocument/2006/relationships/tags" Target="../tags/tag138.xml"/><Relationship Id="rId1" Type="http://schemas.openxmlformats.org/officeDocument/2006/relationships/image" Target="../media/image37.emf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1.xml"/><Relationship Id="rId2" Type="http://schemas.openxmlformats.org/officeDocument/2006/relationships/tags" Target="../tags/tag139.xml"/><Relationship Id="rId1" Type="http://schemas.openxmlformats.org/officeDocument/2006/relationships/image" Target="../media/image38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41.xml"/><Relationship Id="rId1" Type="http://schemas.openxmlformats.org/officeDocument/2006/relationships/tags" Target="../tags/tag140.xml"/></Relationships>
</file>

<file path=ppt/slides/_rels/slide2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41.xml"/><Relationship Id="rId3" Type="http://schemas.openxmlformats.org/officeDocument/2006/relationships/tags" Target="../tags/tag124.xml"/><Relationship Id="rId2" Type="http://schemas.openxmlformats.org/officeDocument/2006/relationships/image" Target="../media/image19.jpeg"/><Relationship Id="rId1" Type="http://schemas.openxmlformats.org/officeDocument/2006/relationships/image" Target="../media/image18.em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1.xml"/><Relationship Id="rId2" Type="http://schemas.openxmlformats.org/officeDocument/2006/relationships/tags" Target="../tags/tag125.xml"/><Relationship Id="rId1" Type="http://schemas.openxmlformats.org/officeDocument/2006/relationships/image" Target="../media/image20.jpe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7" Type="http://schemas.openxmlformats.org/officeDocument/2006/relationships/tags" Target="../tags/tag126.xml"/><Relationship Id="rId6" Type="http://schemas.openxmlformats.org/officeDocument/2006/relationships/image" Target="../media/image20.jpeg"/><Relationship Id="rId5" Type="http://schemas.openxmlformats.org/officeDocument/2006/relationships/image" Target="../media/image25.jpeg"/><Relationship Id="rId4" Type="http://schemas.openxmlformats.org/officeDocument/2006/relationships/image" Target="../media/image24.jpeg"/><Relationship Id="rId3" Type="http://schemas.openxmlformats.org/officeDocument/2006/relationships/image" Target="../media/image23.jpeg"/><Relationship Id="rId2" Type="http://schemas.openxmlformats.org/officeDocument/2006/relationships/image" Target="../media/image22.png"/><Relationship Id="rId1" Type="http://schemas.openxmlformats.org/officeDocument/2006/relationships/image" Target="../media/image21.png"/></Relationships>
</file>

<file path=ppt/slides/_rels/slide5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41.xml"/><Relationship Id="rId4" Type="http://schemas.openxmlformats.org/officeDocument/2006/relationships/tags" Target="../tags/tag127.xml"/><Relationship Id="rId3" Type="http://schemas.openxmlformats.org/officeDocument/2006/relationships/image" Target="../media/image28.jpeg"/><Relationship Id="rId2" Type="http://schemas.openxmlformats.org/officeDocument/2006/relationships/image" Target="../media/image27.png"/><Relationship Id="rId1" Type="http://schemas.openxmlformats.org/officeDocument/2006/relationships/image" Target="../media/image26.png"/></Relationships>
</file>

<file path=ppt/slides/_rels/slide6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41.xml"/><Relationship Id="rId4" Type="http://schemas.openxmlformats.org/officeDocument/2006/relationships/tags" Target="../tags/tag128.xml"/><Relationship Id="rId3" Type="http://schemas.openxmlformats.org/officeDocument/2006/relationships/image" Target="../media/image29.png"/><Relationship Id="rId2" Type="http://schemas.openxmlformats.org/officeDocument/2006/relationships/image" Target="../media/image22.png"/><Relationship Id="rId1" Type="http://schemas.openxmlformats.org/officeDocument/2006/relationships/image" Target="../media/image21.png"/></Relationships>
</file>

<file path=ppt/slides/_rels/slide7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41.xml"/><Relationship Id="rId4" Type="http://schemas.openxmlformats.org/officeDocument/2006/relationships/tags" Target="../tags/tag129.xml"/><Relationship Id="rId3" Type="http://schemas.openxmlformats.org/officeDocument/2006/relationships/image" Target="../media/image30.png"/><Relationship Id="rId2" Type="http://schemas.openxmlformats.org/officeDocument/2006/relationships/image" Target="../media/image22.png"/><Relationship Id="rId1" Type="http://schemas.openxmlformats.org/officeDocument/2006/relationships/image" Target="../media/image21.png"/></Relationships>
</file>

<file path=ppt/slides/_rels/slide8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41.xml"/><Relationship Id="rId3" Type="http://schemas.openxmlformats.org/officeDocument/2006/relationships/tags" Target="../tags/tag130.xml"/><Relationship Id="rId2" Type="http://schemas.openxmlformats.org/officeDocument/2006/relationships/image" Target="../media/image31.jpeg"/><Relationship Id="rId1" Type="http://schemas.openxmlformats.org/officeDocument/2006/relationships/image" Target="../media/image2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1.xml"/><Relationship Id="rId2" Type="http://schemas.openxmlformats.org/officeDocument/2006/relationships/tags" Target="../tags/tag131.xml"/><Relationship Id="rId1" Type="http://schemas.openxmlformats.org/officeDocument/2006/relationships/image" Target="../media/image32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/>
      <p:sp>
        <p:nvSpPr>
          <p:cNvPr id="5122" name="矩形 5121"/>
          <p:cNvSpPr/>
          <p:nvPr/>
        </p:nvSpPr>
        <p:spPr>
          <a:xfrm>
            <a:off x="34925" y="117475"/>
            <a:ext cx="720725" cy="611188"/>
          </a:xfrm>
          <a:prstGeom prst="rect">
            <a:avLst/>
          </a:prstGeom>
        </p:spPr>
        <p:txBody>
          <a:bodyPr wrap="none" fromWordArt="1">
            <a:prstTxWarp prst="textCascadeUp">
              <a:avLst>
                <a:gd name="adj" fmla="val 70977"/>
              </a:avLst>
            </a:prstTxWarp>
            <a:normAutofit lnSpcReduction="10000"/>
            <a:scene3d>
              <a:camera prst="legacyPerspectiveFront">
                <a:rot lat="20520000" lon="1080000" rev="0"/>
              </a:camera>
              <a:lightRig rig="legacyHarsh2" dir="b"/>
            </a:scene3d>
            <a:sp3d extrusionH="176200" prstMaterial="legacyMatte">
              <a:extrusionClr>
                <a:srgbClr val="FF6600"/>
              </a:extrusionClr>
            </a:sp3d>
          </a:bodyPr>
          <a:p>
            <a:pPr algn="ctr"/>
            <a:r>
              <a:rPr lang="zh-CN" altLang="en-US" sz="3600">
                <a:gradFill rotWithShape="0">
                  <a:gsLst>
                    <a:gs pos="0">
                      <a:srgbClr val="FFE701"/>
                    </a:gs>
                    <a:gs pos="100000">
                      <a:srgbClr val="FE3E02"/>
                    </a:gs>
                  </a:gsLst>
                  <a:lin ang="5400000" scaled="1"/>
                  <a:tileRect/>
                </a:gradFill>
                <a:latin typeface="宋体" panose="02010600030101010101" pitchFamily="2" charset="-122"/>
                <a:ea typeface="宋体" panose="02010600030101010101" pitchFamily="2" charset="-122"/>
              </a:rPr>
              <a:t>复习</a:t>
            </a:r>
            <a:endParaRPr lang="zh-CN" altLang="en-US" sz="3600">
              <a:gradFill rotWithShape="0">
                <a:gsLst>
                  <a:gs pos="0">
                    <a:srgbClr val="FFE701"/>
                  </a:gs>
                  <a:gs pos="100000">
                    <a:srgbClr val="FE3E02"/>
                  </a:gs>
                </a:gsLst>
                <a:lin ang="5400000" scaled="1"/>
                <a:tileRect/>
              </a:gradFill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sp>
        <p:nvSpPr>
          <p:cNvPr id="5123" name="文本框 5122"/>
          <p:cNvSpPr txBox="1"/>
          <p:nvPr/>
        </p:nvSpPr>
        <p:spPr>
          <a:xfrm>
            <a:off x="819309" y="44450"/>
            <a:ext cx="3449320" cy="583565"/>
          </a:xfrm>
          <a:prstGeom prst="rect">
            <a:avLst/>
          </a:prstGeom>
          <a:noFill/>
          <a:ln w="9525">
            <a:noFill/>
          </a:ln>
          <a:scene3d>
            <a:camera prst="legacyPerspectiveFront">
              <a:rot lat="20520000" lon="1080000" rev="0"/>
            </a:camera>
            <a:lightRig rig="legacyHarsh2" dir="b"/>
          </a:scene3d>
          <a:sp3d extrusionH="430200" prstMaterial="legacyMatte">
            <a:bevelT w="13500" h="13500" prst="angle"/>
            <a:bevelB w="13500" h="13500" prst="angle"/>
            <a:extrusionClr>
              <a:srgbClr val="FF6600"/>
            </a:extrusionClr>
          </a:sp3d>
        </p:spPr>
        <p:txBody>
          <a:bodyPr wrap="none" anchor="t" anchorCtr="0">
            <a:spAutoFit/>
            <a:flatTx/>
          </a:bodyPr>
          <a:p>
            <a:pPr algn="ctr"/>
            <a:r>
              <a:rPr lang="zh-CN" altLang="en-US" sz="3200" b="1">
                <a:latin typeface="Arial" panose="020B0604020202020204" pitchFamily="34" charset="0"/>
                <a:ea typeface="宋体" panose="02010600030101010101" pitchFamily="2" charset="-122"/>
              </a:rPr>
              <a:t>一、长度的单位：</a:t>
            </a:r>
            <a:endParaRPr lang="zh-CN" altLang="en-US" sz="3200" b="1"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5124" name="文本框 5123"/>
          <p:cNvSpPr txBox="1"/>
          <p:nvPr/>
        </p:nvSpPr>
        <p:spPr>
          <a:xfrm>
            <a:off x="473234" y="693738"/>
            <a:ext cx="8329295" cy="583565"/>
          </a:xfrm>
          <a:prstGeom prst="rect">
            <a:avLst/>
          </a:prstGeom>
          <a:noFill/>
          <a:ln w="9525">
            <a:noFill/>
          </a:ln>
          <a:scene3d>
            <a:camera prst="legacyPerspectiveFront">
              <a:rot lat="20520000" lon="1080000" rev="0"/>
            </a:camera>
            <a:lightRig rig="legacyHarsh2" dir="b"/>
          </a:scene3d>
          <a:sp3d extrusionH="430200" prstMaterial="legacyMatte">
            <a:bevelT w="13500" h="13500" prst="angle"/>
            <a:bevelB w="13500" h="13500" prst="angle"/>
            <a:extrusionClr>
              <a:srgbClr val="FF6600"/>
            </a:extrusionClr>
          </a:sp3d>
        </p:spPr>
        <p:txBody>
          <a:bodyPr wrap="none" anchor="t" anchorCtr="0">
            <a:spAutoFit/>
            <a:flatTx/>
          </a:bodyPr>
          <a:p>
            <a:pPr algn="ctr"/>
            <a:r>
              <a:rPr lang="en-US" altLang="zh-CN" sz="3200" b="1">
                <a:latin typeface="Arial" panose="020B0604020202020204" pitchFamily="34" charset="0"/>
                <a:ea typeface="宋体" panose="02010600030101010101" pitchFamily="2" charset="-122"/>
              </a:rPr>
              <a:t>1m=10dm=100cm=1000mm=10</a:t>
            </a:r>
            <a:r>
              <a:rPr lang="en-US" altLang="zh-CN" sz="3200" b="1" baseline="30000">
                <a:latin typeface="Arial" panose="020B0604020202020204" pitchFamily="34" charset="0"/>
                <a:ea typeface="宋体" panose="02010600030101010101" pitchFamily="2" charset="-122"/>
              </a:rPr>
              <a:t>6</a:t>
            </a:r>
            <a:r>
              <a:rPr lang="en-US" altLang="zh-CN" sz="3200" b="1">
                <a:latin typeface="Arial" panose="020B0604020202020204" pitchFamily="34" charset="0"/>
                <a:ea typeface="宋体" panose="02010600030101010101" pitchFamily="2" charset="-122"/>
                <a:sym typeface="Arial" panose="020B0604020202020204" pitchFamily="34" charset="0"/>
              </a:rPr>
              <a:t>μ</a:t>
            </a:r>
            <a:r>
              <a:rPr lang="en-US" altLang="zh-CN" sz="3200" b="1">
                <a:latin typeface="Arial" panose="020B0604020202020204" pitchFamily="34" charset="0"/>
                <a:ea typeface="宋体" panose="02010600030101010101" pitchFamily="2" charset="-122"/>
              </a:rPr>
              <a:t>m=10</a:t>
            </a:r>
            <a:r>
              <a:rPr lang="en-US" altLang="zh-CN" sz="3200" b="1" baseline="30000">
                <a:latin typeface="Arial" panose="020B0604020202020204" pitchFamily="34" charset="0"/>
                <a:ea typeface="宋体" panose="02010600030101010101" pitchFamily="2" charset="-122"/>
              </a:rPr>
              <a:t>9</a:t>
            </a:r>
            <a:r>
              <a:rPr lang="en-US" altLang="zh-CN" sz="3200" b="1">
                <a:latin typeface="Arial" panose="020B0604020202020204" pitchFamily="34" charset="0"/>
                <a:ea typeface="宋体" panose="02010600030101010101" pitchFamily="2" charset="-122"/>
              </a:rPr>
              <a:t>nm</a:t>
            </a:r>
            <a:endParaRPr lang="en-US" altLang="zh-CN" sz="3200" b="1"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5125" name="左大括号 5124"/>
          <p:cNvSpPr/>
          <p:nvPr/>
        </p:nvSpPr>
        <p:spPr>
          <a:xfrm>
            <a:off x="1158875" y="1917700"/>
            <a:ext cx="460375" cy="3960813"/>
          </a:xfrm>
          <a:prstGeom prst="leftBrace">
            <a:avLst>
              <a:gd name="adj1" fmla="val 71615"/>
              <a:gd name="adj2" fmla="val 50000"/>
            </a:avLst>
          </a:prstGeom>
          <a:noFill/>
          <a:ln w="254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 wrap="none" anchor="ctr" anchorCtr="0"/>
          <a:p>
            <a:pPr algn="ctr"/>
            <a:endParaRPr lang="zh-CN" altLang="zh-CN" b="1"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5126" name="文本框 5125"/>
          <p:cNvSpPr txBox="1"/>
          <p:nvPr/>
        </p:nvSpPr>
        <p:spPr>
          <a:xfrm>
            <a:off x="1692275" y="1557338"/>
            <a:ext cx="1584325" cy="583565"/>
          </a:xfrm>
          <a:prstGeom prst="rect">
            <a:avLst/>
          </a:prstGeom>
          <a:noFill/>
          <a:ln w="9525">
            <a:noFill/>
          </a:ln>
          <a:scene3d>
            <a:camera prst="legacyPerspectiveFront">
              <a:rot lat="20520000" lon="1080000" rev="0"/>
            </a:camera>
            <a:lightRig rig="legacyHarsh2" dir="b"/>
          </a:scene3d>
          <a:sp3d extrusionH="430200" prstMaterial="legacyMatte">
            <a:bevelT w="13500" h="13500" prst="angle"/>
            <a:bevelB w="13500" h="13500" prst="angle"/>
            <a:extrusionClr>
              <a:srgbClr val="FF6600"/>
            </a:extrusionClr>
          </a:sp3d>
        </p:spPr>
        <p:txBody>
          <a:bodyPr wrap="square" anchor="t" anchorCtr="0">
            <a:spAutoFit/>
            <a:flatTx/>
          </a:bodyPr>
          <a:p>
            <a:r>
              <a:rPr lang="zh-CN" altLang="en-US" sz="3200" b="1" dirty="0">
                <a:latin typeface="Arial" panose="020B0604020202020204" pitchFamily="34" charset="0"/>
                <a:ea typeface="宋体" panose="02010600030101010101" pitchFamily="2" charset="-122"/>
              </a:rPr>
              <a:t>会认：</a:t>
            </a:r>
            <a:endParaRPr lang="zh-CN" altLang="en-US" sz="3200" b="1" dirty="0"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5127" name="文本框 5126"/>
          <p:cNvSpPr txBox="1"/>
          <p:nvPr/>
        </p:nvSpPr>
        <p:spPr>
          <a:xfrm>
            <a:off x="1763713" y="3789363"/>
            <a:ext cx="1419225" cy="583565"/>
          </a:xfrm>
          <a:prstGeom prst="rect">
            <a:avLst/>
          </a:prstGeom>
          <a:noFill/>
          <a:ln w="9525">
            <a:noFill/>
          </a:ln>
          <a:scene3d>
            <a:camera prst="legacyPerspectiveFront">
              <a:rot lat="20520000" lon="1080000" rev="0"/>
            </a:camera>
            <a:lightRig rig="legacyHarsh2" dir="b"/>
          </a:scene3d>
          <a:sp3d extrusionH="430200" prstMaterial="legacyMatte">
            <a:bevelT w="13500" h="13500" prst="angle"/>
            <a:bevelB w="13500" h="13500" prst="angle"/>
            <a:extrusionClr>
              <a:srgbClr val="FF6600"/>
            </a:extrusionClr>
          </a:sp3d>
        </p:spPr>
        <p:txBody>
          <a:bodyPr wrap="square" anchor="t" anchorCtr="0">
            <a:spAutoFit/>
            <a:flatTx/>
          </a:bodyPr>
          <a:p>
            <a:r>
              <a:rPr lang="zh-CN" altLang="en-US" sz="3200" b="1" dirty="0">
                <a:latin typeface="Arial" panose="020B0604020202020204" pitchFamily="34" charset="0"/>
                <a:ea typeface="宋体" panose="02010600030101010101" pitchFamily="2" charset="-122"/>
              </a:rPr>
              <a:t>会放：</a:t>
            </a:r>
            <a:endParaRPr lang="zh-CN" altLang="en-US" sz="3200" b="1" dirty="0"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5128" name="文本框 5127"/>
          <p:cNvSpPr txBox="1"/>
          <p:nvPr/>
        </p:nvSpPr>
        <p:spPr>
          <a:xfrm>
            <a:off x="1763713" y="4741863"/>
            <a:ext cx="1724025" cy="583565"/>
          </a:xfrm>
          <a:prstGeom prst="rect">
            <a:avLst/>
          </a:prstGeom>
          <a:noFill/>
          <a:ln w="9525">
            <a:noFill/>
          </a:ln>
          <a:scene3d>
            <a:camera prst="legacyPerspectiveFront">
              <a:rot lat="20520000" lon="1080000" rev="0"/>
            </a:camera>
            <a:lightRig rig="legacyHarsh2" dir="b"/>
          </a:scene3d>
          <a:sp3d extrusionH="430200" prstMaterial="legacyMatte">
            <a:bevelT w="13500" h="13500" prst="angle"/>
            <a:bevelB w="13500" h="13500" prst="angle"/>
            <a:extrusionClr>
              <a:srgbClr val="FF6600"/>
            </a:extrusionClr>
          </a:sp3d>
        </p:spPr>
        <p:txBody>
          <a:bodyPr wrap="square" anchor="t" anchorCtr="0">
            <a:spAutoFit/>
            <a:flatTx/>
          </a:bodyPr>
          <a:p>
            <a:r>
              <a:rPr lang="zh-CN" altLang="en-US" sz="3200" b="1" dirty="0">
                <a:latin typeface="Arial" panose="020B0604020202020204" pitchFamily="34" charset="0"/>
                <a:ea typeface="宋体" panose="02010600030101010101" pitchFamily="2" charset="-122"/>
              </a:rPr>
              <a:t>会读：</a:t>
            </a:r>
            <a:endParaRPr lang="zh-CN" altLang="en-US" sz="3200" b="1" dirty="0"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5129" name="文本框 5128"/>
          <p:cNvSpPr txBox="1"/>
          <p:nvPr/>
        </p:nvSpPr>
        <p:spPr>
          <a:xfrm>
            <a:off x="1765300" y="5589588"/>
            <a:ext cx="1584325" cy="583565"/>
          </a:xfrm>
          <a:prstGeom prst="rect">
            <a:avLst/>
          </a:prstGeom>
          <a:noFill/>
          <a:ln w="9525">
            <a:noFill/>
          </a:ln>
          <a:scene3d>
            <a:camera prst="legacyPerspectiveFront">
              <a:rot lat="20520000" lon="1080000" rev="0"/>
            </a:camera>
            <a:lightRig rig="legacyHarsh2" dir="b"/>
          </a:scene3d>
          <a:sp3d extrusionH="430200" prstMaterial="legacyMatte">
            <a:bevelT w="13500" h="13500" prst="angle"/>
            <a:bevelB w="13500" h="13500" prst="angle"/>
            <a:extrusionClr>
              <a:srgbClr val="FF6600"/>
            </a:extrusionClr>
          </a:sp3d>
        </p:spPr>
        <p:txBody>
          <a:bodyPr wrap="square" anchor="t" anchorCtr="0">
            <a:spAutoFit/>
            <a:flatTx/>
          </a:bodyPr>
          <a:p>
            <a:r>
              <a:rPr lang="zh-CN" altLang="en-US" sz="3200" b="1" dirty="0">
                <a:latin typeface="Arial" panose="020B0604020202020204" pitchFamily="34" charset="0"/>
                <a:ea typeface="宋体" panose="02010600030101010101" pitchFamily="2" charset="-122"/>
              </a:rPr>
              <a:t>会记：</a:t>
            </a:r>
            <a:endParaRPr lang="zh-CN" altLang="en-US" sz="3200" b="1" dirty="0"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5130" name="文本框 5129"/>
          <p:cNvSpPr txBox="1"/>
          <p:nvPr/>
        </p:nvSpPr>
        <p:spPr>
          <a:xfrm>
            <a:off x="1692275" y="2624138"/>
            <a:ext cx="1633538" cy="583565"/>
          </a:xfrm>
          <a:prstGeom prst="rect">
            <a:avLst/>
          </a:prstGeom>
          <a:noFill/>
          <a:ln w="9525">
            <a:noFill/>
          </a:ln>
          <a:scene3d>
            <a:camera prst="legacyPerspectiveFront">
              <a:rot lat="20520000" lon="1080000" rev="0"/>
            </a:camera>
            <a:lightRig rig="legacyHarsh2" dir="b"/>
          </a:scene3d>
          <a:sp3d extrusionH="430200" prstMaterial="legacyMatte">
            <a:bevelT w="13500" h="13500" prst="angle"/>
            <a:bevelB w="13500" h="13500" prst="angle"/>
            <a:extrusionClr>
              <a:srgbClr val="FF6600"/>
            </a:extrusionClr>
          </a:sp3d>
        </p:spPr>
        <p:txBody>
          <a:bodyPr wrap="square" anchor="t" anchorCtr="0">
            <a:spAutoFit/>
            <a:flatTx/>
          </a:bodyPr>
          <a:p>
            <a:r>
              <a:rPr lang="zh-CN" altLang="en-US" sz="3200" b="1" dirty="0">
                <a:latin typeface="Arial" panose="020B0604020202020204" pitchFamily="34" charset="0"/>
                <a:ea typeface="宋体" panose="02010600030101010101" pitchFamily="2" charset="-122"/>
              </a:rPr>
              <a:t>会选：</a:t>
            </a:r>
            <a:endParaRPr lang="zh-CN" altLang="en-US" sz="3200" b="1" dirty="0"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5131" name="文本框 5130"/>
          <p:cNvSpPr txBox="1"/>
          <p:nvPr/>
        </p:nvSpPr>
        <p:spPr>
          <a:xfrm>
            <a:off x="2916238" y="1485900"/>
            <a:ext cx="5621337" cy="1076325"/>
          </a:xfrm>
          <a:prstGeom prst="rect">
            <a:avLst/>
          </a:prstGeom>
          <a:noFill/>
          <a:ln w="9525">
            <a:noFill/>
          </a:ln>
        </p:spPr>
        <p:txBody>
          <a:bodyPr wrap="square" anchor="t" anchorCtr="0">
            <a:spAutoFit/>
          </a:bodyPr>
          <a:p>
            <a:r>
              <a:rPr lang="zh-CN" altLang="en-US" sz="3200" b="1" dirty="0">
                <a:latin typeface="Arial" panose="020B0604020202020204" pitchFamily="34" charset="0"/>
                <a:ea typeface="宋体" panose="02010600030101010101" pitchFamily="2" charset="-122"/>
              </a:rPr>
              <a:t>认清刻度尺的</a:t>
            </a:r>
            <a:r>
              <a:rPr lang="zh-CN" altLang="en-US" sz="3200" b="1" dirty="0">
                <a:solidFill>
                  <a:srgbClr val="0000FF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单位</a:t>
            </a:r>
            <a:r>
              <a:rPr lang="zh-CN" altLang="en-US" sz="3200" b="1" dirty="0">
                <a:latin typeface="Arial" panose="020B0604020202020204" pitchFamily="34" charset="0"/>
                <a:ea typeface="宋体" panose="02010600030101010101" pitchFamily="2" charset="-122"/>
              </a:rPr>
              <a:t>、</a:t>
            </a:r>
            <a:r>
              <a:rPr lang="zh-CN" altLang="en-US" sz="3200" b="1" dirty="0">
                <a:solidFill>
                  <a:srgbClr val="0000FF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零刻度线</a:t>
            </a:r>
            <a:r>
              <a:rPr lang="zh-CN" altLang="en-US" sz="3200" b="1" dirty="0">
                <a:latin typeface="Arial" panose="020B0604020202020204" pitchFamily="34" charset="0"/>
                <a:ea typeface="宋体" panose="02010600030101010101" pitchFamily="2" charset="-122"/>
              </a:rPr>
              <a:t>的位置、</a:t>
            </a:r>
            <a:r>
              <a:rPr lang="zh-CN" altLang="en-US" sz="3200" b="1" dirty="0">
                <a:solidFill>
                  <a:srgbClr val="FF0066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量程</a:t>
            </a:r>
            <a:r>
              <a:rPr lang="zh-CN" altLang="en-US" sz="3200" b="1" dirty="0">
                <a:latin typeface="Arial" panose="020B0604020202020204" pitchFamily="34" charset="0"/>
                <a:ea typeface="宋体" panose="02010600030101010101" pitchFamily="2" charset="-122"/>
              </a:rPr>
              <a:t>、</a:t>
            </a:r>
            <a:r>
              <a:rPr lang="zh-CN" altLang="en-US" sz="3200" b="1" dirty="0">
                <a:solidFill>
                  <a:srgbClr val="FF0066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最小刻度值</a:t>
            </a:r>
            <a:r>
              <a:rPr lang="zh-CN" altLang="en-US" sz="3200" b="1" dirty="0">
                <a:latin typeface="Arial" panose="020B0604020202020204" pitchFamily="34" charset="0"/>
                <a:ea typeface="宋体" panose="02010600030101010101" pitchFamily="2" charset="-122"/>
              </a:rPr>
              <a:t>。</a:t>
            </a:r>
            <a:endParaRPr lang="zh-CN" altLang="en-US" sz="3200" b="1" dirty="0"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5132" name="矩形 5131"/>
          <p:cNvSpPr/>
          <p:nvPr/>
        </p:nvSpPr>
        <p:spPr>
          <a:xfrm>
            <a:off x="2911475" y="2624138"/>
            <a:ext cx="5621338" cy="1076325"/>
          </a:xfrm>
          <a:prstGeom prst="rect">
            <a:avLst/>
          </a:prstGeom>
          <a:noFill/>
          <a:ln w="9525">
            <a:noFill/>
          </a:ln>
        </p:spPr>
        <p:txBody>
          <a:bodyPr wrap="square" anchor="t" anchorCtr="0">
            <a:spAutoFit/>
          </a:bodyPr>
          <a:p>
            <a:r>
              <a:rPr lang="zh-CN" altLang="en-US" sz="3200" b="1">
                <a:solidFill>
                  <a:srgbClr val="F61B0A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根据实际情况确定</a:t>
            </a:r>
            <a:r>
              <a:rPr lang="zh-CN" altLang="en-US" sz="3200" b="1">
                <a:latin typeface="Arial" panose="020B0604020202020204" pitchFamily="34" charset="0"/>
                <a:ea typeface="宋体" panose="02010600030101010101" pitchFamily="2" charset="-122"/>
              </a:rPr>
              <a:t>需要，选择满足测量要求的刻度尺。</a:t>
            </a:r>
            <a:endParaRPr lang="zh-CN" altLang="en-US" sz="3200" b="1"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5133" name="矩形 5132"/>
          <p:cNvSpPr/>
          <p:nvPr/>
        </p:nvSpPr>
        <p:spPr>
          <a:xfrm>
            <a:off x="2984500" y="3789363"/>
            <a:ext cx="5446713" cy="583565"/>
          </a:xfrm>
          <a:prstGeom prst="rect">
            <a:avLst/>
          </a:prstGeom>
          <a:noFill/>
          <a:ln w="9525">
            <a:noFill/>
          </a:ln>
        </p:spPr>
        <p:txBody>
          <a:bodyPr wrap="square" anchor="t" anchorCtr="0">
            <a:spAutoFit/>
          </a:bodyPr>
          <a:p>
            <a:r>
              <a:rPr lang="zh-CN" altLang="en-US" sz="3200" b="1">
                <a:solidFill>
                  <a:srgbClr val="0000FF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对齐、贴紧、不能倾斜</a:t>
            </a:r>
            <a:r>
              <a:rPr lang="zh-CN" altLang="en-US" sz="3200" b="1">
                <a:latin typeface="Arial" panose="020B0604020202020204" pitchFamily="34" charset="0"/>
                <a:ea typeface="宋体" panose="02010600030101010101" pitchFamily="2" charset="-122"/>
              </a:rPr>
              <a:t>。 </a:t>
            </a:r>
            <a:endParaRPr lang="zh-CN" altLang="en-US" sz="3200" b="1"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5134" name="文本框 5133"/>
          <p:cNvSpPr txBox="1"/>
          <p:nvPr/>
        </p:nvSpPr>
        <p:spPr>
          <a:xfrm>
            <a:off x="3060700" y="4437063"/>
            <a:ext cx="5407025" cy="583565"/>
          </a:xfrm>
          <a:prstGeom prst="rect">
            <a:avLst/>
          </a:prstGeom>
          <a:noFill/>
          <a:ln w="9525">
            <a:noFill/>
          </a:ln>
        </p:spPr>
        <p:txBody>
          <a:bodyPr wrap="square" anchor="t" anchorCtr="0">
            <a:spAutoFit/>
          </a:bodyPr>
          <a:p>
            <a:r>
              <a:rPr lang="zh-CN" altLang="en-US" sz="3200" b="1">
                <a:solidFill>
                  <a:srgbClr val="0000FF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视线与刻度尺尺面</a:t>
            </a:r>
            <a:r>
              <a:rPr lang="zh-CN" altLang="en-US" sz="3200" b="1">
                <a:latin typeface="Arial" panose="020B0604020202020204" pitchFamily="34" charset="0"/>
                <a:ea typeface="宋体" panose="02010600030101010101" pitchFamily="2" charset="-122"/>
              </a:rPr>
              <a:t>垂直</a:t>
            </a:r>
            <a:r>
              <a:rPr lang="zh-CN" altLang="en-US" sz="3200" b="1">
                <a:solidFill>
                  <a:schemeClr val="hlink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。 </a:t>
            </a:r>
            <a:endParaRPr lang="zh-CN" altLang="en-US" sz="3200" b="1">
              <a:solidFill>
                <a:schemeClr val="hlink"/>
              </a:solidFill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5135" name="文本框 5134"/>
          <p:cNvSpPr txBox="1"/>
          <p:nvPr/>
        </p:nvSpPr>
        <p:spPr>
          <a:xfrm>
            <a:off x="3059113" y="4894263"/>
            <a:ext cx="5794375" cy="583565"/>
          </a:xfrm>
          <a:prstGeom prst="rect">
            <a:avLst/>
          </a:prstGeom>
          <a:noFill/>
          <a:ln w="9525">
            <a:noFill/>
          </a:ln>
        </p:spPr>
        <p:txBody>
          <a:bodyPr wrap="square" anchor="t" anchorCtr="0">
            <a:spAutoFit/>
          </a:bodyPr>
          <a:p>
            <a:r>
              <a:rPr lang="zh-CN" altLang="en-US" sz="3200" b="1">
                <a:latin typeface="Arial" panose="020B0604020202020204" pitchFamily="34" charset="0"/>
                <a:ea typeface="宋体" panose="02010600030101010101" pitchFamily="2" charset="-122"/>
              </a:rPr>
              <a:t>要</a:t>
            </a:r>
            <a:r>
              <a:rPr lang="zh-CN" altLang="en-US" sz="3200" b="1">
                <a:solidFill>
                  <a:srgbClr val="0000FF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估读</a:t>
            </a:r>
            <a:r>
              <a:rPr lang="zh-CN" altLang="en-US" sz="3200" b="1">
                <a:latin typeface="Arial" panose="020B0604020202020204" pitchFamily="34" charset="0"/>
                <a:ea typeface="宋体" panose="02010600030101010101" pitchFamily="2" charset="-122"/>
              </a:rPr>
              <a:t>到最小刻度的</a:t>
            </a:r>
            <a:r>
              <a:rPr lang="zh-CN" altLang="en-US" sz="3200" b="1">
                <a:solidFill>
                  <a:srgbClr val="0000FF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下一位</a:t>
            </a:r>
            <a:r>
              <a:rPr lang="zh-CN" altLang="en-US" sz="3200" b="1">
                <a:latin typeface="Arial" panose="020B0604020202020204" pitchFamily="34" charset="0"/>
                <a:ea typeface="宋体" panose="02010600030101010101" pitchFamily="2" charset="-122"/>
              </a:rPr>
              <a:t>。</a:t>
            </a:r>
            <a:endParaRPr lang="zh-CN" altLang="en-US" sz="3200" b="1"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5136" name="文本框 5135"/>
          <p:cNvSpPr txBox="1"/>
          <p:nvPr/>
        </p:nvSpPr>
        <p:spPr>
          <a:xfrm>
            <a:off x="3060700" y="5589588"/>
            <a:ext cx="5707063" cy="1076325"/>
          </a:xfrm>
          <a:prstGeom prst="rect">
            <a:avLst/>
          </a:prstGeom>
          <a:noFill/>
          <a:ln w="9525">
            <a:noFill/>
          </a:ln>
        </p:spPr>
        <p:txBody>
          <a:bodyPr wrap="square" anchor="t" anchorCtr="0">
            <a:spAutoFit/>
          </a:bodyPr>
          <a:p>
            <a:r>
              <a:rPr lang="zh-CN" altLang="en-US" sz="3200" b="1">
                <a:latin typeface="Arial" panose="020B0604020202020204" pitchFamily="34" charset="0"/>
                <a:ea typeface="宋体" panose="02010600030101010101" pitchFamily="2" charset="-122"/>
              </a:rPr>
              <a:t>记录的测量结果应由</a:t>
            </a:r>
            <a:r>
              <a:rPr lang="zh-CN" altLang="en-US" sz="3200" b="1">
                <a:solidFill>
                  <a:srgbClr val="0000FF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准确值</a:t>
            </a:r>
            <a:r>
              <a:rPr lang="zh-CN" altLang="en-US" sz="3200" b="1">
                <a:latin typeface="Arial" panose="020B0604020202020204" pitchFamily="34" charset="0"/>
                <a:ea typeface="宋体" panose="02010600030101010101" pitchFamily="2" charset="-122"/>
              </a:rPr>
              <a:t>、</a:t>
            </a:r>
            <a:r>
              <a:rPr lang="zh-CN" altLang="en-US" sz="3200" b="1">
                <a:solidFill>
                  <a:srgbClr val="0000FF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估读值</a:t>
            </a:r>
            <a:r>
              <a:rPr lang="zh-CN" altLang="en-US" sz="3200" b="1">
                <a:latin typeface="Arial" panose="020B0604020202020204" pitchFamily="34" charset="0"/>
                <a:ea typeface="宋体" panose="02010600030101010101" pitchFamily="2" charset="-122"/>
              </a:rPr>
              <a:t>和</a:t>
            </a:r>
            <a:r>
              <a:rPr lang="zh-CN" altLang="en-US" sz="3200" b="1">
                <a:solidFill>
                  <a:srgbClr val="0000FF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单位</a:t>
            </a:r>
            <a:r>
              <a:rPr lang="zh-CN" altLang="en-US" sz="3200" b="1">
                <a:latin typeface="Arial" panose="020B0604020202020204" pitchFamily="34" charset="0"/>
                <a:ea typeface="宋体" panose="02010600030101010101" pitchFamily="2" charset="-122"/>
              </a:rPr>
              <a:t>组成。</a:t>
            </a:r>
            <a:endParaRPr lang="zh-CN" altLang="en-US" sz="3200" b="1"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5137" name="文本框 5136"/>
          <p:cNvSpPr txBox="1"/>
          <p:nvPr/>
        </p:nvSpPr>
        <p:spPr>
          <a:xfrm>
            <a:off x="318770" y="1628775"/>
            <a:ext cx="675005" cy="4649788"/>
          </a:xfrm>
          <a:prstGeom prst="rect">
            <a:avLst/>
          </a:prstGeom>
          <a:noFill/>
          <a:ln w="9525">
            <a:noFill/>
          </a:ln>
        </p:spPr>
        <p:txBody>
          <a:bodyPr vert="eaVert" wrap="square" anchor="t" anchorCtr="0">
            <a:spAutoFit/>
          </a:bodyPr>
          <a:p>
            <a:r>
              <a:rPr lang="zh-CN" altLang="en-US" sz="3200" b="1" dirty="0">
                <a:latin typeface="Arial" panose="020B0604020202020204" pitchFamily="34" charset="0"/>
                <a:ea typeface="宋体" panose="02010600030101010101" pitchFamily="2" charset="-122"/>
              </a:rPr>
              <a:t>二、刻度尺的正确使用</a:t>
            </a:r>
            <a:endParaRPr lang="zh-CN" altLang="en-US" dirty="0"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</p:spTree>
    <p:custDataLst>
      <p:tags r:id="rId1"/>
    </p:custData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51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5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51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7" dur="500"/>
                                        <p:tgtEl>
                                          <p:spTgt spid="51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51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51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51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51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2" dur="500"/>
                                        <p:tgtEl>
                                          <p:spTgt spid="51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57" dur="500"/>
                                        <p:tgtEl>
                                          <p:spTgt spid="51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62" dur="500"/>
                                        <p:tgtEl>
                                          <p:spTgt spid="51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7" dur="500"/>
                                        <p:tgtEl>
                                          <p:spTgt spid="51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2" dur="500"/>
                                        <p:tgtEl>
                                          <p:spTgt spid="51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7" dur="500"/>
                                        <p:tgtEl>
                                          <p:spTgt spid="51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82" dur="500"/>
                                        <p:tgtEl>
                                          <p:spTgt spid="51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123" grpId="0"/>
      <p:bldP spid="5124" grpId="0"/>
      <p:bldP spid="5125" grpId="0" bldLvl="0" animBg="1"/>
      <p:bldP spid="5126" grpId="0"/>
      <p:bldP spid="5127" grpId="0"/>
      <p:bldP spid="5128" grpId="0"/>
      <p:bldP spid="5129" grpId="0"/>
      <p:bldP spid="5130" grpId="0"/>
      <p:bldP spid="5131" grpId="0"/>
      <p:bldP spid="5132" grpId="0"/>
      <p:bldP spid="5133" grpId="0"/>
      <p:bldP spid="5134" grpId="0"/>
      <p:bldP spid="5135" grpId="0"/>
      <p:bldP spid="5136" grpId="0"/>
      <p:bldP spid="5137" grpId="0" bldLvl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/>
      <p:sp>
        <p:nvSpPr>
          <p:cNvPr id="10242" name="Rectangle 6"/>
          <p:cNvSpPr/>
          <p:nvPr/>
        </p:nvSpPr>
        <p:spPr>
          <a:xfrm>
            <a:off x="539750" y="909638"/>
            <a:ext cx="3384550" cy="583565"/>
          </a:xfrm>
          <a:prstGeom prst="rect">
            <a:avLst/>
          </a:prstGeom>
          <a:noFill/>
          <a:ln w="9525">
            <a:noFill/>
          </a:ln>
        </p:spPr>
        <p:txBody>
          <a:bodyPr wrap="square" anchor="t" anchorCtr="0">
            <a:spAutoFit/>
          </a:bodyPr>
          <a:p>
            <a:pPr eaLnBrk="0" hangingPunct="0"/>
            <a:r>
              <a:rPr lang="en-US" altLang="zh-CN" sz="3200" b="1">
                <a:solidFill>
                  <a:srgbClr val="0000FF"/>
                </a:solidFill>
                <a:latin typeface="Arial" panose="020B0604020202020204" pitchFamily="34" charset="0"/>
                <a:ea typeface="宋体" panose="02010600030101010101" pitchFamily="2" charset="-122"/>
                <a:sym typeface="Arial" panose="020B0604020202020204" pitchFamily="34" charset="0"/>
              </a:rPr>
              <a:t>③</a:t>
            </a:r>
            <a:r>
              <a:rPr lang="zh-CN" altLang="en-US" sz="3200" b="1">
                <a:solidFill>
                  <a:srgbClr val="0000FF"/>
                </a:solidFill>
                <a:latin typeface="Arial" panose="020B0604020202020204" pitchFamily="34" charset="0"/>
                <a:ea typeface="宋体" panose="02010600030101010101" pitchFamily="2" charset="-122"/>
                <a:sym typeface="Arial" panose="020B0604020202020204" pitchFamily="34" charset="0"/>
              </a:rPr>
              <a:t>、化曲为直</a:t>
            </a:r>
            <a:endParaRPr lang="zh-CN" altLang="en-US" sz="3200" b="1">
              <a:solidFill>
                <a:srgbClr val="0000FF"/>
              </a:solidFill>
              <a:latin typeface="Arial" panose="020B0604020202020204" pitchFamily="34" charset="0"/>
              <a:ea typeface="宋体" panose="02010600030101010101" pitchFamily="2" charset="-122"/>
              <a:sym typeface="Arial" panose="020B0604020202020204" pitchFamily="34" charset="0"/>
            </a:endParaRPr>
          </a:p>
        </p:txBody>
      </p:sp>
      <p:pic>
        <p:nvPicPr>
          <p:cNvPr id="10243" name="图片 10242"/>
          <p:cNvPicPr>
            <a:picLocks noChangeAspect="1"/>
          </p:cNvPicPr>
          <p:nvPr/>
        </p:nvPicPr>
        <p:blipFill>
          <a:blip r:embed="rId1">
            <a:lum bright="-29993" contrast="54000"/>
          </a:blip>
          <a:stretch>
            <a:fillRect/>
          </a:stretch>
        </p:blipFill>
        <p:spPr>
          <a:xfrm>
            <a:off x="6445250" y="0"/>
            <a:ext cx="2663825" cy="16891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0244" name="文本框 10243"/>
          <p:cNvSpPr txBox="1"/>
          <p:nvPr/>
        </p:nvSpPr>
        <p:spPr>
          <a:xfrm>
            <a:off x="971550" y="188913"/>
            <a:ext cx="5905500" cy="583565"/>
          </a:xfrm>
          <a:prstGeom prst="rect">
            <a:avLst/>
          </a:prstGeom>
          <a:noFill/>
          <a:ln w="9525">
            <a:noFill/>
          </a:ln>
        </p:spPr>
        <p:txBody>
          <a:bodyPr wrap="square" anchor="t" anchorCtr="0">
            <a:spAutoFit/>
          </a:bodyPr>
          <a:p>
            <a:r>
              <a:rPr lang="zh-CN" altLang="en-US" sz="3200" b="1" dirty="0">
                <a:latin typeface="Arial" panose="020B0604020202020204" pitchFamily="34" charset="0"/>
                <a:ea typeface="楷体_GB2312" pitchFamily="1" charset="-122"/>
              </a:rPr>
              <a:t>3. 这条曲线的长度该如何测？</a:t>
            </a:r>
            <a:endParaRPr lang="zh-CN" altLang="en-US" sz="3200" b="1" dirty="0">
              <a:latin typeface="Arial" panose="020B0604020202020204" pitchFamily="34" charset="0"/>
              <a:ea typeface="楷体_GB2312" pitchFamily="1" charset="-122"/>
            </a:endParaRPr>
          </a:p>
        </p:txBody>
      </p:sp>
      <p:pic>
        <p:nvPicPr>
          <p:cNvPr id="10245" name="图片 1024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4775" y="187325"/>
            <a:ext cx="828675" cy="6858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0246" name="矩形 10245"/>
          <p:cNvSpPr/>
          <p:nvPr/>
        </p:nvSpPr>
        <p:spPr>
          <a:xfrm>
            <a:off x="250825" y="1693863"/>
            <a:ext cx="8713788" cy="1714500"/>
          </a:xfrm>
          <a:prstGeom prst="rect">
            <a:avLst/>
          </a:prstGeom>
          <a:noFill/>
          <a:ln w="9525">
            <a:noFill/>
          </a:ln>
        </p:spPr>
        <p:txBody>
          <a:bodyPr wrap="square" anchor="ctr" anchorCtr="0">
            <a:spAutoFit/>
          </a:bodyPr>
          <a:p>
            <a:pPr>
              <a:lnSpc>
                <a:spcPct val="110000"/>
              </a:lnSpc>
            </a:pPr>
            <a:r>
              <a:rPr lang="zh-CN" altLang="en-US" sz="3200" b="1" dirty="0">
                <a:solidFill>
                  <a:srgbClr val="000000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方法：使一根</a:t>
            </a:r>
            <a:r>
              <a:rPr lang="zh-CN" altLang="en-US" sz="3200" b="1" dirty="0">
                <a:solidFill>
                  <a:srgbClr val="FF0066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不可伸长</a:t>
            </a:r>
            <a:r>
              <a:rPr lang="zh-CN" altLang="en-US" sz="3200" b="1" dirty="0">
                <a:solidFill>
                  <a:srgbClr val="000000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的细棉线与待测的曲线重合，在棉线上标出起点和终点，然后把棉线拉直，测出软线上起点和终点间的距离即可。</a:t>
            </a:r>
            <a:endParaRPr lang="zh-CN" altLang="en-US" sz="3200" b="1" dirty="0">
              <a:solidFill>
                <a:srgbClr val="000000"/>
              </a:solidFill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10247" name="矩形 10246"/>
          <p:cNvSpPr/>
          <p:nvPr/>
        </p:nvSpPr>
        <p:spPr>
          <a:xfrm>
            <a:off x="323850" y="3571399"/>
            <a:ext cx="8281988" cy="583565"/>
          </a:xfrm>
          <a:prstGeom prst="rect">
            <a:avLst/>
          </a:prstGeom>
          <a:noFill/>
          <a:ln w="9525">
            <a:noFill/>
          </a:ln>
        </p:spPr>
        <p:txBody>
          <a:bodyPr wrap="square" anchor="ctr" anchorCtr="0">
            <a:spAutoFit/>
          </a:bodyPr>
          <a:p>
            <a:r>
              <a:rPr lang="zh-CN" altLang="en-US" sz="3200" b="1" dirty="0">
                <a:solidFill>
                  <a:srgbClr val="3333FF"/>
                </a:solidFill>
                <a:latin typeface="Arial" panose="020B0604020202020204" pitchFamily="34" charset="0"/>
                <a:ea typeface="黑体" panose="02010609060101010101" charset="-122"/>
              </a:rPr>
              <a:t>应用：测地图上的公路、铁路、河流长等。</a:t>
            </a:r>
            <a:endParaRPr lang="zh-CN" altLang="en-US" sz="3200" b="1" dirty="0">
              <a:solidFill>
                <a:srgbClr val="3333FF"/>
              </a:solidFill>
              <a:latin typeface="Arial" panose="020B0604020202020204" pitchFamily="34" charset="0"/>
              <a:ea typeface="黑体" panose="02010609060101010101" charset="-122"/>
            </a:endParaRPr>
          </a:p>
        </p:txBody>
      </p:sp>
      <p:pic>
        <p:nvPicPr>
          <p:cNvPr id="10248" name="图片 10247" descr="hxt81133[1]"/>
          <p:cNvPicPr>
            <a:picLocks noChangeAspect="1"/>
          </p:cNvPicPr>
          <p:nvPr/>
        </p:nvPicPr>
        <p:blipFill>
          <a:blip r:embed="rId3"/>
          <a:srcRect l="403" t="14325" r="3535" b="18124"/>
          <a:stretch>
            <a:fillRect/>
          </a:stretch>
        </p:blipFill>
        <p:spPr>
          <a:xfrm>
            <a:off x="539750" y="4365625"/>
            <a:ext cx="5113338" cy="2352675"/>
          </a:xfrm>
          <a:prstGeom prst="rect">
            <a:avLst/>
          </a:prstGeom>
          <a:noFill/>
          <a:ln w="15875" cap="flat" cmpd="sng">
            <a:solidFill>
              <a:srgbClr val="0000FF"/>
            </a:solidFill>
            <a:prstDash val="solid"/>
            <a:miter/>
            <a:headEnd type="none" w="med" len="med"/>
            <a:tailEnd type="none" w="med" len="med"/>
          </a:ln>
        </p:spPr>
      </p:pic>
      <p:sp>
        <p:nvSpPr>
          <p:cNvPr id="14345" name="自由曲线 313"/>
          <p:cNvSpPr/>
          <p:nvPr/>
        </p:nvSpPr>
        <p:spPr>
          <a:xfrm>
            <a:off x="587375" y="6502400"/>
            <a:ext cx="1588" cy="0"/>
          </a:xfrm>
          <a:custGeom>
            <a:avLst/>
            <a:gdLst/>
            <a:ahLst/>
            <a:cxnLst/>
            <a:pathLst>
              <a:path w="21600" h="21600">
                <a:moveTo>
                  <a:pt x="0" y="0"/>
                </a:moveTo>
                <a:cubicBezTo>
                  <a:pt x="0" y="0"/>
                  <a:pt x="21600" y="21600"/>
                  <a:pt x="21600" y="21600"/>
                </a:cubicBezTo>
              </a:path>
            </a:pathLst>
          </a:custGeom>
          <a:noFill/>
          <a:ln w="9525" cap="flat" cmpd="sng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  <p:txBody>
          <a:bodyPr/>
          <a:p>
            <a:endParaRPr lang="zh-CN" altLang="en-US"/>
          </a:p>
        </p:txBody>
      </p:sp>
      <p:sp>
        <p:nvSpPr>
          <p:cNvPr id="10250" name="自由曲线 318"/>
          <p:cNvSpPr/>
          <p:nvPr/>
        </p:nvSpPr>
        <p:spPr>
          <a:xfrm>
            <a:off x="600075" y="5073650"/>
            <a:ext cx="4654550" cy="1454150"/>
          </a:xfrm>
          <a:custGeom>
            <a:avLst/>
            <a:gdLst/>
            <a:ahLst/>
            <a:cxnLst/>
            <a:pathLst>
              <a:path w="21600" h="21600">
                <a:moveTo>
                  <a:pt x="21361" y="20637"/>
                </a:moveTo>
                <a:cubicBezTo>
                  <a:pt x="21381" y="20468"/>
                  <a:pt x="21432" y="20071"/>
                  <a:pt x="21479" y="19685"/>
                </a:cubicBezTo>
                <a:cubicBezTo>
                  <a:pt x="21526" y="19298"/>
                  <a:pt x="21600" y="19109"/>
                  <a:pt x="21600" y="18723"/>
                </a:cubicBezTo>
                <a:cubicBezTo>
                  <a:pt x="21600" y="18336"/>
                  <a:pt x="21576" y="18110"/>
                  <a:pt x="21479" y="17770"/>
                </a:cubicBezTo>
                <a:cubicBezTo>
                  <a:pt x="21381" y="17430"/>
                  <a:pt x="21228" y="17355"/>
                  <a:pt x="21119" y="17006"/>
                </a:cubicBezTo>
                <a:cubicBezTo>
                  <a:pt x="21010" y="16657"/>
                  <a:pt x="21010" y="16431"/>
                  <a:pt x="20939" y="16044"/>
                </a:cubicBezTo>
                <a:cubicBezTo>
                  <a:pt x="20869" y="15657"/>
                  <a:pt x="20830" y="15478"/>
                  <a:pt x="20760" y="15091"/>
                </a:cubicBezTo>
                <a:cubicBezTo>
                  <a:pt x="20689" y="14704"/>
                  <a:pt x="20677" y="14554"/>
                  <a:pt x="20583" y="14129"/>
                </a:cubicBezTo>
                <a:cubicBezTo>
                  <a:pt x="20488" y="13705"/>
                  <a:pt x="20403" y="13403"/>
                  <a:pt x="20282" y="12978"/>
                </a:cubicBezTo>
                <a:cubicBezTo>
                  <a:pt x="20161" y="12554"/>
                  <a:pt x="20105" y="12252"/>
                  <a:pt x="19984" y="12026"/>
                </a:cubicBezTo>
                <a:cubicBezTo>
                  <a:pt x="19864" y="11799"/>
                  <a:pt x="19805" y="11799"/>
                  <a:pt x="19684" y="11837"/>
                </a:cubicBezTo>
                <a:cubicBezTo>
                  <a:pt x="19563" y="11875"/>
                  <a:pt x="19507" y="12214"/>
                  <a:pt x="19386" y="12214"/>
                </a:cubicBezTo>
                <a:cubicBezTo>
                  <a:pt x="19265" y="12214"/>
                  <a:pt x="19218" y="12026"/>
                  <a:pt x="19086" y="11837"/>
                </a:cubicBezTo>
                <a:cubicBezTo>
                  <a:pt x="18953" y="11648"/>
                  <a:pt x="18859" y="11488"/>
                  <a:pt x="18726" y="11262"/>
                </a:cubicBezTo>
                <a:cubicBezTo>
                  <a:pt x="18593" y="11035"/>
                  <a:pt x="18549" y="10837"/>
                  <a:pt x="18428" y="10686"/>
                </a:cubicBezTo>
                <a:cubicBezTo>
                  <a:pt x="18307" y="10535"/>
                  <a:pt x="18260" y="10639"/>
                  <a:pt x="18128" y="10488"/>
                </a:cubicBezTo>
                <a:cubicBezTo>
                  <a:pt x="17995" y="10337"/>
                  <a:pt x="17901" y="10035"/>
                  <a:pt x="17768" y="9922"/>
                </a:cubicBezTo>
                <a:cubicBezTo>
                  <a:pt x="17636" y="9809"/>
                  <a:pt x="17591" y="9885"/>
                  <a:pt x="17470" y="9922"/>
                </a:cubicBezTo>
                <a:cubicBezTo>
                  <a:pt x="17350" y="9960"/>
                  <a:pt x="17302" y="9998"/>
                  <a:pt x="17170" y="10111"/>
                </a:cubicBezTo>
                <a:cubicBezTo>
                  <a:pt x="17037" y="10224"/>
                  <a:pt x="16946" y="10413"/>
                  <a:pt x="16813" y="10488"/>
                </a:cubicBezTo>
                <a:cubicBezTo>
                  <a:pt x="16681" y="10564"/>
                  <a:pt x="16633" y="10488"/>
                  <a:pt x="16513" y="10488"/>
                </a:cubicBezTo>
                <a:cubicBezTo>
                  <a:pt x="16392" y="10488"/>
                  <a:pt x="16336" y="10488"/>
                  <a:pt x="16215" y="10488"/>
                </a:cubicBezTo>
                <a:cubicBezTo>
                  <a:pt x="16094" y="10488"/>
                  <a:pt x="16035" y="10488"/>
                  <a:pt x="15914" y="10488"/>
                </a:cubicBezTo>
                <a:cubicBezTo>
                  <a:pt x="15794" y="10488"/>
                  <a:pt x="15749" y="10564"/>
                  <a:pt x="15617" y="10488"/>
                </a:cubicBezTo>
                <a:cubicBezTo>
                  <a:pt x="15484" y="10413"/>
                  <a:pt x="15390" y="10186"/>
                  <a:pt x="15257" y="10111"/>
                </a:cubicBezTo>
                <a:cubicBezTo>
                  <a:pt x="15125" y="10035"/>
                  <a:pt x="15077" y="10111"/>
                  <a:pt x="14957" y="10111"/>
                </a:cubicBezTo>
                <a:cubicBezTo>
                  <a:pt x="14836" y="10111"/>
                  <a:pt x="14780" y="10111"/>
                  <a:pt x="14659" y="10111"/>
                </a:cubicBezTo>
                <a:cubicBezTo>
                  <a:pt x="14538" y="10111"/>
                  <a:pt x="14479" y="10111"/>
                  <a:pt x="14358" y="10111"/>
                </a:cubicBezTo>
                <a:cubicBezTo>
                  <a:pt x="14237" y="10111"/>
                  <a:pt x="14181" y="10186"/>
                  <a:pt x="14061" y="10111"/>
                </a:cubicBezTo>
                <a:cubicBezTo>
                  <a:pt x="13940" y="10035"/>
                  <a:pt x="13881" y="9875"/>
                  <a:pt x="13760" y="9724"/>
                </a:cubicBezTo>
                <a:cubicBezTo>
                  <a:pt x="13639" y="9573"/>
                  <a:pt x="13583" y="9422"/>
                  <a:pt x="13462" y="9347"/>
                </a:cubicBezTo>
                <a:cubicBezTo>
                  <a:pt x="13341" y="9271"/>
                  <a:pt x="13294" y="9309"/>
                  <a:pt x="13162" y="9347"/>
                </a:cubicBezTo>
                <a:cubicBezTo>
                  <a:pt x="13029" y="9385"/>
                  <a:pt x="12947" y="9460"/>
                  <a:pt x="12802" y="9536"/>
                </a:cubicBezTo>
                <a:cubicBezTo>
                  <a:pt x="12658" y="9611"/>
                  <a:pt x="12578" y="9686"/>
                  <a:pt x="12446" y="9724"/>
                </a:cubicBezTo>
                <a:cubicBezTo>
                  <a:pt x="12313" y="9762"/>
                  <a:pt x="12266" y="9724"/>
                  <a:pt x="12145" y="9724"/>
                </a:cubicBezTo>
                <a:cubicBezTo>
                  <a:pt x="12024" y="9724"/>
                  <a:pt x="11968" y="9724"/>
                  <a:pt x="11847" y="9724"/>
                </a:cubicBezTo>
                <a:cubicBezTo>
                  <a:pt x="11726" y="9724"/>
                  <a:pt x="11656" y="9536"/>
                  <a:pt x="11547" y="9724"/>
                </a:cubicBezTo>
                <a:cubicBezTo>
                  <a:pt x="11438" y="9913"/>
                  <a:pt x="11429" y="10611"/>
                  <a:pt x="11308" y="10686"/>
                </a:cubicBezTo>
                <a:cubicBezTo>
                  <a:pt x="11187" y="10762"/>
                  <a:pt x="11069" y="10422"/>
                  <a:pt x="10948" y="10111"/>
                </a:cubicBezTo>
                <a:cubicBezTo>
                  <a:pt x="10827" y="9800"/>
                  <a:pt x="10819" y="9498"/>
                  <a:pt x="10710" y="9149"/>
                </a:cubicBezTo>
                <a:cubicBezTo>
                  <a:pt x="10601" y="8800"/>
                  <a:pt x="10530" y="8536"/>
                  <a:pt x="10409" y="8385"/>
                </a:cubicBezTo>
                <a:cubicBezTo>
                  <a:pt x="10288" y="8234"/>
                  <a:pt x="10232" y="8385"/>
                  <a:pt x="10111" y="8385"/>
                </a:cubicBezTo>
                <a:cubicBezTo>
                  <a:pt x="9990" y="8385"/>
                  <a:pt x="9932" y="8347"/>
                  <a:pt x="9811" y="8385"/>
                </a:cubicBezTo>
                <a:cubicBezTo>
                  <a:pt x="9690" y="8423"/>
                  <a:pt x="9634" y="8498"/>
                  <a:pt x="9513" y="8573"/>
                </a:cubicBezTo>
                <a:cubicBezTo>
                  <a:pt x="9392" y="8649"/>
                  <a:pt x="9333" y="8696"/>
                  <a:pt x="9212" y="8772"/>
                </a:cubicBezTo>
                <a:cubicBezTo>
                  <a:pt x="9092" y="8847"/>
                  <a:pt x="9009" y="8734"/>
                  <a:pt x="8915" y="8960"/>
                </a:cubicBezTo>
                <a:cubicBezTo>
                  <a:pt x="8820" y="9187"/>
                  <a:pt x="8844" y="9620"/>
                  <a:pt x="8735" y="9922"/>
                </a:cubicBezTo>
                <a:cubicBezTo>
                  <a:pt x="8626" y="10224"/>
                  <a:pt x="8508" y="10451"/>
                  <a:pt x="8375" y="10488"/>
                </a:cubicBezTo>
                <a:cubicBezTo>
                  <a:pt x="8243" y="10526"/>
                  <a:pt x="8184" y="10375"/>
                  <a:pt x="8078" y="10111"/>
                </a:cubicBezTo>
                <a:cubicBezTo>
                  <a:pt x="7972" y="9847"/>
                  <a:pt x="7936" y="9536"/>
                  <a:pt x="7839" y="9149"/>
                </a:cubicBezTo>
                <a:cubicBezTo>
                  <a:pt x="7742" y="8762"/>
                  <a:pt x="7706" y="8460"/>
                  <a:pt x="7597" y="8196"/>
                </a:cubicBezTo>
                <a:cubicBezTo>
                  <a:pt x="7488" y="7932"/>
                  <a:pt x="7432" y="8036"/>
                  <a:pt x="7300" y="7809"/>
                </a:cubicBezTo>
                <a:cubicBezTo>
                  <a:pt x="7167" y="7583"/>
                  <a:pt x="7085" y="7347"/>
                  <a:pt x="6940" y="7045"/>
                </a:cubicBezTo>
                <a:cubicBezTo>
                  <a:pt x="6796" y="6744"/>
                  <a:pt x="6701" y="6630"/>
                  <a:pt x="6581" y="6281"/>
                </a:cubicBezTo>
                <a:cubicBezTo>
                  <a:pt x="6460" y="5932"/>
                  <a:pt x="6448" y="5631"/>
                  <a:pt x="6342" y="5319"/>
                </a:cubicBezTo>
                <a:cubicBezTo>
                  <a:pt x="6236" y="5008"/>
                  <a:pt x="6103" y="5046"/>
                  <a:pt x="6044" y="4744"/>
                </a:cubicBezTo>
                <a:cubicBezTo>
                  <a:pt x="5985" y="4442"/>
                  <a:pt x="6056" y="4178"/>
                  <a:pt x="6044" y="3791"/>
                </a:cubicBezTo>
                <a:cubicBezTo>
                  <a:pt x="6032" y="3405"/>
                  <a:pt x="6018" y="3216"/>
                  <a:pt x="5982" y="2829"/>
                </a:cubicBezTo>
                <a:cubicBezTo>
                  <a:pt x="5947" y="2442"/>
                  <a:pt x="5923" y="2263"/>
                  <a:pt x="5864" y="1877"/>
                </a:cubicBezTo>
                <a:cubicBezTo>
                  <a:pt x="5805" y="1490"/>
                  <a:pt x="5782" y="1263"/>
                  <a:pt x="5685" y="914"/>
                </a:cubicBezTo>
                <a:cubicBezTo>
                  <a:pt x="5587" y="565"/>
                  <a:pt x="5505" y="301"/>
                  <a:pt x="5384" y="150"/>
                </a:cubicBezTo>
                <a:cubicBezTo>
                  <a:pt x="5263" y="0"/>
                  <a:pt x="5207" y="113"/>
                  <a:pt x="5086" y="150"/>
                </a:cubicBezTo>
                <a:cubicBezTo>
                  <a:pt x="4966" y="188"/>
                  <a:pt x="4907" y="188"/>
                  <a:pt x="4786" y="339"/>
                </a:cubicBezTo>
                <a:cubicBezTo>
                  <a:pt x="4665" y="490"/>
                  <a:pt x="4559" y="603"/>
                  <a:pt x="4488" y="914"/>
                </a:cubicBezTo>
                <a:cubicBezTo>
                  <a:pt x="4417" y="1226"/>
                  <a:pt x="4473" y="1490"/>
                  <a:pt x="4426" y="1877"/>
                </a:cubicBezTo>
                <a:cubicBezTo>
                  <a:pt x="4379" y="2263"/>
                  <a:pt x="4305" y="2442"/>
                  <a:pt x="4246" y="2829"/>
                </a:cubicBezTo>
                <a:cubicBezTo>
                  <a:pt x="4187" y="3216"/>
                  <a:pt x="4176" y="3405"/>
                  <a:pt x="4129" y="3791"/>
                </a:cubicBezTo>
                <a:cubicBezTo>
                  <a:pt x="4081" y="4178"/>
                  <a:pt x="4067" y="4357"/>
                  <a:pt x="4008" y="4744"/>
                </a:cubicBezTo>
                <a:cubicBezTo>
                  <a:pt x="3949" y="5131"/>
                  <a:pt x="3899" y="5319"/>
                  <a:pt x="3828" y="5706"/>
                </a:cubicBezTo>
                <a:cubicBezTo>
                  <a:pt x="3757" y="6093"/>
                  <a:pt x="3742" y="6310"/>
                  <a:pt x="3648" y="6659"/>
                </a:cubicBezTo>
                <a:cubicBezTo>
                  <a:pt x="3554" y="7008"/>
                  <a:pt x="3471" y="7159"/>
                  <a:pt x="3350" y="7432"/>
                </a:cubicBezTo>
                <a:cubicBezTo>
                  <a:pt x="3230" y="7706"/>
                  <a:pt x="3171" y="7781"/>
                  <a:pt x="3050" y="8008"/>
                </a:cubicBezTo>
                <a:cubicBezTo>
                  <a:pt x="2929" y="8234"/>
                  <a:pt x="2811" y="8272"/>
                  <a:pt x="2752" y="8573"/>
                </a:cubicBezTo>
                <a:cubicBezTo>
                  <a:pt x="2693" y="8875"/>
                  <a:pt x="2752" y="9149"/>
                  <a:pt x="2752" y="9536"/>
                </a:cubicBezTo>
                <a:cubicBezTo>
                  <a:pt x="2752" y="9922"/>
                  <a:pt x="2705" y="10102"/>
                  <a:pt x="2752" y="10488"/>
                </a:cubicBezTo>
                <a:cubicBezTo>
                  <a:pt x="2799" y="10875"/>
                  <a:pt x="2956" y="11064"/>
                  <a:pt x="2991" y="11450"/>
                </a:cubicBezTo>
                <a:cubicBezTo>
                  <a:pt x="3026" y="11837"/>
                  <a:pt x="2979" y="12016"/>
                  <a:pt x="2932" y="12403"/>
                </a:cubicBezTo>
                <a:cubicBezTo>
                  <a:pt x="2885" y="12790"/>
                  <a:pt x="2849" y="13016"/>
                  <a:pt x="2752" y="13365"/>
                </a:cubicBezTo>
                <a:cubicBezTo>
                  <a:pt x="2655" y="13714"/>
                  <a:pt x="2561" y="13780"/>
                  <a:pt x="2452" y="14129"/>
                </a:cubicBezTo>
                <a:cubicBezTo>
                  <a:pt x="2343" y="14478"/>
                  <a:pt x="2319" y="14742"/>
                  <a:pt x="2213" y="15091"/>
                </a:cubicBezTo>
                <a:cubicBezTo>
                  <a:pt x="2107" y="15440"/>
                  <a:pt x="2021" y="15516"/>
                  <a:pt x="1915" y="15855"/>
                </a:cubicBezTo>
                <a:cubicBezTo>
                  <a:pt x="1809" y="16195"/>
                  <a:pt x="1786" y="16506"/>
                  <a:pt x="1676" y="16808"/>
                </a:cubicBezTo>
                <a:cubicBezTo>
                  <a:pt x="1567" y="17110"/>
                  <a:pt x="1497" y="17119"/>
                  <a:pt x="1376" y="17383"/>
                </a:cubicBezTo>
                <a:cubicBezTo>
                  <a:pt x="1255" y="17647"/>
                  <a:pt x="1187" y="17798"/>
                  <a:pt x="1078" y="18147"/>
                </a:cubicBezTo>
                <a:cubicBezTo>
                  <a:pt x="969" y="18496"/>
                  <a:pt x="946" y="18760"/>
                  <a:pt x="837" y="19109"/>
                </a:cubicBezTo>
                <a:cubicBezTo>
                  <a:pt x="727" y="19458"/>
                  <a:pt x="660" y="19572"/>
                  <a:pt x="539" y="19873"/>
                </a:cubicBezTo>
                <a:cubicBezTo>
                  <a:pt x="418" y="20175"/>
                  <a:pt x="347" y="20288"/>
                  <a:pt x="238" y="20637"/>
                </a:cubicBezTo>
                <a:cubicBezTo>
                  <a:pt x="129" y="20986"/>
                  <a:pt x="41" y="21420"/>
                  <a:pt x="0" y="21600"/>
                </a:cubicBezTo>
              </a:path>
            </a:pathLst>
          </a:custGeom>
          <a:noFill/>
          <a:ln w="41275" cap="flat" cmpd="sng">
            <a:solidFill>
              <a:srgbClr val="FF3300"/>
            </a:solidFill>
            <a:prstDash val="solid"/>
            <a:round/>
            <a:headEnd type="none" w="med" len="med"/>
            <a:tailEnd type="none" w="med" len="med"/>
          </a:ln>
        </p:spPr>
        <p:txBody>
          <a:bodyPr/>
          <a:p>
            <a:endParaRPr lang="zh-CN" altLang="en-US"/>
          </a:p>
        </p:txBody>
      </p:sp>
      <p:sp>
        <p:nvSpPr>
          <p:cNvPr id="10251" name="文本框 10250"/>
          <p:cNvSpPr txBox="1"/>
          <p:nvPr/>
        </p:nvSpPr>
        <p:spPr>
          <a:xfrm>
            <a:off x="5867400" y="4510088"/>
            <a:ext cx="2952750" cy="2061210"/>
          </a:xfrm>
          <a:prstGeom prst="rect">
            <a:avLst/>
          </a:prstGeom>
          <a:noFill/>
          <a:ln w="9525">
            <a:noFill/>
          </a:ln>
        </p:spPr>
        <p:txBody>
          <a:bodyPr wrap="square" anchor="t" anchorCtr="0">
            <a:spAutoFit/>
          </a:bodyPr>
          <a:p>
            <a:pPr algn="just">
              <a:spcBef>
                <a:spcPct val="50000"/>
              </a:spcBef>
              <a:spcAft>
                <a:spcPct val="25000"/>
              </a:spcAft>
            </a:pPr>
            <a:r>
              <a:rPr lang="zh-CN" altLang="en-US" sz="3200" b="1" dirty="0">
                <a:solidFill>
                  <a:srgbClr val="000000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例如：在地图上计算朱家尖到宁波镇海的公路长度。</a:t>
            </a:r>
            <a:endParaRPr lang="zh-CN" altLang="en-US" sz="3200" b="1" dirty="0">
              <a:solidFill>
                <a:srgbClr val="000000"/>
              </a:solidFill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</p:spTree>
    <p:custDataLst>
      <p:tags r:id="rId4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02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102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102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102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5" dur="500"/>
                                        <p:tgtEl>
                                          <p:spTgt spid="102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102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35" dur="500"/>
                                        <p:tgtEl>
                                          <p:spTgt spid="102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500"/>
                            </p:stCondLst>
                            <p:childTnLst>
                              <p:par>
                                <p:cTn id="37" presetID="4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9" dur="500"/>
                                        <p:tgtEl>
                                          <p:spTgt spid="102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4" dur="2000"/>
                                        <p:tgtEl>
                                          <p:spTgt spid="102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242" grpId="0"/>
      <p:bldP spid="10244" grpId="0"/>
      <p:bldP spid="10246" grpId="0"/>
      <p:bldP spid="10247" grpId="0"/>
      <p:bldP spid="10251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/>
      <p:sp>
        <p:nvSpPr>
          <p:cNvPr id="11266" name="文本框 11265"/>
          <p:cNvSpPr txBox="1"/>
          <p:nvPr/>
        </p:nvSpPr>
        <p:spPr>
          <a:xfrm>
            <a:off x="323850" y="909638"/>
            <a:ext cx="2663825" cy="583565"/>
          </a:xfrm>
          <a:prstGeom prst="rect">
            <a:avLst/>
          </a:prstGeom>
          <a:noFill/>
          <a:ln w="9525">
            <a:noFill/>
          </a:ln>
        </p:spPr>
        <p:txBody>
          <a:bodyPr wrap="square" anchor="t" anchorCtr="0">
            <a:spAutoFit/>
          </a:bodyPr>
          <a:p>
            <a:r>
              <a:rPr lang="zh-CN" altLang="en-US" sz="3200" b="1" dirty="0">
                <a:solidFill>
                  <a:srgbClr val="0000FF"/>
                </a:solidFill>
                <a:latin typeface="Arial" panose="020B0604020202020204" pitchFamily="34" charset="0"/>
                <a:ea typeface="宋体" panose="02010600030101010101" pitchFamily="2" charset="-122"/>
                <a:sym typeface="Arial" panose="020B0604020202020204" pitchFamily="34" charset="0"/>
              </a:rPr>
              <a:t>④、组合法</a:t>
            </a:r>
            <a:endParaRPr lang="zh-CN" altLang="en-US" sz="3200" b="1" dirty="0">
              <a:solidFill>
                <a:srgbClr val="0000FF"/>
              </a:solidFill>
              <a:latin typeface="Arial" panose="020B0604020202020204" pitchFamily="34" charset="0"/>
              <a:ea typeface="宋体" panose="02010600030101010101" pitchFamily="2" charset="-122"/>
              <a:sym typeface="Arial" panose="020B0604020202020204" pitchFamily="34" charset="0"/>
            </a:endParaRPr>
          </a:p>
        </p:txBody>
      </p:sp>
      <p:sp>
        <p:nvSpPr>
          <p:cNvPr id="11267" name="文本框 11266"/>
          <p:cNvSpPr txBox="1"/>
          <p:nvPr/>
        </p:nvSpPr>
        <p:spPr>
          <a:xfrm>
            <a:off x="1042988" y="188913"/>
            <a:ext cx="6769100" cy="583565"/>
          </a:xfrm>
          <a:prstGeom prst="rect">
            <a:avLst/>
          </a:prstGeom>
          <a:noFill/>
          <a:ln w="9525">
            <a:noFill/>
          </a:ln>
        </p:spPr>
        <p:txBody>
          <a:bodyPr wrap="square" anchor="t" anchorCtr="0">
            <a:spAutoFit/>
          </a:bodyPr>
          <a:p>
            <a:r>
              <a:rPr lang="zh-CN" altLang="en-US" sz="3200" b="1" dirty="0">
                <a:latin typeface="Arial" panose="020B0604020202020204" pitchFamily="34" charset="0"/>
                <a:ea typeface="楷体_GB2312" pitchFamily="1" charset="-122"/>
                <a:sym typeface="Arial" panose="020B0604020202020204" pitchFamily="34" charset="0"/>
              </a:rPr>
              <a:t>4. 如何测硬币(或圆柱)的直径呢？</a:t>
            </a:r>
            <a:endParaRPr lang="zh-CN" altLang="en-US" dirty="0"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pic>
        <p:nvPicPr>
          <p:cNvPr id="11268" name="图片 11267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07950" y="117475"/>
            <a:ext cx="828675" cy="685800"/>
          </a:xfrm>
          <a:prstGeom prst="rect">
            <a:avLst/>
          </a:prstGeom>
          <a:noFill/>
          <a:ln w="9525">
            <a:noFill/>
          </a:ln>
        </p:spPr>
      </p:pic>
      <p:grpSp>
        <p:nvGrpSpPr>
          <p:cNvPr id="11269" name="组合 11268"/>
          <p:cNvGrpSpPr/>
          <p:nvPr/>
        </p:nvGrpSpPr>
        <p:grpSpPr>
          <a:xfrm>
            <a:off x="1979613" y="2060575"/>
            <a:ext cx="5284787" cy="374650"/>
            <a:chOff x="0" y="0"/>
            <a:chExt cx="5978" cy="794"/>
          </a:xfrm>
        </p:grpSpPr>
        <p:sp>
          <p:nvSpPr>
            <p:cNvPr id="15366" name="矩形 11269"/>
            <p:cNvSpPr/>
            <p:nvPr/>
          </p:nvSpPr>
          <p:spPr>
            <a:xfrm>
              <a:off x="0" y="0"/>
              <a:ext cx="5978" cy="794"/>
            </a:xfrm>
            <a:prstGeom prst="rect">
              <a:avLst/>
            </a:prstGeom>
            <a:solidFill>
              <a:srgbClr val="FFFF99"/>
            </a:solidFill>
            <a:ln w="9525" cap="flat" cmpd="sng">
              <a:solidFill>
                <a:srgbClr val="000000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anchor="t" anchorCtr="0"/>
            <a:p>
              <a:endParaRPr lang="zh-CN" altLang="en-US">
                <a:latin typeface="Arial" panose="020B0604020202020204" pitchFamily="34" charset="0"/>
                <a:ea typeface="宋体" panose="02010600030101010101" pitchFamily="2" charset="-122"/>
              </a:endParaRPr>
            </a:p>
          </p:txBody>
        </p:sp>
        <p:grpSp>
          <p:nvGrpSpPr>
            <p:cNvPr id="15367" name="组合 11270"/>
            <p:cNvGrpSpPr/>
            <p:nvPr/>
          </p:nvGrpSpPr>
          <p:grpSpPr>
            <a:xfrm>
              <a:off x="104" y="27"/>
              <a:ext cx="5857" cy="696"/>
              <a:chOff x="0" y="0"/>
              <a:chExt cx="5857" cy="696"/>
            </a:xfrm>
          </p:grpSpPr>
          <p:grpSp>
            <p:nvGrpSpPr>
              <p:cNvPr id="15368" name="组合 11271"/>
              <p:cNvGrpSpPr/>
              <p:nvPr/>
            </p:nvGrpSpPr>
            <p:grpSpPr>
              <a:xfrm flipV="1">
                <a:off x="41" y="0"/>
                <a:ext cx="5669" cy="407"/>
                <a:chOff x="0" y="0"/>
                <a:chExt cx="8000" cy="800"/>
              </a:xfrm>
            </p:grpSpPr>
            <p:sp>
              <p:nvSpPr>
                <p:cNvPr id="15369" name="直接连接符 11272"/>
                <p:cNvSpPr/>
                <p:nvPr/>
              </p:nvSpPr>
              <p:spPr>
                <a:xfrm flipV="1">
                  <a:off x="0" y="0"/>
                  <a:ext cx="0" cy="800"/>
                </a:xfrm>
                <a:prstGeom prst="line">
                  <a:avLst/>
                </a:prstGeom>
                <a:ln w="9525" cap="flat" cmpd="sng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sp>
            <p:sp>
              <p:nvSpPr>
                <p:cNvPr id="15370" name="直接连接符 11273"/>
                <p:cNvSpPr/>
                <p:nvPr/>
              </p:nvSpPr>
              <p:spPr>
                <a:xfrm flipV="1">
                  <a:off x="80" y="400"/>
                  <a:ext cx="0" cy="400"/>
                </a:xfrm>
                <a:prstGeom prst="line">
                  <a:avLst/>
                </a:prstGeom>
                <a:ln w="9525" cap="flat" cmpd="sng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sp>
            <p:sp>
              <p:nvSpPr>
                <p:cNvPr id="15371" name="直接连接符 11274"/>
                <p:cNvSpPr/>
                <p:nvPr/>
              </p:nvSpPr>
              <p:spPr>
                <a:xfrm flipV="1">
                  <a:off x="160" y="400"/>
                  <a:ext cx="0" cy="400"/>
                </a:xfrm>
                <a:prstGeom prst="line">
                  <a:avLst/>
                </a:prstGeom>
                <a:ln w="9525" cap="flat" cmpd="sng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sp>
            <p:sp>
              <p:nvSpPr>
                <p:cNvPr id="15372" name="直接连接符 11275"/>
                <p:cNvSpPr/>
                <p:nvPr/>
              </p:nvSpPr>
              <p:spPr>
                <a:xfrm flipV="1">
                  <a:off x="240" y="400"/>
                  <a:ext cx="0" cy="400"/>
                </a:xfrm>
                <a:prstGeom prst="line">
                  <a:avLst/>
                </a:prstGeom>
                <a:ln w="9525" cap="flat" cmpd="sng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sp>
            <p:sp>
              <p:nvSpPr>
                <p:cNvPr id="15373" name="直接连接符 11276"/>
                <p:cNvSpPr/>
                <p:nvPr/>
              </p:nvSpPr>
              <p:spPr>
                <a:xfrm flipV="1">
                  <a:off x="320" y="400"/>
                  <a:ext cx="0" cy="400"/>
                </a:xfrm>
                <a:prstGeom prst="line">
                  <a:avLst/>
                </a:prstGeom>
                <a:ln w="9525" cap="flat" cmpd="sng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sp>
            <p:sp>
              <p:nvSpPr>
                <p:cNvPr id="15374" name="直接连接符 11277"/>
                <p:cNvSpPr/>
                <p:nvPr/>
              </p:nvSpPr>
              <p:spPr>
                <a:xfrm flipV="1">
                  <a:off x="400" y="200"/>
                  <a:ext cx="0" cy="600"/>
                </a:xfrm>
                <a:prstGeom prst="line">
                  <a:avLst/>
                </a:prstGeom>
                <a:ln w="9525" cap="flat" cmpd="sng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sp>
            <p:sp>
              <p:nvSpPr>
                <p:cNvPr id="15375" name="直接连接符 11278"/>
                <p:cNvSpPr/>
                <p:nvPr/>
              </p:nvSpPr>
              <p:spPr>
                <a:xfrm flipV="1">
                  <a:off x="480" y="400"/>
                  <a:ext cx="0" cy="400"/>
                </a:xfrm>
                <a:prstGeom prst="line">
                  <a:avLst/>
                </a:prstGeom>
                <a:ln w="9525" cap="flat" cmpd="sng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sp>
            <p:sp>
              <p:nvSpPr>
                <p:cNvPr id="15376" name="直接连接符 11279"/>
                <p:cNvSpPr/>
                <p:nvPr/>
              </p:nvSpPr>
              <p:spPr>
                <a:xfrm flipV="1">
                  <a:off x="560" y="400"/>
                  <a:ext cx="0" cy="400"/>
                </a:xfrm>
                <a:prstGeom prst="line">
                  <a:avLst/>
                </a:prstGeom>
                <a:ln w="9525" cap="flat" cmpd="sng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sp>
            <p:sp>
              <p:nvSpPr>
                <p:cNvPr id="15377" name="直接连接符 11280"/>
                <p:cNvSpPr/>
                <p:nvPr/>
              </p:nvSpPr>
              <p:spPr>
                <a:xfrm flipV="1">
                  <a:off x="640" y="400"/>
                  <a:ext cx="0" cy="400"/>
                </a:xfrm>
                <a:prstGeom prst="line">
                  <a:avLst/>
                </a:prstGeom>
                <a:ln w="9525" cap="flat" cmpd="sng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sp>
            <p:sp>
              <p:nvSpPr>
                <p:cNvPr id="15378" name="直接连接符 11281"/>
                <p:cNvSpPr/>
                <p:nvPr/>
              </p:nvSpPr>
              <p:spPr>
                <a:xfrm flipV="1">
                  <a:off x="720" y="400"/>
                  <a:ext cx="0" cy="400"/>
                </a:xfrm>
                <a:prstGeom prst="line">
                  <a:avLst/>
                </a:prstGeom>
                <a:ln w="9525" cap="flat" cmpd="sng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sp>
            <p:sp>
              <p:nvSpPr>
                <p:cNvPr id="15379" name="直接连接符 11282"/>
                <p:cNvSpPr/>
                <p:nvPr/>
              </p:nvSpPr>
              <p:spPr>
                <a:xfrm flipV="1">
                  <a:off x="800" y="0"/>
                  <a:ext cx="0" cy="800"/>
                </a:xfrm>
                <a:prstGeom prst="line">
                  <a:avLst/>
                </a:prstGeom>
                <a:ln w="9525" cap="flat" cmpd="sng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sp>
            <p:sp>
              <p:nvSpPr>
                <p:cNvPr id="15380" name="直接连接符 11283"/>
                <p:cNvSpPr/>
                <p:nvPr/>
              </p:nvSpPr>
              <p:spPr>
                <a:xfrm flipV="1">
                  <a:off x="880" y="400"/>
                  <a:ext cx="0" cy="400"/>
                </a:xfrm>
                <a:prstGeom prst="line">
                  <a:avLst/>
                </a:prstGeom>
                <a:ln w="9525" cap="flat" cmpd="sng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sp>
            <p:sp>
              <p:nvSpPr>
                <p:cNvPr id="15381" name="直接连接符 11284"/>
                <p:cNvSpPr/>
                <p:nvPr/>
              </p:nvSpPr>
              <p:spPr>
                <a:xfrm flipV="1">
                  <a:off x="960" y="400"/>
                  <a:ext cx="0" cy="400"/>
                </a:xfrm>
                <a:prstGeom prst="line">
                  <a:avLst/>
                </a:prstGeom>
                <a:ln w="9525" cap="flat" cmpd="sng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sp>
            <p:sp>
              <p:nvSpPr>
                <p:cNvPr id="15382" name="直接连接符 11285"/>
                <p:cNvSpPr/>
                <p:nvPr/>
              </p:nvSpPr>
              <p:spPr>
                <a:xfrm flipV="1">
                  <a:off x="1040" y="400"/>
                  <a:ext cx="0" cy="400"/>
                </a:xfrm>
                <a:prstGeom prst="line">
                  <a:avLst/>
                </a:prstGeom>
                <a:ln w="9525" cap="flat" cmpd="sng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sp>
            <p:sp>
              <p:nvSpPr>
                <p:cNvPr id="15383" name="直接连接符 11286"/>
                <p:cNvSpPr/>
                <p:nvPr/>
              </p:nvSpPr>
              <p:spPr>
                <a:xfrm flipV="1">
                  <a:off x="1120" y="400"/>
                  <a:ext cx="0" cy="400"/>
                </a:xfrm>
                <a:prstGeom prst="line">
                  <a:avLst/>
                </a:prstGeom>
                <a:ln w="9525" cap="flat" cmpd="sng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sp>
            <p:sp>
              <p:nvSpPr>
                <p:cNvPr id="15384" name="直接连接符 11287"/>
                <p:cNvSpPr/>
                <p:nvPr/>
              </p:nvSpPr>
              <p:spPr>
                <a:xfrm flipV="1">
                  <a:off x="1200" y="200"/>
                  <a:ext cx="0" cy="600"/>
                </a:xfrm>
                <a:prstGeom prst="line">
                  <a:avLst/>
                </a:prstGeom>
                <a:ln w="9525" cap="flat" cmpd="sng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sp>
            <p:sp>
              <p:nvSpPr>
                <p:cNvPr id="15385" name="直接连接符 11288"/>
                <p:cNvSpPr/>
                <p:nvPr/>
              </p:nvSpPr>
              <p:spPr>
                <a:xfrm flipV="1">
                  <a:off x="1280" y="400"/>
                  <a:ext cx="0" cy="400"/>
                </a:xfrm>
                <a:prstGeom prst="line">
                  <a:avLst/>
                </a:prstGeom>
                <a:ln w="9525" cap="flat" cmpd="sng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sp>
            <p:sp>
              <p:nvSpPr>
                <p:cNvPr id="15386" name="直接连接符 11289"/>
                <p:cNvSpPr/>
                <p:nvPr/>
              </p:nvSpPr>
              <p:spPr>
                <a:xfrm flipV="1">
                  <a:off x="1360" y="400"/>
                  <a:ext cx="0" cy="400"/>
                </a:xfrm>
                <a:prstGeom prst="line">
                  <a:avLst/>
                </a:prstGeom>
                <a:ln w="9525" cap="flat" cmpd="sng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sp>
            <p:sp>
              <p:nvSpPr>
                <p:cNvPr id="15387" name="直接连接符 11290"/>
                <p:cNvSpPr/>
                <p:nvPr/>
              </p:nvSpPr>
              <p:spPr>
                <a:xfrm flipV="1">
                  <a:off x="1440" y="400"/>
                  <a:ext cx="0" cy="400"/>
                </a:xfrm>
                <a:prstGeom prst="line">
                  <a:avLst/>
                </a:prstGeom>
                <a:ln w="9525" cap="flat" cmpd="sng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sp>
            <p:sp>
              <p:nvSpPr>
                <p:cNvPr id="15388" name="直接连接符 11291"/>
                <p:cNvSpPr/>
                <p:nvPr/>
              </p:nvSpPr>
              <p:spPr>
                <a:xfrm flipV="1">
                  <a:off x="1520" y="400"/>
                  <a:ext cx="0" cy="400"/>
                </a:xfrm>
                <a:prstGeom prst="line">
                  <a:avLst/>
                </a:prstGeom>
                <a:ln w="9525" cap="flat" cmpd="sng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sp>
            <p:sp>
              <p:nvSpPr>
                <p:cNvPr id="15389" name="直接连接符 11292"/>
                <p:cNvSpPr/>
                <p:nvPr/>
              </p:nvSpPr>
              <p:spPr>
                <a:xfrm flipV="1">
                  <a:off x="1600" y="0"/>
                  <a:ext cx="0" cy="800"/>
                </a:xfrm>
                <a:prstGeom prst="line">
                  <a:avLst/>
                </a:prstGeom>
                <a:ln w="9525" cap="flat" cmpd="sng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sp>
            <p:sp>
              <p:nvSpPr>
                <p:cNvPr id="15390" name="直接连接符 11293"/>
                <p:cNvSpPr/>
                <p:nvPr/>
              </p:nvSpPr>
              <p:spPr>
                <a:xfrm flipV="1">
                  <a:off x="1680" y="400"/>
                  <a:ext cx="0" cy="400"/>
                </a:xfrm>
                <a:prstGeom prst="line">
                  <a:avLst/>
                </a:prstGeom>
                <a:ln w="9525" cap="flat" cmpd="sng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sp>
            <p:sp>
              <p:nvSpPr>
                <p:cNvPr id="15391" name="直接连接符 11294"/>
                <p:cNvSpPr/>
                <p:nvPr/>
              </p:nvSpPr>
              <p:spPr>
                <a:xfrm flipV="1">
                  <a:off x="1760" y="400"/>
                  <a:ext cx="0" cy="400"/>
                </a:xfrm>
                <a:prstGeom prst="line">
                  <a:avLst/>
                </a:prstGeom>
                <a:ln w="9525" cap="flat" cmpd="sng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sp>
            <p:sp>
              <p:nvSpPr>
                <p:cNvPr id="15392" name="直接连接符 11295"/>
                <p:cNvSpPr/>
                <p:nvPr/>
              </p:nvSpPr>
              <p:spPr>
                <a:xfrm flipV="1">
                  <a:off x="1840" y="400"/>
                  <a:ext cx="0" cy="400"/>
                </a:xfrm>
                <a:prstGeom prst="line">
                  <a:avLst/>
                </a:prstGeom>
                <a:ln w="9525" cap="flat" cmpd="sng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sp>
            <p:sp>
              <p:nvSpPr>
                <p:cNvPr id="15393" name="直接连接符 11296"/>
                <p:cNvSpPr/>
                <p:nvPr/>
              </p:nvSpPr>
              <p:spPr>
                <a:xfrm flipV="1">
                  <a:off x="1920" y="400"/>
                  <a:ext cx="0" cy="400"/>
                </a:xfrm>
                <a:prstGeom prst="line">
                  <a:avLst/>
                </a:prstGeom>
                <a:ln w="9525" cap="flat" cmpd="sng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sp>
            <p:sp>
              <p:nvSpPr>
                <p:cNvPr id="15394" name="直接连接符 11297"/>
                <p:cNvSpPr/>
                <p:nvPr/>
              </p:nvSpPr>
              <p:spPr>
                <a:xfrm flipV="1">
                  <a:off x="2000" y="200"/>
                  <a:ext cx="0" cy="600"/>
                </a:xfrm>
                <a:prstGeom prst="line">
                  <a:avLst/>
                </a:prstGeom>
                <a:ln w="9525" cap="flat" cmpd="sng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sp>
            <p:sp>
              <p:nvSpPr>
                <p:cNvPr id="15395" name="直接连接符 11298"/>
                <p:cNvSpPr/>
                <p:nvPr/>
              </p:nvSpPr>
              <p:spPr>
                <a:xfrm flipV="1">
                  <a:off x="2080" y="400"/>
                  <a:ext cx="0" cy="400"/>
                </a:xfrm>
                <a:prstGeom prst="line">
                  <a:avLst/>
                </a:prstGeom>
                <a:ln w="9525" cap="flat" cmpd="sng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sp>
            <p:sp>
              <p:nvSpPr>
                <p:cNvPr id="15396" name="直接连接符 11299"/>
                <p:cNvSpPr/>
                <p:nvPr/>
              </p:nvSpPr>
              <p:spPr>
                <a:xfrm flipV="1">
                  <a:off x="2160" y="400"/>
                  <a:ext cx="0" cy="400"/>
                </a:xfrm>
                <a:prstGeom prst="line">
                  <a:avLst/>
                </a:prstGeom>
                <a:ln w="9525" cap="flat" cmpd="sng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sp>
            <p:sp>
              <p:nvSpPr>
                <p:cNvPr id="15397" name="直接连接符 11300"/>
                <p:cNvSpPr/>
                <p:nvPr/>
              </p:nvSpPr>
              <p:spPr>
                <a:xfrm flipV="1">
                  <a:off x="2240" y="400"/>
                  <a:ext cx="0" cy="400"/>
                </a:xfrm>
                <a:prstGeom prst="line">
                  <a:avLst/>
                </a:prstGeom>
                <a:ln w="9525" cap="flat" cmpd="sng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sp>
            <p:sp>
              <p:nvSpPr>
                <p:cNvPr id="15398" name="直接连接符 11301"/>
                <p:cNvSpPr/>
                <p:nvPr/>
              </p:nvSpPr>
              <p:spPr>
                <a:xfrm flipV="1">
                  <a:off x="2320" y="400"/>
                  <a:ext cx="0" cy="400"/>
                </a:xfrm>
                <a:prstGeom prst="line">
                  <a:avLst/>
                </a:prstGeom>
                <a:ln w="9525" cap="flat" cmpd="sng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sp>
            <p:sp>
              <p:nvSpPr>
                <p:cNvPr id="15399" name="直接连接符 11302"/>
                <p:cNvSpPr/>
                <p:nvPr/>
              </p:nvSpPr>
              <p:spPr>
                <a:xfrm flipV="1">
                  <a:off x="2400" y="0"/>
                  <a:ext cx="0" cy="800"/>
                </a:xfrm>
                <a:prstGeom prst="line">
                  <a:avLst/>
                </a:prstGeom>
                <a:ln w="9525" cap="flat" cmpd="sng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sp>
            <p:sp>
              <p:nvSpPr>
                <p:cNvPr id="15400" name="直接连接符 11303"/>
                <p:cNvSpPr/>
                <p:nvPr/>
              </p:nvSpPr>
              <p:spPr>
                <a:xfrm flipV="1">
                  <a:off x="2480" y="400"/>
                  <a:ext cx="0" cy="400"/>
                </a:xfrm>
                <a:prstGeom prst="line">
                  <a:avLst/>
                </a:prstGeom>
                <a:ln w="9525" cap="flat" cmpd="sng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sp>
            <p:sp>
              <p:nvSpPr>
                <p:cNvPr id="15401" name="直接连接符 11304"/>
                <p:cNvSpPr/>
                <p:nvPr/>
              </p:nvSpPr>
              <p:spPr>
                <a:xfrm flipV="1">
                  <a:off x="2560" y="400"/>
                  <a:ext cx="0" cy="400"/>
                </a:xfrm>
                <a:prstGeom prst="line">
                  <a:avLst/>
                </a:prstGeom>
                <a:ln w="9525" cap="flat" cmpd="sng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sp>
            <p:sp>
              <p:nvSpPr>
                <p:cNvPr id="15402" name="直接连接符 11305"/>
                <p:cNvSpPr/>
                <p:nvPr/>
              </p:nvSpPr>
              <p:spPr>
                <a:xfrm flipV="1">
                  <a:off x="2640" y="400"/>
                  <a:ext cx="0" cy="400"/>
                </a:xfrm>
                <a:prstGeom prst="line">
                  <a:avLst/>
                </a:prstGeom>
                <a:ln w="9525" cap="flat" cmpd="sng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sp>
            <p:sp>
              <p:nvSpPr>
                <p:cNvPr id="15403" name="直接连接符 11306"/>
                <p:cNvSpPr/>
                <p:nvPr/>
              </p:nvSpPr>
              <p:spPr>
                <a:xfrm flipV="1">
                  <a:off x="2720" y="400"/>
                  <a:ext cx="0" cy="400"/>
                </a:xfrm>
                <a:prstGeom prst="line">
                  <a:avLst/>
                </a:prstGeom>
                <a:ln w="9525" cap="flat" cmpd="sng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sp>
            <p:sp>
              <p:nvSpPr>
                <p:cNvPr id="15404" name="直接连接符 11307"/>
                <p:cNvSpPr/>
                <p:nvPr/>
              </p:nvSpPr>
              <p:spPr>
                <a:xfrm flipV="1">
                  <a:off x="2800" y="200"/>
                  <a:ext cx="0" cy="600"/>
                </a:xfrm>
                <a:prstGeom prst="line">
                  <a:avLst/>
                </a:prstGeom>
                <a:ln w="9525" cap="flat" cmpd="sng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sp>
            <p:sp>
              <p:nvSpPr>
                <p:cNvPr id="15405" name="直接连接符 11308"/>
                <p:cNvSpPr/>
                <p:nvPr/>
              </p:nvSpPr>
              <p:spPr>
                <a:xfrm flipV="1">
                  <a:off x="2880" y="400"/>
                  <a:ext cx="0" cy="400"/>
                </a:xfrm>
                <a:prstGeom prst="line">
                  <a:avLst/>
                </a:prstGeom>
                <a:ln w="9525" cap="flat" cmpd="sng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sp>
            <p:sp>
              <p:nvSpPr>
                <p:cNvPr id="15406" name="直接连接符 11309"/>
                <p:cNvSpPr/>
                <p:nvPr/>
              </p:nvSpPr>
              <p:spPr>
                <a:xfrm flipV="1">
                  <a:off x="2960" y="400"/>
                  <a:ext cx="0" cy="400"/>
                </a:xfrm>
                <a:prstGeom prst="line">
                  <a:avLst/>
                </a:prstGeom>
                <a:ln w="9525" cap="flat" cmpd="sng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sp>
            <p:sp>
              <p:nvSpPr>
                <p:cNvPr id="15407" name="直接连接符 11310"/>
                <p:cNvSpPr/>
                <p:nvPr/>
              </p:nvSpPr>
              <p:spPr>
                <a:xfrm flipV="1">
                  <a:off x="3040" y="400"/>
                  <a:ext cx="0" cy="400"/>
                </a:xfrm>
                <a:prstGeom prst="line">
                  <a:avLst/>
                </a:prstGeom>
                <a:ln w="9525" cap="flat" cmpd="sng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sp>
            <p:sp>
              <p:nvSpPr>
                <p:cNvPr id="15408" name="直接连接符 11311"/>
                <p:cNvSpPr/>
                <p:nvPr/>
              </p:nvSpPr>
              <p:spPr>
                <a:xfrm flipV="1">
                  <a:off x="3120" y="400"/>
                  <a:ext cx="0" cy="400"/>
                </a:xfrm>
                <a:prstGeom prst="line">
                  <a:avLst/>
                </a:prstGeom>
                <a:ln w="9525" cap="flat" cmpd="sng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sp>
            <p:sp>
              <p:nvSpPr>
                <p:cNvPr id="15409" name="直接连接符 11312"/>
                <p:cNvSpPr/>
                <p:nvPr/>
              </p:nvSpPr>
              <p:spPr>
                <a:xfrm flipV="1">
                  <a:off x="3200" y="0"/>
                  <a:ext cx="0" cy="800"/>
                </a:xfrm>
                <a:prstGeom prst="line">
                  <a:avLst/>
                </a:prstGeom>
                <a:ln w="9525" cap="flat" cmpd="sng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sp>
            <p:sp>
              <p:nvSpPr>
                <p:cNvPr id="15410" name="直接连接符 11313"/>
                <p:cNvSpPr/>
                <p:nvPr/>
              </p:nvSpPr>
              <p:spPr>
                <a:xfrm flipV="1">
                  <a:off x="3280" y="400"/>
                  <a:ext cx="0" cy="400"/>
                </a:xfrm>
                <a:prstGeom prst="line">
                  <a:avLst/>
                </a:prstGeom>
                <a:ln w="9525" cap="flat" cmpd="sng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sp>
            <p:sp>
              <p:nvSpPr>
                <p:cNvPr id="15411" name="直接连接符 11314"/>
                <p:cNvSpPr/>
                <p:nvPr/>
              </p:nvSpPr>
              <p:spPr>
                <a:xfrm flipV="1">
                  <a:off x="3360" y="400"/>
                  <a:ext cx="0" cy="400"/>
                </a:xfrm>
                <a:prstGeom prst="line">
                  <a:avLst/>
                </a:prstGeom>
                <a:ln w="9525" cap="flat" cmpd="sng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sp>
            <p:sp>
              <p:nvSpPr>
                <p:cNvPr id="15412" name="直接连接符 11315"/>
                <p:cNvSpPr/>
                <p:nvPr/>
              </p:nvSpPr>
              <p:spPr>
                <a:xfrm flipV="1">
                  <a:off x="3440" y="400"/>
                  <a:ext cx="0" cy="400"/>
                </a:xfrm>
                <a:prstGeom prst="line">
                  <a:avLst/>
                </a:prstGeom>
                <a:ln w="9525" cap="flat" cmpd="sng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sp>
            <p:sp>
              <p:nvSpPr>
                <p:cNvPr id="15413" name="直接连接符 11316"/>
                <p:cNvSpPr/>
                <p:nvPr/>
              </p:nvSpPr>
              <p:spPr>
                <a:xfrm flipV="1">
                  <a:off x="3520" y="400"/>
                  <a:ext cx="0" cy="400"/>
                </a:xfrm>
                <a:prstGeom prst="line">
                  <a:avLst/>
                </a:prstGeom>
                <a:ln w="9525" cap="flat" cmpd="sng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sp>
            <p:sp>
              <p:nvSpPr>
                <p:cNvPr id="15414" name="直接连接符 11317"/>
                <p:cNvSpPr/>
                <p:nvPr/>
              </p:nvSpPr>
              <p:spPr>
                <a:xfrm flipV="1">
                  <a:off x="3600" y="200"/>
                  <a:ext cx="0" cy="600"/>
                </a:xfrm>
                <a:prstGeom prst="line">
                  <a:avLst/>
                </a:prstGeom>
                <a:ln w="9525" cap="flat" cmpd="sng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sp>
            <p:sp>
              <p:nvSpPr>
                <p:cNvPr id="15415" name="直接连接符 11318"/>
                <p:cNvSpPr/>
                <p:nvPr/>
              </p:nvSpPr>
              <p:spPr>
                <a:xfrm flipV="1">
                  <a:off x="3680" y="400"/>
                  <a:ext cx="0" cy="400"/>
                </a:xfrm>
                <a:prstGeom prst="line">
                  <a:avLst/>
                </a:prstGeom>
                <a:ln w="9525" cap="flat" cmpd="sng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sp>
            <p:sp>
              <p:nvSpPr>
                <p:cNvPr id="15416" name="直接连接符 11319"/>
                <p:cNvSpPr/>
                <p:nvPr/>
              </p:nvSpPr>
              <p:spPr>
                <a:xfrm flipV="1">
                  <a:off x="3760" y="400"/>
                  <a:ext cx="0" cy="400"/>
                </a:xfrm>
                <a:prstGeom prst="line">
                  <a:avLst/>
                </a:prstGeom>
                <a:ln w="9525" cap="flat" cmpd="sng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sp>
            <p:sp>
              <p:nvSpPr>
                <p:cNvPr id="15417" name="直接连接符 11320"/>
                <p:cNvSpPr/>
                <p:nvPr/>
              </p:nvSpPr>
              <p:spPr>
                <a:xfrm flipV="1">
                  <a:off x="3840" y="400"/>
                  <a:ext cx="0" cy="400"/>
                </a:xfrm>
                <a:prstGeom prst="line">
                  <a:avLst/>
                </a:prstGeom>
                <a:ln w="9525" cap="flat" cmpd="sng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sp>
            <p:sp>
              <p:nvSpPr>
                <p:cNvPr id="15418" name="直接连接符 11321"/>
                <p:cNvSpPr/>
                <p:nvPr/>
              </p:nvSpPr>
              <p:spPr>
                <a:xfrm flipV="1">
                  <a:off x="3920" y="400"/>
                  <a:ext cx="0" cy="400"/>
                </a:xfrm>
                <a:prstGeom prst="line">
                  <a:avLst/>
                </a:prstGeom>
                <a:ln w="9525" cap="flat" cmpd="sng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sp>
            <p:sp>
              <p:nvSpPr>
                <p:cNvPr id="15419" name="直接连接符 11322"/>
                <p:cNvSpPr/>
                <p:nvPr/>
              </p:nvSpPr>
              <p:spPr>
                <a:xfrm flipV="1">
                  <a:off x="4000" y="0"/>
                  <a:ext cx="0" cy="800"/>
                </a:xfrm>
                <a:prstGeom prst="line">
                  <a:avLst/>
                </a:prstGeom>
                <a:ln w="9525" cap="flat" cmpd="sng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sp>
            <p:sp>
              <p:nvSpPr>
                <p:cNvPr id="15420" name="直接连接符 11323"/>
                <p:cNvSpPr/>
                <p:nvPr/>
              </p:nvSpPr>
              <p:spPr>
                <a:xfrm flipV="1">
                  <a:off x="4080" y="400"/>
                  <a:ext cx="0" cy="400"/>
                </a:xfrm>
                <a:prstGeom prst="line">
                  <a:avLst/>
                </a:prstGeom>
                <a:ln w="9525" cap="flat" cmpd="sng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sp>
            <p:sp>
              <p:nvSpPr>
                <p:cNvPr id="15421" name="直接连接符 11324"/>
                <p:cNvSpPr/>
                <p:nvPr/>
              </p:nvSpPr>
              <p:spPr>
                <a:xfrm flipV="1">
                  <a:off x="4160" y="400"/>
                  <a:ext cx="0" cy="400"/>
                </a:xfrm>
                <a:prstGeom prst="line">
                  <a:avLst/>
                </a:prstGeom>
                <a:ln w="9525" cap="flat" cmpd="sng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sp>
            <p:sp>
              <p:nvSpPr>
                <p:cNvPr id="15422" name="直接连接符 11325"/>
                <p:cNvSpPr/>
                <p:nvPr/>
              </p:nvSpPr>
              <p:spPr>
                <a:xfrm flipV="1">
                  <a:off x="4240" y="400"/>
                  <a:ext cx="0" cy="400"/>
                </a:xfrm>
                <a:prstGeom prst="line">
                  <a:avLst/>
                </a:prstGeom>
                <a:ln w="9525" cap="flat" cmpd="sng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sp>
            <p:sp>
              <p:nvSpPr>
                <p:cNvPr id="15423" name="直接连接符 11326"/>
                <p:cNvSpPr/>
                <p:nvPr/>
              </p:nvSpPr>
              <p:spPr>
                <a:xfrm flipV="1">
                  <a:off x="4320" y="400"/>
                  <a:ext cx="0" cy="400"/>
                </a:xfrm>
                <a:prstGeom prst="line">
                  <a:avLst/>
                </a:prstGeom>
                <a:ln w="9525" cap="flat" cmpd="sng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sp>
            <p:sp>
              <p:nvSpPr>
                <p:cNvPr id="15424" name="直接连接符 11327"/>
                <p:cNvSpPr/>
                <p:nvPr/>
              </p:nvSpPr>
              <p:spPr>
                <a:xfrm flipV="1">
                  <a:off x="4400" y="200"/>
                  <a:ext cx="0" cy="600"/>
                </a:xfrm>
                <a:prstGeom prst="line">
                  <a:avLst/>
                </a:prstGeom>
                <a:ln w="9525" cap="flat" cmpd="sng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sp>
            <p:sp>
              <p:nvSpPr>
                <p:cNvPr id="15425" name="直接连接符 11328"/>
                <p:cNvSpPr/>
                <p:nvPr/>
              </p:nvSpPr>
              <p:spPr>
                <a:xfrm flipV="1">
                  <a:off x="4480" y="400"/>
                  <a:ext cx="0" cy="400"/>
                </a:xfrm>
                <a:prstGeom prst="line">
                  <a:avLst/>
                </a:prstGeom>
                <a:ln w="9525" cap="flat" cmpd="sng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sp>
            <p:sp>
              <p:nvSpPr>
                <p:cNvPr id="15426" name="直接连接符 11329"/>
                <p:cNvSpPr/>
                <p:nvPr/>
              </p:nvSpPr>
              <p:spPr>
                <a:xfrm flipV="1">
                  <a:off x="4560" y="400"/>
                  <a:ext cx="0" cy="400"/>
                </a:xfrm>
                <a:prstGeom prst="line">
                  <a:avLst/>
                </a:prstGeom>
                <a:ln w="9525" cap="flat" cmpd="sng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sp>
            <p:sp>
              <p:nvSpPr>
                <p:cNvPr id="15427" name="直接连接符 11330"/>
                <p:cNvSpPr/>
                <p:nvPr/>
              </p:nvSpPr>
              <p:spPr>
                <a:xfrm flipV="1">
                  <a:off x="4640" y="400"/>
                  <a:ext cx="0" cy="400"/>
                </a:xfrm>
                <a:prstGeom prst="line">
                  <a:avLst/>
                </a:prstGeom>
                <a:ln w="9525" cap="flat" cmpd="sng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sp>
            <p:sp>
              <p:nvSpPr>
                <p:cNvPr id="15428" name="直接连接符 11331"/>
                <p:cNvSpPr/>
                <p:nvPr/>
              </p:nvSpPr>
              <p:spPr>
                <a:xfrm flipV="1">
                  <a:off x="4720" y="400"/>
                  <a:ext cx="0" cy="400"/>
                </a:xfrm>
                <a:prstGeom prst="line">
                  <a:avLst/>
                </a:prstGeom>
                <a:ln w="9525" cap="flat" cmpd="sng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sp>
            <p:sp>
              <p:nvSpPr>
                <p:cNvPr id="15429" name="直接连接符 11332"/>
                <p:cNvSpPr/>
                <p:nvPr/>
              </p:nvSpPr>
              <p:spPr>
                <a:xfrm flipV="1">
                  <a:off x="4800" y="0"/>
                  <a:ext cx="0" cy="800"/>
                </a:xfrm>
                <a:prstGeom prst="line">
                  <a:avLst/>
                </a:prstGeom>
                <a:ln w="9525" cap="flat" cmpd="sng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sp>
            <p:sp>
              <p:nvSpPr>
                <p:cNvPr id="15430" name="直接连接符 11333"/>
                <p:cNvSpPr/>
                <p:nvPr/>
              </p:nvSpPr>
              <p:spPr>
                <a:xfrm flipV="1">
                  <a:off x="4880" y="400"/>
                  <a:ext cx="0" cy="400"/>
                </a:xfrm>
                <a:prstGeom prst="line">
                  <a:avLst/>
                </a:prstGeom>
                <a:ln w="9525" cap="flat" cmpd="sng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sp>
            <p:sp>
              <p:nvSpPr>
                <p:cNvPr id="15431" name="直接连接符 11334"/>
                <p:cNvSpPr/>
                <p:nvPr/>
              </p:nvSpPr>
              <p:spPr>
                <a:xfrm flipV="1">
                  <a:off x="4960" y="400"/>
                  <a:ext cx="0" cy="400"/>
                </a:xfrm>
                <a:prstGeom prst="line">
                  <a:avLst/>
                </a:prstGeom>
                <a:ln w="9525" cap="flat" cmpd="sng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sp>
            <p:sp>
              <p:nvSpPr>
                <p:cNvPr id="15432" name="直接连接符 11335"/>
                <p:cNvSpPr/>
                <p:nvPr/>
              </p:nvSpPr>
              <p:spPr>
                <a:xfrm flipV="1">
                  <a:off x="5040" y="400"/>
                  <a:ext cx="0" cy="400"/>
                </a:xfrm>
                <a:prstGeom prst="line">
                  <a:avLst/>
                </a:prstGeom>
                <a:ln w="9525" cap="flat" cmpd="sng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sp>
            <p:sp>
              <p:nvSpPr>
                <p:cNvPr id="15433" name="直接连接符 11336"/>
                <p:cNvSpPr/>
                <p:nvPr/>
              </p:nvSpPr>
              <p:spPr>
                <a:xfrm flipV="1">
                  <a:off x="5120" y="400"/>
                  <a:ext cx="0" cy="400"/>
                </a:xfrm>
                <a:prstGeom prst="line">
                  <a:avLst/>
                </a:prstGeom>
                <a:ln w="9525" cap="flat" cmpd="sng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sp>
            <p:sp>
              <p:nvSpPr>
                <p:cNvPr id="15434" name="直接连接符 11337"/>
                <p:cNvSpPr/>
                <p:nvPr/>
              </p:nvSpPr>
              <p:spPr>
                <a:xfrm flipV="1">
                  <a:off x="5200" y="200"/>
                  <a:ext cx="0" cy="600"/>
                </a:xfrm>
                <a:prstGeom prst="line">
                  <a:avLst/>
                </a:prstGeom>
                <a:ln w="9525" cap="flat" cmpd="sng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sp>
            <p:sp>
              <p:nvSpPr>
                <p:cNvPr id="15435" name="直接连接符 11338"/>
                <p:cNvSpPr/>
                <p:nvPr/>
              </p:nvSpPr>
              <p:spPr>
                <a:xfrm flipV="1">
                  <a:off x="5280" y="400"/>
                  <a:ext cx="0" cy="400"/>
                </a:xfrm>
                <a:prstGeom prst="line">
                  <a:avLst/>
                </a:prstGeom>
                <a:ln w="9525" cap="flat" cmpd="sng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sp>
            <p:sp>
              <p:nvSpPr>
                <p:cNvPr id="15436" name="直接连接符 11339"/>
                <p:cNvSpPr/>
                <p:nvPr/>
              </p:nvSpPr>
              <p:spPr>
                <a:xfrm flipV="1">
                  <a:off x="5360" y="400"/>
                  <a:ext cx="0" cy="400"/>
                </a:xfrm>
                <a:prstGeom prst="line">
                  <a:avLst/>
                </a:prstGeom>
                <a:ln w="9525" cap="flat" cmpd="sng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sp>
            <p:sp>
              <p:nvSpPr>
                <p:cNvPr id="15437" name="直接连接符 11340"/>
                <p:cNvSpPr/>
                <p:nvPr/>
              </p:nvSpPr>
              <p:spPr>
                <a:xfrm flipV="1">
                  <a:off x="5440" y="400"/>
                  <a:ext cx="0" cy="400"/>
                </a:xfrm>
                <a:prstGeom prst="line">
                  <a:avLst/>
                </a:prstGeom>
                <a:ln w="9525" cap="flat" cmpd="sng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sp>
            <p:sp>
              <p:nvSpPr>
                <p:cNvPr id="15438" name="直接连接符 11341"/>
                <p:cNvSpPr/>
                <p:nvPr/>
              </p:nvSpPr>
              <p:spPr>
                <a:xfrm flipV="1">
                  <a:off x="5520" y="400"/>
                  <a:ext cx="0" cy="400"/>
                </a:xfrm>
                <a:prstGeom prst="line">
                  <a:avLst/>
                </a:prstGeom>
                <a:ln w="9525" cap="flat" cmpd="sng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sp>
            <p:sp>
              <p:nvSpPr>
                <p:cNvPr id="15439" name="直接连接符 11342"/>
                <p:cNvSpPr/>
                <p:nvPr/>
              </p:nvSpPr>
              <p:spPr>
                <a:xfrm flipV="1">
                  <a:off x="5600" y="0"/>
                  <a:ext cx="0" cy="800"/>
                </a:xfrm>
                <a:prstGeom prst="line">
                  <a:avLst/>
                </a:prstGeom>
                <a:ln w="9525" cap="flat" cmpd="sng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sp>
            <p:sp>
              <p:nvSpPr>
                <p:cNvPr id="15440" name="直接连接符 11343"/>
                <p:cNvSpPr/>
                <p:nvPr/>
              </p:nvSpPr>
              <p:spPr>
                <a:xfrm flipV="1">
                  <a:off x="5680" y="400"/>
                  <a:ext cx="0" cy="400"/>
                </a:xfrm>
                <a:prstGeom prst="line">
                  <a:avLst/>
                </a:prstGeom>
                <a:ln w="9525" cap="flat" cmpd="sng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sp>
            <p:sp>
              <p:nvSpPr>
                <p:cNvPr id="15441" name="直接连接符 11344"/>
                <p:cNvSpPr/>
                <p:nvPr/>
              </p:nvSpPr>
              <p:spPr>
                <a:xfrm flipV="1">
                  <a:off x="5760" y="400"/>
                  <a:ext cx="0" cy="400"/>
                </a:xfrm>
                <a:prstGeom prst="line">
                  <a:avLst/>
                </a:prstGeom>
                <a:ln w="9525" cap="flat" cmpd="sng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sp>
            <p:sp>
              <p:nvSpPr>
                <p:cNvPr id="15442" name="直接连接符 11345"/>
                <p:cNvSpPr/>
                <p:nvPr/>
              </p:nvSpPr>
              <p:spPr>
                <a:xfrm flipV="1">
                  <a:off x="5840" y="400"/>
                  <a:ext cx="0" cy="400"/>
                </a:xfrm>
                <a:prstGeom prst="line">
                  <a:avLst/>
                </a:prstGeom>
                <a:ln w="9525" cap="flat" cmpd="sng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sp>
            <p:sp>
              <p:nvSpPr>
                <p:cNvPr id="15443" name="直接连接符 11346"/>
                <p:cNvSpPr/>
                <p:nvPr/>
              </p:nvSpPr>
              <p:spPr>
                <a:xfrm flipV="1">
                  <a:off x="5920" y="400"/>
                  <a:ext cx="0" cy="400"/>
                </a:xfrm>
                <a:prstGeom prst="line">
                  <a:avLst/>
                </a:prstGeom>
                <a:ln w="9525" cap="flat" cmpd="sng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sp>
            <p:sp>
              <p:nvSpPr>
                <p:cNvPr id="15444" name="直接连接符 11347"/>
                <p:cNvSpPr/>
                <p:nvPr/>
              </p:nvSpPr>
              <p:spPr>
                <a:xfrm flipV="1">
                  <a:off x="6000" y="200"/>
                  <a:ext cx="0" cy="600"/>
                </a:xfrm>
                <a:prstGeom prst="line">
                  <a:avLst/>
                </a:prstGeom>
                <a:ln w="9525" cap="flat" cmpd="sng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sp>
            <p:sp>
              <p:nvSpPr>
                <p:cNvPr id="15445" name="直接连接符 11348"/>
                <p:cNvSpPr/>
                <p:nvPr/>
              </p:nvSpPr>
              <p:spPr>
                <a:xfrm flipV="1">
                  <a:off x="6080" y="400"/>
                  <a:ext cx="0" cy="400"/>
                </a:xfrm>
                <a:prstGeom prst="line">
                  <a:avLst/>
                </a:prstGeom>
                <a:ln w="9525" cap="flat" cmpd="sng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sp>
            <p:sp>
              <p:nvSpPr>
                <p:cNvPr id="15446" name="直接连接符 11349"/>
                <p:cNvSpPr/>
                <p:nvPr/>
              </p:nvSpPr>
              <p:spPr>
                <a:xfrm flipV="1">
                  <a:off x="6160" y="400"/>
                  <a:ext cx="0" cy="400"/>
                </a:xfrm>
                <a:prstGeom prst="line">
                  <a:avLst/>
                </a:prstGeom>
                <a:ln w="9525" cap="flat" cmpd="sng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sp>
            <p:sp>
              <p:nvSpPr>
                <p:cNvPr id="15447" name="直接连接符 11350"/>
                <p:cNvSpPr/>
                <p:nvPr/>
              </p:nvSpPr>
              <p:spPr>
                <a:xfrm flipV="1">
                  <a:off x="6240" y="400"/>
                  <a:ext cx="0" cy="400"/>
                </a:xfrm>
                <a:prstGeom prst="line">
                  <a:avLst/>
                </a:prstGeom>
                <a:ln w="9525" cap="flat" cmpd="sng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sp>
            <p:sp>
              <p:nvSpPr>
                <p:cNvPr id="15448" name="直接连接符 11351"/>
                <p:cNvSpPr/>
                <p:nvPr/>
              </p:nvSpPr>
              <p:spPr>
                <a:xfrm flipV="1">
                  <a:off x="6320" y="400"/>
                  <a:ext cx="0" cy="400"/>
                </a:xfrm>
                <a:prstGeom prst="line">
                  <a:avLst/>
                </a:prstGeom>
                <a:ln w="9525" cap="flat" cmpd="sng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sp>
            <p:sp>
              <p:nvSpPr>
                <p:cNvPr id="15449" name="直接连接符 11352"/>
                <p:cNvSpPr/>
                <p:nvPr/>
              </p:nvSpPr>
              <p:spPr>
                <a:xfrm flipV="1">
                  <a:off x="6400" y="0"/>
                  <a:ext cx="0" cy="800"/>
                </a:xfrm>
                <a:prstGeom prst="line">
                  <a:avLst/>
                </a:prstGeom>
                <a:ln w="9525" cap="flat" cmpd="sng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sp>
            <p:sp>
              <p:nvSpPr>
                <p:cNvPr id="15450" name="直接连接符 11353"/>
                <p:cNvSpPr/>
                <p:nvPr/>
              </p:nvSpPr>
              <p:spPr>
                <a:xfrm flipV="1">
                  <a:off x="6480" y="400"/>
                  <a:ext cx="0" cy="400"/>
                </a:xfrm>
                <a:prstGeom prst="line">
                  <a:avLst/>
                </a:prstGeom>
                <a:ln w="9525" cap="flat" cmpd="sng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sp>
            <p:sp>
              <p:nvSpPr>
                <p:cNvPr id="15451" name="直接连接符 11354"/>
                <p:cNvSpPr/>
                <p:nvPr/>
              </p:nvSpPr>
              <p:spPr>
                <a:xfrm flipV="1">
                  <a:off x="6560" y="400"/>
                  <a:ext cx="0" cy="400"/>
                </a:xfrm>
                <a:prstGeom prst="line">
                  <a:avLst/>
                </a:prstGeom>
                <a:ln w="9525" cap="flat" cmpd="sng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sp>
            <p:sp>
              <p:nvSpPr>
                <p:cNvPr id="15452" name="直接连接符 11355"/>
                <p:cNvSpPr/>
                <p:nvPr/>
              </p:nvSpPr>
              <p:spPr>
                <a:xfrm flipV="1">
                  <a:off x="6640" y="400"/>
                  <a:ext cx="0" cy="400"/>
                </a:xfrm>
                <a:prstGeom prst="line">
                  <a:avLst/>
                </a:prstGeom>
                <a:ln w="9525" cap="flat" cmpd="sng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sp>
            <p:sp>
              <p:nvSpPr>
                <p:cNvPr id="15453" name="直接连接符 11356"/>
                <p:cNvSpPr/>
                <p:nvPr/>
              </p:nvSpPr>
              <p:spPr>
                <a:xfrm flipV="1">
                  <a:off x="6720" y="400"/>
                  <a:ext cx="0" cy="400"/>
                </a:xfrm>
                <a:prstGeom prst="line">
                  <a:avLst/>
                </a:prstGeom>
                <a:ln w="9525" cap="flat" cmpd="sng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sp>
            <p:sp>
              <p:nvSpPr>
                <p:cNvPr id="15454" name="直接连接符 11357"/>
                <p:cNvSpPr/>
                <p:nvPr/>
              </p:nvSpPr>
              <p:spPr>
                <a:xfrm flipV="1">
                  <a:off x="6800" y="200"/>
                  <a:ext cx="0" cy="600"/>
                </a:xfrm>
                <a:prstGeom prst="line">
                  <a:avLst/>
                </a:prstGeom>
                <a:ln w="9525" cap="flat" cmpd="sng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sp>
            <p:sp>
              <p:nvSpPr>
                <p:cNvPr id="15455" name="直接连接符 11358"/>
                <p:cNvSpPr/>
                <p:nvPr/>
              </p:nvSpPr>
              <p:spPr>
                <a:xfrm flipV="1">
                  <a:off x="6880" y="400"/>
                  <a:ext cx="0" cy="400"/>
                </a:xfrm>
                <a:prstGeom prst="line">
                  <a:avLst/>
                </a:prstGeom>
                <a:ln w="9525" cap="flat" cmpd="sng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sp>
            <p:sp>
              <p:nvSpPr>
                <p:cNvPr id="15456" name="直接连接符 11359"/>
                <p:cNvSpPr/>
                <p:nvPr/>
              </p:nvSpPr>
              <p:spPr>
                <a:xfrm flipV="1">
                  <a:off x="6960" y="400"/>
                  <a:ext cx="0" cy="400"/>
                </a:xfrm>
                <a:prstGeom prst="line">
                  <a:avLst/>
                </a:prstGeom>
                <a:ln w="9525" cap="flat" cmpd="sng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sp>
            <p:sp>
              <p:nvSpPr>
                <p:cNvPr id="15457" name="直接连接符 11360"/>
                <p:cNvSpPr/>
                <p:nvPr/>
              </p:nvSpPr>
              <p:spPr>
                <a:xfrm flipV="1">
                  <a:off x="7040" y="400"/>
                  <a:ext cx="0" cy="400"/>
                </a:xfrm>
                <a:prstGeom prst="line">
                  <a:avLst/>
                </a:prstGeom>
                <a:ln w="9525" cap="flat" cmpd="sng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sp>
            <p:sp>
              <p:nvSpPr>
                <p:cNvPr id="15458" name="直接连接符 11361"/>
                <p:cNvSpPr/>
                <p:nvPr/>
              </p:nvSpPr>
              <p:spPr>
                <a:xfrm flipV="1">
                  <a:off x="7120" y="400"/>
                  <a:ext cx="0" cy="400"/>
                </a:xfrm>
                <a:prstGeom prst="line">
                  <a:avLst/>
                </a:prstGeom>
                <a:ln w="9525" cap="flat" cmpd="sng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sp>
            <p:sp>
              <p:nvSpPr>
                <p:cNvPr id="15459" name="直接连接符 11362"/>
                <p:cNvSpPr/>
                <p:nvPr/>
              </p:nvSpPr>
              <p:spPr>
                <a:xfrm flipV="1">
                  <a:off x="7200" y="0"/>
                  <a:ext cx="0" cy="800"/>
                </a:xfrm>
                <a:prstGeom prst="line">
                  <a:avLst/>
                </a:prstGeom>
                <a:ln w="9525" cap="flat" cmpd="sng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sp>
            <p:sp>
              <p:nvSpPr>
                <p:cNvPr id="15460" name="直接连接符 11363"/>
                <p:cNvSpPr/>
                <p:nvPr/>
              </p:nvSpPr>
              <p:spPr>
                <a:xfrm flipV="1">
                  <a:off x="7280" y="400"/>
                  <a:ext cx="0" cy="400"/>
                </a:xfrm>
                <a:prstGeom prst="line">
                  <a:avLst/>
                </a:prstGeom>
                <a:ln w="9525" cap="flat" cmpd="sng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sp>
            <p:sp>
              <p:nvSpPr>
                <p:cNvPr id="15461" name="直接连接符 11364"/>
                <p:cNvSpPr/>
                <p:nvPr/>
              </p:nvSpPr>
              <p:spPr>
                <a:xfrm flipV="1">
                  <a:off x="7360" y="400"/>
                  <a:ext cx="0" cy="400"/>
                </a:xfrm>
                <a:prstGeom prst="line">
                  <a:avLst/>
                </a:prstGeom>
                <a:ln w="9525" cap="flat" cmpd="sng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sp>
            <p:sp>
              <p:nvSpPr>
                <p:cNvPr id="15462" name="直接连接符 11365"/>
                <p:cNvSpPr/>
                <p:nvPr/>
              </p:nvSpPr>
              <p:spPr>
                <a:xfrm flipV="1">
                  <a:off x="7440" y="400"/>
                  <a:ext cx="0" cy="400"/>
                </a:xfrm>
                <a:prstGeom prst="line">
                  <a:avLst/>
                </a:prstGeom>
                <a:ln w="9525" cap="flat" cmpd="sng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sp>
            <p:sp>
              <p:nvSpPr>
                <p:cNvPr id="15463" name="直接连接符 11366"/>
                <p:cNvSpPr/>
                <p:nvPr/>
              </p:nvSpPr>
              <p:spPr>
                <a:xfrm flipV="1">
                  <a:off x="7520" y="400"/>
                  <a:ext cx="0" cy="400"/>
                </a:xfrm>
                <a:prstGeom prst="line">
                  <a:avLst/>
                </a:prstGeom>
                <a:ln w="9525" cap="flat" cmpd="sng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sp>
            <p:sp>
              <p:nvSpPr>
                <p:cNvPr id="15464" name="直接连接符 11367"/>
                <p:cNvSpPr/>
                <p:nvPr/>
              </p:nvSpPr>
              <p:spPr>
                <a:xfrm flipV="1">
                  <a:off x="7600" y="200"/>
                  <a:ext cx="0" cy="600"/>
                </a:xfrm>
                <a:prstGeom prst="line">
                  <a:avLst/>
                </a:prstGeom>
                <a:ln w="9525" cap="flat" cmpd="sng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sp>
            <p:sp>
              <p:nvSpPr>
                <p:cNvPr id="15465" name="直接连接符 11368"/>
                <p:cNvSpPr/>
                <p:nvPr/>
              </p:nvSpPr>
              <p:spPr>
                <a:xfrm flipV="1">
                  <a:off x="7680" y="400"/>
                  <a:ext cx="0" cy="400"/>
                </a:xfrm>
                <a:prstGeom prst="line">
                  <a:avLst/>
                </a:prstGeom>
                <a:ln w="9525" cap="flat" cmpd="sng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sp>
            <p:sp>
              <p:nvSpPr>
                <p:cNvPr id="15466" name="直接连接符 11369"/>
                <p:cNvSpPr/>
                <p:nvPr/>
              </p:nvSpPr>
              <p:spPr>
                <a:xfrm flipV="1">
                  <a:off x="7760" y="400"/>
                  <a:ext cx="0" cy="400"/>
                </a:xfrm>
                <a:prstGeom prst="line">
                  <a:avLst/>
                </a:prstGeom>
                <a:ln w="9525" cap="flat" cmpd="sng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sp>
            <p:sp>
              <p:nvSpPr>
                <p:cNvPr id="15467" name="直接连接符 11370"/>
                <p:cNvSpPr/>
                <p:nvPr/>
              </p:nvSpPr>
              <p:spPr>
                <a:xfrm flipV="1">
                  <a:off x="7840" y="400"/>
                  <a:ext cx="0" cy="400"/>
                </a:xfrm>
                <a:prstGeom prst="line">
                  <a:avLst/>
                </a:prstGeom>
                <a:ln w="9525" cap="flat" cmpd="sng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sp>
            <p:sp>
              <p:nvSpPr>
                <p:cNvPr id="15468" name="直接连接符 11371"/>
                <p:cNvSpPr/>
                <p:nvPr/>
              </p:nvSpPr>
              <p:spPr>
                <a:xfrm flipV="1">
                  <a:off x="7920" y="400"/>
                  <a:ext cx="0" cy="400"/>
                </a:xfrm>
                <a:prstGeom prst="line">
                  <a:avLst/>
                </a:prstGeom>
                <a:ln w="9525" cap="flat" cmpd="sng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sp>
            <p:sp>
              <p:nvSpPr>
                <p:cNvPr id="15469" name="直接连接符 11372"/>
                <p:cNvSpPr/>
                <p:nvPr/>
              </p:nvSpPr>
              <p:spPr>
                <a:xfrm flipV="1">
                  <a:off x="8000" y="0"/>
                  <a:ext cx="0" cy="800"/>
                </a:xfrm>
                <a:prstGeom prst="line">
                  <a:avLst/>
                </a:prstGeom>
                <a:ln w="9525" cap="flat" cmpd="sng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sp>
          </p:grpSp>
          <p:sp>
            <p:nvSpPr>
              <p:cNvPr id="15470" name="文本框 11373"/>
              <p:cNvSpPr txBox="1"/>
              <p:nvPr/>
            </p:nvSpPr>
            <p:spPr>
              <a:xfrm>
                <a:off x="0" y="384"/>
                <a:ext cx="335" cy="300"/>
              </a:xfrm>
              <a:prstGeom prst="rect">
                <a:avLst/>
              </a:prstGeom>
              <a:noFill/>
              <a:ln w="9525">
                <a:noFill/>
              </a:ln>
            </p:spPr>
            <p:txBody>
              <a:bodyPr wrap="square" lIns="0" tIns="0" rIns="0" bIns="0" anchor="t" anchorCtr="0"/>
              <a:p>
                <a:pPr algn="just"/>
                <a:r>
                  <a:rPr lang="en-US" altLang="zh-CN" sz="1000" dirty="0">
                    <a:latin typeface="Times New Roman" panose="02020603050405020304" charset="0"/>
                    <a:ea typeface="宋体" panose="02010600030101010101" pitchFamily="2" charset="-122"/>
                  </a:rPr>
                  <a:t>0</a:t>
                </a:r>
                <a:endParaRPr lang="en-US" altLang="zh-CN" dirty="0">
                  <a:latin typeface="Arial" panose="020B0604020202020204" pitchFamily="34" charset="0"/>
                  <a:ea typeface="宋体" panose="02010600030101010101" pitchFamily="2" charset="-122"/>
                </a:endParaRPr>
              </a:p>
            </p:txBody>
          </p:sp>
          <p:sp>
            <p:nvSpPr>
              <p:cNvPr id="15471" name="文本框 11374"/>
              <p:cNvSpPr txBox="1"/>
              <p:nvPr/>
            </p:nvSpPr>
            <p:spPr>
              <a:xfrm>
                <a:off x="550" y="393"/>
                <a:ext cx="330" cy="303"/>
              </a:xfrm>
              <a:prstGeom prst="rect">
                <a:avLst/>
              </a:prstGeom>
              <a:noFill/>
              <a:ln w="9525">
                <a:noFill/>
              </a:ln>
            </p:spPr>
            <p:txBody>
              <a:bodyPr wrap="square" lIns="0" tIns="0" rIns="0" bIns="0" anchor="t" anchorCtr="0"/>
              <a:p>
                <a:pPr algn="just"/>
                <a:r>
                  <a:rPr lang="en-US" altLang="zh-CN" sz="1000" dirty="0">
                    <a:latin typeface="Times New Roman" panose="02020603050405020304" charset="0"/>
                    <a:ea typeface="宋体" panose="02010600030101010101" pitchFamily="2" charset="-122"/>
                  </a:rPr>
                  <a:t>1</a:t>
                </a:r>
                <a:endParaRPr lang="en-US" altLang="zh-CN" dirty="0">
                  <a:latin typeface="Arial" panose="020B0604020202020204" pitchFamily="34" charset="0"/>
                  <a:ea typeface="宋体" panose="02010600030101010101" pitchFamily="2" charset="-122"/>
                </a:endParaRPr>
              </a:p>
            </p:txBody>
          </p:sp>
          <p:sp>
            <p:nvSpPr>
              <p:cNvPr id="15472" name="文本框 11375"/>
              <p:cNvSpPr txBox="1"/>
              <p:nvPr/>
            </p:nvSpPr>
            <p:spPr>
              <a:xfrm>
                <a:off x="1120" y="384"/>
                <a:ext cx="367" cy="272"/>
              </a:xfrm>
              <a:prstGeom prst="rect">
                <a:avLst/>
              </a:prstGeom>
              <a:noFill/>
              <a:ln w="9525">
                <a:noFill/>
              </a:ln>
            </p:spPr>
            <p:txBody>
              <a:bodyPr wrap="square" lIns="0" tIns="0" rIns="0" bIns="0" anchor="t" anchorCtr="0"/>
              <a:p>
                <a:pPr algn="just"/>
                <a:r>
                  <a:rPr lang="en-US" altLang="zh-CN" sz="1000" dirty="0">
                    <a:latin typeface="Times New Roman" panose="02020603050405020304" charset="0"/>
                    <a:ea typeface="宋体" panose="02010600030101010101" pitchFamily="2" charset="-122"/>
                  </a:rPr>
                  <a:t>2</a:t>
                </a:r>
                <a:endParaRPr lang="en-US" altLang="zh-CN" dirty="0">
                  <a:latin typeface="Arial" panose="020B0604020202020204" pitchFamily="34" charset="0"/>
                  <a:ea typeface="宋体" panose="02010600030101010101" pitchFamily="2" charset="-122"/>
                </a:endParaRPr>
              </a:p>
            </p:txBody>
          </p:sp>
          <p:sp>
            <p:nvSpPr>
              <p:cNvPr id="15473" name="文本框 11376"/>
              <p:cNvSpPr txBox="1"/>
              <p:nvPr/>
            </p:nvSpPr>
            <p:spPr>
              <a:xfrm>
                <a:off x="1689" y="384"/>
                <a:ext cx="332" cy="272"/>
              </a:xfrm>
              <a:prstGeom prst="rect">
                <a:avLst/>
              </a:prstGeom>
              <a:noFill/>
              <a:ln w="9525">
                <a:noFill/>
              </a:ln>
            </p:spPr>
            <p:txBody>
              <a:bodyPr wrap="square" lIns="0" tIns="0" rIns="0" bIns="0" anchor="t" anchorCtr="0"/>
              <a:p>
                <a:pPr algn="just"/>
                <a:r>
                  <a:rPr lang="en-US" altLang="zh-CN" sz="1000" dirty="0">
                    <a:latin typeface="Times New Roman" panose="02020603050405020304" charset="0"/>
                    <a:ea typeface="宋体" panose="02010600030101010101" pitchFamily="2" charset="-122"/>
                  </a:rPr>
                  <a:t>3</a:t>
                </a:r>
                <a:endParaRPr lang="en-US" altLang="zh-CN" dirty="0">
                  <a:latin typeface="Arial" panose="020B0604020202020204" pitchFamily="34" charset="0"/>
                  <a:ea typeface="宋体" panose="02010600030101010101" pitchFamily="2" charset="-122"/>
                </a:endParaRPr>
              </a:p>
            </p:txBody>
          </p:sp>
          <p:sp>
            <p:nvSpPr>
              <p:cNvPr id="15474" name="文本框 11377"/>
              <p:cNvSpPr txBox="1"/>
              <p:nvPr/>
            </p:nvSpPr>
            <p:spPr>
              <a:xfrm>
                <a:off x="2238" y="384"/>
                <a:ext cx="281" cy="309"/>
              </a:xfrm>
              <a:prstGeom prst="rect">
                <a:avLst/>
              </a:prstGeom>
              <a:noFill/>
              <a:ln w="9525">
                <a:noFill/>
              </a:ln>
            </p:spPr>
            <p:txBody>
              <a:bodyPr wrap="square" lIns="0" tIns="0" rIns="0" bIns="0" anchor="t" anchorCtr="0"/>
              <a:p>
                <a:pPr algn="just"/>
                <a:r>
                  <a:rPr lang="en-US" altLang="zh-CN" sz="1000" dirty="0">
                    <a:latin typeface="Times New Roman" panose="02020603050405020304" charset="0"/>
                    <a:ea typeface="宋体" panose="02010600030101010101" pitchFamily="2" charset="-122"/>
                  </a:rPr>
                  <a:t>4</a:t>
                </a:r>
                <a:endParaRPr lang="en-US" altLang="zh-CN" dirty="0">
                  <a:latin typeface="Arial" panose="020B0604020202020204" pitchFamily="34" charset="0"/>
                  <a:ea typeface="宋体" panose="02010600030101010101" pitchFamily="2" charset="-122"/>
                </a:endParaRPr>
              </a:p>
            </p:txBody>
          </p:sp>
          <p:sp>
            <p:nvSpPr>
              <p:cNvPr id="15475" name="文本框 11378"/>
              <p:cNvSpPr txBox="1"/>
              <p:nvPr/>
            </p:nvSpPr>
            <p:spPr>
              <a:xfrm>
                <a:off x="2798" y="384"/>
                <a:ext cx="193" cy="263"/>
              </a:xfrm>
              <a:prstGeom prst="rect">
                <a:avLst/>
              </a:prstGeom>
              <a:noFill/>
              <a:ln w="9525">
                <a:noFill/>
              </a:ln>
            </p:spPr>
            <p:txBody>
              <a:bodyPr wrap="square" lIns="0" tIns="0" rIns="0" bIns="0" anchor="t" anchorCtr="0"/>
              <a:p>
                <a:pPr algn="just"/>
                <a:r>
                  <a:rPr lang="en-US" altLang="zh-CN" sz="1000" dirty="0">
                    <a:latin typeface="Times New Roman" panose="02020603050405020304" charset="0"/>
                    <a:ea typeface="宋体" panose="02010600030101010101" pitchFamily="2" charset="-122"/>
                  </a:rPr>
                  <a:t>5</a:t>
                </a:r>
                <a:endParaRPr lang="en-US" altLang="zh-CN" dirty="0">
                  <a:latin typeface="Arial" panose="020B0604020202020204" pitchFamily="34" charset="0"/>
                  <a:ea typeface="宋体" panose="02010600030101010101" pitchFamily="2" charset="-122"/>
                </a:endParaRPr>
              </a:p>
            </p:txBody>
          </p:sp>
          <p:sp>
            <p:nvSpPr>
              <p:cNvPr id="15476" name="文本框 11379"/>
              <p:cNvSpPr txBox="1"/>
              <p:nvPr/>
            </p:nvSpPr>
            <p:spPr>
              <a:xfrm>
                <a:off x="3375" y="384"/>
                <a:ext cx="193" cy="263"/>
              </a:xfrm>
              <a:prstGeom prst="rect">
                <a:avLst/>
              </a:prstGeom>
              <a:noFill/>
              <a:ln w="9525">
                <a:noFill/>
              </a:ln>
            </p:spPr>
            <p:txBody>
              <a:bodyPr wrap="square" lIns="0" tIns="0" rIns="0" bIns="0" anchor="t" anchorCtr="0"/>
              <a:p>
                <a:pPr algn="just"/>
                <a:r>
                  <a:rPr lang="en-US" altLang="zh-CN" sz="1000" dirty="0">
                    <a:latin typeface="Times New Roman" panose="02020603050405020304" charset="0"/>
                    <a:ea typeface="宋体" panose="02010600030101010101" pitchFamily="2" charset="-122"/>
                  </a:rPr>
                  <a:t>6</a:t>
                </a:r>
                <a:endParaRPr lang="en-US" altLang="zh-CN" dirty="0">
                  <a:latin typeface="Arial" panose="020B0604020202020204" pitchFamily="34" charset="0"/>
                  <a:ea typeface="宋体" panose="02010600030101010101" pitchFamily="2" charset="-122"/>
                </a:endParaRPr>
              </a:p>
            </p:txBody>
          </p:sp>
          <p:sp>
            <p:nvSpPr>
              <p:cNvPr id="15477" name="文本框 11380"/>
              <p:cNvSpPr txBox="1"/>
              <p:nvPr/>
            </p:nvSpPr>
            <p:spPr>
              <a:xfrm>
                <a:off x="3952" y="393"/>
                <a:ext cx="193" cy="263"/>
              </a:xfrm>
              <a:prstGeom prst="rect">
                <a:avLst/>
              </a:prstGeom>
              <a:noFill/>
              <a:ln w="9525">
                <a:noFill/>
              </a:ln>
            </p:spPr>
            <p:txBody>
              <a:bodyPr wrap="square" lIns="0" tIns="0" rIns="0" bIns="0" anchor="t" anchorCtr="0"/>
              <a:p>
                <a:pPr algn="just"/>
                <a:r>
                  <a:rPr lang="en-US" altLang="zh-CN" sz="1000" dirty="0">
                    <a:latin typeface="Times New Roman" panose="02020603050405020304" charset="0"/>
                    <a:ea typeface="宋体" panose="02010600030101010101" pitchFamily="2" charset="-122"/>
                  </a:rPr>
                  <a:t>7</a:t>
                </a:r>
                <a:endParaRPr lang="en-US" altLang="zh-CN" dirty="0">
                  <a:latin typeface="Arial" panose="020B0604020202020204" pitchFamily="34" charset="0"/>
                  <a:ea typeface="宋体" panose="02010600030101010101" pitchFamily="2" charset="-122"/>
                </a:endParaRPr>
              </a:p>
            </p:txBody>
          </p:sp>
          <p:sp>
            <p:nvSpPr>
              <p:cNvPr id="15478" name="文本框 11381"/>
              <p:cNvSpPr txBox="1"/>
              <p:nvPr/>
            </p:nvSpPr>
            <p:spPr>
              <a:xfrm>
                <a:off x="4522" y="393"/>
                <a:ext cx="193" cy="263"/>
              </a:xfrm>
              <a:prstGeom prst="rect">
                <a:avLst/>
              </a:prstGeom>
              <a:noFill/>
              <a:ln w="9525">
                <a:noFill/>
              </a:ln>
            </p:spPr>
            <p:txBody>
              <a:bodyPr wrap="square" lIns="0" tIns="0" rIns="0" bIns="0" anchor="t" anchorCtr="0"/>
              <a:p>
                <a:pPr algn="just"/>
                <a:r>
                  <a:rPr lang="en-US" altLang="zh-CN" sz="1000" dirty="0">
                    <a:latin typeface="Times New Roman" panose="02020603050405020304" charset="0"/>
                    <a:ea typeface="宋体" panose="02010600030101010101" pitchFamily="2" charset="-122"/>
                  </a:rPr>
                  <a:t>8</a:t>
                </a:r>
                <a:endParaRPr lang="en-US" altLang="zh-CN" dirty="0">
                  <a:latin typeface="Arial" panose="020B0604020202020204" pitchFamily="34" charset="0"/>
                  <a:ea typeface="宋体" panose="02010600030101010101" pitchFamily="2" charset="-122"/>
                </a:endParaRPr>
              </a:p>
            </p:txBody>
          </p:sp>
          <p:sp>
            <p:nvSpPr>
              <p:cNvPr id="15479" name="文本框 11382"/>
              <p:cNvSpPr txBox="1"/>
              <p:nvPr/>
            </p:nvSpPr>
            <p:spPr>
              <a:xfrm>
                <a:off x="5091" y="393"/>
                <a:ext cx="193" cy="263"/>
              </a:xfrm>
              <a:prstGeom prst="rect">
                <a:avLst/>
              </a:prstGeom>
              <a:noFill/>
              <a:ln w="9525">
                <a:noFill/>
              </a:ln>
            </p:spPr>
            <p:txBody>
              <a:bodyPr wrap="square" lIns="0" tIns="0" rIns="0" bIns="0" anchor="t" anchorCtr="0"/>
              <a:p>
                <a:pPr algn="just"/>
                <a:r>
                  <a:rPr lang="en-US" altLang="zh-CN" sz="1000" dirty="0">
                    <a:latin typeface="Times New Roman" panose="02020603050405020304" charset="0"/>
                    <a:ea typeface="宋体" panose="02010600030101010101" pitchFamily="2" charset="-122"/>
                  </a:rPr>
                  <a:t>9</a:t>
                </a:r>
                <a:endParaRPr lang="en-US" altLang="zh-CN" dirty="0">
                  <a:latin typeface="Arial" panose="020B0604020202020204" pitchFamily="34" charset="0"/>
                  <a:ea typeface="宋体" panose="02010600030101010101" pitchFamily="2" charset="-122"/>
                </a:endParaRPr>
              </a:p>
            </p:txBody>
          </p:sp>
          <p:sp>
            <p:nvSpPr>
              <p:cNvPr id="15480" name="文本框 11383"/>
              <p:cNvSpPr txBox="1"/>
              <p:nvPr/>
            </p:nvSpPr>
            <p:spPr>
              <a:xfrm>
                <a:off x="5586" y="394"/>
                <a:ext cx="271" cy="272"/>
              </a:xfrm>
              <a:prstGeom prst="rect">
                <a:avLst/>
              </a:prstGeom>
              <a:noFill/>
              <a:ln w="9525">
                <a:noFill/>
              </a:ln>
            </p:spPr>
            <p:txBody>
              <a:bodyPr wrap="square" lIns="0" tIns="0" rIns="0" bIns="0" anchor="t" anchorCtr="0"/>
              <a:p>
                <a:pPr algn="just"/>
                <a:r>
                  <a:rPr lang="en-US" altLang="zh-CN" sz="1000" dirty="0">
                    <a:latin typeface="Times New Roman" panose="02020603050405020304" charset="0"/>
                    <a:ea typeface="宋体" panose="02010600030101010101" pitchFamily="2" charset="-122"/>
                  </a:rPr>
                  <a:t>10</a:t>
                </a:r>
                <a:endParaRPr lang="en-US" altLang="zh-CN" dirty="0">
                  <a:latin typeface="Arial" panose="020B0604020202020204" pitchFamily="34" charset="0"/>
                  <a:ea typeface="宋体" panose="02010600030101010101" pitchFamily="2" charset="-122"/>
                </a:endParaRPr>
              </a:p>
            </p:txBody>
          </p:sp>
          <p:sp>
            <p:nvSpPr>
              <p:cNvPr id="15481" name="文本框 11384"/>
              <p:cNvSpPr txBox="1"/>
              <p:nvPr/>
            </p:nvSpPr>
            <p:spPr>
              <a:xfrm>
                <a:off x="135" y="384"/>
                <a:ext cx="335" cy="300"/>
              </a:xfrm>
              <a:prstGeom prst="rect">
                <a:avLst/>
              </a:prstGeom>
              <a:noFill/>
              <a:ln w="9525">
                <a:noFill/>
              </a:ln>
            </p:spPr>
            <p:txBody>
              <a:bodyPr wrap="square" lIns="0" tIns="0" rIns="0" bIns="0" anchor="t" anchorCtr="0"/>
              <a:p>
                <a:pPr algn="just"/>
                <a:r>
                  <a:rPr lang="en-US" altLang="zh-CN" sz="1000" dirty="0">
                    <a:latin typeface="Times New Roman" panose="02020603050405020304" charset="0"/>
                    <a:ea typeface="宋体" panose="02010600030101010101" pitchFamily="2" charset="-122"/>
                  </a:rPr>
                  <a:t>cm</a:t>
                </a:r>
                <a:endParaRPr lang="en-US" altLang="zh-CN" dirty="0">
                  <a:latin typeface="Arial" panose="020B0604020202020204" pitchFamily="34" charset="0"/>
                  <a:ea typeface="宋体" panose="02010600030101010101" pitchFamily="2" charset="-122"/>
                </a:endParaRPr>
              </a:p>
            </p:txBody>
          </p:sp>
        </p:grpSp>
      </p:grpSp>
      <p:grpSp>
        <p:nvGrpSpPr>
          <p:cNvPr id="11386" name="组合 11385"/>
          <p:cNvGrpSpPr/>
          <p:nvPr/>
        </p:nvGrpSpPr>
        <p:grpSpPr>
          <a:xfrm>
            <a:off x="2628900" y="981075"/>
            <a:ext cx="1511300" cy="1081088"/>
            <a:chOff x="0" y="0"/>
            <a:chExt cx="1225" cy="816"/>
          </a:xfrm>
        </p:grpSpPr>
        <p:sp>
          <p:nvSpPr>
            <p:cNvPr id="15483" name="直角三角形 11386"/>
            <p:cNvSpPr/>
            <p:nvPr/>
          </p:nvSpPr>
          <p:spPr>
            <a:xfrm rot="-5400000">
              <a:off x="204" y="-204"/>
              <a:ext cx="816" cy="1225"/>
            </a:xfrm>
            <a:prstGeom prst="rtTriangle">
              <a:avLst/>
            </a:prstGeom>
            <a:solidFill>
              <a:srgbClr val="FFCC66"/>
            </a:solidFill>
            <a:ln w="9525" cap="flat" cmpd="sng">
              <a:solidFill>
                <a:schemeClr val="tx2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anchor="t" anchorCtr="0"/>
            <a:p>
              <a:endParaRPr lang="zh-CN" altLang="en-US">
                <a:latin typeface="Arial" panose="020B0604020202020204" pitchFamily="34" charset="0"/>
                <a:ea typeface="宋体" panose="02010600030101010101" pitchFamily="2" charset="-122"/>
              </a:endParaRPr>
            </a:p>
          </p:txBody>
        </p:sp>
        <p:sp>
          <p:nvSpPr>
            <p:cNvPr id="15484" name="椭圆 11387"/>
            <p:cNvSpPr/>
            <p:nvPr/>
          </p:nvSpPr>
          <p:spPr>
            <a:xfrm>
              <a:off x="787" y="363"/>
              <a:ext cx="318" cy="318"/>
            </a:xfrm>
            <a:prstGeom prst="ellipse">
              <a:avLst/>
            </a:prstGeom>
            <a:solidFill>
              <a:schemeClr val="bg1"/>
            </a:solidFill>
            <a:ln w="9525" cap="flat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anchor="t" anchorCtr="0"/>
            <a:p>
              <a:endParaRPr lang="zh-CN" altLang="en-US">
                <a:latin typeface="Arial" panose="020B0604020202020204" pitchFamily="34" charset="0"/>
                <a:ea typeface="宋体" panose="02010600030101010101" pitchFamily="2" charset="-122"/>
              </a:endParaRPr>
            </a:p>
          </p:txBody>
        </p:sp>
      </p:grpSp>
      <p:grpSp>
        <p:nvGrpSpPr>
          <p:cNvPr id="11389" name="组合 11388"/>
          <p:cNvGrpSpPr/>
          <p:nvPr/>
        </p:nvGrpSpPr>
        <p:grpSpPr>
          <a:xfrm>
            <a:off x="5076825" y="981075"/>
            <a:ext cx="1547813" cy="1079500"/>
            <a:chOff x="0" y="0"/>
            <a:chExt cx="1316" cy="877"/>
          </a:xfrm>
        </p:grpSpPr>
        <p:sp>
          <p:nvSpPr>
            <p:cNvPr id="15486" name="直角三角形 11389"/>
            <p:cNvSpPr/>
            <p:nvPr/>
          </p:nvSpPr>
          <p:spPr>
            <a:xfrm rot="5400000" flipH="1">
              <a:off x="209" y="-219"/>
              <a:ext cx="877" cy="1316"/>
            </a:xfrm>
            <a:prstGeom prst="rtTriangle">
              <a:avLst/>
            </a:prstGeom>
            <a:solidFill>
              <a:srgbClr val="FFCC66"/>
            </a:solidFill>
            <a:ln w="9525" cap="flat" cmpd="sng">
              <a:solidFill>
                <a:schemeClr val="tx2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anchor="t" anchorCtr="0"/>
            <a:p>
              <a:endParaRPr lang="zh-CN" altLang="en-US">
                <a:latin typeface="Arial" panose="020B0604020202020204" pitchFamily="34" charset="0"/>
                <a:ea typeface="宋体" panose="02010600030101010101" pitchFamily="2" charset="-122"/>
              </a:endParaRPr>
            </a:p>
          </p:txBody>
        </p:sp>
        <p:sp>
          <p:nvSpPr>
            <p:cNvPr id="15487" name="椭圆 11390"/>
            <p:cNvSpPr/>
            <p:nvPr/>
          </p:nvSpPr>
          <p:spPr>
            <a:xfrm flipH="1">
              <a:off x="163" y="381"/>
              <a:ext cx="342" cy="342"/>
            </a:xfrm>
            <a:prstGeom prst="ellipse">
              <a:avLst/>
            </a:prstGeom>
            <a:solidFill>
              <a:schemeClr val="bg1"/>
            </a:solidFill>
            <a:ln w="9525" cap="flat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anchor="t" anchorCtr="0"/>
            <a:p>
              <a:endParaRPr lang="zh-CN" altLang="en-US">
                <a:latin typeface="Arial" panose="020B0604020202020204" pitchFamily="34" charset="0"/>
                <a:ea typeface="宋体" panose="02010600030101010101" pitchFamily="2" charset="-122"/>
              </a:endParaRPr>
            </a:p>
          </p:txBody>
        </p:sp>
      </p:grpSp>
      <p:sp>
        <p:nvSpPr>
          <p:cNvPr id="11392" name="椭圆 11391"/>
          <p:cNvSpPr/>
          <p:nvPr/>
        </p:nvSpPr>
        <p:spPr>
          <a:xfrm>
            <a:off x="4140200" y="1125538"/>
            <a:ext cx="936625" cy="925512"/>
          </a:xfrm>
          <a:prstGeom prst="ellipse">
            <a:avLst/>
          </a:prstGeom>
          <a:solidFill>
            <a:srgbClr val="CCFFFF"/>
          </a:solidFill>
          <a:ln w="9525" cap="flat" cmpd="sng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 wrap="none" lIns="90170" tIns="46990" rIns="90170" bIns="46990" anchor="ctr" anchorCtr="0"/>
          <a:p>
            <a:pPr algn="ctr"/>
            <a:r>
              <a:rPr lang="zh-CN" altLang="en-US" sz="2800" dirty="0">
                <a:solidFill>
                  <a:srgbClr val="CCFFFF"/>
                </a:solidFill>
                <a:effectDag name="">
                  <a:effect ref="fillLine"/>
                  <a:cont type="tree" name="">
                    <a:effect ref="fillLine"/>
                    <a:outerShdw dist="38100" dir="13500000" algn="br">
                      <a:srgbClr val="FFFFFF"/>
                    </a:outerShdw>
                  </a:cont>
                  <a:cont type="tree" name="">
                    <a:effect ref="fillLine"/>
                    <a:outerShdw dist="38100" dir="2700000" algn="tl">
                      <a:srgbClr val="999999"/>
                    </a:outerShdw>
                  </a:cont>
                </a:effectDag>
                <a:latin typeface="Arial" panose="020B0604020202020204" pitchFamily="34" charset="0"/>
                <a:ea typeface="宋体" panose="02010600030101010101" pitchFamily="2" charset="-122"/>
              </a:rPr>
              <a:t>壹元</a:t>
            </a:r>
            <a:endParaRPr lang="zh-CN" altLang="en-US" sz="2800" dirty="0">
              <a:solidFill>
                <a:srgbClr val="CCFFFF"/>
              </a:solidFill>
              <a:effectDag name="">
                <a:effect ref="fillLine"/>
                <a:cont type="tree" name="">
                  <a:effect ref="fillLine"/>
                  <a:outerShdw dist="38100" dir="13500000" algn="br">
                    <a:srgbClr val="FFFFFF"/>
                  </a:outerShdw>
                </a:cont>
                <a:cont type="tree" name="">
                  <a:effect ref="fillLine"/>
                  <a:outerShdw dist="38100" dir="2700000" algn="tl">
                    <a:srgbClr val="999999"/>
                  </a:outerShdw>
                </a:cont>
              </a:effectDag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grpSp>
        <p:nvGrpSpPr>
          <p:cNvPr id="11393" name="组合 11392"/>
          <p:cNvGrpSpPr/>
          <p:nvPr/>
        </p:nvGrpSpPr>
        <p:grpSpPr>
          <a:xfrm>
            <a:off x="3489325" y="4291013"/>
            <a:ext cx="3481388" cy="2389187"/>
            <a:chOff x="0" y="0"/>
            <a:chExt cx="5482" cy="3762"/>
          </a:xfrm>
        </p:grpSpPr>
        <p:grpSp>
          <p:nvGrpSpPr>
            <p:cNvPr id="15490" name="组合 11393"/>
            <p:cNvGrpSpPr/>
            <p:nvPr/>
          </p:nvGrpSpPr>
          <p:grpSpPr>
            <a:xfrm>
              <a:off x="0" y="2382"/>
              <a:ext cx="5483" cy="1380"/>
              <a:chOff x="0" y="0"/>
              <a:chExt cx="2560" cy="681"/>
            </a:xfrm>
          </p:grpSpPr>
          <p:sp>
            <p:nvSpPr>
              <p:cNvPr id="15491" name="矩形 11394"/>
              <p:cNvSpPr/>
              <p:nvPr/>
            </p:nvSpPr>
            <p:spPr>
              <a:xfrm>
                <a:off x="0" y="0"/>
                <a:ext cx="2560" cy="155"/>
              </a:xfrm>
              <a:prstGeom prst="rect">
                <a:avLst/>
              </a:prstGeom>
              <a:blipFill rotWithShape="1">
                <a:blip r:embed="rId2"/>
              </a:blipFill>
              <a:ln w="9525">
                <a:noFill/>
              </a:ln>
            </p:spPr>
            <p:txBody>
              <a:bodyPr anchor="t" anchorCtr="0"/>
              <a:p>
                <a:endParaRPr lang="zh-CN" altLang="en-US">
                  <a:latin typeface="Arial" panose="020B0604020202020204" pitchFamily="34" charset="0"/>
                  <a:ea typeface="宋体" panose="02010600030101010101" pitchFamily="2" charset="-122"/>
                </a:endParaRPr>
              </a:p>
            </p:txBody>
          </p:sp>
          <p:sp>
            <p:nvSpPr>
              <p:cNvPr id="15492" name="矩形 11395"/>
              <p:cNvSpPr/>
              <p:nvPr/>
            </p:nvSpPr>
            <p:spPr>
              <a:xfrm>
                <a:off x="1679" y="137"/>
                <a:ext cx="136" cy="544"/>
              </a:xfrm>
              <a:prstGeom prst="rect">
                <a:avLst/>
              </a:prstGeom>
              <a:blipFill rotWithShape="1">
                <a:blip r:embed="rId2"/>
              </a:blipFill>
              <a:ln w="9525">
                <a:noFill/>
              </a:ln>
            </p:spPr>
            <p:txBody>
              <a:bodyPr anchor="t" anchorCtr="0"/>
              <a:p>
                <a:endParaRPr lang="zh-CN" altLang="en-US">
                  <a:latin typeface="Arial" panose="020B0604020202020204" pitchFamily="34" charset="0"/>
                  <a:ea typeface="宋体" panose="02010600030101010101" pitchFamily="2" charset="-122"/>
                </a:endParaRPr>
              </a:p>
            </p:txBody>
          </p:sp>
        </p:grpSp>
        <p:sp>
          <p:nvSpPr>
            <p:cNvPr id="15493" name="等腰三角形 11396"/>
            <p:cNvSpPr/>
            <p:nvPr/>
          </p:nvSpPr>
          <p:spPr>
            <a:xfrm>
              <a:off x="1588" y="0"/>
              <a:ext cx="2137" cy="2390"/>
            </a:xfrm>
            <a:prstGeom prst="triangle">
              <a:avLst>
                <a:gd name="adj" fmla="val 50000"/>
              </a:avLst>
            </a:prstGeom>
            <a:gradFill rotWithShape="1">
              <a:gsLst>
                <a:gs pos="0">
                  <a:srgbClr val="C1C100"/>
                </a:gs>
                <a:gs pos="50000">
                  <a:srgbClr val="FFFF00"/>
                </a:gs>
                <a:gs pos="100000">
                  <a:srgbClr val="C1C100"/>
                </a:gs>
              </a:gsLst>
              <a:lin ang="0" scaled="1"/>
              <a:tileRect/>
            </a:gradFill>
            <a:ln w="9525" cap="flat" cmpd="sng">
              <a:solidFill>
                <a:srgbClr val="4D4D4D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anchor="t" anchorCtr="0"/>
            <a:p>
              <a:endParaRPr lang="zh-CN" altLang="en-US">
                <a:latin typeface="Arial" panose="020B0604020202020204" pitchFamily="34" charset="0"/>
                <a:ea typeface="宋体" panose="02010600030101010101" pitchFamily="2" charset="-122"/>
              </a:endParaRPr>
            </a:p>
          </p:txBody>
        </p:sp>
      </p:grpSp>
      <p:grpSp>
        <p:nvGrpSpPr>
          <p:cNvPr id="11398" name="组合 11397"/>
          <p:cNvGrpSpPr/>
          <p:nvPr/>
        </p:nvGrpSpPr>
        <p:grpSpPr>
          <a:xfrm rot="-5400000">
            <a:off x="4546600" y="4389438"/>
            <a:ext cx="3074988" cy="433387"/>
            <a:chOff x="0" y="0"/>
            <a:chExt cx="5978" cy="794"/>
          </a:xfrm>
        </p:grpSpPr>
        <p:sp>
          <p:nvSpPr>
            <p:cNvPr id="15495" name="矩形 11398"/>
            <p:cNvSpPr/>
            <p:nvPr/>
          </p:nvSpPr>
          <p:spPr>
            <a:xfrm>
              <a:off x="0" y="0"/>
              <a:ext cx="5978" cy="794"/>
            </a:xfrm>
            <a:prstGeom prst="rect">
              <a:avLst/>
            </a:prstGeom>
            <a:solidFill>
              <a:srgbClr val="FFCC66"/>
            </a:solidFill>
            <a:ln w="9525" cap="flat" cmpd="sng">
              <a:solidFill>
                <a:srgbClr val="000000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anchor="t" anchorCtr="0"/>
            <a:p>
              <a:endParaRPr lang="zh-CN" altLang="en-US">
                <a:latin typeface="Arial" panose="020B0604020202020204" pitchFamily="34" charset="0"/>
                <a:ea typeface="宋体" panose="02010600030101010101" pitchFamily="2" charset="-122"/>
              </a:endParaRPr>
            </a:p>
          </p:txBody>
        </p:sp>
        <p:grpSp>
          <p:nvGrpSpPr>
            <p:cNvPr id="15496" name="组合 11399"/>
            <p:cNvGrpSpPr/>
            <p:nvPr/>
          </p:nvGrpSpPr>
          <p:grpSpPr>
            <a:xfrm>
              <a:off x="104" y="27"/>
              <a:ext cx="5857" cy="696"/>
              <a:chOff x="0" y="0"/>
              <a:chExt cx="5857" cy="696"/>
            </a:xfrm>
          </p:grpSpPr>
          <p:grpSp>
            <p:nvGrpSpPr>
              <p:cNvPr id="15497" name="组合 11400"/>
              <p:cNvGrpSpPr/>
              <p:nvPr/>
            </p:nvGrpSpPr>
            <p:grpSpPr>
              <a:xfrm flipV="1">
                <a:off x="41" y="0"/>
                <a:ext cx="5669" cy="407"/>
                <a:chOff x="0" y="0"/>
                <a:chExt cx="8000" cy="800"/>
              </a:xfrm>
            </p:grpSpPr>
            <p:sp>
              <p:nvSpPr>
                <p:cNvPr id="15498" name="直接连接符 11401"/>
                <p:cNvSpPr/>
                <p:nvPr/>
              </p:nvSpPr>
              <p:spPr>
                <a:xfrm flipV="1">
                  <a:off x="0" y="0"/>
                  <a:ext cx="0" cy="800"/>
                </a:xfrm>
                <a:prstGeom prst="line">
                  <a:avLst/>
                </a:prstGeom>
                <a:ln w="9525" cap="flat" cmpd="sng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sp>
            <p:sp>
              <p:nvSpPr>
                <p:cNvPr id="15499" name="直接连接符 11402"/>
                <p:cNvSpPr/>
                <p:nvPr/>
              </p:nvSpPr>
              <p:spPr>
                <a:xfrm flipV="1">
                  <a:off x="80" y="400"/>
                  <a:ext cx="0" cy="400"/>
                </a:xfrm>
                <a:prstGeom prst="line">
                  <a:avLst/>
                </a:prstGeom>
                <a:ln w="9525" cap="flat" cmpd="sng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sp>
            <p:sp>
              <p:nvSpPr>
                <p:cNvPr id="15500" name="直接连接符 11403"/>
                <p:cNvSpPr/>
                <p:nvPr/>
              </p:nvSpPr>
              <p:spPr>
                <a:xfrm flipV="1">
                  <a:off x="160" y="400"/>
                  <a:ext cx="0" cy="400"/>
                </a:xfrm>
                <a:prstGeom prst="line">
                  <a:avLst/>
                </a:prstGeom>
                <a:ln w="9525" cap="flat" cmpd="sng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sp>
            <p:sp>
              <p:nvSpPr>
                <p:cNvPr id="15501" name="直接连接符 11404"/>
                <p:cNvSpPr/>
                <p:nvPr/>
              </p:nvSpPr>
              <p:spPr>
                <a:xfrm flipV="1">
                  <a:off x="240" y="400"/>
                  <a:ext cx="0" cy="400"/>
                </a:xfrm>
                <a:prstGeom prst="line">
                  <a:avLst/>
                </a:prstGeom>
                <a:ln w="9525" cap="flat" cmpd="sng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sp>
            <p:sp>
              <p:nvSpPr>
                <p:cNvPr id="15502" name="直接连接符 11405"/>
                <p:cNvSpPr/>
                <p:nvPr/>
              </p:nvSpPr>
              <p:spPr>
                <a:xfrm flipV="1">
                  <a:off x="320" y="400"/>
                  <a:ext cx="0" cy="400"/>
                </a:xfrm>
                <a:prstGeom prst="line">
                  <a:avLst/>
                </a:prstGeom>
                <a:ln w="9525" cap="flat" cmpd="sng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sp>
            <p:sp>
              <p:nvSpPr>
                <p:cNvPr id="15503" name="直接连接符 11406"/>
                <p:cNvSpPr/>
                <p:nvPr/>
              </p:nvSpPr>
              <p:spPr>
                <a:xfrm flipV="1">
                  <a:off x="400" y="200"/>
                  <a:ext cx="0" cy="600"/>
                </a:xfrm>
                <a:prstGeom prst="line">
                  <a:avLst/>
                </a:prstGeom>
                <a:ln w="9525" cap="flat" cmpd="sng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sp>
            <p:sp>
              <p:nvSpPr>
                <p:cNvPr id="15504" name="直接连接符 11407"/>
                <p:cNvSpPr/>
                <p:nvPr/>
              </p:nvSpPr>
              <p:spPr>
                <a:xfrm flipV="1">
                  <a:off x="480" y="400"/>
                  <a:ext cx="0" cy="400"/>
                </a:xfrm>
                <a:prstGeom prst="line">
                  <a:avLst/>
                </a:prstGeom>
                <a:ln w="9525" cap="flat" cmpd="sng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sp>
            <p:sp>
              <p:nvSpPr>
                <p:cNvPr id="15505" name="直接连接符 11408"/>
                <p:cNvSpPr/>
                <p:nvPr/>
              </p:nvSpPr>
              <p:spPr>
                <a:xfrm flipV="1">
                  <a:off x="560" y="400"/>
                  <a:ext cx="0" cy="400"/>
                </a:xfrm>
                <a:prstGeom prst="line">
                  <a:avLst/>
                </a:prstGeom>
                <a:ln w="9525" cap="flat" cmpd="sng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sp>
            <p:sp>
              <p:nvSpPr>
                <p:cNvPr id="15506" name="直接连接符 11409"/>
                <p:cNvSpPr/>
                <p:nvPr/>
              </p:nvSpPr>
              <p:spPr>
                <a:xfrm flipV="1">
                  <a:off x="640" y="400"/>
                  <a:ext cx="0" cy="400"/>
                </a:xfrm>
                <a:prstGeom prst="line">
                  <a:avLst/>
                </a:prstGeom>
                <a:ln w="9525" cap="flat" cmpd="sng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sp>
            <p:sp>
              <p:nvSpPr>
                <p:cNvPr id="15507" name="直接连接符 11410"/>
                <p:cNvSpPr/>
                <p:nvPr/>
              </p:nvSpPr>
              <p:spPr>
                <a:xfrm flipV="1">
                  <a:off x="720" y="400"/>
                  <a:ext cx="0" cy="400"/>
                </a:xfrm>
                <a:prstGeom prst="line">
                  <a:avLst/>
                </a:prstGeom>
                <a:ln w="9525" cap="flat" cmpd="sng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sp>
            <p:sp>
              <p:nvSpPr>
                <p:cNvPr id="15508" name="直接连接符 11411"/>
                <p:cNvSpPr/>
                <p:nvPr/>
              </p:nvSpPr>
              <p:spPr>
                <a:xfrm flipV="1">
                  <a:off x="800" y="0"/>
                  <a:ext cx="0" cy="800"/>
                </a:xfrm>
                <a:prstGeom prst="line">
                  <a:avLst/>
                </a:prstGeom>
                <a:ln w="9525" cap="flat" cmpd="sng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sp>
            <p:sp>
              <p:nvSpPr>
                <p:cNvPr id="15509" name="直接连接符 11412"/>
                <p:cNvSpPr/>
                <p:nvPr/>
              </p:nvSpPr>
              <p:spPr>
                <a:xfrm flipV="1">
                  <a:off x="880" y="400"/>
                  <a:ext cx="0" cy="400"/>
                </a:xfrm>
                <a:prstGeom prst="line">
                  <a:avLst/>
                </a:prstGeom>
                <a:ln w="9525" cap="flat" cmpd="sng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sp>
            <p:sp>
              <p:nvSpPr>
                <p:cNvPr id="15510" name="直接连接符 11413"/>
                <p:cNvSpPr/>
                <p:nvPr/>
              </p:nvSpPr>
              <p:spPr>
                <a:xfrm flipV="1">
                  <a:off x="960" y="400"/>
                  <a:ext cx="0" cy="400"/>
                </a:xfrm>
                <a:prstGeom prst="line">
                  <a:avLst/>
                </a:prstGeom>
                <a:ln w="9525" cap="flat" cmpd="sng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sp>
            <p:sp>
              <p:nvSpPr>
                <p:cNvPr id="15511" name="直接连接符 11414"/>
                <p:cNvSpPr/>
                <p:nvPr/>
              </p:nvSpPr>
              <p:spPr>
                <a:xfrm flipV="1">
                  <a:off x="1040" y="400"/>
                  <a:ext cx="0" cy="400"/>
                </a:xfrm>
                <a:prstGeom prst="line">
                  <a:avLst/>
                </a:prstGeom>
                <a:ln w="9525" cap="flat" cmpd="sng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sp>
            <p:sp>
              <p:nvSpPr>
                <p:cNvPr id="15512" name="直接连接符 11415"/>
                <p:cNvSpPr/>
                <p:nvPr/>
              </p:nvSpPr>
              <p:spPr>
                <a:xfrm flipV="1">
                  <a:off x="1120" y="400"/>
                  <a:ext cx="0" cy="400"/>
                </a:xfrm>
                <a:prstGeom prst="line">
                  <a:avLst/>
                </a:prstGeom>
                <a:ln w="9525" cap="flat" cmpd="sng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sp>
            <p:sp>
              <p:nvSpPr>
                <p:cNvPr id="15513" name="直接连接符 11416"/>
                <p:cNvSpPr/>
                <p:nvPr/>
              </p:nvSpPr>
              <p:spPr>
                <a:xfrm flipV="1">
                  <a:off x="1200" y="200"/>
                  <a:ext cx="0" cy="600"/>
                </a:xfrm>
                <a:prstGeom prst="line">
                  <a:avLst/>
                </a:prstGeom>
                <a:ln w="9525" cap="flat" cmpd="sng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sp>
            <p:sp>
              <p:nvSpPr>
                <p:cNvPr id="15514" name="直接连接符 11417"/>
                <p:cNvSpPr/>
                <p:nvPr/>
              </p:nvSpPr>
              <p:spPr>
                <a:xfrm flipV="1">
                  <a:off x="1280" y="400"/>
                  <a:ext cx="0" cy="400"/>
                </a:xfrm>
                <a:prstGeom prst="line">
                  <a:avLst/>
                </a:prstGeom>
                <a:ln w="9525" cap="flat" cmpd="sng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sp>
            <p:sp>
              <p:nvSpPr>
                <p:cNvPr id="15515" name="直接连接符 11418"/>
                <p:cNvSpPr/>
                <p:nvPr/>
              </p:nvSpPr>
              <p:spPr>
                <a:xfrm flipV="1">
                  <a:off x="1360" y="400"/>
                  <a:ext cx="0" cy="400"/>
                </a:xfrm>
                <a:prstGeom prst="line">
                  <a:avLst/>
                </a:prstGeom>
                <a:ln w="9525" cap="flat" cmpd="sng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sp>
            <p:sp>
              <p:nvSpPr>
                <p:cNvPr id="15516" name="直接连接符 11419"/>
                <p:cNvSpPr/>
                <p:nvPr/>
              </p:nvSpPr>
              <p:spPr>
                <a:xfrm flipV="1">
                  <a:off x="1440" y="400"/>
                  <a:ext cx="0" cy="400"/>
                </a:xfrm>
                <a:prstGeom prst="line">
                  <a:avLst/>
                </a:prstGeom>
                <a:ln w="9525" cap="flat" cmpd="sng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sp>
            <p:sp>
              <p:nvSpPr>
                <p:cNvPr id="15517" name="直接连接符 11420"/>
                <p:cNvSpPr/>
                <p:nvPr/>
              </p:nvSpPr>
              <p:spPr>
                <a:xfrm flipV="1">
                  <a:off x="1520" y="400"/>
                  <a:ext cx="0" cy="400"/>
                </a:xfrm>
                <a:prstGeom prst="line">
                  <a:avLst/>
                </a:prstGeom>
                <a:ln w="9525" cap="flat" cmpd="sng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sp>
            <p:sp>
              <p:nvSpPr>
                <p:cNvPr id="15518" name="直接连接符 11421"/>
                <p:cNvSpPr/>
                <p:nvPr/>
              </p:nvSpPr>
              <p:spPr>
                <a:xfrm flipV="1">
                  <a:off x="1600" y="0"/>
                  <a:ext cx="0" cy="800"/>
                </a:xfrm>
                <a:prstGeom prst="line">
                  <a:avLst/>
                </a:prstGeom>
                <a:ln w="9525" cap="flat" cmpd="sng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sp>
            <p:sp>
              <p:nvSpPr>
                <p:cNvPr id="15519" name="直接连接符 11422"/>
                <p:cNvSpPr/>
                <p:nvPr/>
              </p:nvSpPr>
              <p:spPr>
                <a:xfrm flipV="1">
                  <a:off x="1680" y="400"/>
                  <a:ext cx="0" cy="400"/>
                </a:xfrm>
                <a:prstGeom prst="line">
                  <a:avLst/>
                </a:prstGeom>
                <a:ln w="9525" cap="flat" cmpd="sng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sp>
            <p:sp>
              <p:nvSpPr>
                <p:cNvPr id="15520" name="直接连接符 11423"/>
                <p:cNvSpPr/>
                <p:nvPr/>
              </p:nvSpPr>
              <p:spPr>
                <a:xfrm flipV="1">
                  <a:off x="1760" y="400"/>
                  <a:ext cx="0" cy="400"/>
                </a:xfrm>
                <a:prstGeom prst="line">
                  <a:avLst/>
                </a:prstGeom>
                <a:ln w="9525" cap="flat" cmpd="sng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sp>
            <p:sp>
              <p:nvSpPr>
                <p:cNvPr id="15521" name="直接连接符 11424"/>
                <p:cNvSpPr/>
                <p:nvPr/>
              </p:nvSpPr>
              <p:spPr>
                <a:xfrm flipV="1">
                  <a:off x="1840" y="400"/>
                  <a:ext cx="0" cy="400"/>
                </a:xfrm>
                <a:prstGeom prst="line">
                  <a:avLst/>
                </a:prstGeom>
                <a:ln w="9525" cap="flat" cmpd="sng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sp>
            <p:sp>
              <p:nvSpPr>
                <p:cNvPr id="15522" name="直接连接符 11425"/>
                <p:cNvSpPr/>
                <p:nvPr/>
              </p:nvSpPr>
              <p:spPr>
                <a:xfrm flipV="1">
                  <a:off x="1920" y="400"/>
                  <a:ext cx="0" cy="400"/>
                </a:xfrm>
                <a:prstGeom prst="line">
                  <a:avLst/>
                </a:prstGeom>
                <a:ln w="9525" cap="flat" cmpd="sng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sp>
            <p:sp>
              <p:nvSpPr>
                <p:cNvPr id="15523" name="直接连接符 11426"/>
                <p:cNvSpPr/>
                <p:nvPr/>
              </p:nvSpPr>
              <p:spPr>
                <a:xfrm flipV="1">
                  <a:off x="2000" y="200"/>
                  <a:ext cx="0" cy="600"/>
                </a:xfrm>
                <a:prstGeom prst="line">
                  <a:avLst/>
                </a:prstGeom>
                <a:ln w="9525" cap="flat" cmpd="sng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sp>
            <p:sp>
              <p:nvSpPr>
                <p:cNvPr id="15524" name="直接连接符 11427"/>
                <p:cNvSpPr/>
                <p:nvPr/>
              </p:nvSpPr>
              <p:spPr>
                <a:xfrm flipV="1">
                  <a:off x="2080" y="400"/>
                  <a:ext cx="0" cy="400"/>
                </a:xfrm>
                <a:prstGeom prst="line">
                  <a:avLst/>
                </a:prstGeom>
                <a:ln w="9525" cap="flat" cmpd="sng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sp>
            <p:sp>
              <p:nvSpPr>
                <p:cNvPr id="15525" name="直接连接符 11428"/>
                <p:cNvSpPr/>
                <p:nvPr/>
              </p:nvSpPr>
              <p:spPr>
                <a:xfrm flipV="1">
                  <a:off x="2160" y="400"/>
                  <a:ext cx="0" cy="400"/>
                </a:xfrm>
                <a:prstGeom prst="line">
                  <a:avLst/>
                </a:prstGeom>
                <a:ln w="9525" cap="flat" cmpd="sng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sp>
            <p:sp>
              <p:nvSpPr>
                <p:cNvPr id="15526" name="直接连接符 11429"/>
                <p:cNvSpPr/>
                <p:nvPr/>
              </p:nvSpPr>
              <p:spPr>
                <a:xfrm flipV="1">
                  <a:off x="2240" y="400"/>
                  <a:ext cx="0" cy="400"/>
                </a:xfrm>
                <a:prstGeom prst="line">
                  <a:avLst/>
                </a:prstGeom>
                <a:ln w="9525" cap="flat" cmpd="sng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sp>
            <p:sp>
              <p:nvSpPr>
                <p:cNvPr id="15527" name="直接连接符 11430"/>
                <p:cNvSpPr/>
                <p:nvPr/>
              </p:nvSpPr>
              <p:spPr>
                <a:xfrm flipV="1">
                  <a:off x="2320" y="400"/>
                  <a:ext cx="0" cy="400"/>
                </a:xfrm>
                <a:prstGeom prst="line">
                  <a:avLst/>
                </a:prstGeom>
                <a:ln w="9525" cap="flat" cmpd="sng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sp>
            <p:sp>
              <p:nvSpPr>
                <p:cNvPr id="15528" name="直接连接符 11431"/>
                <p:cNvSpPr/>
                <p:nvPr/>
              </p:nvSpPr>
              <p:spPr>
                <a:xfrm flipV="1">
                  <a:off x="2400" y="0"/>
                  <a:ext cx="0" cy="800"/>
                </a:xfrm>
                <a:prstGeom prst="line">
                  <a:avLst/>
                </a:prstGeom>
                <a:ln w="9525" cap="flat" cmpd="sng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sp>
            <p:sp>
              <p:nvSpPr>
                <p:cNvPr id="15529" name="直接连接符 11432"/>
                <p:cNvSpPr/>
                <p:nvPr/>
              </p:nvSpPr>
              <p:spPr>
                <a:xfrm flipV="1">
                  <a:off x="2480" y="400"/>
                  <a:ext cx="0" cy="400"/>
                </a:xfrm>
                <a:prstGeom prst="line">
                  <a:avLst/>
                </a:prstGeom>
                <a:ln w="9525" cap="flat" cmpd="sng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sp>
            <p:sp>
              <p:nvSpPr>
                <p:cNvPr id="15530" name="直接连接符 11433"/>
                <p:cNvSpPr/>
                <p:nvPr/>
              </p:nvSpPr>
              <p:spPr>
                <a:xfrm flipV="1">
                  <a:off x="2560" y="400"/>
                  <a:ext cx="0" cy="400"/>
                </a:xfrm>
                <a:prstGeom prst="line">
                  <a:avLst/>
                </a:prstGeom>
                <a:ln w="9525" cap="flat" cmpd="sng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sp>
            <p:sp>
              <p:nvSpPr>
                <p:cNvPr id="15531" name="直接连接符 11434"/>
                <p:cNvSpPr/>
                <p:nvPr/>
              </p:nvSpPr>
              <p:spPr>
                <a:xfrm flipV="1">
                  <a:off x="2640" y="400"/>
                  <a:ext cx="0" cy="400"/>
                </a:xfrm>
                <a:prstGeom prst="line">
                  <a:avLst/>
                </a:prstGeom>
                <a:ln w="9525" cap="flat" cmpd="sng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sp>
            <p:sp>
              <p:nvSpPr>
                <p:cNvPr id="15532" name="直接连接符 11435"/>
                <p:cNvSpPr/>
                <p:nvPr/>
              </p:nvSpPr>
              <p:spPr>
                <a:xfrm flipV="1">
                  <a:off x="2720" y="400"/>
                  <a:ext cx="0" cy="400"/>
                </a:xfrm>
                <a:prstGeom prst="line">
                  <a:avLst/>
                </a:prstGeom>
                <a:ln w="9525" cap="flat" cmpd="sng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sp>
            <p:sp>
              <p:nvSpPr>
                <p:cNvPr id="15533" name="直接连接符 11436"/>
                <p:cNvSpPr/>
                <p:nvPr/>
              </p:nvSpPr>
              <p:spPr>
                <a:xfrm flipV="1">
                  <a:off x="2800" y="200"/>
                  <a:ext cx="0" cy="600"/>
                </a:xfrm>
                <a:prstGeom prst="line">
                  <a:avLst/>
                </a:prstGeom>
                <a:ln w="9525" cap="flat" cmpd="sng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sp>
            <p:sp>
              <p:nvSpPr>
                <p:cNvPr id="15534" name="直接连接符 11437"/>
                <p:cNvSpPr/>
                <p:nvPr/>
              </p:nvSpPr>
              <p:spPr>
                <a:xfrm flipV="1">
                  <a:off x="2880" y="400"/>
                  <a:ext cx="0" cy="400"/>
                </a:xfrm>
                <a:prstGeom prst="line">
                  <a:avLst/>
                </a:prstGeom>
                <a:ln w="9525" cap="flat" cmpd="sng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sp>
            <p:sp>
              <p:nvSpPr>
                <p:cNvPr id="15535" name="直接连接符 11438"/>
                <p:cNvSpPr/>
                <p:nvPr/>
              </p:nvSpPr>
              <p:spPr>
                <a:xfrm flipV="1">
                  <a:off x="2960" y="400"/>
                  <a:ext cx="0" cy="400"/>
                </a:xfrm>
                <a:prstGeom prst="line">
                  <a:avLst/>
                </a:prstGeom>
                <a:ln w="9525" cap="flat" cmpd="sng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sp>
            <p:sp>
              <p:nvSpPr>
                <p:cNvPr id="15536" name="直接连接符 11439"/>
                <p:cNvSpPr/>
                <p:nvPr/>
              </p:nvSpPr>
              <p:spPr>
                <a:xfrm flipV="1">
                  <a:off x="3040" y="400"/>
                  <a:ext cx="0" cy="400"/>
                </a:xfrm>
                <a:prstGeom prst="line">
                  <a:avLst/>
                </a:prstGeom>
                <a:ln w="9525" cap="flat" cmpd="sng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sp>
            <p:sp>
              <p:nvSpPr>
                <p:cNvPr id="15537" name="直接连接符 11440"/>
                <p:cNvSpPr/>
                <p:nvPr/>
              </p:nvSpPr>
              <p:spPr>
                <a:xfrm flipV="1">
                  <a:off x="3120" y="400"/>
                  <a:ext cx="0" cy="400"/>
                </a:xfrm>
                <a:prstGeom prst="line">
                  <a:avLst/>
                </a:prstGeom>
                <a:ln w="9525" cap="flat" cmpd="sng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sp>
            <p:sp>
              <p:nvSpPr>
                <p:cNvPr id="15538" name="直接连接符 11441"/>
                <p:cNvSpPr/>
                <p:nvPr/>
              </p:nvSpPr>
              <p:spPr>
                <a:xfrm flipV="1">
                  <a:off x="3200" y="0"/>
                  <a:ext cx="0" cy="800"/>
                </a:xfrm>
                <a:prstGeom prst="line">
                  <a:avLst/>
                </a:prstGeom>
                <a:ln w="9525" cap="flat" cmpd="sng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sp>
            <p:sp>
              <p:nvSpPr>
                <p:cNvPr id="15539" name="直接连接符 11442"/>
                <p:cNvSpPr/>
                <p:nvPr/>
              </p:nvSpPr>
              <p:spPr>
                <a:xfrm flipV="1">
                  <a:off x="3280" y="400"/>
                  <a:ext cx="0" cy="400"/>
                </a:xfrm>
                <a:prstGeom prst="line">
                  <a:avLst/>
                </a:prstGeom>
                <a:ln w="9525" cap="flat" cmpd="sng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sp>
            <p:sp>
              <p:nvSpPr>
                <p:cNvPr id="15540" name="直接连接符 11443"/>
                <p:cNvSpPr/>
                <p:nvPr/>
              </p:nvSpPr>
              <p:spPr>
                <a:xfrm flipV="1">
                  <a:off x="3360" y="400"/>
                  <a:ext cx="0" cy="400"/>
                </a:xfrm>
                <a:prstGeom prst="line">
                  <a:avLst/>
                </a:prstGeom>
                <a:ln w="9525" cap="flat" cmpd="sng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sp>
            <p:sp>
              <p:nvSpPr>
                <p:cNvPr id="15541" name="直接连接符 11444"/>
                <p:cNvSpPr/>
                <p:nvPr/>
              </p:nvSpPr>
              <p:spPr>
                <a:xfrm flipV="1">
                  <a:off x="3440" y="400"/>
                  <a:ext cx="0" cy="400"/>
                </a:xfrm>
                <a:prstGeom prst="line">
                  <a:avLst/>
                </a:prstGeom>
                <a:ln w="9525" cap="flat" cmpd="sng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sp>
            <p:sp>
              <p:nvSpPr>
                <p:cNvPr id="15542" name="直接连接符 11445"/>
                <p:cNvSpPr/>
                <p:nvPr/>
              </p:nvSpPr>
              <p:spPr>
                <a:xfrm flipV="1">
                  <a:off x="3520" y="400"/>
                  <a:ext cx="0" cy="400"/>
                </a:xfrm>
                <a:prstGeom prst="line">
                  <a:avLst/>
                </a:prstGeom>
                <a:ln w="9525" cap="flat" cmpd="sng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sp>
            <p:sp>
              <p:nvSpPr>
                <p:cNvPr id="15543" name="直接连接符 11446"/>
                <p:cNvSpPr/>
                <p:nvPr/>
              </p:nvSpPr>
              <p:spPr>
                <a:xfrm flipV="1">
                  <a:off x="3600" y="200"/>
                  <a:ext cx="0" cy="600"/>
                </a:xfrm>
                <a:prstGeom prst="line">
                  <a:avLst/>
                </a:prstGeom>
                <a:ln w="9525" cap="flat" cmpd="sng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sp>
            <p:sp>
              <p:nvSpPr>
                <p:cNvPr id="15544" name="直接连接符 11447"/>
                <p:cNvSpPr/>
                <p:nvPr/>
              </p:nvSpPr>
              <p:spPr>
                <a:xfrm flipV="1">
                  <a:off x="3680" y="400"/>
                  <a:ext cx="0" cy="400"/>
                </a:xfrm>
                <a:prstGeom prst="line">
                  <a:avLst/>
                </a:prstGeom>
                <a:ln w="9525" cap="flat" cmpd="sng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sp>
            <p:sp>
              <p:nvSpPr>
                <p:cNvPr id="15545" name="直接连接符 11448"/>
                <p:cNvSpPr/>
                <p:nvPr/>
              </p:nvSpPr>
              <p:spPr>
                <a:xfrm flipV="1">
                  <a:off x="3760" y="400"/>
                  <a:ext cx="0" cy="400"/>
                </a:xfrm>
                <a:prstGeom prst="line">
                  <a:avLst/>
                </a:prstGeom>
                <a:ln w="9525" cap="flat" cmpd="sng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sp>
            <p:sp>
              <p:nvSpPr>
                <p:cNvPr id="15546" name="直接连接符 11449"/>
                <p:cNvSpPr/>
                <p:nvPr/>
              </p:nvSpPr>
              <p:spPr>
                <a:xfrm flipV="1">
                  <a:off x="3840" y="400"/>
                  <a:ext cx="0" cy="400"/>
                </a:xfrm>
                <a:prstGeom prst="line">
                  <a:avLst/>
                </a:prstGeom>
                <a:ln w="9525" cap="flat" cmpd="sng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sp>
            <p:sp>
              <p:nvSpPr>
                <p:cNvPr id="15547" name="直接连接符 11450"/>
                <p:cNvSpPr/>
                <p:nvPr/>
              </p:nvSpPr>
              <p:spPr>
                <a:xfrm flipV="1">
                  <a:off x="3920" y="400"/>
                  <a:ext cx="0" cy="400"/>
                </a:xfrm>
                <a:prstGeom prst="line">
                  <a:avLst/>
                </a:prstGeom>
                <a:ln w="9525" cap="flat" cmpd="sng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sp>
            <p:sp>
              <p:nvSpPr>
                <p:cNvPr id="15548" name="直接连接符 11451"/>
                <p:cNvSpPr/>
                <p:nvPr/>
              </p:nvSpPr>
              <p:spPr>
                <a:xfrm flipV="1">
                  <a:off x="4000" y="0"/>
                  <a:ext cx="0" cy="800"/>
                </a:xfrm>
                <a:prstGeom prst="line">
                  <a:avLst/>
                </a:prstGeom>
                <a:ln w="9525" cap="flat" cmpd="sng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sp>
            <p:sp>
              <p:nvSpPr>
                <p:cNvPr id="15549" name="直接连接符 11452"/>
                <p:cNvSpPr/>
                <p:nvPr/>
              </p:nvSpPr>
              <p:spPr>
                <a:xfrm flipV="1">
                  <a:off x="4080" y="400"/>
                  <a:ext cx="0" cy="400"/>
                </a:xfrm>
                <a:prstGeom prst="line">
                  <a:avLst/>
                </a:prstGeom>
                <a:ln w="9525" cap="flat" cmpd="sng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sp>
            <p:sp>
              <p:nvSpPr>
                <p:cNvPr id="15550" name="直接连接符 11453"/>
                <p:cNvSpPr/>
                <p:nvPr/>
              </p:nvSpPr>
              <p:spPr>
                <a:xfrm flipV="1">
                  <a:off x="4160" y="400"/>
                  <a:ext cx="0" cy="400"/>
                </a:xfrm>
                <a:prstGeom prst="line">
                  <a:avLst/>
                </a:prstGeom>
                <a:ln w="9525" cap="flat" cmpd="sng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sp>
            <p:sp>
              <p:nvSpPr>
                <p:cNvPr id="15551" name="直接连接符 11454"/>
                <p:cNvSpPr/>
                <p:nvPr/>
              </p:nvSpPr>
              <p:spPr>
                <a:xfrm flipV="1">
                  <a:off x="4240" y="400"/>
                  <a:ext cx="0" cy="400"/>
                </a:xfrm>
                <a:prstGeom prst="line">
                  <a:avLst/>
                </a:prstGeom>
                <a:ln w="9525" cap="flat" cmpd="sng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sp>
            <p:sp>
              <p:nvSpPr>
                <p:cNvPr id="15552" name="直接连接符 11455"/>
                <p:cNvSpPr/>
                <p:nvPr/>
              </p:nvSpPr>
              <p:spPr>
                <a:xfrm flipV="1">
                  <a:off x="4320" y="400"/>
                  <a:ext cx="0" cy="400"/>
                </a:xfrm>
                <a:prstGeom prst="line">
                  <a:avLst/>
                </a:prstGeom>
                <a:ln w="9525" cap="flat" cmpd="sng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sp>
            <p:sp>
              <p:nvSpPr>
                <p:cNvPr id="15553" name="直接连接符 11456"/>
                <p:cNvSpPr/>
                <p:nvPr/>
              </p:nvSpPr>
              <p:spPr>
                <a:xfrm flipV="1">
                  <a:off x="4400" y="200"/>
                  <a:ext cx="0" cy="600"/>
                </a:xfrm>
                <a:prstGeom prst="line">
                  <a:avLst/>
                </a:prstGeom>
                <a:ln w="9525" cap="flat" cmpd="sng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sp>
            <p:sp>
              <p:nvSpPr>
                <p:cNvPr id="15554" name="直接连接符 11457"/>
                <p:cNvSpPr/>
                <p:nvPr/>
              </p:nvSpPr>
              <p:spPr>
                <a:xfrm flipV="1">
                  <a:off x="4480" y="400"/>
                  <a:ext cx="0" cy="400"/>
                </a:xfrm>
                <a:prstGeom prst="line">
                  <a:avLst/>
                </a:prstGeom>
                <a:ln w="9525" cap="flat" cmpd="sng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sp>
            <p:sp>
              <p:nvSpPr>
                <p:cNvPr id="15555" name="直接连接符 11458"/>
                <p:cNvSpPr/>
                <p:nvPr/>
              </p:nvSpPr>
              <p:spPr>
                <a:xfrm flipV="1">
                  <a:off x="4560" y="400"/>
                  <a:ext cx="0" cy="400"/>
                </a:xfrm>
                <a:prstGeom prst="line">
                  <a:avLst/>
                </a:prstGeom>
                <a:ln w="9525" cap="flat" cmpd="sng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sp>
            <p:sp>
              <p:nvSpPr>
                <p:cNvPr id="15556" name="直接连接符 11459"/>
                <p:cNvSpPr/>
                <p:nvPr/>
              </p:nvSpPr>
              <p:spPr>
                <a:xfrm flipV="1">
                  <a:off x="4640" y="400"/>
                  <a:ext cx="0" cy="400"/>
                </a:xfrm>
                <a:prstGeom prst="line">
                  <a:avLst/>
                </a:prstGeom>
                <a:ln w="9525" cap="flat" cmpd="sng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sp>
            <p:sp>
              <p:nvSpPr>
                <p:cNvPr id="15557" name="直接连接符 11460"/>
                <p:cNvSpPr/>
                <p:nvPr/>
              </p:nvSpPr>
              <p:spPr>
                <a:xfrm flipV="1">
                  <a:off x="4720" y="400"/>
                  <a:ext cx="0" cy="400"/>
                </a:xfrm>
                <a:prstGeom prst="line">
                  <a:avLst/>
                </a:prstGeom>
                <a:ln w="9525" cap="flat" cmpd="sng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sp>
            <p:sp>
              <p:nvSpPr>
                <p:cNvPr id="15558" name="直接连接符 11461"/>
                <p:cNvSpPr/>
                <p:nvPr/>
              </p:nvSpPr>
              <p:spPr>
                <a:xfrm flipV="1">
                  <a:off x="4800" y="0"/>
                  <a:ext cx="0" cy="800"/>
                </a:xfrm>
                <a:prstGeom prst="line">
                  <a:avLst/>
                </a:prstGeom>
                <a:ln w="9525" cap="flat" cmpd="sng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sp>
            <p:sp>
              <p:nvSpPr>
                <p:cNvPr id="15559" name="直接连接符 11462"/>
                <p:cNvSpPr/>
                <p:nvPr/>
              </p:nvSpPr>
              <p:spPr>
                <a:xfrm flipV="1">
                  <a:off x="4880" y="400"/>
                  <a:ext cx="0" cy="400"/>
                </a:xfrm>
                <a:prstGeom prst="line">
                  <a:avLst/>
                </a:prstGeom>
                <a:ln w="9525" cap="flat" cmpd="sng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sp>
            <p:sp>
              <p:nvSpPr>
                <p:cNvPr id="15560" name="直接连接符 11463"/>
                <p:cNvSpPr/>
                <p:nvPr/>
              </p:nvSpPr>
              <p:spPr>
                <a:xfrm flipV="1">
                  <a:off x="4960" y="400"/>
                  <a:ext cx="0" cy="400"/>
                </a:xfrm>
                <a:prstGeom prst="line">
                  <a:avLst/>
                </a:prstGeom>
                <a:ln w="9525" cap="flat" cmpd="sng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sp>
            <p:sp>
              <p:nvSpPr>
                <p:cNvPr id="15561" name="直接连接符 11464"/>
                <p:cNvSpPr/>
                <p:nvPr/>
              </p:nvSpPr>
              <p:spPr>
                <a:xfrm flipV="1">
                  <a:off x="5040" y="400"/>
                  <a:ext cx="0" cy="400"/>
                </a:xfrm>
                <a:prstGeom prst="line">
                  <a:avLst/>
                </a:prstGeom>
                <a:ln w="9525" cap="flat" cmpd="sng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sp>
            <p:sp>
              <p:nvSpPr>
                <p:cNvPr id="15562" name="直接连接符 11465"/>
                <p:cNvSpPr/>
                <p:nvPr/>
              </p:nvSpPr>
              <p:spPr>
                <a:xfrm flipV="1">
                  <a:off x="5120" y="400"/>
                  <a:ext cx="0" cy="400"/>
                </a:xfrm>
                <a:prstGeom prst="line">
                  <a:avLst/>
                </a:prstGeom>
                <a:ln w="9525" cap="flat" cmpd="sng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sp>
            <p:sp>
              <p:nvSpPr>
                <p:cNvPr id="15563" name="直接连接符 11466"/>
                <p:cNvSpPr/>
                <p:nvPr/>
              </p:nvSpPr>
              <p:spPr>
                <a:xfrm flipV="1">
                  <a:off x="5200" y="200"/>
                  <a:ext cx="0" cy="600"/>
                </a:xfrm>
                <a:prstGeom prst="line">
                  <a:avLst/>
                </a:prstGeom>
                <a:ln w="9525" cap="flat" cmpd="sng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sp>
            <p:sp>
              <p:nvSpPr>
                <p:cNvPr id="15564" name="直接连接符 11467"/>
                <p:cNvSpPr/>
                <p:nvPr/>
              </p:nvSpPr>
              <p:spPr>
                <a:xfrm flipV="1">
                  <a:off x="5280" y="400"/>
                  <a:ext cx="0" cy="400"/>
                </a:xfrm>
                <a:prstGeom prst="line">
                  <a:avLst/>
                </a:prstGeom>
                <a:ln w="9525" cap="flat" cmpd="sng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sp>
            <p:sp>
              <p:nvSpPr>
                <p:cNvPr id="15565" name="直接连接符 11468"/>
                <p:cNvSpPr/>
                <p:nvPr/>
              </p:nvSpPr>
              <p:spPr>
                <a:xfrm flipV="1">
                  <a:off x="5360" y="400"/>
                  <a:ext cx="0" cy="400"/>
                </a:xfrm>
                <a:prstGeom prst="line">
                  <a:avLst/>
                </a:prstGeom>
                <a:ln w="9525" cap="flat" cmpd="sng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sp>
            <p:sp>
              <p:nvSpPr>
                <p:cNvPr id="15566" name="直接连接符 11469"/>
                <p:cNvSpPr/>
                <p:nvPr/>
              </p:nvSpPr>
              <p:spPr>
                <a:xfrm flipV="1">
                  <a:off x="5440" y="400"/>
                  <a:ext cx="0" cy="400"/>
                </a:xfrm>
                <a:prstGeom prst="line">
                  <a:avLst/>
                </a:prstGeom>
                <a:ln w="9525" cap="flat" cmpd="sng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sp>
            <p:sp>
              <p:nvSpPr>
                <p:cNvPr id="15567" name="直接连接符 11470"/>
                <p:cNvSpPr/>
                <p:nvPr/>
              </p:nvSpPr>
              <p:spPr>
                <a:xfrm flipV="1">
                  <a:off x="5520" y="400"/>
                  <a:ext cx="0" cy="400"/>
                </a:xfrm>
                <a:prstGeom prst="line">
                  <a:avLst/>
                </a:prstGeom>
                <a:ln w="9525" cap="flat" cmpd="sng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sp>
            <p:sp>
              <p:nvSpPr>
                <p:cNvPr id="15568" name="直接连接符 11471"/>
                <p:cNvSpPr/>
                <p:nvPr/>
              </p:nvSpPr>
              <p:spPr>
                <a:xfrm flipV="1">
                  <a:off x="5600" y="0"/>
                  <a:ext cx="0" cy="800"/>
                </a:xfrm>
                <a:prstGeom prst="line">
                  <a:avLst/>
                </a:prstGeom>
                <a:ln w="9525" cap="flat" cmpd="sng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sp>
            <p:sp>
              <p:nvSpPr>
                <p:cNvPr id="15569" name="直接连接符 11472"/>
                <p:cNvSpPr/>
                <p:nvPr/>
              </p:nvSpPr>
              <p:spPr>
                <a:xfrm flipV="1">
                  <a:off x="5680" y="400"/>
                  <a:ext cx="0" cy="400"/>
                </a:xfrm>
                <a:prstGeom prst="line">
                  <a:avLst/>
                </a:prstGeom>
                <a:ln w="9525" cap="flat" cmpd="sng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sp>
            <p:sp>
              <p:nvSpPr>
                <p:cNvPr id="15570" name="直接连接符 11473"/>
                <p:cNvSpPr/>
                <p:nvPr/>
              </p:nvSpPr>
              <p:spPr>
                <a:xfrm flipV="1">
                  <a:off x="5760" y="400"/>
                  <a:ext cx="0" cy="400"/>
                </a:xfrm>
                <a:prstGeom prst="line">
                  <a:avLst/>
                </a:prstGeom>
                <a:ln w="9525" cap="flat" cmpd="sng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sp>
            <p:sp>
              <p:nvSpPr>
                <p:cNvPr id="15571" name="直接连接符 11474"/>
                <p:cNvSpPr/>
                <p:nvPr/>
              </p:nvSpPr>
              <p:spPr>
                <a:xfrm flipV="1">
                  <a:off x="5840" y="400"/>
                  <a:ext cx="0" cy="400"/>
                </a:xfrm>
                <a:prstGeom prst="line">
                  <a:avLst/>
                </a:prstGeom>
                <a:ln w="9525" cap="flat" cmpd="sng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sp>
            <p:sp>
              <p:nvSpPr>
                <p:cNvPr id="15572" name="直接连接符 11475"/>
                <p:cNvSpPr/>
                <p:nvPr/>
              </p:nvSpPr>
              <p:spPr>
                <a:xfrm flipV="1">
                  <a:off x="5920" y="400"/>
                  <a:ext cx="0" cy="400"/>
                </a:xfrm>
                <a:prstGeom prst="line">
                  <a:avLst/>
                </a:prstGeom>
                <a:ln w="9525" cap="flat" cmpd="sng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sp>
            <p:sp>
              <p:nvSpPr>
                <p:cNvPr id="15573" name="直接连接符 11476"/>
                <p:cNvSpPr/>
                <p:nvPr/>
              </p:nvSpPr>
              <p:spPr>
                <a:xfrm flipV="1">
                  <a:off x="6000" y="200"/>
                  <a:ext cx="0" cy="600"/>
                </a:xfrm>
                <a:prstGeom prst="line">
                  <a:avLst/>
                </a:prstGeom>
                <a:ln w="9525" cap="flat" cmpd="sng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sp>
            <p:sp>
              <p:nvSpPr>
                <p:cNvPr id="15574" name="直接连接符 11477"/>
                <p:cNvSpPr/>
                <p:nvPr/>
              </p:nvSpPr>
              <p:spPr>
                <a:xfrm flipV="1">
                  <a:off x="6080" y="400"/>
                  <a:ext cx="0" cy="400"/>
                </a:xfrm>
                <a:prstGeom prst="line">
                  <a:avLst/>
                </a:prstGeom>
                <a:ln w="9525" cap="flat" cmpd="sng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sp>
            <p:sp>
              <p:nvSpPr>
                <p:cNvPr id="15575" name="直接连接符 11478"/>
                <p:cNvSpPr/>
                <p:nvPr/>
              </p:nvSpPr>
              <p:spPr>
                <a:xfrm flipV="1">
                  <a:off x="6160" y="400"/>
                  <a:ext cx="0" cy="400"/>
                </a:xfrm>
                <a:prstGeom prst="line">
                  <a:avLst/>
                </a:prstGeom>
                <a:ln w="9525" cap="flat" cmpd="sng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sp>
            <p:sp>
              <p:nvSpPr>
                <p:cNvPr id="15576" name="直接连接符 11479"/>
                <p:cNvSpPr/>
                <p:nvPr/>
              </p:nvSpPr>
              <p:spPr>
                <a:xfrm flipV="1">
                  <a:off x="6240" y="400"/>
                  <a:ext cx="0" cy="400"/>
                </a:xfrm>
                <a:prstGeom prst="line">
                  <a:avLst/>
                </a:prstGeom>
                <a:ln w="9525" cap="flat" cmpd="sng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sp>
            <p:sp>
              <p:nvSpPr>
                <p:cNvPr id="15577" name="直接连接符 11480"/>
                <p:cNvSpPr/>
                <p:nvPr/>
              </p:nvSpPr>
              <p:spPr>
                <a:xfrm flipV="1">
                  <a:off x="6320" y="400"/>
                  <a:ext cx="0" cy="400"/>
                </a:xfrm>
                <a:prstGeom prst="line">
                  <a:avLst/>
                </a:prstGeom>
                <a:ln w="9525" cap="flat" cmpd="sng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sp>
            <p:sp>
              <p:nvSpPr>
                <p:cNvPr id="15578" name="直接连接符 11481"/>
                <p:cNvSpPr/>
                <p:nvPr/>
              </p:nvSpPr>
              <p:spPr>
                <a:xfrm flipV="1">
                  <a:off x="6400" y="0"/>
                  <a:ext cx="0" cy="800"/>
                </a:xfrm>
                <a:prstGeom prst="line">
                  <a:avLst/>
                </a:prstGeom>
                <a:ln w="9525" cap="flat" cmpd="sng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sp>
            <p:sp>
              <p:nvSpPr>
                <p:cNvPr id="15579" name="直接连接符 11482"/>
                <p:cNvSpPr/>
                <p:nvPr/>
              </p:nvSpPr>
              <p:spPr>
                <a:xfrm flipV="1">
                  <a:off x="6480" y="400"/>
                  <a:ext cx="0" cy="400"/>
                </a:xfrm>
                <a:prstGeom prst="line">
                  <a:avLst/>
                </a:prstGeom>
                <a:ln w="9525" cap="flat" cmpd="sng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sp>
            <p:sp>
              <p:nvSpPr>
                <p:cNvPr id="15580" name="直接连接符 11483"/>
                <p:cNvSpPr/>
                <p:nvPr/>
              </p:nvSpPr>
              <p:spPr>
                <a:xfrm flipV="1">
                  <a:off x="6560" y="400"/>
                  <a:ext cx="0" cy="400"/>
                </a:xfrm>
                <a:prstGeom prst="line">
                  <a:avLst/>
                </a:prstGeom>
                <a:ln w="9525" cap="flat" cmpd="sng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sp>
            <p:sp>
              <p:nvSpPr>
                <p:cNvPr id="15581" name="直接连接符 11484"/>
                <p:cNvSpPr/>
                <p:nvPr/>
              </p:nvSpPr>
              <p:spPr>
                <a:xfrm flipV="1">
                  <a:off x="6640" y="400"/>
                  <a:ext cx="0" cy="400"/>
                </a:xfrm>
                <a:prstGeom prst="line">
                  <a:avLst/>
                </a:prstGeom>
                <a:ln w="9525" cap="flat" cmpd="sng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sp>
            <p:sp>
              <p:nvSpPr>
                <p:cNvPr id="15582" name="直接连接符 11485"/>
                <p:cNvSpPr/>
                <p:nvPr/>
              </p:nvSpPr>
              <p:spPr>
                <a:xfrm flipV="1">
                  <a:off x="6720" y="400"/>
                  <a:ext cx="0" cy="400"/>
                </a:xfrm>
                <a:prstGeom prst="line">
                  <a:avLst/>
                </a:prstGeom>
                <a:ln w="9525" cap="flat" cmpd="sng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sp>
            <p:sp>
              <p:nvSpPr>
                <p:cNvPr id="15583" name="直接连接符 11486"/>
                <p:cNvSpPr/>
                <p:nvPr/>
              </p:nvSpPr>
              <p:spPr>
                <a:xfrm flipV="1">
                  <a:off x="6800" y="200"/>
                  <a:ext cx="0" cy="600"/>
                </a:xfrm>
                <a:prstGeom prst="line">
                  <a:avLst/>
                </a:prstGeom>
                <a:ln w="9525" cap="flat" cmpd="sng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sp>
            <p:sp>
              <p:nvSpPr>
                <p:cNvPr id="15584" name="直接连接符 11487"/>
                <p:cNvSpPr/>
                <p:nvPr/>
              </p:nvSpPr>
              <p:spPr>
                <a:xfrm flipV="1">
                  <a:off x="6880" y="400"/>
                  <a:ext cx="0" cy="400"/>
                </a:xfrm>
                <a:prstGeom prst="line">
                  <a:avLst/>
                </a:prstGeom>
                <a:ln w="9525" cap="flat" cmpd="sng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sp>
            <p:sp>
              <p:nvSpPr>
                <p:cNvPr id="15585" name="直接连接符 11488"/>
                <p:cNvSpPr/>
                <p:nvPr/>
              </p:nvSpPr>
              <p:spPr>
                <a:xfrm flipV="1">
                  <a:off x="6960" y="400"/>
                  <a:ext cx="0" cy="400"/>
                </a:xfrm>
                <a:prstGeom prst="line">
                  <a:avLst/>
                </a:prstGeom>
                <a:ln w="9525" cap="flat" cmpd="sng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sp>
            <p:sp>
              <p:nvSpPr>
                <p:cNvPr id="15586" name="直接连接符 11489"/>
                <p:cNvSpPr/>
                <p:nvPr/>
              </p:nvSpPr>
              <p:spPr>
                <a:xfrm flipV="1">
                  <a:off x="7040" y="400"/>
                  <a:ext cx="0" cy="400"/>
                </a:xfrm>
                <a:prstGeom prst="line">
                  <a:avLst/>
                </a:prstGeom>
                <a:ln w="9525" cap="flat" cmpd="sng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sp>
            <p:sp>
              <p:nvSpPr>
                <p:cNvPr id="15587" name="直接连接符 11490"/>
                <p:cNvSpPr/>
                <p:nvPr/>
              </p:nvSpPr>
              <p:spPr>
                <a:xfrm flipV="1">
                  <a:off x="7120" y="400"/>
                  <a:ext cx="0" cy="400"/>
                </a:xfrm>
                <a:prstGeom prst="line">
                  <a:avLst/>
                </a:prstGeom>
                <a:ln w="9525" cap="flat" cmpd="sng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sp>
            <p:sp>
              <p:nvSpPr>
                <p:cNvPr id="15588" name="直接连接符 11491"/>
                <p:cNvSpPr/>
                <p:nvPr/>
              </p:nvSpPr>
              <p:spPr>
                <a:xfrm flipV="1">
                  <a:off x="7200" y="0"/>
                  <a:ext cx="0" cy="800"/>
                </a:xfrm>
                <a:prstGeom prst="line">
                  <a:avLst/>
                </a:prstGeom>
                <a:ln w="9525" cap="flat" cmpd="sng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sp>
            <p:sp>
              <p:nvSpPr>
                <p:cNvPr id="15589" name="直接连接符 11492"/>
                <p:cNvSpPr/>
                <p:nvPr/>
              </p:nvSpPr>
              <p:spPr>
                <a:xfrm flipV="1">
                  <a:off x="7280" y="400"/>
                  <a:ext cx="0" cy="400"/>
                </a:xfrm>
                <a:prstGeom prst="line">
                  <a:avLst/>
                </a:prstGeom>
                <a:ln w="9525" cap="flat" cmpd="sng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sp>
            <p:sp>
              <p:nvSpPr>
                <p:cNvPr id="15590" name="直接连接符 11493"/>
                <p:cNvSpPr/>
                <p:nvPr/>
              </p:nvSpPr>
              <p:spPr>
                <a:xfrm flipV="1">
                  <a:off x="7360" y="400"/>
                  <a:ext cx="0" cy="400"/>
                </a:xfrm>
                <a:prstGeom prst="line">
                  <a:avLst/>
                </a:prstGeom>
                <a:ln w="9525" cap="flat" cmpd="sng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sp>
            <p:sp>
              <p:nvSpPr>
                <p:cNvPr id="15591" name="直接连接符 11494"/>
                <p:cNvSpPr/>
                <p:nvPr/>
              </p:nvSpPr>
              <p:spPr>
                <a:xfrm flipV="1">
                  <a:off x="7440" y="400"/>
                  <a:ext cx="0" cy="400"/>
                </a:xfrm>
                <a:prstGeom prst="line">
                  <a:avLst/>
                </a:prstGeom>
                <a:ln w="9525" cap="flat" cmpd="sng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sp>
            <p:sp>
              <p:nvSpPr>
                <p:cNvPr id="15592" name="直接连接符 11495"/>
                <p:cNvSpPr/>
                <p:nvPr/>
              </p:nvSpPr>
              <p:spPr>
                <a:xfrm flipV="1">
                  <a:off x="7520" y="400"/>
                  <a:ext cx="0" cy="400"/>
                </a:xfrm>
                <a:prstGeom prst="line">
                  <a:avLst/>
                </a:prstGeom>
                <a:ln w="9525" cap="flat" cmpd="sng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sp>
            <p:sp>
              <p:nvSpPr>
                <p:cNvPr id="15593" name="直接连接符 11496"/>
                <p:cNvSpPr/>
                <p:nvPr/>
              </p:nvSpPr>
              <p:spPr>
                <a:xfrm flipV="1">
                  <a:off x="7600" y="200"/>
                  <a:ext cx="0" cy="600"/>
                </a:xfrm>
                <a:prstGeom prst="line">
                  <a:avLst/>
                </a:prstGeom>
                <a:ln w="9525" cap="flat" cmpd="sng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sp>
            <p:sp>
              <p:nvSpPr>
                <p:cNvPr id="15594" name="直接连接符 11497"/>
                <p:cNvSpPr/>
                <p:nvPr/>
              </p:nvSpPr>
              <p:spPr>
                <a:xfrm flipV="1">
                  <a:off x="7680" y="400"/>
                  <a:ext cx="0" cy="400"/>
                </a:xfrm>
                <a:prstGeom prst="line">
                  <a:avLst/>
                </a:prstGeom>
                <a:ln w="9525" cap="flat" cmpd="sng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sp>
            <p:sp>
              <p:nvSpPr>
                <p:cNvPr id="15595" name="直接连接符 11498"/>
                <p:cNvSpPr/>
                <p:nvPr/>
              </p:nvSpPr>
              <p:spPr>
                <a:xfrm flipV="1">
                  <a:off x="7760" y="400"/>
                  <a:ext cx="0" cy="400"/>
                </a:xfrm>
                <a:prstGeom prst="line">
                  <a:avLst/>
                </a:prstGeom>
                <a:ln w="9525" cap="flat" cmpd="sng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sp>
            <p:sp>
              <p:nvSpPr>
                <p:cNvPr id="15596" name="直接连接符 11499"/>
                <p:cNvSpPr/>
                <p:nvPr/>
              </p:nvSpPr>
              <p:spPr>
                <a:xfrm flipV="1">
                  <a:off x="7840" y="400"/>
                  <a:ext cx="0" cy="400"/>
                </a:xfrm>
                <a:prstGeom prst="line">
                  <a:avLst/>
                </a:prstGeom>
                <a:ln w="9525" cap="flat" cmpd="sng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sp>
            <p:sp>
              <p:nvSpPr>
                <p:cNvPr id="15597" name="直接连接符 11500"/>
                <p:cNvSpPr/>
                <p:nvPr/>
              </p:nvSpPr>
              <p:spPr>
                <a:xfrm flipV="1">
                  <a:off x="7920" y="400"/>
                  <a:ext cx="0" cy="400"/>
                </a:xfrm>
                <a:prstGeom prst="line">
                  <a:avLst/>
                </a:prstGeom>
                <a:ln w="9525" cap="flat" cmpd="sng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sp>
            <p:sp>
              <p:nvSpPr>
                <p:cNvPr id="15598" name="直接连接符 11501"/>
                <p:cNvSpPr/>
                <p:nvPr/>
              </p:nvSpPr>
              <p:spPr>
                <a:xfrm flipV="1">
                  <a:off x="8000" y="0"/>
                  <a:ext cx="0" cy="800"/>
                </a:xfrm>
                <a:prstGeom prst="line">
                  <a:avLst/>
                </a:prstGeom>
                <a:ln w="9525" cap="flat" cmpd="sng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sp>
          </p:grpSp>
          <p:sp>
            <p:nvSpPr>
              <p:cNvPr id="15599" name="文本框 11502"/>
              <p:cNvSpPr txBox="1"/>
              <p:nvPr/>
            </p:nvSpPr>
            <p:spPr>
              <a:xfrm>
                <a:off x="0" y="384"/>
                <a:ext cx="335" cy="300"/>
              </a:xfrm>
              <a:prstGeom prst="rect">
                <a:avLst/>
              </a:prstGeom>
              <a:noFill/>
              <a:ln w="9525">
                <a:noFill/>
              </a:ln>
            </p:spPr>
            <p:txBody>
              <a:bodyPr wrap="square" lIns="0" tIns="0" rIns="0" bIns="0" anchor="t" anchorCtr="0"/>
              <a:p>
                <a:pPr algn="just"/>
                <a:r>
                  <a:rPr lang="en-US" altLang="zh-CN" sz="1000" dirty="0">
                    <a:latin typeface="Times New Roman" panose="02020603050405020304" charset="0"/>
                    <a:ea typeface="宋体" panose="02010600030101010101" pitchFamily="2" charset="-122"/>
                  </a:rPr>
                  <a:t>0</a:t>
                </a:r>
                <a:endParaRPr lang="en-US" altLang="zh-CN" dirty="0">
                  <a:latin typeface="Arial" panose="020B0604020202020204" pitchFamily="34" charset="0"/>
                  <a:ea typeface="宋体" panose="02010600030101010101" pitchFamily="2" charset="-122"/>
                </a:endParaRPr>
              </a:p>
            </p:txBody>
          </p:sp>
          <p:sp>
            <p:nvSpPr>
              <p:cNvPr id="15600" name="文本框 11503"/>
              <p:cNvSpPr txBox="1"/>
              <p:nvPr/>
            </p:nvSpPr>
            <p:spPr>
              <a:xfrm>
                <a:off x="550" y="393"/>
                <a:ext cx="330" cy="303"/>
              </a:xfrm>
              <a:prstGeom prst="rect">
                <a:avLst/>
              </a:prstGeom>
              <a:noFill/>
              <a:ln w="9525">
                <a:noFill/>
              </a:ln>
            </p:spPr>
            <p:txBody>
              <a:bodyPr wrap="square" lIns="0" tIns="0" rIns="0" bIns="0" anchor="t" anchorCtr="0"/>
              <a:p>
                <a:pPr algn="just"/>
                <a:r>
                  <a:rPr lang="en-US" altLang="zh-CN" sz="1000" dirty="0">
                    <a:latin typeface="Times New Roman" panose="02020603050405020304" charset="0"/>
                    <a:ea typeface="宋体" panose="02010600030101010101" pitchFamily="2" charset="-122"/>
                  </a:rPr>
                  <a:t>1</a:t>
                </a:r>
                <a:endParaRPr lang="en-US" altLang="zh-CN" dirty="0">
                  <a:latin typeface="Arial" panose="020B0604020202020204" pitchFamily="34" charset="0"/>
                  <a:ea typeface="宋体" panose="02010600030101010101" pitchFamily="2" charset="-122"/>
                </a:endParaRPr>
              </a:p>
            </p:txBody>
          </p:sp>
          <p:sp>
            <p:nvSpPr>
              <p:cNvPr id="15601" name="文本框 11504"/>
              <p:cNvSpPr txBox="1"/>
              <p:nvPr/>
            </p:nvSpPr>
            <p:spPr>
              <a:xfrm>
                <a:off x="1120" y="384"/>
                <a:ext cx="367" cy="272"/>
              </a:xfrm>
              <a:prstGeom prst="rect">
                <a:avLst/>
              </a:prstGeom>
              <a:noFill/>
              <a:ln w="9525">
                <a:noFill/>
              </a:ln>
            </p:spPr>
            <p:txBody>
              <a:bodyPr wrap="square" lIns="0" tIns="0" rIns="0" bIns="0" anchor="t" anchorCtr="0"/>
              <a:p>
                <a:pPr algn="just"/>
                <a:r>
                  <a:rPr lang="en-US" altLang="zh-CN" sz="1000" dirty="0">
                    <a:latin typeface="Times New Roman" panose="02020603050405020304" charset="0"/>
                    <a:ea typeface="宋体" panose="02010600030101010101" pitchFamily="2" charset="-122"/>
                  </a:rPr>
                  <a:t>2</a:t>
                </a:r>
                <a:endParaRPr lang="en-US" altLang="zh-CN" dirty="0">
                  <a:latin typeface="Arial" panose="020B0604020202020204" pitchFamily="34" charset="0"/>
                  <a:ea typeface="宋体" panose="02010600030101010101" pitchFamily="2" charset="-122"/>
                </a:endParaRPr>
              </a:p>
            </p:txBody>
          </p:sp>
          <p:sp>
            <p:nvSpPr>
              <p:cNvPr id="15602" name="文本框 11505"/>
              <p:cNvSpPr txBox="1"/>
              <p:nvPr/>
            </p:nvSpPr>
            <p:spPr>
              <a:xfrm>
                <a:off x="1689" y="384"/>
                <a:ext cx="332" cy="272"/>
              </a:xfrm>
              <a:prstGeom prst="rect">
                <a:avLst/>
              </a:prstGeom>
              <a:noFill/>
              <a:ln w="9525">
                <a:noFill/>
              </a:ln>
            </p:spPr>
            <p:txBody>
              <a:bodyPr wrap="square" lIns="0" tIns="0" rIns="0" bIns="0" anchor="t" anchorCtr="0"/>
              <a:p>
                <a:pPr algn="just"/>
                <a:r>
                  <a:rPr lang="en-US" altLang="zh-CN" sz="1000" dirty="0">
                    <a:latin typeface="Times New Roman" panose="02020603050405020304" charset="0"/>
                    <a:ea typeface="宋体" panose="02010600030101010101" pitchFamily="2" charset="-122"/>
                  </a:rPr>
                  <a:t>3</a:t>
                </a:r>
                <a:endParaRPr lang="en-US" altLang="zh-CN" dirty="0">
                  <a:latin typeface="Arial" panose="020B0604020202020204" pitchFamily="34" charset="0"/>
                  <a:ea typeface="宋体" panose="02010600030101010101" pitchFamily="2" charset="-122"/>
                </a:endParaRPr>
              </a:p>
            </p:txBody>
          </p:sp>
          <p:sp>
            <p:nvSpPr>
              <p:cNvPr id="15603" name="文本框 11506"/>
              <p:cNvSpPr txBox="1"/>
              <p:nvPr/>
            </p:nvSpPr>
            <p:spPr>
              <a:xfrm>
                <a:off x="2238" y="384"/>
                <a:ext cx="281" cy="309"/>
              </a:xfrm>
              <a:prstGeom prst="rect">
                <a:avLst/>
              </a:prstGeom>
              <a:noFill/>
              <a:ln w="9525">
                <a:noFill/>
              </a:ln>
            </p:spPr>
            <p:txBody>
              <a:bodyPr wrap="square" lIns="0" tIns="0" rIns="0" bIns="0" anchor="t" anchorCtr="0"/>
              <a:p>
                <a:pPr algn="just"/>
                <a:r>
                  <a:rPr lang="en-US" altLang="zh-CN" sz="1000" dirty="0">
                    <a:latin typeface="Times New Roman" panose="02020603050405020304" charset="0"/>
                    <a:ea typeface="宋体" panose="02010600030101010101" pitchFamily="2" charset="-122"/>
                  </a:rPr>
                  <a:t>4</a:t>
                </a:r>
                <a:endParaRPr lang="en-US" altLang="zh-CN" dirty="0">
                  <a:latin typeface="Arial" panose="020B0604020202020204" pitchFamily="34" charset="0"/>
                  <a:ea typeface="宋体" panose="02010600030101010101" pitchFamily="2" charset="-122"/>
                </a:endParaRPr>
              </a:p>
            </p:txBody>
          </p:sp>
          <p:sp>
            <p:nvSpPr>
              <p:cNvPr id="15604" name="文本框 11507"/>
              <p:cNvSpPr txBox="1"/>
              <p:nvPr/>
            </p:nvSpPr>
            <p:spPr>
              <a:xfrm>
                <a:off x="2798" y="384"/>
                <a:ext cx="193" cy="263"/>
              </a:xfrm>
              <a:prstGeom prst="rect">
                <a:avLst/>
              </a:prstGeom>
              <a:noFill/>
              <a:ln w="9525">
                <a:noFill/>
              </a:ln>
            </p:spPr>
            <p:txBody>
              <a:bodyPr wrap="square" lIns="0" tIns="0" rIns="0" bIns="0" anchor="t" anchorCtr="0"/>
              <a:p>
                <a:pPr algn="just"/>
                <a:r>
                  <a:rPr lang="en-US" altLang="zh-CN" sz="1000" dirty="0">
                    <a:latin typeface="Times New Roman" panose="02020603050405020304" charset="0"/>
                    <a:ea typeface="宋体" panose="02010600030101010101" pitchFamily="2" charset="-122"/>
                  </a:rPr>
                  <a:t>5</a:t>
                </a:r>
                <a:endParaRPr lang="en-US" altLang="zh-CN" dirty="0">
                  <a:latin typeface="Arial" panose="020B0604020202020204" pitchFamily="34" charset="0"/>
                  <a:ea typeface="宋体" panose="02010600030101010101" pitchFamily="2" charset="-122"/>
                </a:endParaRPr>
              </a:p>
            </p:txBody>
          </p:sp>
          <p:sp>
            <p:nvSpPr>
              <p:cNvPr id="15605" name="文本框 11508"/>
              <p:cNvSpPr txBox="1"/>
              <p:nvPr/>
            </p:nvSpPr>
            <p:spPr>
              <a:xfrm>
                <a:off x="3375" y="384"/>
                <a:ext cx="193" cy="263"/>
              </a:xfrm>
              <a:prstGeom prst="rect">
                <a:avLst/>
              </a:prstGeom>
              <a:noFill/>
              <a:ln w="9525">
                <a:noFill/>
              </a:ln>
            </p:spPr>
            <p:txBody>
              <a:bodyPr wrap="square" lIns="0" tIns="0" rIns="0" bIns="0" anchor="t" anchorCtr="0"/>
              <a:p>
                <a:pPr algn="just"/>
                <a:r>
                  <a:rPr lang="en-US" altLang="zh-CN" sz="1000" dirty="0">
                    <a:latin typeface="Times New Roman" panose="02020603050405020304" charset="0"/>
                    <a:ea typeface="宋体" panose="02010600030101010101" pitchFamily="2" charset="-122"/>
                  </a:rPr>
                  <a:t>6</a:t>
                </a:r>
                <a:endParaRPr lang="en-US" altLang="zh-CN" dirty="0">
                  <a:latin typeface="Arial" panose="020B0604020202020204" pitchFamily="34" charset="0"/>
                  <a:ea typeface="宋体" panose="02010600030101010101" pitchFamily="2" charset="-122"/>
                </a:endParaRPr>
              </a:p>
            </p:txBody>
          </p:sp>
          <p:sp>
            <p:nvSpPr>
              <p:cNvPr id="15606" name="文本框 11509"/>
              <p:cNvSpPr txBox="1"/>
              <p:nvPr/>
            </p:nvSpPr>
            <p:spPr>
              <a:xfrm>
                <a:off x="3952" y="393"/>
                <a:ext cx="193" cy="263"/>
              </a:xfrm>
              <a:prstGeom prst="rect">
                <a:avLst/>
              </a:prstGeom>
              <a:noFill/>
              <a:ln w="9525">
                <a:noFill/>
              </a:ln>
            </p:spPr>
            <p:txBody>
              <a:bodyPr wrap="square" lIns="0" tIns="0" rIns="0" bIns="0" anchor="t" anchorCtr="0"/>
              <a:p>
                <a:pPr algn="just"/>
                <a:r>
                  <a:rPr lang="en-US" altLang="zh-CN" sz="1000" dirty="0">
                    <a:latin typeface="Times New Roman" panose="02020603050405020304" charset="0"/>
                    <a:ea typeface="宋体" panose="02010600030101010101" pitchFamily="2" charset="-122"/>
                  </a:rPr>
                  <a:t>7</a:t>
                </a:r>
                <a:endParaRPr lang="en-US" altLang="zh-CN" dirty="0">
                  <a:latin typeface="Arial" panose="020B0604020202020204" pitchFamily="34" charset="0"/>
                  <a:ea typeface="宋体" panose="02010600030101010101" pitchFamily="2" charset="-122"/>
                </a:endParaRPr>
              </a:p>
            </p:txBody>
          </p:sp>
          <p:sp>
            <p:nvSpPr>
              <p:cNvPr id="15607" name="文本框 11510"/>
              <p:cNvSpPr txBox="1"/>
              <p:nvPr/>
            </p:nvSpPr>
            <p:spPr>
              <a:xfrm>
                <a:off x="4522" y="393"/>
                <a:ext cx="193" cy="263"/>
              </a:xfrm>
              <a:prstGeom prst="rect">
                <a:avLst/>
              </a:prstGeom>
              <a:noFill/>
              <a:ln w="9525">
                <a:noFill/>
              </a:ln>
            </p:spPr>
            <p:txBody>
              <a:bodyPr wrap="square" lIns="0" tIns="0" rIns="0" bIns="0" anchor="t" anchorCtr="0"/>
              <a:p>
                <a:pPr algn="just"/>
                <a:r>
                  <a:rPr lang="en-US" altLang="zh-CN" sz="1000" dirty="0">
                    <a:latin typeface="Times New Roman" panose="02020603050405020304" charset="0"/>
                    <a:ea typeface="宋体" panose="02010600030101010101" pitchFamily="2" charset="-122"/>
                  </a:rPr>
                  <a:t>8</a:t>
                </a:r>
                <a:endParaRPr lang="en-US" altLang="zh-CN" dirty="0">
                  <a:latin typeface="Arial" panose="020B0604020202020204" pitchFamily="34" charset="0"/>
                  <a:ea typeface="宋体" panose="02010600030101010101" pitchFamily="2" charset="-122"/>
                </a:endParaRPr>
              </a:p>
            </p:txBody>
          </p:sp>
          <p:sp>
            <p:nvSpPr>
              <p:cNvPr id="15608" name="文本框 11511"/>
              <p:cNvSpPr txBox="1"/>
              <p:nvPr/>
            </p:nvSpPr>
            <p:spPr>
              <a:xfrm>
                <a:off x="5091" y="393"/>
                <a:ext cx="193" cy="263"/>
              </a:xfrm>
              <a:prstGeom prst="rect">
                <a:avLst/>
              </a:prstGeom>
              <a:noFill/>
              <a:ln w="9525">
                <a:noFill/>
              </a:ln>
            </p:spPr>
            <p:txBody>
              <a:bodyPr wrap="square" lIns="0" tIns="0" rIns="0" bIns="0" anchor="t" anchorCtr="0"/>
              <a:p>
                <a:pPr algn="just"/>
                <a:r>
                  <a:rPr lang="en-US" altLang="zh-CN" sz="1000" dirty="0">
                    <a:latin typeface="Times New Roman" panose="02020603050405020304" charset="0"/>
                    <a:ea typeface="宋体" panose="02010600030101010101" pitchFamily="2" charset="-122"/>
                  </a:rPr>
                  <a:t>9</a:t>
                </a:r>
                <a:endParaRPr lang="en-US" altLang="zh-CN" dirty="0">
                  <a:latin typeface="Arial" panose="020B0604020202020204" pitchFamily="34" charset="0"/>
                  <a:ea typeface="宋体" panose="02010600030101010101" pitchFamily="2" charset="-122"/>
                </a:endParaRPr>
              </a:p>
            </p:txBody>
          </p:sp>
          <p:sp>
            <p:nvSpPr>
              <p:cNvPr id="15609" name="文本框 11512"/>
              <p:cNvSpPr txBox="1"/>
              <p:nvPr/>
            </p:nvSpPr>
            <p:spPr>
              <a:xfrm>
                <a:off x="5586" y="394"/>
                <a:ext cx="271" cy="272"/>
              </a:xfrm>
              <a:prstGeom prst="rect">
                <a:avLst/>
              </a:prstGeom>
              <a:noFill/>
              <a:ln w="9525">
                <a:noFill/>
              </a:ln>
            </p:spPr>
            <p:txBody>
              <a:bodyPr wrap="square" lIns="0" tIns="0" rIns="0" bIns="0" anchor="t" anchorCtr="0"/>
              <a:p>
                <a:pPr algn="just"/>
                <a:r>
                  <a:rPr lang="en-US" altLang="zh-CN" sz="1000" dirty="0">
                    <a:latin typeface="Times New Roman" panose="02020603050405020304" charset="0"/>
                    <a:ea typeface="宋体" panose="02010600030101010101" pitchFamily="2" charset="-122"/>
                  </a:rPr>
                  <a:t>10</a:t>
                </a:r>
                <a:endParaRPr lang="en-US" altLang="zh-CN" dirty="0">
                  <a:latin typeface="Arial" panose="020B0604020202020204" pitchFamily="34" charset="0"/>
                  <a:ea typeface="宋体" panose="02010600030101010101" pitchFamily="2" charset="-122"/>
                </a:endParaRPr>
              </a:p>
            </p:txBody>
          </p:sp>
          <p:sp>
            <p:nvSpPr>
              <p:cNvPr id="15610" name="文本框 11513"/>
              <p:cNvSpPr txBox="1"/>
              <p:nvPr/>
            </p:nvSpPr>
            <p:spPr>
              <a:xfrm>
                <a:off x="135" y="384"/>
                <a:ext cx="335" cy="300"/>
              </a:xfrm>
              <a:prstGeom prst="rect">
                <a:avLst/>
              </a:prstGeom>
              <a:noFill/>
              <a:ln w="9525">
                <a:noFill/>
              </a:ln>
            </p:spPr>
            <p:txBody>
              <a:bodyPr wrap="square" lIns="0" tIns="0" rIns="0" bIns="0" anchor="t" anchorCtr="0"/>
              <a:p>
                <a:pPr algn="just"/>
                <a:r>
                  <a:rPr lang="en-US" altLang="zh-CN" sz="1000" dirty="0">
                    <a:latin typeface="Times New Roman" panose="02020603050405020304" charset="0"/>
                    <a:ea typeface="宋体" panose="02010600030101010101" pitchFamily="2" charset="-122"/>
                  </a:rPr>
                  <a:t>cm</a:t>
                </a:r>
                <a:endParaRPr lang="en-US" altLang="zh-CN" dirty="0">
                  <a:latin typeface="Arial" panose="020B0604020202020204" pitchFamily="34" charset="0"/>
                  <a:ea typeface="宋体" panose="02010600030101010101" pitchFamily="2" charset="-122"/>
                </a:endParaRPr>
              </a:p>
            </p:txBody>
          </p:sp>
        </p:grpSp>
      </p:grpSp>
      <p:grpSp>
        <p:nvGrpSpPr>
          <p:cNvPr id="11515" name="组合 11514"/>
          <p:cNvGrpSpPr/>
          <p:nvPr/>
        </p:nvGrpSpPr>
        <p:grpSpPr>
          <a:xfrm>
            <a:off x="4208463" y="3211513"/>
            <a:ext cx="1666875" cy="1049337"/>
            <a:chOff x="0" y="0"/>
            <a:chExt cx="1225" cy="816"/>
          </a:xfrm>
        </p:grpSpPr>
        <p:sp>
          <p:nvSpPr>
            <p:cNvPr id="15612" name="直角三角形 11515"/>
            <p:cNvSpPr/>
            <p:nvPr/>
          </p:nvSpPr>
          <p:spPr>
            <a:xfrm rot="-5400000">
              <a:off x="204" y="-204"/>
              <a:ext cx="816" cy="1225"/>
            </a:xfrm>
            <a:prstGeom prst="rtTriangle">
              <a:avLst/>
            </a:prstGeom>
            <a:solidFill>
              <a:srgbClr val="FFCC66"/>
            </a:solidFill>
            <a:ln w="9525" cap="flat" cmpd="sng">
              <a:solidFill>
                <a:schemeClr val="tx2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anchor="t" anchorCtr="0"/>
            <a:p>
              <a:endParaRPr lang="zh-CN" altLang="en-US">
                <a:latin typeface="Arial" panose="020B0604020202020204" pitchFamily="34" charset="0"/>
                <a:ea typeface="宋体" panose="02010600030101010101" pitchFamily="2" charset="-122"/>
              </a:endParaRPr>
            </a:p>
          </p:txBody>
        </p:sp>
        <p:sp>
          <p:nvSpPr>
            <p:cNvPr id="15613" name="椭圆 11516"/>
            <p:cNvSpPr/>
            <p:nvPr/>
          </p:nvSpPr>
          <p:spPr>
            <a:xfrm>
              <a:off x="787" y="363"/>
              <a:ext cx="318" cy="318"/>
            </a:xfrm>
            <a:prstGeom prst="ellipse">
              <a:avLst/>
            </a:prstGeom>
            <a:solidFill>
              <a:schemeClr val="bg1"/>
            </a:solidFill>
            <a:ln w="9525" cap="flat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anchor="t" anchorCtr="0"/>
            <a:p>
              <a:endParaRPr lang="zh-CN" altLang="en-US">
                <a:latin typeface="Arial" panose="020B0604020202020204" pitchFamily="34" charset="0"/>
                <a:ea typeface="宋体" panose="02010600030101010101" pitchFamily="2" charset="-122"/>
              </a:endParaRPr>
            </a:p>
          </p:txBody>
        </p:sp>
      </p:grpSp>
      <p:sp>
        <p:nvSpPr>
          <p:cNvPr id="11518" name="文本框 11517"/>
          <p:cNvSpPr txBox="1"/>
          <p:nvPr/>
        </p:nvSpPr>
        <p:spPr>
          <a:xfrm>
            <a:off x="1187450" y="4581525"/>
            <a:ext cx="3673475" cy="583565"/>
          </a:xfrm>
          <a:prstGeom prst="rect">
            <a:avLst/>
          </a:prstGeom>
          <a:noFill/>
          <a:ln w="9525">
            <a:noFill/>
          </a:ln>
        </p:spPr>
        <p:txBody>
          <a:bodyPr wrap="square" anchor="t" anchorCtr="0">
            <a:spAutoFit/>
          </a:bodyPr>
          <a:p>
            <a:r>
              <a:rPr lang="zh-CN" altLang="en-US" sz="3200" b="1">
                <a:latin typeface="Arial" panose="020B0604020202020204" pitchFamily="34" charset="0"/>
                <a:ea typeface="楷体_GB2312" pitchFamily="1" charset="-122"/>
                <a:sym typeface="Arial" panose="020B0604020202020204" pitchFamily="34" charset="0"/>
              </a:rPr>
              <a:t>圆锥的高如何测？</a:t>
            </a:r>
            <a:endParaRPr lang="zh-CN" altLang="en-US" sz="3200" b="1">
              <a:latin typeface="Arial" panose="020B0604020202020204" pitchFamily="34" charset="0"/>
              <a:ea typeface="楷体_GB2312" pitchFamily="1" charset="-122"/>
              <a:sym typeface="Arial" panose="020B0604020202020204" pitchFamily="34" charset="0"/>
            </a:endParaRPr>
          </a:p>
        </p:txBody>
      </p:sp>
    </p:spTree>
    <p:custDataLst>
      <p:tags r:id="rId3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12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112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112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113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6" dur="500"/>
                                        <p:tgtEl>
                                          <p:spTgt spid="112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500"/>
                            </p:stCondLst>
                            <p:childTnLst>
                              <p:par>
                                <p:cTn id="28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0" dur="500"/>
                                        <p:tgtEl>
                                          <p:spTgt spid="113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000"/>
                            </p:stCondLst>
                            <p:childTnLst>
                              <p:par>
                                <p:cTn id="32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113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115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500"/>
                            </p:stCondLst>
                            <p:childTnLst>
                              <p:par>
                                <p:cTn id="41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00"/>
                                        <p:tgtEl>
                                          <p:spTgt spid="113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8" dur="500"/>
                                        <p:tgtEl>
                                          <p:spTgt spid="113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500"/>
                            </p:stCondLst>
                            <p:childTnLst>
                              <p:par>
                                <p:cTn id="50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52" dur="500"/>
                                        <p:tgtEl>
                                          <p:spTgt spid="115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267" grpId="0" bldLvl="0"/>
      <p:bldP spid="11266" grpId="0" bldLvl="0"/>
      <p:bldP spid="11392" grpId="0" bldLvl="0"/>
      <p:bldP spid="11518" grpId="0" bldLvl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/>
      <p:sp>
        <p:nvSpPr>
          <p:cNvPr id="12290" name="文本框 12289"/>
          <p:cNvSpPr txBox="1"/>
          <p:nvPr/>
        </p:nvSpPr>
        <p:spPr>
          <a:xfrm>
            <a:off x="457200" y="931863"/>
            <a:ext cx="7162800" cy="755650"/>
          </a:xfrm>
          <a:prstGeom prst="rect">
            <a:avLst/>
          </a:prstGeom>
          <a:noFill/>
          <a:ln w="9525">
            <a:noFill/>
          </a:ln>
        </p:spPr>
        <p:txBody>
          <a:bodyPr anchor="t" anchorCtr="0">
            <a:spAutoFit/>
          </a:bodyPr>
          <a:p>
            <a:pPr>
              <a:lnSpc>
                <a:spcPct val="135000"/>
              </a:lnSpc>
            </a:pPr>
            <a:r>
              <a:rPr lang="zh-CN" altLang="en-US" sz="3200" b="1">
                <a:solidFill>
                  <a:srgbClr val="FF00FF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测量值</a:t>
            </a:r>
            <a:r>
              <a:rPr lang="zh-CN" altLang="en-US" sz="3200" b="1">
                <a:latin typeface="Arial" panose="020B0604020202020204" pitchFamily="34" charset="0"/>
                <a:ea typeface="宋体" panose="02010600030101010101" pitchFamily="2" charset="-122"/>
              </a:rPr>
              <a:t>和</a:t>
            </a:r>
            <a:r>
              <a:rPr lang="zh-CN" altLang="en-US" sz="3200" b="1">
                <a:solidFill>
                  <a:srgbClr val="F61B0A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真实值</a:t>
            </a:r>
            <a:r>
              <a:rPr lang="zh-CN" altLang="en-US" sz="3200" b="1">
                <a:latin typeface="Arial" panose="020B0604020202020204" pitchFamily="34" charset="0"/>
                <a:ea typeface="宋体" panose="02010600030101010101" pitchFamily="2" charset="-122"/>
              </a:rPr>
              <a:t>之间必然存在的差异。</a:t>
            </a:r>
            <a:endParaRPr lang="zh-CN" altLang="en-US" sz="3200"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12291" name="文本框 12290"/>
          <p:cNvSpPr txBox="1"/>
          <p:nvPr/>
        </p:nvSpPr>
        <p:spPr>
          <a:xfrm>
            <a:off x="827088" y="3502025"/>
            <a:ext cx="5562600" cy="583565"/>
          </a:xfrm>
          <a:prstGeom prst="rect">
            <a:avLst/>
          </a:prstGeom>
          <a:noFill/>
          <a:ln w="9525">
            <a:noFill/>
          </a:ln>
        </p:spPr>
        <p:txBody>
          <a:bodyPr anchor="t" anchorCtr="0">
            <a:spAutoFit/>
          </a:bodyPr>
          <a:p>
            <a:r>
              <a:rPr lang="en-US" altLang="zh-CN" sz="3200" b="1">
                <a:latin typeface="Arial" panose="020B0604020202020204" pitchFamily="34" charset="0"/>
                <a:ea typeface="宋体" panose="02010600030101010101" pitchFamily="2" charset="-122"/>
              </a:rPr>
              <a:t>③</a:t>
            </a:r>
            <a:r>
              <a:rPr lang="zh-CN" altLang="en-US" sz="3200" b="1">
                <a:latin typeface="Arial" panose="020B0604020202020204" pitchFamily="34" charset="0"/>
                <a:ea typeface="宋体" panose="02010600030101010101" pitchFamily="2" charset="-122"/>
              </a:rPr>
              <a:t>、</a:t>
            </a:r>
            <a:r>
              <a:rPr lang="zh-CN" altLang="en-US" sz="3200" b="1">
                <a:solidFill>
                  <a:srgbClr val="F61B0A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环境</a:t>
            </a:r>
            <a:r>
              <a:rPr lang="zh-CN" altLang="en-US" sz="3200" b="1">
                <a:latin typeface="Arial" panose="020B0604020202020204" pitchFamily="34" charset="0"/>
                <a:ea typeface="宋体" panose="02010600030101010101" pitchFamily="2" charset="-122"/>
              </a:rPr>
              <a:t>温度、湿度</a:t>
            </a:r>
            <a:r>
              <a:rPr lang="zh-CN" altLang="en-US" sz="3200" b="1">
                <a:solidFill>
                  <a:srgbClr val="F61B0A"/>
                </a:solidFill>
                <a:latin typeface="Arial" panose="020B0604020202020204" pitchFamily="34" charset="0"/>
                <a:ea typeface="宋体" panose="02010600030101010101" pitchFamily="2" charset="-122"/>
                <a:sym typeface="Arial" panose="020B0604020202020204" pitchFamily="34" charset="0"/>
              </a:rPr>
              <a:t>变化</a:t>
            </a:r>
            <a:r>
              <a:rPr lang="zh-CN" altLang="en-US" sz="3200" b="1">
                <a:latin typeface="Arial" panose="020B0604020202020204" pitchFamily="34" charset="0"/>
                <a:ea typeface="宋体" panose="02010600030101010101" pitchFamily="2" charset="-122"/>
              </a:rPr>
              <a:t>。</a:t>
            </a:r>
            <a:endParaRPr lang="zh-CN" altLang="en-US" sz="3200" b="1"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12292" name="矩形 12291"/>
          <p:cNvSpPr/>
          <p:nvPr/>
        </p:nvSpPr>
        <p:spPr>
          <a:xfrm>
            <a:off x="3132138" y="188913"/>
            <a:ext cx="2062162" cy="681037"/>
          </a:xfrm>
          <a:prstGeom prst="rect">
            <a:avLst/>
          </a:prstGeom>
          <a:noFill/>
          <a:ln w="9525">
            <a:noFill/>
          </a:ln>
        </p:spPr>
        <p:txBody>
          <a:bodyPr anchor="ctr" anchorCtr="0"/>
          <a:p>
            <a:pPr algn="ctr">
              <a:buFontTx/>
            </a:pPr>
            <a:r>
              <a:rPr lang="zh-CN" altLang="en-US" sz="3200" b="1">
                <a:latin typeface="黑体" panose="02010609060101010101" charset="-122"/>
                <a:ea typeface="黑体" panose="02010609060101010101" charset="-122"/>
              </a:rPr>
              <a:t>误  差</a:t>
            </a:r>
            <a:endParaRPr lang="zh-CN" altLang="en-US" sz="3200" b="1">
              <a:latin typeface="黑体" panose="02010609060101010101" charset="-122"/>
              <a:ea typeface="黑体" panose="02010609060101010101" charset="-122"/>
            </a:endParaRPr>
          </a:p>
        </p:txBody>
      </p:sp>
      <p:sp>
        <p:nvSpPr>
          <p:cNvPr id="12293" name="矩形 12292"/>
          <p:cNvSpPr/>
          <p:nvPr/>
        </p:nvSpPr>
        <p:spPr>
          <a:xfrm>
            <a:off x="457200" y="1690688"/>
            <a:ext cx="2632710" cy="583565"/>
          </a:xfrm>
          <a:prstGeom prst="rect">
            <a:avLst/>
          </a:prstGeom>
          <a:noFill/>
          <a:ln w="9525">
            <a:noFill/>
          </a:ln>
        </p:spPr>
        <p:txBody>
          <a:bodyPr wrap="none" anchor="t" anchorCtr="0">
            <a:spAutoFit/>
          </a:bodyPr>
          <a:p>
            <a:r>
              <a:rPr lang="zh-CN" altLang="en-US" sz="3200" b="1">
                <a:solidFill>
                  <a:srgbClr val="0000FF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误差的来源：</a:t>
            </a:r>
            <a:endParaRPr lang="zh-CN" altLang="en-US" sz="3200" b="1">
              <a:solidFill>
                <a:srgbClr val="0000FF"/>
              </a:solidFill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12294" name="矩形 12293"/>
          <p:cNvSpPr/>
          <p:nvPr/>
        </p:nvSpPr>
        <p:spPr>
          <a:xfrm>
            <a:off x="847725" y="2300288"/>
            <a:ext cx="6400800" cy="583565"/>
          </a:xfrm>
          <a:prstGeom prst="rect">
            <a:avLst/>
          </a:prstGeom>
          <a:noFill/>
          <a:ln w="9525">
            <a:noFill/>
          </a:ln>
        </p:spPr>
        <p:txBody>
          <a:bodyPr anchor="t" anchorCtr="0">
            <a:spAutoFit/>
          </a:bodyPr>
          <a:p>
            <a:r>
              <a:rPr lang="en-US" altLang="zh-CN" sz="3200" b="1">
                <a:latin typeface="Arial" panose="020B0604020202020204" pitchFamily="34" charset="0"/>
                <a:ea typeface="宋体" panose="02010600030101010101" pitchFamily="2" charset="-122"/>
              </a:rPr>
              <a:t>①</a:t>
            </a:r>
            <a:r>
              <a:rPr lang="zh-CN" altLang="en-US" sz="3200" b="1">
                <a:latin typeface="Arial" panose="020B0604020202020204" pitchFamily="34" charset="0"/>
                <a:ea typeface="宋体" panose="02010600030101010101" pitchFamily="2" charset="-122"/>
              </a:rPr>
              <a:t>、是</a:t>
            </a:r>
            <a:r>
              <a:rPr lang="zh-CN" altLang="en-US" sz="3200" b="1">
                <a:solidFill>
                  <a:srgbClr val="F61B0A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估读</a:t>
            </a:r>
            <a:r>
              <a:rPr lang="zh-CN" altLang="en-US" sz="3200" b="1">
                <a:latin typeface="Arial" panose="020B0604020202020204" pitchFamily="34" charset="0"/>
                <a:ea typeface="宋体" panose="02010600030101010101" pitchFamily="2" charset="-122"/>
              </a:rPr>
              <a:t>就不可能非常准确。</a:t>
            </a:r>
            <a:endParaRPr lang="zh-CN" altLang="en-US" sz="3200" b="1"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12295" name="矩形 12294"/>
          <p:cNvSpPr/>
          <p:nvPr/>
        </p:nvSpPr>
        <p:spPr>
          <a:xfrm>
            <a:off x="827088" y="2925763"/>
            <a:ext cx="4378960" cy="583565"/>
          </a:xfrm>
          <a:prstGeom prst="rect">
            <a:avLst/>
          </a:prstGeom>
          <a:noFill/>
          <a:ln w="9525">
            <a:noFill/>
          </a:ln>
        </p:spPr>
        <p:txBody>
          <a:bodyPr wrap="none" anchor="t" anchorCtr="0">
            <a:spAutoFit/>
          </a:bodyPr>
          <a:p>
            <a:r>
              <a:rPr lang="en-US" altLang="zh-CN" sz="3200" b="1">
                <a:latin typeface="Arial" panose="020B0604020202020204" pitchFamily="34" charset="0"/>
                <a:ea typeface="宋体" panose="02010600030101010101" pitchFamily="2" charset="-122"/>
              </a:rPr>
              <a:t>②</a:t>
            </a:r>
            <a:r>
              <a:rPr lang="zh-CN" altLang="en-US" sz="3200" b="1">
                <a:latin typeface="Arial" panose="020B0604020202020204" pitchFamily="34" charset="0"/>
                <a:ea typeface="宋体" panose="02010600030101010101" pitchFamily="2" charset="-122"/>
              </a:rPr>
              <a:t>、</a:t>
            </a:r>
            <a:r>
              <a:rPr lang="zh-CN" altLang="en-US" sz="3200" b="1">
                <a:solidFill>
                  <a:srgbClr val="F61B0A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仪器本身</a:t>
            </a:r>
            <a:r>
              <a:rPr lang="zh-CN" altLang="en-US" sz="3200" b="1">
                <a:latin typeface="Arial" panose="020B0604020202020204" pitchFamily="34" charset="0"/>
                <a:ea typeface="宋体" panose="02010600030101010101" pitchFamily="2" charset="-122"/>
              </a:rPr>
              <a:t>不准确 。</a:t>
            </a:r>
            <a:endParaRPr lang="zh-CN" altLang="en-US" sz="3200" b="1"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12296" name="文本框 12295"/>
          <p:cNvSpPr txBox="1"/>
          <p:nvPr/>
        </p:nvSpPr>
        <p:spPr>
          <a:xfrm>
            <a:off x="4427538" y="4149725"/>
            <a:ext cx="3505200" cy="583565"/>
          </a:xfrm>
          <a:prstGeom prst="rect">
            <a:avLst/>
          </a:prstGeom>
          <a:noFill/>
          <a:ln w="9525">
            <a:noFill/>
          </a:ln>
        </p:spPr>
        <p:txBody>
          <a:bodyPr anchor="t" anchorCtr="0">
            <a:spAutoFit/>
          </a:bodyPr>
          <a:p>
            <a:r>
              <a:rPr lang="zh-CN" altLang="en-US" sz="3200" b="1">
                <a:solidFill>
                  <a:srgbClr val="0000FF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误差不是错误。 </a:t>
            </a:r>
            <a:endParaRPr lang="zh-CN" altLang="en-US" sz="3200" b="1">
              <a:solidFill>
                <a:srgbClr val="0000FF"/>
              </a:solidFill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12297" name="矩形 12296"/>
          <p:cNvSpPr/>
          <p:nvPr/>
        </p:nvSpPr>
        <p:spPr>
          <a:xfrm>
            <a:off x="857250" y="4129088"/>
            <a:ext cx="4629150" cy="583565"/>
          </a:xfrm>
          <a:prstGeom prst="rect">
            <a:avLst/>
          </a:prstGeom>
          <a:noFill/>
          <a:ln w="9525">
            <a:noFill/>
          </a:ln>
        </p:spPr>
        <p:txBody>
          <a:bodyPr anchor="t" anchorCtr="0">
            <a:spAutoFit/>
          </a:bodyPr>
          <a:p>
            <a:r>
              <a:rPr lang="zh-CN" altLang="en-US" sz="3200" b="1">
                <a:latin typeface="Arial" panose="020B0604020202020204" pitchFamily="34" charset="0"/>
                <a:ea typeface="宋体" panose="02010600030101010101" pitchFamily="2" charset="-122"/>
              </a:rPr>
              <a:t>误差</a:t>
            </a:r>
            <a:r>
              <a:rPr lang="zh-CN" altLang="en-US" sz="3200" b="1">
                <a:solidFill>
                  <a:srgbClr val="F61B0A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是不可避免的</a:t>
            </a:r>
            <a:r>
              <a:rPr lang="zh-CN" altLang="en-US" sz="3200" b="1">
                <a:latin typeface="Arial" panose="020B0604020202020204" pitchFamily="34" charset="0"/>
                <a:ea typeface="宋体" panose="02010600030101010101" pitchFamily="2" charset="-122"/>
              </a:rPr>
              <a:t>。</a:t>
            </a:r>
            <a:endParaRPr lang="zh-CN" altLang="en-US" sz="3200" b="1"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12298" name="文本框 12297"/>
          <p:cNvSpPr txBox="1"/>
          <p:nvPr/>
        </p:nvSpPr>
        <p:spPr>
          <a:xfrm>
            <a:off x="3276600" y="6094413"/>
            <a:ext cx="5715000" cy="583565"/>
          </a:xfrm>
          <a:prstGeom prst="rect">
            <a:avLst/>
          </a:prstGeom>
          <a:noFill/>
          <a:ln w="9525">
            <a:noFill/>
          </a:ln>
        </p:spPr>
        <p:txBody>
          <a:bodyPr anchor="t" anchorCtr="0">
            <a:spAutoFit/>
          </a:bodyPr>
          <a:p>
            <a:r>
              <a:rPr lang="zh-CN" altLang="en-US" sz="3200" b="1">
                <a:solidFill>
                  <a:srgbClr val="F61B0A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多次测量</a:t>
            </a:r>
            <a:r>
              <a:rPr lang="zh-CN" altLang="en-US" sz="3200" b="1">
                <a:latin typeface="Arial" panose="020B0604020202020204" pitchFamily="34" charset="0"/>
                <a:ea typeface="宋体" panose="02010600030101010101" pitchFamily="2" charset="-122"/>
              </a:rPr>
              <a:t>求平均值是常用方法。</a:t>
            </a:r>
            <a:endParaRPr lang="zh-CN" altLang="en-US" sz="3200" b="1"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12299" name="矩形 12298"/>
          <p:cNvSpPr/>
          <p:nvPr/>
        </p:nvSpPr>
        <p:spPr>
          <a:xfrm>
            <a:off x="457200" y="4814888"/>
            <a:ext cx="4876800" cy="583565"/>
          </a:xfrm>
          <a:prstGeom prst="rect">
            <a:avLst/>
          </a:prstGeom>
          <a:noFill/>
          <a:ln w="9525">
            <a:noFill/>
          </a:ln>
        </p:spPr>
        <p:txBody>
          <a:bodyPr anchor="t" anchorCtr="0">
            <a:spAutoFit/>
          </a:bodyPr>
          <a:p>
            <a:r>
              <a:rPr lang="zh-CN" altLang="en-US" sz="3200" b="1">
                <a:solidFill>
                  <a:srgbClr val="0000FF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减小误差的办法：</a:t>
            </a:r>
            <a:endParaRPr lang="zh-CN" altLang="en-US" sz="3200" b="1">
              <a:solidFill>
                <a:srgbClr val="0000FF"/>
              </a:solidFill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12300" name="矩形 12299"/>
          <p:cNvSpPr/>
          <p:nvPr/>
        </p:nvSpPr>
        <p:spPr>
          <a:xfrm>
            <a:off x="396875" y="5445125"/>
            <a:ext cx="4960938" cy="583565"/>
          </a:xfrm>
          <a:prstGeom prst="rect">
            <a:avLst/>
          </a:prstGeom>
          <a:noFill/>
          <a:ln w="9525">
            <a:noFill/>
          </a:ln>
        </p:spPr>
        <p:txBody>
          <a:bodyPr wrap="square" anchor="t" anchorCtr="0">
            <a:spAutoFit/>
          </a:bodyPr>
          <a:p>
            <a:r>
              <a:rPr lang="zh-CN" altLang="en-US" sz="3200" b="1">
                <a:latin typeface="Arial" panose="020B0604020202020204" pitchFamily="34" charset="0"/>
                <a:ea typeface="宋体" panose="02010600030101010101" pitchFamily="2" charset="-122"/>
              </a:rPr>
              <a:t>选用精度高的测量工具；</a:t>
            </a:r>
            <a:endParaRPr lang="zh-CN" altLang="en-US" sz="3200" b="1"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12301" name="矩形 12300"/>
          <p:cNvSpPr/>
          <p:nvPr/>
        </p:nvSpPr>
        <p:spPr>
          <a:xfrm>
            <a:off x="396875" y="6094413"/>
            <a:ext cx="3311525" cy="583565"/>
          </a:xfrm>
          <a:prstGeom prst="rect">
            <a:avLst/>
          </a:prstGeom>
          <a:noFill/>
          <a:ln w="9525">
            <a:noFill/>
          </a:ln>
        </p:spPr>
        <p:txBody>
          <a:bodyPr wrap="square" anchor="t" anchorCtr="0">
            <a:spAutoFit/>
          </a:bodyPr>
          <a:p>
            <a:r>
              <a:rPr lang="zh-CN" altLang="en-US" sz="3200" b="1">
                <a:latin typeface="Arial" panose="020B0604020202020204" pitchFamily="34" charset="0"/>
                <a:ea typeface="宋体" panose="02010600030101010101" pitchFamily="2" charset="-122"/>
              </a:rPr>
              <a:t>改进测量方法：</a:t>
            </a:r>
            <a:endParaRPr lang="zh-CN" altLang="en-US" sz="3200" b="1"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12302" name="矩形 12301"/>
          <p:cNvSpPr/>
          <p:nvPr/>
        </p:nvSpPr>
        <p:spPr>
          <a:xfrm>
            <a:off x="34925" y="117475"/>
            <a:ext cx="792163" cy="647700"/>
          </a:xfrm>
          <a:prstGeom prst="rect">
            <a:avLst/>
          </a:prstGeom>
        </p:spPr>
        <p:txBody>
          <a:bodyPr wrap="none" fromWordArt="1">
            <a:prstTxWarp prst="textCascadeUp">
              <a:avLst>
                <a:gd name="adj" fmla="val 70977"/>
              </a:avLst>
            </a:prstTxWarp>
            <a:normAutofit/>
            <a:scene3d>
              <a:camera prst="legacyPerspectiveFront">
                <a:rot lat="20520000" lon="1080000" rev="0"/>
              </a:camera>
              <a:lightRig rig="legacyHarsh2" dir="b"/>
            </a:scene3d>
            <a:sp3d extrusionH="176200" prstMaterial="legacyMatte">
              <a:extrusionClr>
                <a:srgbClr val="FF6600"/>
              </a:extrusionClr>
            </a:sp3d>
          </a:bodyPr>
          <a:p>
            <a:pPr algn="ctr"/>
            <a:r>
              <a:rPr lang="zh-CN" altLang="en-US" sz="3600">
                <a:gradFill rotWithShape="0">
                  <a:gsLst>
                    <a:gs pos="0">
                      <a:srgbClr val="FFE701"/>
                    </a:gs>
                    <a:gs pos="100000">
                      <a:srgbClr val="FE3E02"/>
                    </a:gs>
                  </a:gsLst>
                  <a:lin ang="5400000" scaled="1"/>
                  <a:tileRect/>
                </a:gradFill>
                <a:latin typeface="宋体" panose="02010600030101010101" pitchFamily="2" charset="-122"/>
                <a:ea typeface="宋体" panose="02010600030101010101" pitchFamily="2" charset="-122"/>
              </a:rPr>
              <a:t>拓展</a:t>
            </a:r>
            <a:endParaRPr lang="zh-CN" altLang="en-US" sz="3600">
              <a:gradFill rotWithShape="0">
                <a:gsLst>
                  <a:gs pos="0">
                    <a:srgbClr val="FFE701"/>
                  </a:gs>
                  <a:gs pos="100000">
                    <a:srgbClr val="FE3E02"/>
                  </a:gs>
                </a:gsLst>
                <a:lin ang="5400000" scaled="1"/>
                <a:tileRect/>
              </a:gradFill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23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22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22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22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122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122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122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122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122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2" dur="500"/>
                                        <p:tgtEl>
                                          <p:spTgt spid="122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7" dur="500"/>
                                        <p:tgtEl>
                                          <p:spTgt spid="123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2" dur="500"/>
                                        <p:tgtEl>
                                          <p:spTgt spid="123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7" dur="500"/>
                                        <p:tgtEl>
                                          <p:spTgt spid="122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290" grpId="0"/>
      <p:bldP spid="12291" grpId="0"/>
      <p:bldP spid="12292" grpId="0"/>
      <p:bldP spid="12293" grpId="0"/>
      <p:bldP spid="12294" grpId="0"/>
      <p:bldP spid="12295" grpId="0"/>
      <p:bldP spid="12296" grpId="0"/>
      <p:bldP spid="12297" grpId="0"/>
      <p:bldP spid="12298" grpId="0"/>
      <p:bldP spid="12299" grpId="0"/>
      <p:bldP spid="12300" grpId="0"/>
      <p:bldP spid="12301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13314" name="图片 1331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627313" y="188913"/>
            <a:ext cx="1223962" cy="881062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3315" name="文本框 13314"/>
          <p:cNvSpPr txBox="1"/>
          <p:nvPr/>
        </p:nvSpPr>
        <p:spPr>
          <a:xfrm>
            <a:off x="3995738" y="333375"/>
            <a:ext cx="3600450" cy="583565"/>
          </a:xfrm>
          <a:prstGeom prst="rect">
            <a:avLst/>
          </a:prstGeom>
          <a:noFill/>
          <a:ln w="9525">
            <a:noFill/>
          </a:ln>
        </p:spPr>
        <p:txBody>
          <a:bodyPr wrap="square" anchor="t" anchorCtr="0">
            <a:spAutoFit/>
          </a:bodyPr>
          <a:p>
            <a:r>
              <a:rPr lang="zh-CN" altLang="en-US" sz="3200" b="1">
                <a:latin typeface="Arial" panose="020B0604020202020204" pitchFamily="34" charset="0"/>
                <a:ea typeface="宋体" panose="02010600030101010101" pitchFamily="2" charset="-122"/>
              </a:rPr>
              <a:t>测量物体的长度</a:t>
            </a:r>
            <a:endParaRPr lang="zh-CN" altLang="en-US" sz="3200" b="1"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13316" name="文本框 13315"/>
          <p:cNvSpPr txBox="1"/>
          <p:nvPr/>
        </p:nvSpPr>
        <p:spPr>
          <a:xfrm>
            <a:off x="107950" y="1341438"/>
            <a:ext cx="2632710" cy="583565"/>
          </a:xfrm>
          <a:prstGeom prst="rect">
            <a:avLst/>
          </a:prstGeom>
          <a:noFill/>
          <a:ln w="9525">
            <a:noFill/>
          </a:ln>
        </p:spPr>
        <p:txBody>
          <a:bodyPr wrap="none" anchor="t" anchorCtr="0">
            <a:spAutoFit/>
          </a:bodyPr>
          <a:p>
            <a:r>
              <a:rPr lang="zh-CN" altLang="en-US" sz="3200" b="1" dirty="0">
                <a:solidFill>
                  <a:srgbClr val="0000FF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【实验目标】</a:t>
            </a:r>
            <a:endParaRPr lang="zh-CN" altLang="en-US" sz="3200" b="1" dirty="0">
              <a:solidFill>
                <a:srgbClr val="0000FF"/>
              </a:solidFill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13317" name="文本框 13316"/>
          <p:cNvSpPr txBox="1"/>
          <p:nvPr/>
        </p:nvSpPr>
        <p:spPr>
          <a:xfrm>
            <a:off x="468313" y="1990725"/>
            <a:ext cx="8424862" cy="1076325"/>
          </a:xfrm>
          <a:prstGeom prst="rect">
            <a:avLst/>
          </a:prstGeom>
          <a:noFill/>
          <a:ln w="9525">
            <a:noFill/>
          </a:ln>
        </p:spPr>
        <p:txBody>
          <a:bodyPr wrap="square" anchor="t" anchorCtr="0">
            <a:spAutoFit/>
          </a:bodyPr>
          <a:p>
            <a:r>
              <a:rPr lang="zh-CN" altLang="en-US" sz="3200" b="1" dirty="0">
                <a:latin typeface="Arial" panose="020B0604020202020204" pitchFamily="34" charset="0"/>
                <a:ea typeface="宋体" panose="02010600030101010101" pitchFamily="2" charset="-122"/>
              </a:rPr>
              <a:t>1. 学会使用刻度尺测量物体的长度；学会根据</a:t>
            </a:r>
            <a:endParaRPr lang="zh-CN" altLang="en-US" sz="3200" b="1" dirty="0">
              <a:latin typeface="Arial" panose="020B0604020202020204" pitchFamily="34" charset="0"/>
              <a:ea typeface="宋体" panose="02010600030101010101" pitchFamily="2" charset="-122"/>
            </a:endParaRPr>
          </a:p>
          <a:p>
            <a:r>
              <a:rPr lang="zh-CN" altLang="en-US" sz="3200" b="1" dirty="0">
                <a:latin typeface="Arial" panose="020B0604020202020204" pitchFamily="34" charset="0"/>
                <a:ea typeface="宋体" panose="02010600030101010101" pitchFamily="2" charset="-122"/>
              </a:rPr>
              <a:t>    不同的测量要求选择刻度尺。</a:t>
            </a:r>
            <a:endParaRPr lang="zh-CN" altLang="en-US" sz="3200" b="1" dirty="0"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13318" name="文本框 13317"/>
          <p:cNvSpPr txBox="1"/>
          <p:nvPr/>
        </p:nvSpPr>
        <p:spPr>
          <a:xfrm>
            <a:off x="179388" y="3213100"/>
            <a:ext cx="2632710" cy="583565"/>
          </a:xfrm>
          <a:prstGeom prst="rect">
            <a:avLst/>
          </a:prstGeom>
          <a:noFill/>
          <a:ln w="9525">
            <a:noFill/>
          </a:ln>
        </p:spPr>
        <p:txBody>
          <a:bodyPr wrap="none" anchor="t" anchorCtr="0">
            <a:spAutoFit/>
          </a:bodyPr>
          <a:p>
            <a:r>
              <a:rPr lang="zh-CN" altLang="en-US" sz="3200" b="1" dirty="0">
                <a:solidFill>
                  <a:srgbClr val="0000FF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【实验器材】</a:t>
            </a:r>
            <a:endParaRPr lang="zh-CN" altLang="en-US" sz="3200" b="1" dirty="0">
              <a:solidFill>
                <a:srgbClr val="0000FF"/>
              </a:solidFill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13319" name="文本框 13318"/>
          <p:cNvSpPr txBox="1"/>
          <p:nvPr/>
        </p:nvSpPr>
        <p:spPr>
          <a:xfrm>
            <a:off x="684213" y="4078288"/>
            <a:ext cx="8353425" cy="583565"/>
          </a:xfrm>
          <a:prstGeom prst="rect">
            <a:avLst/>
          </a:prstGeom>
          <a:noFill/>
          <a:ln w="9525">
            <a:noFill/>
          </a:ln>
        </p:spPr>
        <p:txBody>
          <a:bodyPr wrap="square" anchor="t" anchorCtr="0">
            <a:spAutoFit/>
          </a:bodyPr>
          <a:p>
            <a:r>
              <a:rPr lang="zh-CN" altLang="en-US" sz="3200" b="1" dirty="0">
                <a:latin typeface="Arial" panose="020B0604020202020204" pitchFamily="34" charset="0"/>
                <a:ea typeface="宋体" panose="02010600030101010101" pitchFamily="2" charset="-122"/>
                <a:sym typeface="Arial" panose="020B0604020202020204" pitchFamily="34" charset="0"/>
              </a:rPr>
              <a:t>带有毫米刻度的直尺、卷尺、三角尺、橡皮</a:t>
            </a:r>
            <a:endParaRPr lang="zh-CN" altLang="en-US" sz="3200" b="1" dirty="0">
              <a:latin typeface="Arial" panose="020B0604020202020204" pitchFamily="34" charset="0"/>
              <a:ea typeface="宋体" panose="02010600030101010101" pitchFamily="2" charset="-122"/>
              <a:sym typeface="Arial" panose="020B0604020202020204" pitchFamily="34" charset="0"/>
            </a:endParaRPr>
          </a:p>
        </p:txBody>
      </p:sp>
      <p:sp>
        <p:nvSpPr>
          <p:cNvPr id="13320" name="文本框 13319"/>
          <p:cNvSpPr txBox="1"/>
          <p:nvPr/>
        </p:nvSpPr>
        <p:spPr>
          <a:xfrm>
            <a:off x="250825" y="4870450"/>
            <a:ext cx="3168650" cy="583565"/>
          </a:xfrm>
          <a:prstGeom prst="rect">
            <a:avLst/>
          </a:prstGeom>
          <a:noFill/>
          <a:ln w="9525">
            <a:noFill/>
          </a:ln>
        </p:spPr>
        <p:txBody>
          <a:bodyPr wrap="square" anchor="t" anchorCtr="0">
            <a:spAutoFit/>
          </a:bodyPr>
          <a:p>
            <a:r>
              <a:rPr lang="zh-CN" altLang="en-US" sz="3200" b="1" dirty="0">
                <a:solidFill>
                  <a:srgbClr val="0000FF"/>
                </a:solidFill>
                <a:latin typeface="Arial" panose="020B0604020202020204" pitchFamily="34" charset="0"/>
                <a:ea typeface="宋体" panose="02010600030101010101" pitchFamily="2" charset="-122"/>
                <a:sym typeface="Arial" panose="020B0604020202020204" pitchFamily="34" charset="0"/>
              </a:rPr>
              <a:t>【实验过程】</a:t>
            </a:r>
            <a:endParaRPr lang="zh-CN" altLang="en-US" sz="3200" b="1" dirty="0">
              <a:solidFill>
                <a:srgbClr val="0000FF"/>
              </a:solidFill>
              <a:latin typeface="Arial" panose="020B0604020202020204" pitchFamily="34" charset="0"/>
              <a:ea typeface="宋体" panose="02010600030101010101" pitchFamily="2" charset="-122"/>
              <a:sym typeface="Arial" panose="020B0604020202020204" pitchFamily="34" charset="0"/>
            </a:endParaRPr>
          </a:p>
        </p:txBody>
      </p:sp>
      <p:sp>
        <p:nvSpPr>
          <p:cNvPr id="13321" name="文本框 13320"/>
          <p:cNvSpPr txBox="1"/>
          <p:nvPr/>
        </p:nvSpPr>
        <p:spPr>
          <a:xfrm>
            <a:off x="612775" y="5518150"/>
            <a:ext cx="7991475" cy="1076325"/>
          </a:xfrm>
          <a:prstGeom prst="rect">
            <a:avLst/>
          </a:prstGeom>
          <a:noFill/>
          <a:ln w="9525">
            <a:noFill/>
          </a:ln>
        </p:spPr>
        <p:txBody>
          <a:bodyPr wrap="square" anchor="t" anchorCtr="0">
            <a:spAutoFit/>
          </a:bodyPr>
          <a:p>
            <a:r>
              <a:rPr lang="zh-CN" altLang="en-US" sz="3200" b="1" dirty="0">
                <a:latin typeface="Arial" panose="020B0604020202020204" pitchFamily="34" charset="0"/>
                <a:ea typeface="宋体" panose="02010600030101010101" pitchFamily="2" charset="-122"/>
                <a:sym typeface="Arial" panose="020B0604020202020204" pitchFamily="34" charset="0"/>
              </a:rPr>
              <a:t>1. 观察各种刻度尺的测量范围和最小刻度，</a:t>
            </a:r>
            <a:endParaRPr lang="zh-CN" altLang="en-US" sz="3200" b="1" dirty="0">
              <a:latin typeface="Arial" panose="020B0604020202020204" pitchFamily="34" charset="0"/>
              <a:ea typeface="宋体" panose="02010600030101010101" pitchFamily="2" charset="-122"/>
              <a:sym typeface="Arial" panose="020B0604020202020204" pitchFamily="34" charset="0"/>
            </a:endParaRPr>
          </a:p>
          <a:p>
            <a:r>
              <a:rPr lang="zh-CN" altLang="en-US" sz="3200" b="1" dirty="0">
                <a:latin typeface="Arial" panose="020B0604020202020204" pitchFamily="34" charset="0"/>
                <a:ea typeface="宋体" panose="02010600030101010101" pitchFamily="2" charset="-122"/>
                <a:sym typeface="Arial" panose="020B0604020202020204" pitchFamily="34" charset="0"/>
              </a:rPr>
              <a:t>    填入下表。</a:t>
            </a:r>
            <a:endParaRPr lang="zh-CN" altLang="en-US" sz="3200" b="1" dirty="0">
              <a:latin typeface="Arial" panose="020B0604020202020204" pitchFamily="34" charset="0"/>
              <a:ea typeface="宋体" panose="02010600030101010101" pitchFamily="2" charset="-122"/>
              <a:sym typeface="Arial" panose="020B0604020202020204" pitchFamily="34" charset="0"/>
            </a:endParaRPr>
          </a:p>
        </p:txBody>
      </p:sp>
    </p:spTree>
    <p:custDataLst>
      <p:tags r:id="rId2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33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133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6" dur="500"/>
                                        <p:tgtEl>
                                          <p:spTgt spid="133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21" dur="500"/>
                                        <p:tgtEl>
                                          <p:spTgt spid="133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26" dur="500"/>
                                        <p:tgtEl>
                                          <p:spTgt spid="133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31" dur="500"/>
                                        <p:tgtEl>
                                          <p:spTgt spid="133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36" dur="500"/>
                                        <p:tgtEl>
                                          <p:spTgt spid="133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41" dur="500"/>
                                        <p:tgtEl>
                                          <p:spTgt spid="133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315" grpId="0" bldLvl="0"/>
      <p:bldP spid="13316" grpId="0" bldLvl="0"/>
      <p:bldP spid="13317" grpId="0" bldLvl="0"/>
      <p:bldP spid="13318" grpId="0" bldLvl="0"/>
      <p:bldP spid="13319" grpId="0" bldLvl="0"/>
      <p:bldP spid="13320" grpId="0" bldLvl="0"/>
      <p:bldP spid="13321" grpId="0" bldLvl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/>
      <p:graphicFrame>
        <p:nvGraphicFramePr>
          <p:cNvPr id="14338" name="表格 14337"/>
          <p:cNvGraphicFramePr/>
          <p:nvPr/>
        </p:nvGraphicFramePr>
        <p:xfrm>
          <a:off x="323850" y="261938"/>
          <a:ext cx="8640763" cy="3744913"/>
        </p:xfrm>
        <a:graphic>
          <a:graphicData uri="http://schemas.openxmlformats.org/drawingml/2006/table">
            <a:tbl>
              <a:tblPr/>
              <a:tblGrid>
                <a:gridCol w="2532063"/>
                <a:gridCol w="3113087"/>
                <a:gridCol w="2995613"/>
              </a:tblGrid>
              <a:tr h="623888">
                <a:tc>
                  <a:txBody>
                    <a:bodyPr wrap="square"/>
                    <a:lstStyle>
                      <a:lvl1pPr marL="342900" lvl="0" indent="-342900" algn="l" defTabSz="91440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•"/>
                        <a:defRPr sz="280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1pPr>
                      <a:lvl2pPr marL="742950" lvl="1" indent="-285750" algn="l" defTabSz="91440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–"/>
                        <a:defRPr sz="24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2pPr>
                      <a:lvl3pPr marL="1143000" lvl="2" indent="-228600" algn="l" defTabSz="91440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•"/>
                        <a:defRPr sz="20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3pPr>
                      <a:lvl4pPr marL="1600200" lvl="3" indent="-228600" algn="l" defTabSz="91440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–"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4pPr>
                      <a:lvl5pPr marL="2057400" lvl="4" indent="-228600" algn="l" defTabSz="91440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»"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5pPr>
                    </a:lstStyle>
                    <a:p>
                      <a:pPr marL="0" lvl="0" indent="0" algn="ctr">
                        <a:buNone/>
                      </a:pPr>
                      <a:r>
                        <a:rPr lang="zh-CN" altLang="en-US" sz="2800" b="1"/>
                        <a:t>刻度尺</a:t>
                      </a:r>
                      <a:endParaRPr lang="zh-CN" altLang="en-US" sz="2800" b="1"/>
                    </a:p>
                  </a:txBody>
                  <a:tcPr marL="90170" marR="90170" marT="46990" marB="46990" vert="horz" anchor="ctr" anchorCtr="0">
                    <a:lnL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alpha val="100000"/>
                      </a:schemeClr>
                    </a:solidFill>
                  </a:tcPr>
                </a:tc>
                <a:tc>
                  <a:txBody>
                    <a:bodyPr wrap="square"/>
                    <a:lstStyle>
                      <a:lvl1pPr marL="342900" lvl="0" indent="-342900" algn="l" defTabSz="91440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•"/>
                        <a:defRPr sz="280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1pPr>
                      <a:lvl2pPr marL="742950" lvl="1" indent="-285750" algn="l" defTabSz="91440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–"/>
                        <a:defRPr sz="24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2pPr>
                      <a:lvl3pPr marL="1143000" lvl="2" indent="-228600" algn="l" defTabSz="91440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•"/>
                        <a:defRPr sz="20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3pPr>
                      <a:lvl4pPr marL="1600200" lvl="3" indent="-228600" algn="l" defTabSz="91440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–"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4pPr>
                      <a:lvl5pPr marL="2057400" lvl="4" indent="-228600" algn="l" defTabSz="91440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»"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5pPr>
                    </a:lstStyle>
                    <a:p>
                      <a:pPr marL="0" lvl="0" indent="0" algn="ctr">
                        <a:buNone/>
                      </a:pPr>
                      <a:r>
                        <a:rPr lang="zh-CN" altLang="en-US" sz="2800" b="1"/>
                        <a:t>测量范围</a:t>
                      </a:r>
                      <a:endParaRPr lang="zh-CN" altLang="en-US" sz="2800" b="1"/>
                    </a:p>
                  </a:txBody>
                  <a:tcPr marL="90170" marR="90170" marT="46990" marB="46990" vert="horz" anchor="ctr" anchorCtr="0">
                    <a:lnL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alpha val="100000"/>
                      </a:schemeClr>
                    </a:solidFill>
                  </a:tcPr>
                </a:tc>
                <a:tc>
                  <a:txBody>
                    <a:bodyPr wrap="square"/>
                    <a:lstStyle>
                      <a:lvl1pPr marL="342900" lvl="0" indent="-342900" algn="l" defTabSz="91440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•"/>
                        <a:defRPr sz="280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1pPr>
                      <a:lvl2pPr marL="742950" lvl="1" indent="-285750" algn="l" defTabSz="91440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–"/>
                        <a:defRPr sz="24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2pPr>
                      <a:lvl3pPr marL="1143000" lvl="2" indent="-228600" algn="l" defTabSz="91440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•"/>
                        <a:defRPr sz="20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3pPr>
                      <a:lvl4pPr marL="1600200" lvl="3" indent="-228600" algn="l" defTabSz="91440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–"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4pPr>
                      <a:lvl5pPr marL="2057400" lvl="4" indent="-228600" algn="l" defTabSz="91440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»"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5pPr>
                    </a:lstStyle>
                    <a:p>
                      <a:pPr marL="0" lvl="0" indent="0" algn="ctr">
                        <a:buNone/>
                      </a:pPr>
                      <a:r>
                        <a:rPr lang="zh-CN" altLang="en-US" sz="2800" b="1"/>
                        <a:t>最小刻度</a:t>
                      </a:r>
                      <a:endParaRPr lang="zh-CN" altLang="en-US" sz="2800" b="1"/>
                    </a:p>
                  </a:txBody>
                  <a:tcPr marL="90170" marR="90170" marT="46990" marB="46990" vert="horz" anchor="ctr" anchorCtr="0">
                    <a:lnL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alpha val="100000"/>
                      </a:schemeClr>
                    </a:solidFill>
                  </a:tcPr>
                </a:tc>
              </a:tr>
              <a:tr h="623887">
                <a:tc>
                  <a:txBody>
                    <a:bodyPr wrap="square"/>
                    <a:lstStyle>
                      <a:lvl1pPr marL="342900" lvl="0" indent="-342900" algn="l" defTabSz="91440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•"/>
                        <a:defRPr sz="280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1pPr>
                      <a:lvl2pPr marL="742950" lvl="1" indent="-285750" algn="l" defTabSz="91440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–"/>
                        <a:defRPr sz="24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2pPr>
                      <a:lvl3pPr marL="1143000" lvl="2" indent="-228600" algn="l" defTabSz="91440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•"/>
                        <a:defRPr sz="20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3pPr>
                      <a:lvl4pPr marL="1600200" lvl="3" indent="-228600" algn="l" defTabSz="91440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–"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4pPr>
                      <a:lvl5pPr marL="2057400" lvl="4" indent="-228600" algn="l" defTabSz="91440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»"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5pPr>
                    </a:lstStyle>
                    <a:p>
                      <a:pPr marL="0" lvl="0" indent="0" algn="ctr">
                        <a:buNone/>
                      </a:pPr>
                      <a:r>
                        <a:rPr lang="zh-CN" altLang="en-US" sz="2800" b="1"/>
                        <a:t>米 尺</a:t>
                      </a:r>
                      <a:endParaRPr lang="zh-CN" altLang="en-US" sz="2800" b="1"/>
                    </a:p>
                  </a:txBody>
                  <a:tcPr marL="90170" marR="90170" marT="46990" marB="46990" vert="horz" anchor="ctr" anchorCtr="0">
                    <a:lnL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alpha val="100000"/>
                      </a:schemeClr>
                    </a:solidFill>
                  </a:tcPr>
                </a:tc>
                <a:tc>
                  <a:txBody>
                    <a:bodyPr wrap="square"/>
                    <a:lstStyle>
                      <a:lvl1pPr marL="342900" lvl="0" indent="-342900" algn="l" defTabSz="91440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•"/>
                        <a:defRPr sz="280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1pPr>
                      <a:lvl2pPr marL="742950" lvl="1" indent="-285750" algn="l" defTabSz="91440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–"/>
                        <a:defRPr sz="24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2pPr>
                      <a:lvl3pPr marL="1143000" lvl="2" indent="-228600" algn="l" defTabSz="91440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•"/>
                        <a:defRPr sz="20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3pPr>
                      <a:lvl4pPr marL="1600200" lvl="3" indent="-228600" algn="l" defTabSz="91440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–"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4pPr>
                      <a:lvl5pPr marL="2057400" lvl="4" indent="-228600" algn="l" defTabSz="91440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»"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5pPr>
                    </a:lstStyle>
                    <a:p>
                      <a:pPr marL="0" lvl="0" indent="0" algn="ctr">
                        <a:buNone/>
                      </a:pPr>
                      <a:endParaRPr lang="zh-CN" altLang="en-US" sz="2800" b="1">
                        <a:solidFill>
                          <a:srgbClr val="000000"/>
                        </a:solidFill>
                        <a:latin typeface="Calibri" panose="020F0502020204030204" pitchFamily="2" charset="0"/>
                      </a:endParaRPr>
                    </a:p>
                  </a:txBody>
                  <a:tcPr marL="90170" marR="90170" marT="46990" marB="46990" vert="horz" anchor="ctr" anchorCtr="0">
                    <a:lnL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alpha val="100000"/>
                      </a:schemeClr>
                    </a:solidFill>
                  </a:tcPr>
                </a:tc>
                <a:tc>
                  <a:txBody>
                    <a:bodyPr wrap="square"/>
                    <a:lstStyle>
                      <a:lvl1pPr marL="342900" lvl="0" indent="-342900" algn="l" defTabSz="91440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•"/>
                        <a:defRPr sz="280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1pPr>
                      <a:lvl2pPr marL="742950" lvl="1" indent="-285750" algn="l" defTabSz="91440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–"/>
                        <a:defRPr sz="24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2pPr>
                      <a:lvl3pPr marL="1143000" lvl="2" indent="-228600" algn="l" defTabSz="91440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•"/>
                        <a:defRPr sz="20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3pPr>
                      <a:lvl4pPr marL="1600200" lvl="3" indent="-228600" algn="l" defTabSz="91440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–"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4pPr>
                      <a:lvl5pPr marL="2057400" lvl="4" indent="-228600" algn="l" defTabSz="91440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»"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5pPr>
                    </a:lstStyle>
                    <a:p>
                      <a:pPr marL="0" lvl="0" indent="0" algn="ctr">
                        <a:buNone/>
                      </a:pPr>
                      <a:endParaRPr lang="zh-CN" altLang="en-US" sz="2800" b="1">
                        <a:solidFill>
                          <a:srgbClr val="000000"/>
                        </a:solidFill>
                        <a:latin typeface="Calibri" panose="020F0502020204030204" pitchFamily="2" charset="0"/>
                      </a:endParaRPr>
                    </a:p>
                  </a:txBody>
                  <a:tcPr marL="90170" marR="90170" marT="46990" marB="46990" vert="horz" anchor="ctr" anchorCtr="0">
                    <a:lnL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alpha val="100000"/>
                      </a:schemeClr>
                    </a:solidFill>
                  </a:tcPr>
                </a:tc>
              </a:tr>
              <a:tr h="625475">
                <a:tc>
                  <a:txBody>
                    <a:bodyPr wrap="square"/>
                    <a:lstStyle>
                      <a:lvl1pPr marL="342900" lvl="0" indent="-342900" algn="l" defTabSz="91440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•"/>
                        <a:defRPr sz="280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1pPr>
                      <a:lvl2pPr marL="742950" lvl="1" indent="-285750" algn="l" defTabSz="91440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–"/>
                        <a:defRPr sz="24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2pPr>
                      <a:lvl3pPr marL="1143000" lvl="2" indent="-228600" algn="l" defTabSz="91440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•"/>
                        <a:defRPr sz="20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3pPr>
                      <a:lvl4pPr marL="1600200" lvl="3" indent="-228600" algn="l" defTabSz="91440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–"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4pPr>
                      <a:lvl5pPr marL="2057400" lvl="4" indent="-228600" algn="l" defTabSz="91440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»"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5pPr>
                    </a:lstStyle>
                    <a:p>
                      <a:pPr marL="0" lvl="0" indent="0" algn="ctr">
                        <a:buNone/>
                      </a:pPr>
                      <a:r>
                        <a:rPr lang="zh-CN" altLang="en-US" sz="2800" b="1"/>
                        <a:t>学生用直尺</a:t>
                      </a:r>
                      <a:endParaRPr lang="zh-CN" altLang="en-US" sz="2800" b="1"/>
                    </a:p>
                  </a:txBody>
                  <a:tcPr marL="90170" marR="90170" marT="46990" marB="46990" vert="horz" anchor="ctr" anchorCtr="0">
                    <a:lnL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alpha val="100000"/>
                      </a:schemeClr>
                    </a:solidFill>
                  </a:tcPr>
                </a:tc>
                <a:tc>
                  <a:txBody>
                    <a:bodyPr wrap="square"/>
                    <a:lstStyle>
                      <a:lvl1pPr marL="342900" lvl="0" indent="-342900" algn="l" defTabSz="91440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•"/>
                        <a:defRPr sz="280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1pPr>
                      <a:lvl2pPr marL="742950" lvl="1" indent="-285750" algn="l" defTabSz="91440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–"/>
                        <a:defRPr sz="24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2pPr>
                      <a:lvl3pPr marL="1143000" lvl="2" indent="-228600" algn="l" defTabSz="91440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•"/>
                        <a:defRPr sz="20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3pPr>
                      <a:lvl4pPr marL="1600200" lvl="3" indent="-228600" algn="l" defTabSz="91440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–"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4pPr>
                      <a:lvl5pPr marL="2057400" lvl="4" indent="-228600" algn="l" defTabSz="91440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»"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5pPr>
                    </a:lstStyle>
                    <a:p>
                      <a:pPr marL="0" lvl="0" indent="0" algn="ctr">
                        <a:buNone/>
                      </a:pPr>
                      <a:endParaRPr lang="zh-CN" altLang="en-US" sz="2800" b="1">
                        <a:solidFill>
                          <a:srgbClr val="000000"/>
                        </a:solidFill>
                        <a:latin typeface="Calibri" panose="020F0502020204030204" pitchFamily="2" charset="0"/>
                      </a:endParaRPr>
                    </a:p>
                  </a:txBody>
                  <a:tcPr marL="90170" marR="90170" marT="46990" marB="46990" vert="horz" anchor="ctr" anchorCtr="0">
                    <a:lnL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alpha val="100000"/>
                      </a:schemeClr>
                    </a:solidFill>
                  </a:tcPr>
                </a:tc>
                <a:tc>
                  <a:txBody>
                    <a:bodyPr wrap="square"/>
                    <a:lstStyle>
                      <a:lvl1pPr marL="342900" lvl="0" indent="-342900" algn="l" defTabSz="91440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•"/>
                        <a:defRPr sz="280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1pPr>
                      <a:lvl2pPr marL="742950" lvl="1" indent="-285750" algn="l" defTabSz="91440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–"/>
                        <a:defRPr sz="24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2pPr>
                      <a:lvl3pPr marL="1143000" lvl="2" indent="-228600" algn="l" defTabSz="91440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•"/>
                        <a:defRPr sz="20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3pPr>
                      <a:lvl4pPr marL="1600200" lvl="3" indent="-228600" algn="l" defTabSz="91440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–"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4pPr>
                      <a:lvl5pPr marL="2057400" lvl="4" indent="-228600" algn="l" defTabSz="91440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»"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5pPr>
                    </a:lstStyle>
                    <a:p>
                      <a:pPr marL="0" lvl="0" indent="0" algn="ctr">
                        <a:buNone/>
                      </a:pPr>
                      <a:endParaRPr lang="zh-CN" altLang="en-US" sz="2800" b="1">
                        <a:solidFill>
                          <a:srgbClr val="000000"/>
                        </a:solidFill>
                        <a:latin typeface="Calibri" panose="020F0502020204030204" pitchFamily="2" charset="0"/>
                      </a:endParaRPr>
                    </a:p>
                  </a:txBody>
                  <a:tcPr marL="90170" marR="90170" marT="46990" marB="46990" vert="horz" anchor="ctr" anchorCtr="0">
                    <a:lnL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alpha val="100000"/>
                      </a:schemeClr>
                    </a:solidFill>
                  </a:tcPr>
                </a:tc>
              </a:tr>
              <a:tr h="622300">
                <a:tc>
                  <a:txBody>
                    <a:bodyPr wrap="square"/>
                    <a:lstStyle>
                      <a:lvl1pPr marL="342900" lvl="0" indent="-342900" algn="l" defTabSz="91440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•"/>
                        <a:defRPr sz="280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1pPr>
                      <a:lvl2pPr marL="742950" lvl="1" indent="-285750" algn="l" defTabSz="91440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–"/>
                        <a:defRPr sz="24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2pPr>
                      <a:lvl3pPr marL="1143000" lvl="2" indent="-228600" algn="l" defTabSz="91440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•"/>
                        <a:defRPr sz="20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3pPr>
                      <a:lvl4pPr marL="1600200" lvl="3" indent="-228600" algn="l" defTabSz="91440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–"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4pPr>
                      <a:lvl5pPr marL="2057400" lvl="4" indent="-228600" algn="l" defTabSz="91440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»"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5pPr>
                    </a:lstStyle>
                    <a:p>
                      <a:pPr marL="0" lvl="0" indent="0" algn="ctr">
                        <a:buNone/>
                      </a:pPr>
                      <a:r>
                        <a:rPr lang="en-US" altLang="zh-CN" sz="2800" b="1"/>
                        <a:t>45°</a:t>
                      </a:r>
                      <a:r>
                        <a:rPr lang="zh-CN" altLang="en-US" sz="2800" b="1"/>
                        <a:t>三角尺</a:t>
                      </a:r>
                      <a:endParaRPr lang="zh-CN" altLang="en-US" sz="2800" b="1"/>
                    </a:p>
                  </a:txBody>
                  <a:tcPr marL="90170" marR="90170" marT="46990" marB="46990" vert="horz" anchor="ctr" anchorCtr="0">
                    <a:lnL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alpha val="100000"/>
                      </a:schemeClr>
                    </a:solidFill>
                  </a:tcPr>
                </a:tc>
                <a:tc>
                  <a:txBody>
                    <a:bodyPr wrap="square"/>
                    <a:lstStyle>
                      <a:lvl1pPr marL="342900" lvl="0" indent="-342900" algn="l" defTabSz="91440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•"/>
                        <a:defRPr sz="280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1pPr>
                      <a:lvl2pPr marL="742950" lvl="1" indent="-285750" algn="l" defTabSz="91440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–"/>
                        <a:defRPr sz="24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2pPr>
                      <a:lvl3pPr marL="1143000" lvl="2" indent="-228600" algn="l" defTabSz="91440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•"/>
                        <a:defRPr sz="20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3pPr>
                      <a:lvl4pPr marL="1600200" lvl="3" indent="-228600" algn="l" defTabSz="91440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–"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4pPr>
                      <a:lvl5pPr marL="2057400" lvl="4" indent="-228600" algn="l" defTabSz="91440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»"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5pPr>
                    </a:lstStyle>
                    <a:p>
                      <a:pPr marL="0" lvl="0" indent="0" algn="ctr">
                        <a:buNone/>
                      </a:pPr>
                      <a:endParaRPr lang="zh-CN" altLang="en-US" sz="2800" b="1">
                        <a:solidFill>
                          <a:srgbClr val="000000"/>
                        </a:solidFill>
                        <a:latin typeface="Calibri" panose="020F0502020204030204" pitchFamily="2" charset="0"/>
                      </a:endParaRPr>
                    </a:p>
                  </a:txBody>
                  <a:tcPr marL="90170" marR="90170" marT="46990" marB="46990" vert="horz" anchor="ctr" anchorCtr="0">
                    <a:lnL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alpha val="100000"/>
                      </a:schemeClr>
                    </a:solidFill>
                  </a:tcPr>
                </a:tc>
                <a:tc>
                  <a:txBody>
                    <a:bodyPr wrap="square"/>
                    <a:lstStyle>
                      <a:lvl1pPr marL="342900" lvl="0" indent="-342900" algn="l" defTabSz="91440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•"/>
                        <a:defRPr sz="280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1pPr>
                      <a:lvl2pPr marL="742950" lvl="1" indent="-285750" algn="l" defTabSz="91440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–"/>
                        <a:defRPr sz="24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2pPr>
                      <a:lvl3pPr marL="1143000" lvl="2" indent="-228600" algn="l" defTabSz="91440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•"/>
                        <a:defRPr sz="20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3pPr>
                      <a:lvl4pPr marL="1600200" lvl="3" indent="-228600" algn="l" defTabSz="91440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–"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4pPr>
                      <a:lvl5pPr marL="2057400" lvl="4" indent="-228600" algn="l" defTabSz="91440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»"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5pPr>
                    </a:lstStyle>
                    <a:p>
                      <a:pPr marL="0" lvl="0" indent="0" algn="ctr">
                        <a:buNone/>
                      </a:pPr>
                      <a:endParaRPr lang="zh-CN" altLang="en-US" sz="2800" b="1">
                        <a:solidFill>
                          <a:srgbClr val="000000"/>
                        </a:solidFill>
                        <a:latin typeface="Calibri" panose="020F0502020204030204" pitchFamily="2" charset="0"/>
                      </a:endParaRPr>
                    </a:p>
                  </a:txBody>
                  <a:tcPr marL="90170" marR="90170" marT="46990" marB="46990" vert="horz" anchor="ctr" anchorCtr="0">
                    <a:lnL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alpha val="100000"/>
                      </a:schemeClr>
                    </a:solidFill>
                  </a:tcPr>
                </a:tc>
              </a:tr>
              <a:tr h="625475">
                <a:tc>
                  <a:txBody>
                    <a:bodyPr wrap="square"/>
                    <a:lstStyle>
                      <a:lvl1pPr marL="342900" lvl="0" indent="-342900" algn="l" defTabSz="91440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•"/>
                        <a:defRPr sz="280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1pPr>
                      <a:lvl2pPr marL="742950" lvl="1" indent="-285750" algn="l" defTabSz="91440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–"/>
                        <a:defRPr sz="24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2pPr>
                      <a:lvl3pPr marL="1143000" lvl="2" indent="-228600" algn="l" defTabSz="91440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•"/>
                        <a:defRPr sz="20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3pPr>
                      <a:lvl4pPr marL="1600200" lvl="3" indent="-228600" algn="l" defTabSz="91440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–"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4pPr>
                      <a:lvl5pPr marL="2057400" lvl="4" indent="-228600" algn="l" defTabSz="91440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»"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5pPr>
                    </a:lstStyle>
                    <a:p>
                      <a:pPr marL="0" lvl="0" indent="0" algn="ctr">
                        <a:buNone/>
                      </a:pPr>
                      <a:r>
                        <a:rPr lang="en-US" altLang="zh-CN" sz="2800" b="1"/>
                        <a:t>60°</a:t>
                      </a:r>
                      <a:r>
                        <a:rPr lang="zh-CN" altLang="en-US" sz="2800" b="1"/>
                        <a:t>三角尺</a:t>
                      </a:r>
                      <a:endParaRPr lang="zh-CN" altLang="en-US" sz="2800" b="1"/>
                    </a:p>
                  </a:txBody>
                  <a:tcPr marL="90170" marR="90170" marT="46990" marB="46990" vert="horz" anchor="ctr" anchorCtr="0">
                    <a:lnL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alpha val="100000"/>
                      </a:schemeClr>
                    </a:solidFill>
                  </a:tcPr>
                </a:tc>
                <a:tc>
                  <a:txBody>
                    <a:bodyPr wrap="square"/>
                    <a:lstStyle>
                      <a:lvl1pPr marL="342900" lvl="0" indent="-342900" algn="l" defTabSz="91440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•"/>
                        <a:defRPr sz="280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1pPr>
                      <a:lvl2pPr marL="742950" lvl="1" indent="-285750" algn="l" defTabSz="91440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–"/>
                        <a:defRPr sz="24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2pPr>
                      <a:lvl3pPr marL="1143000" lvl="2" indent="-228600" algn="l" defTabSz="91440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•"/>
                        <a:defRPr sz="20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3pPr>
                      <a:lvl4pPr marL="1600200" lvl="3" indent="-228600" algn="l" defTabSz="91440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–"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4pPr>
                      <a:lvl5pPr marL="2057400" lvl="4" indent="-228600" algn="l" defTabSz="91440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»"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5pPr>
                    </a:lstStyle>
                    <a:p>
                      <a:pPr marL="0" lvl="0" indent="0" algn="ctr">
                        <a:buNone/>
                      </a:pPr>
                      <a:endParaRPr lang="zh-CN" altLang="en-US" sz="2800" b="1">
                        <a:solidFill>
                          <a:srgbClr val="000000"/>
                        </a:solidFill>
                        <a:latin typeface="Calibri" panose="020F0502020204030204" pitchFamily="2" charset="0"/>
                      </a:endParaRPr>
                    </a:p>
                  </a:txBody>
                  <a:tcPr marL="90170" marR="90170" marT="46990" marB="46990" vert="horz" anchor="ctr" anchorCtr="0">
                    <a:lnL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alpha val="100000"/>
                      </a:schemeClr>
                    </a:solidFill>
                  </a:tcPr>
                </a:tc>
                <a:tc>
                  <a:txBody>
                    <a:bodyPr wrap="square"/>
                    <a:lstStyle>
                      <a:lvl1pPr marL="342900" lvl="0" indent="-342900" algn="l" defTabSz="91440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•"/>
                        <a:defRPr sz="280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1pPr>
                      <a:lvl2pPr marL="742950" lvl="1" indent="-285750" algn="l" defTabSz="91440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–"/>
                        <a:defRPr sz="24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2pPr>
                      <a:lvl3pPr marL="1143000" lvl="2" indent="-228600" algn="l" defTabSz="91440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•"/>
                        <a:defRPr sz="20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3pPr>
                      <a:lvl4pPr marL="1600200" lvl="3" indent="-228600" algn="l" defTabSz="91440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–"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4pPr>
                      <a:lvl5pPr marL="2057400" lvl="4" indent="-228600" algn="l" defTabSz="91440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»"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5pPr>
                    </a:lstStyle>
                    <a:p>
                      <a:pPr marL="0" lvl="0" indent="0" algn="ctr">
                        <a:buNone/>
                      </a:pPr>
                      <a:endParaRPr lang="zh-CN" altLang="en-US" sz="2800" b="1">
                        <a:solidFill>
                          <a:srgbClr val="000000"/>
                        </a:solidFill>
                        <a:latin typeface="Calibri" panose="020F0502020204030204" pitchFamily="2" charset="0"/>
                      </a:endParaRPr>
                    </a:p>
                  </a:txBody>
                  <a:tcPr marL="90170" marR="90170" marT="46990" marB="46990" vert="horz" anchor="ctr" anchorCtr="0">
                    <a:lnL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alpha val="100000"/>
                      </a:schemeClr>
                    </a:solidFill>
                  </a:tcPr>
                </a:tc>
              </a:tr>
              <a:tr h="623888">
                <a:tc>
                  <a:txBody>
                    <a:bodyPr wrap="square"/>
                    <a:lstStyle>
                      <a:lvl1pPr marL="342900" lvl="0" indent="-342900" algn="l" defTabSz="91440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•"/>
                        <a:defRPr sz="280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1pPr>
                      <a:lvl2pPr marL="742950" lvl="1" indent="-285750" algn="l" defTabSz="91440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–"/>
                        <a:defRPr sz="24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2pPr>
                      <a:lvl3pPr marL="1143000" lvl="2" indent="-228600" algn="l" defTabSz="91440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•"/>
                        <a:defRPr sz="20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3pPr>
                      <a:lvl4pPr marL="1600200" lvl="3" indent="-228600" algn="l" defTabSz="91440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–"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4pPr>
                      <a:lvl5pPr marL="2057400" lvl="4" indent="-228600" algn="l" defTabSz="91440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»"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5pPr>
                    </a:lstStyle>
                    <a:p>
                      <a:pPr marL="0" lvl="0" indent="0" algn="ctr">
                        <a:buNone/>
                      </a:pPr>
                      <a:r>
                        <a:rPr lang="zh-CN" altLang="en-US" sz="2800" b="1"/>
                        <a:t>卷 尺</a:t>
                      </a:r>
                      <a:endParaRPr lang="zh-CN" altLang="en-US" sz="2800" b="1"/>
                    </a:p>
                  </a:txBody>
                  <a:tcPr marL="90170" marR="90170" marT="46990" marB="46990" vert="horz" anchor="ctr" anchorCtr="0">
                    <a:lnL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alpha val="100000"/>
                      </a:schemeClr>
                    </a:solidFill>
                  </a:tcPr>
                </a:tc>
                <a:tc>
                  <a:txBody>
                    <a:bodyPr wrap="square"/>
                    <a:lstStyle>
                      <a:lvl1pPr marL="342900" lvl="0" indent="-342900" algn="l" defTabSz="91440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•"/>
                        <a:defRPr sz="280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1pPr>
                      <a:lvl2pPr marL="742950" lvl="1" indent="-285750" algn="l" defTabSz="91440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–"/>
                        <a:defRPr sz="24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2pPr>
                      <a:lvl3pPr marL="1143000" lvl="2" indent="-228600" algn="l" defTabSz="91440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•"/>
                        <a:defRPr sz="20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3pPr>
                      <a:lvl4pPr marL="1600200" lvl="3" indent="-228600" algn="l" defTabSz="91440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–"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4pPr>
                      <a:lvl5pPr marL="2057400" lvl="4" indent="-228600" algn="l" defTabSz="91440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»"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5pPr>
                    </a:lstStyle>
                    <a:p>
                      <a:pPr marL="0" lvl="0" indent="0" algn="ctr">
                        <a:buNone/>
                      </a:pPr>
                      <a:endParaRPr lang="zh-CN" altLang="en-US" sz="2800" b="1">
                        <a:solidFill>
                          <a:srgbClr val="000000"/>
                        </a:solidFill>
                        <a:latin typeface="Calibri" panose="020F0502020204030204" pitchFamily="2" charset="0"/>
                      </a:endParaRPr>
                    </a:p>
                  </a:txBody>
                  <a:tcPr marL="90170" marR="90170" marT="46990" marB="46990" vert="horz" anchor="ctr" anchorCtr="0">
                    <a:lnL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alpha val="100000"/>
                      </a:schemeClr>
                    </a:solidFill>
                  </a:tcPr>
                </a:tc>
                <a:tc>
                  <a:txBody>
                    <a:bodyPr wrap="square"/>
                    <a:lstStyle>
                      <a:lvl1pPr marL="342900" lvl="0" indent="-342900" algn="l" defTabSz="91440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•"/>
                        <a:defRPr sz="280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1pPr>
                      <a:lvl2pPr marL="742950" lvl="1" indent="-285750" algn="l" defTabSz="91440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–"/>
                        <a:defRPr sz="24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2pPr>
                      <a:lvl3pPr marL="1143000" lvl="2" indent="-228600" algn="l" defTabSz="91440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•"/>
                        <a:defRPr sz="20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3pPr>
                      <a:lvl4pPr marL="1600200" lvl="3" indent="-228600" algn="l" defTabSz="91440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–"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4pPr>
                      <a:lvl5pPr marL="2057400" lvl="4" indent="-228600" algn="l" defTabSz="91440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»"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5pPr>
                    </a:lstStyle>
                    <a:p>
                      <a:pPr marL="0" lvl="0" indent="0" algn="ctr">
                        <a:buNone/>
                      </a:pPr>
                      <a:endParaRPr lang="zh-CN" altLang="en-US" sz="2800" b="1">
                        <a:solidFill>
                          <a:srgbClr val="000000"/>
                        </a:solidFill>
                        <a:latin typeface="Calibri" panose="020F0502020204030204" pitchFamily="2" charset="0"/>
                      </a:endParaRPr>
                    </a:p>
                  </a:txBody>
                  <a:tcPr marL="90170" marR="90170" marT="46990" marB="46990" vert="horz" anchor="ctr" anchorCtr="0">
                    <a:lnL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alpha val="100000"/>
                      </a:schemeClr>
                    </a:solidFill>
                  </a:tcPr>
                </a:tc>
              </a:tr>
            </a:tbl>
          </a:graphicData>
        </a:graphic>
      </p:graphicFrame>
      <p:sp>
        <p:nvSpPr>
          <p:cNvPr id="14378" name="文本框 14377"/>
          <p:cNvSpPr txBox="1"/>
          <p:nvPr/>
        </p:nvSpPr>
        <p:spPr>
          <a:xfrm>
            <a:off x="179388" y="4221163"/>
            <a:ext cx="4321175" cy="583565"/>
          </a:xfrm>
          <a:prstGeom prst="rect">
            <a:avLst/>
          </a:prstGeom>
          <a:noFill/>
          <a:ln w="9525">
            <a:noFill/>
          </a:ln>
        </p:spPr>
        <p:txBody>
          <a:bodyPr wrap="square" anchor="t" anchorCtr="0">
            <a:spAutoFit/>
          </a:bodyPr>
          <a:p>
            <a:r>
              <a:rPr lang="en-US" altLang="zh-CN" sz="3200" b="1">
                <a:latin typeface="Arial" panose="020B0604020202020204" pitchFamily="34" charset="0"/>
                <a:ea typeface="宋体" panose="02010600030101010101" pitchFamily="2" charset="-122"/>
              </a:rPr>
              <a:t>2. </a:t>
            </a:r>
            <a:r>
              <a:rPr lang="zh-CN" altLang="en-US" sz="3200" b="1">
                <a:latin typeface="Arial" panose="020B0604020202020204" pitchFamily="34" charset="0"/>
                <a:ea typeface="宋体" panose="02010600030101010101" pitchFamily="2" charset="-122"/>
              </a:rPr>
              <a:t>测量物体的长度。</a:t>
            </a:r>
            <a:endParaRPr lang="zh-CN" altLang="en-US" sz="3200" b="1"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14379" name="文本框 14378"/>
          <p:cNvSpPr txBox="1"/>
          <p:nvPr/>
        </p:nvSpPr>
        <p:spPr>
          <a:xfrm>
            <a:off x="107950" y="4870450"/>
            <a:ext cx="7704138" cy="583565"/>
          </a:xfrm>
          <a:prstGeom prst="rect">
            <a:avLst/>
          </a:prstGeom>
          <a:noFill/>
          <a:ln w="9525">
            <a:noFill/>
          </a:ln>
        </p:spPr>
        <p:txBody>
          <a:bodyPr wrap="square" anchor="t" anchorCtr="0">
            <a:spAutoFit/>
          </a:bodyPr>
          <a:p>
            <a:r>
              <a:rPr lang="zh-CN" altLang="en-US" sz="3200" b="1">
                <a:latin typeface="Arial" panose="020B0604020202020204" pitchFamily="34" charset="0"/>
                <a:ea typeface="宋体" panose="02010600030101010101" pitchFamily="2" charset="-122"/>
              </a:rPr>
              <a:t>（</a:t>
            </a:r>
            <a:r>
              <a:rPr lang="en-US" altLang="zh-CN" sz="3200" b="1">
                <a:latin typeface="Arial" panose="020B0604020202020204" pitchFamily="34" charset="0"/>
                <a:ea typeface="宋体" panose="02010600030101010101" pitchFamily="2" charset="-122"/>
              </a:rPr>
              <a:t>1</a:t>
            </a:r>
            <a:r>
              <a:rPr lang="zh-CN" altLang="en-US" sz="3200" b="1">
                <a:latin typeface="Arial" panose="020B0604020202020204" pitchFamily="34" charset="0"/>
                <a:ea typeface="宋体" panose="02010600030101010101" pitchFamily="2" charset="-122"/>
              </a:rPr>
              <a:t>）估计待测物体的长度</a:t>
            </a:r>
            <a:r>
              <a:rPr lang="en-US" altLang="zh-CN" sz="3200" b="1">
                <a:latin typeface="Arial" panose="020B0604020202020204" pitchFamily="34" charset="0"/>
                <a:ea typeface="宋体" panose="02010600030101010101" pitchFamily="2" charset="-122"/>
              </a:rPr>
              <a:t>, </a:t>
            </a:r>
            <a:r>
              <a:rPr lang="zh-CN" altLang="en-US" sz="3200" b="1">
                <a:latin typeface="Arial" panose="020B0604020202020204" pitchFamily="34" charset="0"/>
                <a:ea typeface="宋体" panose="02010600030101010101" pitchFamily="2" charset="-122"/>
              </a:rPr>
              <a:t>填入下表。</a:t>
            </a:r>
            <a:endParaRPr lang="zh-CN" altLang="en-US" sz="3200" b="1"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14380" name="文本框 14379"/>
          <p:cNvSpPr txBox="1"/>
          <p:nvPr/>
        </p:nvSpPr>
        <p:spPr>
          <a:xfrm>
            <a:off x="107950" y="5445125"/>
            <a:ext cx="9361488" cy="583565"/>
          </a:xfrm>
          <a:prstGeom prst="rect">
            <a:avLst/>
          </a:prstGeom>
          <a:noFill/>
          <a:ln w="9525">
            <a:noFill/>
          </a:ln>
        </p:spPr>
        <p:txBody>
          <a:bodyPr wrap="square" anchor="t" anchorCtr="0">
            <a:spAutoFit/>
          </a:bodyPr>
          <a:p>
            <a:r>
              <a:rPr lang="zh-CN" altLang="en-US" sz="3200" b="1">
                <a:latin typeface="Arial" panose="020B0604020202020204" pitchFamily="34" charset="0"/>
                <a:ea typeface="宋体" panose="02010600030101010101" pitchFamily="2" charset="-122"/>
              </a:rPr>
              <a:t>（</a:t>
            </a:r>
            <a:r>
              <a:rPr lang="en-US" altLang="zh-CN" sz="3200" b="1">
                <a:latin typeface="Arial" panose="020B0604020202020204" pitchFamily="34" charset="0"/>
                <a:ea typeface="宋体" panose="02010600030101010101" pitchFamily="2" charset="-122"/>
              </a:rPr>
              <a:t>2</a:t>
            </a:r>
            <a:r>
              <a:rPr lang="zh-CN" altLang="en-US" sz="3200" b="1">
                <a:latin typeface="Arial" panose="020B0604020202020204" pitchFamily="34" charset="0"/>
                <a:ea typeface="宋体" panose="02010600030101010101" pitchFamily="2" charset="-122"/>
              </a:rPr>
              <a:t>）根据测量要求选择适当的刻度尺</a:t>
            </a:r>
            <a:r>
              <a:rPr lang="en-US" altLang="zh-CN" sz="3200" b="1">
                <a:latin typeface="Arial" panose="020B0604020202020204" pitchFamily="34" charset="0"/>
                <a:ea typeface="宋体" panose="02010600030101010101" pitchFamily="2" charset="-122"/>
              </a:rPr>
              <a:t>, </a:t>
            </a:r>
            <a:r>
              <a:rPr lang="zh-CN" altLang="en-US" sz="3200" b="1">
                <a:latin typeface="Arial" panose="020B0604020202020204" pitchFamily="34" charset="0"/>
                <a:ea typeface="宋体" panose="02010600030101010101" pitchFamily="2" charset="-122"/>
              </a:rPr>
              <a:t>填入下表。</a:t>
            </a:r>
            <a:endParaRPr lang="zh-CN" altLang="en-US" sz="3200" b="1"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14381" name="文本框 14380"/>
          <p:cNvSpPr txBox="1"/>
          <p:nvPr/>
        </p:nvSpPr>
        <p:spPr>
          <a:xfrm>
            <a:off x="107950" y="6094413"/>
            <a:ext cx="6264275" cy="583565"/>
          </a:xfrm>
          <a:prstGeom prst="rect">
            <a:avLst/>
          </a:prstGeom>
          <a:noFill/>
          <a:ln w="9525">
            <a:noFill/>
          </a:ln>
        </p:spPr>
        <p:txBody>
          <a:bodyPr wrap="square" anchor="t" anchorCtr="0">
            <a:spAutoFit/>
          </a:bodyPr>
          <a:p>
            <a:r>
              <a:rPr lang="zh-CN" altLang="en-US" sz="3200" b="1">
                <a:latin typeface="Arial" panose="020B0604020202020204" pitchFamily="34" charset="0"/>
                <a:ea typeface="宋体" panose="02010600030101010101" pitchFamily="2" charset="-122"/>
                <a:sym typeface="Arial" panose="020B0604020202020204" pitchFamily="34" charset="0"/>
              </a:rPr>
              <a:t>（</a:t>
            </a:r>
            <a:r>
              <a:rPr lang="en-US" altLang="zh-CN" sz="3200" b="1">
                <a:latin typeface="Arial" panose="020B0604020202020204" pitchFamily="34" charset="0"/>
                <a:ea typeface="宋体" panose="02010600030101010101" pitchFamily="2" charset="-122"/>
                <a:sym typeface="Arial" panose="020B0604020202020204" pitchFamily="34" charset="0"/>
              </a:rPr>
              <a:t>3</a:t>
            </a:r>
            <a:r>
              <a:rPr lang="zh-CN" altLang="en-US" sz="3200" b="1">
                <a:latin typeface="Arial" panose="020B0604020202020204" pitchFamily="34" charset="0"/>
                <a:ea typeface="宋体" panose="02010600030101010101" pitchFamily="2" charset="-122"/>
                <a:sym typeface="Arial" panose="020B0604020202020204" pitchFamily="34" charset="0"/>
              </a:rPr>
              <a:t>） 正确读数</a:t>
            </a:r>
            <a:r>
              <a:rPr lang="en-US" altLang="zh-CN" sz="3200" b="1">
                <a:latin typeface="Arial" panose="020B0604020202020204" pitchFamily="34" charset="0"/>
                <a:ea typeface="宋体" panose="02010600030101010101" pitchFamily="2" charset="-122"/>
                <a:sym typeface="Arial" panose="020B0604020202020204" pitchFamily="34" charset="0"/>
              </a:rPr>
              <a:t>, </a:t>
            </a:r>
            <a:r>
              <a:rPr lang="zh-CN" altLang="en-US" sz="3200" b="1">
                <a:latin typeface="Arial" panose="020B0604020202020204" pitchFamily="34" charset="0"/>
                <a:ea typeface="宋体" panose="02010600030101010101" pitchFamily="2" charset="-122"/>
                <a:sym typeface="Arial" panose="020B0604020202020204" pitchFamily="34" charset="0"/>
              </a:rPr>
              <a:t>填入下表中。</a:t>
            </a:r>
            <a:endParaRPr lang="zh-CN" altLang="en-US" sz="3200" b="1">
              <a:latin typeface="Arial" panose="020B0604020202020204" pitchFamily="34" charset="0"/>
              <a:ea typeface="宋体" panose="02010600030101010101" pitchFamily="2" charset="-122"/>
              <a:sym typeface="Arial" panose="020B0604020202020204" pitchFamily="34" charset="0"/>
            </a:endParaRPr>
          </a:p>
        </p:txBody>
      </p:sp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7" dur="500"/>
                                        <p:tgtEl>
                                          <p:spTgt spid="143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43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43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43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143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378" grpId="0" bldLvl="0"/>
      <p:bldP spid="14379" grpId="0" bldLvl="0"/>
      <p:bldP spid="14380" grpId="0" bldLvl="0"/>
      <p:bldP spid="14381" grpId="0" bldLvl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/>
      <p:graphicFrame>
        <p:nvGraphicFramePr>
          <p:cNvPr id="15362" name="表格 15361"/>
          <p:cNvGraphicFramePr/>
          <p:nvPr/>
        </p:nvGraphicFramePr>
        <p:xfrm>
          <a:off x="250825" y="188913"/>
          <a:ext cx="8713788" cy="2324100"/>
        </p:xfrm>
        <a:graphic>
          <a:graphicData uri="http://schemas.openxmlformats.org/drawingml/2006/table">
            <a:tbl>
              <a:tblPr/>
              <a:tblGrid>
                <a:gridCol w="2136775"/>
                <a:gridCol w="2136775"/>
                <a:gridCol w="2136775"/>
                <a:gridCol w="2303463"/>
              </a:tblGrid>
              <a:tr h="947738">
                <a:tc>
                  <a:txBody>
                    <a:bodyPr wrap="square"/>
                    <a:lstStyle>
                      <a:lvl1pPr marL="342900" lvl="0" indent="-342900" algn="l" defTabSz="91440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•"/>
                        <a:defRPr sz="280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1pPr>
                      <a:lvl2pPr marL="742950" lvl="1" indent="-285750" algn="l" defTabSz="91440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–"/>
                        <a:defRPr sz="24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2pPr>
                      <a:lvl3pPr marL="1143000" lvl="2" indent="-228600" algn="l" defTabSz="91440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•"/>
                        <a:defRPr sz="20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3pPr>
                      <a:lvl4pPr marL="1600200" lvl="3" indent="-228600" algn="l" defTabSz="91440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–"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4pPr>
                      <a:lvl5pPr marL="2057400" lvl="4" indent="-228600" algn="l" defTabSz="91440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»"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5pPr>
                    </a:lstStyle>
                    <a:p>
                      <a:pPr marL="0" lvl="0" indent="0" algn="ctr">
                        <a:buNone/>
                      </a:pPr>
                      <a:r>
                        <a:rPr lang="zh-CN" altLang="en-US" sz="2800" b="1"/>
                        <a:t>测量内容</a:t>
                      </a:r>
                      <a:endParaRPr lang="zh-CN" altLang="en-US" sz="2800" b="1"/>
                    </a:p>
                  </a:txBody>
                  <a:tcPr marL="90170" marR="90170" marT="46990" marB="46990" vert="horz" anchor="ctr" anchorCtr="0">
                    <a:lnL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alpha val="100000"/>
                      </a:schemeClr>
                    </a:solidFill>
                  </a:tcPr>
                </a:tc>
                <a:tc>
                  <a:txBody>
                    <a:bodyPr wrap="square"/>
                    <a:lstStyle>
                      <a:lvl1pPr marL="342900" lvl="0" indent="-342900" algn="l" defTabSz="91440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•"/>
                        <a:defRPr sz="280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1pPr>
                      <a:lvl2pPr marL="742950" lvl="1" indent="-285750" algn="l" defTabSz="91440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–"/>
                        <a:defRPr sz="24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2pPr>
                      <a:lvl3pPr marL="1143000" lvl="2" indent="-228600" algn="l" defTabSz="91440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•"/>
                        <a:defRPr sz="20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3pPr>
                      <a:lvl4pPr marL="1600200" lvl="3" indent="-228600" algn="l" defTabSz="91440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–"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4pPr>
                      <a:lvl5pPr marL="2057400" lvl="4" indent="-228600" algn="l" defTabSz="91440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»"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5pPr>
                    </a:lstStyle>
                    <a:p>
                      <a:pPr marL="0" lvl="0" indent="0" algn="ctr">
                        <a:buNone/>
                      </a:pPr>
                      <a:r>
                        <a:rPr lang="zh-CN" altLang="en-US" sz="2800" b="1"/>
                        <a:t>估计长度（厘米） </a:t>
                      </a:r>
                      <a:endParaRPr lang="zh-CN" altLang="en-US" sz="2800" b="1"/>
                    </a:p>
                  </a:txBody>
                  <a:tcPr marL="90170" marR="90170" marT="46990" marB="46990" vert="horz" anchor="ctr" anchorCtr="0">
                    <a:lnL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alpha val="100000"/>
                      </a:schemeClr>
                    </a:solidFill>
                  </a:tcPr>
                </a:tc>
                <a:tc>
                  <a:txBody>
                    <a:bodyPr wrap="square"/>
                    <a:lstStyle>
                      <a:lvl1pPr marL="342900" lvl="0" indent="-342900" algn="l" defTabSz="91440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•"/>
                        <a:defRPr sz="280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1pPr>
                      <a:lvl2pPr marL="742950" lvl="1" indent="-285750" algn="l" defTabSz="91440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–"/>
                        <a:defRPr sz="24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2pPr>
                      <a:lvl3pPr marL="1143000" lvl="2" indent="-228600" algn="l" defTabSz="91440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•"/>
                        <a:defRPr sz="20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3pPr>
                      <a:lvl4pPr marL="1600200" lvl="3" indent="-228600" algn="l" defTabSz="91440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–"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4pPr>
                      <a:lvl5pPr marL="2057400" lvl="4" indent="-228600" algn="l" defTabSz="91440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»"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5pPr>
                    </a:lstStyle>
                    <a:p>
                      <a:pPr marL="0" lvl="0" indent="0" algn="ctr">
                        <a:buNone/>
                      </a:pPr>
                      <a:r>
                        <a:rPr lang="zh-CN" altLang="en-US" sz="2800" b="1"/>
                        <a:t>测量工具</a:t>
                      </a:r>
                      <a:endParaRPr lang="zh-CN" altLang="en-US" sz="2800" b="1"/>
                    </a:p>
                  </a:txBody>
                  <a:tcPr marL="90170" marR="90170" marT="46990" marB="46990" vert="horz" anchor="ctr" anchorCtr="0">
                    <a:lnL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alpha val="100000"/>
                      </a:schemeClr>
                    </a:solidFill>
                  </a:tcPr>
                </a:tc>
                <a:tc>
                  <a:txBody>
                    <a:bodyPr wrap="square"/>
                    <a:lstStyle>
                      <a:lvl1pPr marL="342900" lvl="0" indent="-342900" algn="l" defTabSz="91440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•"/>
                        <a:defRPr sz="280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1pPr>
                      <a:lvl2pPr marL="742950" lvl="1" indent="-285750" algn="l" defTabSz="91440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–"/>
                        <a:defRPr sz="24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2pPr>
                      <a:lvl3pPr marL="1143000" lvl="2" indent="-228600" algn="l" defTabSz="91440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•"/>
                        <a:defRPr sz="20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3pPr>
                      <a:lvl4pPr marL="1600200" lvl="3" indent="-228600" algn="l" defTabSz="91440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–"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4pPr>
                      <a:lvl5pPr marL="2057400" lvl="4" indent="-228600" algn="l" defTabSz="91440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»"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5pPr>
                    </a:lstStyle>
                    <a:p>
                      <a:pPr marL="0" lvl="0" indent="0" algn="ctr">
                        <a:buNone/>
                      </a:pPr>
                      <a:r>
                        <a:rPr lang="zh-CN" altLang="en-US" sz="2800" b="1"/>
                        <a:t>测量结果（厘米）</a:t>
                      </a:r>
                      <a:endParaRPr lang="zh-CN" altLang="en-US" sz="2800" b="1"/>
                    </a:p>
                  </a:txBody>
                  <a:tcPr marL="90170" marR="90170" marT="46990" marB="46990" vert="horz" anchor="ctr" anchorCtr="0">
                    <a:lnL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alpha val="100000"/>
                      </a:schemeClr>
                    </a:solidFill>
                  </a:tcPr>
                </a:tc>
              </a:tr>
              <a:tr h="700087">
                <a:tc>
                  <a:txBody>
                    <a:bodyPr wrap="square"/>
                    <a:lstStyle>
                      <a:lvl1pPr marL="342900" lvl="0" indent="-342900" algn="l" defTabSz="91440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•"/>
                        <a:defRPr sz="280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1pPr>
                      <a:lvl2pPr marL="742950" lvl="1" indent="-285750" algn="l" defTabSz="91440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–"/>
                        <a:defRPr sz="24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2pPr>
                      <a:lvl3pPr marL="1143000" lvl="2" indent="-228600" algn="l" defTabSz="91440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•"/>
                        <a:defRPr sz="20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3pPr>
                      <a:lvl4pPr marL="1600200" lvl="3" indent="-228600" algn="l" defTabSz="91440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–"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4pPr>
                      <a:lvl5pPr marL="2057400" lvl="4" indent="-228600" algn="l" defTabSz="91440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»"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5pPr>
                    </a:lstStyle>
                    <a:p>
                      <a:pPr marL="0" lvl="0" indent="0" algn="ctr">
                        <a:buNone/>
                      </a:pPr>
                      <a:r>
                        <a:rPr lang="zh-CN" altLang="en-US" sz="2800" b="1"/>
                        <a:t>橡皮的厚度</a:t>
                      </a:r>
                      <a:endParaRPr lang="zh-CN" altLang="en-US" sz="2800" b="1"/>
                    </a:p>
                  </a:txBody>
                  <a:tcPr marL="90170" marR="90170" marT="46990" marB="46990" vert="horz" anchor="ctr" anchorCtr="0">
                    <a:lnL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alpha val="100000"/>
                      </a:schemeClr>
                    </a:solidFill>
                  </a:tcPr>
                </a:tc>
                <a:tc>
                  <a:txBody>
                    <a:bodyPr wrap="square"/>
                    <a:lstStyle>
                      <a:lvl1pPr marL="342900" lvl="0" indent="-342900" algn="l" defTabSz="91440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•"/>
                        <a:defRPr sz="280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1pPr>
                      <a:lvl2pPr marL="742950" lvl="1" indent="-285750" algn="l" defTabSz="91440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–"/>
                        <a:defRPr sz="24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2pPr>
                      <a:lvl3pPr marL="1143000" lvl="2" indent="-228600" algn="l" defTabSz="91440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•"/>
                        <a:defRPr sz="20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3pPr>
                      <a:lvl4pPr marL="1600200" lvl="3" indent="-228600" algn="l" defTabSz="91440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–"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4pPr>
                      <a:lvl5pPr marL="2057400" lvl="4" indent="-228600" algn="l" defTabSz="91440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»"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5pPr>
                    </a:lstStyle>
                    <a:p>
                      <a:pPr marL="0" lvl="0" indent="0" algn="ctr">
                        <a:buNone/>
                      </a:pPr>
                      <a:endParaRPr lang="zh-CN" altLang="en-US" sz="2800" b="1">
                        <a:solidFill>
                          <a:srgbClr val="000000"/>
                        </a:solidFill>
                        <a:latin typeface="Calibri" panose="020F0502020204030204" pitchFamily="2" charset="0"/>
                      </a:endParaRPr>
                    </a:p>
                  </a:txBody>
                  <a:tcPr marL="90170" marR="90170" marT="46990" marB="46990" vert="horz" anchor="ctr" anchorCtr="0">
                    <a:lnL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alpha val="100000"/>
                      </a:schemeClr>
                    </a:solidFill>
                  </a:tcPr>
                </a:tc>
                <a:tc>
                  <a:txBody>
                    <a:bodyPr wrap="square"/>
                    <a:lstStyle>
                      <a:lvl1pPr marL="342900" lvl="0" indent="-342900" algn="l" defTabSz="91440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•"/>
                        <a:defRPr sz="280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1pPr>
                      <a:lvl2pPr marL="742950" lvl="1" indent="-285750" algn="l" defTabSz="91440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–"/>
                        <a:defRPr sz="24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2pPr>
                      <a:lvl3pPr marL="1143000" lvl="2" indent="-228600" algn="l" defTabSz="91440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•"/>
                        <a:defRPr sz="20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3pPr>
                      <a:lvl4pPr marL="1600200" lvl="3" indent="-228600" algn="l" defTabSz="91440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–"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4pPr>
                      <a:lvl5pPr marL="2057400" lvl="4" indent="-228600" algn="l" defTabSz="91440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»"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5pPr>
                    </a:lstStyle>
                    <a:p>
                      <a:pPr marL="0" lvl="0" indent="0" algn="ctr">
                        <a:buNone/>
                      </a:pPr>
                      <a:endParaRPr lang="zh-CN" altLang="en-US" sz="2800" b="1">
                        <a:solidFill>
                          <a:srgbClr val="000000"/>
                        </a:solidFill>
                        <a:latin typeface="Calibri" panose="020F0502020204030204" pitchFamily="2" charset="0"/>
                      </a:endParaRPr>
                    </a:p>
                  </a:txBody>
                  <a:tcPr marL="90170" marR="90170" marT="46990" marB="46990" vert="horz" anchor="ctr" anchorCtr="0">
                    <a:lnL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alpha val="100000"/>
                      </a:schemeClr>
                    </a:solidFill>
                  </a:tcPr>
                </a:tc>
                <a:tc>
                  <a:txBody>
                    <a:bodyPr wrap="square"/>
                    <a:lstStyle>
                      <a:lvl1pPr marL="342900" lvl="0" indent="-342900" algn="l" defTabSz="91440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•"/>
                        <a:defRPr sz="280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1pPr>
                      <a:lvl2pPr marL="742950" lvl="1" indent="-285750" algn="l" defTabSz="91440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–"/>
                        <a:defRPr sz="24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2pPr>
                      <a:lvl3pPr marL="1143000" lvl="2" indent="-228600" algn="l" defTabSz="91440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•"/>
                        <a:defRPr sz="20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3pPr>
                      <a:lvl4pPr marL="1600200" lvl="3" indent="-228600" algn="l" defTabSz="91440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–"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4pPr>
                      <a:lvl5pPr marL="2057400" lvl="4" indent="-228600" algn="l" defTabSz="91440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»"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5pPr>
                    </a:lstStyle>
                    <a:p>
                      <a:pPr marL="0" lvl="0" indent="0" algn="ctr">
                        <a:buNone/>
                      </a:pPr>
                      <a:endParaRPr lang="zh-CN" altLang="en-US" sz="2800" b="1">
                        <a:solidFill>
                          <a:srgbClr val="000000"/>
                        </a:solidFill>
                        <a:latin typeface="Calibri" panose="020F0502020204030204" pitchFamily="2" charset="0"/>
                      </a:endParaRPr>
                    </a:p>
                  </a:txBody>
                  <a:tcPr marL="90170" marR="90170" marT="46990" marB="46990" vert="horz" anchor="ctr" anchorCtr="0">
                    <a:lnL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alpha val="100000"/>
                      </a:schemeClr>
                    </a:solidFill>
                  </a:tcPr>
                </a:tc>
              </a:tr>
              <a:tr h="676275">
                <a:tc>
                  <a:txBody>
                    <a:bodyPr wrap="square"/>
                    <a:lstStyle>
                      <a:lvl1pPr marL="342900" lvl="0" indent="-342900" algn="l" defTabSz="91440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•"/>
                        <a:defRPr sz="280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1pPr>
                      <a:lvl2pPr marL="742950" lvl="1" indent="-285750" algn="l" defTabSz="91440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–"/>
                        <a:defRPr sz="24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2pPr>
                      <a:lvl3pPr marL="1143000" lvl="2" indent="-228600" algn="l" defTabSz="91440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•"/>
                        <a:defRPr sz="20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3pPr>
                      <a:lvl4pPr marL="1600200" lvl="3" indent="-228600" algn="l" defTabSz="91440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–"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4pPr>
                      <a:lvl5pPr marL="2057400" lvl="4" indent="-228600" algn="l" defTabSz="91440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»"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5pPr>
                    </a:lstStyle>
                    <a:p>
                      <a:pPr marL="0" lvl="0" indent="0" algn="ctr">
                        <a:buNone/>
                      </a:pPr>
                      <a:r>
                        <a:rPr lang="zh-CN" altLang="en-US" sz="2800" b="1"/>
                        <a:t>课桌长度</a:t>
                      </a:r>
                      <a:endParaRPr lang="zh-CN" altLang="en-US" sz="2800" b="1"/>
                    </a:p>
                  </a:txBody>
                  <a:tcPr marL="90170" marR="90170" marT="46990" marB="46990" vert="horz" anchor="ctr" anchorCtr="0">
                    <a:lnL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alpha val="100000"/>
                      </a:schemeClr>
                    </a:solidFill>
                  </a:tcPr>
                </a:tc>
                <a:tc>
                  <a:txBody>
                    <a:bodyPr wrap="square"/>
                    <a:lstStyle>
                      <a:lvl1pPr marL="342900" lvl="0" indent="-342900" algn="l" defTabSz="91440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•"/>
                        <a:defRPr sz="280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1pPr>
                      <a:lvl2pPr marL="742950" lvl="1" indent="-285750" algn="l" defTabSz="91440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–"/>
                        <a:defRPr sz="24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2pPr>
                      <a:lvl3pPr marL="1143000" lvl="2" indent="-228600" algn="l" defTabSz="91440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•"/>
                        <a:defRPr sz="20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3pPr>
                      <a:lvl4pPr marL="1600200" lvl="3" indent="-228600" algn="l" defTabSz="91440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–"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4pPr>
                      <a:lvl5pPr marL="2057400" lvl="4" indent="-228600" algn="l" defTabSz="91440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»"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5pPr>
                    </a:lstStyle>
                    <a:p>
                      <a:pPr marL="0" lvl="0" indent="0" algn="ctr">
                        <a:buNone/>
                      </a:pPr>
                      <a:endParaRPr lang="zh-CN" altLang="en-US" sz="2800" b="1">
                        <a:solidFill>
                          <a:srgbClr val="000000"/>
                        </a:solidFill>
                        <a:latin typeface="Calibri" panose="020F0502020204030204" pitchFamily="2" charset="0"/>
                      </a:endParaRPr>
                    </a:p>
                  </a:txBody>
                  <a:tcPr marL="90170" marR="90170" marT="46990" marB="46990" vert="horz" anchor="ctr" anchorCtr="0">
                    <a:lnL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alpha val="100000"/>
                      </a:schemeClr>
                    </a:solidFill>
                  </a:tcPr>
                </a:tc>
                <a:tc>
                  <a:txBody>
                    <a:bodyPr wrap="square"/>
                    <a:lstStyle>
                      <a:lvl1pPr marL="342900" lvl="0" indent="-342900" algn="l" defTabSz="91440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•"/>
                        <a:defRPr sz="280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1pPr>
                      <a:lvl2pPr marL="742950" lvl="1" indent="-285750" algn="l" defTabSz="91440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–"/>
                        <a:defRPr sz="24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2pPr>
                      <a:lvl3pPr marL="1143000" lvl="2" indent="-228600" algn="l" defTabSz="91440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•"/>
                        <a:defRPr sz="20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3pPr>
                      <a:lvl4pPr marL="1600200" lvl="3" indent="-228600" algn="l" defTabSz="91440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–"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4pPr>
                      <a:lvl5pPr marL="2057400" lvl="4" indent="-228600" algn="l" defTabSz="91440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»"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5pPr>
                    </a:lstStyle>
                    <a:p>
                      <a:pPr marL="0" lvl="0" indent="0" algn="ctr">
                        <a:buNone/>
                      </a:pPr>
                      <a:endParaRPr lang="zh-CN" altLang="en-US" sz="2800" b="1">
                        <a:solidFill>
                          <a:srgbClr val="000000"/>
                        </a:solidFill>
                        <a:latin typeface="Calibri" panose="020F0502020204030204" pitchFamily="2" charset="0"/>
                      </a:endParaRPr>
                    </a:p>
                  </a:txBody>
                  <a:tcPr marL="90170" marR="90170" marT="46990" marB="46990" vert="horz" anchor="ctr" anchorCtr="0">
                    <a:lnL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alpha val="100000"/>
                      </a:schemeClr>
                    </a:solidFill>
                  </a:tcPr>
                </a:tc>
                <a:tc>
                  <a:txBody>
                    <a:bodyPr wrap="square"/>
                    <a:lstStyle>
                      <a:lvl1pPr marL="342900" lvl="0" indent="-342900" algn="l" defTabSz="91440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•"/>
                        <a:defRPr sz="280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1pPr>
                      <a:lvl2pPr marL="742950" lvl="1" indent="-285750" algn="l" defTabSz="91440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–"/>
                        <a:defRPr sz="24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2pPr>
                      <a:lvl3pPr marL="1143000" lvl="2" indent="-228600" algn="l" defTabSz="91440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•"/>
                        <a:defRPr sz="20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3pPr>
                      <a:lvl4pPr marL="1600200" lvl="3" indent="-228600" algn="l" defTabSz="91440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–"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4pPr>
                      <a:lvl5pPr marL="2057400" lvl="4" indent="-228600" algn="l" defTabSz="91440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»"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5pPr>
                    </a:lstStyle>
                    <a:p>
                      <a:pPr marL="0" lvl="0" indent="0" algn="ctr">
                        <a:buNone/>
                      </a:pPr>
                      <a:endParaRPr lang="zh-CN" altLang="en-US" sz="2800" b="1">
                        <a:solidFill>
                          <a:srgbClr val="000000"/>
                        </a:solidFill>
                        <a:latin typeface="Calibri" panose="020F0502020204030204" pitchFamily="2" charset="0"/>
                      </a:endParaRPr>
                    </a:p>
                  </a:txBody>
                  <a:tcPr marL="90170" marR="90170" marT="46990" marB="46990" vert="horz" anchor="ctr" anchorCtr="0">
                    <a:lnL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alpha val="100000"/>
                      </a:schemeClr>
                    </a:solidFill>
                  </a:tcPr>
                </a:tc>
              </a:tr>
            </a:tbl>
          </a:graphicData>
        </a:graphic>
      </p:graphicFrame>
      <p:sp>
        <p:nvSpPr>
          <p:cNvPr id="15390" name="文本框 15389"/>
          <p:cNvSpPr txBox="1"/>
          <p:nvPr/>
        </p:nvSpPr>
        <p:spPr>
          <a:xfrm>
            <a:off x="250825" y="2781300"/>
            <a:ext cx="8858250" cy="2061210"/>
          </a:xfrm>
          <a:prstGeom prst="rect">
            <a:avLst/>
          </a:prstGeom>
          <a:noFill/>
          <a:ln w="9525">
            <a:noFill/>
          </a:ln>
        </p:spPr>
        <p:txBody>
          <a:bodyPr wrap="square" anchor="t" anchorCtr="0">
            <a:spAutoFit/>
          </a:bodyPr>
          <a:p>
            <a:r>
              <a:rPr lang="zh-CN" altLang="en-US" sz="3200" b="1" dirty="0">
                <a:latin typeface="Arial" panose="020B0604020202020204" pitchFamily="34" charset="0"/>
                <a:ea typeface="宋体" panose="02010600030101010101" pitchFamily="2" charset="-122"/>
              </a:rPr>
              <a:t>3. 试测算图中树叶的面积。你的测算步骤：</a:t>
            </a:r>
            <a:endParaRPr lang="zh-CN" altLang="en-US" sz="3200" b="1" dirty="0">
              <a:latin typeface="Arial" panose="020B0604020202020204" pitchFamily="34" charset="0"/>
              <a:ea typeface="宋体" panose="02010600030101010101" pitchFamily="2" charset="-122"/>
            </a:endParaRPr>
          </a:p>
          <a:p>
            <a:r>
              <a:rPr lang="zh-CN" altLang="en-US" sz="3200" b="1" dirty="0">
                <a:latin typeface="Arial" panose="020B0604020202020204" pitchFamily="34" charset="0"/>
                <a:ea typeface="宋体" panose="02010600030101010101" pitchFamily="2" charset="-122"/>
              </a:rPr>
              <a:t> ① ________________________</a:t>
            </a:r>
            <a:r>
              <a:rPr lang="zh-CN" altLang="en-US" sz="3200" b="1" u="sng" dirty="0">
                <a:latin typeface="Arial" panose="020B0604020202020204" pitchFamily="34" charset="0"/>
                <a:ea typeface="宋体" panose="02010600030101010101" pitchFamily="2" charset="-122"/>
              </a:rPr>
              <a:t>_________</a:t>
            </a:r>
            <a:r>
              <a:rPr lang="zh-CN" altLang="en-US" sz="3200" b="1" dirty="0">
                <a:latin typeface="Arial" panose="020B0604020202020204" pitchFamily="34" charset="0"/>
                <a:ea typeface="宋体" panose="02010600030101010101" pitchFamily="2" charset="-122"/>
              </a:rPr>
              <a:t> ；</a:t>
            </a:r>
            <a:endParaRPr lang="zh-CN" altLang="en-US" sz="3200" b="1" dirty="0">
              <a:latin typeface="Arial" panose="020B0604020202020204" pitchFamily="34" charset="0"/>
              <a:ea typeface="宋体" panose="02010600030101010101" pitchFamily="2" charset="-122"/>
            </a:endParaRPr>
          </a:p>
          <a:p>
            <a:r>
              <a:rPr lang="zh-CN" altLang="en-US" sz="3200" b="1" dirty="0">
                <a:latin typeface="Arial" panose="020B0604020202020204" pitchFamily="34" charset="0"/>
                <a:ea typeface="宋体" panose="02010600030101010101" pitchFamily="2" charset="-122"/>
              </a:rPr>
              <a:t> ② _________________________________ ；</a:t>
            </a:r>
            <a:endParaRPr lang="zh-CN" altLang="en-US" sz="3200" b="1" dirty="0">
              <a:latin typeface="Arial" panose="020B0604020202020204" pitchFamily="34" charset="0"/>
              <a:ea typeface="宋体" panose="02010600030101010101" pitchFamily="2" charset="-122"/>
            </a:endParaRPr>
          </a:p>
          <a:p>
            <a:r>
              <a:rPr lang="zh-CN" altLang="en-US" sz="3200" b="1" dirty="0">
                <a:latin typeface="Arial" panose="020B0604020202020204" pitchFamily="34" charset="0"/>
                <a:ea typeface="宋体" panose="02010600030101010101" pitchFamily="2" charset="-122"/>
              </a:rPr>
              <a:t> ③ _________________________________。</a:t>
            </a:r>
            <a:endParaRPr lang="zh-CN" altLang="en-US" sz="3200" b="1" dirty="0"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pic>
        <p:nvPicPr>
          <p:cNvPr id="15391" name="图片 15390" descr="树叶"/>
          <p:cNvPicPr>
            <a:picLocks noChangeAspect="1"/>
          </p:cNvPicPr>
          <p:nvPr/>
        </p:nvPicPr>
        <p:blipFill>
          <a:blip r:embed="rId1">
            <a:lum bright="-53995" contrast="78000"/>
          </a:blip>
          <a:stretch>
            <a:fillRect/>
          </a:stretch>
        </p:blipFill>
        <p:spPr>
          <a:xfrm>
            <a:off x="1116013" y="4941888"/>
            <a:ext cx="6696075" cy="18161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5392" name="文本框 15391"/>
          <p:cNvSpPr txBox="1"/>
          <p:nvPr/>
        </p:nvSpPr>
        <p:spPr>
          <a:xfrm>
            <a:off x="971550" y="3286125"/>
            <a:ext cx="7777163" cy="521970"/>
          </a:xfrm>
          <a:prstGeom prst="rect">
            <a:avLst/>
          </a:prstGeom>
          <a:noFill/>
          <a:ln w="9525">
            <a:noFill/>
          </a:ln>
        </p:spPr>
        <p:txBody>
          <a:bodyPr wrap="square" anchor="t" anchorCtr="0">
            <a:spAutoFit/>
          </a:bodyPr>
          <a:p>
            <a:r>
              <a:rPr lang="zh-CN" altLang="en-US" sz="2800" b="1">
                <a:solidFill>
                  <a:srgbClr val="0000FF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测出每一方格的长和宽，求出每一方格的面积；</a:t>
            </a:r>
            <a:endParaRPr lang="zh-CN" altLang="en-US" sz="2800" b="1">
              <a:solidFill>
                <a:srgbClr val="0000FF"/>
              </a:solidFill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15393" name="文本框 15392"/>
          <p:cNvSpPr txBox="1"/>
          <p:nvPr/>
        </p:nvSpPr>
        <p:spPr>
          <a:xfrm>
            <a:off x="900113" y="3860800"/>
            <a:ext cx="8064500" cy="398780"/>
          </a:xfrm>
          <a:prstGeom prst="rect">
            <a:avLst/>
          </a:prstGeom>
          <a:noFill/>
          <a:ln w="9525">
            <a:noFill/>
          </a:ln>
        </p:spPr>
        <p:txBody>
          <a:bodyPr wrap="square" anchor="t" anchorCtr="0">
            <a:spAutoFit/>
          </a:bodyPr>
          <a:p>
            <a:r>
              <a:rPr lang="zh-CN" altLang="en-US" sz="2000" b="1">
                <a:solidFill>
                  <a:srgbClr val="0000FF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数出完全被树叶所占的方格数</a:t>
            </a:r>
            <a:r>
              <a:rPr lang="en-US" altLang="zh-CN" sz="2000" b="1">
                <a:solidFill>
                  <a:srgbClr val="0000FF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n</a:t>
            </a:r>
            <a:r>
              <a:rPr lang="en-US" altLang="zh-CN" sz="2000" b="1" baseline="-25000">
                <a:solidFill>
                  <a:srgbClr val="0000FF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1</a:t>
            </a:r>
            <a:r>
              <a:rPr lang="zh-CN" altLang="en-US" sz="2000" b="1">
                <a:solidFill>
                  <a:srgbClr val="0000FF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：数出部分被树叶所占的方格数</a:t>
            </a:r>
            <a:r>
              <a:rPr lang="en-US" altLang="zh-CN" sz="2000" b="1">
                <a:solidFill>
                  <a:srgbClr val="0000FF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n</a:t>
            </a:r>
            <a:r>
              <a:rPr lang="en-US" altLang="zh-CN" sz="2000" b="1" baseline="-25000">
                <a:solidFill>
                  <a:srgbClr val="0000FF"/>
                </a:solidFill>
                <a:latin typeface="Arial" panose="020B0604020202020204" pitchFamily="34" charset="0"/>
                <a:ea typeface="宋体" panose="02010600030101010101" pitchFamily="2" charset="-122"/>
                <a:sym typeface="Arial" panose="020B0604020202020204" pitchFamily="34" charset="0"/>
              </a:rPr>
              <a:t>2</a:t>
            </a:r>
            <a:r>
              <a:rPr lang="zh-CN" altLang="en-US" sz="2000" b="1">
                <a:solidFill>
                  <a:srgbClr val="0000FF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；</a:t>
            </a:r>
            <a:endParaRPr lang="zh-CN" altLang="en-US" sz="2000" b="1">
              <a:solidFill>
                <a:srgbClr val="0000FF"/>
              </a:solidFill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15394" name="文本框 15393"/>
          <p:cNvSpPr txBox="1"/>
          <p:nvPr/>
        </p:nvSpPr>
        <p:spPr>
          <a:xfrm>
            <a:off x="1044575" y="4294188"/>
            <a:ext cx="7272338" cy="521970"/>
          </a:xfrm>
          <a:prstGeom prst="rect">
            <a:avLst/>
          </a:prstGeom>
          <a:noFill/>
          <a:ln w="9525">
            <a:noFill/>
          </a:ln>
        </p:spPr>
        <p:txBody>
          <a:bodyPr wrap="square" anchor="t" anchorCtr="0">
            <a:spAutoFit/>
          </a:bodyPr>
          <a:p>
            <a:r>
              <a:rPr lang="zh-CN" altLang="en-US" sz="2800" b="1" dirty="0">
                <a:solidFill>
                  <a:srgbClr val="0000FF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面积＝每一方格的面积×（n</a:t>
            </a:r>
            <a:r>
              <a:rPr lang="zh-CN" altLang="en-US" sz="2800" b="1" baseline="-25000" dirty="0">
                <a:solidFill>
                  <a:srgbClr val="0000FF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1</a:t>
            </a:r>
            <a:r>
              <a:rPr lang="zh-CN" altLang="en-US" sz="2800" b="1" dirty="0">
                <a:solidFill>
                  <a:srgbClr val="0000FF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+1/2n</a:t>
            </a:r>
            <a:r>
              <a:rPr lang="zh-CN" altLang="en-US" sz="2800" b="1" baseline="-25000" dirty="0">
                <a:solidFill>
                  <a:srgbClr val="0000FF"/>
                </a:solidFill>
                <a:latin typeface="Arial" panose="020B0604020202020204" pitchFamily="34" charset="0"/>
                <a:ea typeface="宋体" panose="02010600030101010101" pitchFamily="2" charset="-122"/>
                <a:sym typeface="Arial" panose="020B0604020202020204" pitchFamily="34" charset="0"/>
              </a:rPr>
              <a:t>2</a:t>
            </a:r>
            <a:r>
              <a:rPr lang="zh-CN" altLang="en-US" sz="2800" b="1" dirty="0">
                <a:solidFill>
                  <a:srgbClr val="0000FF"/>
                </a:solidFill>
                <a:latin typeface="Arial" panose="020B0604020202020204" pitchFamily="34" charset="0"/>
                <a:ea typeface="宋体" panose="02010600030101010101" pitchFamily="2" charset="-122"/>
                <a:sym typeface="Arial" panose="020B0604020202020204" pitchFamily="34" charset="0"/>
              </a:rPr>
              <a:t>）</a:t>
            </a:r>
            <a:endParaRPr lang="zh-CN" altLang="en-US" sz="2800" b="1" dirty="0">
              <a:solidFill>
                <a:srgbClr val="0000FF"/>
              </a:solidFill>
              <a:latin typeface="Arial" panose="020B0604020202020204" pitchFamily="34" charset="0"/>
              <a:ea typeface="宋体" panose="02010600030101010101" pitchFamily="2" charset="-122"/>
              <a:sym typeface="Arial" panose="020B0604020202020204" pitchFamily="34" charset="0"/>
            </a:endParaRPr>
          </a:p>
        </p:txBody>
      </p:sp>
    </p:spTree>
    <p:custDataLst>
      <p:tags r:id="rId2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153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53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6" presetClass="entr" presetSubtype="37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6" dur="500"/>
                                        <p:tgtEl>
                                          <p:spTgt spid="153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153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153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153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390" grpId="0" bldLvl="0"/>
      <p:bldP spid="15392" grpId="0" bldLvl="0"/>
      <p:bldP spid="15393" grpId="0" bldLvl="0"/>
      <p:bldP spid="15394" grpId="0" bldLvl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/>
      <p:sp>
        <p:nvSpPr>
          <p:cNvPr id="16386" name="文本框 16385"/>
          <p:cNvSpPr txBox="1"/>
          <p:nvPr/>
        </p:nvSpPr>
        <p:spPr>
          <a:xfrm>
            <a:off x="966470" y="260350"/>
            <a:ext cx="675005" cy="3025775"/>
          </a:xfrm>
          <a:prstGeom prst="rect">
            <a:avLst/>
          </a:prstGeom>
          <a:noFill/>
          <a:ln w="9525">
            <a:noFill/>
          </a:ln>
        </p:spPr>
        <p:txBody>
          <a:bodyPr vert="eaVert" wrap="square" anchor="t" anchorCtr="0">
            <a:spAutoFit/>
          </a:bodyPr>
          <a:p>
            <a:r>
              <a:rPr lang="zh-CN" altLang="en-US" sz="3200" b="1" dirty="0">
                <a:latin typeface="Arial" panose="020B0604020202020204" pitchFamily="34" charset="0"/>
                <a:ea typeface="宋体" panose="02010600030101010101" pitchFamily="2" charset="-122"/>
              </a:rPr>
              <a:t>三、测量方法</a:t>
            </a:r>
            <a:endParaRPr lang="zh-CN" altLang="en-US" dirty="0"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16387" name="左大括号 16386"/>
          <p:cNvSpPr/>
          <p:nvPr/>
        </p:nvSpPr>
        <p:spPr>
          <a:xfrm>
            <a:off x="1762125" y="406400"/>
            <a:ext cx="431800" cy="2446338"/>
          </a:xfrm>
          <a:prstGeom prst="leftBrace">
            <a:avLst>
              <a:gd name="adj1" fmla="val 47159"/>
              <a:gd name="adj2" fmla="val 50000"/>
            </a:avLst>
          </a:prstGeom>
          <a:noFill/>
          <a:ln w="254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 wrap="none" anchor="ctr" anchorCtr="0"/>
          <a:p>
            <a:pPr algn="ctr"/>
            <a:endParaRPr lang="zh-CN" altLang="zh-CN" b="1"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16388" name="文本框 16387"/>
          <p:cNvSpPr txBox="1"/>
          <p:nvPr/>
        </p:nvSpPr>
        <p:spPr>
          <a:xfrm>
            <a:off x="2266950" y="188913"/>
            <a:ext cx="4086225" cy="583565"/>
          </a:xfrm>
          <a:prstGeom prst="rect">
            <a:avLst/>
          </a:prstGeom>
          <a:noFill/>
          <a:ln w="9525">
            <a:noFill/>
          </a:ln>
          <a:scene3d>
            <a:camera prst="legacyPerspectiveFront">
              <a:rot lat="20520000" lon="1080000" rev="0"/>
            </a:camera>
            <a:lightRig rig="legacyHarsh2" dir="b"/>
          </a:scene3d>
          <a:sp3d extrusionH="430200" prstMaterial="legacyMatte">
            <a:bevelT w="13500" h="13500" prst="angle"/>
            <a:bevelB w="13500" h="13500" prst="angle"/>
            <a:extrusionClr>
              <a:srgbClr val="FF6600"/>
            </a:extrusionClr>
          </a:sp3d>
        </p:spPr>
        <p:txBody>
          <a:bodyPr wrap="square" anchor="t" anchorCtr="0">
            <a:spAutoFit/>
            <a:flatTx/>
          </a:bodyPr>
          <a:p>
            <a:r>
              <a:rPr lang="zh-CN" altLang="en-US" sz="3200" b="1" dirty="0">
                <a:latin typeface="Arial" panose="020B0604020202020204" pitchFamily="34" charset="0"/>
                <a:ea typeface="宋体" panose="02010600030101010101" pitchFamily="2" charset="-122"/>
              </a:rPr>
              <a:t>1、刻度尺常规测量</a:t>
            </a:r>
            <a:endParaRPr lang="zh-CN" altLang="en-US" sz="3200" b="1" dirty="0"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16389" name="文本框 16388"/>
          <p:cNvSpPr txBox="1"/>
          <p:nvPr/>
        </p:nvSpPr>
        <p:spPr>
          <a:xfrm>
            <a:off x="2266950" y="909638"/>
            <a:ext cx="3095625" cy="583565"/>
          </a:xfrm>
          <a:prstGeom prst="rect">
            <a:avLst/>
          </a:prstGeom>
          <a:noFill/>
          <a:ln w="9525">
            <a:noFill/>
          </a:ln>
        </p:spPr>
        <p:txBody>
          <a:bodyPr wrap="square" anchor="t" anchorCtr="0">
            <a:spAutoFit/>
          </a:bodyPr>
          <a:p>
            <a:r>
              <a:rPr lang="zh-CN" altLang="en-US" sz="3200" b="1" dirty="0">
                <a:latin typeface="Arial" panose="020B0604020202020204" pitchFamily="34" charset="0"/>
                <a:ea typeface="宋体" panose="02010600030101010101" pitchFamily="2" charset="-122"/>
              </a:rPr>
              <a:t>2、估测方法</a:t>
            </a:r>
            <a:endParaRPr lang="zh-CN" altLang="en-US" sz="3200" b="1" dirty="0"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16390" name="文本框 16389"/>
          <p:cNvSpPr txBox="1"/>
          <p:nvPr/>
        </p:nvSpPr>
        <p:spPr>
          <a:xfrm>
            <a:off x="2266950" y="1630363"/>
            <a:ext cx="6480175" cy="583565"/>
          </a:xfrm>
          <a:prstGeom prst="rect">
            <a:avLst/>
          </a:prstGeom>
          <a:noFill/>
          <a:ln w="9525">
            <a:noFill/>
          </a:ln>
        </p:spPr>
        <p:txBody>
          <a:bodyPr wrap="square" anchor="t" anchorCtr="0">
            <a:spAutoFit/>
          </a:bodyPr>
          <a:p>
            <a:r>
              <a:rPr lang="zh-CN" altLang="en-US" sz="3200" b="1" dirty="0">
                <a:latin typeface="Arial" panose="020B0604020202020204" pitchFamily="34" charset="0"/>
                <a:ea typeface="宋体" panose="02010600030101010101" pitchFamily="2" charset="-122"/>
              </a:rPr>
              <a:t>3、利用声呐、电磁波、激光测量</a:t>
            </a:r>
            <a:endParaRPr lang="zh-CN" altLang="en-US" sz="3200" b="1" dirty="0"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16391" name="文本框 16390"/>
          <p:cNvSpPr txBox="1"/>
          <p:nvPr/>
        </p:nvSpPr>
        <p:spPr>
          <a:xfrm>
            <a:off x="2338388" y="2422525"/>
            <a:ext cx="3095625" cy="583565"/>
          </a:xfrm>
          <a:prstGeom prst="rect">
            <a:avLst/>
          </a:prstGeom>
          <a:noFill/>
          <a:ln w="9525">
            <a:noFill/>
          </a:ln>
        </p:spPr>
        <p:txBody>
          <a:bodyPr wrap="square" anchor="t" anchorCtr="0">
            <a:spAutoFit/>
          </a:bodyPr>
          <a:p>
            <a:r>
              <a:rPr lang="zh-CN" altLang="en-US" sz="3200" b="1" dirty="0">
                <a:latin typeface="Arial" panose="020B0604020202020204" pitchFamily="34" charset="0"/>
                <a:ea typeface="宋体" panose="02010600030101010101" pitchFamily="2" charset="-122"/>
              </a:rPr>
              <a:t>4、特殊方法</a:t>
            </a:r>
            <a:endParaRPr lang="zh-CN" altLang="en-US" sz="3200" b="1" dirty="0"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16392" name="文本框 16391"/>
          <p:cNvSpPr txBox="1"/>
          <p:nvPr/>
        </p:nvSpPr>
        <p:spPr>
          <a:xfrm>
            <a:off x="2914650" y="3070225"/>
            <a:ext cx="2374900" cy="583565"/>
          </a:xfrm>
          <a:prstGeom prst="rect">
            <a:avLst/>
          </a:prstGeom>
          <a:noFill/>
          <a:ln w="9525">
            <a:noFill/>
          </a:ln>
        </p:spPr>
        <p:txBody>
          <a:bodyPr wrap="square" anchor="t" anchorCtr="0">
            <a:spAutoFit/>
          </a:bodyPr>
          <a:p>
            <a:r>
              <a:rPr lang="zh-CN" altLang="en-US" sz="3200" b="1" dirty="0">
                <a:solidFill>
                  <a:srgbClr val="0000FF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① 累积法</a:t>
            </a:r>
            <a:endParaRPr lang="zh-CN" altLang="en-US" sz="3200" b="1" dirty="0">
              <a:solidFill>
                <a:srgbClr val="0000FF"/>
              </a:solidFill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16393" name="文本框 16392"/>
          <p:cNvSpPr txBox="1"/>
          <p:nvPr/>
        </p:nvSpPr>
        <p:spPr>
          <a:xfrm>
            <a:off x="5507038" y="3070225"/>
            <a:ext cx="2665412" cy="583565"/>
          </a:xfrm>
          <a:prstGeom prst="rect">
            <a:avLst/>
          </a:prstGeom>
          <a:noFill/>
          <a:ln w="9525">
            <a:noFill/>
          </a:ln>
        </p:spPr>
        <p:txBody>
          <a:bodyPr wrap="square" anchor="t" anchorCtr="0">
            <a:spAutoFit/>
          </a:bodyPr>
          <a:p>
            <a:r>
              <a:rPr lang="zh-CN" altLang="en-US" sz="3200" b="1" dirty="0">
                <a:solidFill>
                  <a:srgbClr val="0000FF"/>
                </a:solidFill>
                <a:latin typeface="Arial" panose="020B0604020202020204" pitchFamily="34" charset="0"/>
                <a:ea typeface="宋体" panose="02010600030101010101" pitchFamily="2" charset="-122"/>
                <a:sym typeface="Arial" panose="020B0604020202020204" pitchFamily="34" charset="0"/>
              </a:rPr>
              <a:t>② 替代法</a:t>
            </a:r>
            <a:endParaRPr lang="zh-CN" altLang="en-US" sz="3200" b="1" dirty="0">
              <a:solidFill>
                <a:srgbClr val="0000FF"/>
              </a:solidFill>
              <a:latin typeface="Arial" panose="020B0604020202020204" pitchFamily="34" charset="0"/>
              <a:ea typeface="宋体" panose="02010600030101010101" pitchFamily="2" charset="-122"/>
              <a:sym typeface="Arial" panose="020B0604020202020204" pitchFamily="34" charset="0"/>
            </a:endParaRPr>
          </a:p>
        </p:txBody>
      </p:sp>
      <p:sp>
        <p:nvSpPr>
          <p:cNvPr id="16394" name="Rectangle 6"/>
          <p:cNvSpPr/>
          <p:nvPr/>
        </p:nvSpPr>
        <p:spPr>
          <a:xfrm>
            <a:off x="2986088" y="3717925"/>
            <a:ext cx="2808287" cy="583565"/>
          </a:xfrm>
          <a:prstGeom prst="rect">
            <a:avLst/>
          </a:prstGeom>
          <a:noFill/>
          <a:ln w="9525">
            <a:noFill/>
          </a:ln>
        </p:spPr>
        <p:txBody>
          <a:bodyPr wrap="square" anchor="t" anchorCtr="0">
            <a:spAutoFit/>
          </a:bodyPr>
          <a:p>
            <a:pPr eaLnBrk="0" hangingPunct="0"/>
            <a:r>
              <a:rPr lang="zh-CN" altLang="en-US" sz="3200" b="1" dirty="0">
                <a:solidFill>
                  <a:srgbClr val="0000FF"/>
                </a:solidFill>
                <a:latin typeface="Arial" panose="020B0604020202020204" pitchFamily="34" charset="0"/>
                <a:ea typeface="宋体" panose="02010600030101010101" pitchFamily="2" charset="-122"/>
                <a:sym typeface="Arial" panose="020B0604020202020204" pitchFamily="34" charset="0"/>
              </a:rPr>
              <a:t>③ 化曲为直</a:t>
            </a:r>
            <a:endParaRPr lang="zh-CN" altLang="en-US" sz="3200" b="1" dirty="0">
              <a:solidFill>
                <a:srgbClr val="0000FF"/>
              </a:solidFill>
              <a:latin typeface="Arial" panose="020B0604020202020204" pitchFamily="34" charset="0"/>
              <a:ea typeface="宋体" panose="02010600030101010101" pitchFamily="2" charset="-122"/>
              <a:sym typeface="Arial" panose="020B0604020202020204" pitchFamily="34" charset="0"/>
            </a:endParaRPr>
          </a:p>
        </p:txBody>
      </p:sp>
      <p:sp>
        <p:nvSpPr>
          <p:cNvPr id="16395" name="文本框 16394"/>
          <p:cNvSpPr txBox="1"/>
          <p:nvPr/>
        </p:nvSpPr>
        <p:spPr>
          <a:xfrm>
            <a:off x="5578475" y="3717925"/>
            <a:ext cx="2519363" cy="583565"/>
          </a:xfrm>
          <a:prstGeom prst="rect">
            <a:avLst/>
          </a:prstGeom>
          <a:noFill/>
          <a:ln w="9525">
            <a:noFill/>
          </a:ln>
        </p:spPr>
        <p:txBody>
          <a:bodyPr wrap="square" anchor="t" anchorCtr="0">
            <a:spAutoFit/>
          </a:bodyPr>
          <a:p>
            <a:r>
              <a:rPr lang="zh-CN" altLang="en-US" sz="3200" b="1" dirty="0">
                <a:solidFill>
                  <a:srgbClr val="0000FF"/>
                </a:solidFill>
                <a:latin typeface="Arial" panose="020B0604020202020204" pitchFamily="34" charset="0"/>
                <a:ea typeface="宋体" panose="02010600030101010101" pitchFamily="2" charset="-122"/>
                <a:sym typeface="Arial" panose="020B0604020202020204" pitchFamily="34" charset="0"/>
              </a:rPr>
              <a:t>④ 组合法</a:t>
            </a:r>
            <a:endParaRPr lang="zh-CN" altLang="en-US" sz="3200" b="1" dirty="0">
              <a:solidFill>
                <a:srgbClr val="0000FF"/>
              </a:solidFill>
              <a:latin typeface="Arial" panose="020B0604020202020204" pitchFamily="34" charset="0"/>
              <a:ea typeface="宋体" panose="02010600030101010101" pitchFamily="2" charset="-122"/>
              <a:sym typeface="Arial" panose="020B0604020202020204" pitchFamily="34" charset="0"/>
            </a:endParaRPr>
          </a:p>
        </p:txBody>
      </p:sp>
      <p:pic>
        <p:nvPicPr>
          <p:cNvPr id="16396" name="图片 16395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323850" y="3789363"/>
            <a:ext cx="936625" cy="80645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6397" name="矩形 16396"/>
          <p:cNvSpPr/>
          <p:nvPr/>
        </p:nvSpPr>
        <p:spPr>
          <a:xfrm>
            <a:off x="34925" y="44450"/>
            <a:ext cx="720725" cy="612775"/>
          </a:xfrm>
          <a:prstGeom prst="rect">
            <a:avLst/>
          </a:prstGeom>
        </p:spPr>
        <p:txBody>
          <a:bodyPr wrap="none" fromWordArt="1">
            <a:prstTxWarp prst="textCascadeUp">
              <a:avLst>
                <a:gd name="adj" fmla="val 70977"/>
              </a:avLst>
            </a:prstTxWarp>
            <a:normAutofit lnSpcReduction="10000"/>
            <a:scene3d>
              <a:camera prst="legacyPerspectiveFront">
                <a:rot lat="20520000" lon="1080000" rev="0"/>
              </a:camera>
              <a:lightRig rig="legacyHarsh2" dir="b"/>
            </a:scene3d>
            <a:sp3d extrusionH="176200" prstMaterial="legacyMatte">
              <a:extrusionClr>
                <a:srgbClr val="FF6600"/>
              </a:extrusionClr>
            </a:sp3d>
          </a:bodyPr>
          <a:p>
            <a:pPr algn="ctr"/>
            <a:r>
              <a:rPr lang="zh-CN" altLang="en-US" sz="3600">
                <a:gradFill rotWithShape="0">
                  <a:gsLst>
                    <a:gs pos="0">
                      <a:srgbClr val="FFE701"/>
                    </a:gs>
                    <a:gs pos="100000">
                      <a:srgbClr val="FE3E02"/>
                    </a:gs>
                  </a:gsLst>
                  <a:lin ang="5400000" scaled="1"/>
                  <a:tileRect/>
                </a:gradFill>
                <a:latin typeface="宋体" panose="02010600030101010101" pitchFamily="2" charset="-122"/>
                <a:ea typeface="宋体" panose="02010600030101010101" pitchFamily="2" charset="-122"/>
              </a:rPr>
              <a:t>小结</a:t>
            </a:r>
            <a:endParaRPr lang="zh-CN" altLang="en-US" sz="3600">
              <a:gradFill rotWithShape="0">
                <a:gsLst>
                  <a:gs pos="0">
                    <a:srgbClr val="FFE701"/>
                  </a:gs>
                  <a:gs pos="100000">
                    <a:srgbClr val="FE3E02"/>
                  </a:gs>
                </a:gsLst>
                <a:lin ang="5400000" scaled="1"/>
                <a:tileRect/>
              </a:gradFill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sp>
        <p:nvSpPr>
          <p:cNvPr id="16398" name="文本框 16397"/>
          <p:cNvSpPr txBox="1"/>
          <p:nvPr/>
        </p:nvSpPr>
        <p:spPr>
          <a:xfrm>
            <a:off x="252413" y="4725988"/>
            <a:ext cx="9072562" cy="1714500"/>
          </a:xfrm>
          <a:prstGeom prst="rect">
            <a:avLst/>
          </a:prstGeom>
          <a:noFill/>
          <a:ln w="9525">
            <a:noFill/>
          </a:ln>
        </p:spPr>
        <p:txBody>
          <a:bodyPr wrap="square" anchor="t" anchorCtr="0">
            <a:spAutoFit/>
          </a:bodyPr>
          <a:p>
            <a:pPr>
              <a:lnSpc>
                <a:spcPct val="110000"/>
              </a:lnSpc>
            </a:pPr>
            <a:r>
              <a:rPr lang="zh-CN" altLang="en-US" sz="3200" b="1" dirty="0">
                <a:solidFill>
                  <a:srgbClr val="000000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1.下列物体中，长度最接近15厘米的是---（     ）</a:t>
            </a:r>
            <a:endParaRPr lang="zh-CN" altLang="en-US" sz="3200" b="1" dirty="0">
              <a:solidFill>
                <a:srgbClr val="000000"/>
              </a:solidFill>
              <a:latin typeface="Arial" panose="020B0604020202020204" pitchFamily="34" charset="0"/>
              <a:ea typeface="宋体" panose="02010600030101010101" pitchFamily="2" charset="-122"/>
            </a:endParaRPr>
          </a:p>
          <a:p>
            <a:pPr>
              <a:lnSpc>
                <a:spcPct val="110000"/>
              </a:lnSpc>
            </a:pPr>
            <a:r>
              <a:rPr lang="zh-CN" altLang="en-US" sz="3200" b="1" dirty="0">
                <a:solidFill>
                  <a:srgbClr val="000000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   A、钢笔的长度         B、教室黑板的长度</a:t>
            </a:r>
            <a:endParaRPr lang="zh-CN" altLang="en-US" sz="3200" b="1" dirty="0">
              <a:solidFill>
                <a:srgbClr val="000000"/>
              </a:solidFill>
              <a:latin typeface="Arial" panose="020B0604020202020204" pitchFamily="34" charset="0"/>
              <a:ea typeface="宋体" panose="02010600030101010101" pitchFamily="2" charset="-122"/>
            </a:endParaRPr>
          </a:p>
          <a:p>
            <a:pPr>
              <a:lnSpc>
                <a:spcPct val="110000"/>
              </a:lnSpc>
            </a:pPr>
            <a:r>
              <a:rPr lang="zh-CN" altLang="en-US" sz="3200" b="1" dirty="0">
                <a:solidFill>
                  <a:srgbClr val="000000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   C、橡皮的厚度         D、课桌的高度</a:t>
            </a:r>
            <a:endParaRPr lang="zh-CN" altLang="en-US" sz="3200" b="1" dirty="0">
              <a:solidFill>
                <a:srgbClr val="000000"/>
              </a:solidFill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16399" name="文本框 16398"/>
          <p:cNvSpPr txBox="1"/>
          <p:nvPr/>
        </p:nvSpPr>
        <p:spPr>
          <a:xfrm>
            <a:off x="8101013" y="4725988"/>
            <a:ext cx="476250" cy="583565"/>
          </a:xfrm>
          <a:prstGeom prst="rect">
            <a:avLst/>
          </a:prstGeom>
          <a:noFill/>
          <a:ln w="9525">
            <a:noFill/>
          </a:ln>
        </p:spPr>
        <p:txBody>
          <a:bodyPr wrap="none" anchor="t" anchorCtr="0">
            <a:spAutoFit/>
          </a:bodyPr>
          <a:p>
            <a:pPr algn="r" eaLnBrk="0" hangingPunct="0"/>
            <a:r>
              <a:rPr lang="zh-CN" altLang="en-US" sz="3200" b="1" dirty="0">
                <a:solidFill>
                  <a:srgbClr val="F61B0A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A</a:t>
            </a:r>
            <a:endParaRPr lang="zh-CN" altLang="en-US" dirty="0"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</p:spTree>
    <p:custDataLst>
      <p:tags r:id="rId2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63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163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163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163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163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163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500"/>
                                        <p:tgtEl>
                                          <p:spTgt spid="163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500"/>
                                        <p:tgtEl>
                                          <p:spTgt spid="163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6" dur="500"/>
                                        <p:tgtEl>
                                          <p:spTgt spid="163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1" dur="500"/>
                                        <p:tgtEl>
                                          <p:spTgt spid="163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6" dur="500"/>
                                        <p:tgtEl>
                                          <p:spTgt spid="163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1" dur="500"/>
                                        <p:tgtEl>
                                          <p:spTgt spid="163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66" dur="500"/>
                                        <p:tgtEl>
                                          <p:spTgt spid="163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1639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000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1639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000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387" grpId="0" bldLvl="0" animBg="1"/>
      <p:bldP spid="16388" grpId="0"/>
      <p:bldP spid="16394" grpId="0"/>
      <p:bldP spid="16398" grpId="0"/>
      <p:bldP spid="16399" grpId="0"/>
      <p:bldP spid="16386" grpId="0" bldLvl="0"/>
      <p:bldP spid="16389" grpId="0" bldLvl="0"/>
      <p:bldP spid="16390" grpId="0" bldLvl="0"/>
      <p:bldP spid="16391" grpId="0" bldLvl="0"/>
      <p:bldP spid="16392" grpId="0" bldLvl="0"/>
      <p:bldP spid="16393" grpId="0" bldLvl="0"/>
      <p:bldP spid="16395" grpId="0" bldLvl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/>
      <p:sp>
        <p:nvSpPr>
          <p:cNvPr id="17410" name="文本框 17409"/>
          <p:cNvSpPr txBox="1"/>
          <p:nvPr/>
        </p:nvSpPr>
        <p:spPr>
          <a:xfrm>
            <a:off x="323850" y="3789363"/>
            <a:ext cx="8785225" cy="2797175"/>
          </a:xfrm>
          <a:prstGeom prst="rect">
            <a:avLst/>
          </a:prstGeom>
          <a:noFill/>
          <a:ln w="9525">
            <a:noFill/>
          </a:ln>
        </p:spPr>
        <p:txBody>
          <a:bodyPr wrap="square" anchor="t" anchorCtr="0">
            <a:spAutoFit/>
          </a:bodyPr>
          <a:p>
            <a:pPr>
              <a:lnSpc>
                <a:spcPct val="110000"/>
              </a:lnSpc>
            </a:pPr>
            <a:r>
              <a:rPr lang="zh-CN" altLang="en-US" sz="3200" b="1" dirty="0">
                <a:latin typeface="Arial" panose="020B0604020202020204" pitchFamily="34" charset="0"/>
                <a:ea typeface="宋体" panose="02010600030101010101" pitchFamily="2" charset="-122"/>
              </a:rPr>
              <a:t>3．决定测量准确程度的因素是-------------（     ） </a:t>
            </a:r>
            <a:endParaRPr lang="zh-CN" altLang="en-US" sz="3200" b="1" dirty="0">
              <a:latin typeface="Arial" panose="020B0604020202020204" pitchFamily="34" charset="0"/>
              <a:ea typeface="宋体" panose="02010600030101010101" pitchFamily="2" charset="-122"/>
            </a:endParaRPr>
          </a:p>
          <a:p>
            <a:pPr>
              <a:lnSpc>
                <a:spcPct val="110000"/>
              </a:lnSpc>
            </a:pPr>
            <a:r>
              <a:rPr lang="zh-CN" altLang="en-US" sz="3200" b="1" dirty="0">
                <a:latin typeface="Arial" panose="020B0604020202020204" pitchFamily="34" charset="0"/>
                <a:ea typeface="宋体" panose="02010600030101010101" pitchFamily="2" charset="-122"/>
              </a:rPr>
              <a:t>A.被测物体的大小</a:t>
            </a:r>
            <a:endParaRPr lang="zh-CN" altLang="en-US" sz="3200" b="1" dirty="0">
              <a:latin typeface="Arial" panose="020B0604020202020204" pitchFamily="34" charset="0"/>
              <a:ea typeface="宋体" panose="02010600030101010101" pitchFamily="2" charset="-122"/>
            </a:endParaRPr>
          </a:p>
          <a:p>
            <a:pPr>
              <a:lnSpc>
                <a:spcPct val="110000"/>
              </a:lnSpc>
            </a:pPr>
            <a:r>
              <a:rPr lang="zh-CN" altLang="en-US" sz="3200" b="1" dirty="0">
                <a:latin typeface="Arial" panose="020B0604020202020204" pitchFamily="34" charset="0"/>
                <a:ea typeface="宋体" panose="02010600030101010101" pitchFamily="2" charset="-122"/>
              </a:rPr>
              <a:t>B.测量技术的高低</a:t>
            </a:r>
            <a:endParaRPr lang="zh-CN" altLang="en-US" sz="3200" b="1" dirty="0">
              <a:latin typeface="Arial" panose="020B0604020202020204" pitchFamily="34" charset="0"/>
              <a:ea typeface="宋体" panose="02010600030101010101" pitchFamily="2" charset="-122"/>
            </a:endParaRPr>
          </a:p>
          <a:p>
            <a:pPr>
              <a:lnSpc>
                <a:spcPct val="110000"/>
              </a:lnSpc>
            </a:pPr>
            <a:r>
              <a:rPr lang="zh-CN" altLang="en-US" sz="3200" b="1" dirty="0">
                <a:latin typeface="Arial" panose="020B0604020202020204" pitchFamily="34" charset="0"/>
                <a:ea typeface="宋体" panose="02010600030101010101" pitchFamily="2" charset="-122"/>
              </a:rPr>
              <a:t>C.测量工具的最小刻度值</a:t>
            </a:r>
            <a:endParaRPr lang="zh-CN" altLang="en-US" sz="3200" b="1" dirty="0">
              <a:latin typeface="Arial" panose="020B0604020202020204" pitchFamily="34" charset="0"/>
              <a:ea typeface="宋体" panose="02010600030101010101" pitchFamily="2" charset="-122"/>
            </a:endParaRPr>
          </a:p>
          <a:p>
            <a:pPr>
              <a:lnSpc>
                <a:spcPct val="110000"/>
              </a:lnSpc>
            </a:pPr>
            <a:r>
              <a:rPr lang="zh-CN" altLang="en-US" sz="3200" b="1" dirty="0">
                <a:latin typeface="Arial" panose="020B0604020202020204" pitchFamily="34" charset="0"/>
                <a:ea typeface="宋体" panose="02010600030101010101" pitchFamily="2" charset="-122"/>
              </a:rPr>
              <a:t>D．测量环境的优劣  </a:t>
            </a:r>
            <a:endParaRPr lang="zh-CN" altLang="en-US" sz="3200" b="1" dirty="0"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17411" name="文本框 17410"/>
          <p:cNvSpPr txBox="1"/>
          <p:nvPr/>
        </p:nvSpPr>
        <p:spPr>
          <a:xfrm>
            <a:off x="8172450" y="3860800"/>
            <a:ext cx="647700" cy="583565"/>
          </a:xfrm>
          <a:prstGeom prst="rect">
            <a:avLst/>
          </a:prstGeom>
          <a:noFill/>
          <a:ln w="9525">
            <a:noFill/>
          </a:ln>
        </p:spPr>
        <p:txBody>
          <a:bodyPr wrap="square" anchor="t" anchorCtr="0">
            <a:spAutoFit/>
          </a:bodyPr>
          <a:p>
            <a:r>
              <a:rPr lang="en-US" altLang="zh-CN" sz="3200" b="1">
                <a:solidFill>
                  <a:srgbClr val="F61B0A"/>
                </a:solidFill>
                <a:latin typeface="Arial" panose="020B0604020202020204" pitchFamily="34" charset="0"/>
                <a:ea typeface="宋体" panose="02010600030101010101" pitchFamily="2" charset="-122"/>
                <a:sym typeface="Arial" panose="020B0604020202020204" pitchFamily="34" charset="0"/>
              </a:rPr>
              <a:t>C</a:t>
            </a:r>
            <a:endParaRPr lang="en-US" altLang="zh-CN" sz="3200" b="1">
              <a:solidFill>
                <a:srgbClr val="F61B0A"/>
              </a:solidFill>
              <a:latin typeface="Arial" panose="020B0604020202020204" pitchFamily="34" charset="0"/>
              <a:ea typeface="宋体" panose="02010600030101010101" pitchFamily="2" charset="-122"/>
              <a:sym typeface="Arial" panose="020B0604020202020204" pitchFamily="34" charset="0"/>
            </a:endParaRPr>
          </a:p>
        </p:txBody>
      </p:sp>
      <p:sp>
        <p:nvSpPr>
          <p:cNvPr id="17412" name="文本框 17411"/>
          <p:cNvSpPr txBox="1"/>
          <p:nvPr/>
        </p:nvSpPr>
        <p:spPr>
          <a:xfrm>
            <a:off x="180975" y="117475"/>
            <a:ext cx="8928100" cy="1076325"/>
          </a:xfrm>
          <a:prstGeom prst="rect">
            <a:avLst/>
          </a:prstGeom>
          <a:noFill/>
          <a:ln w="9525">
            <a:noFill/>
          </a:ln>
        </p:spPr>
        <p:txBody>
          <a:bodyPr wrap="square" anchor="t" anchorCtr="0">
            <a:spAutoFit/>
          </a:bodyPr>
          <a:p>
            <a:r>
              <a:rPr lang="zh-CN" altLang="en-US" sz="3200" b="1" dirty="0">
                <a:latin typeface="Arial" panose="020B0604020202020204" pitchFamily="34" charset="0"/>
                <a:ea typeface="宋体" panose="02010600030101010101" pitchFamily="2" charset="-122"/>
              </a:rPr>
              <a:t>2. 如图所示的四个图中，能正确测出圆柱体截面</a:t>
            </a:r>
            <a:endParaRPr lang="zh-CN" altLang="en-US" sz="3200" b="1" dirty="0">
              <a:latin typeface="Arial" panose="020B0604020202020204" pitchFamily="34" charset="0"/>
              <a:ea typeface="宋体" panose="02010600030101010101" pitchFamily="2" charset="-122"/>
            </a:endParaRPr>
          </a:p>
          <a:p>
            <a:r>
              <a:rPr lang="zh-CN" altLang="en-US" sz="3200" b="1" dirty="0">
                <a:latin typeface="Arial" panose="020B0604020202020204" pitchFamily="34" charset="0"/>
                <a:ea typeface="宋体" panose="02010600030101010101" pitchFamily="2" charset="-122"/>
              </a:rPr>
              <a:t>    直径的方法是---------------------------------（     ）</a:t>
            </a:r>
            <a:endParaRPr lang="zh-CN" altLang="en-US" sz="3200" b="1" dirty="0"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17413" name="文本框 17412"/>
          <p:cNvSpPr txBox="1"/>
          <p:nvPr/>
        </p:nvSpPr>
        <p:spPr>
          <a:xfrm>
            <a:off x="8101013" y="620713"/>
            <a:ext cx="476250" cy="583565"/>
          </a:xfrm>
          <a:prstGeom prst="rect">
            <a:avLst/>
          </a:prstGeom>
          <a:noFill/>
          <a:ln w="9525">
            <a:noFill/>
          </a:ln>
        </p:spPr>
        <p:txBody>
          <a:bodyPr wrap="none" anchor="t" anchorCtr="0">
            <a:spAutoFit/>
          </a:bodyPr>
          <a:p>
            <a:r>
              <a:rPr lang="en-US" altLang="zh-CN" sz="3200" b="1">
                <a:solidFill>
                  <a:srgbClr val="F61B0A"/>
                </a:solidFill>
                <a:latin typeface="Arial" panose="020B0604020202020204" pitchFamily="34" charset="0"/>
                <a:ea typeface="宋体" panose="02010600030101010101" pitchFamily="2" charset="-122"/>
                <a:sym typeface="Arial" panose="020B0604020202020204" pitchFamily="34" charset="0"/>
              </a:rPr>
              <a:t>B</a:t>
            </a:r>
            <a:endParaRPr lang="en-US" altLang="zh-CN" sz="3200" b="1">
              <a:solidFill>
                <a:srgbClr val="F61B0A"/>
              </a:solidFill>
              <a:latin typeface="Arial" panose="020B0604020202020204" pitchFamily="34" charset="0"/>
              <a:ea typeface="宋体" panose="02010600030101010101" pitchFamily="2" charset="-122"/>
              <a:sym typeface="Arial" panose="020B0604020202020204" pitchFamily="34" charset="0"/>
            </a:endParaRPr>
          </a:p>
        </p:txBody>
      </p:sp>
      <p:grpSp>
        <p:nvGrpSpPr>
          <p:cNvPr id="17414" name="组合 17413"/>
          <p:cNvGrpSpPr>
            <a:grpSpLocks noChangeAspect="1"/>
          </p:cNvGrpSpPr>
          <p:nvPr/>
        </p:nvGrpSpPr>
        <p:grpSpPr>
          <a:xfrm>
            <a:off x="611188" y="1485900"/>
            <a:ext cx="7920037" cy="1812925"/>
            <a:chOff x="0" y="0"/>
            <a:chExt cx="12473" cy="2856"/>
          </a:xfrm>
        </p:grpSpPr>
        <p:pic>
          <p:nvPicPr>
            <p:cNvPr id="21511" name="Picture 28" descr="A10"/>
            <p:cNvPicPr>
              <a:picLocks noChangeAspect="1"/>
            </p:cNvPicPr>
            <p:nvPr/>
          </p:nvPicPr>
          <p:blipFill>
            <a:blip r:embed="rId1"/>
            <a:srcRect r="3033" b="46956"/>
            <a:stretch>
              <a:fillRect/>
            </a:stretch>
          </p:blipFill>
          <p:spPr>
            <a:xfrm>
              <a:off x="0" y="0"/>
              <a:ext cx="5897" cy="2857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21512" name="Picture 28" descr="A10"/>
            <p:cNvPicPr>
              <a:picLocks noChangeAspect="1"/>
            </p:cNvPicPr>
            <p:nvPr/>
          </p:nvPicPr>
          <p:blipFill>
            <a:blip r:embed="rId1"/>
            <a:srcRect t="54451"/>
            <a:stretch>
              <a:fillRect/>
            </a:stretch>
          </p:blipFill>
          <p:spPr>
            <a:xfrm>
              <a:off x="6237" y="113"/>
              <a:ext cx="6237" cy="2516"/>
            </a:xfrm>
            <a:prstGeom prst="rect">
              <a:avLst/>
            </a:prstGeom>
            <a:noFill/>
            <a:ln w="9525">
              <a:noFill/>
            </a:ln>
          </p:spPr>
        </p:pic>
      </p:grpSp>
    </p:spTree>
    <p:custDataLst>
      <p:tags r:id="rId2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174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1" dur="500"/>
                                        <p:tgtEl>
                                          <p:spTgt spid="174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74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000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74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000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2" dur="500"/>
                                        <p:tgtEl>
                                          <p:spTgt spid="174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74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000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74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000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412" grpId="0" bldLvl="0"/>
      <p:bldP spid="17410" grpId="0" bldLvl="0"/>
      <p:bldP spid="17411" grpId="0" bldLvl="0"/>
      <p:bldP spid="17413" grpId="0" bldLvl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/>
      <p:sp>
        <p:nvSpPr>
          <p:cNvPr id="18434" name="矩形 1"/>
          <p:cNvSpPr/>
          <p:nvPr/>
        </p:nvSpPr>
        <p:spPr>
          <a:xfrm>
            <a:off x="107950" y="117475"/>
            <a:ext cx="8929688" cy="3046095"/>
          </a:xfrm>
          <a:prstGeom prst="rect">
            <a:avLst/>
          </a:prstGeom>
          <a:noFill/>
          <a:ln w="9525">
            <a:noFill/>
          </a:ln>
        </p:spPr>
        <p:txBody>
          <a:bodyPr wrap="square" anchor="t" anchorCtr="0">
            <a:spAutoFit/>
          </a:bodyPr>
          <a:p>
            <a:pPr marL="609600" indent="-609600"/>
            <a:r>
              <a:rPr lang="zh-CN" altLang="en-US" sz="3200" b="1" dirty="0">
                <a:latin typeface="Arial" panose="020B0604020202020204" pitchFamily="34" charset="0"/>
                <a:ea typeface="宋体" panose="02010600030101010101" pitchFamily="2" charset="-122"/>
              </a:rPr>
              <a:t>4. 用三角板和刻度尺配合，先后</a:t>
            </a:r>
            <a:r>
              <a:rPr lang="en-US" altLang="zh-CN" sz="3200" b="1" dirty="0">
                <a:latin typeface="Arial" panose="020B0604020202020204" pitchFamily="34" charset="0"/>
                <a:ea typeface="宋体" panose="02010600030101010101" pitchFamily="2" charset="-122"/>
              </a:rPr>
              <a:t>4</a:t>
            </a:r>
            <a:r>
              <a:rPr lang="zh-CN" altLang="en-US" sz="3200" b="1" dirty="0">
                <a:latin typeface="Arial" panose="020B0604020202020204" pitchFamily="34" charset="0"/>
                <a:ea typeface="宋体" panose="02010600030101010101" pitchFamily="2" charset="-122"/>
              </a:rPr>
              <a:t>次测量小球的</a:t>
            </a:r>
            <a:endParaRPr lang="zh-CN" altLang="en-US" sz="3200" b="1" dirty="0">
              <a:latin typeface="Arial" panose="020B0604020202020204" pitchFamily="34" charset="0"/>
              <a:ea typeface="宋体" panose="02010600030101010101" pitchFamily="2" charset="-122"/>
            </a:endParaRPr>
          </a:p>
          <a:p>
            <a:pPr marL="609600" indent="-609600"/>
            <a:r>
              <a:rPr lang="zh-CN" altLang="en-US" sz="3200" b="1" dirty="0">
                <a:latin typeface="Arial" panose="020B0604020202020204" pitchFamily="34" charset="0"/>
                <a:ea typeface="宋体" panose="02010600030101010101" pitchFamily="2" charset="-122"/>
              </a:rPr>
              <a:t>   直径，其测量结果分别为</a:t>
            </a:r>
            <a:r>
              <a:rPr lang="en-US" altLang="zh-CN" sz="3200" b="1" dirty="0">
                <a:latin typeface="Arial" panose="020B0604020202020204" pitchFamily="34" charset="0"/>
                <a:ea typeface="宋体" panose="02010600030101010101" pitchFamily="2" charset="-122"/>
              </a:rPr>
              <a:t>1.76</a:t>
            </a:r>
            <a:r>
              <a:rPr lang="zh-CN" altLang="en-US" sz="3200" b="1" dirty="0">
                <a:latin typeface="Arial" panose="020B0604020202020204" pitchFamily="34" charset="0"/>
                <a:ea typeface="宋体" panose="02010600030101010101" pitchFamily="2" charset="-122"/>
              </a:rPr>
              <a:t>厘米，</a:t>
            </a:r>
            <a:r>
              <a:rPr lang="en-US" altLang="zh-CN" sz="3200" b="1" dirty="0">
                <a:latin typeface="Arial" panose="020B0604020202020204" pitchFamily="34" charset="0"/>
                <a:ea typeface="宋体" panose="02010600030101010101" pitchFamily="2" charset="-122"/>
              </a:rPr>
              <a:t>1.78</a:t>
            </a:r>
            <a:r>
              <a:rPr lang="zh-CN" altLang="en-US" sz="3200" b="1" dirty="0">
                <a:latin typeface="Arial" panose="020B0604020202020204" pitchFamily="34" charset="0"/>
                <a:ea typeface="宋体" panose="02010600030101010101" pitchFamily="2" charset="-122"/>
              </a:rPr>
              <a:t>厘米，</a:t>
            </a:r>
            <a:endParaRPr lang="zh-CN" altLang="en-US" sz="3200" b="1" dirty="0">
              <a:latin typeface="Arial" panose="020B0604020202020204" pitchFamily="34" charset="0"/>
              <a:ea typeface="宋体" panose="02010600030101010101" pitchFamily="2" charset="-122"/>
            </a:endParaRPr>
          </a:p>
          <a:p>
            <a:pPr marL="609600" indent="-609600"/>
            <a:r>
              <a:rPr lang="zh-CN" altLang="en-US" sz="3200" b="1" dirty="0">
                <a:latin typeface="Arial" panose="020B0604020202020204" pitchFamily="34" charset="0"/>
                <a:ea typeface="宋体" panose="02010600030101010101" pitchFamily="2" charset="-122"/>
              </a:rPr>
              <a:t>   </a:t>
            </a:r>
            <a:r>
              <a:rPr lang="en-US" altLang="zh-CN" sz="3200" b="1" dirty="0">
                <a:latin typeface="Arial" panose="020B0604020202020204" pitchFamily="34" charset="0"/>
                <a:ea typeface="宋体" panose="02010600030101010101" pitchFamily="2" charset="-122"/>
              </a:rPr>
              <a:t>1. 74</a:t>
            </a:r>
            <a:r>
              <a:rPr lang="zh-CN" altLang="en-US" sz="3200" b="1" dirty="0">
                <a:latin typeface="Arial" panose="020B0604020202020204" pitchFamily="34" charset="0"/>
                <a:ea typeface="宋体" panose="02010600030101010101" pitchFamily="2" charset="-122"/>
              </a:rPr>
              <a:t>厘米，</a:t>
            </a:r>
            <a:r>
              <a:rPr lang="en-US" altLang="zh-CN" sz="3200" b="1" dirty="0">
                <a:latin typeface="Arial" panose="020B0604020202020204" pitchFamily="34" charset="0"/>
                <a:ea typeface="宋体" panose="02010600030101010101" pitchFamily="2" charset="-122"/>
              </a:rPr>
              <a:t>1. 78</a:t>
            </a:r>
            <a:r>
              <a:rPr lang="zh-CN" altLang="en-US" sz="3200" b="1" dirty="0">
                <a:latin typeface="Arial" panose="020B0604020202020204" pitchFamily="34" charset="0"/>
                <a:ea typeface="宋体" panose="02010600030101010101" pitchFamily="2" charset="-122"/>
              </a:rPr>
              <a:t>厘米，则小球的直径应取多</a:t>
            </a:r>
            <a:endParaRPr lang="zh-CN" altLang="en-US" sz="3200" b="1" dirty="0">
              <a:latin typeface="Arial" panose="020B0604020202020204" pitchFamily="34" charset="0"/>
              <a:ea typeface="宋体" panose="02010600030101010101" pitchFamily="2" charset="-122"/>
            </a:endParaRPr>
          </a:p>
          <a:p>
            <a:pPr marL="609600" indent="-609600"/>
            <a:r>
              <a:rPr lang="zh-CN" altLang="en-US" sz="3200" b="1" dirty="0">
                <a:latin typeface="Arial" panose="020B0604020202020204" pitchFamily="34" charset="0"/>
                <a:ea typeface="宋体" panose="02010600030101010101" pitchFamily="2" charset="-122"/>
              </a:rPr>
              <a:t>   少？---------------------------------------------（     ）</a:t>
            </a:r>
            <a:endParaRPr lang="zh-CN" altLang="en-US" sz="3200" b="1" dirty="0">
              <a:latin typeface="Arial" panose="020B0604020202020204" pitchFamily="34" charset="0"/>
              <a:ea typeface="宋体" panose="02010600030101010101" pitchFamily="2" charset="-122"/>
            </a:endParaRPr>
          </a:p>
          <a:p>
            <a:pPr marL="609600" indent="-609600"/>
            <a:r>
              <a:rPr lang="en-US" altLang="zh-CN" sz="3200" b="1" dirty="0">
                <a:latin typeface="Arial" panose="020B0604020202020204" pitchFamily="34" charset="0"/>
                <a:ea typeface="宋体" panose="02010600030101010101" pitchFamily="2" charset="-122"/>
              </a:rPr>
              <a:t>     A . 1. 78</a:t>
            </a:r>
            <a:r>
              <a:rPr lang="zh-CN" altLang="en-US" sz="3200" b="1" dirty="0">
                <a:latin typeface="Arial" panose="020B0604020202020204" pitchFamily="34" charset="0"/>
                <a:ea typeface="宋体" panose="02010600030101010101" pitchFamily="2" charset="-122"/>
              </a:rPr>
              <a:t>厘米     </a:t>
            </a:r>
            <a:r>
              <a:rPr lang="en-US" altLang="zh-CN" sz="3200" b="1" dirty="0">
                <a:latin typeface="Arial" panose="020B0604020202020204" pitchFamily="34" charset="0"/>
                <a:ea typeface="宋体" panose="02010600030101010101" pitchFamily="2" charset="-122"/>
              </a:rPr>
              <a:t>B.  1. 765</a:t>
            </a:r>
            <a:r>
              <a:rPr lang="zh-CN" altLang="en-US" sz="3200" b="1" dirty="0">
                <a:latin typeface="Arial" panose="020B0604020202020204" pitchFamily="34" charset="0"/>
                <a:ea typeface="宋体" panose="02010600030101010101" pitchFamily="2" charset="-122"/>
              </a:rPr>
              <a:t>厘米   </a:t>
            </a:r>
            <a:endParaRPr lang="zh-CN" altLang="en-US" sz="3200" b="1" dirty="0">
              <a:latin typeface="Arial" panose="020B0604020202020204" pitchFamily="34" charset="0"/>
              <a:ea typeface="宋体" panose="02010600030101010101" pitchFamily="2" charset="-122"/>
            </a:endParaRPr>
          </a:p>
          <a:p>
            <a:pPr marL="609600" indent="-609600"/>
            <a:r>
              <a:rPr lang="zh-CN" altLang="en-US" sz="3200" b="1" dirty="0">
                <a:latin typeface="Arial" panose="020B0604020202020204" pitchFamily="34" charset="0"/>
                <a:ea typeface="宋体" panose="02010600030101010101" pitchFamily="2" charset="-122"/>
              </a:rPr>
              <a:t>     </a:t>
            </a:r>
            <a:r>
              <a:rPr lang="en-US" altLang="zh-CN" sz="3200" b="1" dirty="0">
                <a:latin typeface="Arial" panose="020B0604020202020204" pitchFamily="34" charset="0"/>
                <a:ea typeface="宋体" panose="02010600030101010101" pitchFamily="2" charset="-122"/>
              </a:rPr>
              <a:t>C.  1. 77</a:t>
            </a:r>
            <a:r>
              <a:rPr lang="zh-CN" altLang="en-US" sz="3200" b="1" dirty="0">
                <a:latin typeface="Arial" panose="020B0604020202020204" pitchFamily="34" charset="0"/>
                <a:ea typeface="宋体" panose="02010600030101010101" pitchFamily="2" charset="-122"/>
              </a:rPr>
              <a:t>厘米     </a:t>
            </a:r>
            <a:r>
              <a:rPr lang="en-US" altLang="zh-CN" sz="3200" b="1" dirty="0">
                <a:latin typeface="Arial" panose="020B0604020202020204" pitchFamily="34" charset="0"/>
                <a:ea typeface="宋体" panose="02010600030101010101" pitchFamily="2" charset="-122"/>
              </a:rPr>
              <a:t>D.  1. 76</a:t>
            </a:r>
            <a:r>
              <a:rPr lang="zh-CN" altLang="en-US" sz="3200" b="1" dirty="0">
                <a:latin typeface="Arial" panose="020B0604020202020204" pitchFamily="34" charset="0"/>
                <a:ea typeface="宋体" panose="02010600030101010101" pitchFamily="2" charset="-122"/>
              </a:rPr>
              <a:t>厘米</a:t>
            </a:r>
            <a:r>
              <a:rPr lang="zh-CN" altLang="en-US" sz="3200" dirty="0">
                <a:latin typeface="Arial" panose="020B0604020202020204" pitchFamily="34" charset="0"/>
                <a:ea typeface="宋体" panose="02010600030101010101" pitchFamily="2" charset="-122"/>
              </a:rPr>
              <a:t> </a:t>
            </a:r>
            <a:endParaRPr lang="zh-CN" altLang="en-US" sz="3200" dirty="0"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18435" name="文本框 18434"/>
          <p:cNvSpPr txBox="1"/>
          <p:nvPr/>
        </p:nvSpPr>
        <p:spPr>
          <a:xfrm>
            <a:off x="7885113" y="1557338"/>
            <a:ext cx="476250" cy="583565"/>
          </a:xfrm>
          <a:prstGeom prst="rect">
            <a:avLst/>
          </a:prstGeom>
          <a:noFill/>
          <a:ln w="9525">
            <a:noFill/>
          </a:ln>
        </p:spPr>
        <p:txBody>
          <a:bodyPr wrap="none" anchor="t" anchorCtr="0">
            <a:spAutoFit/>
          </a:bodyPr>
          <a:p>
            <a:pPr algn="r" eaLnBrk="0" hangingPunct="0"/>
            <a:r>
              <a:rPr lang="zh-CN" altLang="en-US" sz="3200" b="1" dirty="0">
                <a:solidFill>
                  <a:srgbClr val="F61B0A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C</a:t>
            </a:r>
            <a:endParaRPr lang="zh-CN" altLang="en-US" dirty="0"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18436" name="文本框 18435"/>
          <p:cNvSpPr txBox="1"/>
          <p:nvPr/>
        </p:nvSpPr>
        <p:spPr>
          <a:xfrm>
            <a:off x="179388" y="3286125"/>
            <a:ext cx="8856662" cy="3192145"/>
          </a:xfrm>
          <a:prstGeom prst="rect">
            <a:avLst/>
          </a:prstGeom>
          <a:noFill/>
          <a:ln w="9525">
            <a:noFill/>
          </a:ln>
        </p:spPr>
        <p:txBody>
          <a:bodyPr wrap="square" anchor="t" anchorCtr="0">
            <a:spAutoFit/>
          </a:bodyPr>
          <a:p>
            <a:pPr>
              <a:lnSpc>
                <a:spcPct val="120000"/>
              </a:lnSpc>
            </a:pPr>
            <a:r>
              <a:rPr lang="zh-CN" altLang="en-US" sz="2800" b="1" dirty="0">
                <a:latin typeface="Arial" panose="020B0604020202020204" pitchFamily="34" charset="0"/>
                <a:ea typeface="宋体" panose="02010600030101010101" pitchFamily="2" charset="-122"/>
              </a:rPr>
              <a:t>5．用同一把尺子测量某物体的长度，一般要测量三次</a:t>
            </a:r>
            <a:endParaRPr lang="zh-CN" altLang="en-US" sz="2800" b="1" dirty="0">
              <a:latin typeface="Arial" panose="020B0604020202020204" pitchFamily="34" charset="0"/>
              <a:ea typeface="宋体" panose="02010600030101010101" pitchFamily="2" charset="-122"/>
            </a:endParaRPr>
          </a:p>
          <a:p>
            <a:pPr>
              <a:lnSpc>
                <a:spcPct val="120000"/>
              </a:lnSpc>
            </a:pPr>
            <a:r>
              <a:rPr lang="zh-CN" altLang="en-US" sz="2800" b="1" dirty="0">
                <a:latin typeface="Arial" panose="020B0604020202020204" pitchFamily="34" charset="0"/>
                <a:ea typeface="宋体" panose="02010600030101010101" pitchFamily="2" charset="-122"/>
              </a:rPr>
              <a:t>   或更多次数，这样做的目的是--------------------（     ）</a:t>
            </a:r>
            <a:endParaRPr lang="zh-CN" altLang="en-US" sz="2800" b="1" dirty="0">
              <a:latin typeface="Arial" panose="020B0604020202020204" pitchFamily="34" charset="0"/>
              <a:ea typeface="宋体" panose="02010600030101010101" pitchFamily="2" charset="-122"/>
            </a:endParaRPr>
          </a:p>
          <a:p>
            <a:pPr>
              <a:lnSpc>
                <a:spcPct val="120000"/>
              </a:lnSpc>
            </a:pPr>
            <a:r>
              <a:rPr lang="zh-CN" altLang="en-US" sz="2800" b="1" dirty="0">
                <a:latin typeface="Arial" panose="020B0604020202020204" pitchFamily="34" charset="0"/>
                <a:ea typeface="宋体" panose="02010600030101010101" pitchFamily="2" charset="-122"/>
              </a:rPr>
              <a:t>  A．减少观察刻度线时由于视线不垂直而产生的误差</a:t>
            </a:r>
            <a:endParaRPr lang="zh-CN" altLang="en-US" sz="2800" b="1" dirty="0">
              <a:latin typeface="Arial" panose="020B0604020202020204" pitchFamily="34" charset="0"/>
              <a:ea typeface="宋体" panose="02010600030101010101" pitchFamily="2" charset="-122"/>
            </a:endParaRPr>
          </a:p>
          <a:p>
            <a:pPr>
              <a:lnSpc>
                <a:spcPct val="120000"/>
              </a:lnSpc>
            </a:pPr>
            <a:r>
              <a:rPr lang="zh-CN" altLang="en-US" sz="2800" b="1" dirty="0">
                <a:latin typeface="Arial" panose="020B0604020202020204" pitchFamily="34" charset="0"/>
                <a:ea typeface="宋体" panose="02010600030101010101" pitchFamily="2" charset="-122"/>
              </a:rPr>
              <a:t>  B．减少刻度尺不精确而产生的误差</a:t>
            </a:r>
            <a:endParaRPr lang="zh-CN" altLang="en-US" sz="2800" b="1" dirty="0">
              <a:latin typeface="Arial" panose="020B0604020202020204" pitchFamily="34" charset="0"/>
              <a:ea typeface="宋体" panose="02010600030101010101" pitchFamily="2" charset="-122"/>
            </a:endParaRPr>
          </a:p>
          <a:p>
            <a:pPr>
              <a:lnSpc>
                <a:spcPct val="120000"/>
              </a:lnSpc>
            </a:pPr>
            <a:r>
              <a:rPr lang="zh-CN" altLang="en-US" sz="2800" b="1" dirty="0">
                <a:latin typeface="Arial" panose="020B0604020202020204" pitchFamily="34" charset="0"/>
                <a:ea typeface="宋体" panose="02010600030101010101" pitchFamily="2" charset="-122"/>
              </a:rPr>
              <a:t>  C．减少测量中可能出现的错误观察</a:t>
            </a:r>
            <a:endParaRPr lang="zh-CN" altLang="en-US" sz="2800" b="1" dirty="0">
              <a:latin typeface="Arial" panose="020B0604020202020204" pitchFamily="34" charset="0"/>
              <a:ea typeface="宋体" panose="02010600030101010101" pitchFamily="2" charset="-122"/>
            </a:endParaRPr>
          </a:p>
          <a:p>
            <a:pPr>
              <a:lnSpc>
                <a:spcPct val="120000"/>
              </a:lnSpc>
            </a:pPr>
            <a:r>
              <a:rPr lang="zh-CN" altLang="en-US" sz="2800" b="1" dirty="0">
                <a:latin typeface="Arial" panose="020B0604020202020204" pitchFamily="34" charset="0"/>
                <a:ea typeface="宋体" panose="02010600030101010101" pitchFamily="2" charset="-122"/>
              </a:rPr>
              <a:t>  D．减少由于读数时估计值偏大或偏小而产生的误差</a:t>
            </a:r>
            <a:endParaRPr lang="zh-CN" altLang="en-US" sz="2800" b="1" dirty="0"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18437" name="文本框 18436"/>
          <p:cNvSpPr txBox="1"/>
          <p:nvPr/>
        </p:nvSpPr>
        <p:spPr>
          <a:xfrm>
            <a:off x="7956550" y="3789363"/>
            <a:ext cx="476250" cy="583565"/>
          </a:xfrm>
          <a:prstGeom prst="rect">
            <a:avLst/>
          </a:prstGeom>
          <a:noFill/>
          <a:ln w="9525">
            <a:noFill/>
          </a:ln>
        </p:spPr>
        <p:txBody>
          <a:bodyPr wrap="none" anchor="t" anchorCtr="0">
            <a:spAutoFit/>
          </a:bodyPr>
          <a:p>
            <a:r>
              <a:rPr lang="en-US" altLang="zh-CN" sz="3200" b="1">
                <a:solidFill>
                  <a:srgbClr val="F61B0A"/>
                </a:solidFill>
                <a:latin typeface="Arial" panose="020B0604020202020204" pitchFamily="34" charset="0"/>
                <a:ea typeface="宋体" panose="02010600030101010101" pitchFamily="2" charset="-122"/>
                <a:sym typeface="Arial" panose="020B0604020202020204" pitchFamily="34" charset="0"/>
              </a:rPr>
              <a:t>D</a:t>
            </a:r>
            <a:endParaRPr lang="en-US" altLang="zh-CN" sz="3200" b="1">
              <a:solidFill>
                <a:srgbClr val="F61B0A"/>
              </a:solidFill>
              <a:latin typeface="Arial" panose="020B0604020202020204" pitchFamily="34" charset="0"/>
              <a:ea typeface="宋体" panose="02010600030101010101" pitchFamily="2" charset="-122"/>
              <a:sym typeface="Arial" panose="020B0604020202020204" pitchFamily="34" charset="0"/>
            </a:endParaRPr>
          </a:p>
        </p:txBody>
      </p:sp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7" dur="500"/>
                                        <p:tgtEl>
                                          <p:spTgt spid="184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84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000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84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000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18" dur="500"/>
                                        <p:tgtEl>
                                          <p:spTgt spid="184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84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000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84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000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435" grpId="0"/>
      <p:bldP spid="18434" grpId="0" bldLvl="0"/>
      <p:bldP spid="18436" grpId="0" bldLvl="0"/>
      <p:bldP spid="18437" grpId="0" bldLvl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/>
      <p:sp>
        <p:nvSpPr>
          <p:cNvPr id="6146" name="矩形 6145"/>
          <p:cNvSpPr/>
          <p:nvPr/>
        </p:nvSpPr>
        <p:spPr>
          <a:xfrm>
            <a:off x="179388" y="117475"/>
            <a:ext cx="4752975" cy="645160"/>
          </a:xfrm>
          <a:prstGeom prst="rect">
            <a:avLst/>
          </a:prstGeom>
          <a:noFill/>
          <a:ln w="9525">
            <a:noFill/>
          </a:ln>
        </p:spPr>
        <p:txBody>
          <a:bodyPr wrap="square" anchor="t" anchorCtr="0">
            <a:spAutoFit/>
          </a:bodyPr>
          <a:p>
            <a:pPr>
              <a:spcBef>
                <a:spcPct val="20000"/>
              </a:spcBef>
              <a:buClr>
                <a:schemeClr val="tx2"/>
              </a:buClr>
              <a:buFont typeface="Wingdings" panose="05000000000000000000" pitchFamily="2" charset="2"/>
            </a:pPr>
            <a:r>
              <a:rPr lang="zh-CN" altLang="en-US" sz="3600" b="1" dirty="0">
                <a:solidFill>
                  <a:srgbClr val="0000FF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5、估测物体的长度</a:t>
            </a:r>
            <a:endParaRPr lang="zh-CN" altLang="en-US" sz="3600" b="1" dirty="0">
              <a:solidFill>
                <a:srgbClr val="0000FF"/>
              </a:solidFill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6147" name="文本框 6146"/>
          <p:cNvSpPr txBox="1"/>
          <p:nvPr/>
        </p:nvSpPr>
        <p:spPr>
          <a:xfrm>
            <a:off x="850900" y="869950"/>
            <a:ext cx="5400675" cy="583565"/>
          </a:xfrm>
          <a:prstGeom prst="rect">
            <a:avLst/>
          </a:prstGeom>
          <a:noFill/>
          <a:ln w="9525">
            <a:noFill/>
          </a:ln>
        </p:spPr>
        <p:txBody>
          <a:bodyPr wrap="square" anchor="t" anchorCtr="0">
            <a:spAutoFit/>
          </a:bodyPr>
          <a:p>
            <a:r>
              <a:rPr lang="zh-CN" altLang="en-US" sz="3200" b="1" dirty="0">
                <a:latin typeface="Arial" panose="020B0604020202020204" pitchFamily="34" charset="0"/>
                <a:ea typeface="宋体" panose="02010600030101010101" pitchFamily="2" charset="-122"/>
              </a:rPr>
              <a:t>估测是一种粗略的测量方法</a:t>
            </a:r>
            <a:endParaRPr lang="zh-CN" altLang="en-US" sz="3200" b="1" dirty="0"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6148" name="文本框 6147"/>
          <p:cNvSpPr txBox="1"/>
          <p:nvPr/>
        </p:nvSpPr>
        <p:spPr>
          <a:xfrm>
            <a:off x="923925" y="1662113"/>
            <a:ext cx="8172450" cy="583565"/>
          </a:xfrm>
          <a:prstGeom prst="rect">
            <a:avLst/>
          </a:prstGeom>
          <a:noFill/>
          <a:ln w="9525">
            <a:noFill/>
          </a:ln>
        </p:spPr>
        <p:txBody>
          <a:bodyPr wrap="square" anchor="t" anchorCtr="0">
            <a:spAutoFit/>
          </a:bodyPr>
          <a:p>
            <a:r>
              <a:rPr lang="zh-CN" altLang="en-US" sz="3200" b="1" dirty="0">
                <a:latin typeface="Arial" panose="020B0604020202020204" pitchFamily="34" charset="0"/>
                <a:ea typeface="楷体_GB2312" pitchFamily="1" charset="-122"/>
                <a:sym typeface="Arial" panose="020B0604020202020204" pitchFamily="34" charset="0"/>
              </a:rPr>
              <a:t>请你分别估测一下黑板的长、宽是多少米？</a:t>
            </a:r>
            <a:endParaRPr lang="zh-CN" altLang="en-US" sz="3200" b="1" dirty="0">
              <a:latin typeface="Arial" panose="020B0604020202020204" pitchFamily="34" charset="0"/>
              <a:ea typeface="楷体_GB2312" pitchFamily="1" charset="-122"/>
              <a:sym typeface="Arial" panose="020B0604020202020204" pitchFamily="34" charset="0"/>
            </a:endParaRPr>
          </a:p>
        </p:txBody>
      </p:sp>
      <p:pic>
        <p:nvPicPr>
          <p:cNvPr id="6149" name="图片 6148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58738" y="1517650"/>
            <a:ext cx="793750" cy="72072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6150" name="文本框 6149"/>
          <p:cNvSpPr txBox="1"/>
          <p:nvPr/>
        </p:nvSpPr>
        <p:spPr>
          <a:xfrm>
            <a:off x="900113" y="2997200"/>
            <a:ext cx="7632700" cy="583565"/>
          </a:xfrm>
          <a:prstGeom prst="rect">
            <a:avLst/>
          </a:prstGeom>
          <a:noFill/>
          <a:ln w="9525">
            <a:noFill/>
          </a:ln>
        </p:spPr>
        <p:txBody>
          <a:bodyPr wrap="square" anchor="t" anchorCtr="0">
            <a:spAutoFit/>
          </a:bodyPr>
          <a:p>
            <a:r>
              <a:rPr lang="zh-CN" altLang="en-US" sz="3200" b="1">
                <a:latin typeface="Arial" panose="020B0604020202020204" pitchFamily="34" charset="0"/>
                <a:ea typeface="楷体_GB2312" pitchFamily="1" charset="-122"/>
                <a:sym typeface="Arial" panose="020B0604020202020204" pitchFamily="34" charset="0"/>
              </a:rPr>
              <a:t>你能用指距估测一下课桌的长度吗？</a:t>
            </a:r>
            <a:endParaRPr lang="zh-CN" altLang="en-US" sz="3200" b="1">
              <a:latin typeface="Arial" panose="020B0604020202020204" pitchFamily="34" charset="0"/>
              <a:ea typeface="楷体_GB2312" pitchFamily="1" charset="-122"/>
              <a:sym typeface="Arial" panose="020B0604020202020204" pitchFamily="34" charset="0"/>
            </a:endParaRPr>
          </a:p>
        </p:txBody>
      </p:sp>
      <p:pic>
        <p:nvPicPr>
          <p:cNvPr id="6151" name="图片 6150" descr="自己的指距"/>
          <p:cNvPicPr>
            <a:picLocks noChangeAspect="1"/>
          </p:cNvPicPr>
          <p:nvPr/>
        </p:nvPicPr>
        <p:blipFill>
          <a:blip r:embed="rId2"/>
          <a:srcRect l="14162" t="9572"/>
          <a:stretch>
            <a:fillRect/>
          </a:stretch>
        </p:blipFill>
        <p:spPr>
          <a:xfrm>
            <a:off x="1042988" y="3860800"/>
            <a:ext cx="3600450" cy="2505075"/>
          </a:xfrm>
          <a:prstGeom prst="rect">
            <a:avLst/>
          </a:prstGeom>
          <a:noFill/>
          <a:ln w="15875" cap="flat" cmpd="sng">
            <a:solidFill>
              <a:srgbClr val="0000FF"/>
            </a:solidFill>
            <a:prstDash val="solid"/>
            <a:miter/>
            <a:headEnd type="none" w="med" len="med"/>
            <a:tailEnd type="none" w="med" len="med"/>
          </a:ln>
        </p:spPr>
      </p:pic>
      <p:sp>
        <p:nvSpPr>
          <p:cNvPr id="6152" name="文本框 6151"/>
          <p:cNvSpPr txBox="1"/>
          <p:nvPr/>
        </p:nvSpPr>
        <p:spPr>
          <a:xfrm>
            <a:off x="973138" y="2276475"/>
            <a:ext cx="7415212" cy="583565"/>
          </a:xfrm>
          <a:prstGeom prst="rect">
            <a:avLst/>
          </a:prstGeom>
          <a:noFill/>
          <a:ln w="9525">
            <a:noFill/>
          </a:ln>
        </p:spPr>
        <p:txBody>
          <a:bodyPr wrap="square" anchor="t" anchorCtr="0">
            <a:spAutoFit/>
          </a:bodyPr>
          <a:p>
            <a:r>
              <a:rPr lang="zh-CN" altLang="en-US" sz="3200" b="1" dirty="0">
                <a:latin typeface="Arial" panose="020B0604020202020204" pitchFamily="34" charset="0"/>
                <a:ea typeface="楷体_GB2312" pitchFamily="1" charset="-122"/>
                <a:sym typeface="Arial" panose="020B0604020202020204" pitchFamily="34" charset="0"/>
              </a:rPr>
              <a:t>也估测一下教室的长、宽是多少米？</a:t>
            </a:r>
            <a:endParaRPr lang="zh-CN" altLang="en-US" sz="3200" b="1" dirty="0">
              <a:latin typeface="Arial" panose="020B0604020202020204" pitchFamily="34" charset="0"/>
              <a:ea typeface="楷体_GB2312" pitchFamily="1" charset="-122"/>
              <a:sym typeface="Arial" panose="020B0604020202020204" pitchFamily="34" charset="0"/>
            </a:endParaRPr>
          </a:p>
        </p:txBody>
      </p:sp>
      <p:sp>
        <p:nvSpPr>
          <p:cNvPr id="6153" name="文本框 6152"/>
          <p:cNvSpPr txBox="1"/>
          <p:nvPr/>
        </p:nvSpPr>
        <p:spPr>
          <a:xfrm>
            <a:off x="5076825" y="3860800"/>
            <a:ext cx="3527425" cy="1076325"/>
          </a:xfrm>
          <a:prstGeom prst="rect">
            <a:avLst/>
          </a:prstGeom>
          <a:noFill/>
          <a:ln w="9525">
            <a:noFill/>
          </a:ln>
        </p:spPr>
        <p:txBody>
          <a:bodyPr wrap="square" anchor="t" anchorCtr="0">
            <a:spAutoFit/>
          </a:bodyPr>
          <a:p>
            <a:r>
              <a:rPr lang="zh-CN" altLang="en-US" sz="3200" b="1" dirty="0">
                <a:latin typeface="Arial" panose="020B0604020202020204" pitchFamily="34" charset="0"/>
                <a:ea typeface="宋体" panose="02010600030101010101" pitchFamily="2" charset="-122"/>
              </a:rPr>
              <a:t>先测自己的指距约是多少；</a:t>
            </a:r>
            <a:endParaRPr lang="zh-CN" altLang="en-US" sz="3200" b="1" dirty="0"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6154" name="文本框 6153"/>
          <p:cNvSpPr txBox="1"/>
          <p:nvPr/>
        </p:nvSpPr>
        <p:spPr>
          <a:xfrm>
            <a:off x="5076825" y="5157788"/>
            <a:ext cx="3527425" cy="1076325"/>
          </a:xfrm>
          <a:prstGeom prst="rect">
            <a:avLst/>
          </a:prstGeom>
          <a:noFill/>
          <a:ln w="9525">
            <a:noFill/>
          </a:ln>
        </p:spPr>
        <p:txBody>
          <a:bodyPr wrap="square" anchor="t" anchorCtr="0">
            <a:spAutoFit/>
          </a:bodyPr>
          <a:p>
            <a:r>
              <a:rPr lang="zh-CN" altLang="en-US" sz="3200" b="1" dirty="0">
                <a:latin typeface="Arial" panose="020B0604020202020204" pitchFamily="34" charset="0"/>
                <a:ea typeface="宋体" panose="02010600030101010101" pitchFamily="2" charset="-122"/>
              </a:rPr>
              <a:t>然后用自己的指距测量课桌的长度。</a:t>
            </a:r>
            <a:endParaRPr lang="zh-CN" altLang="en-US" dirty="0"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6155" name="文本框 6154"/>
          <p:cNvSpPr txBox="1"/>
          <p:nvPr/>
        </p:nvSpPr>
        <p:spPr>
          <a:xfrm>
            <a:off x="6011863" y="836613"/>
            <a:ext cx="2881312" cy="583565"/>
          </a:xfrm>
          <a:prstGeom prst="rect">
            <a:avLst/>
          </a:prstGeom>
          <a:noFill/>
          <a:ln w="9525">
            <a:noFill/>
          </a:ln>
        </p:spPr>
        <p:txBody>
          <a:bodyPr wrap="square" anchor="t" anchorCtr="0">
            <a:spAutoFit/>
          </a:bodyPr>
          <a:p>
            <a:r>
              <a:rPr lang="zh-CN" altLang="en-US" sz="3200" b="1" dirty="0">
                <a:latin typeface="Arial" panose="020B0604020202020204" pitchFamily="34" charset="0"/>
                <a:ea typeface="宋体" panose="02010600030101010101" pitchFamily="2" charset="-122"/>
              </a:rPr>
              <a:t>如：目测法</a:t>
            </a:r>
            <a:endParaRPr lang="zh-CN" altLang="en-US" sz="3200" b="1" dirty="0"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</p:spTree>
    <p:custDataLst>
      <p:tags r:id="rId3"/>
    </p:custData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6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61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61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61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61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61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61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61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2" dur="500"/>
                                        <p:tgtEl>
                                          <p:spTgt spid="61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146" grpId="0"/>
      <p:bldP spid="6147" grpId="0" bldLvl="0"/>
      <p:bldP spid="6148" grpId="0" bldLvl="0"/>
      <p:bldP spid="6152" grpId="0" bldLvl="0"/>
      <p:bldP spid="6150" grpId="0" bldLvl="0"/>
      <p:bldP spid="6153" grpId="0" bldLvl="0"/>
      <p:bldP spid="6154" grpId="0" bldLvl="0"/>
      <p:bldP spid="6155" grpId="0" bldLvl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/>
      <p:sp>
        <p:nvSpPr>
          <p:cNvPr id="7170" name="文本框 7169"/>
          <p:cNvSpPr txBox="1"/>
          <p:nvPr/>
        </p:nvSpPr>
        <p:spPr>
          <a:xfrm>
            <a:off x="250825" y="188913"/>
            <a:ext cx="6408738" cy="645160"/>
          </a:xfrm>
          <a:prstGeom prst="rect">
            <a:avLst/>
          </a:prstGeom>
          <a:noFill/>
          <a:ln w="9525">
            <a:noFill/>
          </a:ln>
        </p:spPr>
        <p:txBody>
          <a:bodyPr wrap="square" anchor="t" anchorCtr="0">
            <a:spAutoFit/>
          </a:bodyPr>
          <a:p>
            <a:r>
              <a:rPr lang="zh-CN" altLang="en-US" sz="3600" b="1" dirty="0">
                <a:solidFill>
                  <a:srgbClr val="0000FF"/>
                </a:solidFill>
                <a:latin typeface="Arial" panose="020B0604020202020204" pitchFamily="34" charset="0"/>
                <a:ea typeface="宋体" panose="02010600030101010101" pitchFamily="2" charset="-122"/>
                <a:sym typeface="Arial" panose="020B0604020202020204" pitchFamily="34" charset="0"/>
              </a:rPr>
              <a:t>6、一些特殊场合的测量方法</a:t>
            </a:r>
            <a:endParaRPr lang="zh-CN" altLang="en-US" sz="3600" b="1" dirty="0">
              <a:solidFill>
                <a:srgbClr val="0000FF"/>
              </a:solidFill>
              <a:latin typeface="Arial" panose="020B0604020202020204" pitchFamily="34" charset="0"/>
              <a:ea typeface="宋体" panose="02010600030101010101" pitchFamily="2" charset="-122"/>
              <a:sym typeface="Arial" panose="020B0604020202020204" pitchFamily="34" charset="0"/>
            </a:endParaRPr>
          </a:p>
        </p:txBody>
      </p:sp>
      <p:sp>
        <p:nvSpPr>
          <p:cNvPr id="7171" name="文本框 7170"/>
          <p:cNvSpPr txBox="1"/>
          <p:nvPr/>
        </p:nvSpPr>
        <p:spPr>
          <a:xfrm>
            <a:off x="322263" y="1054100"/>
            <a:ext cx="5759450" cy="583565"/>
          </a:xfrm>
          <a:prstGeom prst="rect">
            <a:avLst/>
          </a:prstGeom>
          <a:noFill/>
          <a:ln w="9525">
            <a:noFill/>
          </a:ln>
        </p:spPr>
        <p:txBody>
          <a:bodyPr wrap="square" anchor="t" anchorCtr="0">
            <a:spAutoFit/>
          </a:bodyPr>
          <a:p>
            <a:r>
              <a:rPr lang="zh-CN" altLang="en-US" sz="3200" b="1" dirty="0">
                <a:latin typeface="Arial" panose="020B0604020202020204" pitchFamily="34" charset="0"/>
                <a:ea typeface="宋体" panose="02010600030101010101" pitchFamily="2" charset="-122"/>
              </a:rPr>
              <a:t>潜水艇与障碍物之间的距离</a:t>
            </a:r>
            <a:endParaRPr lang="zh-CN" altLang="en-US" sz="3200" b="1" dirty="0"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7172" name="任意多边形 7171"/>
          <p:cNvSpPr/>
          <p:nvPr/>
        </p:nvSpPr>
        <p:spPr>
          <a:xfrm>
            <a:off x="5507038" y="1270000"/>
            <a:ext cx="1079500" cy="142875"/>
          </a:xfrm>
          <a:custGeom>
            <a:avLst/>
            <a:gdLst/>
            <a:ahLst/>
            <a:cxnLst>
              <a:cxn ang="270">
                <a:pos x="16200" y="0"/>
              </a:cxn>
              <a:cxn ang="180">
                <a:pos x="0" y="10800"/>
              </a:cxn>
              <a:cxn ang="90">
                <a:pos x="16200" y="21600"/>
              </a:cxn>
              <a:cxn ang="0">
                <a:pos x="21600" y="10800"/>
              </a:cxn>
            </a:cxnLst>
            <a:pathLst>
              <a:path w="21600" h="21600">
                <a:moveTo>
                  <a:pt x="16200" y="0"/>
                </a:moveTo>
                <a:lnTo>
                  <a:pt x="16200" y="5400"/>
                </a:lnTo>
                <a:lnTo>
                  <a:pt x="3375" y="5400"/>
                </a:lnTo>
                <a:lnTo>
                  <a:pt x="3375" y="16200"/>
                </a:lnTo>
                <a:lnTo>
                  <a:pt x="16200" y="16200"/>
                </a:lnTo>
                <a:lnTo>
                  <a:pt x="16200" y="21600"/>
                </a:lnTo>
                <a:lnTo>
                  <a:pt x="21600" y="10800"/>
                </a:lnTo>
                <a:close/>
              </a:path>
              <a:path w="21600" h="21600">
                <a:moveTo>
                  <a:pt x="1350" y="5400"/>
                </a:moveTo>
                <a:lnTo>
                  <a:pt x="1350" y="16200"/>
                </a:lnTo>
                <a:lnTo>
                  <a:pt x="2700" y="16200"/>
                </a:lnTo>
                <a:lnTo>
                  <a:pt x="2700" y="5400"/>
                </a:lnTo>
                <a:close/>
              </a:path>
              <a:path w="21600" h="21600">
                <a:moveTo>
                  <a:pt x="0" y="5400"/>
                </a:moveTo>
                <a:lnTo>
                  <a:pt x="0" y="16200"/>
                </a:lnTo>
                <a:lnTo>
                  <a:pt x="675" y="16200"/>
                </a:lnTo>
                <a:lnTo>
                  <a:pt x="675" y="5400"/>
                </a:lnTo>
                <a:close/>
              </a:path>
            </a:pathLst>
          </a:custGeom>
          <a:solidFill>
            <a:schemeClr val="accent1"/>
          </a:solidFill>
          <a:ln w="9525" cap="flat" cmpd="sng">
            <a:solidFill>
              <a:schemeClr val="tx1"/>
            </a:solidFill>
            <a:prstDash val="solid"/>
            <a:miter/>
            <a:headEnd type="none" w="med" len="med"/>
            <a:tailEnd type="none" w="med" len="med"/>
          </a:ln>
        </p:spPr>
        <p:txBody>
          <a:bodyPr/>
          <a:p>
            <a:endParaRPr lang="zh-CN" altLang="en-US"/>
          </a:p>
        </p:txBody>
      </p:sp>
      <p:sp>
        <p:nvSpPr>
          <p:cNvPr id="7173" name="文本框 7172"/>
          <p:cNvSpPr txBox="1"/>
          <p:nvPr/>
        </p:nvSpPr>
        <p:spPr>
          <a:xfrm>
            <a:off x="6731000" y="1054100"/>
            <a:ext cx="1225550" cy="583565"/>
          </a:xfrm>
          <a:prstGeom prst="rect">
            <a:avLst/>
          </a:prstGeom>
          <a:noFill/>
          <a:ln w="9525">
            <a:noFill/>
          </a:ln>
        </p:spPr>
        <p:txBody>
          <a:bodyPr wrap="square" anchor="t" anchorCtr="0">
            <a:spAutoFit/>
          </a:bodyPr>
          <a:p>
            <a:r>
              <a:rPr lang="zh-CN" altLang="en-US" sz="3200" b="1" dirty="0">
                <a:solidFill>
                  <a:srgbClr val="FF3300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声呐</a:t>
            </a:r>
            <a:endParaRPr lang="zh-CN" altLang="en-US" sz="3200" b="1" dirty="0">
              <a:solidFill>
                <a:srgbClr val="FF3300"/>
              </a:solidFill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7174" name="文本框 7173"/>
          <p:cNvSpPr txBox="1"/>
          <p:nvPr/>
        </p:nvSpPr>
        <p:spPr>
          <a:xfrm>
            <a:off x="250825" y="1917700"/>
            <a:ext cx="5761038" cy="583565"/>
          </a:xfrm>
          <a:prstGeom prst="rect">
            <a:avLst/>
          </a:prstGeom>
          <a:noFill/>
          <a:ln w="9525">
            <a:noFill/>
          </a:ln>
        </p:spPr>
        <p:txBody>
          <a:bodyPr wrap="square" anchor="t" anchorCtr="0">
            <a:spAutoFit/>
          </a:bodyPr>
          <a:p>
            <a:r>
              <a:rPr lang="zh-CN" altLang="en-US" sz="3200" b="1" dirty="0">
                <a:latin typeface="Arial" panose="020B0604020202020204" pitchFamily="34" charset="0"/>
                <a:ea typeface="宋体" panose="02010600030101010101" pitchFamily="2" charset="-122"/>
              </a:rPr>
              <a:t>飞机与雷达站之间的距离</a:t>
            </a:r>
            <a:endParaRPr lang="zh-CN" altLang="en-US" sz="3200" b="1" dirty="0"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7175" name="任意多边形 7174"/>
          <p:cNvSpPr/>
          <p:nvPr/>
        </p:nvSpPr>
        <p:spPr>
          <a:xfrm>
            <a:off x="5148263" y="2205038"/>
            <a:ext cx="1081087" cy="144462"/>
          </a:xfrm>
          <a:custGeom>
            <a:avLst/>
            <a:gdLst/>
            <a:ahLst/>
            <a:cxnLst>
              <a:cxn ang="270">
                <a:pos x="16200" y="0"/>
              </a:cxn>
              <a:cxn ang="180">
                <a:pos x="0" y="10800"/>
              </a:cxn>
              <a:cxn ang="90">
                <a:pos x="16200" y="21600"/>
              </a:cxn>
              <a:cxn ang="0">
                <a:pos x="21600" y="10800"/>
              </a:cxn>
            </a:cxnLst>
            <a:pathLst>
              <a:path w="21600" h="21600">
                <a:moveTo>
                  <a:pt x="16200" y="0"/>
                </a:moveTo>
                <a:lnTo>
                  <a:pt x="16200" y="5400"/>
                </a:lnTo>
                <a:lnTo>
                  <a:pt x="3375" y="5400"/>
                </a:lnTo>
                <a:lnTo>
                  <a:pt x="3375" y="16200"/>
                </a:lnTo>
                <a:lnTo>
                  <a:pt x="16200" y="16200"/>
                </a:lnTo>
                <a:lnTo>
                  <a:pt x="16200" y="21600"/>
                </a:lnTo>
                <a:lnTo>
                  <a:pt x="21600" y="10800"/>
                </a:lnTo>
                <a:close/>
              </a:path>
              <a:path w="21600" h="21600">
                <a:moveTo>
                  <a:pt x="1350" y="5400"/>
                </a:moveTo>
                <a:lnTo>
                  <a:pt x="1350" y="16200"/>
                </a:lnTo>
                <a:lnTo>
                  <a:pt x="2700" y="16200"/>
                </a:lnTo>
                <a:lnTo>
                  <a:pt x="2700" y="5400"/>
                </a:lnTo>
                <a:close/>
              </a:path>
              <a:path w="21600" h="21600">
                <a:moveTo>
                  <a:pt x="0" y="5400"/>
                </a:moveTo>
                <a:lnTo>
                  <a:pt x="0" y="16200"/>
                </a:lnTo>
                <a:lnTo>
                  <a:pt x="675" y="16200"/>
                </a:lnTo>
                <a:lnTo>
                  <a:pt x="675" y="5400"/>
                </a:lnTo>
                <a:close/>
              </a:path>
            </a:pathLst>
          </a:custGeom>
          <a:solidFill>
            <a:schemeClr val="accent1"/>
          </a:solidFill>
          <a:ln w="9525" cap="flat" cmpd="sng">
            <a:solidFill>
              <a:schemeClr val="tx1"/>
            </a:solidFill>
            <a:prstDash val="solid"/>
            <a:miter/>
            <a:headEnd type="none" w="med" len="med"/>
            <a:tailEnd type="none" w="med" len="med"/>
          </a:ln>
        </p:spPr>
        <p:txBody>
          <a:bodyPr/>
          <a:p>
            <a:endParaRPr lang="zh-CN" altLang="en-US"/>
          </a:p>
        </p:txBody>
      </p:sp>
      <p:sp>
        <p:nvSpPr>
          <p:cNvPr id="7176" name="文本框 7175"/>
          <p:cNvSpPr txBox="1"/>
          <p:nvPr/>
        </p:nvSpPr>
        <p:spPr>
          <a:xfrm>
            <a:off x="6156325" y="1989138"/>
            <a:ext cx="2667000" cy="583565"/>
          </a:xfrm>
          <a:prstGeom prst="rect">
            <a:avLst/>
          </a:prstGeom>
          <a:noFill/>
          <a:ln w="9525">
            <a:noFill/>
          </a:ln>
        </p:spPr>
        <p:txBody>
          <a:bodyPr wrap="square" anchor="t" anchorCtr="0">
            <a:spAutoFit/>
          </a:bodyPr>
          <a:p>
            <a:r>
              <a:rPr lang="zh-CN" altLang="en-US" sz="3200" b="1" dirty="0">
                <a:solidFill>
                  <a:srgbClr val="FF3300"/>
                </a:solidFill>
                <a:latin typeface="Arial" panose="020B0604020202020204" pitchFamily="34" charset="0"/>
                <a:ea typeface="宋体" panose="02010600030101010101" pitchFamily="2" charset="-122"/>
                <a:sym typeface="Arial" panose="020B0604020202020204" pitchFamily="34" charset="0"/>
              </a:rPr>
              <a:t>电磁波反射</a:t>
            </a:r>
            <a:endParaRPr lang="zh-CN" altLang="en-US" sz="3200" b="1" dirty="0">
              <a:solidFill>
                <a:srgbClr val="FF3300"/>
              </a:solidFill>
              <a:latin typeface="Arial" panose="020B0604020202020204" pitchFamily="34" charset="0"/>
              <a:ea typeface="宋体" panose="02010600030101010101" pitchFamily="2" charset="-122"/>
              <a:sym typeface="Arial" panose="020B0604020202020204" pitchFamily="34" charset="0"/>
            </a:endParaRPr>
          </a:p>
        </p:txBody>
      </p:sp>
      <p:sp>
        <p:nvSpPr>
          <p:cNvPr id="7177" name="文本框 7176"/>
          <p:cNvSpPr txBox="1"/>
          <p:nvPr/>
        </p:nvSpPr>
        <p:spPr>
          <a:xfrm>
            <a:off x="323850" y="2709863"/>
            <a:ext cx="2519363" cy="583565"/>
          </a:xfrm>
          <a:prstGeom prst="rect">
            <a:avLst/>
          </a:prstGeom>
          <a:noFill/>
          <a:ln w="9525">
            <a:noFill/>
          </a:ln>
        </p:spPr>
        <p:txBody>
          <a:bodyPr wrap="square" anchor="t" anchorCtr="0">
            <a:spAutoFit/>
          </a:bodyPr>
          <a:p>
            <a:r>
              <a:rPr lang="zh-CN" altLang="en-US" sz="3200" b="1">
                <a:latin typeface="Arial" panose="020B0604020202020204" pitchFamily="34" charset="0"/>
                <a:ea typeface="宋体" panose="02010600030101010101" pitchFamily="2" charset="-122"/>
              </a:rPr>
              <a:t>激光测距仪</a:t>
            </a:r>
            <a:endParaRPr lang="zh-CN" altLang="en-US" sz="3200" b="1"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7178" name="任意多边形 7177"/>
          <p:cNvSpPr/>
          <p:nvPr/>
        </p:nvSpPr>
        <p:spPr>
          <a:xfrm>
            <a:off x="2627313" y="2925763"/>
            <a:ext cx="1081087" cy="144462"/>
          </a:xfrm>
          <a:custGeom>
            <a:avLst/>
            <a:gdLst/>
            <a:ahLst/>
            <a:cxnLst>
              <a:cxn ang="270">
                <a:pos x="16200" y="0"/>
              </a:cxn>
              <a:cxn ang="180">
                <a:pos x="0" y="10800"/>
              </a:cxn>
              <a:cxn ang="90">
                <a:pos x="16200" y="21600"/>
              </a:cxn>
              <a:cxn ang="0">
                <a:pos x="21600" y="10800"/>
              </a:cxn>
            </a:cxnLst>
            <a:pathLst>
              <a:path w="21600" h="21600">
                <a:moveTo>
                  <a:pt x="16200" y="0"/>
                </a:moveTo>
                <a:lnTo>
                  <a:pt x="16200" y="5400"/>
                </a:lnTo>
                <a:lnTo>
                  <a:pt x="3375" y="5400"/>
                </a:lnTo>
                <a:lnTo>
                  <a:pt x="3375" y="16200"/>
                </a:lnTo>
                <a:lnTo>
                  <a:pt x="16200" y="16200"/>
                </a:lnTo>
                <a:lnTo>
                  <a:pt x="16200" y="21600"/>
                </a:lnTo>
                <a:lnTo>
                  <a:pt x="21600" y="10800"/>
                </a:lnTo>
                <a:close/>
              </a:path>
              <a:path w="21600" h="21600">
                <a:moveTo>
                  <a:pt x="1350" y="5400"/>
                </a:moveTo>
                <a:lnTo>
                  <a:pt x="1350" y="16200"/>
                </a:lnTo>
                <a:lnTo>
                  <a:pt x="2700" y="16200"/>
                </a:lnTo>
                <a:lnTo>
                  <a:pt x="2700" y="5400"/>
                </a:lnTo>
                <a:close/>
              </a:path>
              <a:path w="21600" h="21600">
                <a:moveTo>
                  <a:pt x="0" y="5400"/>
                </a:moveTo>
                <a:lnTo>
                  <a:pt x="0" y="16200"/>
                </a:lnTo>
                <a:lnTo>
                  <a:pt x="675" y="16200"/>
                </a:lnTo>
                <a:lnTo>
                  <a:pt x="675" y="5400"/>
                </a:lnTo>
                <a:close/>
              </a:path>
            </a:pathLst>
          </a:custGeom>
          <a:solidFill>
            <a:schemeClr val="accent1"/>
          </a:solidFill>
          <a:ln w="9525" cap="flat" cmpd="sng">
            <a:solidFill>
              <a:schemeClr val="tx1"/>
            </a:solidFill>
            <a:prstDash val="solid"/>
            <a:miter/>
            <a:headEnd type="none" w="med" len="med"/>
            <a:tailEnd type="none" w="med" len="med"/>
          </a:ln>
        </p:spPr>
        <p:txBody>
          <a:bodyPr/>
          <a:p>
            <a:endParaRPr lang="zh-CN" altLang="en-US"/>
          </a:p>
        </p:txBody>
      </p:sp>
      <p:sp>
        <p:nvSpPr>
          <p:cNvPr id="7179" name="文本框 7178"/>
          <p:cNvSpPr txBox="1"/>
          <p:nvPr/>
        </p:nvSpPr>
        <p:spPr>
          <a:xfrm>
            <a:off x="3779838" y="2709863"/>
            <a:ext cx="1296987" cy="583565"/>
          </a:xfrm>
          <a:prstGeom prst="rect">
            <a:avLst/>
          </a:prstGeom>
          <a:noFill/>
          <a:ln w="9525">
            <a:noFill/>
          </a:ln>
        </p:spPr>
        <p:txBody>
          <a:bodyPr wrap="square" anchor="t" anchorCtr="0">
            <a:spAutoFit/>
          </a:bodyPr>
          <a:p>
            <a:r>
              <a:rPr lang="zh-CN" altLang="en-US" sz="3200" b="1" dirty="0">
                <a:solidFill>
                  <a:srgbClr val="FF3300"/>
                </a:solidFill>
                <a:latin typeface="Arial" panose="020B0604020202020204" pitchFamily="34" charset="0"/>
                <a:ea typeface="宋体" panose="02010600030101010101" pitchFamily="2" charset="-122"/>
                <a:sym typeface="Arial" panose="020B0604020202020204" pitchFamily="34" charset="0"/>
              </a:rPr>
              <a:t>激光</a:t>
            </a:r>
            <a:endParaRPr lang="zh-CN" altLang="en-US" sz="3200" b="1" dirty="0">
              <a:solidFill>
                <a:srgbClr val="FF3300"/>
              </a:solidFill>
              <a:latin typeface="Arial" panose="020B0604020202020204" pitchFamily="34" charset="0"/>
              <a:ea typeface="宋体" panose="02010600030101010101" pitchFamily="2" charset="-122"/>
              <a:sym typeface="Arial" panose="020B0604020202020204" pitchFamily="34" charset="0"/>
            </a:endParaRPr>
          </a:p>
        </p:txBody>
      </p:sp>
      <p:sp>
        <p:nvSpPr>
          <p:cNvPr id="7180" name="文本框 7179"/>
          <p:cNvSpPr txBox="1"/>
          <p:nvPr/>
        </p:nvSpPr>
        <p:spPr>
          <a:xfrm>
            <a:off x="395288" y="3789363"/>
            <a:ext cx="4105275" cy="2453640"/>
          </a:xfrm>
          <a:prstGeom prst="rect">
            <a:avLst/>
          </a:prstGeom>
          <a:noFill/>
          <a:ln w="9525">
            <a:noFill/>
          </a:ln>
        </p:spPr>
        <p:txBody>
          <a:bodyPr wrap="square" anchor="t" anchorCtr="0">
            <a:spAutoFit/>
          </a:bodyPr>
          <a:p>
            <a:pPr>
              <a:lnSpc>
                <a:spcPct val="120000"/>
              </a:lnSpc>
            </a:pPr>
            <a:r>
              <a:rPr lang="zh-CN" altLang="en-US" sz="3200" b="1" dirty="0">
                <a:latin typeface="Arial" panose="020B0604020202020204" pitchFamily="34" charset="0"/>
                <a:ea typeface="宋体" panose="02010600030101010101" pitchFamily="2" charset="-122"/>
              </a:rPr>
              <a:t>这些都是</a:t>
            </a:r>
            <a:r>
              <a:rPr lang="zh-CN" altLang="en-US" sz="3200" b="1" dirty="0">
                <a:solidFill>
                  <a:srgbClr val="FF3300"/>
                </a:solidFill>
                <a:latin typeface="Arial" panose="020B0604020202020204" pitchFamily="34" charset="0"/>
                <a:ea typeface="宋体" panose="02010600030101010101" pitchFamily="2" charset="-122"/>
                <a:sym typeface="Arial" panose="020B0604020202020204" pitchFamily="34" charset="0"/>
              </a:rPr>
              <a:t>利用波</a:t>
            </a:r>
            <a:r>
              <a:rPr lang="zh-CN" altLang="en-US" sz="3200" b="1" dirty="0">
                <a:latin typeface="Arial" panose="020B0604020202020204" pitchFamily="34" charset="0"/>
                <a:ea typeface="宋体" panose="02010600030101010101" pitchFamily="2" charset="-122"/>
              </a:rPr>
              <a:t>的</a:t>
            </a:r>
            <a:r>
              <a:rPr lang="zh-CN" altLang="en-US" sz="3200" b="1" dirty="0">
                <a:solidFill>
                  <a:srgbClr val="FF3300"/>
                </a:solidFill>
                <a:latin typeface="Arial" panose="020B0604020202020204" pitchFamily="34" charset="0"/>
                <a:ea typeface="宋体" panose="02010600030101010101" pitchFamily="2" charset="-122"/>
                <a:sym typeface="Arial" panose="020B0604020202020204" pitchFamily="34" charset="0"/>
              </a:rPr>
              <a:t>发送与接收</a:t>
            </a:r>
            <a:r>
              <a:rPr lang="zh-CN" altLang="en-US" sz="3200" b="1" dirty="0">
                <a:latin typeface="Arial" panose="020B0604020202020204" pitchFamily="34" charset="0"/>
                <a:ea typeface="宋体" panose="02010600030101010101" pitchFamily="2" charset="-122"/>
              </a:rPr>
              <a:t>之间的</a:t>
            </a:r>
            <a:r>
              <a:rPr lang="zh-CN" altLang="en-US" sz="3200" b="1" dirty="0">
                <a:solidFill>
                  <a:srgbClr val="FF3300"/>
                </a:solidFill>
                <a:latin typeface="Arial" panose="020B0604020202020204" pitchFamily="34" charset="0"/>
                <a:ea typeface="宋体" panose="02010600030101010101" pitchFamily="2" charset="-122"/>
                <a:sym typeface="Arial" panose="020B0604020202020204" pitchFamily="34" charset="0"/>
              </a:rPr>
              <a:t>时间</a:t>
            </a:r>
            <a:r>
              <a:rPr lang="zh-CN" altLang="en-US" sz="3200" b="1" dirty="0">
                <a:latin typeface="Arial" panose="020B0604020202020204" pitchFamily="34" charset="0"/>
                <a:ea typeface="宋体" panose="02010600030101010101" pitchFamily="2" charset="-122"/>
              </a:rPr>
              <a:t>长短来测量测距仪与被测对象之间距离的。</a:t>
            </a:r>
            <a:endParaRPr lang="zh-CN" altLang="en-US" sz="3200" b="1" dirty="0"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grpSp>
        <p:nvGrpSpPr>
          <p:cNvPr id="7181" name="组合 7180"/>
          <p:cNvGrpSpPr/>
          <p:nvPr/>
        </p:nvGrpSpPr>
        <p:grpSpPr>
          <a:xfrm>
            <a:off x="5795963" y="2817813"/>
            <a:ext cx="2338387" cy="3689350"/>
            <a:chOff x="0" y="0"/>
            <a:chExt cx="3681" cy="5810"/>
          </a:xfrm>
        </p:grpSpPr>
        <p:pic>
          <p:nvPicPr>
            <p:cNvPr id="7182" name="图片 7181" descr="图形12"/>
            <p:cNvPicPr>
              <a:picLocks noChangeAspect="1"/>
            </p:cNvPicPr>
            <p:nvPr/>
          </p:nvPicPr>
          <p:blipFill>
            <a:blip r:embed="rId1"/>
            <a:srcRect l="29369" t="2730" r="27682" b="1599"/>
            <a:stretch>
              <a:fillRect/>
            </a:stretch>
          </p:blipFill>
          <p:spPr>
            <a:xfrm>
              <a:off x="0" y="0"/>
              <a:ext cx="2608" cy="5810"/>
            </a:xfrm>
            <a:prstGeom prst="rect">
              <a:avLst/>
            </a:prstGeom>
            <a:noFill/>
            <a:ln w="9525">
              <a:noFill/>
            </a:ln>
          </p:spPr>
        </p:pic>
        <p:sp>
          <p:nvSpPr>
            <p:cNvPr id="7183" name="文本框 7182"/>
            <p:cNvSpPr txBox="1"/>
            <p:nvPr/>
          </p:nvSpPr>
          <p:spPr>
            <a:xfrm>
              <a:off x="2721" y="1644"/>
              <a:ext cx="960" cy="3175"/>
            </a:xfrm>
            <a:prstGeom prst="rect">
              <a:avLst/>
            </a:prstGeom>
            <a:noFill/>
            <a:ln w="9525">
              <a:noFill/>
            </a:ln>
          </p:spPr>
          <p:txBody>
            <a:bodyPr vert="eaVert" wrap="square" anchor="t" anchorCtr="0">
              <a:spAutoFit/>
            </a:bodyPr>
            <a:p>
              <a:r>
                <a:rPr lang="zh-CN" altLang="en-US" sz="2800" b="1" dirty="0">
                  <a:latin typeface="Arial" panose="020B0604020202020204" pitchFamily="34" charset="0"/>
                  <a:ea typeface="宋体" panose="02010600030101010101" pitchFamily="2" charset="-122"/>
                </a:rPr>
                <a:t>激光测距仪</a:t>
              </a:r>
              <a:endParaRPr lang="zh-CN" altLang="en-US" sz="2800" b="1" dirty="0">
                <a:latin typeface="Arial" panose="020B0604020202020204" pitchFamily="34" charset="0"/>
                <a:ea typeface="宋体" panose="02010600030101010101" pitchFamily="2" charset="-122"/>
              </a:endParaRPr>
            </a:p>
          </p:txBody>
        </p:sp>
      </p:grpSp>
    </p:spTree>
    <p:custDataLst>
      <p:tags r:id="rId2"/>
    </p:custData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71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71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71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71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71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500"/>
                            </p:stCondLst>
                            <p:childTnLst>
                              <p:par>
                                <p:cTn id="28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71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71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500"/>
                                        <p:tgtEl>
                                          <p:spTgt spid="71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500"/>
                            </p:stCondLst>
                            <p:childTnLst>
                              <p:par>
                                <p:cTn id="42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4" dur="500"/>
                                        <p:tgtEl>
                                          <p:spTgt spid="71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1000"/>
                            </p:stCondLst>
                            <p:childTnLst>
                              <p:par>
                                <p:cTn id="46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8" dur="500"/>
                                        <p:tgtEl>
                                          <p:spTgt spid="71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3" dur="500"/>
                                        <p:tgtEl>
                                          <p:spTgt spid="71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58" dur="500"/>
                                        <p:tgtEl>
                                          <p:spTgt spid="71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170" grpId="0" bldLvl="0"/>
      <p:bldP spid="7171" grpId="0" bldLvl="0"/>
      <p:bldP spid="7173" grpId="0" bldLvl="0"/>
      <p:bldP spid="7174" grpId="0" bldLvl="0"/>
      <p:bldP spid="7176" grpId="0" bldLvl="0"/>
      <p:bldP spid="7177" grpId="0" bldLvl="0"/>
      <p:bldP spid="7179" grpId="0" bldLvl="0"/>
      <p:bldP spid="7180" grpId="0" bldLvl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8193" name="Freeform 2"/>
          <p:cNvSpPr/>
          <p:nvPr/>
        </p:nvSpPr>
        <p:spPr>
          <a:xfrm rot="-6128820">
            <a:off x="5895975" y="3592513"/>
            <a:ext cx="4495800" cy="4114800"/>
          </a:xfrm>
          <a:custGeom>
            <a:avLst/>
            <a:gdLst/>
            <a:ahLst/>
            <a:cxnLst/>
            <a:pathLst>
              <a:path w="8994098" h="8229600">
                <a:moveTo>
                  <a:pt x="0" y="0"/>
                </a:moveTo>
                <a:lnTo>
                  <a:pt x="8994098" y="0"/>
                </a:lnTo>
                <a:lnTo>
                  <a:pt x="8994098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1">
              <a:alphaModFix amt="56999"/>
            </a:blip>
            <a:stretch>
              <a:fillRect/>
            </a:stretch>
          </a:blipFill>
          <a:ln w="9525">
            <a:noFill/>
          </a:ln>
        </p:spPr>
        <p:txBody>
          <a:bodyPr/>
          <a:p>
            <a:endParaRPr lang="zh-CN" altLang="en-US"/>
          </a:p>
        </p:txBody>
      </p:sp>
      <p:sp>
        <p:nvSpPr>
          <p:cNvPr id="8194" name="Freeform 3"/>
          <p:cNvSpPr/>
          <p:nvPr/>
        </p:nvSpPr>
        <p:spPr>
          <a:xfrm rot="-1337144">
            <a:off x="-1782762" y="1274763"/>
            <a:ext cx="3790950" cy="4114800"/>
          </a:xfrm>
          <a:custGeom>
            <a:avLst/>
            <a:gdLst/>
            <a:ahLst/>
            <a:cxnLst/>
            <a:pathLst>
              <a:path w="7581519" h="8229600">
                <a:moveTo>
                  <a:pt x="0" y="0"/>
                </a:moveTo>
                <a:lnTo>
                  <a:pt x="7581519" y="0"/>
                </a:lnTo>
                <a:lnTo>
                  <a:pt x="7581519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2">
              <a:alphaModFix amt="45999"/>
            </a:blip>
            <a:stretch>
              <a:fillRect/>
            </a:stretch>
          </a:blipFill>
          <a:ln w="9525">
            <a:noFill/>
          </a:ln>
        </p:spPr>
        <p:txBody>
          <a:bodyPr/>
          <a:p>
            <a:endParaRPr lang="zh-CN" altLang="en-US"/>
          </a:p>
        </p:txBody>
      </p:sp>
      <p:sp>
        <p:nvSpPr>
          <p:cNvPr id="8195" name="文本框 7"/>
          <p:cNvSpPr txBox="1"/>
          <p:nvPr/>
        </p:nvSpPr>
        <p:spPr>
          <a:xfrm>
            <a:off x="609600" y="1098550"/>
            <a:ext cx="4648200" cy="553085"/>
          </a:xfrm>
          <a:prstGeom prst="rect">
            <a:avLst/>
          </a:prstGeom>
          <a:noFill/>
          <a:ln w="9525">
            <a:noFill/>
          </a:ln>
        </p:spPr>
        <p:txBody>
          <a:bodyPr wrap="square" anchor="t" anchorCtr="0">
            <a:spAutoFit/>
          </a:bodyPr>
          <a:p>
            <a:pPr>
              <a:lnSpc>
                <a:spcPct val="125000"/>
              </a:lnSpc>
            </a:pPr>
            <a:r>
              <a:rPr lang="zh-CN" altLang="en-US" sz="2400" b="1" dirty="0">
                <a:solidFill>
                  <a:schemeClr val="bg1"/>
                </a:solidFill>
                <a:latin typeface="微软雅黑" panose="020B0503020204020204" pitchFamily="2" charset="-122"/>
                <a:ea typeface="微软雅黑" panose="020B0503020204020204" pitchFamily="2" charset="-122"/>
              </a:rPr>
              <a:t>长度的特殊测量</a:t>
            </a:r>
            <a:endParaRPr lang="zh-CN" altLang="en-US" sz="2400" b="1" dirty="0">
              <a:solidFill>
                <a:schemeClr val="bg1"/>
              </a:solidFill>
              <a:latin typeface="微软雅黑" panose="020B0503020204020204" pitchFamily="2" charset="-122"/>
              <a:ea typeface="微软雅黑" panose="020B0503020204020204" pitchFamily="2" charset="-122"/>
            </a:endParaRPr>
          </a:p>
        </p:txBody>
      </p:sp>
      <p:pic>
        <p:nvPicPr>
          <p:cNvPr id="8196" name="Picture 2"/>
          <p:cNvPicPr>
            <a:picLocks noChangeAspect="1"/>
          </p:cNvPicPr>
          <p:nvPr/>
        </p:nvPicPr>
        <p:blipFill>
          <a:blip r:embed="rId3"/>
          <a:srcRect l="27139" r="25905"/>
          <a:stretch>
            <a:fillRect/>
          </a:stretch>
        </p:blipFill>
        <p:spPr>
          <a:xfrm>
            <a:off x="3421063" y="1839913"/>
            <a:ext cx="2786062" cy="3954462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8197" name="Picture 4"/>
          <p:cNvPicPr>
            <a:picLocks noChangeAspect="1"/>
          </p:cNvPicPr>
          <p:nvPr/>
        </p:nvPicPr>
        <p:blipFill>
          <a:blip r:embed="rId4"/>
          <a:srcRect l="18117"/>
          <a:stretch>
            <a:fillRect/>
          </a:stretch>
        </p:blipFill>
        <p:spPr>
          <a:xfrm>
            <a:off x="201613" y="1839913"/>
            <a:ext cx="3074987" cy="3954462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8198" name="Picture 6"/>
          <p:cNvPicPr>
            <a:picLocks noChangeAspect="1"/>
          </p:cNvPicPr>
          <p:nvPr/>
        </p:nvPicPr>
        <p:blipFill>
          <a:blip r:embed="rId5"/>
          <a:srcRect r="16167" b="5968"/>
          <a:stretch>
            <a:fillRect/>
          </a:stretch>
        </p:blipFill>
        <p:spPr>
          <a:xfrm>
            <a:off x="6326188" y="1839913"/>
            <a:ext cx="2647950" cy="3954462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5" name="文本框 4"/>
          <p:cNvSpPr txBox="1"/>
          <p:nvPr/>
        </p:nvSpPr>
        <p:spPr>
          <a:xfrm>
            <a:off x="2247900" y="2033588"/>
            <a:ext cx="785813" cy="429895"/>
          </a:xfrm>
          <a:prstGeom prst="rect">
            <a:avLst/>
          </a:prstGeom>
          <a:noFill/>
          <a:ln w="9525">
            <a:noFill/>
          </a:ln>
        </p:spPr>
        <p:txBody>
          <a:bodyPr wrap="square" anchor="t" anchorCtr="0">
            <a:spAutoFit/>
          </a:bodyPr>
          <a:p>
            <a:r>
              <a:rPr lang="zh-CN" altLang="en-US" sz="2200" dirty="0">
                <a:solidFill>
                  <a:schemeClr val="bg1"/>
                </a:solidFill>
                <a:latin typeface="微软雅黑" panose="020B0503020204020204" pitchFamily="2" charset="-122"/>
                <a:ea typeface="微软雅黑" panose="020B0503020204020204" pitchFamily="2" charset="-122"/>
              </a:rPr>
              <a:t>雷达</a:t>
            </a:r>
            <a:endParaRPr lang="zh-CN" altLang="en-US" sz="2200" dirty="0">
              <a:solidFill>
                <a:schemeClr val="bg1"/>
              </a:solidFill>
              <a:latin typeface="微软雅黑" panose="020B0503020204020204" pitchFamily="2" charset="-122"/>
              <a:ea typeface="微软雅黑" panose="020B0503020204020204" pitchFamily="2" charset="-122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5419725" y="2033588"/>
            <a:ext cx="787400" cy="429895"/>
          </a:xfrm>
          <a:prstGeom prst="rect">
            <a:avLst/>
          </a:prstGeom>
          <a:noFill/>
          <a:ln w="9525">
            <a:noFill/>
          </a:ln>
        </p:spPr>
        <p:txBody>
          <a:bodyPr wrap="square" anchor="t" anchorCtr="0">
            <a:spAutoFit/>
          </a:bodyPr>
          <a:p>
            <a:r>
              <a:rPr lang="zh-CN" altLang="en-US" sz="2200" dirty="0">
                <a:solidFill>
                  <a:schemeClr val="bg1"/>
                </a:solidFill>
                <a:latin typeface="微软雅黑" panose="020B0503020204020204" pitchFamily="2" charset="-122"/>
                <a:ea typeface="微软雅黑" panose="020B0503020204020204" pitchFamily="2" charset="-122"/>
              </a:rPr>
              <a:t>声呐</a:t>
            </a:r>
            <a:endParaRPr lang="zh-CN" altLang="en-US" sz="2200" dirty="0">
              <a:solidFill>
                <a:schemeClr val="bg1"/>
              </a:solidFill>
              <a:latin typeface="微软雅黑" panose="020B0503020204020204" pitchFamily="2" charset="-122"/>
              <a:ea typeface="微软雅黑" panose="020B0503020204020204" pitchFamily="2" charset="-122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8051800" y="2011363"/>
            <a:ext cx="787400" cy="429895"/>
          </a:xfrm>
          <a:prstGeom prst="rect">
            <a:avLst/>
          </a:prstGeom>
          <a:noFill/>
          <a:ln w="9525">
            <a:noFill/>
          </a:ln>
        </p:spPr>
        <p:txBody>
          <a:bodyPr wrap="square" anchor="t" anchorCtr="0">
            <a:spAutoFit/>
          </a:bodyPr>
          <a:p>
            <a:r>
              <a:rPr lang="zh-CN" altLang="en-US" sz="2200" dirty="0">
                <a:solidFill>
                  <a:schemeClr val="bg1"/>
                </a:solidFill>
                <a:latin typeface="微软雅黑" panose="020B0503020204020204" pitchFamily="2" charset="-122"/>
                <a:ea typeface="微软雅黑" panose="020B0503020204020204" pitchFamily="2" charset="-122"/>
              </a:rPr>
              <a:t>激光</a:t>
            </a:r>
            <a:endParaRPr lang="zh-CN" altLang="en-US" sz="2200" dirty="0">
              <a:solidFill>
                <a:schemeClr val="bg1"/>
              </a:solidFill>
              <a:latin typeface="微软雅黑" panose="020B0503020204020204" pitchFamily="2" charset="-122"/>
              <a:ea typeface="微软雅黑" panose="020B0503020204020204" pitchFamily="2" charset="-122"/>
            </a:endParaRPr>
          </a:p>
        </p:txBody>
      </p:sp>
      <p:sp>
        <p:nvSpPr>
          <p:cNvPr id="8202" name="文本框 3"/>
          <p:cNvSpPr txBox="1"/>
          <p:nvPr/>
        </p:nvSpPr>
        <p:spPr>
          <a:xfrm>
            <a:off x="3708400" y="908050"/>
            <a:ext cx="2279650" cy="829945"/>
          </a:xfrm>
          <a:prstGeom prst="rect">
            <a:avLst/>
          </a:prstGeom>
          <a:noFill/>
          <a:ln w="9525">
            <a:noFill/>
          </a:ln>
        </p:spPr>
        <p:txBody>
          <a:bodyPr wrap="square" anchor="t" anchorCtr="0">
            <a:spAutoFit/>
          </a:bodyPr>
          <a:p>
            <a:r>
              <a:rPr lang="zh-CN" altLang="en-US" sz="2400" b="1" dirty="0">
                <a:latin typeface="Arial" panose="020B0604020202020204" pitchFamily="34" charset="0"/>
                <a:ea typeface="宋体" panose="02010600030101010101" pitchFamily="2" charset="-122"/>
              </a:rPr>
              <a:t>潜水艇与障碍物之间的距离</a:t>
            </a:r>
            <a:endParaRPr lang="zh-CN" altLang="en-US" sz="2400" b="1" dirty="0"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8203" name="文本框 8"/>
          <p:cNvSpPr txBox="1"/>
          <p:nvPr/>
        </p:nvSpPr>
        <p:spPr>
          <a:xfrm>
            <a:off x="539750" y="908050"/>
            <a:ext cx="2106613" cy="829945"/>
          </a:xfrm>
          <a:prstGeom prst="rect">
            <a:avLst/>
          </a:prstGeom>
          <a:noFill/>
          <a:ln w="9525">
            <a:noFill/>
          </a:ln>
        </p:spPr>
        <p:txBody>
          <a:bodyPr wrap="square" anchor="t" anchorCtr="0">
            <a:spAutoFit/>
          </a:bodyPr>
          <a:p>
            <a:r>
              <a:rPr lang="zh-CN" altLang="en-US" sz="2400" b="1" dirty="0">
                <a:latin typeface="Arial" panose="020B0604020202020204" pitchFamily="34" charset="0"/>
                <a:ea typeface="宋体" panose="02010600030101010101" pitchFamily="2" charset="-122"/>
              </a:rPr>
              <a:t>飞机与雷达站之间的距离</a:t>
            </a:r>
            <a:endParaRPr lang="zh-CN" altLang="en-US" sz="3200" b="1" dirty="0"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8204" name="文本框 9"/>
          <p:cNvSpPr txBox="1"/>
          <p:nvPr/>
        </p:nvSpPr>
        <p:spPr>
          <a:xfrm>
            <a:off x="6948488" y="1123950"/>
            <a:ext cx="4572000" cy="398780"/>
          </a:xfrm>
          <a:prstGeom prst="rect">
            <a:avLst/>
          </a:prstGeom>
          <a:noFill/>
          <a:ln w="9525">
            <a:noFill/>
          </a:ln>
        </p:spPr>
        <p:txBody>
          <a:bodyPr wrap="square" anchor="t" anchorCtr="0">
            <a:spAutoFit/>
          </a:bodyPr>
          <a:p>
            <a:r>
              <a:rPr lang="zh-CN" altLang="en-US" sz="2000" b="1">
                <a:latin typeface="Arial" panose="020B0604020202020204" pitchFamily="34" charset="0"/>
                <a:ea typeface="宋体" panose="02010600030101010101" pitchFamily="2" charset="-122"/>
              </a:rPr>
              <a:t>激光测距仪</a:t>
            </a:r>
            <a:endParaRPr lang="zh-CN" altLang="en-US" sz="2000" b="1"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7180" name="文本框 7179"/>
          <p:cNvSpPr txBox="1"/>
          <p:nvPr/>
        </p:nvSpPr>
        <p:spPr>
          <a:xfrm>
            <a:off x="200025" y="5661025"/>
            <a:ext cx="8556625" cy="977265"/>
          </a:xfrm>
          <a:prstGeom prst="rect">
            <a:avLst/>
          </a:prstGeom>
          <a:noFill/>
          <a:ln w="9525">
            <a:noFill/>
          </a:ln>
        </p:spPr>
        <p:txBody>
          <a:bodyPr wrap="square" anchor="t" anchorCtr="0">
            <a:spAutoFit/>
          </a:bodyPr>
          <a:p>
            <a:pPr>
              <a:lnSpc>
                <a:spcPct val="120000"/>
              </a:lnSpc>
            </a:pPr>
            <a:r>
              <a:rPr lang="zh-CN" altLang="en-US" sz="2400" b="1" dirty="0">
                <a:latin typeface="Arial" panose="020B0604020202020204" pitchFamily="34" charset="0"/>
                <a:ea typeface="宋体" panose="02010600030101010101" pitchFamily="2" charset="-122"/>
              </a:rPr>
              <a:t>这些都是</a:t>
            </a:r>
            <a:r>
              <a:rPr lang="zh-CN" altLang="en-US" sz="2400" b="1" dirty="0">
                <a:solidFill>
                  <a:srgbClr val="FF3300"/>
                </a:solidFill>
                <a:latin typeface="Arial" panose="020B0604020202020204" pitchFamily="34" charset="0"/>
                <a:ea typeface="宋体" panose="02010600030101010101" pitchFamily="2" charset="-122"/>
                <a:sym typeface="Arial" panose="020B0604020202020204" pitchFamily="34" charset="0"/>
              </a:rPr>
              <a:t>利用波</a:t>
            </a:r>
            <a:r>
              <a:rPr lang="zh-CN" altLang="en-US" sz="2400" b="1" dirty="0">
                <a:latin typeface="Arial" panose="020B0604020202020204" pitchFamily="34" charset="0"/>
                <a:ea typeface="宋体" panose="02010600030101010101" pitchFamily="2" charset="-122"/>
              </a:rPr>
              <a:t>的</a:t>
            </a:r>
            <a:r>
              <a:rPr lang="zh-CN" altLang="en-US" sz="2400" b="1" dirty="0">
                <a:solidFill>
                  <a:srgbClr val="FF3300"/>
                </a:solidFill>
                <a:latin typeface="Arial" panose="020B0604020202020204" pitchFamily="34" charset="0"/>
                <a:ea typeface="宋体" panose="02010600030101010101" pitchFamily="2" charset="-122"/>
                <a:sym typeface="Arial" panose="020B0604020202020204" pitchFamily="34" charset="0"/>
              </a:rPr>
              <a:t>发送与接收</a:t>
            </a:r>
            <a:r>
              <a:rPr lang="zh-CN" altLang="en-US" sz="2400" b="1" dirty="0">
                <a:latin typeface="Arial" panose="020B0604020202020204" pitchFamily="34" charset="0"/>
                <a:ea typeface="宋体" panose="02010600030101010101" pitchFamily="2" charset="-122"/>
              </a:rPr>
              <a:t>之间的</a:t>
            </a:r>
            <a:r>
              <a:rPr lang="zh-CN" altLang="en-US" sz="2400" b="1" dirty="0">
                <a:solidFill>
                  <a:srgbClr val="FF3300"/>
                </a:solidFill>
                <a:latin typeface="Arial" panose="020B0604020202020204" pitchFamily="34" charset="0"/>
                <a:ea typeface="宋体" panose="02010600030101010101" pitchFamily="2" charset="-122"/>
                <a:sym typeface="Arial" panose="020B0604020202020204" pitchFamily="34" charset="0"/>
              </a:rPr>
              <a:t>时间</a:t>
            </a:r>
            <a:r>
              <a:rPr lang="zh-CN" altLang="en-US" sz="2400" b="1" dirty="0">
                <a:latin typeface="Arial" panose="020B0604020202020204" pitchFamily="34" charset="0"/>
                <a:ea typeface="宋体" panose="02010600030101010101" pitchFamily="2" charset="-122"/>
              </a:rPr>
              <a:t>长短来测量测距仪与被测对象之间距离的。</a:t>
            </a:r>
            <a:endParaRPr lang="zh-CN" altLang="en-US" sz="2400" b="1" dirty="0"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grpSp>
        <p:nvGrpSpPr>
          <p:cNvPr id="7181" name="组合 7180"/>
          <p:cNvGrpSpPr/>
          <p:nvPr/>
        </p:nvGrpSpPr>
        <p:grpSpPr>
          <a:xfrm>
            <a:off x="7596188" y="3717925"/>
            <a:ext cx="1444625" cy="1954213"/>
            <a:chOff x="0" y="0"/>
            <a:chExt cx="3681" cy="5810"/>
          </a:xfrm>
        </p:grpSpPr>
        <p:pic>
          <p:nvPicPr>
            <p:cNvPr id="8207" name="图片 7181" descr="图形12"/>
            <p:cNvPicPr>
              <a:picLocks noChangeAspect="1"/>
            </p:cNvPicPr>
            <p:nvPr/>
          </p:nvPicPr>
          <p:blipFill>
            <a:blip r:embed="rId6"/>
            <a:srcRect l="29369" t="2730" r="27682" b="1599"/>
            <a:stretch>
              <a:fillRect/>
            </a:stretch>
          </p:blipFill>
          <p:spPr>
            <a:xfrm>
              <a:off x="0" y="0"/>
              <a:ext cx="2608" cy="5810"/>
            </a:xfrm>
            <a:prstGeom prst="rect">
              <a:avLst/>
            </a:prstGeom>
            <a:noFill/>
            <a:ln w="9525">
              <a:noFill/>
            </a:ln>
          </p:spPr>
        </p:pic>
        <p:sp>
          <p:nvSpPr>
            <p:cNvPr id="8208" name="文本框 7182"/>
            <p:cNvSpPr txBox="1"/>
            <p:nvPr/>
          </p:nvSpPr>
          <p:spPr>
            <a:xfrm>
              <a:off x="2666" y="1644"/>
              <a:ext cx="1015" cy="3175"/>
            </a:xfrm>
            <a:prstGeom prst="rect">
              <a:avLst/>
            </a:prstGeom>
            <a:noFill/>
            <a:ln w="9525">
              <a:noFill/>
            </a:ln>
          </p:spPr>
          <p:txBody>
            <a:bodyPr vert="eaVert" wrap="square" anchor="t" anchorCtr="0">
              <a:spAutoFit/>
            </a:bodyPr>
            <a:p>
              <a:r>
                <a:rPr lang="zh-CN" altLang="en-US" sz="1400" b="1" dirty="0">
                  <a:solidFill>
                    <a:schemeClr val="bg1"/>
                  </a:solidFill>
                  <a:latin typeface="Arial" panose="020B0604020202020204" pitchFamily="34" charset="0"/>
                  <a:ea typeface="宋体" panose="02010600030101010101" pitchFamily="2" charset="-122"/>
                </a:rPr>
                <a:t>激光测距仪</a:t>
              </a:r>
              <a:endParaRPr lang="zh-CN" altLang="en-US" sz="1400" b="1" dirty="0">
                <a:solidFill>
                  <a:schemeClr val="bg1"/>
                </a:solidFill>
                <a:latin typeface="Arial" panose="020B0604020202020204" pitchFamily="34" charset="0"/>
                <a:ea typeface="宋体" panose="02010600030101010101" pitchFamily="2" charset="-122"/>
              </a:endParaRPr>
            </a:p>
          </p:txBody>
        </p:sp>
      </p:grpSp>
    </p:spTree>
    <p:custDataLst>
      <p:tags r:id="rId7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5" dur="500"/>
                                        <p:tgtEl>
                                          <p:spTgt spid="71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00"/>
                            </p:stCondLst>
                            <p:childTnLst>
                              <p:par>
                                <p:cTn id="27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71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  <p:bldP spid="7180" grpId="0" bldLvl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8195" name="图片 8194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33338" y="44450"/>
            <a:ext cx="828675" cy="6858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8196" name="文本框 8195"/>
          <p:cNvSpPr txBox="1"/>
          <p:nvPr/>
        </p:nvSpPr>
        <p:spPr>
          <a:xfrm>
            <a:off x="1835150" y="547688"/>
            <a:ext cx="5473700" cy="645160"/>
          </a:xfrm>
          <a:prstGeom prst="rect">
            <a:avLst/>
          </a:prstGeom>
          <a:noFill/>
          <a:ln w="9525">
            <a:noFill/>
          </a:ln>
        </p:spPr>
        <p:txBody>
          <a:bodyPr wrap="square" anchor="t" anchorCtr="0">
            <a:spAutoFit/>
          </a:bodyPr>
          <a:p>
            <a:r>
              <a:rPr lang="zh-CN" altLang="en-US" sz="3600" b="1" dirty="0">
                <a:solidFill>
                  <a:srgbClr val="0000FF"/>
                </a:solidFill>
                <a:latin typeface="Arial" panose="020B0604020202020204" pitchFamily="34" charset="0"/>
                <a:ea typeface="宋体" panose="02010600030101010101" pitchFamily="2" charset="-122"/>
                <a:sym typeface="Arial" panose="020B0604020202020204" pitchFamily="34" charset="0"/>
              </a:rPr>
              <a:t>测量长度的特殊方法</a:t>
            </a:r>
            <a:endParaRPr lang="zh-CN" altLang="en-US" sz="3600" b="1" dirty="0">
              <a:solidFill>
                <a:srgbClr val="0000FF"/>
              </a:solidFill>
              <a:latin typeface="Arial" panose="020B0604020202020204" pitchFamily="34" charset="0"/>
              <a:ea typeface="宋体" panose="02010600030101010101" pitchFamily="2" charset="-122"/>
              <a:sym typeface="Arial" panose="020B0604020202020204" pitchFamily="34" charset="0"/>
            </a:endParaRPr>
          </a:p>
        </p:txBody>
      </p:sp>
      <p:sp>
        <p:nvSpPr>
          <p:cNvPr id="8197" name="文本框 8196"/>
          <p:cNvSpPr txBox="1"/>
          <p:nvPr/>
        </p:nvSpPr>
        <p:spPr>
          <a:xfrm>
            <a:off x="611188" y="2349500"/>
            <a:ext cx="2376487" cy="583565"/>
          </a:xfrm>
          <a:prstGeom prst="rect">
            <a:avLst/>
          </a:prstGeom>
          <a:noFill/>
          <a:ln w="9525">
            <a:noFill/>
          </a:ln>
        </p:spPr>
        <p:txBody>
          <a:bodyPr wrap="square" anchor="t" anchorCtr="0">
            <a:spAutoFit/>
          </a:bodyPr>
          <a:p>
            <a:r>
              <a:rPr lang="zh-CN" altLang="en-US" sz="3200" b="1" dirty="0">
                <a:solidFill>
                  <a:srgbClr val="0000FF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①、累积法</a:t>
            </a:r>
            <a:endParaRPr lang="zh-CN" altLang="en-US" sz="3200" b="1" dirty="0">
              <a:solidFill>
                <a:srgbClr val="0000FF"/>
              </a:solidFill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8198" name="文本框 8197"/>
          <p:cNvSpPr txBox="1"/>
          <p:nvPr/>
        </p:nvSpPr>
        <p:spPr>
          <a:xfrm>
            <a:off x="3060700" y="2349500"/>
            <a:ext cx="5903913" cy="583565"/>
          </a:xfrm>
          <a:prstGeom prst="rect">
            <a:avLst/>
          </a:prstGeom>
          <a:noFill/>
          <a:ln w="9525">
            <a:noFill/>
          </a:ln>
        </p:spPr>
        <p:txBody>
          <a:bodyPr wrap="square" anchor="t" anchorCtr="0">
            <a:spAutoFit/>
          </a:bodyPr>
          <a:p>
            <a:r>
              <a:rPr lang="zh-CN" altLang="en-US" sz="3200" b="1" dirty="0">
                <a:latin typeface="Arial" panose="020B0604020202020204" pitchFamily="34" charset="0"/>
                <a:ea typeface="宋体" panose="02010600030101010101" pitchFamily="2" charset="-122"/>
              </a:rPr>
              <a:t>测纸的厚度，细金属丝直径等</a:t>
            </a:r>
            <a:endParaRPr lang="zh-CN" altLang="en-US" sz="3200" b="1" dirty="0"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pic>
        <p:nvPicPr>
          <p:cNvPr id="8199" name="Picture 4"/>
          <p:cNvPicPr>
            <a:picLocks noChangeAspect="1"/>
          </p:cNvPicPr>
          <p:nvPr/>
        </p:nvPicPr>
        <p:blipFill>
          <a:blip r:embed="rId2"/>
          <a:srcRect l="1799" t="17130"/>
          <a:stretch>
            <a:fillRect/>
          </a:stretch>
        </p:blipFill>
        <p:spPr>
          <a:xfrm>
            <a:off x="4283075" y="3429000"/>
            <a:ext cx="4610100" cy="2865438"/>
          </a:xfrm>
          <a:prstGeom prst="rect">
            <a:avLst/>
          </a:prstGeom>
          <a:noFill/>
          <a:ln w="15875" cap="flat" cmpd="sng">
            <a:solidFill>
              <a:srgbClr val="0000FF"/>
            </a:solidFill>
            <a:prstDash val="solid"/>
            <a:miter/>
            <a:headEnd type="none" w="med" len="med"/>
            <a:tailEnd type="none" w="med" len="med"/>
          </a:ln>
        </p:spPr>
      </p:pic>
      <p:pic>
        <p:nvPicPr>
          <p:cNvPr id="8200" name="图片 8199" descr="测纸厚"/>
          <p:cNvPicPr>
            <a:picLocks noChangeAspect="1"/>
          </p:cNvPicPr>
          <p:nvPr/>
        </p:nvPicPr>
        <p:blipFill>
          <a:blip r:embed="rId3"/>
          <a:srcRect l="13417" r="4071"/>
          <a:stretch>
            <a:fillRect/>
          </a:stretch>
        </p:blipFill>
        <p:spPr>
          <a:xfrm>
            <a:off x="755650" y="3429000"/>
            <a:ext cx="3230563" cy="2809875"/>
          </a:xfrm>
          <a:prstGeom prst="rect">
            <a:avLst/>
          </a:prstGeom>
          <a:noFill/>
          <a:ln w="15875" cap="flat" cmpd="sng">
            <a:solidFill>
              <a:srgbClr val="0000FF"/>
            </a:solidFill>
            <a:prstDash val="solid"/>
            <a:miter/>
            <a:headEnd type="none" w="med" len="med"/>
            <a:tailEnd type="none" w="med" len="med"/>
          </a:ln>
        </p:spPr>
      </p:pic>
    </p:spTree>
    <p:custDataLst>
      <p:tags r:id="rId4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81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81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81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81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"/>
                            </p:stCondLst>
                            <p:childTnLst>
                              <p:par>
                                <p:cTn id="24" presetID="16" presetClass="entr" presetSubtype="37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6" dur="500"/>
                                        <p:tgtEl>
                                          <p:spTgt spid="82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000"/>
                            </p:stCondLst>
                            <p:childTnLst>
                              <p:par>
                                <p:cTn id="28" presetID="16" presetClass="entr" presetSubtype="37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30" dur="500"/>
                                        <p:tgtEl>
                                          <p:spTgt spid="81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196" grpId="0" bldLvl="0"/>
      <p:bldP spid="8197" grpId="0" bldLvl="0"/>
      <p:bldP spid="8198" grpId="0" bldLvl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10241" name="Freeform 2"/>
          <p:cNvSpPr/>
          <p:nvPr/>
        </p:nvSpPr>
        <p:spPr>
          <a:xfrm rot="-6128820">
            <a:off x="5895975" y="3592513"/>
            <a:ext cx="4495800" cy="4114800"/>
          </a:xfrm>
          <a:custGeom>
            <a:avLst/>
            <a:gdLst/>
            <a:ahLst/>
            <a:cxnLst/>
            <a:pathLst>
              <a:path w="8994098" h="8229600">
                <a:moveTo>
                  <a:pt x="0" y="0"/>
                </a:moveTo>
                <a:lnTo>
                  <a:pt x="8994098" y="0"/>
                </a:lnTo>
                <a:lnTo>
                  <a:pt x="8994098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1">
              <a:alphaModFix amt="56999"/>
            </a:blip>
            <a:stretch>
              <a:fillRect/>
            </a:stretch>
          </a:blipFill>
          <a:ln w="9525">
            <a:noFill/>
          </a:ln>
        </p:spPr>
        <p:txBody>
          <a:bodyPr/>
          <a:p>
            <a:endParaRPr lang="zh-CN" altLang="en-US"/>
          </a:p>
        </p:txBody>
      </p:sp>
      <p:sp>
        <p:nvSpPr>
          <p:cNvPr id="10242" name="Freeform 3"/>
          <p:cNvSpPr/>
          <p:nvPr/>
        </p:nvSpPr>
        <p:spPr>
          <a:xfrm rot="-1337144">
            <a:off x="-1782762" y="1274763"/>
            <a:ext cx="3790950" cy="4114800"/>
          </a:xfrm>
          <a:custGeom>
            <a:avLst/>
            <a:gdLst/>
            <a:ahLst/>
            <a:cxnLst/>
            <a:pathLst>
              <a:path w="7581519" h="8229600">
                <a:moveTo>
                  <a:pt x="0" y="0"/>
                </a:moveTo>
                <a:lnTo>
                  <a:pt x="7581519" y="0"/>
                </a:lnTo>
                <a:lnTo>
                  <a:pt x="7581519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2">
              <a:alphaModFix amt="45999"/>
            </a:blip>
            <a:stretch>
              <a:fillRect/>
            </a:stretch>
          </a:blipFill>
          <a:ln w="9525">
            <a:noFill/>
          </a:ln>
        </p:spPr>
        <p:txBody>
          <a:bodyPr/>
          <a:p>
            <a:endParaRPr lang="zh-CN" altLang="en-US"/>
          </a:p>
        </p:txBody>
      </p:sp>
      <p:sp>
        <p:nvSpPr>
          <p:cNvPr id="10243" name="文本框 7"/>
          <p:cNvSpPr txBox="1"/>
          <p:nvPr/>
        </p:nvSpPr>
        <p:spPr>
          <a:xfrm>
            <a:off x="609600" y="1098550"/>
            <a:ext cx="4648200" cy="610235"/>
          </a:xfrm>
          <a:prstGeom prst="rect">
            <a:avLst/>
          </a:prstGeom>
          <a:noFill/>
          <a:ln w="9525">
            <a:noFill/>
          </a:ln>
        </p:spPr>
        <p:txBody>
          <a:bodyPr wrap="square" anchor="t" anchorCtr="0">
            <a:spAutoFit/>
          </a:bodyPr>
          <a:p>
            <a:pPr>
              <a:lnSpc>
                <a:spcPct val="125000"/>
              </a:lnSpc>
            </a:pPr>
            <a:r>
              <a:rPr lang="zh-CN" altLang="en-US" sz="2700" b="1" dirty="0">
                <a:solidFill>
                  <a:schemeClr val="bg1"/>
                </a:solidFill>
                <a:latin typeface="微软雅黑" panose="020B0503020204020204" pitchFamily="2" charset="-122"/>
                <a:ea typeface="微软雅黑" panose="020B0503020204020204" pitchFamily="2" charset="-122"/>
              </a:rPr>
              <a:t>小试牛刀</a:t>
            </a:r>
            <a:endParaRPr lang="zh-CN" altLang="en-US" sz="2700" b="1" dirty="0">
              <a:solidFill>
                <a:schemeClr val="bg1"/>
              </a:solidFill>
              <a:latin typeface="微软雅黑" panose="020B0503020204020204" pitchFamily="2" charset="-122"/>
              <a:ea typeface="微软雅黑" panose="020B0503020204020204" pitchFamily="2" charset="-122"/>
            </a:endParaRPr>
          </a:p>
        </p:txBody>
      </p:sp>
      <p:sp>
        <p:nvSpPr>
          <p:cNvPr id="10244" name="文本框 9"/>
          <p:cNvSpPr txBox="1"/>
          <p:nvPr/>
        </p:nvSpPr>
        <p:spPr>
          <a:xfrm>
            <a:off x="514350" y="2400300"/>
            <a:ext cx="7842250" cy="2515235"/>
          </a:xfrm>
          <a:prstGeom prst="rect">
            <a:avLst/>
          </a:prstGeom>
          <a:noFill/>
          <a:ln w="9525">
            <a:noFill/>
          </a:ln>
        </p:spPr>
        <p:txBody>
          <a:bodyPr wrap="square" anchor="t" anchorCtr="0">
            <a:spAutoFit/>
          </a:bodyPr>
          <a:p>
            <a:pPr algn="just">
              <a:lnSpc>
                <a:spcPct val="125000"/>
              </a:lnSpc>
            </a:pPr>
            <a:r>
              <a:rPr lang="zh-CN" altLang="en-US" sz="2100" dirty="0">
                <a:latin typeface="微软雅黑" panose="020B0503020204020204" pitchFamily="2" charset="-122"/>
                <a:ea typeface="微软雅黑" panose="020B0503020204020204" pitchFamily="2" charset="-122"/>
              </a:rPr>
              <a:t>例（202</a:t>
            </a:r>
            <a:r>
              <a:rPr lang="en-US" altLang="zh-CN" sz="2100" dirty="0">
                <a:latin typeface="微软雅黑" panose="020B0503020204020204" pitchFamily="2" charset="-122"/>
                <a:ea typeface="微软雅黑" panose="020B0503020204020204" pitchFamily="2" charset="-122"/>
              </a:rPr>
              <a:t>4</a:t>
            </a:r>
            <a:r>
              <a:rPr lang="zh-CN" altLang="en-US" sz="2100" dirty="0">
                <a:latin typeface="微软雅黑" panose="020B0503020204020204" pitchFamily="2" charset="-122"/>
                <a:ea typeface="微软雅黑" panose="020B0503020204020204" pitchFamily="2" charset="-122"/>
              </a:rPr>
              <a:t>•鹿城区）为了较准确地测出金属导线的直径，他采用了以下的办法：剪下一段导线后，将这段导线紧密地在一支铅笔上缠绕18圈，形成一个导线圈，再用一把刻度尺去测量这线圈的长度如图所示为</a:t>
            </a:r>
            <a:r>
              <a:rPr lang="zh-CN" altLang="en-US" sz="2100" u="sng" dirty="0">
                <a:latin typeface="微软雅黑" panose="020B0503020204020204" pitchFamily="2" charset="-122"/>
                <a:ea typeface="微软雅黑" panose="020B0503020204020204" pitchFamily="2" charset="-122"/>
              </a:rPr>
              <a:t>            </a:t>
            </a:r>
            <a:r>
              <a:rPr lang="zh-CN" altLang="en-US" sz="2100" dirty="0">
                <a:latin typeface="微软雅黑" panose="020B0503020204020204" pitchFamily="2" charset="-122"/>
                <a:ea typeface="微软雅黑" panose="020B0503020204020204" pitchFamily="2" charset="-122"/>
              </a:rPr>
              <a:t>cm,这一品牌导线的直径是</a:t>
            </a:r>
            <a:r>
              <a:rPr lang="zh-CN" altLang="en-US" sz="2100" u="sng" dirty="0">
                <a:latin typeface="微软雅黑" panose="020B0503020204020204" pitchFamily="2" charset="-122"/>
                <a:ea typeface="微软雅黑" panose="020B0503020204020204" pitchFamily="2" charset="-122"/>
              </a:rPr>
              <a:t>            </a:t>
            </a:r>
            <a:r>
              <a:rPr lang="zh-CN" altLang="en-US" sz="2100" dirty="0">
                <a:latin typeface="微软雅黑" panose="020B0503020204020204" pitchFamily="2" charset="-122"/>
                <a:ea typeface="微软雅黑" panose="020B0503020204020204" pitchFamily="2" charset="-122"/>
              </a:rPr>
              <a:t>mm。若在绕线时匝与匝之间留有间隙，则测量值比真实值要</a:t>
            </a:r>
            <a:endParaRPr lang="zh-CN" altLang="en-US" sz="2100" dirty="0">
              <a:latin typeface="微软雅黑" panose="020B0503020204020204" pitchFamily="2" charset="-122"/>
              <a:ea typeface="微软雅黑" panose="020B0503020204020204" pitchFamily="2" charset="-122"/>
            </a:endParaRPr>
          </a:p>
          <a:p>
            <a:pPr algn="just">
              <a:lnSpc>
                <a:spcPct val="125000"/>
              </a:lnSpc>
            </a:pPr>
            <a:r>
              <a:rPr lang="zh-CN" altLang="en-US" sz="2100" dirty="0">
                <a:latin typeface="微软雅黑" panose="020B0503020204020204" pitchFamily="2" charset="-122"/>
                <a:ea typeface="微软雅黑" panose="020B0503020204020204" pitchFamily="2" charset="-122"/>
              </a:rPr>
              <a:t>偏</a:t>
            </a:r>
            <a:r>
              <a:rPr lang="zh-CN" altLang="en-US" sz="2100" u="sng" dirty="0">
                <a:latin typeface="微软雅黑" panose="020B0503020204020204" pitchFamily="2" charset="-122"/>
                <a:ea typeface="微软雅黑" panose="020B0503020204020204" pitchFamily="2" charset="-122"/>
              </a:rPr>
              <a:t>           </a:t>
            </a:r>
            <a:r>
              <a:rPr lang="zh-CN" altLang="en-US" sz="2100" dirty="0">
                <a:latin typeface="微软雅黑" panose="020B0503020204020204" pitchFamily="2" charset="-122"/>
                <a:ea typeface="微软雅黑" panose="020B0503020204020204" pitchFamily="2" charset="-122"/>
              </a:rPr>
              <a:t>（选填“大”或“小”）。</a:t>
            </a:r>
            <a:endParaRPr lang="zh-CN" altLang="en-US" sz="2100" dirty="0">
              <a:latin typeface="微软雅黑" panose="020B0503020204020204" pitchFamily="2" charset="-122"/>
              <a:ea typeface="微软雅黑" panose="020B0503020204020204" pitchFamily="2" charset="-122"/>
            </a:endParaRPr>
          </a:p>
        </p:txBody>
      </p:sp>
      <p:pic>
        <p:nvPicPr>
          <p:cNvPr id="10245" name="Picture 2" descr="菁优网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38638" y="4457700"/>
            <a:ext cx="4017962" cy="130175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6" name="文本框 5"/>
          <p:cNvSpPr txBox="1"/>
          <p:nvPr/>
        </p:nvSpPr>
        <p:spPr>
          <a:xfrm>
            <a:off x="2425700" y="3629025"/>
            <a:ext cx="787400" cy="429895"/>
          </a:xfrm>
          <a:prstGeom prst="rect">
            <a:avLst/>
          </a:prstGeom>
          <a:noFill/>
          <a:ln w="9525">
            <a:noFill/>
          </a:ln>
        </p:spPr>
        <p:txBody>
          <a:bodyPr wrap="square" anchor="t" anchorCtr="0">
            <a:spAutoFit/>
          </a:bodyPr>
          <a:p>
            <a:r>
              <a:rPr lang="en-US" altLang="zh-CN" sz="2200" dirty="0">
                <a:solidFill>
                  <a:srgbClr val="FF6600"/>
                </a:solidFill>
                <a:latin typeface="微软雅黑" panose="020B0503020204020204" pitchFamily="2" charset="-122"/>
                <a:ea typeface="微软雅黑" panose="020B0503020204020204" pitchFamily="2" charset="-122"/>
              </a:rPr>
              <a:t>2.50</a:t>
            </a:r>
            <a:endParaRPr lang="zh-CN" altLang="en-US" sz="2200" dirty="0">
              <a:latin typeface="微软雅黑" panose="020B0503020204020204" pitchFamily="2" charset="-122"/>
              <a:ea typeface="微软雅黑" panose="020B0503020204020204" pitchFamily="2" charset="-122"/>
            </a:endParaRPr>
          </a:p>
        </p:txBody>
      </p:sp>
      <p:sp>
        <p:nvSpPr>
          <p:cNvPr id="9" name="文本框 8"/>
          <p:cNvSpPr txBox="1"/>
          <p:nvPr/>
        </p:nvSpPr>
        <p:spPr>
          <a:xfrm>
            <a:off x="6650038" y="3570288"/>
            <a:ext cx="1979612" cy="429895"/>
          </a:xfrm>
          <a:prstGeom prst="rect">
            <a:avLst/>
          </a:prstGeom>
          <a:noFill/>
          <a:ln w="9525">
            <a:noFill/>
          </a:ln>
        </p:spPr>
        <p:txBody>
          <a:bodyPr wrap="square" anchor="t" anchorCtr="0">
            <a:spAutoFit/>
          </a:bodyPr>
          <a:p>
            <a:r>
              <a:rPr lang="en-US" altLang="zh-CN" sz="2200" dirty="0">
                <a:solidFill>
                  <a:srgbClr val="FF6600"/>
                </a:solidFill>
                <a:latin typeface="微软雅黑" panose="020B0503020204020204" pitchFamily="2" charset="-122"/>
                <a:ea typeface="微软雅黑" panose="020B0503020204020204" pitchFamily="2" charset="-122"/>
              </a:rPr>
              <a:t>1.4</a:t>
            </a:r>
            <a:endParaRPr lang="zh-CN" altLang="en-US" sz="2200" dirty="0">
              <a:latin typeface="微软雅黑" panose="020B0503020204020204" pitchFamily="2" charset="-122"/>
              <a:ea typeface="微软雅黑" panose="020B0503020204020204" pitchFamily="2" charset="-122"/>
            </a:endParaRPr>
          </a:p>
        </p:txBody>
      </p:sp>
      <p:sp>
        <p:nvSpPr>
          <p:cNvPr id="13" name="文本框 12"/>
          <p:cNvSpPr txBox="1"/>
          <p:nvPr/>
        </p:nvSpPr>
        <p:spPr>
          <a:xfrm>
            <a:off x="1085850" y="4457700"/>
            <a:ext cx="1141413" cy="429895"/>
          </a:xfrm>
          <a:prstGeom prst="rect">
            <a:avLst/>
          </a:prstGeom>
          <a:noFill/>
          <a:ln w="9525">
            <a:noFill/>
          </a:ln>
        </p:spPr>
        <p:txBody>
          <a:bodyPr wrap="square" anchor="t" anchorCtr="0">
            <a:spAutoFit/>
          </a:bodyPr>
          <a:p>
            <a:r>
              <a:rPr lang="zh-CN" altLang="en-US" sz="2200" dirty="0">
                <a:solidFill>
                  <a:srgbClr val="FF6600"/>
                </a:solidFill>
                <a:latin typeface="微软雅黑" panose="020B0503020204020204" pitchFamily="2" charset="-122"/>
                <a:ea typeface="微软雅黑" panose="020B0503020204020204" pitchFamily="2" charset="-122"/>
              </a:rPr>
              <a:t>大</a:t>
            </a:r>
            <a:endParaRPr lang="zh-CN" altLang="en-US" sz="2200" dirty="0">
              <a:latin typeface="微软雅黑" panose="020B0503020204020204" pitchFamily="2" charset="-122"/>
              <a:ea typeface="微软雅黑" panose="020B0503020204020204" pitchFamily="2" charset="-122"/>
            </a:endParaRPr>
          </a:p>
        </p:txBody>
      </p:sp>
      <p:sp>
        <p:nvSpPr>
          <p:cNvPr id="4" name="矩形 3"/>
          <p:cNvSpPr/>
          <p:nvPr/>
        </p:nvSpPr>
        <p:spPr>
          <a:xfrm>
            <a:off x="268288" y="1768475"/>
            <a:ext cx="8607425" cy="4127500"/>
          </a:xfrm>
          <a:prstGeom prst="rect">
            <a:avLst/>
          </a:prstGeom>
          <a:noFill/>
          <a:ln w="63500">
            <a:solidFill>
              <a:schemeClr val="accent6">
                <a:lumMod val="60000"/>
                <a:lumOff val="40000"/>
              </a:schemeClr>
            </a:solidFill>
            <a:prstDash val="sys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609600" rtl="0" eaLnBrk="1" latinLnBrk="0" hangingPunct="1">
              <a:defRPr sz="12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304800" algn="l" defTabSz="609600" rtl="0" eaLnBrk="1" latinLnBrk="0" hangingPunct="1">
              <a:defRPr sz="12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609600" algn="l" defTabSz="609600" rtl="0" eaLnBrk="1" latinLnBrk="0" hangingPunct="1">
              <a:defRPr sz="12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914400" algn="l" defTabSz="609600" rtl="0" eaLnBrk="1" latinLnBrk="0" hangingPunct="1">
              <a:defRPr sz="12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219200" algn="l" defTabSz="609600" rtl="0" eaLnBrk="1" latinLnBrk="0" hangingPunct="1">
              <a:defRPr sz="12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1524000" algn="l" defTabSz="609600" rtl="0" eaLnBrk="1" latinLnBrk="0" hangingPunct="1">
              <a:defRPr sz="12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1828800" algn="l" defTabSz="609600" rtl="0" eaLnBrk="1" latinLnBrk="0" hangingPunct="1">
              <a:defRPr sz="12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2133600" algn="l" defTabSz="609600" rtl="0" eaLnBrk="1" latinLnBrk="0" hangingPunct="1">
              <a:defRPr sz="12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2438400" algn="l" defTabSz="609600" rtl="0" eaLnBrk="1" latinLnBrk="0" hangingPunct="1">
              <a:defRPr sz="12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fontAlgn="base"/>
            <a:endParaRPr kumimoji="1" lang="zh-CN" altLang="en-US" sz="2100" strike="noStrike" noProof="1">
              <a:latin typeface="微软雅黑" panose="020B0503020204020204" pitchFamily="2" charset="-122"/>
              <a:ea typeface="微软雅黑" panose="020B0503020204020204" pitchFamily="2" charset="-122"/>
            </a:endParaRPr>
          </a:p>
        </p:txBody>
      </p:sp>
    </p:spTree>
    <p:custDataLst>
      <p:tags r:id="rId4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9" grpId="0"/>
      <p:bldP spid="13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11265" name="Freeform 2"/>
          <p:cNvSpPr/>
          <p:nvPr/>
        </p:nvSpPr>
        <p:spPr>
          <a:xfrm rot="-6128820">
            <a:off x="5895975" y="3592513"/>
            <a:ext cx="4495800" cy="4114800"/>
          </a:xfrm>
          <a:custGeom>
            <a:avLst/>
            <a:gdLst/>
            <a:ahLst/>
            <a:cxnLst/>
            <a:pathLst>
              <a:path w="8994098" h="8229600">
                <a:moveTo>
                  <a:pt x="0" y="0"/>
                </a:moveTo>
                <a:lnTo>
                  <a:pt x="8994098" y="0"/>
                </a:lnTo>
                <a:lnTo>
                  <a:pt x="8994098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1">
              <a:alphaModFix amt="56999"/>
            </a:blip>
            <a:stretch>
              <a:fillRect/>
            </a:stretch>
          </a:blipFill>
          <a:ln w="9525">
            <a:noFill/>
          </a:ln>
        </p:spPr>
        <p:txBody>
          <a:bodyPr/>
          <a:p>
            <a:endParaRPr lang="zh-CN" altLang="en-US"/>
          </a:p>
        </p:txBody>
      </p:sp>
      <p:sp>
        <p:nvSpPr>
          <p:cNvPr id="11266" name="Freeform 3"/>
          <p:cNvSpPr/>
          <p:nvPr/>
        </p:nvSpPr>
        <p:spPr>
          <a:xfrm rot="-1337144">
            <a:off x="-1782762" y="1274763"/>
            <a:ext cx="3790950" cy="4114800"/>
          </a:xfrm>
          <a:custGeom>
            <a:avLst/>
            <a:gdLst/>
            <a:ahLst/>
            <a:cxnLst/>
            <a:pathLst>
              <a:path w="7581519" h="8229600">
                <a:moveTo>
                  <a:pt x="0" y="0"/>
                </a:moveTo>
                <a:lnTo>
                  <a:pt x="7581519" y="0"/>
                </a:lnTo>
                <a:lnTo>
                  <a:pt x="7581519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2">
              <a:alphaModFix amt="45999"/>
            </a:blip>
            <a:stretch>
              <a:fillRect/>
            </a:stretch>
          </a:blipFill>
          <a:ln w="9525">
            <a:noFill/>
          </a:ln>
        </p:spPr>
        <p:txBody>
          <a:bodyPr/>
          <a:p>
            <a:endParaRPr lang="zh-CN" altLang="en-US"/>
          </a:p>
        </p:txBody>
      </p:sp>
      <p:sp>
        <p:nvSpPr>
          <p:cNvPr id="21" name="五边形 20"/>
          <p:cNvSpPr/>
          <p:nvPr/>
        </p:nvSpPr>
        <p:spPr>
          <a:xfrm>
            <a:off x="0" y="1098550"/>
            <a:ext cx="5851525" cy="579438"/>
          </a:xfrm>
          <a:prstGeom prst="homePlate">
            <a:avLst/>
          </a:prstGeom>
          <a:gradFill>
            <a:gsLst>
              <a:gs pos="0">
                <a:srgbClr val="8E37EB"/>
              </a:gs>
              <a:gs pos="100000">
                <a:srgbClr val="417CF5"/>
              </a:gs>
            </a:gsLst>
            <a:lin ang="120000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/>
            <a:endParaRPr kumimoji="1" lang="zh-CN" altLang="en-US" sz="600" strike="noStrike" noProof="1" dirty="0"/>
          </a:p>
        </p:txBody>
      </p:sp>
      <p:sp>
        <p:nvSpPr>
          <p:cNvPr id="11268" name="文本框 7"/>
          <p:cNvSpPr txBox="1"/>
          <p:nvPr/>
        </p:nvSpPr>
        <p:spPr>
          <a:xfrm>
            <a:off x="609600" y="1098550"/>
            <a:ext cx="4648200" cy="610235"/>
          </a:xfrm>
          <a:prstGeom prst="rect">
            <a:avLst/>
          </a:prstGeom>
          <a:noFill/>
          <a:ln w="9525">
            <a:noFill/>
          </a:ln>
        </p:spPr>
        <p:txBody>
          <a:bodyPr wrap="square" anchor="t" anchorCtr="0">
            <a:spAutoFit/>
          </a:bodyPr>
          <a:p>
            <a:pPr>
              <a:lnSpc>
                <a:spcPct val="125000"/>
              </a:lnSpc>
            </a:pPr>
            <a:r>
              <a:rPr lang="zh-CN" altLang="en-US" sz="2700" dirty="0">
                <a:solidFill>
                  <a:schemeClr val="bg1"/>
                </a:solidFill>
                <a:latin typeface="微软雅黑" panose="020B0503020204020204" pitchFamily="2" charset="-122"/>
                <a:ea typeface="微软雅黑" panose="020B0503020204020204" pitchFamily="2" charset="-122"/>
              </a:rPr>
              <a:t>刻度尺的使用</a:t>
            </a:r>
            <a:endParaRPr lang="zh-CN" altLang="en-US" sz="2700" dirty="0">
              <a:solidFill>
                <a:schemeClr val="bg1"/>
              </a:solidFill>
              <a:latin typeface="微软雅黑" panose="020B0503020204020204" pitchFamily="2" charset="-122"/>
              <a:ea typeface="微软雅黑" panose="020B0503020204020204" pitchFamily="2" charset="-122"/>
            </a:endParaRPr>
          </a:p>
        </p:txBody>
      </p:sp>
      <p:sp>
        <p:nvSpPr>
          <p:cNvPr id="11269" name="文本框 9"/>
          <p:cNvSpPr txBox="1"/>
          <p:nvPr/>
        </p:nvSpPr>
        <p:spPr>
          <a:xfrm>
            <a:off x="787400" y="2300288"/>
            <a:ext cx="7569200" cy="2110740"/>
          </a:xfrm>
          <a:prstGeom prst="rect">
            <a:avLst/>
          </a:prstGeom>
          <a:noFill/>
          <a:ln w="9525">
            <a:noFill/>
          </a:ln>
        </p:spPr>
        <p:txBody>
          <a:bodyPr wrap="square" anchor="t" anchorCtr="0">
            <a:spAutoFit/>
          </a:bodyPr>
          <a:p>
            <a:pPr>
              <a:lnSpc>
                <a:spcPct val="125000"/>
              </a:lnSpc>
            </a:pPr>
            <a:r>
              <a:rPr lang="zh-CN" altLang="en-US" sz="2100" dirty="0">
                <a:latin typeface="微软雅黑" panose="020B0503020204020204" pitchFamily="2" charset="-122"/>
                <a:ea typeface="微软雅黑" panose="020B0503020204020204" pitchFamily="2" charset="-122"/>
              </a:rPr>
              <a:t>例（202</a:t>
            </a:r>
            <a:r>
              <a:rPr lang="en-US" altLang="zh-CN" sz="2100" dirty="0">
                <a:latin typeface="微软雅黑" panose="020B0503020204020204" pitchFamily="2" charset="-122"/>
                <a:ea typeface="微软雅黑" panose="020B0503020204020204" pitchFamily="2" charset="-122"/>
              </a:rPr>
              <a:t>4</a:t>
            </a:r>
            <a:r>
              <a:rPr lang="zh-CN" altLang="en-US" sz="2100" dirty="0">
                <a:latin typeface="微软雅黑" panose="020B0503020204020204" pitchFamily="2" charset="-122"/>
                <a:ea typeface="微软雅黑" panose="020B0503020204020204" pitchFamily="2" charset="-122"/>
              </a:rPr>
              <a:t>•宁波）用密绕法测同一根细铜丝直径，如图所示，一种是密绕在锥形圆珠笔上，一种是密绕在圆柱形铅笔上，两种方法测量结果相比较（　　）</a:t>
            </a:r>
            <a:endParaRPr lang="zh-CN" altLang="en-US" sz="2100" dirty="0">
              <a:latin typeface="微软雅黑" panose="020B0503020204020204" pitchFamily="2" charset="-122"/>
              <a:ea typeface="微软雅黑" panose="020B0503020204020204" pitchFamily="2" charset="-122"/>
            </a:endParaRPr>
          </a:p>
          <a:p>
            <a:pPr>
              <a:lnSpc>
                <a:spcPct val="125000"/>
              </a:lnSpc>
            </a:pPr>
            <a:r>
              <a:rPr lang="zh-CN" altLang="en-US" sz="2100" dirty="0">
                <a:latin typeface="微软雅黑" panose="020B0503020204020204" pitchFamily="2" charset="-122"/>
                <a:ea typeface="微软雅黑" panose="020B0503020204020204" pitchFamily="2" charset="-122"/>
              </a:rPr>
              <a:t>A．甲偏大	  B．甲偏小	  </a:t>
            </a:r>
            <a:endParaRPr lang="zh-CN" altLang="en-US" sz="2100" dirty="0">
              <a:latin typeface="微软雅黑" panose="020B0503020204020204" pitchFamily="2" charset="-122"/>
              <a:ea typeface="微软雅黑" panose="020B0503020204020204" pitchFamily="2" charset="-122"/>
            </a:endParaRPr>
          </a:p>
          <a:p>
            <a:pPr>
              <a:lnSpc>
                <a:spcPct val="125000"/>
              </a:lnSpc>
            </a:pPr>
            <a:r>
              <a:rPr lang="zh-CN" altLang="en-US" sz="2100" dirty="0">
                <a:latin typeface="微软雅黑" panose="020B0503020204020204" pitchFamily="2" charset="-122"/>
                <a:ea typeface="微软雅黑" panose="020B0503020204020204" pitchFamily="2" charset="-122"/>
              </a:rPr>
              <a:t>C．甲、乙一样	  D．都有可能</a:t>
            </a:r>
            <a:endParaRPr lang="zh-CN" altLang="en-US" sz="2100" dirty="0">
              <a:latin typeface="微软雅黑" panose="020B0503020204020204" pitchFamily="2" charset="-122"/>
              <a:ea typeface="微软雅黑" panose="020B0503020204020204" pitchFamily="2" charset="-122"/>
            </a:endParaRPr>
          </a:p>
        </p:txBody>
      </p:sp>
      <p:sp>
        <p:nvSpPr>
          <p:cNvPr id="9" name="文本框 8"/>
          <p:cNvSpPr txBox="1"/>
          <p:nvPr/>
        </p:nvSpPr>
        <p:spPr>
          <a:xfrm>
            <a:off x="3849688" y="3135313"/>
            <a:ext cx="1979612" cy="429895"/>
          </a:xfrm>
          <a:prstGeom prst="rect">
            <a:avLst/>
          </a:prstGeom>
          <a:noFill/>
          <a:ln w="9525">
            <a:noFill/>
          </a:ln>
        </p:spPr>
        <p:txBody>
          <a:bodyPr wrap="square" anchor="t" anchorCtr="0">
            <a:spAutoFit/>
          </a:bodyPr>
          <a:p>
            <a:r>
              <a:rPr lang="zh-CN" altLang="en-US" sz="2200" dirty="0">
                <a:solidFill>
                  <a:srgbClr val="FF0000"/>
                </a:solidFill>
                <a:latin typeface="微软雅黑" panose="020B0503020204020204" pitchFamily="2" charset="-122"/>
                <a:ea typeface="微软雅黑" panose="020B0503020204020204" pitchFamily="2" charset="-122"/>
              </a:rPr>
              <a:t>C</a:t>
            </a:r>
            <a:endParaRPr lang="zh-CN" altLang="en-US" sz="2200" dirty="0">
              <a:solidFill>
                <a:srgbClr val="FF0000"/>
              </a:solidFill>
              <a:latin typeface="微软雅黑" panose="020B0503020204020204" pitchFamily="2" charset="-122"/>
              <a:ea typeface="微软雅黑" panose="020B0503020204020204" pitchFamily="2" charset="-122"/>
            </a:endParaRPr>
          </a:p>
        </p:txBody>
      </p:sp>
      <p:pic>
        <p:nvPicPr>
          <p:cNvPr id="11271" name="Picture 2" descr="菁优网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16463" y="3644900"/>
            <a:ext cx="3811587" cy="180657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4" name="矩形 3"/>
          <p:cNvSpPr/>
          <p:nvPr/>
        </p:nvSpPr>
        <p:spPr>
          <a:xfrm>
            <a:off x="268288" y="1828800"/>
            <a:ext cx="8607425" cy="4125913"/>
          </a:xfrm>
          <a:prstGeom prst="rect">
            <a:avLst/>
          </a:prstGeom>
          <a:noFill/>
          <a:ln w="63500">
            <a:solidFill>
              <a:schemeClr val="accent6">
                <a:lumMod val="60000"/>
                <a:lumOff val="40000"/>
              </a:schemeClr>
            </a:solidFill>
            <a:prstDash val="sys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609600" rtl="0" eaLnBrk="1" latinLnBrk="0" hangingPunct="1">
              <a:defRPr sz="12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304800" algn="l" defTabSz="609600" rtl="0" eaLnBrk="1" latinLnBrk="0" hangingPunct="1">
              <a:defRPr sz="12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609600" algn="l" defTabSz="609600" rtl="0" eaLnBrk="1" latinLnBrk="0" hangingPunct="1">
              <a:defRPr sz="12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914400" algn="l" defTabSz="609600" rtl="0" eaLnBrk="1" latinLnBrk="0" hangingPunct="1">
              <a:defRPr sz="12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219200" algn="l" defTabSz="609600" rtl="0" eaLnBrk="1" latinLnBrk="0" hangingPunct="1">
              <a:defRPr sz="12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1524000" algn="l" defTabSz="609600" rtl="0" eaLnBrk="1" latinLnBrk="0" hangingPunct="1">
              <a:defRPr sz="12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1828800" algn="l" defTabSz="609600" rtl="0" eaLnBrk="1" latinLnBrk="0" hangingPunct="1">
              <a:defRPr sz="12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2133600" algn="l" defTabSz="609600" rtl="0" eaLnBrk="1" latinLnBrk="0" hangingPunct="1">
              <a:defRPr sz="12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2438400" algn="l" defTabSz="609600" rtl="0" eaLnBrk="1" latinLnBrk="0" hangingPunct="1">
              <a:defRPr sz="12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fontAlgn="base"/>
            <a:endParaRPr kumimoji="1" lang="zh-CN" altLang="en-US" sz="2100" strike="noStrike" noProof="1">
              <a:latin typeface="微软雅黑" panose="020B0503020204020204" pitchFamily="2" charset="-122"/>
              <a:ea typeface="微软雅黑" panose="020B0503020204020204" pitchFamily="2" charset="-122"/>
            </a:endParaRPr>
          </a:p>
        </p:txBody>
      </p:sp>
    </p:spTree>
    <p:custDataLst>
      <p:tags r:id="rId4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/>
      <p:sp>
        <p:nvSpPr>
          <p:cNvPr id="9218" name="文本框 9217"/>
          <p:cNvSpPr txBox="1"/>
          <p:nvPr/>
        </p:nvSpPr>
        <p:spPr>
          <a:xfrm>
            <a:off x="971550" y="44450"/>
            <a:ext cx="7993063" cy="1076325"/>
          </a:xfrm>
          <a:prstGeom prst="rect">
            <a:avLst/>
          </a:prstGeom>
          <a:noFill/>
          <a:ln w="9525">
            <a:noFill/>
          </a:ln>
        </p:spPr>
        <p:txBody>
          <a:bodyPr wrap="square" anchor="t" anchorCtr="0">
            <a:spAutoFit/>
          </a:bodyPr>
          <a:p>
            <a:r>
              <a:rPr lang="zh-CN" altLang="en-US" sz="3200" b="1" dirty="0">
                <a:latin typeface="Arial" panose="020B0604020202020204" pitchFamily="34" charset="0"/>
                <a:ea typeface="楷体_GB2312" pitchFamily="1" charset="-122"/>
                <a:sym typeface="Arial" panose="020B0604020202020204" pitchFamily="34" charset="0"/>
              </a:rPr>
              <a:t>2. 你能用自行车当里程表测量你家到学校的</a:t>
            </a:r>
            <a:endParaRPr lang="zh-CN" altLang="en-US" sz="3200" b="1" dirty="0">
              <a:latin typeface="Arial" panose="020B0604020202020204" pitchFamily="34" charset="0"/>
              <a:ea typeface="楷体_GB2312" pitchFamily="1" charset="-122"/>
              <a:sym typeface="Arial" panose="020B0604020202020204" pitchFamily="34" charset="0"/>
            </a:endParaRPr>
          </a:p>
          <a:p>
            <a:r>
              <a:rPr lang="zh-CN" altLang="en-US" sz="3200" b="1" dirty="0">
                <a:latin typeface="Arial" panose="020B0604020202020204" pitchFamily="34" charset="0"/>
                <a:ea typeface="楷体_GB2312" pitchFamily="1" charset="-122"/>
                <a:sym typeface="Arial" panose="020B0604020202020204" pitchFamily="34" charset="0"/>
              </a:rPr>
              <a:t>   路程吗？试说出具体方法。</a:t>
            </a:r>
            <a:endParaRPr lang="zh-CN" altLang="en-US" dirty="0"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pic>
        <p:nvPicPr>
          <p:cNvPr id="9219" name="图片 9218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33338" y="44450"/>
            <a:ext cx="828675" cy="6858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9220" name="图片 9219" descr="自行车08"/>
          <p:cNvPicPr>
            <a:picLocks noChangeAspect="1"/>
          </p:cNvPicPr>
          <p:nvPr/>
        </p:nvPicPr>
        <p:blipFill>
          <a:blip r:embed="rId2"/>
          <a:srcRect l="4471" t="1825" r="4471" b="47522"/>
          <a:stretch>
            <a:fillRect/>
          </a:stretch>
        </p:blipFill>
        <p:spPr>
          <a:xfrm>
            <a:off x="5435600" y="4581525"/>
            <a:ext cx="3241675" cy="201295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9221" name="文本框 9220"/>
          <p:cNvSpPr txBox="1"/>
          <p:nvPr/>
        </p:nvSpPr>
        <p:spPr>
          <a:xfrm>
            <a:off x="250825" y="1341438"/>
            <a:ext cx="2665413" cy="583565"/>
          </a:xfrm>
          <a:prstGeom prst="rect">
            <a:avLst/>
          </a:prstGeom>
          <a:noFill/>
          <a:ln w="9525">
            <a:noFill/>
          </a:ln>
        </p:spPr>
        <p:txBody>
          <a:bodyPr wrap="square" anchor="t" anchorCtr="0">
            <a:spAutoFit/>
          </a:bodyPr>
          <a:p>
            <a:r>
              <a:rPr lang="zh-CN" altLang="en-US" sz="3200" b="1" dirty="0">
                <a:solidFill>
                  <a:srgbClr val="0000FF"/>
                </a:solidFill>
                <a:latin typeface="Arial" panose="020B0604020202020204" pitchFamily="34" charset="0"/>
                <a:ea typeface="宋体" panose="02010600030101010101" pitchFamily="2" charset="-122"/>
                <a:sym typeface="Arial" panose="020B0604020202020204" pitchFamily="34" charset="0"/>
              </a:rPr>
              <a:t>②、替代法</a:t>
            </a:r>
            <a:endParaRPr lang="zh-CN" altLang="en-US" sz="3200" b="1" dirty="0">
              <a:solidFill>
                <a:srgbClr val="0000FF"/>
              </a:solidFill>
              <a:latin typeface="Arial" panose="020B0604020202020204" pitchFamily="34" charset="0"/>
              <a:ea typeface="宋体" panose="02010600030101010101" pitchFamily="2" charset="-122"/>
              <a:sym typeface="Arial" panose="020B0604020202020204" pitchFamily="34" charset="0"/>
            </a:endParaRPr>
          </a:p>
        </p:txBody>
      </p:sp>
      <p:sp>
        <p:nvSpPr>
          <p:cNvPr id="9222" name="文本框 9221"/>
          <p:cNvSpPr txBox="1"/>
          <p:nvPr/>
        </p:nvSpPr>
        <p:spPr>
          <a:xfrm>
            <a:off x="971550" y="2060575"/>
            <a:ext cx="6553200" cy="583565"/>
          </a:xfrm>
          <a:prstGeom prst="rect">
            <a:avLst/>
          </a:prstGeom>
          <a:noFill/>
          <a:ln w="9525">
            <a:noFill/>
          </a:ln>
        </p:spPr>
        <p:txBody>
          <a:bodyPr wrap="square" anchor="t" anchorCtr="0">
            <a:spAutoFit/>
          </a:bodyPr>
          <a:p>
            <a:pPr algn="just">
              <a:spcBef>
                <a:spcPct val="50000"/>
              </a:spcBef>
              <a:spcAft>
                <a:spcPct val="25000"/>
              </a:spcAft>
            </a:pPr>
            <a:r>
              <a:rPr lang="en-US" altLang="zh-CN" sz="3200" b="1" dirty="0">
                <a:solidFill>
                  <a:srgbClr val="000000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1.</a:t>
            </a:r>
            <a:r>
              <a:rPr lang="zh-CN" altLang="en-US" sz="3200" b="1" dirty="0">
                <a:solidFill>
                  <a:srgbClr val="000000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用尺测出自行车车轮的周长</a:t>
            </a:r>
            <a:r>
              <a:rPr lang="en-US" altLang="zh-CN" sz="3200" b="1" dirty="0">
                <a:solidFill>
                  <a:srgbClr val="000000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L</a:t>
            </a:r>
            <a:r>
              <a:rPr lang="zh-CN" altLang="en-US" sz="3200" b="1" dirty="0">
                <a:solidFill>
                  <a:srgbClr val="000000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。</a:t>
            </a:r>
            <a:endParaRPr lang="zh-CN" altLang="en-US" sz="3200" b="1" dirty="0">
              <a:solidFill>
                <a:srgbClr val="000000"/>
              </a:solidFill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9223" name="文本框 9222"/>
          <p:cNvSpPr txBox="1"/>
          <p:nvPr/>
        </p:nvSpPr>
        <p:spPr>
          <a:xfrm>
            <a:off x="827088" y="2854325"/>
            <a:ext cx="8064500" cy="1727200"/>
          </a:xfrm>
          <a:prstGeom prst="rect">
            <a:avLst/>
          </a:prstGeom>
          <a:noFill/>
          <a:ln w="9525">
            <a:noFill/>
          </a:ln>
        </p:spPr>
        <p:txBody>
          <a:bodyPr wrap="square" anchor="t" anchorCtr="0"/>
          <a:p>
            <a:pPr algn="just">
              <a:lnSpc>
                <a:spcPct val="110000"/>
              </a:lnSpc>
            </a:pPr>
            <a:r>
              <a:rPr lang="zh-CN" altLang="en-US" sz="3200" b="1" dirty="0">
                <a:solidFill>
                  <a:srgbClr val="000000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 </a:t>
            </a:r>
            <a:r>
              <a:rPr lang="en-US" altLang="zh-CN" sz="3200" b="1" dirty="0">
                <a:solidFill>
                  <a:srgbClr val="000000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2. </a:t>
            </a:r>
            <a:r>
              <a:rPr lang="zh-CN" altLang="en-US" sz="3200" b="1" dirty="0">
                <a:solidFill>
                  <a:srgbClr val="000000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推着自行车从学校到家里，数出车轮转过的圈数</a:t>
            </a:r>
            <a:r>
              <a:rPr lang="en-US" altLang="zh-CN" sz="3200" b="1" dirty="0">
                <a:solidFill>
                  <a:srgbClr val="000000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n</a:t>
            </a:r>
            <a:r>
              <a:rPr lang="zh-CN" altLang="en-US" sz="3200" b="1" dirty="0">
                <a:solidFill>
                  <a:srgbClr val="000000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。</a:t>
            </a:r>
            <a:endParaRPr lang="zh-CN" altLang="en-US" sz="3200" b="1" dirty="0">
              <a:solidFill>
                <a:srgbClr val="000000"/>
              </a:solidFill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9224" name="文本框 9223"/>
          <p:cNvSpPr txBox="1"/>
          <p:nvPr/>
        </p:nvSpPr>
        <p:spPr>
          <a:xfrm>
            <a:off x="971550" y="4941888"/>
            <a:ext cx="4968875" cy="1272540"/>
          </a:xfrm>
          <a:prstGeom prst="rect">
            <a:avLst/>
          </a:prstGeom>
          <a:noFill/>
          <a:ln w="9525">
            <a:noFill/>
          </a:ln>
        </p:spPr>
        <p:txBody>
          <a:bodyPr wrap="square" anchor="t" anchorCtr="0">
            <a:spAutoFit/>
          </a:bodyPr>
          <a:p>
            <a:pPr algn="just">
              <a:lnSpc>
                <a:spcPct val="120000"/>
              </a:lnSpc>
            </a:pPr>
            <a:r>
              <a:rPr lang="en-US" altLang="zh-CN" sz="3200" b="1" dirty="0">
                <a:solidFill>
                  <a:srgbClr val="000000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3.</a:t>
            </a:r>
            <a:r>
              <a:rPr lang="zh-CN" altLang="en-US" sz="3200" b="1" dirty="0">
                <a:solidFill>
                  <a:srgbClr val="000000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算出学校到家的距离：</a:t>
            </a:r>
            <a:endParaRPr lang="zh-CN" altLang="en-US" sz="3200" b="1" dirty="0">
              <a:solidFill>
                <a:srgbClr val="000000"/>
              </a:solidFill>
              <a:latin typeface="Arial" panose="020B0604020202020204" pitchFamily="34" charset="0"/>
              <a:ea typeface="宋体" panose="02010600030101010101" pitchFamily="2" charset="-122"/>
            </a:endParaRPr>
          </a:p>
          <a:p>
            <a:pPr algn="just">
              <a:lnSpc>
                <a:spcPct val="120000"/>
              </a:lnSpc>
            </a:pPr>
            <a:r>
              <a:rPr lang="zh-CN" altLang="en-US" sz="3200" b="1" dirty="0">
                <a:solidFill>
                  <a:srgbClr val="000000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   </a:t>
            </a:r>
            <a:r>
              <a:rPr lang="en-US" altLang="zh-CN" sz="3200" b="1" dirty="0">
                <a:solidFill>
                  <a:srgbClr val="000000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S</a:t>
            </a:r>
            <a:r>
              <a:rPr lang="zh-CN" altLang="en-US" sz="3200" b="1" dirty="0">
                <a:solidFill>
                  <a:srgbClr val="000000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＝</a:t>
            </a:r>
            <a:r>
              <a:rPr lang="en-US" altLang="zh-CN" sz="3200" b="1" dirty="0">
                <a:solidFill>
                  <a:srgbClr val="000000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nL</a:t>
            </a:r>
            <a:endParaRPr lang="en-US" altLang="zh-CN" sz="3200" b="1" dirty="0">
              <a:solidFill>
                <a:srgbClr val="000000"/>
              </a:solidFill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9225" name="矩形 9224"/>
          <p:cNvSpPr/>
          <p:nvPr/>
        </p:nvSpPr>
        <p:spPr>
          <a:xfrm>
            <a:off x="755650" y="4005263"/>
            <a:ext cx="8405495" cy="521970"/>
          </a:xfrm>
          <a:prstGeom prst="rect">
            <a:avLst/>
          </a:prstGeom>
          <a:noFill/>
          <a:ln w="9525">
            <a:noFill/>
          </a:ln>
        </p:spPr>
        <p:txBody>
          <a:bodyPr wrap="none" anchor="t" anchorCtr="0">
            <a:spAutoFit/>
          </a:bodyPr>
          <a:p>
            <a:pPr>
              <a:spcBef>
                <a:spcPct val="50000"/>
              </a:spcBef>
              <a:spcAft>
                <a:spcPct val="25000"/>
              </a:spcAft>
            </a:pPr>
            <a:r>
              <a:rPr lang="zh-CN" altLang="en-US" sz="2800" b="1" dirty="0">
                <a:solidFill>
                  <a:srgbClr val="0000FF"/>
                </a:solidFill>
                <a:latin typeface="Arial" panose="020B0604020202020204" pitchFamily="34" charset="0"/>
                <a:ea typeface="楷体_GB2312" pitchFamily="1" charset="-122"/>
              </a:rPr>
              <a:t>（为了便于计数可以在车轮的辐条上系一根红绸子）</a:t>
            </a:r>
            <a:endParaRPr lang="zh-CN" altLang="en-US" sz="2800" b="1" dirty="0">
              <a:solidFill>
                <a:srgbClr val="0000FF"/>
              </a:solidFill>
              <a:latin typeface="Arial" panose="020B0604020202020204" pitchFamily="34" charset="0"/>
              <a:ea typeface="楷体_GB2312" pitchFamily="1" charset="-122"/>
            </a:endParaRPr>
          </a:p>
        </p:txBody>
      </p:sp>
    </p:spTree>
    <p:custDataLst>
      <p:tags r:id="rId3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92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1" dur="500"/>
                                        <p:tgtEl>
                                          <p:spTgt spid="92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92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92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92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92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500"/>
                            </p:stCondLst>
                            <p:childTnLst>
                              <p:par>
                                <p:cTn id="3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92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92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222" grpId="0"/>
      <p:bldP spid="9223" grpId="0"/>
      <p:bldP spid="9224" grpId="0"/>
      <p:bldP spid="9225" grpId="0"/>
      <p:bldP spid="9218" grpId="0" bldLvl="0"/>
      <p:bldP spid="9221" grpId="0" bldLvl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10248" name="图片 10247" descr="hxt81133[1]"/>
          <p:cNvPicPr>
            <a:picLocks noChangeAspect="1"/>
          </p:cNvPicPr>
          <p:nvPr/>
        </p:nvPicPr>
        <p:blipFill>
          <a:blip r:embed="rId1"/>
          <a:srcRect l="403" t="14325" r="3535" b="18124"/>
          <a:stretch>
            <a:fillRect/>
          </a:stretch>
        </p:blipFill>
        <p:spPr>
          <a:xfrm>
            <a:off x="1692275" y="2252663"/>
            <a:ext cx="5113338" cy="2352675"/>
          </a:xfrm>
          <a:prstGeom prst="rect">
            <a:avLst/>
          </a:prstGeom>
          <a:noFill/>
          <a:ln w="15875" cap="flat" cmpd="sng">
            <a:solidFill>
              <a:srgbClr val="0000FF"/>
            </a:solidFill>
            <a:prstDash val="solid"/>
            <a:miter/>
            <a:headEnd type="none" w="med" len="med"/>
            <a:tailEnd type="none" w="med" len="med"/>
          </a:ln>
        </p:spPr>
      </p:pic>
      <p:sp>
        <p:nvSpPr>
          <p:cNvPr id="13315" name="自由曲线 313"/>
          <p:cNvSpPr/>
          <p:nvPr/>
        </p:nvSpPr>
        <p:spPr>
          <a:xfrm>
            <a:off x="1739900" y="4389438"/>
            <a:ext cx="1588" cy="0"/>
          </a:xfrm>
          <a:custGeom>
            <a:avLst/>
            <a:gdLst/>
            <a:ahLst/>
            <a:cxnLst/>
            <a:pathLst>
              <a:path w="21600" h="21600">
                <a:moveTo>
                  <a:pt x="0" y="0"/>
                </a:moveTo>
                <a:cubicBezTo>
                  <a:pt x="0" y="0"/>
                  <a:pt x="21600" y="21600"/>
                  <a:pt x="21600" y="21600"/>
                </a:cubicBezTo>
              </a:path>
            </a:pathLst>
          </a:custGeom>
          <a:noFill/>
          <a:ln w="9525" cap="flat" cmpd="sng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  <p:txBody>
          <a:bodyPr/>
          <a:p>
            <a:endParaRPr lang="zh-CN" altLang="en-US"/>
          </a:p>
        </p:txBody>
      </p:sp>
      <p:sp>
        <p:nvSpPr>
          <p:cNvPr id="10250" name="自由曲线 318"/>
          <p:cNvSpPr/>
          <p:nvPr/>
        </p:nvSpPr>
        <p:spPr>
          <a:xfrm>
            <a:off x="1752600" y="2960688"/>
            <a:ext cx="4654550" cy="1454150"/>
          </a:xfrm>
          <a:custGeom>
            <a:avLst/>
            <a:gdLst/>
            <a:ahLst/>
            <a:cxnLst/>
            <a:pathLst>
              <a:path w="21600" h="21600">
                <a:moveTo>
                  <a:pt x="21361" y="20637"/>
                </a:moveTo>
                <a:cubicBezTo>
                  <a:pt x="21381" y="20468"/>
                  <a:pt x="21432" y="20071"/>
                  <a:pt x="21479" y="19685"/>
                </a:cubicBezTo>
                <a:cubicBezTo>
                  <a:pt x="21526" y="19298"/>
                  <a:pt x="21600" y="19109"/>
                  <a:pt x="21600" y="18723"/>
                </a:cubicBezTo>
                <a:cubicBezTo>
                  <a:pt x="21600" y="18336"/>
                  <a:pt x="21576" y="18110"/>
                  <a:pt x="21479" y="17770"/>
                </a:cubicBezTo>
                <a:cubicBezTo>
                  <a:pt x="21381" y="17430"/>
                  <a:pt x="21228" y="17355"/>
                  <a:pt x="21119" y="17006"/>
                </a:cubicBezTo>
                <a:cubicBezTo>
                  <a:pt x="21010" y="16657"/>
                  <a:pt x="21010" y="16431"/>
                  <a:pt x="20939" y="16044"/>
                </a:cubicBezTo>
                <a:cubicBezTo>
                  <a:pt x="20869" y="15657"/>
                  <a:pt x="20830" y="15478"/>
                  <a:pt x="20760" y="15091"/>
                </a:cubicBezTo>
                <a:cubicBezTo>
                  <a:pt x="20689" y="14704"/>
                  <a:pt x="20677" y="14554"/>
                  <a:pt x="20583" y="14129"/>
                </a:cubicBezTo>
                <a:cubicBezTo>
                  <a:pt x="20488" y="13705"/>
                  <a:pt x="20403" y="13403"/>
                  <a:pt x="20282" y="12978"/>
                </a:cubicBezTo>
                <a:cubicBezTo>
                  <a:pt x="20161" y="12554"/>
                  <a:pt x="20105" y="12252"/>
                  <a:pt x="19984" y="12026"/>
                </a:cubicBezTo>
                <a:cubicBezTo>
                  <a:pt x="19864" y="11799"/>
                  <a:pt x="19805" y="11799"/>
                  <a:pt x="19684" y="11837"/>
                </a:cubicBezTo>
                <a:cubicBezTo>
                  <a:pt x="19563" y="11875"/>
                  <a:pt x="19507" y="12214"/>
                  <a:pt x="19386" y="12214"/>
                </a:cubicBezTo>
                <a:cubicBezTo>
                  <a:pt x="19265" y="12214"/>
                  <a:pt x="19218" y="12026"/>
                  <a:pt x="19086" y="11837"/>
                </a:cubicBezTo>
                <a:cubicBezTo>
                  <a:pt x="18953" y="11648"/>
                  <a:pt x="18859" y="11488"/>
                  <a:pt x="18726" y="11262"/>
                </a:cubicBezTo>
                <a:cubicBezTo>
                  <a:pt x="18593" y="11035"/>
                  <a:pt x="18549" y="10837"/>
                  <a:pt x="18428" y="10686"/>
                </a:cubicBezTo>
                <a:cubicBezTo>
                  <a:pt x="18307" y="10535"/>
                  <a:pt x="18260" y="10639"/>
                  <a:pt x="18128" y="10488"/>
                </a:cubicBezTo>
                <a:cubicBezTo>
                  <a:pt x="17995" y="10337"/>
                  <a:pt x="17901" y="10035"/>
                  <a:pt x="17768" y="9922"/>
                </a:cubicBezTo>
                <a:cubicBezTo>
                  <a:pt x="17636" y="9809"/>
                  <a:pt x="17591" y="9885"/>
                  <a:pt x="17470" y="9922"/>
                </a:cubicBezTo>
                <a:cubicBezTo>
                  <a:pt x="17350" y="9960"/>
                  <a:pt x="17302" y="9998"/>
                  <a:pt x="17170" y="10111"/>
                </a:cubicBezTo>
                <a:cubicBezTo>
                  <a:pt x="17037" y="10224"/>
                  <a:pt x="16946" y="10413"/>
                  <a:pt x="16813" y="10488"/>
                </a:cubicBezTo>
                <a:cubicBezTo>
                  <a:pt x="16681" y="10564"/>
                  <a:pt x="16633" y="10488"/>
                  <a:pt x="16513" y="10488"/>
                </a:cubicBezTo>
                <a:cubicBezTo>
                  <a:pt x="16392" y="10488"/>
                  <a:pt x="16336" y="10488"/>
                  <a:pt x="16215" y="10488"/>
                </a:cubicBezTo>
                <a:cubicBezTo>
                  <a:pt x="16094" y="10488"/>
                  <a:pt x="16035" y="10488"/>
                  <a:pt x="15914" y="10488"/>
                </a:cubicBezTo>
                <a:cubicBezTo>
                  <a:pt x="15794" y="10488"/>
                  <a:pt x="15749" y="10564"/>
                  <a:pt x="15617" y="10488"/>
                </a:cubicBezTo>
                <a:cubicBezTo>
                  <a:pt x="15484" y="10413"/>
                  <a:pt x="15390" y="10186"/>
                  <a:pt x="15257" y="10111"/>
                </a:cubicBezTo>
                <a:cubicBezTo>
                  <a:pt x="15125" y="10035"/>
                  <a:pt x="15077" y="10111"/>
                  <a:pt x="14957" y="10111"/>
                </a:cubicBezTo>
                <a:cubicBezTo>
                  <a:pt x="14836" y="10111"/>
                  <a:pt x="14780" y="10111"/>
                  <a:pt x="14659" y="10111"/>
                </a:cubicBezTo>
                <a:cubicBezTo>
                  <a:pt x="14538" y="10111"/>
                  <a:pt x="14479" y="10111"/>
                  <a:pt x="14358" y="10111"/>
                </a:cubicBezTo>
                <a:cubicBezTo>
                  <a:pt x="14237" y="10111"/>
                  <a:pt x="14181" y="10186"/>
                  <a:pt x="14061" y="10111"/>
                </a:cubicBezTo>
                <a:cubicBezTo>
                  <a:pt x="13940" y="10035"/>
                  <a:pt x="13881" y="9875"/>
                  <a:pt x="13760" y="9724"/>
                </a:cubicBezTo>
                <a:cubicBezTo>
                  <a:pt x="13639" y="9573"/>
                  <a:pt x="13583" y="9422"/>
                  <a:pt x="13462" y="9347"/>
                </a:cubicBezTo>
                <a:cubicBezTo>
                  <a:pt x="13341" y="9271"/>
                  <a:pt x="13294" y="9309"/>
                  <a:pt x="13162" y="9347"/>
                </a:cubicBezTo>
                <a:cubicBezTo>
                  <a:pt x="13029" y="9385"/>
                  <a:pt x="12947" y="9460"/>
                  <a:pt x="12802" y="9536"/>
                </a:cubicBezTo>
                <a:cubicBezTo>
                  <a:pt x="12658" y="9611"/>
                  <a:pt x="12578" y="9686"/>
                  <a:pt x="12446" y="9724"/>
                </a:cubicBezTo>
                <a:cubicBezTo>
                  <a:pt x="12313" y="9762"/>
                  <a:pt x="12266" y="9724"/>
                  <a:pt x="12145" y="9724"/>
                </a:cubicBezTo>
                <a:cubicBezTo>
                  <a:pt x="12024" y="9724"/>
                  <a:pt x="11968" y="9724"/>
                  <a:pt x="11847" y="9724"/>
                </a:cubicBezTo>
                <a:cubicBezTo>
                  <a:pt x="11726" y="9724"/>
                  <a:pt x="11656" y="9536"/>
                  <a:pt x="11547" y="9724"/>
                </a:cubicBezTo>
                <a:cubicBezTo>
                  <a:pt x="11438" y="9913"/>
                  <a:pt x="11429" y="10611"/>
                  <a:pt x="11308" y="10686"/>
                </a:cubicBezTo>
                <a:cubicBezTo>
                  <a:pt x="11187" y="10762"/>
                  <a:pt x="11069" y="10422"/>
                  <a:pt x="10948" y="10111"/>
                </a:cubicBezTo>
                <a:cubicBezTo>
                  <a:pt x="10827" y="9800"/>
                  <a:pt x="10819" y="9498"/>
                  <a:pt x="10710" y="9149"/>
                </a:cubicBezTo>
                <a:cubicBezTo>
                  <a:pt x="10601" y="8800"/>
                  <a:pt x="10530" y="8536"/>
                  <a:pt x="10409" y="8385"/>
                </a:cubicBezTo>
                <a:cubicBezTo>
                  <a:pt x="10288" y="8234"/>
                  <a:pt x="10232" y="8385"/>
                  <a:pt x="10111" y="8385"/>
                </a:cubicBezTo>
                <a:cubicBezTo>
                  <a:pt x="9990" y="8385"/>
                  <a:pt x="9932" y="8347"/>
                  <a:pt x="9811" y="8385"/>
                </a:cubicBezTo>
                <a:cubicBezTo>
                  <a:pt x="9690" y="8423"/>
                  <a:pt x="9634" y="8498"/>
                  <a:pt x="9513" y="8573"/>
                </a:cubicBezTo>
                <a:cubicBezTo>
                  <a:pt x="9392" y="8649"/>
                  <a:pt x="9333" y="8696"/>
                  <a:pt x="9212" y="8772"/>
                </a:cubicBezTo>
                <a:cubicBezTo>
                  <a:pt x="9092" y="8847"/>
                  <a:pt x="9009" y="8734"/>
                  <a:pt x="8915" y="8960"/>
                </a:cubicBezTo>
                <a:cubicBezTo>
                  <a:pt x="8820" y="9187"/>
                  <a:pt x="8844" y="9620"/>
                  <a:pt x="8735" y="9922"/>
                </a:cubicBezTo>
                <a:cubicBezTo>
                  <a:pt x="8626" y="10224"/>
                  <a:pt x="8508" y="10451"/>
                  <a:pt x="8375" y="10488"/>
                </a:cubicBezTo>
                <a:cubicBezTo>
                  <a:pt x="8243" y="10526"/>
                  <a:pt x="8184" y="10375"/>
                  <a:pt x="8078" y="10111"/>
                </a:cubicBezTo>
                <a:cubicBezTo>
                  <a:pt x="7972" y="9847"/>
                  <a:pt x="7936" y="9536"/>
                  <a:pt x="7839" y="9149"/>
                </a:cubicBezTo>
                <a:cubicBezTo>
                  <a:pt x="7742" y="8762"/>
                  <a:pt x="7706" y="8460"/>
                  <a:pt x="7597" y="8196"/>
                </a:cubicBezTo>
                <a:cubicBezTo>
                  <a:pt x="7488" y="7932"/>
                  <a:pt x="7432" y="8036"/>
                  <a:pt x="7300" y="7809"/>
                </a:cubicBezTo>
                <a:cubicBezTo>
                  <a:pt x="7167" y="7583"/>
                  <a:pt x="7085" y="7347"/>
                  <a:pt x="6940" y="7045"/>
                </a:cubicBezTo>
                <a:cubicBezTo>
                  <a:pt x="6796" y="6744"/>
                  <a:pt x="6701" y="6630"/>
                  <a:pt x="6581" y="6281"/>
                </a:cubicBezTo>
                <a:cubicBezTo>
                  <a:pt x="6460" y="5932"/>
                  <a:pt x="6448" y="5631"/>
                  <a:pt x="6342" y="5319"/>
                </a:cubicBezTo>
                <a:cubicBezTo>
                  <a:pt x="6236" y="5008"/>
                  <a:pt x="6103" y="5046"/>
                  <a:pt x="6044" y="4744"/>
                </a:cubicBezTo>
                <a:cubicBezTo>
                  <a:pt x="5985" y="4442"/>
                  <a:pt x="6056" y="4178"/>
                  <a:pt x="6044" y="3791"/>
                </a:cubicBezTo>
                <a:cubicBezTo>
                  <a:pt x="6032" y="3405"/>
                  <a:pt x="6018" y="3216"/>
                  <a:pt x="5982" y="2829"/>
                </a:cubicBezTo>
                <a:cubicBezTo>
                  <a:pt x="5947" y="2442"/>
                  <a:pt x="5923" y="2263"/>
                  <a:pt x="5864" y="1877"/>
                </a:cubicBezTo>
                <a:cubicBezTo>
                  <a:pt x="5805" y="1490"/>
                  <a:pt x="5782" y="1263"/>
                  <a:pt x="5685" y="914"/>
                </a:cubicBezTo>
                <a:cubicBezTo>
                  <a:pt x="5587" y="565"/>
                  <a:pt x="5505" y="301"/>
                  <a:pt x="5384" y="150"/>
                </a:cubicBezTo>
                <a:cubicBezTo>
                  <a:pt x="5263" y="0"/>
                  <a:pt x="5207" y="113"/>
                  <a:pt x="5086" y="150"/>
                </a:cubicBezTo>
                <a:cubicBezTo>
                  <a:pt x="4966" y="188"/>
                  <a:pt x="4907" y="188"/>
                  <a:pt x="4786" y="339"/>
                </a:cubicBezTo>
                <a:cubicBezTo>
                  <a:pt x="4665" y="490"/>
                  <a:pt x="4559" y="603"/>
                  <a:pt x="4488" y="914"/>
                </a:cubicBezTo>
                <a:cubicBezTo>
                  <a:pt x="4417" y="1226"/>
                  <a:pt x="4473" y="1490"/>
                  <a:pt x="4426" y="1877"/>
                </a:cubicBezTo>
                <a:cubicBezTo>
                  <a:pt x="4379" y="2263"/>
                  <a:pt x="4305" y="2442"/>
                  <a:pt x="4246" y="2829"/>
                </a:cubicBezTo>
                <a:cubicBezTo>
                  <a:pt x="4187" y="3216"/>
                  <a:pt x="4176" y="3405"/>
                  <a:pt x="4129" y="3791"/>
                </a:cubicBezTo>
                <a:cubicBezTo>
                  <a:pt x="4081" y="4178"/>
                  <a:pt x="4067" y="4357"/>
                  <a:pt x="4008" y="4744"/>
                </a:cubicBezTo>
                <a:cubicBezTo>
                  <a:pt x="3949" y="5131"/>
                  <a:pt x="3899" y="5319"/>
                  <a:pt x="3828" y="5706"/>
                </a:cubicBezTo>
                <a:cubicBezTo>
                  <a:pt x="3757" y="6093"/>
                  <a:pt x="3742" y="6310"/>
                  <a:pt x="3648" y="6659"/>
                </a:cubicBezTo>
                <a:cubicBezTo>
                  <a:pt x="3554" y="7008"/>
                  <a:pt x="3471" y="7159"/>
                  <a:pt x="3350" y="7432"/>
                </a:cubicBezTo>
                <a:cubicBezTo>
                  <a:pt x="3230" y="7706"/>
                  <a:pt x="3171" y="7781"/>
                  <a:pt x="3050" y="8008"/>
                </a:cubicBezTo>
                <a:cubicBezTo>
                  <a:pt x="2929" y="8234"/>
                  <a:pt x="2811" y="8272"/>
                  <a:pt x="2752" y="8573"/>
                </a:cubicBezTo>
                <a:cubicBezTo>
                  <a:pt x="2693" y="8875"/>
                  <a:pt x="2752" y="9149"/>
                  <a:pt x="2752" y="9536"/>
                </a:cubicBezTo>
                <a:cubicBezTo>
                  <a:pt x="2752" y="9922"/>
                  <a:pt x="2705" y="10102"/>
                  <a:pt x="2752" y="10488"/>
                </a:cubicBezTo>
                <a:cubicBezTo>
                  <a:pt x="2799" y="10875"/>
                  <a:pt x="2956" y="11064"/>
                  <a:pt x="2991" y="11450"/>
                </a:cubicBezTo>
                <a:cubicBezTo>
                  <a:pt x="3026" y="11837"/>
                  <a:pt x="2979" y="12016"/>
                  <a:pt x="2932" y="12403"/>
                </a:cubicBezTo>
                <a:cubicBezTo>
                  <a:pt x="2885" y="12790"/>
                  <a:pt x="2849" y="13016"/>
                  <a:pt x="2752" y="13365"/>
                </a:cubicBezTo>
                <a:cubicBezTo>
                  <a:pt x="2655" y="13714"/>
                  <a:pt x="2561" y="13780"/>
                  <a:pt x="2452" y="14129"/>
                </a:cubicBezTo>
                <a:cubicBezTo>
                  <a:pt x="2343" y="14478"/>
                  <a:pt x="2319" y="14742"/>
                  <a:pt x="2213" y="15091"/>
                </a:cubicBezTo>
                <a:cubicBezTo>
                  <a:pt x="2107" y="15440"/>
                  <a:pt x="2021" y="15516"/>
                  <a:pt x="1915" y="15855"/>
                </a:cubicBezTo>
                <a:cubicBezTo>
                  <a:pt x="1809" y="16195"/>
                  <a:pt x="1786" y="16506"/>
                  <a:pt x="1676" y="16808"/>
                </a:cubicBezTo>
                <a:cubicBezTo>
                  <a:pt x="1567" y="17110"/>
                  <a:pt x="1497" y="17119"/>
                  <a:pt x="1376" y="17383"/>
                </a:cubicBezTo>
                <a:cubicBezTo>
                  <a:pt x="1255" y="17647"/>
                  <a:pt x="1187" y="17798"/>
                  <a:pt x="1078" y="18147"/>
                </a:cubicBezTo>
                <a:cubicBezTo>
                  <a:pt x="969" y="18496"/>
                  <a:pt x="946" y="18760"/>
                  <a:pt x="837" y="19109"/>
                </a:cubicBezTo>
                <a:cubicBezTo>
                  <a:pt x="727" y="19458"/>
                  <a:pt x="660" y="19572"/>
                  <a:pt x="539" y="19873"/>
                </a:cubicBezTo>
                <a:cubicBezTo>
                  <a:pt x="418" y="20175"/>
                  <a:pt x="347" y="20288"/>
                  <a:pt x="238" y="20637"/>
                </a:cubicBezTo>
                <a:cubicBezTo>
                  <a:pt x="129" y="20986"/>
                  <a:pt x="41" y="21420"/>
                  <a:pt x="0" y="21600"/>
                </a:cubicBezTo>
              </a:path>
            </a:pathLst>
          </a:custGeom>
          <a:noFill/>
          <a:ln w="41275" cap="flat" cmpd="sng">
            <a:solidFill>
              <a:srgbClr val="FF3300"/>
            </a:solidFill>
            <a:prstDash val="solid"/>
            <a:round/>
            <a:headEnd type="none" w="med" len="med"/>
            <a:tailEnd type="none" w="med" len="med"/>
          </a:ln>
        </p:spPr>
        <p:txBody>
          <a:bodyPr/>
          <a:p>
            <a:endParaRPr lang="zh-CN" altLang="en-US"/>
          </a:p>
        </p:txBody>
      </p:sp>
    </p:spTree>
    <p:custDataLst>
      <p:tags r:id="rId2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102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2" dur="2000"/>
                                        <p:tgtEl>
                                          <p:spTgt spid="102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p="http://schemas.openxmlformats.org/presentationml/2006/main">
  <p:tag name="KSO_WM_UNIT_TYPE" val="i"/>
  <p:tag name="KSO_WM_UNIT_INDEX" val="2"/>
  <p:tag name="KSO_WM_BEAUTIFY_FLAG" val="#wm#"/>
  <p:tag name="KSO_WM_TAG_VERSION" val="3.0"/>
  <p:tag name="KSO_WM_UNIT_ID" val="_1*i*2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10.xml><?xml version="1.0" encoding="utf-8"?>
<p:tagLst xmlns:p="http://schemas.openxmlformats.org/presentationml/2006/main">
  <p:tag name="KSO_WM_UNIT_ID" val="_1**"/>
  <p:tag name="KSO_WM_BEAUTIFY_FLAG" val="#wm#"/>
  <p:tag name="KSO_WM_TAG_VERSION" val="3.0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100.xml><?xml version="1.0" encoding="utf-8"?>
<p:tagLst xmlns:p="http://schemas.openxmlformats.org/presentationml/2006/main">
  <p:tag name="KSO_WM_UNIT_TYPE" val="i"/>
  <p:tag name="KSO_WM_UNIT_INDEX" val="6"/>
  <p:tag name="KSO_WM_BEAUTIFY_FLAG" val="#wm#"/>
  <p:tag name="KSO_WM_TAG_VERSION" val="3.0"/>
  <p:tag name="KSO_WM_UNIT_ID" val="_11*i*6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101.xml><?xml version="1.0" encoding="utf-8"?>
<p:tagLst xmlns:p="http://schemas.openxmlformats.org/presentationml/2006/main">
  <p:tag name="KSO_WM_UNIT_TYPE" val="i"/>
  <p:tag name="KSO_WM_UNIT_INDEX" val="7"/>
  <p:tag name="KSO_WM_BEAUTIFY_FLAG" val="#wm#"/>
  <p:tag name="KSO_WM_TAG_VERSION" val="3.0"/>
  <p:tag name="KSO_WM_UNIT_ID" val="_11*i*7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102.xml><?xml version="1.0" encoding="utf-8"?>
<p:tagLst xmlns:p="http://schemas.openxmlformats.org/presentationml/2006/main">
  <p:tag name="KSO_WM_UNIT_TYPE" val="i"/>
  <p:tag name="KSO_WM_UNIT_INDEX" val="2"/>
  <p:tag name="KSO_WM_BEAUTIFY_FLAG" val="#wm#"/>
  <p:tag name="KSO_WM_TAG_VERSION" val="3.0"/>
  <p:tag name="KSO_WM_UNIT_ID" val="_11*i*2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103.xml><?xml version="1.0" encoding="utf-8"?>
<p:tagLst xmlns:p="http://schemas.openxmlformats.org/presentationml/2006/main">
  <p:tag name="KSO_WM_UNIT_TYPE" val="i"/>
  <p:tag name="KSO_WM_UNIT_INDEX" val="4"/>
  <p:tag name="KSO_WM_BEAUTIFY_FLAG" val="#wm#"/>
  <p:tag name="KSO_WM_TAG_VERSION" val="3.0"/>
  <p:tag name="KSO_WM_UNIT_ID" val="_11*i*4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104.xml><?xml version="1.0" encoding="utf-8"?>
<p:tagLst xmlns:p="http://schemas.openxmlformats.org/presentationml/2006/main">
  <p:tag name="KSO_WM_UNIT_TYPE" val="i"/>
  <p:tag name="KSO_WM_UNIT_INDEX" val="5"/>
  <p:tag name="KSO_WM_BEAUTIFY_FLAG" val="#wm#"/>
  <p:tag name="KSO_WM_TAG_VERSION" val="3.0"/>
  <p:tag name="KSO_WM_UNIT_ID" val="_11*i*5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105.xml><?xml version="1.0" encoding="utf-8"?>
<p:tagLst xmlns:p="http://schemas.openxmlformats.org/presentationml/2006/main">
  <p:tag name="KSO_WM_UNIT_TYPE" val="i"/>
  <p:tag name="KSO_WM_UNIT_INDEX" val="8"/>
  <p:tag name="KSO_WM_BEAUTIFY_FLAG" val="#wm#"/>
  <p:tag name="KSO_WM_TAG_VERSION" val="3.0"/>
  <p:tag name="KSO_WM_UNIT_ID" val="_11*i*8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106.xml><?xml version="1.0" encoding="utf-8"?>
<p:tagLst xmlns:p="http://schemas.openxmlformats.org/presentationml/2006/main">
  <p:tag name="KSO_WM_UNIT_TYPE" val="i"/>
  <p:tag name="KSO_WM_UNIT_INDEX" val="3"/>
  <p:tag name="KSO_WM_BEAUTIFY_FLAG" val="#wm#"/>
  <p:tag name="KSO_WM_TAG_VERSION" val="3.0"/>
  <p:tag name="KSO_WM_UNIT_ID" val="_11*i*3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107.xml><?xml version="1.0" encoding="utf-8"?>
<p:tagLst xmlns:p="http://schemas.openxmlformats.org/presentationml/2006/main">
  <p:tag name="KSO_WM_UNIT_TYPE" val="i"/>
  <p:tag name="KSO_WM_UNIT_INDEX" val="1"/>
  <p:tag name="KSO_WM_BEAUTIFY_FLAG" val="#wm#"/>
  <p:tag name="KSO_WM_TAG_VERSION" val="3.0"/>
  <p:tag name="KSO_WM_UNIT_ID" val="_11*i*1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108.xml><?xml version="1.0" encoding="utf-8"?>
<p:tagLst xmlns:p="http://schemas.openxmlformats.org/presentationml/2006/main">
  <p:tag name="KSO_WM_UNIT_TYPE" val="a"/>
  <p:tag name="KSO_WM_UNIT_INDEX" val="1"/>
  <p:tag name="KSO_WM_BEAUTIFY_FLAG" val="#wm#"/>
  <p:tag name="KSO_WM_TAG_VERSION" val="3.0"/>
  <p:tag name="KSO_WM_UNIT_PRESET_TEXT" val="单击编辑标题"/>
  <p:tag name="KSO_WM_UNIT_ID" val="_11*a*1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  <p:tag name="KSO_WM_UNIT_ISCONTENTSTITLE" val="0"/>
</p:tagLst>
</file>

<file path=ppt/tags/tag109.xml><?xml version="1.0" encoding="utf-8"?>
<p:tagLst xmlns:p="http://schemas.openxmlformats.org/presentationml/2006/main">
  <p:tag name="KSO_WM_UNIT_TYPE" val="f"/>
  <p:tag name="KSO_WM_UNIT_SUBTYPE" val="b"/>
  <p:tag name="KSO_WM_UNIT_INDEX" val="1"/>
  <p:tag name="KSO_WM_BEAUTIFY_FLAG" val="#wm#"/>
  <p:tag name="KSO_WM_TAG_VERSION" val="3.0"/>
  <p:tag name="KSO_WM_UNIT_PRESET_TEXT" val="署名"/>
  <p:tag name="KSO_WM_UNIT_ID" val="_11*f*1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11.xml><?xml version="1.0" encoding="utf-8"?>
<p:tagLst xmlns:p="http://schemas.openxmlformats.org/presentationml/2006/main">
  <p:tag name="KSO_WM_UNIT_ID" val="_1**"/>
  <p:tag name="KSO_WM_BEAUTIFY_FLAG" val="#wm#"/>
  <p:tag name="KSO_WM_TAG_VERSION" val="3.0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110.xml><?xml version="1.0" encoding="utf-8"?>
<p:tagLst xmlns:p="http://schemas.openxmlformats.org/presentationml/2006/main">
  <p:tag name="KSO_WM_UNIT_ID" val="_11**"/>
  <p:tag name="KSO_WM_BEAUTIFY_FLAG" val="#wm#"/>
  <p:tag name="KSO_WM_TAG_VERSION" val="3.0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111.xml><?xml version="1.0" encoding="utf-8"?>
<p:tagLst xmlns:p="http://schemas.openxmlformats.org/presentationml/2006/main">
  <p:tag name="KSO_WM_UNIT_ID" val="_11**"/>
  <p:tag name="KSO_WM_BEAUTIFY_FLAG" val="#wm#"/>
  <p:tag name="KSO_WM_TAG_VERSION" val="3.0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112.xml><?xml version="1.0" encoding="utf-8"?>
<p:tagLst xmlns:p="http://schemas.openxmlformats.org/presentationml/2006/main">
  <p:tag name="KSO_WM_UNIT_ID" val="_11**"/>
  <p:tag name="KSO_WM_BEAUTIFY_FLAG" val="#wm#"/>
  <p:tag name="KSO_WM_TAG_VERSION" val="3.0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113.xml><?xml version="1.0" encoding="utf-8"?>
<p:tagLst xmlns:p="http://schemas.openxmlformats.org/presentationml/2006/main">
  <p:tag name="KSO_WM_UNIT_TYPE" val="i"/>
  <p:tag name="KSO_WM_UNIT_INDEX" val="1"/>
  <p:tag name="KSO_WM_BEAUTIFY_FLAG" val="#wm#"/>
  <p:tag name="KSO_WM_TAG_VERSION" val="3.0"/>
  <p:tag name="KSO_WM_UNIT_ID" val="_0*i*1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114.xml><?xml version="1.0" encoding="utf-8"?>
<p:tagLst xmlns:p="http://schemas.openxmlformats.org/presentationml/2006/main">
  <p:tag name="KSO_WM_UNIT_TYPE" val="i"/>
  <p:tag name="KSO_WM_UNIT_INDEX" val="2"/>
  <p:tag name="KSO_WM_BEAUTIFY_FLAG" val="#wm#"/>
  <p:tag name="KSO_WM_TAG_VERSION" val="3.0"/>
  <p:tag name="KSO_WM_UNIT_ID" val="_0*i*2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115.xml><?xml version="1.0" encoding="utf-8"?>
<p:tagLst xmlns:p="http://schemas.openxmlformats.org/presentationml/2006/main">
  <p:tag name="KSO_WM_UNIT_TYPE" val="i"/>
  <p:tag name="KSO_WM_UNIT_INDEX" val="3"/>
  <p:tag name="KSO_WM_BEAUTIFY_FLAG" val="#wm#"/>
  <p:tag name="KSO_WM_TAG_VERSION" val="3.0"/>
  <p:tag name="KSO_WM_UNIT_ID" val="_0*i*3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116.xml><?xml version="1.0" encoding="utf-8"?>
<p:tagLst xmlns:p="http://schemas.openxmlformats.org/presentationml/2006/main">
  <p:tag name="KSO_WM_UNIT_TYPE" val="i"/>
  <p:tag name="KSO_WM_UNIT_INDEX" val="4"/>
  <p:tag name="KSO_WM_BEAUTIFY_FLAG" val="#wm#"/>
  <p:tag name="KSO_WM_TAG_VERSION" val="3.0"/>
  <p:tag name="KSO_WM_UNIT_ID" val="_0*i*4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117.xml><?xml version="1.0" encoding="utf-8"?>
<p:tagLst xmlns:p="http://schemas.openxmlformats.org/presentationml/2006/main">
  <p:tag name="KSO_WM_UNIT_ID" val="_0**"/>
  <p:tag name="KSO_WM_BEAUTIFY_FLAG" val="#wm#"/>
  <p:tag name="KSO_WM_TAG_VERSION" val="3.0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118.xml><?xml version="1.0" encoding="utf-8"?>
<p:tagLst xmlns:p="http://schemas.openxmlformats.org/presentationml/2006/main">
  <p:tag name="KSO_WM_UNIT_ID" val="_0**"/>
  <p:tag name="KSO_WM_BEAUTIFY_FLAG" val="#wm#"/>
  <p:tag name="KSO_WM_TAG_VERSION" val="3.0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119.xml><?xml version="1.0" encoding="utf-8"?>
<p:tagLst xmlns:p="http://schemas.openxmlformats.org/presentationml/2006/main">
  <p:tag name="KSO_WM_UNIT_ID" val="_0**"/>
  <p:tag name="KSO_WM_BEAUTIFY_FLAG" val="#wm#"/>
  <p:tag name="KSO_WM_TAG_VERSION" val="3.0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12.xml><?xml version="1.0" encoding="utf-8"?>
<p:tagLst xmlns:p="http://schemas.openxmlformats.org/presentationml/2006/main">
  <p:tag name="KSO_WM_UNIT_ID" val="_1**"/>
  <p:tag name="KSO_WM_BEAUTIFY_FLAG" val="#wm#"/>
  <p:tag name="KSO_WM_TAG_VERSION" val="3.0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120.xml><?xml version="1.0" encoding="utf-8"?>
<p:tagLst xmlns:p="http://schemas.openxmlformats.org/presentationml/2006/main">
  <p:tag name="KSO_WM_UNIT_TYPE" val="f"/>
  <p:tag name="KSO_WM_UNIT_SUBTYPE" val="a"/>
  <p:tag name="KSO_WM_UNIT_INDEX" val="1"/>
  <p:tag name="KSO_WM_BEAUTIFY_FLAG" val="#wm#"/>
  <p:tag name="KSO_WM_TAG_VERSION" val="1.0"/>
  <p:tag name="KSO_WM_UNIT_PRESET_TEXT" val="单击此处编辑母版文本样式&#13;二级&#13;三级&#13;四级&#13;五级"/>
  <p:tag name="KSO_WM_UNIT_ID" val="_0*f*1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  <p:tag name="KSO_WM_TEMPLATE_CATEGORY" val="custom"/>
  <p:tag name="KSO_WM_TEMPLATE_INDEX" val="20230235"/>
</p:tagLst>
</file>

<file path=ppt/tags/tag121.xml><?xml version="1.0" encoding="utf-8"?>
<p:tagLst xmlns:p="http://schemas.openxmlformats.org/presentationml/2006/main">
  <p:tag name="KSO_WM_UNIT_TYPE" val="a"/>
  <p:tag name="KSO_WM_UNIT_INDEX" val="1"/>
  <p:tag name="KSO_WM_BEAUTIFY_FLAG" val="#wm#"/>
  <p:tag name="KSO_WM_TAG_VERSION" val="3.0"/>
  <p:tag name="KSO_WM_UNIT_PRESET_TEXT" val="单击此处编辑母版标题样式"/>
  <p:tag name="KSO_WM_UNIT_ID" val="_0*a*1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  <p:tag name="KSO_WM_UNIT_ISCONTENTSTITLE" val="0"/>
  <p:tag name="KSO_WM_TEMPLATE_CATEGORY" val="custom"/>
  <p:tag name="KSO_WM_TEMPLATE_INDEX" val="20230235"/>
</p:tagLst>
</file>

<file path=ppt/tags/tag122.xml><?xml version="1.0" encoding="utf-8"?>
<p:tagLst xmlns:p="http://schemas.openxmlformats.org/presentationml/2006/main">
  <p:tag name="KSO_WM_TEMPLATE_SUBCATEGORY" val="29"/>
  <p:tag name="KSO_WM_TEMPLATE_COLOR_TYPE" val="0"/>
  <p:tag name="KSO_WM_TAG_VERSION" val="3.0"/>
  <p:tag name="KSO_WM_TEMPLATE_THUMBS_INDEX" val="1、11"/>
  <p:tag name="KSO_WM_BEAUTIFY_FLAG" val="#wm#"/>
  <p:tag name="KSO_WM_TEMPLATE_INDEX" val="20230235"/>
  <p:tag name="KSO_WM_TEMPLATE_CATEGORY" val="custom"/>
  <p:tag name="KSO_WM_TEMPLATE_MASTER_TYPE" val="0"/>
</p:tagLst>
</file>

<file path=ppt/tags/tag123.xml><?xml version="1.0" encoding="utf-8"?>
<p:tagLst xmlns:p="http://schemas.openxmlformats.org/presentationml/2006/main">
  <p:tag name="KSO_WM_SLIDE_THEME_ID" val="3302498"/>
  <p:tag name="KSO_WM_SLIDE_THEME_NAME" val="灰色中国传统文化国风主题"/>
  <p:tag name="KSO_WM_SLIDE_TYPE" val="text"/>
</p:tagLst>
</file>

<file path=ppt/tags/tag124.xml><?xml version="1.0" encoding="utf-8"?>
<p:tagLst xmlns:p="http://schemas.openxmlformats.org/presentationml/2006/main">
  <p:tag name="KSO_WM_SLIDE_THEME_ID" val="3302498"/>
  <p:tag name="KSO_WM_SLIDE_THEME_NAME" val="灰色中国传统文化国风主题"/>
  <p:tag name="KSO_WM_SLIDE_TYPE" val="text"/>
</p:tagLst>
</file>

<file path=ppt/tags/tag125.xml><?xml version="1.0" encoding="utf-8"?>
<p:tagLst xmlns:p="http://schemas.openxmlformats.org/presentationml/2006/main">
  <p:tag name="KSO_WM_SLIDE_THEME_ID" val="3302498"/>
  <p:tag name="KSO_WM_SLIDE_THEME_NAME" val="灰色中国传统文化国风主题"/>
  <p:tag name="KSO_WM_SLIDE_TYPE" val="text"/>
</p:tagLst>
</file>

<file path=ppt/tags/tag126.xml><?xml version="1.0" encoding="utf-8"?>
<p:tagLst xmlns:p="http://schemas.openxmlformats.org/presentationml/2006/main">
  <p:tag name="KSO_WM_SLIDE_THEME_ID" val="3302498"/>
  <p:tag name="KSO_WM_SLIDE_THEME_NAME" val="灰色中国传统文化国风主题"/>
  <p:tag name="KSO_WM_SLIDE_TYPE" val="text"/>
</p:tagLst>
</file>

<file path=ppt/tags/tag127.xml><?xml version="1.0" encoding="utf-8"?>
<p:tagLst xmlns:p="http://schemas.openxmlformats.org/presentationml/2006/main">
  <p:tag name="KSO_WM_SLIDE_THEME_ID" val="3302498"/>
  <p:tag name="KSO_WM_SLIDE_THEME_NAME" val="灰色中国传统文化国风主题"/>
  <p:tag name="KSO_WM_SLIDE_TYPE" val="text"/>
</p:tagLst>
</file>

<file path=ppt/tags/tag128.xml><?xml version="1.0" encoding="utf-8"?>
<p:tagLst xmlns:p="http://schemas.openxmlformats.org/presentationml/2006/main">
  <p:tag name="KSO_WM_SLIDE_THEME_ID" val="3302498"/>
  <p:tag name="KSO_WM_SLIDE_THEME_NAME" val="灰色中国传统文化国风主题"/>
  <p:tag name="KSO_WM_SLIDE_TYPE" val="text"/>
</p:tagLst>
</file>

<file path=ppt/tags/tag129.xml><?xml version="1.0" encoding="utf-8"?>
<p:tagLst xmlns:p="http://schemas.openxmlformats.org/presentationml/2006/main">
  <p:tag name="KSO_WM_SLIDE_THEME_ID" val="3302498"/>
  <p:tag name="KSO_WM_SLIDE_THEME_NAME" val="灰色中国传统文化国风主题"/>
  <p:tag name="KSO_WM_SLIDE_TYPE" val="text"/>
</p:tagLst>
</file>

<file path=ppt/tags/tag13.xml><?xml version="1.0" encoding="utf-8"?>
<p:tagLst xmlns:p="http://schemas.openxmlformats.org/presentationml/2006/main">
  <p:tag name="KSO_WM_UNIT_TYPE" val="i"/>
  <p:tag name="KSO_WM_UNIT_INDEX" val="3"/>
  <p:tag name="KSO_WM_BEAUTIFY_FLAG" val="#wm#"/>
  <p:tag name="KSO_WM_TAG_VERSION" val="3.0"/>
  <p:tag name="KSO_WM_UNIT_ID" val="_2*i*3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130.xml><?xml version="1.0" encoding="utf-8"?>
<p:tagLst xmlns:p="http://schemas.openxmlformats.org/presentationml/2006/main">
  <p:tag name="KSO_WM_SLIDE_THEME_ID" val="3302498"/>
  <p:tag name="KSO_WM_SLIDE_THEME_NAME" val="灰色中国传统文化国风主题"/>
  <p:tag name="KSO_WM_SLIDE_TYPE" val="text"/>
</p:tagLst>
</file>

<file path=ppt/tags/tag131.xml><?xml version="1.0" encoding="utf-8"?>
<p:tagLst xmlns:p="http://schemas.openxmlformats.org/presentationml/2006/main">
  <p:tag name="KSO_WM_SLIDE_THEME_ID" val="3302498"/>
  <p:tag name="KSO_WM_SLIDE_THEME_NAME" val="灰色中国传统文化国风主题"/>
  <p:tag name="KSO_WM_SLIDE_TYPE" val="text"/>
</p:tagLst>
</file>

<file path=ppt/tags/tag132.xml><?xml version="1.0" encoding="utf-8"?>
<p:tagLst xmlns:p="http://schemas.openxmlformats.org/presentationml/2006/main">
  <p:tag name="KSO_WM_SLIDE_THEME_ID" val="3302498"/>
  <p:tag name="KSO_WM_SLIDE_THEME_NAME" val="灰色中国传统文化国风主题"/>
  <p:tag name="KSO_WM_SLIDE_TYPE" val="text"/>
</p:tagLst>
</file>

<file path=ppt/tags/tag133.xml><?xml version="1.0" encoding="utf-8"?>
<p:tagLst xmlns:p="http://schemas.openxmlformats.org/presentationml/2006/main">
  <p:tag name="KSO_WM_SLIDE_THEME_ID" val="3302498"/>
  <p:tag name="KSO_WM_SLIDE_THEME_NAME" val="灰色中国传统文化国风主题"/>
  <p:tag name="KSO_WM_SLIDE_TYPE" val="text"/>
</p:tagLst>
</file>

<file path=ppt/tags/tag134.xml><?xml version="1.0" encoding="utf-8"?>
<p:tagLst xmlns:p="http://schemas.openxmlformats.org/presentationml/2006/main">
  <p:tag name="KSO_WM_SLIDE_THEME_ID" val="3302498"/>
  <p:tag name="KSO_WM_SLIDE_THEME_NAME" val="灰色中国传统文化国风主题"/>
  <p:tag name="KSO_WM_SLIDE_TYPE" val="text"/>
</p:tagLst>
</file>

<file path=ppt/tags/tag135.xml><?xml version="1.0" encoding="utf-8"?>
<p:tagLst xmlns:p="http://schemas.openxmlformats.org/presentationml/2006/main">
  <p:tag name="KSO_WM_SLIDE_THEME_ID" val="3302498"/>
  <p:tag name="KSO_WM_SLIDE_THEME_NAME" val="灰色中国传统文化国风主题"/>
  <p:tag name="KSO_WM_SLIDE_TYPE" val="text"/>
</p:tagLst>
</file>

<file path=ppt/tags/tag136.xml><?xml version="1.0" encoding="utf-8"?>
<p:tagLst xmlns:p="http://schemas.openxmlformats.org/presentationml/2006/main">
  <p:tag name="KSO_WM_SLIDE_THEME_ID" val="3302498"/>
  <p:tag name="KSO_WM_SLIDE_THEME_NAME" val="灰色中国传统文化国风主题"/>
  <p:tag name="KSO_WM_SLIDE_TYPE" val="text"/>
</p:tagLst>
</file>

<file path=ppt/tags/tag137.xml><?xml version="1.0" encoding="utf-8"?>
<p:tagLst xmlns:p="http://schemas.openxmlformats.org/presentationml/2006/main">
  <p:tag name="KSO_WM_SLIDE_THEME_ID" val="3302498"/>
  <p:tag name="KSO_WM_SLIDE_THEME_NAME" val="灰色中国传统文化国风主题"/>
  <p:tag name="KSO_WM_SLIDE_TYPE" val="text"/>
</p:tagLst>
</file>

<file path=ppt/tags/tag138.xml><?xml version="1.0" encoding="utf-8"?>
<p:tagLst xmlns:p="http://schemas.openxmlformats.org/presentationml/2006/main">
  <p:tag name="KSO_WM_SLIDE_THEME_ID" val="3302498"/>
  <p:tag name="KSO_WM_SLIDE_THEME_NAME" val="灰色中国传统文化国风主题"/>
  <p:tag name="KSO_WM_SLIDE_TYPE" val="text"/>
</p:tagLst>
</file>

<file path=ppt/tags/tag139.xml><?xml version="1.0" encoding="utf-8"?>
<p:tagLst xmlns:p="http://schemas.openxmlformats.org/presentationml/2006/main">
  <p:tag name="KSO_WM_SLIDE_THEME_ID" val="3302498"/>
  <p:tag name="KSO_WM_SLIDE_THEME_NAME" val="灰色中国传统文化国风主题"/>
  <p:tag name="KSO_WM_SLIDE_TYPE" val="text"/>
</p:tagLst>
</file>

<file path=ppt/tags/tag14.xml><?xml version="1.0" encoding="utf-8"?>
<p:tagLst xmlns:p="http://schemas.openxmlformats.org/presentationml/2006/main">
  <p:tag name="KSO_WM_UNIT_TYPE" val="i"/>
  <p:tag name="KSO_WM_UNIT_INDEX" val="1"/>
  <p:tag name="KSO_WM_BEAUTIFY_FLAG" val="#wm#"/>
  <p:tag name="KSO_WM_TAG_VERSION" val="3.0"/>
  <p:tag name="KSO_WM_UNIT_ID" val="_2*i*1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140.xml><?xml version="1.0" encoding="utf-8"?>
<p:tagLst xmlns:p="http://schemas.openxmlformats.org/presentationml/2006/main">
  <p:tag name="KSO_WM_SLIDE_THEME_ID" val="3302498"/>
  <p:tag name="KSO_WM_SLIDE_THEME_NAME" val="灰色中国传统文化国风主题"/>
  <p:tag name="KSO_WM_SLIDE_TYPE" val="text"/>
</p:tagLst>
</file>

<file path=ppt/tags/tag141.xml><?xml version="1.0" encoding="utf-8"?>
<p:tagLst xmlns:p="http://schemas.openxmlformats.org/presentationml/2006/main">
  <p:tag name="commondata" val="eyJoZGlkIjoiYzNiMGIwN2ZiZWEwMWQzNjk5MjUwYzdlZTIxNjI5MTAifQ=="/>
</p:tagLst>
</file>

<file path=ppt/tags/tag15.xml><?xml version="1.0" encoding="utf-8"?>
<p:tagLst xmlns:p="http://schemas.openxmlformats.org/presentationml/2006/main">
  <p:tag name="KSO_WM_UNIT_TYPE" val="i"/>
  <p:tag name="KSO_WM_UNIT_INDEX" val="2"/>
  <p:tag name="KSO_WM_BEAUTIFY_FLAG" val="#wm#"/>
  <p:tag name="KSO_WM_TAG_VERSION" val="3.0"/>
  <p:tag name="KSO_WM_UNIT_ID" val="_2*i*2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16.xml><?xml version="1.0" encoding="utf-8"?>
<p:tagLst xmlns:p="http://schemas.openxmlformats.org/presentationml/2006/main">
  <p:tag name="KSO_WM_UNIT_TYPE" val="i"/>
  <p:tag name="KSO_WM_UNIT_INDEX" val="4"/>
  <p:tag name="KSO_WM_BEAUTIFY_FLAG" val="#wm#"/>
  <p:tag name="KSO_WM_TAG_VERSION" val="3.0"/>
  <p:tag name="KSO_WM_UNIT_ID" val="_2*i*4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17.xml><?xml version="1.0" encoding="utf-8"?>
<p:tagLst xmlns:p="http://schemas.openxmlformats.org/presentationml/2006/main">
  <p:tag name="KSO_WM_UNIT_TYPE" val="f"/>
  <p:tag name="KSO_WM_UNIT_SUBTYPE" val="a"/>
  <p:tag name="KSO_WM_UNIT_INDEX" val="1"/>
  <p:tag name="KSO_WM_BEAUTIFY_FLAG" val="#wm#"/>
  <p:tag name="KSO_WM_TAG_VERSION" val="3.0"/>
  <p:tag name="KSO_WM_UNIT_PRESET_TEXT" val="单击此处编辑母版文本样式&#13;第二级&#13;第三级&#13;第四级&#13;第五级"/>
  <p:tag name="KSO_WM_UNIT_ID" val="_2*f*1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18.xml><?xml version="1.0" encoding="utf-8"?>
<p:tagLst xmlns:p="http://schemas.openxmlformats.org/presentationml/2006/main">
  <p:tag name="KSO_WM_UNIT_ID" val="_2**"/>
  <p:tag name="KSO_WM_BEAUTIFY_FLAG" val="#wm#"/>
  <p:tag name="KSO_WM_TAG_VERSION" val="3.0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19.xml><?xml version="1.0" encoding="utf-8"?>
<p:tagLst xmlns:p="http://schemas.openxmlformats.org/presentationml/2006/main">
  <p:tag name="KSO_WM_UNIT_ID" val="_2**"/>
  <p:tag name="KSO_WM_BEAUTIFY_FLAG" val="#wm#"/>
  <p:tag name="KSO_WM_TAG_VERSION" val="3.0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2.xml><?xml version="1.0" encoding="utf-8"?>
<p:tagLst xmlns:p="http://schemas.openxmlformats.org/presentationml/2006/main">
  <p:tag name="KSO_WM_UNIT_TYPE" val="i"/>
  <p:tag name="KSO_WM_UNIT_INDEX" val="5"/>
  <p:tag name="KSO_WM_BEAUTIFY_FLAG" val="#wm#"/>
  <p:tag name="KSO_WM_TAG_VERSION" val="3.0"/>
  <p:tag name="KSO_WM_UNIT_ID" val="_1*i*5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20.xml><?xml version="1.0" encoding="utf-8"?>
<p:tagLst xmlns:p="http://schemas.openxmlformats.org/presentationml/2006/main">
  <p:tag name="KSO_WM_UNIT_ID" val="_2**"/>
  <p:tag name="KSO_WM_BEAUTIFY_FLAG" val="#wm#"/>
  <p:tag name="KSO_WM_TAG_VERSION" val="3.0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21.xml><?xml version="1.0" encoding="utf-8"?>
<p:tagLst xmlns:p="http://schemas.openxmlformats.org/presentationml/2006/main">
  <p:tag name="KSO_WM_UNIT_TYPE" val="a"/>
  <p:tag name="KSO_WM_UNIT_INDEX" val="1"/>
  <p:tag name="KSO_WM_BEAUTIFY_FLAG" val="#wm#"/>
  <p:tag name="KSO_WM_TAG_VERSION" val="3.0"/>
  <p:tag name="KSO_WM_UNIT_PRESET_TEXT" val="单击此处编辑母版标题样式"/>
  <p:tag name="KSO_WM_UNIT_ID" val="_2*a*1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  <p:tag name="KSO_WM_UNIT_ISCONTENTSTITLE" val="0"/>
</p:tagLst>
</file>

<file path=ppt/tags/tag22.xml><?xml version="1.0" encoding="utf-8"?>
<p:tagLst xmlns:p="http://schemas.openxmlformats.org/presentationml/2006/main">
  <p:tag name="KSO_WM_UNIT_TYPE" val="i"/>
  <p:tag name="KSO_WM_UNIT_INDEX" val="1"/>
  <p:tag name="KSO_WM_BEAUTIFY_FLAG" val="#wm#"/>
  <p:tag name="KSO_WM_TAG_VERSION" val="3.0"/>
  <p:tag name="KSO_WM_UNIT_ID" val="_3*i*1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23.xml><?xml version="1.0" encoding="utf-8"?>
<p:tagLst xmlns:p="http://schemas.openxmlformats.org/presentationml/2006/main">
  <p:tag name="KSO_WM_UNIT_TYPE" val="i"/>
  <p:tag name="KSO_WM_UNIT_INDEX" val="2"/>
  <p:tag name="KSO_WM_BEAUTIFY_FLAG" val="#wm#"/>
  <p:tag name="KSO_WM_TAG_VERSION" val="3.0"/>
  <p:tag name="KSO_WM_UNIT_ID" val="_3*i*2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24.xml><?xml version="1.0" encoding="utf-8"?>
<p:tagLst xmlns:p="http://schemas.openxmlformats.org/presentationml/2006/main">
  <p:tag name="KSO_WM_UNIT_TYPE" val="i"/>
  <p:tag name="KSO_WM_UNIT_INDEX" val="4"/>
  <p:tag name="KSO_WM_BEAUTIFY_FLAG" val="#wm#"/>
  <p:tag name="KSO_WM_TAG_VERSION" val="3.0"/>
  <p:tag name="KSO_WM_UNIT_ID" val="_3*i*4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25.xml><?xml version="1.0" encoding="utf-8"?>
<p:tagLst xmlns:p="http://schemas.openxmlformats.org/presentationml/2006/main">
  <p:tag name="KSO_WM_UNIT_TYPE" val="i"/>
  <p:tag name="KSO_WM_UNIT_INDEX" val="3"/>
  <p:tag name="KSO_WM_BEAUTIFY_FLAG" val="#wm#"/>
  <p:tag name="KSO_WM_TAG_VERSION" val="3.0"/>
  <p:tag name="KSO_WM_UNIT_ID" val="_3*i*3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26.xml><?xml version="1.0" encoding="utf-8"?>
<p:tagLst xmlns:p="http://schemas.openxmlformats.org/presentationml/2006/main">
  <p:tag name="KSO_WM_UNIT_TYPE" val="i"/>
  <p:tag name="KSO_WM_UNIT_INDEX" val="5"/>
  <p:tag name="KSO_WM_BEAUTIFY_FLAG" val="#wm#"/>
  <p:tag name="KSO_WM_TAG_VERSION" val="3.0"/>
  <p:tag name="KSO_WM_UNIT_ID" val="_3*i*5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27.xml><?xml version="1.0" encoding="utf-8"?>
<p:tagLst xmlns:p="http://schemas.openxmlformats.org/presentationml/2006/main">
  <p:tag name="KSO_WM_UNIT_TYPE" val="a"/>
  <p:tag name="KSO_WM_UNIT_INDEX" val="1"/>
  <p:tag name="KSO_WM_BEAUTIFY_FLAG" val="#wm#"/>
  <p:tag name="KSO_WM_TAG_VERSION" val="3.0"/>
  <p:tag name="KSO_WM_UNIT_PRESET_TEXT" val="编辑标题"/>
  <p:tag name="KSO_WM_UNIT_ID" val="_3*a*1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  <p:tag name="KSO_WM_UNIT_ISCONTENTSTITLE" val="1"/>
  <p:tag name="KSO_WM_UNIT_VALUE" val="8"/>
</p:tagLst>
</file>

<file path=ppt/tags/tag28.xml><?xml version="1.0" encoding="utf-8"?>
<p:tagLst xmlns:p="http://schemas.openxmlformats.org/presentationml/2006/main">
  <p:tag name="KSO_WM_UNIT_ID" val="_3**"/>
  <p:tag name="KSO_WM_BEAUTIFY_FLAG" val="#wm#"/>
  <p:tag name="KSO_WM_TAG_VERSION" val="3.0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29.xml><?xml version="1.0" encoding="utf-8"?>
<p:tagLst xmlns:p="http://schemas.openxmlformats.org/presentationml/2006/main">
  <p:tag name="KSO_WM_UNIT_ID" val="_3**"/>
  <p:tag name="KSO_WM_BEAUTIFY_FLAG" val="#wm#"/>
  <p:tag name="KSO_WM_TAG_VERSION" val="3.0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3.xml><?xml version="1.0" encoding="utf-8"?>
<p:tagLst xmlns:p="http://schemas.openxmlformats.org/presentationml/2006/main">
  <p:tag name="KSO_WM_UNIT_TYPE" val="i"/>
  <p:tag name="KSO_WM_UNIT_INDEX" val="6"/>
  <p:tag name="KSO_WM_BEAUTIFY_FLAG" val="#wm#"/>
  <p:tag name="KSO_WM_TAG_VERSION" val="3.0"/>
  <p:tag name="KSO_WM_UNIT_ID" val="_1*i*6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30.xml><?xml version="1.0" encoding="utf-8"?>
<p:tagLst xmlns:p="http://schemas.openxmlformats.org/presentationml/2006/main">
  <p:tag name="KSO_WM_UNIT_ID" val="_3**"/>
  <p:tag name="KSO_WM_BEAUTIFY_FLAG" val="#wm#"/>
  <p:tag name="KSO_WM_TAG_VERSION" val="3.0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31.xml><?xml version="1.0" encoding="utf-8"?>
<p:tagLst xmlns:p="http://schemas.openxmlformats.org/presentationml/2006/main">
  <p:tag name="KSO_WM_UNIT_TYPE" val="i"/>
  <p:tag name="KSO_WM_UNIT_INDEX" val="2"/>
  <p:tag name="KSO_WM_BEAUTIFY_FLAG" val="#wm#"/>
  <p:tag name="KSO_WM_TAG_VERSION" val="3.0"/>
  <p:tag name="KSO_WM_UNIT_ID" val="_4*i*2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32.xml><?xml version="1.0" encoding="utf-8"?>
<p:tagLst xmlns:p="http://schemas.openxmlformats.org/presentationml/2006/main">
  <p:tag name="KSO_WM_UNIT_TYPE" val="i"/>
  <p:tag name="KSO_WM_UNIT_INDEX" val="5"/>
  <p:tag name="KSO_WM_BEAUTIFY_FLAG" val="#wm#"/>
  <p:tag name="KSO_WM_TAG_VERSION" val="3.0"/>
  <p:tag name="KSO_WM_UNIT_ID" val="_4*i*5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33.xml><?xml version="1.0" encoding="utf-8"?>
<p:tagLst xmlns:p="http://schemas.openxmlformats.org/presentationml/2006/main">
  <p:tag name="KSO_WM_UNIT_TYPE" val="i"/>
  <p:tag name="KSO_WM_UNIT_INDEX" val="1"/>
  <p:tag name="KSO_WM_BEAUTIFY_FLAG" val="#wm#"/>
  <p:tag name="KSO_WM_TAG_VERSION" val="3.0"/>
  <p:tag name="KSO_WM_UNIT_ID" val="_4*i*1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34.xml><?xml version="1.0" encoding="utf-8"?>
<p:tagLst xmlns:p="http://schemas.openxmlformats.org/presentationml/2006/main">
  <p:tag name="KSO_WM_UNIT_TYPE" val="i"/>
  <p:tag name="KSO_WM_UNIT_INDEX" val="3"/>
  <p:tag name="KSO_WM_BEAUTIFY_FLAG" val="#wm#"/>
  <p:tag name="KSO_WM_TAG_VERSION" val="3.0"/>
  <p:tag name="KSO_WM_UNIT_ID" val="_4*i*3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35.xml><?xml version="1.0" encoding="utf-8"?>
<p:tagLst xmlns:p="http://schemas.openxmlformats.org/presentationml/2006/main">
  <p:tag name="KSO_WM_UNIT_TYPE" val="i"/>
  <p:tag name="KSO_WM_UNIT_INDEX" val="4"/>
  <p:tag name="KSO_WM_BEAUTIFY_FLAG" val="#wm#"/>
  <p:tag name="KSO_WM_TAG_VERSION" val="3.0"/>
  <p:tag name="KSO_WM_UNIT_ID" val="_4*i*4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36.xml><?xml version="1.0" encoding="utf-8"?>
<p:tagLst xmlns:p="http://schemas.openxmlformats.org/presentationml/2006/main">
  <p:tag name="KSO_WM_UNIT_TYPE" val="i"/>
  <p:tag name="KSO_WM_UNIT_INDEX" val="7"/>
  <p:tag name="KSO_WM_BEAUTIFY_FLAG" val="#wm#"/>
  <p:tag name="KSO_WM_TAG_VERSION" val="3.0"/>
  <p:tag name="KSO_WM_UNIT_ID" val="_4*i*7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37.xml><?xml version="1.0" encoding="utf-8"?>
<p:tagLst xmlns:p="http://schemas.openxmlformats.org/presentationml/2006/main">
  <p:tag name="KSO_WM_UNIT_TYPE" val="i"/>
  <p:tag name="KSO_WM_UNIT_INDEX" val="6"/>
  <p:tag name="KSO_WM_BEAUTIFY_FLAG" val="#wm#"/>
  <p:tag name="KSO_WM_TAG_VERSION" val="3.0"/>
  <p:tag name="KSO_WM_UNIT_ID" val="_4*i*6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38.xml><?xml version="1.0" encoding="utf-8"?>
<p:tagLst xmlns:p="http://schemas.openxmlformats.org/presentationml/2006/main">
  <p:tag name="KSO_WM_UNIT_TYPE" val="i"/>
  <p:tag name="KSO_WM_UNIT_INDEX" val="8"/>
  <p:tag name="KSO_WM_BEAUTIFY_FLAG" val="#wm#"/>
  <p:tag name="KSO_WM_TAG_VERSION" val="3.0"/>
  <p:tag name="KSO_WM_UNIT_ID" val="_4*i*8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39.xml><?xml version="1.0" encoding="utf-8"?>
<p:tagLst xmlns:p="http://schemas.openxmlformats.org/presentationml/2006/main">
  <p:tag name="KSO_WM_UNIT_TYPE" val="e"/>
  <p:tag name="KSO_WM_UNIT_INDEX" val="1"/>
  <p:tag name="KSO_WM_BEAUTIFY_FLAG" val="#wm#"/>
  <p:tag name="KSO_WM_TAG_VERSION" val="3.0"/>
  <p:tag name="KSO_WM_UNIT_PRESET_TEXT" val="编辑节编号"/>
  <p:tag name="KSO_WM_UNIT_ID" val="_4*e*1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4.xml><?xml version="1.0" encoding="utf-8"?>
<p:tagLst xmlns:p="http://schemas.openxmlformats.org/presentationml/2006/main">
  <p:tag name="KSO_WM_UNIT_TYPE" val="i"/>
  <p:tag name="KSO_WM_UNIT_INDEX" val="1"/>
  <p:tag name="KSO_WM_BEAUTIFY_FLAG" val="#wm#"/>
  <p:tag name="KSO_WM_TAG_VERSION" val="3.0"/>
  <p:tag name="KSO_WM_UNIT_ID" val="_1*i*1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40.xml><?xml version="1.0" encoding="utf-8"?>
<p:tagLst xmlns:p="http://schemas.openxmlformats.org/presentationml/2006/main">
  <p:tag name="KSO_WM_UNIT_TYPE" val="a"/>
  <p:tag name="KSO_WM_UNIT_INDEX" val="1"/>
  <p:tag name="KSO_WM_BEAUTIFY_FLAG" val="#wm#"/>
  <p:tag name="KSO_WM_TAG_VERSION" val="3.0"/>
  <p:tag name="KSO_WM_UNIT_PRESET_TEXT" val="单击此处编辑标题"/>
  <p:tag name="KSO_WM_UNIT_ID" val="_4*a*1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  <p:tag name="KSO_WM_UNIT_ISCONTENTSTITLE" val="0"/>
</p:tagLst>
</file>

<file path=ppt/tags/tag41.xml><?xml version="1.0" encoding="utf-8"?>
<p:tagLst xmlns:p="http://schemas.openxmlformats.org/presentationml/2006/main">
  <p:tag name="KSO_WM_UNIT_ID" val="_4**"/>
  <p:tag name="KSO_WM_BEAUTIFY_FLAG" val="#wm#"/>
  <p:tag name="KSO_WM_TAG_VERSION" val="3.0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42.xml><?xml version="1.0" encoding="utf-8"?>
<p:tagLst xmlns:p="http://schemas.openxmlformats.org/presentationml/2006/main">
  <p:tag name="KSO_WM_UNIT_ID" val="_4**"/>
  <p:tag name="KSO_WM_BEAUTIFY_FLAG" val="#wm#"/>
  <p:tag name="KSO_WM_TAG_VERSION" val="3.0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43.xml><?xml version="1.0" encoding="utf-8"?>
<p:tagLst xmlns:p="http://schemas.openxmlformats.org/presentationml/2006/main">
  <p:tag name="KSO_WM_UNIT_ID" val="_4**"/>
  <p:tag name="KSO_WM_BEAUTIFY_FLAG" val="#wm#"/>
  <p:tag name="KSO_WM_TAG_VERSION" val="3.0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44.xml><?xml version="1.0" encoding="utf-8"?>
<p:tagLst xmlns:p="http://schemas.openxmlformats.org/presentationml/2006/main">
  <p:tag name="KSO_WM_UNIT_TYPE" val="i"/>
  <p:tag name="KSO_WM_UNIT_INDEX" val="4"/>
  <p:tag name="KSO_WM_BEAUTIFY_FLAG" val="#wm#"/>
  <p:tag name="KSO_WM_TAG_VERSION" val="3.0"/>
  <p:tag name="KSO_WM_UNIT_ID" val="_5*i*4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45.xml><?xml version="1.0" encoding="utf-8"?>
<p:tagLst xmlns:p="http://schemas.openxmlformats.org/presentationml/2006/main">
  <p:tag name="KSO_WM_UNIT_TYPE" val="i"/>
  <p:tag name="KSO_WM_UNIT_INDEX" val="1"/>
  <p:tag name="KSO_WM_BEAUTIFY_FLAG" val="#wm#"/>
  <p:tag name="KSO_WM_TAG_VERSION" val="3.0"/>
  <p:tag name="KSO_WM_UNIT_ID" val="_5*i*1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46.xml><?xml version="1.0" encoding="utf-8"?>
<p:tagLst xmlns:p="http://schemas.openxmlformats.org/presentationml/2006/main">
  <p:tag name="KSO_WM_UNIT_TYPE" val="i"/>
  <p:tag name="KSO_WM_UNIT_INDEX" val="2"/>
  <p:tag name="KSO_WM_BEAUTIFY_FLAG" val="#wm#"/>
  <p:tag name="KSO_WM_TAG_VERSION" val="3.0"/>
  <p:tag name="KSO_WM_UNIT_ID" val="_5*i*2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47.xml><?xml version="1.0" encoding="utf-8"?>
<p:tagLst xmlns:p="http://schemas.openxmlformats.org/presentationml/2006/main">
  <p:tag name="KSO_WM_UNIT_TYPE" val="i"/>
  <p:tag name="KSO_WM_UNIT_INDEX" val="5"/>
  <p:tag name="KSO_WM_BEAUTIFY_FLAG" val="#wm#"/>
  <p:tag name="KSO_WM_TAG_VERSION" val="3.0"/>
  <p:tag name="KSO_WM_UNIT_ID" val="_5*i*5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48.xml><?xml version="1.0" encoding="utf-8"?>
<p:tagLst xmlns:p="http://schemas.openxmlformats.org/presentationml/2006/main">
  <p:tag name="KSO_WM_UNIT_TYPE" val="f"/>
  <p:tag name="KSO_WM_UNIT_SUBTYPE" val="a"/>
  <p:tag name="KSO_WM_UNIT_INDEX" val="2"/>
  <p:tag name="KSO_WM_BEAUTIFY_FLAG" val="#wm#"/>
  <p:tag name="KSO_WM_TAG_VERSION" val="3.0"/>
  <p:tag name="KSO_WM_UNIT_PRESET_TEXT" val="单击此处编辑母版文本样式&#13;第二级&#13;第三级&#13;第四级&#13;第五级"/>
  <p:tag name="KSO_WM_UNIT_ID" val="_5*f*2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49.xml><?xml version="1.0" encoding="utf-8"?>
<p:tagLst xmlns:p="http://schemas.openxmlformats.org/presentationml/2006/main">
  <p:tag name="KSO_WM_UNIT_TYPE" val="f"/>
  <p:tag name="KSO_WM_UNIT_SUBTYPE" val="a"/>
  <p:tag name="KSO_WM_UNIT_INDEX" val="1"/>
  <p:tag name="KSO_WM_BEAUTIFY_FLAG" val="#wm#"/>
  <p:tag name="KSO_WM_TAG_VERSION" val="3.0"/>
  <p:tag name="KSO_WM_UNIT_PRESET_TEXT" val="单击此处编辑母版文本样式&#13;第二级&#13;第三级&#13;第四级&#13;第五级"/>
  <p:tag name="KSO_WM_UNIT_ID" val="_5*f*1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5.xml><?xml version="1.0" encoding="utf-8"?>
<p:tagLst xmlns:p="http://schemas.openxmlformats.org/presentationml/2006/main">
  <p:tag name="KSO_WM_UNIT_TYPE" val="i"/>
  <p:tag name="KSO_WM_UNIT_INDEX" val="3"/>
  <p:tag name="KSO_WM_BEAUTIFY_FLAG" val="#wm#"/>
  <p:tag name="KSO_WM_TAG_VERSION" val="3.0"/>
  <p:tag name="KSO_WM_UNIT_ID" val="_1*i*3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50.xml><?xml version="1.0" encoding="utf-8"?>
<p:tagLst xmlns:p="http://schemas.openxmlformats.org/presentationml/2006/main">
  <p:tag name="KSO_WM_UNIT_TYPE" val="i"/>
  <p:tag name="KSO_WM_UNIT_INDEX" val="3"/>
  <p:tag name="KSO_WM_BEAUTIFY_FLAG" val="#wm#"/>
  <p:tag name="KSO_WM_TAG_VERSION" val="3.0"/>
  <p:tag name="KSO_WM_UNIT_ID" val="_5*i*3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51.xml><?xml version="1.0" encoding="utf-8"?>
<p:tagLst xmlns:p="http://schemas.openxmlformats.org/presentationml/2006/main">
  <p:tag name="KSO_WM_UNIT_ID" val="_5**"/>
  <p:tag name="KSO_WM_BEAUTIFY_FLAG" val="#wm#"/>
  <p:tag name="KSO_WM_TAG_VERSION" val="3.0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52.xml><?xml version="1.0" encoding="utf-8"?>
<p:tagLst xmlns:p="http://schemas.openxmlformats.org/presentationml/2006/main">
  <p:tag name="KSO_WM_UNIT_ID" val="_5**"/>
  <p:tag name="KSO_WM_BEAUTIFY_FLAG" val="#wm#"/>
  <p:tag name="KSO_WM_TAG_VERSION" val="3.0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53.xml><?xml version="1.0" encoding="utf-8"?>
<p:tagLst xmlns:p="http://schemas.openxmlformats.org/presentationml/2006/main">
  <p:tag name="KSO_WM_UNIT_ID" val="_5**"/>
  <p:tag name="KSO_WM_BEAUTIFY_FLAG" val="#wm#"/>
  <p:tag name="KSO_WM_TAG_VERSION" val="3.0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54.xml><?xml version="1.0" encoding="utf-8"?>
<p:tagLst xmlns:p="http://schemas.openxmlformats.org/presentationml/2006/main">
  <p:tag name="KSO_WM_UNIT_TYPE" val="a"/>
  <p:tag name="KSO_WM_UNIT_INDEX" val="1"/>
  <p:tag name="KSO_WM_BEAUTIFY_FLAG" val="#wm#"/>
  <p:tag name="KSO_WM_TAG_VERSION" val="3.0"/>
  <p:tag name="KSO_WM_UNIT_PRESET_TEXT" val="单击此处编辑母版标题样式"/>
  <p:tag name="KSO_WM_UNIT_ID" val="_5*a*1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  <p:tag name="KSO_WM_UNIT_ISCONTENTSTITLE" val="0"/>
</p:tagLst>
</file>

<file path=ppt/tags/tag55.xml><?xml version="1.0" encoding="utf-8"?>
<p:tagLst xmlns:p="http://schemas.openxmlformats.org/presentationml/2006/main">
  <p:tag name="KSO_WM_UNIT_TYPE" val="i"/>
  <p:tag name="KSO_WM_UNIT_INDEX" val="3"/>
  <p:tag name="KSO_WM_BEAUTIFY_FLAG" val="#wm#"/>
  <p:tag name="KSO_WM_TAG_VERSION" val="3.0"/>
  <p:tag name="KSO_WM_UNIT_ID" val="_6*i*3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56.xml><?xml version="1.0" encoding="utf-8"?>
<p:tagLst xmlns:p="http://schemas.openxmlformats.org/presentationml/2006/main">
  <p:tag name="KSO_WM_UNIT_TYPE" val="i"/>
  <p:tag name="KSO_WM_UNIT_INDEX" val="1"/>
  <p:tag name="KSO_WM_BEAUTIFY_FLAG" val="#wm#"/>
  <p:tag name="KSO_WM_TAG_VERSION" val="3.0"/>
  <p:tag name="KSO_WM_UNIT_ID" val="_6*i*1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57.xml><?xml version="1.0" encoding="utf-8"?>
<p:tagLst xmlns:p="http://schemas.openxmlformats.org/presentationml/2006/main">
  <p:tag name="KSO_WM_UNIT_TYPE" val="i"/>
  <p:tag name="KSO_WM_UNIT_INDEX" val="2"/>
  <p:tag name="KSO_WM_BEAUTIFY_FLAG" val="#wm#"/>
  <p:tag name="KSO_WM_TAG_VERSION" val="3.0"/>
  <p:tag name="KSO_WM_UNIT_ID" val="_6*i*2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58.xml><?xml version="1.0" encoding="utf-8"?>
<p:tagLst xmlns:p="http://schemas.openxmlformats.org/presentationml/2006/main">
  <p:tag name="KSO_WM_UNIT_TYPE" val="i"/>
  <p:tag name="KSO_WM_UNIT_INDEX" val="4"/>
  <p:tag name="KSO_WM_BEAUTIFY_FLAG" val="#wm#"/>
  <p:tag name="KSO_WM_TAG_VERSION" val="3.0"/>
  <p:tag name="KSO_WM_UNIT_ID" val="_6*i*4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59.xml><?xml version="1.0" encoding="utf-8"?>
<p:tagLst xmlns:p="http://schemas.openxmlformats.org/presentationml/2006/main">
  <p:tag name="KSO_WM_UNIT_TYPE" val="h_f"/>
  <p:tag name="KSO_WM_UNIT_SUBTYPE" val="a"/>
  <p:tag name="KSO_WM_UNIT_INDEX" val="2_1"/>
  <p:tag name="KSO_WM_BEAUTIFY_FLAG" val="#wm#"/>
  <p:tag name="KSO_WM_TAG_VERSION" val="3.0"/>
  <p:tag name="KSO_WM_UNIT_PRESET_TEXT" val="单击此处编辑母版文本样式&#13;第二级&#13;第三级&#13;第四级&#13;第五级"/>
  <p:tag name="KSO_WM_UNIT_ID" val="_6*h_f*2_1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_1"/>
</p:tagLst>
</file>

<file path=ppt/tags/tag6.xml><?xml version="1.0" encoding="utf-8"?>
<p:tagLst xmlns:p="http://schemas.openxmlformats.org/presentationml/2006/main">
  <p:tag name="KSO_WM_UNIT_TYPE" val="i"/>
  <p:tag name="KSO_WM_UNIT_INDEX" val="4"/>
  <p:tag name="KSO_WM_BEAUTIFY_FLAG" val="#wm#"/>
  <p:tag name="KSO_WM_TAG_VERSION" val="3.0"/>
  <p:tag name="KSO_WM_UNIT_ID" val="_1*i*4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60.xml><?xml version="1.0" encoding="utf-8"?>
<p:tagLst xmlns:p="http://schemas.openxmlformats.org/presentationml/2006/main">
  <p:tag name="KSO_WM_UNIT_TYPE" val="h_a"/>
  <p:tag name="KSO_WM_UNIT_INDEX" val="2_1"/>
  <p:tag name="KSO_WM_BEAUTIFY_FLAG" val="#wm#"/>
  <p:tag name="KSO_WM_TAG_VERSION" val="3.0"/>
  <p:tag name="KSO_WM_UNIT_PRESET_TEXT" val="单击此处编辑母版标题样式"/>
  <p:tag name="KSO_WM_UNIT_ID" val="_6*h_a*2_1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_1"/>
  <p:tag name="KSO_WM_UNIT_ISCONTENTSTITLE" val="0"/>
</p:tagLst>
</file>

<file path=ppt/tags/tag61.xml><?xml version="1.0" encoding="utf-8"?>
<p:tagLst xmlns:p="http://schemas.openxmlformats.org/presentationml/2006/main">
  <p:tag name="KSO_WM_UNIT_TYPE" val="h_f"/>
  <p:tag name="KSO_WM_UNIT_SUBTYPE" val="a"/>
  <p:tag name="KSO_WM_UNIT_INDEX" val="1_1"/>
  <p:tag name="KSO_WM_BEAUTIFY_FLAG" val="#wm#"/>
  <p:tag name="KSO_WM_TAG_VERSION" val="3.0"/>
  <p:tag name="KSO_WM_UNIT_PRESET_TEXT" val="单击此处编辑母版文本样式&#13;第二级&#13;第三级&#13;第四级&#13;第五级"/>
  <p:tag name="KSO_WM_UNIT_ID" val="_6*h_f*1_1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_1"/>
</p:tagLst>
</file>

<file path=ppt/tags/tag62.xml><?xml version="1.0" encoding="utf-8"?>
<p:tagLst xmlns:p="http://schemas.openxmlformats.org/presentationml/2006/main">
  <p:tag name="KSO_WM_UNIT_TYPE" val="h_a"/>
  <p:tag name="KSO_WM_UNIT_INDEX" val="1_1"/>
  <p:tag name="KSO_WM_BEAUTIFY_FLAG" val="#wm#"/>
  <p:tag name="KSO_WM_TAG_VERSION" val="3.0"/>
  <p:tag name="KSO_WM_UNIT_PRESET_TEXT" val="单击此处编辑母版标题样式"/>
  <p:tag name="KSO_WM_UNIT_ID" val="_6*h_a*1_1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_1"/>
  <p:tag name="KSO_WM_UNIT_ISCONTENTSTITLE" val="0"/>
</p:tagLst>
</file>

<file path=ppt/tags/tag63.xml><?xml version="1.0" encoding="utf-8"?>
<p:tagLst xmlns:p="http://schemas.openxmlformats.org/presentationml/2006/main">
  <p:tag name="KSO_WM_UNIT_TYPE" val="a"/>
  <p:tag name="KSO_WM_UNIT_INDEX" val="1"/>
  <p:tag name="KSO_WM_BEAUTIFY_FLAG" val="#wm#"/>
  <p:tag name="KSO_WM_TAG_VERSION" val="3.0"/>
  <p:tag name="KSO_WM_UNIT_PRESET_TEXT" val="单击此处编辑母版标题样式"/>
  <p:tag name="KSO_WM_UNIT_ID" val="_6*a*1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  <p:tag name="KSO_WM_UNIT_ISCONTENTSTITLE" val="0"/>
</p:tagLst>
</file>

<file path=ppt/tags/tag64.xml><?xml version="1.0" encoding="utf-8"?>
<p:tagLst xmlns:p="http://schemas.openxmlformats.org/presentationml/2006/main">
  <p:tag name="KSO_WM_UNIT_ID" val="_6**"/>
  <p:tag name="KSO_WM_BEAUTIFY_FLAG" val="#wm#"/>
  <p:tag name="KSO_WM_TAG_VERSION" val="3.0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65.xml><?xml version="1.0" encoding="utf-8"?>
<p:tagLst xmlns:p="http://schemas.openxmlformats.org/presentationml/2006/main">
  <p:tag name="KSO_WM_UNIT_ID" val="_6**"/>
  <p:tag name="KSO_WM_BEAUTIFY_FLAG" val="#wm#"/>
  <p:tag name="KSO_WM_TAG_VERSION" val="3.0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66.xml><?xml version="1.0" encoding="utf-8"?>
<p:tagLst xmlns:p="http://schemas.openxmlformats.org/presentationml/2006/main">
  <p:tag name="KSO_WM_UNIT_ID" val="_6**"/>
  <p:tag name="KSO_WM_BEAUTIFY_FLAG" val="#wm#"/>
  <p:tag name="KSO_WM_TAG_VERSION" val="3.0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67.xml><?xml version="1.0" encoding="utf-8"?>
<p:tagLst xmlns:p="http://schemas.openxmlformats.org/presentationml/2006/main">
  <p:tag name="KSO_WM_UNIT_TYPE" val="i"/>
  <p:tag name="KSO_WM_UNIT_INDEX" val="3"/>
  <p:tag name="KSO_WM_BEAUTIFY_FLAG" val="#wm#"/>
  <p:tag name="KSO_WM_TAG_VERSION" val="3.0"/>
  <p:tag name="KSO_WM_UNIT_ID" val="_7*i*3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68.xml><?xml version="1.0" encoding="utf-8"?>
<p:tagLst xmlns:p="http://schemas.openxmlformats.org/presentationml/2006/main">
  <p:tag name="KSO_WM_UNIT_TYPE" val="i"/>
  <p:tag name="KSO_WM_UNIT_INDEX" val="1"/>
  <p:tag name="KSO_WM_BEAUTIFY_FLAG" val="#wm#"/>
  <p:tag name="KSO_WM_TAG_VERSION" val="3.0"/>
  <p:tag name="KSO_WM_UNIT_ID" val="_7*i*1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69.xml><?xml version="1.0" encoding="utf-8"?>
<p:tagLst xmlns:p="http://schemas.openxmlformats.org/presentationml/2006/main">
  <p:tag name="KSO_WM_UNIT_TYPE" val="i"/>
  <p:tag name="KSO_WM_UNIT_INDEX" val="2"/>
  <p:tag name="KSO_WM_BEAUTIFY_FLAG" val="#wm#"/>
  <p:tag name="KSO_WM_TAG_VERSION" val="3.0"/>
  <p:tag name="KSO_WM_UNIT_ID" val="_7*i*2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7.xml><?xml version="1.0" encoding="utf-8"?>
<p:tagLst xmlns:p="http://schemas.openxmlformats.org/presentationml/2006/main">
  <p:tag name="KSO_WM_UNIT_TYPE" val="i"/>
  <p:tag name="KSO_WM_UNIT_INDEX" val="7"/>
  <p:tag name="KSO_WM_BEAUTIFY_FLAG" val="#wm#"/>
  <p:tag name="KSO_WM_TAG_VERSION" val="3.0"/>
  <p:tag name="KSO_WM_UNIT_ID" val="_1*i*7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70.xml><?xml version="1.0" encoding="utf-8"?>
<p:tagLst xmlns:p="http://schemas.openxmlformats.org/presentationml/2006/main">
  <p:tag name="KSO_WM_UNIT_TYPE" val="i"/>
  <p:tag name="KSO_WM_UNIT_INDEX" val="4"/>
  <p:tag name="KSO_WM_BEAUTIFY_FLAG" val="#wm#"/>
  <p:tag name="KSO_WM_TAG_VERSION" val="3.0"/>
  <p:tag name="KSO_WM_UNIT_ID" val="_7*i*4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71.xml><?xml version="1.0" encoding="utf-8"?>
<p:tagLst xmlns:p="http://schemas.openxmlformats.org/presentationml/2006/main">
  <p:tag name="KSO_WM_UNIT_ID" val="_7**"/>
  <p:tag name="KSO_WM_BEAUTIFY_FLAG" val="#wm#"/>
  <p:tag name="KSO_WM_TAG_VERSION" val="3.0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72.xml><?xml version="1.0" encoding="utf-8"?>
<p:tagLst xmlns:p="http://schemas.openxmlformats.org/presentationml/2006/main">
  <p:tag name="KSO_WM_UNIT_ID" val="_7**"/>
  <p:tag name="KSO_WM_BEAUTIFY_FLAG" val="#wm#"/>
  <p:tag name="KSO_WM_TAG_VERSION" val="3.0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73.xml><?xml version="1.0" encoding="utf-8"?>
<p:tagLst xmlns:p="http://schemas.openxmlformats.org/presentationml/2006/main">
  <p:tag name="KSO_WM_UNIT_ID" val="_7**"/>
  <p:tag name="KSO_WM_BEAUTIFY_FLAG" val="#wm#"/>
  <p:tag name="KSO_WM_TAG_VERSION" val="3.0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74.xml><?xml version="1.0" encoding="utf-8"?>
<p:tagLst xmlns:p="http://schemas.openxmlformats.org/presentationml/2006/main">
  <p:tag name="KSO_WM_UNIT_TYPE" val="a"/>
  <p:tag name="KSO_WM_UNIT_INDEX" val="1"/>
  <p:tag name="KSO_WM_BEAUTIFY_FLAG" val="#wm#"/>
  <p:tag name="KSO_WM_TAG_VERSION" val="3.0"/>
  <p:tag name="KSO_WM_UNIT_PRESET_TEXT" val="单击此处编辑母版标题样式"/>
  <p:tag name="KSO_WM_UNIT_ID" val="_7*a*1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  <p:tag name="KSO_WM_UNIT_ISCONTENTSTITLE" val="0"/>
</p:tagLst>
</file>

<file path=ppt/tags/tag75.xml><?xml version="1.0" encoding="utf-8"?>
<p:tagLst xmlns:p="http://schemas.openxmlformats.org/presentationml/2006/main">
  <p:tag name="KSO_WM_UNIT_TYPE" val="i"/>
  <p:tag name="KSO_WM_UNIT_INDEX" val="4"/>
  <p:tag name="KSO_WM_BEAUTIFY_FLAG" val="#wm#"/>
  <p:tag name="KSO_WM_TAG_VERSION" val="3.0"/>
  <p:tag name="KSO_WM_UNIT_ID" val="_8*i*4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76.xml><?xml version="1.0" encoding="utf-8"?>
<p:tagLst xmlns:p="http://schemas.openxmlformats.org/presentationml/2006/main">
  <p:tag name="KSO_WM_UNIT_TYPE" val="i"/>
  <p:tag name="KSO_WM_UNIT_INDEX" val="2"/>
  <p:tag name="KSO_WM_BEAUTIFY_FLAG" val="#wm#"/>
  <p:tag name="KSO_WM_TAG_VERSION" val="3.0"/>
  <p:tag name="KSO_WM_UNIT_ID" val="_8*i*2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77.xml><?xml version="1.0" encoding="utf-8"?>
<p:tagLst xmlns:p="http://schemas.openxmlformats.org/presentationml/2006/main">
  <p:tag name="KSO_WM_UNIT_TYPE" val="i"/>
  <p:tag name="KSO_WM_UNIT_INDEX" val="1"/>
  <p:tag name="KSO_WM_BEAUTIFY_FLAG" val="#wm#"/>
  <p:tag name="KSO_WM_TAG_VERSION" val="3.0"/>
  <p:tag name="KSO_WM_UNIT_ID" val="_8*i*1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78.xml><?xml version="1.0" encoding="utf-8"?>
<p:tagLst xmlns:p="http://schemas.openxmlformats.org/presentationml/2006/main">
  <p:tag name="KSO_WM_UNIT_TYPE" val="i"/>
  <p:tag name="KSO_WM_UNIT_INDEX" val="3"/>
  <p:tag name="KSO_WM_BEAUTIFY_FLAG" val="#wm#"/>
  <p:tag name="KSO_WM_TAG_VERSION" val="3.0"/>
  <p:tag name="KSO_WM_UNIT_ID" val="_8*i*3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79.xml><?xml version="1.0" encoding="utf-8"?>
<p:tagLst xmlns:p="http://schemas.openxmlformats.org/presentationml/2006/main">
  <p:tag name="KSO_WM_UNIT_ID" val="_8**"/>
  <p:tag name="KSO_WM_BEAUTIFY_FLAG" val="#wm#"/>
  <p:tag name="KSO_WM_TAG_VERSION" val="3.0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8.xml><?xml version="1.0" encoding="utf-8"?>
<p:tagLst xmlns:p="http://schemas.openxmlformats.org/presentationml/2006/main">
  <p:tag name="KSO_WM_UNIT_TYPE" val="a"/>
  <p:tag name="KSO_WM_UNIT_INDEX" val="1"/>
  <p:tag name="KSO_WM_BEAUTIFY_FLAG" val="#wm#"/>
  <p:tag name="KSO_WM_TAG_VERSION" val="3.0"/>
  <p:tag name="KSO_WM_UNIT_PRESET_TEXT" val="单击此处编辑标题"/>
  <p:tag name="KSO_WM_UNIT_ID" val="_1*a*1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  <p:tag name="KSO_WM_UNIT_ISCONTENTSTITLE" val="0"/>
</p:tagLst>
</file>

<file path=ppt/tags/tag80.xml><?xml version="1.0" encoding="utf-8"?>
<p:tagLst xmlns:p="http://schemas.openxmlformats.org/presentationml/2006/main">
  <p:tag name="KSO_WM_UNIT_ID" val="_8**"/>
  <p:tag name="KSO_WM_BEAUTIFY_FLAG" val="#wm#"/>
  <p:tag name="KSO_WM_TAG_VERSION" val="3.0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81.xml><?xml version="1.0" encoding="utf-8"?>
<p:tagLst xmlns:p="http://schemas.openxmlformats.org/presentationml/2006/main">
  <p:tag name="KSO_WM_UNIT_ID" val="_8**"/>
  <p:tag name="KSO_WM_BEAUTIFY_FLAG" val="#wm#"/>
  <p:tag name="KSO_WM_TAG_VERSION" val="3.0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82.xml><?xml version="1.0" encoding="utf-8"?>
<p:tagLst xmlns:p="http://schemas.openxmlformats.org/presentationml/2006/main">
  <p:tag name="KSO_WM_UNIT_TYPE" val="i"/>
  <p:tag name="KSO_WM_UNIT_INDEX" val="3"/>
  <p:tag name="KSO_WM_BEAUTIFY_FLAG" val="#wm#"/>
  <p:tag name="KSO_WM_TAG_VERSION" val="3.0"/>
  <p:tag name="KSO_WM_UNIT_ID" val="_9*i*3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83.xml><?xml version="1.0" encoding="utf-8"?>
<p:tagLst xmlns:p="http://schemas.openxmlformats.org/presentationml/2006/main">
  <p:tag name="KSO_WM_UNIT_TYPE" val="i"/>
  <p:tag name="KSO_WM_UNIT_INDEX" val="1"/>
  <p:tag name="KSO_WM_BEAUTIFY_FLAG" val="#wm#"/>
  <p:tag name="KSO_WM_TAG_VERSION" val="3.0"/>
  <p:tag name="KSO_WM_UNIT_ID" val="_9*i*1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84.xml><?xml version="1.0" encoding="utf-8"?>
<p:tagLst xmlns:p="http://schemas.openxmlformats.org/presentationml/2006/main">
  <p:tag name="KSO_WM_UNIT_TYPE" val="i"/>
  <p:tag name="KSO_WM_UNIT_INDEX" val="2"/>
  <p:tag name="KSO_WM_BEAUTIFY_FLAG" val="#wm#"/>
  <p:tag name="KSO_WM_TAG_VERSION" val="3.0"/>
  <p:tag name="KSO_WM_UNIT_ID" val="_9*i*2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85.xml><?xml version="1.0" encoding="utf-8"?>
<p:tagLst xmlns:p="http://schemas.openxmlformats.org/presentationml/2006/main">
  <p:tag name="KSO_WM_UNIT_TYPE" val="i"/>
  <p:tag name="KSO_WM_UNIT_INDEX" val="4"/>
  <p:tag name="KSO_WM_BEAUTIFY_FLAG" val="#wm#"/>
  <p:tag name="KSO_WM_TAG_VERSION" val="3.0"/>
  <p:tag name="KSO_WM_UNIT_ID" val="_9*i*4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86.xml><?xml version="1.0" encoding="utf-8"?>
<p:tagLst xmlns:p="http://schemas.openxmlformats.org/presentationml/2006/main">
  <p:tag name="KSO_WM_UNIT_TYPE" val="f"/>
  <p:tag name="KSO_WM_UNIT_SUBTYPE" val="a"/>
  <p:tag name="KSO_WM_UNIT_INDEX" val="1"/>
  <p:tag name="KSO_WM_BEAUTIFY_FLAG" val="#wm#"/>
  <p:tag name="KSO_WM_TAG_VERSION" val="3.0"/>
  <p:tag name="KSO_WM_UNIT_PRESET_TEXT" val="单击此处编辑母版文本样式&#13;第二级&#13;第三级&#13;第四级&#13;第五级"/>
  <p:tag name="KSO_WM_UNIT_ID" val="_9*f*1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87.xml><?xml version="1.0" encoding="utf-8"?>
<p:tagLst xmlns:p="http://schemas.openxmlformats.org/presentationml/2006/main">
  <p:tag name="KSO_WM_UNIT_ID" val="_9**"/>
  <p:tag name="KSO_WM_BEAUTIFY_FLAG" val="#wm#"/>
  <p:tag name="KSO_WM_TAG_VERSION" val="3.0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88.xml><?xml version="1.0" encoding="utf-8"?>
<p:tagLst xmlns:p="http://schemas.openxmlformats.org/presentationml/2006/main">
  <p:tag name="KSO_WM_UNIT_ID" val="_9**"/>
  <p:tag name="KSO_WM_BEAUTIFY_FLAG" val="#wm#"/>
  <p:tag name="KSO_WM_TAG_VERSION" val="3.0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89.xml><?xml version="1.0" encoding="utf-8"?>
<p:tagLst xmlns:p="http://schemas.openxmlformats.org/presentationml/2006/main">
  <p:tag name="KSO_WM_UNIT_ID" val="_9**"/>
  <p:tag name="KSO_WM_BEAUTIFY_FLAG" val="#wm#"/>
  <p:tag name="KSO_WM_TAG_VERSION" val="3.0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9.xml><?xml version="1.0" encoding="utf-8"?>
<p:tagLst xmlns:p="http://schemas.openxmlformats.org/presentationml/2006/main">
  <p:tag name="KSO_WM_UNIT_TYPE" val="f"/>
  <p:tag name="KSO_WM_UNIT_SUBTYPE" val="b"/>
  <p:tag name="KSO_WM_UNIT_INDEX" val="1"/>
  <p:tag name="KSO_WM_BEAUTIFY_FLAG" val="#wm#"/>
  <p:tag name="KSO_WM_TAG_VERSION" val="3.0"/>
  <p:tag name="KSO_WM_UNIT_PRESET_TEXT" val="署名"/>
  <p:tag name="KSO_WM_UNIT_ID" val="_1*f*1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90.xml><?xml version="1.0" encoding="utf-8"?>
<p:tagLst xmlns:p="http://schemas.openxmlformats.org/presentationml/2006/main">
  <p:tag name="KSO_WM_UNIT_TYPE" val="i"/>
  <p:tag name="KSO_WM_UNIT_INDEX" val="4"/>
  <p:tag name="KSO_WM_BEAUTIFY_FLAG" val="#wm#"/>
  <p:tag name="KSO_WM_TAG_VERSION" val="3.0"/>
  <p:tag name="KSO_WM_UNIT_ID" val="_10*i*4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91.xml><?xml version="1.0" encoding="utf-8"?>
<p:tagLst xmlns:p="http://schemas.openxmlformats.org/presentationml/2006/main">
  <p:tag name="KSO_WM_UNIT_TYPE" val="i"/>
  <p:tag name="KSO_WM_UNIT_INDEX" val="1"/>
  <p:tag name="KSO_WM_BEAUTIFY_FLAG" val="#wm#"/>
  <p:tag name="KSO_WM_TAG_VERSION" val="3.0"/>
  <p:tag name="KSO_WM_UNIT_ID" val="_10*i*1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92.xml><?xml version="1.0" encoding="utf-8"?>
<p:tagLst xmlns:p="http://schemas.openxmlformats.org/presentationml/2006/main">
  <p:tag name="KSO_WM_UNIT_TYPE" val="i"/>
  <p:tag name="KSO_WM_UNIT_INDEX" val="2"/>
  <p:tag name="KSO_WM_BEAUTIFY_FLAG" val="#wm#"/>
  <p:tag name="KSO_WM_TAG_VERSION" val="3.0"/>
  <p:tag name="KSO_WM_UNIT_ID" val="_10*i*2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93.xml><?xml version="1.0" encoding="utf-8"?>
<p:tagLst xmlns:p="http://schemas.openxmlformats.org/presentationml/2006/main">
  <p:tag name="KSO_WM_UNIT_TYPE" val="i"/>
  <p:tag name="KSO_WM_UNIT_INDEX" val="5"/>
  <p:tag name="KSO_WM_BEAUTIFY_FLAG" val="#wm#"/>
  <p:tag name="KSO_WM_TAG_VERSION" val="3.0"/>
  <p:tag name="KSO_WM_UNIT_ID" val="_10*i*5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94.xml><?xml version="1.0" encoding="utf-8"?>
<p:tagLst xmlns:p="http://schemas.openxmlformats.org/presentationml/2006/main">
  <p:tag name="KSO_WM_UNIT_TYPE" val="i"/>
  <p:tag name="KSO_WM_UNIT_INDEX" val="3"/>
  <p:tag name="KSO_WM_BEAUTIFY_FLAG" val="#wm#"/>
  <p:tag name="KSO_WM_TAG_VERSION" val="3.0"/>
  <p:tag name="KSO_WM_UNIT_ID" val="_10*i*3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95.xml><?xml version="1.0" encoding="utf-8"?>
<p:tagLst xmlns:p="http://schemas.openxmlformats.org/presentationml/2006/main">
  <p:tag name="KSO_WM_UNIT_TYPE" val="b"/>
  <p:tag name="KSO_WM_UNIT_INDEX" val="1"/>
  <p:tag name="KSO_WM_BEAUTIFY_FLAG" val="#wm#"/>
  <p:tag name="KSO_WM_TAG_VERSION" val="3.0"/>
  <p:tag name="KSO_WM_UNIT_PRESET_TEXT" val="单击此处编辑母版副标题样式"/>
  <p:tag name="KSO_WM_UNIT_ID" val="_10*b*1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  <p:tag name="KSO_WM_UNIT_ISCONTENTSTITLE" val="0"/>
</p:tagLst>
</file>

<file path=ppt/tags/tag96.xml><?xml version="1.0" encoding="utf-8"?>
<p:tagLst xmlns:p="http://schemas.openxmlformats.org/presentationml/2006/main">
  <p:tag name="KSO_WM_UNIT_ID" val="_10**"/>
  <p:tag name="KSO_WM_BEAUTIFY_FLAG" val="#wm#"/>
  <p:tag name="KSO_WM_TAG_VERSION" val="3.0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97.xml><?xml version="1.0" encoding="utf-8"?>
<p:tagLst xmlns:p="http://schemas.openxmlformats.org/presentationml/2006/main">
  <p:tag name="KSO_WM_UNIT_ID" val="_10**"/>
  <p:tag name="KSO_WM_BEAUTIFY_FLAG" val="#wm#"/>
  <p:tag name="KSO_WM_TAG_VERSION" val="3.0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98.xml><?xml version="1.0" encoding="utf-8"?>
<p:tagLst xmlns:p="http://schemas.openxmlformats.org/presentationml/2006/main">
  <p:tag name="KSO_WM_UNIT_ID" val="_10**"/>
  <p:tag name="KSO_WM_BEAUTIFY_FLAG" val="#wm#"/>
  <p:tag name="KSO_WM_TAG_VERSION" val="3.0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99.xml><?xml version="1.0" encoding="utf-8"?>
<p:tagLst xmlns:p="http://schemas.openxmlformats.org/presentationml/2006/main">
  <p:tag name="KSO_WM_UNIT_TYPE" val="a"/>
  <p:tag name="KSO_WM_UNIT_INDEX" val="1"/>
  <p:tag name="KSO_WM_BEAUTIFY_FLAG" val="#wm#"/>
  <p:tag name="KSO_WM_TAG_VERSION" val="3.0"/>
  <p:tag name="KSO_WM_UNIT_PRESET_TEXT" val="单击此处编辑母版标题样式"/>
  <p:tag name="KSO_WM_UNIT_ID" val="_10*a*1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  <p:tag name="KSO_WM_UNIT_ISCONTENTSTITLE" val="0"/>
</p:tagLst>
</file>

<file path=ppt/theme/theme1.xml><?xml version="1.0" encoding="utf-8"?>
<a:theme xmlns:a="http://schemas.openxmlformats.org/drawingml/2006/main" name="21世纪教育网精品课件模板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9EDEE"/>
      </a:accent5>
      <a:accent6>
        <a:srgbClr val="2D2D89"/>
      </a:accent6>
      <a:hlink>
        <a:srgbClr val="009999"/>
      </a:hlink>
      <a:folHlink>
        <a:srgbClr val="99CC00"/>
      </a:folHlink>
    </a:clrScheme>
    <a:fontScheme name="">
      <a:majorFont>
        <a:latin typeface="Arial"/>
        <a:ea typeface="宋体"/>
        <a:cs typeface=""/>
      </a:majorFont>
      <a:minorFont>
        <a:latin typeface="Arial"/>
        <a:ea typeface="宋体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raClrSchemeLst>
    <a:extraClrScheme>
      <a:clrScheme name="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9EDEE"/>
        </a:accent5>
        <a:accent6>
          <a:srgbClr val="2D2D89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4"/>
        </a:accent5>
        <a:accent6>
          <a:srgbClr val="E5895B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7B7E5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BFAF7"/>
        </a:accent3>
        <a:accent4>
          <a:srgbClr val="000000"/>
        </a:accent4>
        <a:accent5>
          <a:srgbClr val="FFFFFF"/>
        </a:accent5>
        <a:accent6>
          <a:srgbClr val="7EB1E5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7B7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008080"/>
        </a:lt1>
        <a:dk2>
          <a:srgbClr val="FFFF99"/>
        </a:dk2>
        <a:lt2>
          <a:srgbClr val="005A58"/>
        </a:lt2>
        <a:accent1>
          <a:srgbClr val="006462"/>
        </a:accent1>
        <a:accent2>
          <a:srgbClr val="6D6FC7"/>
        </a:accent2>
        <a:accent3>
          <a:srgbClr val="AAC1C1"/>
        </a:accent3>
        <a:accent4>
          <a:srgbClr val="DCDCDC"/>
        </a:accent4>
        <a:accent5>
          <a:srgbClr val="AAB8B8"/>
        </a:accent5>
        <a:accent6>
          <a:srgbClr val="6163B2"/>
        </a:accent6>
        <a:hlink>
          <a:srgbClr val="00FFFF"/>
        </a:hlink>
        <a:folHlink>
          <a:srgbClr val="00FF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800000"/>
        </a:lt1>
        <a:dk2>
          <a:srgbClr val="DFD293"/>
        </a:dk2>
        <a:lt2>
          <a:srgbClr val="5C1F00"/>
        </a:lt2>
        <a:accent1>
          <a:srgbClr val="CC3300"/>
        </a:accent1>
        <a:accent2>
          <a:srgbClr val="BE7960"/>
        </a:accent2>
        <a:accent3>
          <a:srgbClr val="C1AAAA"/>
        </a:accent3>
        <a:accent4>
          <a:srgbClr val="DCDCDC"/>
        </a:accent4>
        <a:accent5>
          <a:srgbClr val="E2ADAA"/>
        </a:accent5>
        <a:accent6>
          <a:srgbClr val="AA6C55"/>
        </a:accent6>
        <a:hlink>
          <a:srgbClr val="FFFF99"/>
        </a:hlink>
        <a:folHlink>
          <a:srgbClr val="D3A21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000099"/>
        </a:lt1>
        <a:dk2>
          <a:srgbClr val="CCFFFF"/>
        </a:dk2>
        <a:lt2>
          <a:srgbClr val="003366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CDCDC"/>
        </a:accent4>
        <a:accent5>
          <a:srgbClr val="ADB9E2"/>
        </a:accent5>
        <a:accent6>
          <a:srgbClr val="009D00"/>
        </a:accent6>
        <a:hlink>
          <a:srgbClr val="66CCFF"/>
        </a:hlink>
        <a:folHlink>
          <a:srgbClr val="FFE701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000000"/>
        </a:lt1>
        <a:dk2>
          <a:srgbClr val="E3EBF1"/>
        </a:dk2>
        <a:lt2>
          <a:srgbClr val="336699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CDCDC"/>
        </a:accent4>
        <a:accent5>
          <a:srgbClr val="AAADCA"/>
        </a:accent5>
        <a:accent6>
          <a:srgbClr val="3E7B43"/>
        </a:accent6>
        <a:hlink>
          <a:srgbClr val="66CCFF"/>
        </a:hlink>
        <a:folHlink>
          <a:srgbClr val="F0E5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686B5D"/>
        </a:lt1>
        <a:dk2>
          <a:srgbClr val="D1D1CB"/>
        </a:dk2>
        <a:lt2>
          <a:srgbClr val="777777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CDCDC"/>
        </a:accent4>
        <a:accent5>
          <a:srgbClr val="C7C7C1"/>
        </a:accent5>
        <a:accent6>
          <a:srgbClr val="728D96"/>
        </a:accent6>
        <a:hlink>
          <a:srgbClr val="FFCC66"/>
        </a:hlink>
        <a:folHlink>
          <a:srgbClr val="E9DCB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666699"/>
        </a:lt1>
        <a:dk2>
          <a:srgbClr val="FFFFFF"/>
        </a:dk2>
        <a:lt2>
          <a:srgbClr val="3E3E5C"/>
        </a:lt2>
        <a:accent1>
          <a:srgbClr val="60597B"/>
        </a:accent1>
        <a:accent2>
          <a:srgbClr val="6666FF"/>
        </a:accent2>
        <a:accent3>
          <a:srgbClr val="B9B9CA"/>
        </a:accent3>
        <a:accent4>
          <a:srgbClr val="DCDCDC"/>
        </a:accent4>
        <a:accent5>
          <a:srgbClr val="B7B5BF"/>
        </a:accent5>
        <a:accent6>
          <a:srgbClr val="5B5BE5"/>
        </a:accent6>
        <a:hlink>
          <a:srgbClr val="99CCFF"/>
        </a:hlink>
        <a:folHlink>
          <a:srgbClr val="FFFF9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523E26"/>
        </a:lt1>
        <a:dk2>
          <a:srgbClr val="DFC08D"/>
        </a:dk2>
        <a:lt2>
          <a:srgbClr val="2D2015"/>
        </a:lt2>
        <a:accent1>
          <a:srgbClr val="8C7B70"/>
        </a:accent1>
        <a:accent2>
          <a:srgbClr val="8F5F2F"/>
        </a:accent2>
        <a:accent3>
          <a:srgbClr val="B3AFAB"/>
        </a:accent3>
        <a:accent4>
          <a:srgbClr val="DCDCDC"/>
        </a:accent4>
        <a:accent5>
          <a:srgbClr val="C5BFBC"/>
        </a:accent5>
        <a:accent6>
          <a:srgbClr val="805529"/>
        </a:accent6>
        <a:hlink>
          <a:srgbClr val="CCB400"/>
        </a:hlink>
        <a:folHlink>
          <a:srgbClr val="8C9EA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默认设计模板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9EDEE"/>
      </a:accent5>
      <a:accent6>
        <a:srgbClr val="2D2D89"/>
      </a:accent6>
      <a:hlink>
        <a:srgbClr val="009999"/>
      </a:hlink>
      <a:folHlink>
        <a:srgbClr val="99CC00"/>
      </a:folHlink>
    </a:clrScheme>
    <a:fontScheme name="">
      <a:majorFont>
        <a:latin typeface="Arial"/>
        <a:ea typeface="宋体"/>
        <a:cs typeface=""/>
      </a:majorFont>
      <a:minorFont>
        <a:latin typeface="Arial"/>
        <a:ea typeface="宋体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raClrSchemeLst>
    <a:extraClrScheme>
      <a:clrScheme name="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9EDEE"/>
        </a:accent5>
        <a:accent6>
          <a:srgbClr val="2D2D89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4"/>
        </a:accent5>
        <a:accent6>
          <a:srgbClr val="E5895B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7B7E5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BFAF7"/>
        </a:accent3>
        <a:accent4>
          <a:srgbClr val="000000"/>
        </a:accent4>
        <a:accent5>
          <a:srgbClr val="FFFFFF"/>
        </a:accent5>
        <a:accent6>
          <a:srgbClr val="7EB1E5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7B7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008080"/>
        </a:lt1>
        <a:dk2>
          <a:srgbClr val="FFFF99"/>
        </a:dk2>
        <a:lt2>
          <a:srgbClr val="005A58"/>
        </a:lt2>
        <a:accent1>
          <a:srgbClr val="006462"/>
        </a:accent1>
        <a:accent2>
          <a:srgbClr val="6D6FC7"/>
        </a:accent2>
        <a:accent3>
          <a:srgbClr val="AAC1C1"/>
        </a:accent3>
        <a:accent4>
          <a:srgbClr val="DCDCDC"/>
        </a:accent4>
        <a:accent5>
          <a:srgbClr val="AAB8B8"/>
        </a:accent5>
        <a:accent6>
          <a:srgbClr val="6163B2"/>
        </a:accent6>
        <a:hlink>
          <a:srgbClr val="00FFFF"/>
        </a:hlink>
        <a:folHlink>
          <a:srgbClr val="00FF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800000"/>
        </a:lt1>
        <a:dk2>
          <a:srgbClr val="DFD293"/>
        </a:dk2>
        <a:lt2>
          <a:srgbClr val="5C1F00"/>
        </a:lt2>
        <a:accent1>
          <a:srgbClr val="CC3300"/>
        </a:accent1>
        <a:accent2>
          <a:srgbClr val="BE7960"/>
        </a:accent2>
        <a:accent3>
          <a:srgbClr val="C1AAAA"/>
        </a:accent3>
        <a:accent4>
          <a:srgbClr val="DCDCDC"/>
        </a:accent4>
        <a:accent5>
          <a:srgbClr val="E2ADAA"/>
        </a:accent5>
        <a:accent6>
          <a:srgbClr val="AA6C55"/>
        </a:accent6>
        <a:hlink>
          <a:srgbClr val="FFFF99"/>
        </a:hlink>
        <a:folHlink>
          <a:srgbClr val="D3A21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000099"/>
        </a:lt1>
        <a:dk2>
          <a:srgbClr val="CCFFFF"/>
        </a:dk2>
        <a:lt2>
          <a:srgbClr val="003366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CDCDC"/>
        </a:accent4>
        <a:accent5>
          <a:srgbClr val="ADB9E2"/>
        </a:accent5>
        <a:accent6>
          <a:srgbClr val="009D00"/>
        </a:accent6>
        <a:hlink>
          <a:srgbClr val="66CCFF"/>
        </a:hlink>
        <a:folHlink>
          <a:srgbClr val="FFE701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000000"/>
        </a:lt1>
        <a:dk2>
          <a:srgbClr val="E3EBF1"/>
        </a:dk2>
        <a:lt2>
          <a:srgbClr val="336699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CDCDC"/>
        </a:accent4>
        <a:accent5>
          <a:srgbClr val="AAADCA"/>
        </a:accent5>
        <a:accent6>
          <a:srgbClr val="3E7B43"/>
        </a:accent6>
        <a:hlink>
          <a:srgbClr val="66CCFF"/>
        </a:hlink>
        <a:folHlink>
          <a:srgbClr val="F0E5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686B5D"/>
        </a:lt1>
        <a:dk2>
          <a:srgbClr val="D1D1CB"/>
        </a:dk2>
        <a:lt2>
          <a:srgbClr val="777777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CDCDC"/>
        </a:accent4>
        <a:accent5>
          <a:srgbClr val="C7C7C1"/>
        </a:accent5>
        <a:accent6>
          <a:srgbClr val="728D96"/>
        </a:accent6>
        <a:hlink>
          <a:srgbClr val="FFCC66"/>
        </a:hlink>
        <a:folHlink>
          <a:srgbClr val="E9DCB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666699"/>
        </a:lt1>
        <a:dk2>
          <a:srgbClr val="FFFFFF"/>
        </a:dk2>
        <a:lt2>
          <a:srgbClr val="3E3E5C"/>
        </a:lt2>
        <a:accent1>
          <a:srgbClr val="60597B"/>
        </a:accent1>
        <a:accent2>
          <a:srgbClr val="6666FF"/>
        </a:accent2>
        <a:accent3>
          <a:srgbClr val="B9B9CA"/>
        </a:accent3>
        <a:accent4>
          <a:srgbClr val="DCDCDC"/>
        </a:accent4>
        <a:accent5>
          <a:srgbClr val="B7B5BF"/>
        </a:accent5>
        <a:accent6>
          <a:srgbClr val="5B5BE5"/>
        </a:accent6>
        <a:hlink>
          <a:srgbClr val="99CCFF"/>
        </a:hlink>
        <a:folHlink>
          <a:srgbClr val="FFFF9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523E26"/>
        </a:lt1>
        <a:dk2>
          <a:srgbClr val="DFC08D"/>
        </a:dk2>
        <a:lt2>
          <a:srgbClr val="2D2015"/>
        </a:lt2>
        <a:accent1>
          <a:srgbClr val="8C7B70"/>
        </a:accent1>
        <a:accent2>
          <a:srgbClr val="8F5F2F"/>
        </a:accent2>
        <a:accent3>
          <a:srgbClr val="B3AFAB"/>
        </a:accent3>
        <a:accent4>
          <a:srgbClr val="DCDCDC"/>
        </a:accent4>
        <a:accent5>
          <a:srgbClr val="C5BFBC"/>
        </a:accent5>
        <a:accent6>
          <a:srgbClr val="805529"/>
        </a:accent6>
        <a:hlink>
          <a:srgbClr val="CCB400"/>
        </a:hlink>
        <a:folHlink>
          <a:srgbClr val="8C9EA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21世纪教育网精品课件模板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9EDEE"/>
      </a:accent5>
      <a:accent6>
        <a:srgbClr val="2D2D89"/>
      </a:accent6>
      <a:hlink>
        <a:srgbClr val="009999"/>
      </a:hlink>
      <a:folHlink>
        <a:srgbClr val="99CC00"/>
      </a:folHlink>
    </a:clrScheme>
    <a:fontScheme name="">
      <a:majorFont>
        <a:latin typeface="Arial"/>
        <a:ea typeface="宋体"/>
        <a:cs typeface=""/>
      </a:majorFont>
      <a:minorFont>
        <a:latin typeface="Arial"/>
        <a:ea typeface="宋体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raClrSchemeLst>
    <a:extraClrScheme>
      <a:clrScheme name="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9EDEE"/>
        </a:accent5>
        <a:accent6>
          <a:srgbClr val="2D2D89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4"/>
        </a:accent5>
        <a:accent6>
          <a:srgbClr val="E5895B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7B7E5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BFAF7"/>
        </a:accent3>
        <a:accent4>
          <a:srgbClr val="000000"/>
        </a:accent4>
        <a:accent5>
          <a:srgbClr val="FFFFFF"/>
        </a:accent5>
        <a:accent6>
          <a:srgbClr val="7EB1E5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7B7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008080"/>
        </a:lt1>
        <a:dk2>
          <a:srgbClr val="FFFF99"/>
        </a:dk2>
        <a:lt2>
          <a:srgbClr val="005A58"/>
        </a:lt2>
        <a:accent1>
          <a:srgbClr val="006462"/>
        </a:accent1>
        <a:accent2>
          <a:srgbClr val="6D6FC7"/>
        </a:accent2>
        <a:accent3>
          <a:srgbClr val="AAC1C1"/>
        </a:accent3>
        <a:accent4>
          <a:srgbClr val="DCDCDC"/>
        </a:accent4>
        <a:accent5>
          <a:srgbClr val="AAB8B8"/>
        </a:accent5>
        <a:accent6>
          <a:srgbClr val="6163B2"/>
        </a:accent6>
        <a:hlink>
          <a:srgbClr val="00FFFF"/>
        </a:hlink>
        <a:folHlink>
          <a:srgbClr val="00FF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800000"/>
        </a:lt1>
        <a:dk2>
          <a:srgbClr val="DFD293"/>
        </a:dk2>
        <a:lt2>
          <a:srgbClr val="5C1F00"/>
        </a:lt2>
        <a:accent1>
          <a:srgbClr val="CC3300"/>
        </a:accent1>
        <a:accent2>
          <a:srgbClr val="BE7960"/>
        </a:accent2>
        <a:accent3>
          <a:srgbClr val="C1AAAA"/>
        </a:accent3>
        <a:accent4>
          <a:srgbClr val="DCDCDC"/>
        </a:accent4>
        <a:accent5>
          <a:srgbClr val="E2ADAA"/>
        </a:accent5>
        <a:accent6>
          <a:srgbClr val="AA6C55"/>
        </a:accent6>
        <a:hlink>
          <a:srgbClr val="FFFF99"/>
        </a:hlink>
        <a:folHlink>
          <a:srgbClr val="D3A21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000099"/>
        </a:lt1>
        <a:dk2>
          <a:srgbClr val="CCFFFF"/>
        </a:dk2>
        <a:lt2>
          <a:srgbClr val="003366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CDCDC"/>
        </a:accent4>
        <a:accent5>
          <a:srgbClr val="ADB9E2"/>
        </a:accent5>
        <a:accent6>
          <a:srgbClr val="009D00"/>
        </a:accent6>
        <a:hlink>
          <a:srgbClr val="66CCFF"/>
        </a:hlink>
        <a:folHlink>
          <a:srgbClr val="FFE701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000000"/>
        </a:lt1>
        <a:dk2>
          <a:srgbClr val="E3EBF1"/>
        </a:dk2>
        <a:lt2>
          <a:srgbClr val="336699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CDCDC"/>
        </a:accent4>
        <a:accent5>
          <a:srgbClr val="AAADCA"/>
        </a:accent5>
        <a:accent6>
          <a:srgbClr val="3E7B43"/>
        </a:accent6>
        <a:hlink>
          <a:srgbClr val="66CCFF"/>
        </a:hlink>
        <a:folHlink>
          <a:srgbClr val="F0E5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686B5D"/>
        </a:lt1>
        <a:dk2>
          <a:srgbClr val="D1D1CB"/>
        </a:dk2>
        <a:lt2>
          <a:srgbClr val="777777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CDCDC"/>
        </a:accent4>
        <a:accent5>
          <a:srgbClr val="C7C7C1"/>
        </a:accent5>
        <a:accent6>
          <a:srgbClr val="728D96"/>
        </a:accent6>
        <a:hlink>
          <a:srgbClr val="FFCC66"/>
        </a:hlink>
        <a:folHlink>
          <a:srgbClr val="E9DCB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666699"/>
        </a:lt1>
        <a:dk2>
          <a:srgbClr val="FFFFFF"/>
        </a:dk2>
        <a:lt2>
          <a:srgbClr val="3E3E5C"/>
        </a:lt2>
        <a:accent1>
          <a:srgbClr val="60597B"/>
        </a:accent1>
        <a:accent2>
          <a:srgbClr val="6666FF"/>
        </a:accent2>
        <a:accent3>
          <a:srgbClr val="B9B9CA"/>
        </a:accent3>
        <a:accent4>
          <a:srgbClr val="DCDCDC"/>
        </a:accent4>
        <a:accent5>
          <a:srgbClr val="B7B5BF"/>
        </a:accent5>
        <a:accent6>
          <a:srgbClr val="5B5BE5"/>
        </a:accent6>
        <a:hlink>
          <a:srgbClr val="99CCFF"/>
        </a:hlink>
        <a:folHlink>
          <a:srgbClr val="FFFF9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523E26"/>
        </a:lt1>
        <a:dk2>
          <a:srgbClr val="DFC08D"/>
        </a:dk2>
        <a:lt2>
          <a:srgbClr val="2D2015"/>
        </a:lt2>
        <a:accent1>
          <a:srgbClr val="8C7B70"/>
        </a:accent1>
        <a:accent2>
          <a:srgbClr val="8F5F2F"/>
        </a:accent2>
        <a:accent3>
          <a:srgbClr val="B3AFAB"/>
        </a:accent3>
        <a:accent4>
          <a:srgbClr val="DCDCDC"/>
        </a:accent4>
        <a:accent5>
          <a:srgbClr val="C5BFBC"/>
        </a:accent5>
        <a:accent6>
          <a:srgbClr val="805529"/>
        </a:accent6>
        <a:hlink>
          <a:srgbClr val="CCB400"/>
        </a:hlink>
        <a:folHlink>
          <a:srgbClr val="8C9EA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主题">
  <a:themeElements>
    <a:clrScheme name="自定义 53">
      <a:dk1>
        <a:srgbClr val="000000"/>
      </a:dk1>
      <a:lt1>
        <a:srgbClr val="FFFFFF"/>
      </a:lt1>
      <a:dk2>
        <a:srgbClr val="768395"/>
      </a:dk2>
      <a:lt2>
        <a:srgbClr val="E3E6E9"/>
      </a:lt2>
      <a:accent1>
        <a:srgbClr val="2F555D"/>
      </a:accent1>
      <a:accent2>
        <a:srgbClr val="B7524D"/>
      </a:accent2>
      <a:accent3>
        <a:srgbClr val="654D25"/>
      </a:accent3>
      <a:accent4>
        <a:srgbClr val="EBA961"/>
      </a:accent4>
      <a:accent5>
        <a:srgbClr val="46ACBA"/>
      </a:accent5>
      <a:accent6>
        <a:srgbClr val="8DA6AA"/>
      </a:accent6>
      <a:hlink>
        <a:srgbClr val="FF0000"/>
      </a:hlink>
      <a:folHlink>
        <a:srgbClr val="E61AD0"/>
      </a:folHlink>
    </a:clrScheme>
    <a:fontScheme name="自定义 14">
      <a:majorFont>
        <a:latin typeface="汉仪古隶简"/>
        <a:ea typeface="汉仪古隶简"/>
        <a:cs typeface=""/>
      </a:majorFont>
      <a:minorFont>
        <a:latin typeface="MiSans Normal"/>
        <a:ea typeface="MiSans Normal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bg1"/>
        </a:solidFill>
        <a:ln>
          <a:noFill/>
          <a:prstDash val="solid"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12700">
          <a:solidFill>
            <a:srgbClr val="1F6E8E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</a:objectDefaul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21世纪教育网精品课件模板</Template>
  <TotalTime>0</TotalTime>
  <Words>2338</Words>
  <Application>WPS 演示</Application>
  <PresentationFormat>在屏幕上显示</PresentationFormat>
  <Paragraphs>333</Paragraphs>
  <Slides>18</Slides>
  <Notes>0</Notes>
  <HiddenSlides>0</HiddenSlides>
  <MMClips>0</MMClips>
  <ScaleCrop>false</ScaleCrop>
  <HeadingPairs>
    <vt:vector size="6" baseType="variant">
      <vt:variant>
        <vt:lpstr>已用的字体</vt:lpstr>
      </vt:variant>
      <vt:variant>
        <vt:i4>160</vt:i4>
      </vt:variant>
      <vt:variant>
        <vt:lpstr>主题</vt:lpstr>
      </vt:variant>
      <vt:variant>
        <vt:i4>4</vt:i4>
      </vt:variant>
      <vt:variant>
        <vt:lpstr>幻灯片标题</vt:lpstr>
      </vt:variant>
      <vt:variant>
        <vt:i4>18</vt:i4>
      </vt:variant>
    </vt:vector>
  </HeadingPairs>
  <TitlesOfParts>
    <vt:vector size="182" baseType="lpstr">
      <vt:lpstr>Arial</vt:lpstr>
      <vt:lpstr>宋体</vt:lpstr>
      <vt:lpstr>Wingdings</vt:lpstr>
      <vt:lpstr>黑体</vt:lpstr>
      <vt:lpstr>Times New Roman</vt:lpstr>
      <vt:lpstr>Tahoma</vt:lpstr>
      <vt:lpstr>方正姚体</vt:lpstr>
      <vt:lpstr>华文中宋</vt:lpstr>
      <vt:lpstr>楷体_GB2312</vt:lpstr>
      <vt:lpstr>新宋体</vt:lpstr>
      <vt:lpstr>Arial Narrow</vt:lpstr>
      <vt:lpstr>华文行楷</vt:lpstr>
      <vt:lpstr>华文琥珀</vt:lpstr>
      <vt:lpstr>微软雅黑</vt:lpstr>
      <vt:lpstr>Calibri</vt:lpstr>
      <vt:lpstr>隶书</vt:lpstr>
      <vt:lpstr>文鼎细钢笔行楷</vt:lpstr>
      <vt:lpstr>华文新魏</vt:lpstr>
      <vt:lpstr>幼圆</vt:lpstr>
      <vt:lpstr>_x000B__x000C_</vt:lpstr>
      <vt:lpstr>Segoe Print</vt:lpstr>
      <vt:lpstr>方正舒体</vt:lpstr>
      <vt:lpstr>华文细黑</vt:lpstr>
      <vt:lpstr>楷体</vt:lpstr>
      <vt:lpstr>Verdana</vt:lpstr>
      <vt:lpstr>Courier New</vt:lpstr>
      <vt:lpstr>Gulim</vt:lpstr>
      <vt:lpstr>Malgun Gothic</vt:lpstr>
      <vt:lpstr>华文隶书</vt:lpstr>
      <vt:lpstr>华文彩云</vt:lpstr>
      <vt:lpstr>Wingdings 2</vt:lpstr>
      <vt:lpstr>Comic Sans MS</vt:lpstr>
      <vt:lpstr>PMingLiU</vt:lpstr>
      <vt:lpstr>MingLiU-ExtB</vt:lpstr>
      <vt:lpstr>方正大黑简体</vt:lpstr>
      <vt:lpstr>宋体-PUA</vt:lpstr>
      <vt:lpstr>华文楷体</vt:lpstr>
      <vt:lpstr>时尚中黑简体</vt:lpstr>
      <vt:lpstr>仿宋_GB2312</vt:lpstr>
      <vt:lpstr>仿宋</vt:lpstr>
      <vt:lpstr>方正综艺_GBK</vt:lpstr>
      <vt:lpstr>Arial Black</vt:lpstr>
      <vt:lpstr>Book Antiqua</vt:lpstr>
      <vt:lpstr>方正彩云简体</vt:lpstr>
      <vt:lpstr>方正隶书简体</vt:lpstr>
      <vt:lpstr>方正魏碑简体</vt:lpstr>
      <vt:lpstr>Arial Unicode MS</vt:lpstr>
      <vt:lpstr>方正美黑简体</vt:lpstr>
      <vt:lpstr>Garamond</vt:lpstr>
      <vt:lpstr>MS Sans Serif</vt:lpstr>
      <vt:lpstr>华文仿宋</vt:lpstr>
      <vt:lpstr>Script MT Bold</vt:lpstr>
      <vt:lpstr>Batang</vt:lpstr>
      <vt:lpstr>Constantia</vt:lpstr>
      <vt:lpstr>Symbol</vt:lpstr>
      <vt:lpstr>Latha</vt:lpstr>
      <vt:lpstr>GungsuhChe</vt:lpstr>
      <vt:lpstr>Dotum</vt:lpstr>
      <vt:lpstr>MingLiU</vt:lpstr>
      <vt:lpstr>Monotype Corsiva</vt:lpstr>
      <vt:lpstr>方正姚体简体</vt:lpstr>
      <vt:lpstr>GulimChe</vt:lpstr>
      <vt:lpstr>华康简魏碑</vt:lpstr>
      <vt:lpstr>??</vt:lpstr>
      <vt:lpstr>华文宋体</vt:lpstr>
      <vt:lpstr>Monotype Sorts</vt:lpstr>
      <vt:lpstr>Wingdings</vt:lpstr>
      <vt:lpstr>Trebuchet MS</vt:lpstr>
      <vt:lpstr>Bodoni MT Black</vt:lpstr>
      <vt:lpstr>Arial Rounded MT Bold</vt:lpstr>
      <vt:lpstr>Calisto MT</vt:lpstr>
      <vt:lpstr>Tw Cen MT</vt:lpstr>
      <vt:lpstr>Palatino Linotype</vt:lpstr>
      <vt:lpstr>MV Boli</vt:lpstr>
      <vt:lpstr>Webdings</vt:lpstr>
      <vt:lpstr>Franklin Gothic Heavy</vt:lpstr>
      <vt:lpstr>Franklin Gothic Demi</vt:lpstr>
      <vt:lpstr>Georgia</vt:lpstr>
      <vt:lpstr>方正水柱简体</vt:lpstr>
      <vt:lpstr>Century Schoolbook</vt:lpstr>
      <vt:lpstr>Century</vt:lpstr>
      <vt:lpstr>Gautami</vt:lpstr>
      <vt:lpstr>Impact</vt:lpstr>
      <vt:lpstr>汉仪书魂体简</vt:lpstr>
      <vt:lpstr>方正琥珀简体</vt:lpstr>
      <vt:lpstr>MS UI Gothic</vt:lpstr>
      <vt:lpstr>方正超粗黑简体</vt:lpstr>
      <vt:lpstr>Haettenschweiler</vt:lpstr>
      <vt:lpstr>Mistral</vt:lpstr>
      <vt:lpstr>MS PGothic</vt:lpstr>
      <vt:lpstr>Rockwell</vt:lpstr>
      <vt:lpstr>方正粗宋简体</vt:lpstr>
      <vt:lpstr>方正静蕾简体</vt:lpstr>
      <vt:lpstr>苏新诗卵石体</vt:lpstr>
      <vt:lpstr>迷你简启体</vt:lpstr>
      <vt:lpstr>方正仿宋简体</vt:lpstr>
      <vt:lpstr>Angsana New</vt:lpstr>
      <vt:lpstr>Microsoft Sans Serif</vt:lpstr>
      <vt:lpstr>宋体-18030</vt:lpstr>
      <vt:lpstr>Franklin Gothic Medium</vt:lpstr>
      <vt:lpstr>Consolas</vt:lpstr>
      <vt:lpstr>Candara</vt:lpstr>
      <vt:lpstr>Lucida Console</vt:lpstr>
      <vt:lpstr>04b_21</vt:lpstr>
      <vt:lpstr>Cambria</vt:lpstr>
      <vt:lpstr>Roboto Th</vt:lpstr>
      <vt:lpstr>Roboto</vt:lpstr>
      <vt:lpstr>方正毡笔黑简体</vt:lpstr>
      <vt:lpstr>方正少儿简体</vt:lpstr>
      <vt:lpstr>汉仪菱心体简</vt:lpstr>
      <vt:lpstr>DotumChe</vt:lpstr>
      <vt:lpstr>Elephant</vt:lpstr>
      <vt:lpstr>Gill Sans Ultra Bold</vt:lpstr>
      <vt:lpstr>Blackadder ITC</vt:lpstr>
      <vt:lpstr>方正粗倩简体</vt:lpstr>
      <vt:lpstr>BatangChe</vt:lpstr>
      <vt:lpstr>方正行楷简体</vt:lpstr>
      <vt:lpstr>宋体“,  Arial ,  Times New Roman</vt:lpstr>
      <vt:lpstr>Algerian</vt:lpstr>
      <vt:lpstr>ˎ̥</vt:lpstr>
      <vt:lpstr>汉仪醒示体简</vt:lpstr>
      <vt:lpstr>Ebrima</vt:lpstr>
      <vt:lpstr>MS Mincho</vt:lpstr>
      <vt:lpstr>Yu Gothic</vt:lpstr>
      <vt:lpstr>MS Gothic</vt:lpstr>
      <vt:lpstr>Bookman Old Style</vt:lpstr>
      <vt:lpstr>方正艺黑简体</vt:lpstr>
      <vt:lpstr>Franklin Gothic Book</vt:lpstr>
      <vt:lpstr>Perpetua</vt:lpstr>
      <vt:lpstr>迷你简卡通</vt:lpstr>
      <vt:lpstr>Sylfaen</vt:lpstr>
      <vt:lpstr>2</vt:lpstr>
      <vt:lpstr>Wingdings 2</vt:lpstr>
      <vt:lpstr>方正粗圆简体</vt:lpstr>
      <vt:lpstr>汉仪秀英体简</vt:lpstr>
      <vt:lpstr>Gungsuh</vt:lpstr>
      <vt:lpstr>Sydnie</vt:lpstr>
      <vt:lpstr>Gill Sans MT</vt:lpstr>
      <vt:lpstr>Berlin Sans FB Demi</vt:lpstr>
      <vt:lpstr>永中黑体</vt:lpstr>
      <vt:lpstr>汉仪雪峰体简</vt:lpstr>
      <vt:lpstr>叶根友毛笔行书简体</vt:lpstr>
      <vt:lpstr>AntsyPants</vt:lpstr>
      <vt:lpstr>汉仪雁翎体简</vt:lpstr>
      <vt:lpstr>经典隶变简</vt:lpstr>
      <vt:lpstr>SimSun-ExtB</vt:lpstr>
      <vt:lpstr>方正兰亭超细黑简体</vt:lpstr>
      <vt:lpstr>MingLiU_HKSCS</vt:lpstr>
      <vt:lpstr>方正书宋简体</vt:lpstr>
      <vt:lpstr>方正综艺简体</vt:lpstr>
      <vt:lpstr>MS PMincho</vt:lpstr>
      <vt:lpstr>Rockwell Extra Bold</vt:lpstr>
      <vt:lpstr> </vt:lpstr>
      <vt:lpstr>宋体-方正超大字符集</vt:lpstr>
      <vt:lpstr>Dotum</vt:lpstr>
      <vt:lpstr>MingLiU</vt:lpstr>
      <vt:lpstr>Arial Unicode MS</vt:lpstr>
      <vt:lpstr>等线</vt:lpstr>
      <vt:lpstr>等线 Light</vt:lpstr>
      <vt:lpstr>MiSans Normal</vt:lpstr>
      <vt:lpstr>21世纪教育网精品课件模板</vt:lpstr>
      <vt:lpstr>默认设计模板</vt:lpstr>
      <vt:lpstr>1_21世纪教育网精品课件模板</vt:lpstr>
      <vt:lpstr>Office 主题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Company>微软中国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第4节 科学测量（长度的测量第二课时）</dc:title>
  <dc:creator>李灏平</dc:creator>
  <cp:lastModifiedBy>章小白</cp:lastModifiedBy>
  <cp:revision>4</cp:revision>
  <dcterms:created xsi:type="dcterms:W3CDTF">2011-11-24T02:57:49Z</dcterms:created>
  <dcterms:modified xsi:type="dcterms:W3CDTF">2024-09-24T06:27:38Z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2052-12.1.0.17140</vt:lpwstr>
  </property>
  <property fmtid="{D5CDD505-2E9C-101B-9397-08002B2CF9AE}" pid="3" name="ICV">
    <vt:lpwstr>F9F9959A904D421CAFD132A4E05C7E49_13</vt:lpwstr>
  </property>
</Properties>
</file>